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7" r:id="rId32"/>
  </p:sldIdLst>
  <p:sldSz cx="12192000" cy="6858000"/>
  <p:notesSz cx="6858000" cy="9144000"/>
  <p:embeddedFontLst>
    <p:embeddedFont>
      <p:font typeface="Bison Bold" panose="00000400000000000000" pitchFamily="2" charset="0"/>
      <p:regular r:id="rId33"/>
    </p:embeddedFont>
    <p:embeddedFont>
      <p:font typeface="Futura BT" panose="020B0502020204020303" pitchFamily="34" charset="0"/>
      <p:regular r:id="rId34"/>
    </p:embeddedFont>
    <p:embeddedFont>
      <p:font typeface="Trade Gothic Next Heavy" panose="020B0903040303020004" pitchFamily="34" charset="0"/>
      <p:bold r:id="rId35"/>
      <p:boldItalic r:id="rId36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5D73"/>
    <a:srgbClr val="FEFAEE"/>
    <a:srgbClr val="FCDC93"/>
    <a:srgbClr val="4364B1"/>
    <a:srgbClr val="60CD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91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io Monteiro" userId="aef6e9f59deaac01" providerId="LiveId" clId="{6A8DAF11-0170-4933-B00C-B22EC133431A}"/>
    <pc:docChg chg="custSel modSld">
      <pc:chgData name="Marcio Monteiro" userId="aef6e9f59deaac01" providerId="LiveId" clId="{6A8DAF11-0170-4933-B00C-B22EC133431A}" dt="2026-07-20T18:21:11.024" v="28" actId="21"/>
      <pc:docMkLst>
        <pc:docMk/>
      </pc:docMkLst>
      <pc:sldChg chg="addSp delSp modSp mod">
        <pc:chgData name="Marcio Monteiro" userId="aef6e9f59deaac01" providerId="LiveId" clId="{6A8DAF11-0170-4933-B00C-B22EC133431A}" dt="2026-07-20T18:21:11.024" v="28" actId="21"/>
        <pc:sldMkLst>
          <pc:docMk/>
          <pc:sldMk cId="3813247718" sldId="256"/>
        </pc:sldMkLst>
        <pc:spChg chg="mod">
          <ac:chgData name="Marcio Monteiro" userId="aef6e9f59deaac01" providerId="LiveId" clId="{6A8DAF11-0170-4933-B00C-B22EC133431A}" dt="2026-07-20T18:09:15.399" v="23" actId="1076"/>
          <ac:spMkLst>
            <pc:docMk/>
            <pc:sldMk cId="3813247718" sldId="256"/>
            <ac:spMk id="14" creationId="{D215399E-013E-A2F6-8CE2-7C4BF92BD55E}"/>
          </ac:spMkLst>
        </pc:spChg>
        <pc:spChg chg="mod">
          <ac:chgData name="Marcio Monteiro" userId="aef6e9f59deaac01" providerId="LiveId" clId="{6A8DAF11-0170-4933-B00C-B22EC133431A}" dt="2026-07-20T18:09:06.629" v="17" actId="20577"/>
          <ac:spMkLst>
            <pc:docMk/>
            <pc:sldMk cId="3813247718" sldId="256"/>
            <ac:spMk id="15" creationId="{B9B4AA43-26BA-6870-112A-866C9EB403E3}"/>
          </ac:spMkLst>
        </pc:spChg>
        <pc:picChg chg="add del mod">
          <ac:chgData name="Marcio Monteiro" userId="aef6e9f59deaac01" providerId="LiveId" clId="{6A8DAF11-0170-4933-B00C-B22EC133431A}" dt="2026-07-20T18:21:11.024" v="28" actId="21"/>
          <ac:picMkLst>
            <pc:docMk/>
            <pc:sldMk cId="3813247718" sldId="256"/>
            <ac:picMk id="3" creationId="{FE4FAEAD-941E-623F-29AE-C306C501937D}"/>
          </ac:picMkLst>
        </pc:picChg>
      </pc:sldChg>
      <pc:sldChg chg="addSp delSp modSp mod">
        <pc:chgData name="Marcio Monteiro" userId="aef6e9f59deaac01" providerId="LiveId" clId="{6A8DAF11-0170-4933-B00C-B22EC133431A}" dt="2026-07-20T18:09:32.454" v="26" actId="207"/>
        <pc:sldMkLst>
          <pc:docMk/>
          <pc:sldMk cId="3222858320" sldId="271"/>
        </pc:sldMkLst>
        <pc:spChg chg="add mod">
          <ac:chgData name="Marcio Monteiro" userId="aef6e9f59deaac01" providerId="LiveId" clId="{6A8DAF11-0170-4933-B00C-B22EC133431A}" dt="2026-07-20T18:09:32.454" v="26" actId="207"/>
          <ac:spMkLst>
            <pc:docMk/>
            <pc:sldMk cId="3222858320" sldId="271"/>
            <ac:spMk id="3" creationId="{BF2A47E0-09FD-4D3F-AAFF-4BDE3D0380B2}"/>
          </ac:spMkLst>
        </pc:spChg>
        <pc:spChg chg="del">
          <ac:chgData name="Marcio Monteiro" userId="aef6e9f59deaac01" providerId="LiveId" clId="{6A8DAF11-0170-4933-B00C-B22EC133431A}" dt="2026-07-20T18:09:27.863" v="24" actId="478"/>
          <ac:spMkLst>
            <pc:docMk/>
            <pc:sldMk cId="3222858320" sldId="271"/>
            <ac:spMk id="14" creationId="{C29708F2-BF15-98D7-8C7A-A39CA344F47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F17BBE-A52C-4A87-D388-C39FB63CD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7F51803-840B-A5CD-242E-53FE61FBDA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5F97698-4CA1-4DD1-1531-33DD59063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733A5-1C9A-4EF1-BDE0-0F55733E3F37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4B6E953-4136-B132-5AE6-629EB6C7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E27F88-4F8C-2094-1140-483E1EEA9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E117-DD69-4747-9227-0575D80EEA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5438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5D3B7F-7FA3-8F4F-D97C-6D7BC80D4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14C8ED7-D0B5-466F-8F43-C0C58DC3DE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D33D8B3-11F5-2BD2-F218-5802A18F8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733A5-1C9A-4EF1-BDE0-0F55733E3F37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1DD45CC-22C7-5329-C9A4-47AFCD0C9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8070250-E914-E9E6-A6E6-C4A989210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E117-DD69-4747-9227-0575D80EEA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9128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3A1AAF-0007-712C-2E5B-DD8BE21B82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1709BCF-6118-83CD-0D2D-1B55053930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9FA500-01DF-8048-EC89-399E037E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733A5-1C9A-4EF1-BDE0-0F55733E3F37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BB9FE12-CE8F-FC86-3979-9A80D6EDA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580B9E3-820E-B694-9D06-FB4F9E995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E117-DD69-4747-9227-0575D80EEA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3419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49962E-5F0D-905D-714D-3F581E57D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345104C-9A4C-2ECD-92E3-A8D7B9E19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E73F755-9A39-50FD-80CF-5AAE296A1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733A5-1C9A-4EF1-BDE0-0F55733E3F37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0B269B-0301-A2A2-3982-28240FFB5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C482E87-06FF-D4CC-2520-BFC7B64B0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E117-DD69-4747-9227-0575D80EEA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7121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D5A726-AB9B-6BFF-3E83-69F1890A2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8CF3B3B-ADF0-833B-A89C-99A5A35A85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0856C5-0FC1-2EDE-A361-130FF3E9E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733A5-1C9A-4EF1-BDE0-0F55733E3F37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D52058A-05E4-054F-1FDD-0399AE142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CD935DB-C1EC-CB3A-267E-E97A0471A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E117-DD69-4747-9227-0575D80EEA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092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B2926C-317F-BBDF-1356-1DEFAFD78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68714F-4DA1-6103-58B8-889DF8AB2E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A17EE5E-A85D-AF6A-1D1C-B37232C0E7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05C6E77-D783-AA6B-4730-C1A19D33A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733A5-1C9A-4EF1-BDE0-0F55733E3F37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7FCA779-775D-534D-5596-D8A8D6223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BED90C1-E63A-BA56-01F6-C58B83966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E117-DD69-4747-9227-0575D80EEA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7696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223D61-E0BE-EE04-E0DA-FE7605E1A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4544768-85C5-6962-7A4E-ABC4CFDAF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1CDCE00-88D8-AF2B-33CB-EE6161039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AA2EEE3-3233-AB01-7249-6191488F1C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E8FE7C4-910D-BF92-D82A-8A3EDE2D0E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E5C31D8-3E77-A73C-BC01-8E4BF22EA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733A5-1C9A-4EF1-BDE0-0F55733E3F37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67AB565-57EC-CDDA-E475-6AB20B33B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03968D5-E649-709D-0537-47BEEC364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E117-DD69-4747-9227-0575D80EEA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8663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8B9A77-C603-89D7-9DAA-4BBE81943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DAC5FDD-9E98-9934-ED80-D5B3DC3BB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733A5-1C9A-4EF1-BDE0-0F55733E3F37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89E2733-7C61-78FF-66D5-DBF808D86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DD7E887-FC64-345D-13CB-056A5D5C0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E117-DD69-4747-9227-0575D80EEA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4706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36908D9-ED81-9C01-8382-B9A3D29A5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733A5-1C9A-4EF1-BDE0-0F55733E3F37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EDEAA78-1E77-02D4-B4C7-54667F21F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A9D604F-991F-9EC7-0CCE-204749BD7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E117-DD69-4747-9227-0575D80EEA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2117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BBD419-DD68-0B62-E78B-261582972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D2280F-8907-B118-9A27-3E326FDAD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2837C73-78D8-F59B-92A0-776FC23995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847BD39-7677-9701-F2AF-5350CA98F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733A5-1C9A-4EF1-BDE0-0F55733E3F37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9FB3916-219A-488B-91D4-6EE858C5E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2F21C8C-7E12-2A47-8F18-D347607BA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E117-DD69-4747-9227-0575D80EEA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1213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2C82FC-E805-96B9-8B2D-ADDD6E3D5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29AA53D-6D39-DE2F-D3C5-4E573FDA16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77D646E-ACA1-36C0-5AF9-210FF74BE5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D38ECF3-8F7F-F1C7-CEC4-2980D987E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733A5-1C9A-4EF1-BDE0-0F55733E3F37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1ACAF66-90CC-6D7B-58B1-8A1C18F61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C949013-B057-0A9D-BBCF-A38C9B88E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E117-DD69-4747-9227-0575D80EEA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569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5A2233F-7C5A-777A-2C08-5C80F0651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B3A6BF7-6A7F-3960-C8AE-D4172E548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5E8EDC8-75A1-8648-06C3-5D9EDE0E23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F733A5-1C9A-4EF1-BDE0-0F55733E3F37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9335B7E-9FF2-E296-AE6F-F1C2370FA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2641FDC-1BCB-441A-A9D5-DA33F1F04C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D6E117-DD69-4747-9227-0575D80EEA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3825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Flor rosa com folhas verdes&#10;&#10;O conteúdo gerado por IA pode estar incorreto.">
            <a:extLst>
              <a:ext uri="{FF2B5EF4-FFF2-40B4-BE49-F238E27FC236}">
                <a16:creationId xmlns:a16="http://schemas.microsoft.com/office/drawing/2014/main" id="{2C548F67-CFB3-841F-04C3-2FA95B4B6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700" y="869950"/>
            <a:ext cx="5118100" cy="5118100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D215399E-013E-A2F6-8CE2-7C4BF92BD55E}"/>
              </a:ext>
            </a:extLst>
          </p:cNvPr>
          <p:cNvSpPr txBox="1"/>
          <p:nvPr/>
        </p:nvSpPr>
        <p:spPr>
          <a:xfrm>
            <a:off x="1872684" y="2689761"/>
            <a:ext cx="36742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4364B1"/>
                </a:solidFill>
                <a:latin typeface="Trade Gothic Next Heavy" panose="020B0903040303020004" pitchFamily="34" charset="0"/>
              </a:rPr>
              <a:t>TEMPLATE+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9B4AA43-26BA-6870-112A-866C9EB403E3}"/>
              </a:ext>
            </a:extLst>
          </p:cNvPr>
          <p:cNvSpPr txBox="1"/>
          <p:nvPr/>
        </p:nvSpPr>
        <p:spPr>
          <a:xfrm>
            <a:off x="1872684" y="3429000"/>
            <a:ext cx="35740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rgbClr val="4364B1"/>
                </a:solidFill>
                <a:highlight>
                  <a:srgbClr val="FCDC93"/>
                </a:highlight>
                <a:latin typeface="Futura BT" panose="020B0502020204020303" pitchFamily="34" charset="0"/>
              </a:rPr>
              <a:t>BORDADO</a:t>
            </a:r>
          </a:p>
        </p:txBody>
      </p:sp>
      <p:pic>
        <p:nvPicPr>
          <p:cNvPr id="17" name="Imagem 16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8F0B4F92-FB1F-80D1-F4C4-F02993215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942"/>
            <a:ext cx="1814215" cy="1814215"/>
          </a:xfrm>
          <a:prstGeom prst="rect">
            <a:avLst/>
          </a:prstGeom>
        </p:spPr>
      </p:pic>
      <p:pic>
        <p:nvPicPr>
          <p:cNvPr id="18" name="Imagem 17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3E2706D9-E844-73A0-13E6-4882B8C51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-37157"/>
            <a:ext cx="1814215" cy="1814215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F757D2A2-8FAE-931F-7D87-CD74E1EB1C9A}"/>
              </a:ext>
            </a:extLst>
          </p:cNvPr>
          <p:cNvSpPr txBox="1"/>
          <p:nvPr/>
        </p:nvSpPr>
        <p:spPr>
          <a:xfrm>
            <a:off x="9537700" y="6375400"/>
            <a:ext cx="2560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4364B1"/>
                </a:solidFill>
                <a:latin typeface="Futura BT" panose="020B0502020204020303" pitchFamily="34" charset="0"/>
              </a:rPr>
              <a:t>Nome do Apresentador</a:t>
            </a:r>
          </a:p>
        </p:txBody>
      </p:sp>
    </p:spTree>
    <p:extLst>
      <p:ext uri="{BB962C8B-B14F-4D97-AF65-F5344CB8AC3E}">
        <p14:creationId xmlns:p14="http://schemas.microsoft.com/office/powerpoint/2010/main" val="3813247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0EAD1482-FD28-7E6D-BA7E-BECCC48F6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775" y="5043785"/>
            <a:ext cx="1814215" cy="1814215"/>
          </a:xfrm>
          <a:prstGeom prst="rect">
            <a:avLst/>
          </a:prstGeom>
        </p:spPr>
      </p:pic>
      <p:pic>
        <p:nvPicPr>
          <p:cNvPr id="23" name="Imagem 22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FA0CFFF3-EF55-56C9-509E-9393BD980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8775" y="-74314"/>
            <a:ext cx="1814215" cy="1814215"/>
          </a:xfrm>
          <a:prstGeom prst="rect">
            <a:avLst/>
          </a:prstGeom>
        </p:spPr>
      </p:pic>
      <p:pic>
        <p:nvPicPr>
          <p:cNvPr id="20" name="Imagem 19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A1586626-1F03-D4C4-FF38-AA37FDF30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77785" y="5043785"/>
            <a:ext cx="1814215" cy="1814215"/>
          </a:xfrm>
          <a:prstGeom prst="rect">
            <a:avLst/>
          </a:prstGeom>
        </p:spPr>
      </p:pic>
      <p:pic>
        <p:nvPicPr>
          <p:cNvPr id="21" name="Imagem 20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B325D3F4-AFA9-4B21-5AB2-B43C81AD0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377785" y="-74314"/>
            <a:ext cx="1814215" cy="181421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4A79817-AADE-7770-D015-6F5141211E94}"/>
              </a:ext>
            </a:extLst>
          </p:cNvPr>
          <p:cNvSpPr txBox="1"/>
          <p:nvPr/>
        </p:nvSpPr>
        <p:spPr>
          <a:xfrm>
            <a:off x="413159" y="152650"/>
            <a:ext cx="2585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rgbClr val="4364B1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5B580DF-1404-58F9-68C7-B81F5780878B}"/>
              </a:ext>
            </a:extLst>
          </p:cNvPr>
          <p:cNvSpPr txBox="1"/>
          <p:nvPr/>
        </p:nvSpPr>
        <p:spPr>
          <a:xfrm>
            <a:off x="441276" y="922263"/>
            <a:ext cx="2529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4364B1"/>
                </a:solidFill>
                <a:highlight>
                  <a:srgbClr val="FCDC93"/>
                </a:highlight>
                <a:latin typeface="Futura BT" panose="020B0502020204020303" pitchFamily="34" charset="0"/>
              </a:rPr>
              <a:t>SUBTÍTULO</a:t>
            </a:r>
          </a:p>
        </p:txBody>
      </p:sp>
      <p:pic>
        <p:nvPicPr>
          <p:cNvPr id="4" name="image10.png">
            <a:extLst>
              <a:ext uri="{FF2B5EF4-FFF2-40B4-BE49-F238E27FC236}">
                <a16:creationId xmlns:a16="http://schemas.microsoft.com/office/drawing/2014/main" id="{64198FC4-D01D-4971-3A8A-A33C32F4438A}"/>
              </a:ext>
            </a:extLst>
          </p:cNvPr>
          <p:cNvPicPr/>
          <p:nvPr/>
        </p:nvPicPr>
        <p:blipFill>
          <a:blip r:embed="rId3"/>
          <a:srcRect l="5936" t="3977" r="4061" b="1776"/>
          <a:stretch>
            <a:fillRect/>
          </a:stretch>
        </p:blipFill>
        <p:spPr>
          <a:xfrm rot="180129">
            <a:off x="7402715" y="570229"/>
            <a:ext cx="3953510" cy="287147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" descr="Educação a Distância » Pólo Santo Estevão">
            <a:extLst>
              <a:ext uri="{FF2B5EF4-FFF2-40B4-BE49-F238E27FC236}">
                <a16:creationId xmlns:a16="http://schemas.microsoft.com/office/drawing/2014/main" id="{9EED4002-3648-750B-E33F-3F38D888A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8298">
            <a:off x="8773911" y="4251215"/>
            <a:ext cx="2922791" cy="219475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io Paraguassú - Santo Estevão / Cabaceiras do Paraguassu - Bahia - Brazil  - YouTube">
            <a:extLst>
              <a:ext uri="{FF2B5EF4-FFF2-40B4-BE49-F238E27FC236}">
                <a16:creationId xmlns:a16="http://schemas.microsoft.com/office/drawing/2014/main" id="{C51CDCE6-088E-C395-09B3-9043FF961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116" y="4029764"/>
            <a:ext cx="2763520" cy="155448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B2433315-012E-404C-4DB3-2A15C09566B5}"/>
              </a:ext>
            </a:extLst>
          </p:cNvPr>
          <p:cNvSpPr/>
          <p:nvPr/>
        </p:nvSpPr>
        <p:spPr>
          <a:xfrm>
            <a:off x="-1562078" y="1712100"/>
            <a:ext cx="6739318" cy="646331"/>
          </a:xfrm>
          <a:prstGeom prst="roundRect">
            <a:avLst>
              <a:gd name="adj" fmla="val 50000"/>
            </a:avLst>
          </a:prstGeom>
          <a:solidFill>
            <a:srgbClr val="4364B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000" dirty="0">
                <a:solidFill>
                  <a:srgbClr val="FEFAEE"/>
                </a:solidFill>
                <a:latin typeface="Futura BT" panose="020B0502020204020303" pitchFamily="34" charset="0"/>
              </a:rPr>
              <a:t>Espaço para um pequeno texto.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190593E1-32A8-074E-40D5-532A2280F85D}"/>
              </a:ext>
            </a:extLst>
          </p:cNvPr>
          <p:cNvSpPr/>
          <p:nvPr/>
        </p:nvSpPr>
        <p:spPr>
          <a:xfrm>
            <a:off x="-1562078" y="2449728"/>
            <a:ext cx="6739318" cy="646331"/>
          </a:xfrm>
          <a:prstGeom prst="roundRect">
            <a:avLst>
              <a:gd name="adj" fmla="val 50000"/>
            </a:avLst>
          </a:prstGeom>
          <a:solidFill>
            <a:srgbClr val="385D7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000" dirty="0">
                <a:solidFill>
                  <a:srgbClr val="FEFAEE"/>
                </a:solidFill>
                <a:latin typeface="Futura BT" panose="020B0502020204020303" pitchFamily="34" charset="0"/>
              </a:rPr>
              <a:t>Espaço para um pequeno texto.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25F644E9-24C3-F53E-7846-FE2E3BFB797B}"/>
              </a:ext>
            </a:extLst>
          </p:cNvPr>
          <p:cNvSpPr/>
          <p:nvPr/>
        </p:nvSpPr>
        <p:spPr>
          <a:xfrm>
            <a:off x="-1566192" y="3187356"/>
            <a:ext cx="6739318" cy="646331"/>
          </a:xfrm>
          <a:prstGeom prst="roundRect">
            <a:avLst>
              <a:gd name="adj" fmla="val 50000"/>
            </a:avLst>
          </a:prstGeom>
          <a:solidFill>
            <a:srgbClr val="4364B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000" dirty="0">
                <a:solidFill>
                  <a:srgbClr val="FEFAEE"/>
                </a:solidFill>
                <a:latin typeface="Futura BT" panose="020B0502020204020303" pitchFamily="34" charset="0"/>
              </a:rPr>
              <a:t>Espaço para um pequeno texto.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AE1D1BB3-AFAC-0F10-D8F8-C7D0BC142E0A}"/>
              </a:ext>
            </a:extLst>
          </p:cNvPr>
          <p:cNvSpPr/>
          <p:nvPr/>
        </p:nvSpPr>
        <p:spPr>
          <a:xfrm>
            <a:off x="-1566192" y="3924984"/>
            <a:ext cx="6739318" cy="646331"/>
          </a:xfrm>
          <a:prstGeom prst="roundRect">
            <a:avLst>
              <a:gd name="adj" fmla="val 50000"/>
            </a:avLst>
          </a:prstGeom>
          <a:solidFill>
            <a:srgbClr val="385D7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000" dirty="0">
                <a:solidFill>
                  <a:srgbClr val="FEFAEE"/>
                </a:solidFill>
                <a:latin typeface="Futura BT" panose="020B0502020204020303" pitchFamily="34" charset="0"/>
              </a:rPr>
              <a:t>Espaço para um pequeno texto.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7D7F1E77-7940-C833-51CD-3365D378E402}"/>
              </a:ext>
            </a:extLst>
          </p:cNvPr>
          <p:cNvSpPr/>
          <p:nvPr/>
        </p:nvSpPr>
        <p:spPr>
          <a:xfrm>
            <a:off x="-1570306" y="4662612"/>
            <a:ext cx="6739318" cy="646331"/>
          </a:xfrm>
          <a:prstGeom prst="roundRect">
            <a:avLst>
              <a:gd name="adj" fmla="val 50000"/>
            </a:avLst>
          </a:prstGeom>
          <a:solidFill>
            <a:srgbClr val="4364B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000" dirty="0">
                <a:solidFill>
                  <a:srgbClr val="FEFAEE"/>
                </a:solidFill>
                <a:latin typeface="Futura BT" panose="020B0502020204020303" pitchFamily="34" charset="0"/>
              </a:rPr>
              <a:t>Espaço para um pequeno texto.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7019E2FD-ADEC-0F8E-283A-FF7F05A11A38}"/>
              </a:ext>
            </a:extLst>
          </p:cNvPr>
          <p:cNvSpPr/>
          <p:nvPr/>
        </p:nvSpPr>
        <p:spPr>
          <a:xfrm>
            <a:off x="-1570306" y="5400240"/>
            <a:ext cx="6739318" cy="646331"/>
          </a:xfrm>
          <a:prstGeom prst="roundRect">
            <a:avLst>
              <a:gd name="adj" fmla="val 50000"/>
            </a:avLst>
          </a:prstGeom>
          <a:solidFill>
            <a:srgbClr val="385D7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000" dirty="0">
                <a:solidFill>
                  <a:srgbClr val="FEFAEE"/>
                </a:solidFill>
                <a:latin typeface="Futura BT" panose="020B0502020204020303" pitchFamily="34" charset="0"/>
              </a:rPr>
              <a:t>Espaço para um pequeno texto.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66DF2799-7017-FDCD-2CB9-2ED9DE4846C9}"/>
              </a:ext>
            </a:extLst>
          </p:cNvPr>
          <p:cNvSpPr/>
          <p:nvPr/>
        </p:nvSpPr>
        <p:spPr>
          <a:xfrm>
            <a:off x="-1570306" y="6137869"/>
            <a:ext cx="6739318" cy="646331"/>
          </a:xfrm>
          <a:prstGeom prst="roundRect">
            <a:avLst>
              <a:gd name="adj" fmla="val 50000"/>
            </a:avLst>
          </a:prstGeom>
          <a:solidFill>
            <a:srgbClr val="4364B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000" dirty="0">
                <a:solidFill>
                  <a:srgbClr val="FEFAEE"/>
                </a:solidFill>
                <a:latin typeface="Futura BT" panose="020B0502020204020303" pitchFamily="34" charset="0"/>
              </a:rPr>
              <a:t>Espaço para um pequeno texto.</a:t>
            </a:r>
          </a:p>
        </p:txBody>
      </p:sp>
      <p:pic>
        <p:nvPicPr>
          <p:cNvPr id="15" name="Imagem 14" descr="Forma, Seta&#10;&#10;O conteúdo gerado por IA pode estar incorreto.">
            <a:extLst>
              <a:ext uri="{FF2B5EF4-FFF2-40B4-BE49-F238E27FC236}">
                <a16:creationId xmlns:a16="http://schemas.microsoft.com/office/drawing/2014/main" id="{825BFF85-8C51-3637-DDC0-D17C1AD66D6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6930">
            <a:off x="7025272" y="151014"/>
            <a:ext cx="1158622" cy="1064001"/>
          </a:xfrm>
          <a:prstGeom prst="rect">
            <a:avLst/>
          </a:prstGeom>
        </p:spPr>
      </p:pic>
      <p:pic>
        <p:nvPicPr>
          <p:cNvPr id="16" name="Imagem 15" descr="Forma, Seta&#10;&#10;O conteúdo gerado por IA pode estar incorreto.">
            <a:extLst>
              <a:ext uri="{FF2B5EF4-FFF2-40B4-BE49-F238E27FC236}">
                <a16:creationId xmlns:a16="http://schemas.microsoft.com/office/drawing/2014/main" id="{13EB4771-526A-4B41-FD23-C5A8112896D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6930">
            <a:off x="10575047" y="2848736"/>
            <a:ext cx="1158622" cy="1064001"/>
          </a:xfrm>
          <a:prstGeom prst="rect">
            <a:avLst/>
          </a:prstGeom>
        </p:spPr>
      </p:pic>
      <p:pic>
        <p:nvPicPr>
          <p:cNvPr id="17" name="Imagem 16" descr="Forma, Seta&#10;&#10;O conteúdo gerado por IA pode estar incorreto.">
            <a:extLst>
              <a:ext uri="{FF2B5EF4-FFF2-40B4-BE49-F238E27FC236}">
                <a16:creationId xmlns:a16="http://schemas.microsoft.com/office/drawing/2014/main" id="{918260F4-E119-C785-C8A9-503F73E7A71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42922">
            <a:off x="9761500" y="3813037"/>
            <a:ext cx="947613" cy="870224"/>
          </a:xfrm>
          <a:prstGeom prst="rect">
            <a:avLst/>
          </a:prstGeom>
        </p:spPr>
      </p:pic>
      <p:pic>
        <p:nvPicPr>
          <p:cNvPr id="18" name="Imagem 17" descr="Forma, Seta&#10;&#10;O conteúdo gerado por IA pode estar incorreto.">
            <a:extLst>
              <a:ext uri="{FF2B5EF4-FFF2-40B4-BE49-F238E27FC236}">
                <a16:creationId xmlns:a16="http://schemas.microsoft.com/office/drawing/2014/main" id="{73CDAC8F-F2FB-9051-CB30-85C721A1B7E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38647" y="3792477"/>
            <a:ext cx="947613" cy="870224"/>
          </a:xfrm>
          <a:prstGeom prst="rect">
            <a:avLst/>
          </a:prstGeom>
        </p:spPr>
      </p:pic>
      <p:pic>
        <p:nvPicPr>
          <p:cNvPr id="19" name="Imagem 18" descr="Forma, Seta&#10;&#10;O conteúdo gerado por IA pode estar incorreto.">
            <a:extLst>
              <a:ext uri="{FF2B5EF4-FFF2-40B4-BE49-F238E27FC236}">
                <a16:creationId xmlns:a16="http://schemas.microsoft.com/office/drawing/2014/main" id="{80C75B45-F03B-DD51-741C-82BF9746E07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37779" y="4965129"/>
            <a:ext cx="947613" cy="87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7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B3B610C6-631B-76C2-3959-EFE81DF38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377785" y="-74314"/>
            <a:ext cx="1814215" cy="1814215"/>
          </a:xfrm>
          <a:prstGeom prst="rect">
            <a:avLst/>
          </a:prstGeom>
        </p:spPr>
      </p:pic>
      <p:pic>
        <p:nvPicPr>
          <p:cNvPr id="3" name="Imagem 2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845E953F-391B-0A80-4307-32EA89D27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942"/>
            <a:ext cx="1814215" cy="181421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E3A805E-7008-B59B-0403-A35A2FD36D40}"/>
              </a:ext>
            </a:extLst>
          </p:cNvPr>
          <p:cNvSpPr txBox="1"/>
          <p:nvPr/>
        </p:nvSpPr>
        <p:spPr>
          <a:xfrm>
            <a:off x="521393" y="271407"/>
            <a:ext cx="2585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rgbClr val="4364B1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8171958-169A-AE0A-75DF-1BF445F277E2}"/>
              </a:ext>
            </a:extLst>
          </p:cNvPr>
          <p:cNvSpPr txBox="1"/>
          <p:nvPr/>
        </p:nvSpPr>
        <p:spPr>
          <a:xfrm>
            <a:off x="549510" y="1041020"/>
            <a:ext cx="2529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4364B1"/>
                </a:solidFill>
                <a:highlight>
                  <a:srgbClr val="FCDC93"/>
                </a:highlight>
                <a:latin typeface="Futura BT" panose="020B0502020204020303" pitchFamily="34" charset="0"/>
              </a:rPr>
              <a:t>SUBTÍTULO</a:t>
            </a:r>
          </a:p>
        </p:txBody>
      </p:sp>
      <p:pic>
        <p:nvPicPr>
          <p:cNvPr id="7" name="Imagem 6" descr="Flor vermelha com folhas verdes&#10;&#10;O conteúdo gerado por IA pode estar incorreto.">
            <a:extLst>
              <a:ext uri="{FF2B5EF4-FFF2-40B4-BE49-F238E27FC236}">
                <a16:creationId xmlns:a16="http://schemas.microsoft.com/office/drawing/2014/main" id="{FDDBA9AC-6C3F-0EA0-439B-548063E10D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57" t="2388" r="2037" b="5151"/>
          <a:stretch>
            <a:fillRect/>
          </a:stretch>
        </p:blipFill>
        <p:spPr>
          <a:xfrm>
            <a:off x="4956278" y="2116194"/>
            <a:ext cx="2279444" cy="2181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 descr="Uma imagem contendo grama, verde, luz, grande&#10;&#10;O conteúdo gerado por IA pode estar incorreto.">
            <a:extLst>
              <a:ext uri="{FF2B5EF4-FFF2-40B4-BE49-F238E27FC236}">
                <a16:creationId xmlns:a16="http://schemas.microsoft.com/office/drawing/2014/main" id="{845EA0B7-2B18-AE07-ADEF-509DDB4415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86" t="3417" r="3776" b="4727"/>
          <a:stretch>
            <a:fillRect/>
          </a:stretch>
        </p:blipFill>
        <p:spPr>
          <a:xfrm>
            <a:off x="904875" y="2116194"/>
            <a:ext cx="2202162" cy="21812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m 12" descr="Flor vermelha com folhas verdes&#10;&#10;O conteúdo gerado por IA pode estar incorreto.">
            <a:extLst>
              <a:ext uri="{FF2B5EF4-FFF2-40B4-BE49-F238E27FC236}">
                <a16:creationId xmlns:a16="http://schemas.microsoft.com/office/drawing/2014/main" id="{EA718687-64AA-B486-80EA-0CA83A851E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87" t="2186" r="2251" b="883"/>
          <a:stretch>
            <a:fillRect/>
          </a:stretch>
        </p:blipFill>
        <p:spPr>
          <a:xfrm>
            <a:off x="8836674" y="2115819"/>
            <a:ext cx="2153020" cy="2181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C38F08EF-4A02-5F74-F674-29DAFA7D3C1E}"/>
              </a:ext>
            </a:extLst>
          </p:cNvPr>
          <p:cNvSpPr txBox="1"/>
          <p:nvPr/>
        </p:nvSpPr>
        <p:spPr>
          <a:xfrm>
            <a:off x="610136" y="4794507"/>
            <a:ext cx="2791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385D73"/>
                </a:solidFill>
                <a:latin typeface="Futura BT" panose="020B0502020204020303" pitchFamily="34" charset="0"/>
              </a:rPr>
              <a:t>Espaço para um pequeno texto. Evite muito texto.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96D4D05-AF96-DD4C-6CEE-1A473CD0EE3D}"/>
              </a:ext>
            </a:extLst>
          </p:cNvPr>
          <p:cNvSpPr txBox="1"/>
          <p:nvPr/>
        </p:nvSpPr>
        <p:spPr>
          <a:xfrm>
            <a:off x="1202306" y="4297419"/>
            <a:ext cx="1607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4364B1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B1EC1B66-3F2E-7C4A-939B-0A22449C5A11}"/>
              </a:ext>
            </a:extLst>
          </p:cNvPr>
          <p:cNvSpPr txBox="1"/>
          <p:nvPr/>
        </p:nvSpPr>
        <p:spPr>
          <a:xfrm>
            <a:off x="4576037" y="4794507"/>
            <a:ext cx="2791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385D73"/>
                </a:solidFill>
                <a:latin typeface="Futura BT" panose="020B0502020204020303" pitchFamily="34" charset="0"/>
              </a:rPr>
              <a:t>Espaço para um pequeno texto. Evite muito texto.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63768E7A-E860-E3A1-75AE-2C74F6439076}"/>
              </a:ext>
            </a:extLst>
          </p:cNvPr>
          <p:cNvSpPr txBox="1"/>
          <p:nvPr/>
        </p:nvSpPr>
        <p:spPr>
          <a:xfrm>
            <a:off x="5168207" y="4297419"/>
            <a:ext cx="1607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4364B1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6E6A54CA-78BA-43A8-8D7E-A4260E52CB0E}"/>
              </a:ext>
            </a:extLst>
          </p:cNvPr>
          <p:cNvSpPr txBox="1"/>
          <p:nvPr/>
        </p:nvSpPr>
        <p:spPr>
          <a:xfrm>
            <a:off x="8541938" y="4794507"/>
            <a:ext cx="2791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385D73"/>
                </a:solidFill>
                <a:latin typeface="Futura BT" panose="020B0502020204020303" pitchFamily="34" charset="0"/>
              </a:rPr>
              <a:t>Espaço para um pequeno texto. Evite muito texto.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8D561B15-1930-A18A-CC63-2D2629F36891}"/>
              </a:ext>
            </a:extLst>
          </p:cNvPr>
          <p:cNvSpPr txBox="1"/>
          <p:nvPr/>
        </p:nvSpPr>
        <p:spPr>
          <a:xfrm>
            <a:off x="9134108" y="4297419"/>
            <a:ext cx="1607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4364B1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297933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8" grpId="0"/>
      <p:bldP spid="19" grpId="0"/>
      <p:bldP spid="26" grpId="0"/>
      <p:bldP spid="27" grpId="0"/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7D6532-11BA-80B4-DD04-CE10BDCF5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Flor cor de rosa&#10;&#10;O conteúdo gerado por IA pode estar incorreto.">
            <a:extLst>
              <a:ext uri="{FF2B5EF4-FFF2-40B4-BE49-F238E27FC236}">
                <a16:creationId xmlns:a16="http://schemas.microsoft.com/office/drawing/2014/main" id="{F886F325-833F-BC25-7727-83DA5DA024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52" t="2051" r="2858" b="595"/>
          <a:stretch>
            <a:fillRect/>
          </a:stretch>
        </p:blipFill>
        <p:spPr>
          <a:xfrm>
            <a:off x="1002317" y="2006497"/>
            <a:ext cx="2115203" cy="2181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m 14" descr="Desenho de uma flor branca&#10;&#10;O conteúdo gerado por IA pode estar incorreto.">
            <a:extLst>
              <a:ext uri="{FF2B5EF4-FFF2-40B4-BE49-F238E27FC236}">
                <a16:creationId xmlns:a16="http://schemas.microsoft.com/office/drawing/2014/main" id="{6283F22A-4089-DC1C-13EE-AE15948C0C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42" t="1673" r="3679" b="2876"/>
          <a:stretch>
            <a:fillRect/>
          </a:stretch>
        </p:blipFill>
        <p:spPr>
          <a:xfrm>
            <a:off x="8861468" y="2006497"/>
            <a:ext cx="2152577" cy="2181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m 16" descr="Flor amarela com fundo preto&#10;&#10;O conteúdo gerado por IA pode estar incorreto.">
            <a:extLst>
              <a:ext uri="{FF2B5EF4-FFF2-40B4-BE49-F238E27FC236}">
                <a16:creationId xmlns:a16="http://schemas.microsoft.com/office/drawing/2014/main" id="{3D58E641-C1FC-2798-DF7B-A042C0335F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12" t="1657" r="2410" b="2894"/>
          <a:stretch>
            <a:fillRect/>
          </a:stretch>
        </p:blipFill>
        <p:spPr>
          <a:xfrm>
            <a:off x="5019711" y="1976561"/>
            <a:ext cx="2152577" cy="2181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m 5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0F4407D8-4397-5528-2AE2-8AB9AB9126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-37157"/>
            <a:ext cx="1814215" cy="1814215"/>
          </a:xfrm>
          <a:prstGeom prst="rect">
            <a:avLst/>
          </a:prstGeom>
        </p:spPr>
      </p:pic>
      <p:pic>
        <p:nvPicPr>
          <p:cNvPr id="8" name="Imagem 7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294BDA85-F0D5-D6CC-8716-07E653B4EF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77785" y="5043785"/>
            <a:ext cx="1814215" cy="181421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70D8A9E2-BD00-B19F-31EE-AF50B0D4F5C4}"/>
              </a:ext>
            </a:extLst>
          </p:cNvPr>
          <p:cNvSpPr txBox="1"/>
          <p:nvPr/>
        </p:nvSpPr>
        <p:spPr>
          <a:xfrm>
            <a:off x="610136" y="4794507"/>
            <a:ext cx="2791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385D73"/>
                </a:solidFill>
                <a:latin typeface="Futura BT" panose="020B0502020204020303" pitchFamily="34" charset="0"/>
              </a:rPr>
              <a:t>Espaço para um pequeno texto. Evite muito texto.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3569DCC-3422-3130-9502-802EC8B0BFE1}"/>
              </a:ext>
            </a:extLst>
          </p:cNvPr>
          <p:cNvSpPr txBox="1"/>
          <p:nvPr/>
        </p:nvSpPr>
        <p:spPr>
          <a:xfrm>
            <a:off x="1202306" y="4297419"/>
            <a:ext cx="1607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4364B1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A69443F-6C80-1D1E-9EB3-145D3531E376}"/>
              </a:ext>
            </a:extLst>
          </p:cNvPr>
          <p:cNvSpPr txBox="1"/>
          <p:nvPr/>
        </p:nvSpPr>
        <p:spPr>
          <a:xfrm>
            <a:off x="4576037" y="4794507"/>
            <a:ext cx="2791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385D73"/>
                </a:solidFill>
                <a:latin typeface="Futura BT" panose="020B0502020204020303" pitchFamily="34" charset="0"/>
              </a:rPr>
              <a:t>Espaço para um pequeno texto. Evite muito texto.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D736D0D-1ECE-D083-CD80-4145DA059109}"/>
              </a:ext>
            </a:extLst>
          </p:cNvPr>
          <p:cNvSpPr txBox="1"/>
          <p:nvPr/>
        </p:nvSpPr>
        <p:spPr>
          <a:xfrm>
            <a:off x="5168207" y="4297419"/>
            <a:ext cx="1607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4364B1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AB544D6B-FD48-D43D-14CC-BB3A001599DB}"/>
              </a:ext>
            </a:extLst>
          </p:cNvPr>
          <p:cNvSpPr txBox="1"/>
          <p:nvPr/>
        </p:nvSpPr>
        <p:spPr>
          <a:xfrm>
            <a:off x="8541938" y="4794507"/>
            <a:ext cx="2791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385D73"/>
                </a:solidFill>
                <a:latin typeface="Futura BT" panose="020B0502020204020303" pitchFamily="34" charset="0"/>
              </a:rPr>
              <a:t>Espaço para um pequeno texto. Evite muito texto.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D01AFC91-2DDE-0B6D-AD2C-CC5C2F8B66B9}"/>
              </a:ext>
            </a:extLst>
          </p:cNvPr>
          <p:cNvSpPr txBox="1"/>
          <p:nvPr/>
        </p:nvSpPr>
        <p:spPr>
          <a:xfrm>
            <a:off x="9134108" y="4297419"/>
            <a:ext cx="1607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4364B1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60F8FD1F-695D-7351-B0DB-C9ED22CCAE53}"/>
              </a:ext>
            </a:extLst>
          </p:cNvPr>
          <p:cNvSpPr txBox="1"/>
          <p:nvPr/>
        </p:nvSpPr>
        <p:spPr>
          <a:xfrm>
            <a:off x="8968707" y="265409"/>
            <a:ext cx="2585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rgbClr val="4364B1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AF00F400-1D79-BE5C-FAFA-0149AD834793}"/>
              </a:ext>
            </a:extLst>
          </p:cNvPr>
          <p:cNvSpPr txBox="1"/>
          <p:nvPr/>
        </p:nvSpPr>
        <p:spPr>
          <a:xfrm>
            <a:off x="8996824" y="1035022"/>
            <a:ext cx="2529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4364B1"/>
                </a:solidFill>
                <a:highlight>
                  <a:srgbClr val="FCDC93"/>
                </a:highlight>
                <a:latin typeface="Futura BT" panose="020B0502020204020303" pitchFamily="34" charset="0"/>
              </a:rPr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87714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26" grpId="0"/>
      <p:bldP spid="27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C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865B8BD2-A118-D8D1-746C-1308CF093638}"/>
              </a:ext>
            </a:extLst>
          </p:cNvPr>
          <p:cNvSpPr txBox="1"/>
          <p:nvPr/>
        </p:nvSpPr>
        <p:spPr>
          <a:xfrm>
            <a:off x="521393" y="271407"/>
            <a:ext cx="2585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rgbClr val="385D73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408C524-CA10-41F8-00F3-F54A3DC740D9}"/>
              </a:ext>
            </a:extLst>
          </p:cNvPr>
          <p:cNvSpPr txBox="1"/>
          <p:nvPr/>
        </p:nvSpPr>
        <p:spPr>
          <a:xfrm>
            <a:off x="549510" y="1041020"/>
            <a:ext cx="2529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385D73"/>
                </a:solidFill>
                <a:highlight>
                  <a:srgbClr val="FEFAEE"/>
                </a:highlight>
                <a:latin typeface="Futura BT" panose="020B0502020204020303" pitchFamily="34" charset="0"/>
              </a:rPr>
              <a:t>SUBTÍTULO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E5558FD4-4A68-14B9-6E11-E43712B87223}"/>
              </a:ext>
            </a:extLst>
          </p:cNvPr>
          <p:cNvGrpSpPr/>
          <p:nvPr/>
        </p:nvGrpSpPr>
        <p:grpSpPr>
          <a:xfrm>
            <a:off x="4310742" y="-116114"/>
            <a:ext cx="7391400" cy="7391400"/>
            <a:chOff x="4310742" y="-116114"/>
            <a:chExt cx="7391400" cy="7391400"/>
          </a:xfrm>
        </p:grpSpPr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7670A0CF-A182-0E23-785B-2024700A660E}"/>
                </a:ext>
              </a:extLst>
            </p:cNvPr>
            <p:cNvGrpSpPr/>
            <p:nvPr/>
          </p:nvGrpSpPr>
          <p:grpSpPr>
            <a:xfrm>
              <a:off x="4310742" y="-116114"/>
              <a:ext cx="7391400" cy="7391400"/>
              <a:chOff x="4310742" y="-116114"/>
              <a:chExt cx="7391400" cy="73914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901D2284-AEBA-482C-DC24-2B3E805A82FF}"/>
                  </a:ext>
                </a:extLst>
              </p:cNvPr>
              <p:cNvGrpSpPr/>
              <p:nvPr/>
            </p:nvGrpSpPr>
            <p:grpSpPr>
              <a:xfrm>
                <a:off x="4876800" y="609599"/>
                <a:ext cx="6255657" cy="5261619"/>
                <a:chOff x="4876800" y="609599"/>
                <a:chExt cx="6255657" cy="5261619"/>
              </a:xfrm>
              <a:solidFill>
                <a:srgbClr val="FEFAEE"/>
              </a:solidFill>
            </p:grpSpPr>
            <p:sp>
              <p:nvSpPr>
                <p:cNvPr id="12" name="Elipse 11">
                  <a:extLst>
                    <a:ext uri="{FF2B5EF4-FFF2-40B4-BE49-F238E27FC236}">
                      <a16:creationId xmlns:a16="http://schemas.microsoft.com/office/drawing/2014/main" id="{A6FB5AA3-3AD7-AB6A-97A8-855B326589BA}"/>
                    </a:ext>
                  </a:extLst>
                </p:cNvPr>
                <p:cNvSpPr/>
                <p:nvPr/>
              </p:nvSpPr>
              <p:spPr>
                <a:xfrm>
                  <a:off x="4876800" y="609599"/>
                  <a:ext cx="6255657" cy="502334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3" name="Elipse 12">
                  <a:extLst>
                    <a:ext uri="{FF2B5EF4-FFF2-40B4-BE49-F238E27FC236}">
                      <a16:creationId xmlns:a16="http://schemas.microsoft.com/office/drawing/2014/main" id="{C1CABC13-69FB-7C62-9DEC-D318AD6E041E}"/>
                    </a:ext>
                  </a:extLst>
                </p:cNvPr>
                <p:cNvSpPr/>
                <p:nvPr/>
              </p:nvSpPr>
              <p:spPr>
                <a:xfrm rot="18931588">
                  <a:off x="5293280" y="4771682"/>
                  <a:ext cx="2534409" cy="109953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pic>
            <p:nvPicPr>
              <p:cNvPr id="3" name="Imagem 2" descr="Imagem em preto e branco&#10;&#10;O conteúdo gerado por IA pode estar incorreto.">
                <a:extLst>
                  <a:ext uri="{FF2B5EF4-FFF2-40B4-BE49-F238E27FC236}">
                    <a16:creationId xmlns:a16="http://schemas.microsoft.com/office/drawing/2014/main" id="{707BEC67-966F-1378-32FB-F1BE223B8D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310742" y="-116114"/>
                <a:ext cx="7391400" cy="7391400"/>
              </a:xfrm>
              <a:prstGeom prst="rect">
                <a:avLst/>
              </a:prstGeom>
            </p:spPr>
          </p:pic>
        </p:grp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762CACB7-8D3D-1A5A-108A-45AB2227637B}"/>
                </a:ext>
              </a:extLst>
            </p:cNvPr>
            <p:cNvSpPr txBox="1"/>
            <p:nvPr/>
          </p:nvSpPr>
          <p:spPr>
            <a:xfrm>
              <a:off x="5834743" y="1814128"/>
              <a:ext cx="4572000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dirty="0">
                  <a:solidFill>
                    <a:srgbClr val="385D73"/>
                  </a:solidFill>
                  <a:latin typeface="Futura BT" panose="020B0502020204020303" pitchFamily="34" charset="0"/>
                </a:rPr>
                <a:t>Espaço para o relato da flor 1. Use o espaço aqui dentro para colocar a fala da pessoa e separe um slide para cada fala, trocando a flor (slide é de graça, não tem problema dividir em mais).</a:t>
              </a:r>
            </a:p>
          </p:txBody>
        </p:sp>
      </p:grpSp>
      <p:pic>
        <p:nvPicPr>
          <p:cNvPr id="8" name="Imagem 7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9F302844-7719-6F76-6F11-A1FD62EB5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77785" y="5043785"/>
            <a:ext cx="1814215" cy="1814215"/>
          </a:xfrm>
          <a:prstGeom prst="rect">
            <a:avLst/>
          </a:prstGeom>
        </p:spPr>
      </p:pic>
      <p:pic>
        <p:nvPicPr>
          <p:cNvPr id="9" name="Imagem 8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A7E4E4FE-A0C9-773D-B930-98192E836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377785" y="-74314"/>
            <a:ext cx="1814215" cy="1814215"/>
          </a:xfrm>
          <a:prstGeom prst="rect">
            <a:avLst/>
          </a:prstGeom>
        </p:spPr>
      </p:pic>
      <p:pic>
        <p:nvPicPr>
          <p:cNvPr id="10" name="Imagem 9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44153E1A-149A-12C3-AA61-CE3CA5380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942"/>
            <a:ext cx="1814215" cy="1814215"/>
          </a:xfrm>
          <a:prstGeom prst="rect">
            <a:avLst/>
          </a:prstGeom>
        </p:spPr>
      </p:pic>
      <p:pic>
        <p:nvPicPr>
          <p:cNvPr id="11" name="Imagem 10" descr="Uma imagem contendo grama, verde, luz, grande&#10;&#10;O conteúdo gerado por IA pode estar incorreto.">
            <a:extLst>
              <a:ext uri="{FF2B5EF4-FFF2-40B4-BE49-F238E27FC236}">
                <a16:creationId xmlns:a16="http://schemas.microsoft.com/office/drawing/2014/main" id="{2DA0CF2A-8034-CD55-A971-B1E9749EF4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86" t="3417" r="3776" b="4727"/>
          <a:stretch>
            <a:fillRect/>
          </a:stretch>
        </p:blipFill>
        <p:spPr>
          <a:xfrm>
            <a:off x="217715" y="2036515"/>
            <a:ext cx="3989464" cy="39515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993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" presetClass="entr" presetSubtype="2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CC4CE126-63BB-E3BA-1461-57DE71803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56068" y="5043785"/>
            <a:ext cx="1814215" cy="1814215"/>
          </a:xfrm>
          <a:prstGeom prst="rect">
            <a:avLst/>
          </a:prstGeom>
        </p:spPr>
      </p:pic>
      <p:pic>
        <p:nvPicPr>
          <p:cNvPr id="9" name="Imagem 8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65BE1392-1B62-5F50-381B-CA72AB148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3556068" y="-74314"/>
            <a:ext cx="1814215" cy="1814215"/>
          </a:xfrm>
          <a:prstGeom prst="rect">
            <a:avLst/>
          </a:prstGeom>
        </p:spPr>
      </p:pic>
      <p:pic>
        <p:nvPicPr>
          <p:cNvPr id="2" name="Imagem 1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506D0AE4-8891-9624-F30B-F87525E7B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-37157"/>
            <a:ext cx="1814215" cy="1814215"/>
          </a:xfrm>
          <a:prstGeom prst="rect">
            <a:avLst/>
          </a:prstGeom>
        </p:spPr>
      </p:pic>
      <p:pic>
        <p:nvPicPr>
          <p:cNvPr id="4" name="Imagem 3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BF666E89-88C8-3ABD-1B98-8A2CE96FE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942"/>
            <a:ext cx="1814215" cy="1814215"/>
          </a:xfrm>
          <a:prstGeom prst="rect">
            <a:avLst/>
          </a:prstGeom>
        </p:spPr>
      </p:pic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969C60A6-3A98-6993-845A-7FCC4BA63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28" y="495300"/>
            <a:ext cx="4071257" cy="58674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D1E8C31-1E62-1CC0-3164-E8EB6F9108D6}"/>
              </a:ext>
            </a:extLst>
          </p:cNvPr>
          <p:cNvSpPr txBox="1"/>
          <p:nvPr/>
        </p:nvSpPr>
        <p:spPr>
          <a:xfrm>
            <a:off x="8940590" y="1035022"/>
            <a:ext cx="2585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rgbClr val="4364B1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1D95049-2760-8101-E9B0-F3832D9E39D6}"/>
              </a:ext>
            </a:extLst>
          </p:cNvPr>
          <p:cNvSpPr txBox="1"/>
          <p:nvPr/>
        </p:nvSpPr>
        <p:spPr>
          <a:xfrm>
            <a:off x="8968707" y="1804635"/>
            <a:ext cx="2529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4364B1"/>
                </a:solidFill>
                <a:highlight>
                  <a:srgbClr val="FCDC93"/>
                </a:highlight>
                <a:latin typeface="Futura BT" panose="020B0502020204020303" pitchFamily="34" charset="0"/>
              </a:rPr>
              <a:t>SUBTÍTULO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3147639-6AA3-D191-A2AC-1E134090226C}"/>
              </a:ext>
            </a:extLst>
          </p:cNvPr>
          <p:cNvSpPr txBox="1"/>
          <p:nvPr/>
        </p:nvSpPr>
        <p:spPr>
          <a:xfrm>
            <a:off x="5945241" y="3129762"/>
            <a:ext cx="55809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dirty="0">
                <a:solidFill>
                  <a:srgbClr val="385D73"/>
                </a:solidFill>
                <a:latin typeface="Futura BT" panose="020B0502020204020303" pitchFamily="34" charset="0"/>
              </a:rPr>
              <a:t>Este é um espaço para um pequeno texto. Não se esqueça de </a:t>
            </a:r>
            <a:r>
              <a:rPr lang="pt-BR" sz="4000" dirty="0">
                <a:solidFill>
                  <a:srgbClr val="4364B1"/>
                </a:solidFill>
                <a:latin typeface="Trade Gothic Next Heavy" panose="020B0903040303020004" pitchFamily="34" charset="0"/>
              </a:rPr>
              <a:t>destacar palavras importantes</a:t>
            </a:r>
            <a:r>
              <a:rPr lang="pt-BR" sz="4000" dirty="0">
                <a:solidFill>
                  <a:srgbClr val="385D73"/>
                </a:solidFill>
                <a:latin typeface="Futura BT" panose="020B05020202040203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880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2A812993-F860-CD48-6529-7165BCE12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942"/>
            <a:ext cx="1814215" cy="1814215"/>
          </a:xfrm>
          <a:prstGeom prst="rect">
            <a:avLst/>
          </a:prstGeom>
        </p:spPr>
      </p:pic>
      <p:pic>
        <p:nvPicPr>
          <p:cNvPr id="11" name="Imagem 10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02EF41FC-839F-F170-E51D-F5654A127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77785" y="5043785"/>
            <a:ext cx="1814215" cy="1814215"/>
          </a:xfrm>
          <a:prstGeom prst="rect">
            <a:avLst/>
          </a:prstGeom>
        </p:spPr>
      </p:pic>
      <p:pic>
        <p:nvPicPr>
          <p:cNvPr id="12" name="Imagem 11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F28C4042-6B9E-39F5-D54B-35FDE52B0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377785" y="-74314"/>
            <a:ext cx="1814215" cy="181421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4F2C96D-8053-C916-9F1A-9A0C622400B6}"/>
              </a:ext>
            </a:extLst>
          </p:cNvPr>
          <p:cNvSpPr txBox="1"/>
          <p:nvPr/>
        </p:nvSpPr>
        <p:spPr>
          <a:xfrm>
            <a:off x="826194" y="677805"/>
            <a:ext cx="2585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rgbClr val="4364B1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E36B732-18B2-18B3-3109-0A894BEEFC63}"/>
              </a:ext>
            </a:extLst>
          </p:cNvPr>
          <p:cNvSpPr txBox="1"/>
          <p:nvPr/>
        </p:nvSpPr>
        <p:spPr>
          <a:xfrm>
            <a:off x="854311" y="1447418"/>
            <a:ext cx="2529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4364B1"/>
                </a:solidFill>
                <a:highlight>
                  <a:srgbClr val="FCDC93"/>
                </a:highlight>
                <a:latin typeface="Futura BT" panose="020B0502020204020303" pitchFamily="34" charset="0"/>
              </a:rPr>
              <a:t>SUBTÍTULO</a:t>
            </a:r>
          </a:p>
        </p:txBody>
      </p:sp>
      <p:pic>
        <p:nvPicPr>
          <p:cNvPr id="4" name="Imagem 3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0872D80E-6E0F-A176-89E4-397452C11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-37157"/>
            <a:ext cx="1814215" cy="1814215"/>
          </a:xfrm>
          <a:prstGeom prst="rect">
            <a:avLst/>
          </a:prstGeom>
        </p:spPr>
      </p:pic>
      <p:grpSp>
        <p:nvGrpSpPr>
          <p:cNvPr id="28" name="Agrupar 27">
            <a:extLst>
              <a:ext uri="{FF2B5EF4-FFF2-40B4-BE49-F238E27FC236}">
                <a16:creationId xmlns:a16="http://schemas.microsoft.com/office/drawing/2014/main" id="{129F1406-F56B-75B4-E609-8453DE759152}"/>
              </a:ext>
            </a:extLst>
          </p:cNvPr>
          <p:cNvGrpSpPr/>
          <p:nvPr/>
        </p:nvGrpSpPr>
        <p:grpSpPr>
          <a:xfrm>
            <a:off x="854310" y="2600653"/>
            <a:ext cx="4023159" cy="1873286"/>
            <a:chOff x="854310" y="2600653"/>
            <a:chExt cx="4023159" cy="1873286"/>
          </a:xfrm>
        </p:grpSpPr>
        <p:sp>
          <p:nvSpPr>
            <p:cNvPr id="5" name="Retângulo: Cantos Arredondados 4">
              <a:extLst>
                <a:ext uri="{FF2B5EF4-FFF2-40B4-BE49-F238E27FC236}">
                  <a16:creationId xmlns:a16="http://schemas.microsoft.com/office/drawing/2014/main" id="{93F6F325-1479-BFE9-696A-AC142435C704}"/>
                </a:ext>
              </a:extLst>
            </p:cNvPr>
            <p:cNvSpPr/>
            <p:nvPr/>
          </p:nvSpPr>
          <p:spPr>
            <a:xfrm>
              <a:off x="854310" y="2600653"/>
              <a:ext cx="4023159" cy="1873286"/>
            </a:xfrm>
            <a:prstGeom prst="roundRect">
              <a:avLst>
                <a:gd name="adj" fmla="val 15432"/>
              </a:avLst>
            </a:prstGeom>
            <a:solidFill>
              <a:srgbClr val="4364B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F5D8DBFE-5D8F-8615-C772-719A6EC1B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17987" y="2738737"/>
              <a:ext cx="792531" cy="792531"/>
            </a:xfrm>
            <a:prstGeom prst="rect">
              <a:avLst/>
            </a:prstGeom>
          </p:spPr>
        </p:pic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33179250-F223-9A9D-D247-297DC5CA5C7B}"/>
                </a:ext>
              </a:extLst>
            </p:cNvPr>
            <p:cNvSpPr txBox="1"/>
            <p:nvPr/>
          </p:nvSpPr>
          <p:spPr>
            <a:xfrm>
              <a:off x="2119016" y="2954262"/>
              <a:ext cx="8065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b="1" dirty="0">
                  <a:solidFill>
                    <a:srgbClr val="FCDC93"/>
                  </a:solidFill>
                  <a:latin typeface="Trade Gothic Next Heavy" panose="020B0903040303020004" pitchFamily="34" charset="0"/>
                </a:rPr>
                <a:t>TÍTULO</a:t>
              </a: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746D02C5-BDE6-7E41-2988-BBC8F3F3A8E6}"/>
                </a:ext>
              </a:extLst>
            </p:cNvPr>
            <p:cNvSpPr txBox="1"/>
            <p:nvPr/>
          </p:nvSpPr>
          <p:spPr>
            <a:xfrm>
              <a:off x="982766" y="3853715"/>
              <a:ext cx="376624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just">
                <a:spcAft>
                  <a:spcPts val="800"/>
                </a:spcAft>
                <a:defRPr sz="1400" kern="100">
                  <a:latin typeface="Futura BT" panose="020B0502020204020303" pitchFamily="34" charset="0"/>
                  <a:ea typeface="Aptos" panose="020B0004020202020204" pitchFamily="34" charset="0"/>
                  <a:cs typeface="Times New Roman" panose="02020603050405020304" pitchFamily="18" charset="0"/>
                </a:defRPr>
              </a:lvl1pPr>
            </a:lstStyle>
            <a:p>
              <a:pPr algn="r"/>
              <a:r>
                <a:rPr lang="pt-BR" dirty="0">
                  <a:solidFill>
                    <a:srgbClr val="FCDC93"/>
                  </a:solidFill>
                </a:rPr>
                <a:t>Este é um espaço para um pequeno texto. Destaque palavras mais importantes.</a:t>
              </a:r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32111C7A-40DA-E140-04D5-A6355320E5B5}"/>
              </a:ext>
            </a:extLst>
          </p:cNvPr>
          <p:cNvGrpSpPr/>
          <p:nvPr/>
        </p:nvGrpSpPr>
        <p:grpSpPr>
          <a:xfrm>
            <a:off x="854311" y="4758495"/>
            <a:ext cx="4023159" cy="1873286"/>
            <a:chOff x="854311" y="4758495"/>
            <a:chExt cx="4023159" cy="1873286"/>
          </a:xfrm>
        </p:grpSpPr>
        <p:sp>
          <p:nvSpPr>
            <p:cNvPr id="6" name="Retângulo: Cantos Arredondados 5">
              <a:extLst>
                <a:ext uri="{FF2B5EF4-FFF2-40B4-BE49-F238E27FC236}">
                  <a16:creationId xmlns:a16="http://schemas.microsoft.com/office/drawing/2014/main" id="{B17ADA9A-65CE-FA86-5A98-5F2AC7E80EE7}"/>
                </a:ext>
              </a:extLst>
            </p:cNvPr>
            <p:cNvSpPr/>
            <p:nvPr/>
          </p:nvSpPr>
          <p:spPr>
            <a:xfrm>
              <a:off x="854311" y="4758495"/>
              <a:ext cx="4023159" cy="1873286"/>
            </a:xfrm>
            <a:prstGeom prst="roundRect">
              <a:avLst>
                <a:gd name="adj" fmla="val 15432"/>
              </a:avLst>
            </a:prstGeom>
            <a:solidFill>
              <a:srgbClr val="FCDC93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9002FE26-6DC1-B458-A65D-227FC80D9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17986" y="4913449"/>
              <a:ext cx="792531" cy="792531"/>
            </a:xfrm>
            <a:prstGeom prst="rect">
              <a:avLst/>
            </a:prstGeom>
          </p:spPr>
        </p:pic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AA20A0C3-F8C3-EA54-F1E9-AF7ACF11E527}"/>
                </a:ext>
              </a:extLst>
            </p:cNvPr>
            <p:cNvSpPr txBox="1"/>
            <p:nvPr/>
          </p:nvSpPr>
          <p:spPr>
            <a:xfrm>
              <a:off x="2119016" y="5090249"/>
              <a:ext cx="8065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b="1" dirty="0">
                  <a:solidFill>
                    <a:srgbClr val="4364B1"/>
                  </a:solidFill>
                  <a:latin typeface="Trade Gothic Next Heavy" panose="020B0903040303020004" pitchFamily="34" charset="0"/>
                </a:rPr>
                <a:t>TÍTULO</a:t>
              </a: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45E047EE-B812-0DBD-B2D1-63E8B4D1FBA9}"/>
                </a:ext>
              </a:extLst>
            </p:cNvPr>
            <p:cNvSpPr txBox="1"/>
            <p:nvPr/>
          </p:nvSpPr>
          <p:spPr>
            <a:xfrm>
              <a:off x="860297" y="6022886"/>
              <a:ext cx="398905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just">
                <a:spcAft>
                  <a:spcPts val="800"/>
                </a:spcAft>
                <a:defRPr sz="1400" kern="100">
                  <a:latin typeface="Futura BT" panose="020B0502020204020303" pitchFamily="34" charset="0"/>
                  <a:ea typeface="Aptos" panose="020B0004020202020204" pitchFamily="34" charset="0"/>
                  <a:cs typeface="Times New Roman" panose="02020603050405020304" pitchFamily="18" charset="0"/>
                </a:defRPr>
              </a:lvl1pPr>
            </a:lstStyle>
            <a:p>
              <a:pPr algn="r"/>
              <a:r>
                <a:rPr lang="pt-BR" dirty="0">
                  <a:solidFill>
                    <a:srgbClr val="4364B1"/>
                  </a:solidFill>
                </a:rPr>
                <a:t>Este é um espaço para um pequeno texto. Destaque palavras mais importantes.</a:t>
              </a:r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E082F705-0CBA-A296-6B07-BA86E66E9DD5}"/>
              </a:ext>
            </a:extLst>
          </p:cNvPr>
          <p:cNvGrpSpPr/>
          <p:nvPr/>
        </p:nvGrpSpPr>
        <p:grpSpPr>
          <a:xfrm>
            <a:off x="6796702" y="442811"/>
            <a:ext cx="4128854" cy="1873286"/>
            <a:chOff x="6796702" y="442811"/>
            <a:chExt cx="4128854" cy="1873286"/>
          </a:xfrm>
        </p:grpSpPr>
        <p:sp>
          <p:nvSpPr>
            <p:cNvPr id="7" name="Retângulo: Cantos Arredondados 6">
              <a:extLst>
                <a:ext uri="{FF2B5EF4-FFF2-40B4-BE49-F238E27FC236}">
                  <a16:creationId xmlns:a16="http://schemas.microsoft.com/office/drawing/2014/main" id="{E9AAE51C-B991-A5B3-830D-2D24E5B21F56}"/>
                </a:ext>
              </a:extLst>
            </p:cNvPr>
            <p:cNvSpPr/>
            <p:nvPr/>
          </p:nvSpPr>
          <p:spPr>
            <a:xfrm>
              <a:off x="6796702" y="442811"/>
              <a:ext cx="4023159" cy="1873286"/>
            </a:xfrm>
            <a:prstGeom prst="roundRect">
              <a:avLst>
                <a:gd name="adj" fmla="val 15432"/>
              </a:avLst>
            </a:prstGeom>
            <a:solidFill>
              <a:srgbClr val="4364B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DD3DB5A7-0F81-ADE4-0235-2BDBC0F04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97691" y="552446"/>
              <a:ext cx="792531" cy="792531"/>
            </a:xfrm>
            <a:prstGeom prst="rect">
              <a:avLst/>
            </a:prstGeom>
          </p:spPr>
        </p:pic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9328945B-0CAA-09AC-27B0-30CFDD3863DA}"/>
                </a:ext>
              </a:extLst>
            </p:cNvPr>
            <p:cNvSpPr txBox="1"/>
            <p:nvPr/>
          </p:nvSpPr>
          <p:spPr>
            <a:xfrm>
              <a:off x="9091187" y="869950"/>
              <a:ext cx="8065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b="1" dirty="0">
                  <a:solidFill>
                    <a:srgbClr val="FCDC93"/>
                  </a:solidFill>
                  <a:latin typeface="Trade Gothic Next Heavy" panose="020B0903040303020004" pitchFamily="34" charset="0"/>
                </a:rPr>
                <a:t>TÍTULO</a:t>
              </a: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3D1D9CAF-B4D8-212A-65D7-A19FBBC9E176}"/>
                </a:ext>
              </a:extLst>
            </p:cNvPr>
            <p:cNvSpPr txBox="1"/>
            <p:nvPr/>
          </p:nvSpPr>
          <p:spPr>
            <a:xfrm>
              <a:off x="6932320" y="1693518"/>
              <a:ext cx="399323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just">
                <a:spcAft>
                  <a:spcPts val="800"/>
                </a:spcAft>
                <a:defRPr sz="1400" kern="100">
                  <a:latin typeface="Futura BT" panose="020B0502020204020303" pitchFamily="34" charset="0"/>
                  <a:ea typeface="Aptos" panose="020B0004020202020204" pitchFamily="34" charset="0"/>
                  <a:cs typeface="Times New Roman" panose="02020603050405020304" pitchFamily="18" charset="0"/>
                </a:defRPr>
              </a:lvl1pPr>
            </a:lstStyle>
            <a:p>
              <a:pPr algn="l"/>
              <a:r>
                <a:rPr lang="pt-BR" dirty="0">
                  <a:solidFill>
                    <a:srgbClr val="FCDC93"/>
                  </a:solidFill>
                </a:rPr>
                <a:t>Este é um espaço para um pequeno texto. Destaque palavras mais importantes.</a:t>
              </a:r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698C98B7-EE16-285C-7DB0-2DC3A686EE1C}"/>
              </a:ext>
            </a:extLst>
          </p:cNvPr>
          <p:cNvGrpSpPr/>
          <p:nvPr/>
        </p:nvGrpSpPr>
        <p:grpSpPr>
          <a:xfrm>
            <a:off x="6796701" y="2600653"/>
            <a:ext cx="4124670" cy="1873286"/>
            <a:chOff x="6796701" y="2600653"/>
            <a:chExt cx="4124670" cy="1873286"/>
          </a:xfrm>
        </p:grpSpPr>
        <p:sp>
          <p:nvSpPr>
            <p:cNvPr id="8" name="Retângulo: Cantos Arredondados 7">
              <a:extLst>
                <a:ext uri="{FF2B5EF4-FFF2-40B4-BE49-F238E27FC236}">
                  <a16:creationId xmlns:a16="http://schemas.microsoft.com/office/drawing/2014/main" id="{F8A5FCFE-C124-BCFD-850C-9AAC33F3ACAB}"/>
                </a:ext>
              </a:extLst>
            </p:cNvPr>
            <p:cNvSpPr/>
            <p:nvPr/>
          </p:nvSpPr>
          <p:spPr>
            <a:xfrm>
              <a:off x="6796701" y="2600653"/>
              <a:ext cx="4023159" cy="1873286"/>
            </a:xfrm>
            <a:prstGeom prst="roundRect">
              <a:avLst>
                <a:gd name="adj" fmla="val 15432"/>
              </a:avLst>
            </a:prstGeom>
            <a:solidFill>
              <a:srgbClr val="FCDC93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2F5A7B4E-EC76-C9FD-44ED-DAAFF6065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97691" y="2757734"/>
              <a:ext cx="792531" cy="792531"/>
            </a:xfrm>
            <a:prstGeom prst="rect">
              <a:avLst/>
            </a:prstGeom>
          </p:spPr>
        </p:pic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6EE1F7A3-34EF-D5BE-BFD3-5F0C754C4606}"/>
                </a:ext>
              </a:extLst>
            </p:cNvPr>
            <p:cNvSpPr txBox="1"/>
            <p:nvPr/>
          </p:nvSpPr>
          <p:spPr>
            <a:xfrm>
              <a:off x="9091186" y="2991075"/>
              <a:ext cx="8065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b="1" dirty="0">
                  <a:solidFill>
                    <a:srgbClr val="4364B1"/>
                  </a:solidFill>
                  <a:latin typeface="Trade Gothic Next Heavy" panose="020B0903040303020004" pitchFamily="34" charset="0"/>
                </a:rPr>
                <a:t>TÍTULO</a:t>
              </a: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70A11AA6-0DB0-6742-F173-81C641F7E9E9}"/>
                </a:ext>
              </a:extLst>
            </p:cNvPr>
            <p:cNvSpPr txBox="1"/>
            <p:nvPr/>
          </p:nvSpPr>
          <p:spPr>
            <a:xfrm>
              <a:off x="6932320" y="3903958"/>
              <a:ext cx="398905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just">
                <a:spcAft>
                  <a:spcPts val="800"/>
                </a:spcAft>
                <a:defRPr sz="1400" kern="100">
                  <a:latin typeface="Futura BT" panose="020B0502020204020303" pitchFamily="34" charset="0"/>
                  <a:ea typeface="Aptos" panose="020B0004020202020204" pitchFamily="34" charset="0"/>
                  <a:cs typeface="Times New Roman" panose="02020603050405020304" pitchFamily="18" charset="0"/>
                </a:defRPr>
              </a:lvl1pPr>
            </a:lstStyle>
            <a:p>
              <a:pPr algn="l"/>
              <a:r>
                <a:rPr lang="pt-BR" dirty="0">
                  <a:solidFill>
                    <a:srgbClr val="4364B1"/>
                  </a:solidFill>
                </a:rPr>
                <a:t>Este é um espaço para um pequeno texto. Destaque palavras mais importantes.</a:t>
              </a: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18985A85-E63A-8B47-B347-AEC77A483617}"/>
              </a:ext>
            </a:extLst>
          </p:cNvPr>
          <p:cNvGrpSpPr/>
          <p:nvPr/>
        </p:nvGrpSpPr>
        <p:grpSpPr>
          <a:xfrm>
            <a:off x="6796700" y="4758495"/>
            <a:ext cx="4168036" cy="1873286"/>
            <a:chOff x="6796700" y="4758495"/>
            <a:chExt cx="4168036" cy="1873286"/>
          </a:xfrm>
        </p:grpSpPr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5A54C97F-AE93-F734-3BF5-985F149C8F82}"/>
                </a:ext>
              </a:extLst>
            </p:cNvPr>
            <p:cNvSpPr/>
            <p:nvPr/>
          </p:nvSpPr>
          <p:spPr>
            <a:xfrm>
              <a:off x="6796700" y="4758495"/>
              <a:ext cx="4023159" cy="1873286"/>
            </a:xfrm>
            <a:prstGeom prst="roundRect">
              <a:avLst>
                <a:gd name="adj" fmla="val 15432"/>
              </a:avLst>
            </a:prstGeom>
            <a:solidFill>
              <a:srgbClr val="4364B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D594873C-BBB4-3629-E197-1CA1D50E0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97690" y="4931118"/>
              <a:ext cx="792531" cy="792531"/>
            </a:xfrm>
            <a:prstGeom prst="rect">
              <a:avLst/>
            </a:prstGeom>
          </p:spPr>
        </p:pic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10443E8E-654D-8C53-C2B7-259CE9975177}"/>
                </a:ext>
              </a:extLst>
            </p:cNvPr>
            <p:cNvSpPr txBox="1"/>
            <p:nvPr/>
          </p:nvSpPr>
          <p:spPr>
            <a:xfrm>
              <a:off x="9091186" y="5131591"/>
              <a:ext cx="8065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b="1" dirty="0">
                  <a:solidFill>
                    <a:srgbClr val="FCDC93"/>
                  </a:solidFill>
                  <a:latin typeface="Trade Gothic Next Heavy" panose="020B0903040303020004" pitchFamily="34" charset="0"/>
                </a:rPr>
                <a:t>TÍTULO</a:t>
              </a: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ADAA3787-081B-D431-2404-2C4206D8C1BF}"/>
                </a:ext>
              </a:extLst>
            </p:cNvPr>
            <p:cNvSpPr txBox="1"/>
            <p:nvPr/>
          </p:nvSpPr>
          <p:spPr>
            <a:xfrm>
              <a:off x="6888953" y="6022886"/>
              <a:ext cx="407578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just">
                <a:spcAft>
                  <a:spcPts val="800"/>
                </a:spcAft>
                <a:defRPr sz="1400" kern="100">
                  <a:latin typeface="Futura BT" panose="020B0502020204020303" pitchFamily="34" charset="0"/>
                  <a:ea typeface="Aptos" panose="020B0004020202020204" pitchFamily="34" charset="0"/>
                  <a:cs typeface="Times New Roman" panose="02020603050405020304" pitchFamily="18" charset="0"/>
                </a:defRPr>
              </a:lvl1pPr>
            </a:lstStyle>
            <a:p>
              <a:pPr algn="l"/>
              <a:r>
                <a:rPr lang="pt-BR" dirty="0">
                  <a:solidFill>
                    <a:srgbClr val="FCDC93"/>
                  </a:solidFill>
                </a:rPr>
                <a:t>Este é um espaço para um pequeno texto. Destaque palavras mais importantes.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575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8" fill="hold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2" fill="hold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2" fill="hold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3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2" fill="hold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4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C9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F62905-3DF7-5512-53C1-2544CF1B2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Flor rosa com folhas verdes&#10;&#10;O conteúdo gerado por IA pode estar incorreto.">
            <a:extLst>
              <a:ext uri="{FF2B5EF4-FFF2-40B4-BE49-F238E27FC236}">
                <a16:creationId xmlns:a16="http://schemas.microsoft.com/office/drawing/2014/main" id="{07F832BC-D4F8-5480-1187-E22AE1298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700" y="869950"/>
            <a:ext cx="5118100" cy="5118100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40D8C71D-70D4-9815-8741-34F3AC43C6A8}"/>
              </a:ext>
            </a:extLst>
          </p:cNvPr>
          <p:cNvSpPr txBox="1"/>
          <p:nvPr/>
        </p:nvSpPr>
        <p:spPr>
          <a:xfrm>
            <a:off x="1872684" y="3429000"/>
            <a:ext cx="37026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rgbClr val="385D73"/>
                </a:solidFill>
                <a:highlight>
                  <a:srgbClr val="FEFAEE"/>
                </a:highlight>
                <a:latin typeface="Futura BT" panose="020B0502020204020303" pitchFamily="34" charset="0"/>
              </a:rPr>
              <a:t>SUBTÍTULO</a:t>
            </a:r>
          </a:p>
        </p:txBody>
      </p:sp>
      <p:pic>
        <p:nvPicPr>
          <p:cNvPr id="17" name="Imagem 16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A87DF72B-9282-2A95-B911-ED50C0611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942"/>
            <a:ext cx="1814215" cy="1814215"/>
          </a:xfrm>
          <a:prstGeom prst="rect">
            <a:avLst/>
          </a:prstGeom>
        </p:spPr>
      </p:pic>
      <p:pic>
        <p:nvPicPr>
          <p:cNvPr id="18" name="Imagem 17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A87CF35F-4FB2-F765-9ADA-1707C82ED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-37157"/>
            <a:ext cx="1814215" cy="1814215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344376FD-0B60-CF1F-B1D7-19C82F920022}"/>
              </a:ext>
            </a:extLst>
          </p:cNvPr>
          <p:cNvSpPr txBox="1"/>
          <p:nvPr/>
        </p:nvSpPr>
        <p:spPr>
          <a:xfrm>
            <a:off x="9537700" y="6375400"/>
            <a:ext cx="2560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385D73"/>
                </a:solidFill>
                <a:latin typeface="Futura BT" panose="020B0502020204020303" pitchFamily="34" charset="0"/>
              </a:rPr>
              <a:t>Nome do Apresentador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F2A47E0-09FD-4D3F-AAFF-4BDE3D0380B2}"/>
              </a:ext>
            </a:extLst>
          </p:cNvPr>
          <p:cNvSpPr txBox="1"/>
          <p:nvPr/>
        </p:nvSpPr>
        <p:spPr>
          <a:xfrm>
            <a:off x="1872684" y="2689761"/>
            <a:ext cx="36742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385D73"/>
                </a:solidFill>
                <a:latin typeface="Trade Gothic Next Heavy" panose="020B0903040303020004" pitchFamily="34" charset="0"/>
              </a:rPr>
              <a:t>TEMPLATE+</a:t>
            </a:r>
          </a:p>
        </p:txBody>
      </p:sp>
    </p:spTree>
    <p:extLst>
      <p:ext uri="{BB962C8B-B14F-4D97-AF65-F5344CB8AC3E}">
        <p14:creationId xmlns:p14="http://schemas.microsoft.com/office/powerpoint/2010/main" val="3222858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F22EC1-9CF4-78BB-A797-F3B73BED5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de roupa preta&#10;&#10;O conteúdo gerado por IA pode estar incorreto.">
            <a:extLst>
              <a:ext uri="{FF2B5EF4-FFF2-40B4-BE49-F238E27FC236}">
                <a16:creationId xmlns:a16="http://schemas.microsoft.com/office/drawing/2014/main" id="{11532222-C777-D832-A249-FF6306796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78"/>
          <a:stretch>
            <a:fillRect/>
          </a:stretch>
        </p:blipFill>
        <p:spPr>
          <a:xfrm>
            <a:off x="-2133599" y="-383458"/>
            <a:ext cx="8229599" cy="91049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BA57865-7B6B-08FD-A868-233633C50261}"/>
              </a:ext>
            </a:extLst>
          </p:cNvPr>
          <p:cNvSpPr txBox="1"/>
          <p:nvPr/>
        </p:nvSpPr>
        <p:spPr>
          <a:xfrm>
            <a:off x="5551499" y="2151727"/>
            <a:ext cx="55809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dirty="0">
                <a:solidFill>
                  <a:srgbClr val="4364B1"/>
                </a:solidFill>
                <a:latin typeface="Futura BT" panose="020B0502020204020303" pitchFamily="34" charset="0"/>
              </a:rPr>
              <a:t>Este é um espaço para um pequeno texto. Não se esqueça de </a:t>
            </a:r>
            <a:r>
              <a:rPr lang="pt-BR" sz="4000" dirty="0">
                <a:solidFill>
                  <a:srgbClr val="385D73"/>
                </a:solidFill>
                <a:latin typeface="Trade Gothic Next Heavy" panose="020B0903040303020004" pitchFamily="34" charset="0"/>
              </a:rPr>
              <a:t>destacar palavras importantes</a:t>
            </a:r>
            <a:r>
              <a:rPr lang="pt-BR" sz="4000" dirty="0">
                <a:solidFill>
                  <a:srgbClr val="4364B1"/>
                </a:solidFill>
                <a:latin typeface="Futura BT" panose="020B0502020204020303" pitchFamily="34" charset="0"/>
              </a:rPr>
              <a:t>.</a:t>
            </a:r>
          </a:p>
        </p:txBody>
      </p:sp>
      <p:pic>
        <p:nvPicPr>
          <p:cNvPr id="6" name="Imagem 5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83DFD80B-F5E1-9F19-D41C-81C3D52AE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77785" y="5043785"/>
            <a:ext cx="1814215" cy="1814215"/>
          </a:xfrm>
          <a:prstGeom prst="rect">
            <a:avLst/>
          </a:prstGeom>
        </p:spPr>
      </p:pic>
      <p:pic>
        <p:nvPicPr>
          <p:cNvPr id="7" name="Imagem 6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8EC44F97-0C6F-76CC-6BFB-67F4915C9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377785" y="-74314"/>
            <a:ext cx="1814215" cy="181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6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C9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93A7EC-F9DC-AF7D-FFB1-29CECADC0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23038FCA-5462-F284-09F2-E0839A5FB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377785" y="-74314"/>
            <a:ext cx="1814215" cy="1814215"/>
          </a:xfrm>
          <a:prstGeom prst="rect">
            <a:avLst/>
          </a:prstGeom>
        </p:spPr>
      </p:pic>
      <p:pic>
        <p:nvPicPr>
          <p:cNvPr id="24" name="Imagem 23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07D4D4EB-0D30-0CF7-3850-ECF3B650B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942"/>
            <a:ext cx="1814215" cy="1814215"/>
          </a:xfrm>
          <a:prstGeom prst="rect">
            <a:avLst/>
          </a:prstGeom>
        </p:spPr>
      </p:pic>
      <p:pic>
        <p:nvPicPr>
          <p:cNvPr id="5" name="Imagem 4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01AFA2AA-5660-7C98-CB2E-F22163C04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1"/>
          <a:stretch>
            <a:fillRect/>
          </a:stretch>
        </p:blipFill>
        <p:spPr>
          <a:xfrm flipH="1">
            <a:off x="0" y="2484712"/>
            <a:ext cx="12192000" cy="3915083"/>
          </a:xfrm>
          <a:prstGeom prst="rect">
            <a:avLst/>
          </a:prstGeom>
        </p:spPr>
      </p:pic>
      <p:pic>
        <p:nvPicPr>
          <p:cNvPr id="4" name="Imagem 3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7B13D5FE-9ACE-2EB1-D8EA-51EA066FF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1"/>
          <a:stretch>
            <a:fillRect/>
          </a:stretch>
        </p:blipFill>
        <p:spPr>
          <a:xfrm>
            <a:off x="-2" y="-982938"/>
            <a:ext cx="12192001" cy="3915083"/>
          </a:xfrm>
          <a:prstGeom prst="rect">
            <a:avLst/>
          </a:prstGeom>
        </p:spPr>
      </p:pic>
      <p:pic>
        <p:nvPicPr>
          <p:cNvPr id="3" name="Imagem 2" descr="Mesa com pratos&#10;&#10;O conteúdo gerado por IA pode estar incorreto.">
            <a:extLst>
              <a:ext uri="{FF2B5EF4-FFF2-40B4-BE49-F238E27FC236}">
                <a16:creationId xmlns:a16="http://schemas.microsoft.com/office/drawing/2014/main" id="{BF9A5C60-0CF0-CC4F-1837-D6D4B51A80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1023" b="52593"/>
          <a:stretch>
            <a:fillRect/>
          </a:stretch>
        </p:blipFill>
        <p:spPr>
          <a:xfrm>
            <a:off x="267404" y="217974"/>
            <a:ext cx="2488495" cy="27141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m 5" descr="Mesa com pratos&#10;&#10;O conteúdo gerado por IA pode estar incorreto.">
            <a:extLst>
              <a:ext uri="{FF2B5EF4-FFF2-40B4-BE49-F238E27FC236}">
                <a16:creationId xmlns:a16="http://schemas.microsoft.com/office/drawing/2014/main" id="{0DA335BE-FC52-E0EF-83DC-6F06EB6F08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366" t="47408" r="30705" b="5185"/>
          <a:stretch>
            <a:fillRect/>
          </a:stretch>
        </p:blipFill>
        <p:spPr>
          <a:xfrm>
            <a:off x="578521" y="3606802"/>
            <a:ext cx="3429064" cy="27141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m 6" descr="Mesa com pratos&#10;&#10;O conteúdo gerado por IA pode estar incorreto.">
            <a:extLst>
              <a:ext uri="{FF2B5EF4-FFF2-40B4-BE49-F238E27FC236}">
                <a16:creationId xmlns:a16="http://schemas.microsoft.com/office/drawing/2014/main" id="{1256B765-7301-6320-D0BD-211A19790C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469" t="5186" r="6870" b="56032"/>
          <a:stretch>
            <a:fillRect/>
          </a:stretch>
        </p:blipFill>
        <p:spPr>
          <a:xfrm>
            <a:off x="9155494" y="3853682"/>
            <a:ext cx="2203749" cy="22204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959BB604-01BB-CFDA-1F27-4F1D16667A3E}"/>
              </a:ext>
            </a:extLst>
          </p:cNvPr>
          <p:cNvGrpSpPr/>
          <p:nvPr/>
        </p:nvGrpSpPr>
        <p:grpSpPr>
          <a:xfrm>
            <a:off x="6445172" y="217974"/>
            <a:ext cx="2488495" cy="2714171"/>
            <a:chOff x="6925129" y="3193143"/>
            <a:chExt cx="2980871" cy="32512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9" name="Imagem 8" descr="Mesa com pratos&#10;&#10;O conteúdo gerado por IA pode estar incorreto.">
              <a:extLst>
                <a:ext uri="{FF2B5EF4-FFF2-40B4-BE49-F238E27FC236}">
                  <a16:creationId xmlns:a16="http://schemas.microsoft.com/office/drawing/2014/main" id="{49A5BD43-D3AB-77D5-7311-51AF88478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71023" b="52593"/>
            <a:stretch>
              <a:fillRect/>
            </a:stretch>
          </p:blipFill>
          <p:spPr>
            <a:xfrm>
              <a:off x="6925129" y="3193143"/>
              <a:ext cx="2980871" cy="3251200"/>
            </a:xfrm>
            <a:prstGeom prst="rect">
              <a:avLst/>
            </a:prstGeom>
          </p:spPr>
        </p:pic>
        <p:pic>
          <p:nvPicPr>
            <p:cNvPr id="11" name="Imagem 10" descr="Uma imagem contendo Logotipo&#10;&#10;O conteúdo gerado por IA pode estar incorreto.">
              <a:extLst>
                <a:ext uri="{FF2B5EF4-FFF2-40B4-BE49-F238E27FC236}">
                  <a16:creationId xmlns:a16="http://schemas.microsoft.com/office/drawing/2014/main" id="{F4AA07CA-E2EA-E6ED-E5D3-843348C50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0688" t="19683" r="31093" b="22117"/>
            <a:stretch>
              <a:fillRect/>
            </a:stretch>
          </p:blipFill>
          <p:spPr>
            <a:xfrm>
              <a:off x="7505701" y="4018846"/>
              <a:ext cx="1885950" cy="1914671"/>
            </a:xfrm>
            <a:prstGeom prst="ellipse">
              <a:avLst/>
            </a:prstGeom>
          </p:spPr>
        </p:pic>
      </p:grpSp>
      <p:pic>
        <p:nvPicPr>
          <p:cNvPr id="14" name="Imagem 13" descr="Uma imagem contendo edifício, torre, relógio, luz&#10;&#10;O conteúdo gerado por IA pode estar incorreto.">
            <a:extLst>
              <a:ext uri="{FF2B5EF4-FFF2-40B4-BE49-F238E27FC236}">
                <a16:creationId xmlns:a16="http://schemas.microsoft.com/office/drawing/2014/main" id="{C87A5270-6A34-38C7-B393-BDD5BCB189F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026" t="8042" r="26579" b="14921"/>
          <a:stretch>
            <a:fillRect/>
          </a:stretch>
        </p:blipFill>
        <p:spPr>
          <a:xfrm>
            <a:off x="9680973" y="507789"/>
            <a:ext cx="2011394" cy="21345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m 15" descr="Desenho preto e branco&#10;&#10;O conteúdo gerado por IA pode estar incorreto.">
            <a:extLst>
              <a:ext uri="{FF2B5EF4-FFF2-40B4-BE49-F238E27FC236}">
                <a16:creationId xmlns:a16="http://schemas.microsoft.com/office/drawing/2014/main" id="{E1117E1D-2ACE-083D-4778-B135084F9A1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5768" t="7357" r="19382" b="14075"/>
          <a:stretch>
            <a:fillRect/>
          </a:stretch>
        </p:blipFill>
        <p:spPr>
          <a:xfrm>
            <a:off x="3503206" y="527171"/>
            <a:ext cx="2194659" cy="20957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m 17" descr="Desenho de um urso de pelúcia&#10;&#10;O conteúdo gerado por IA pode estar incorreto.">
            <a:extLst>
              <a:ext uri="{FF2B5EF4-FFF2-40B4-BE49-F238E27FC236}">
                <a16:creationId xmlns:a16="http://schemas.microsoft.com/office/drawing/2014/main" id="{C1745F72-4585-704C-9E75-647BFAC102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6232" y="3853682"/>
            <a:ext cx="3330615" cy="22204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m 7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E3F423EC-65D9-FD6C-761C-318F23AEC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14" b="24927"/>
          <a:stretch>
            <a:fillRect/>
          </a:stretch>
        </p:blipFill>
        <p:spPr>
          <a:xfrm>
            <a:off x="-2780821" y="-494973"/>
            <a:ext cx="3280454" cy="2939152"/>
          </a:xfrm>
          <a:prstGeom prst="ellipse">
            <a:avLst/>
          </a:prstGeom>
        </p:spPr>
      </p:pic>
      <p:pic>
        <p:nvPicPr>
          <p:cNvPr id="10" name="Imagem 9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7488DD07-151C-A014-5006-00C171BC1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14" b="24927"/>
          <a:stretch>
            <a:fillRect/>
          </a:stretch>
        </p:blipFill>
        <p:spPr>
          <a:xfrm>
            <a:off x="11485500" y="3196394"/>
            <a:ext cx="3280454" cy="2939152"/>
          </a:xfrm>
          <a:prstGeom prst="ellipse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C280A772-11EC-DE37-7F57-4C0E3BA0ADB5}"/>
              </a:ext>
            </a:extLst>
          </p:cNvPr>
          <p:cNvSpPr txBox="1"/>
          <p:nvPr/>
        </p:nvSpPr>
        <p:spPr>
          <a:xfrm>
            <a:off x="796711" y="2727978"/>
            <a:ext cx="1429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385D73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C4B6C78-5E82-88F4-ED81-156356D5ACF8}"/>
              </a:ext>
            </a:extLst>
          </p:cNvPr>
          <p:cNvSpPr txBox="1"/>
          <p:nvPr/>
        </p:nvSpPr>
        <p:spPr>
          <a:xfrm>
            <a:off x="3753025" y="2727978"/>
            <a:ext cx="1429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385D73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52AC4C6-BD0A-FDF6-22ED-0A66B3243A4C}"/>
              </a:ext>
            </a:extLst>
          </p:cNvPr>
          <p:cNvSpPr txBox="1"/>
          <p:nvPr/>
        </p:nvSpPr>
        <p:spPr>
          <a:xfrm>
            <a:off x="7009098" y="2727978"/>
            <a:ext cx="1429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385D73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1835699-46A0-2B4C-DD89-DACA8BFB0305}"/>
              </a:ext>
            </a:extLst>
          </p:cNvPr>
          <p:cNvSpPr txBox="1"/>
          <p:nvPr/>
        </p:nvSpPr>
        <p:spPr>
          <a:xfrm>
            <a:off x="10055621" y="2727978"/>
            <a:ext cx="1429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385D73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DC41B135-AD03-68B3-705E-67BAD3D8F99F}"/>
              </a:ext>
            </a:extLst>
          </p:cNvPr>
          <p:cNvSpPr txBox="1"/>
          <p:nvPr/>
        </p:nvSpPr>
        <p:spPr>
          <a:xfrm>
            <a:off x="1511650" y="6054377"/>
            <a:ext cx="1429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385D73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3792BE6D-028C-F42E-4A65-45303B3ECC06}"/>
              </a:ext>
            </a:extLst>
          </p:cNvPr>
          <p:cNvSpPr txBox="1"/>
          <p:nvPr/>
        </p:nvSpPr>
        <p:spPr>
          <a:xfrm>
            <a:off x="5954974" y="6054377"/>
            <a:ext cx="1429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385D73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FC0CBB4A-C5A1-F59F-5E1D-B3B8B8225DC0}"/>
              </a:ext>
            </a:extLst>
          </p:cNvPr>
          <p:cNvSpPr txBox="1"/>
          <p:nvPr/>
        </p:nvSpPr>
        <p:spPr>
          <a:xfrm>
            <a:off x="9550686" y="6054377"/>
            <a:ext cx="1429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385D73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70728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xit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2" presetClass="exit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9" grpId="0"/>
      <p:bldP spid="20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C9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98B6B6-BA6D-6D94-337A-E45A12BE6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DA63774A-3978-40A0-4F12-7985C10FF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-37157"/>
            <a:ext cx="1814215" cy="181421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F3C05DC-D087-0E52-F290-057B61518535}"/>
              </a:ext>
            </a:extLst>
          </p:cNvPr>
          <p:cNvSpPr txBox="1"/>
          <p:nvPr/>
        </p:nvSpPr>
        <p:spPr>
          <a:xfrm>
            <a:off x="8991102" y="408285"/>
            <a:ext cx="2585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rgbClr val="385D73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FC3AEE6-52FA-B0BB-930A-3A8E1F65A42D}"/>
              </a:ext>
            </a:extLst>
          </p:cNvPr>
          <p:cNvSpPr txBox="1"/>
          <p:nvPr/>
        </p:nvSpPr>
        <p:spPr>
          <a:xfrm>
            <a:off x="9019219" y="1177898"/>
            <a:ext cx="2529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385D73"/>
                </a:solidFill>
                <a:highlight>
                  <a:srgbClr val="FEFAEE"/>
                </a:highlight>
                <a:latin typeface="Futura BT" panose="020B0502020204020303" pitchFamily="34" charset="0"/>
              </a:rPr>
              <a:t>SUBTÍTULO</a:t>
            </a:r>
          </a:p>
        </p:txBody>
      </p:sp>
      <p:pic>
        <p:nvPicPr>
          <p:cNvPr id="6" name="Imagem 5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E60F20BF-DC2D-F3E1-26D3-8AFD7EC6A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77785" y="5043785"/>
            <a:ext cx="1814215" cy="181421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4ABE775-839C-C895-A2A4-79FCF8DCF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082" y="2616199"/>
            <a:ext cx="1357015" cy="13570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39030EA-AC3F-6B32-6907-178D7B348816}"/>
              </a:ext>
            </a:extLst>
          </p:cNvPr>
          <p:cNvSpPr txBox="1"/>
          <p:nvPr/>
        </p:nvSpPr>
        <p:spPr>
          <a:xfrm>
            <a:off x="1384649" y="4143099"/>
            <a:ext cx="1429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385D73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DD180F7-A0DC-DC66-CD26-7EF85D94B23B}"/>
              </a:ext>
            </a:extLst>
          </p:cNvPr>
          <p:cNvSpPr txBox="1"/>
          <p:nvPr/>
        </p:nvSpPr>
        <p:spPr>
          <a:xfrm>
            <a:off x="892522" y="4836204"/>
            <a:ext cx="2414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4364B1"/>
                </a:solidFill>
                <a:latin typeface="Futura BT" panose="020B0502020204020303" pitchFamily="34" charset="0"/>
              </a:rPr>
              <a:t>Espaço para um pequeno texto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D788F6DB-51FD-6928-4B26-EB54EFE03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492" y="2616199"/>
            <a:ext cx="1357015" cy="13570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C628532A-7848-D8B6-C92A-4E3EFB3A3D29}"/>
              </a:ext>
            </a:extLst>
          </p:cNvPr>
          <p:cNvSpPr txBox="1"/>
          <p:nvPr/>
        </p:nvSpPr>
        <p:spPr>
          <a:xfrm>
            <a:off x="5381059" y="4143099"/>
            <a:ext cx="1429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385D73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041C681-C91B-8081-7A02-9068C1712A1B}"/>
              </a:ext>
            </a:extLst>
          </p:cNvPr>
          <p:cNvSpPr txBox="1"/>
          <p:nvPr/>
        </p:nvSpPr>
        <p:spPr>
          <a:xfrm>
            <a:off x="4888932" y="4836204"/>
            <a:ext cx="2414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4364B1"/>
                </a:solidFill>
                <a:latin typeface="Futura BT" panose="020B0502020204020303" pitchFamily="34" charset="0"/>
              </a:rPr>
              <a:t>Espaço para um pequeno texto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F3D2167E-7979-C6FC-C6CE-29C40ED63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3902" y="2616199"/>
            <a:ext cx="1357015" cy="13570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B3DB14DB-E744-F748-5719-FB0C45C84680}"/>
              </a:ext>
            </a:extLst>
          </p:cNvPr>
          <p:cNvSpPr txBox="1"/>
          <p:nvPr/>
        </p:nvSpPr>
        <p:spPr>
          <a:xfrm>
            <a:off x="9377469" y="4143099"/>
            <a:ext cx="1429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385D73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3BCBFCA-C526-A692-2E9B-C0C66FA2A882}"/>
              </a:ext>
            </a:extLst>
          </p:cNvPr>
          <p:cNvSpPr txBox="1"/>
          <p:nvPr/>
        </p:nvSpPr>
        <p:spPr>
          <a:xfrm>
            <a:off x="8885342" y="4836204"/>
            <a:ext cx="2414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4364B1"/>
                </a:solidFill>
                <a:latin typeface="Futura BT" panose="020B0502020204020303" pitchFamily="34" charset="0"/>
              </a:rPr>
              <a:t>Espaço para um pequeno texto</a:t>
            </a:r>
          </a:p>
        </p:txBody>
      </p:sp>
    </p:spTree>
    <p:extLst>
      <p:ext uri="{BB962C8B-B14F-4D97-AF65-F5344CB8AC3E}">
        <p14:creationId xmlns:p14="http://schemas.microsoft.com/office/powerpoint/2010/main" val="51521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0" grpId="0"/>
      <p:bldP spid="12" grpId="0"/>
      <p:bldP spid="13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C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de roupa preta&#10;&#10;O conteúdo gerado por IA pode estar incorreto.">
            <a:extLst>
              <a:ext uri="{FF2B5EF4-FFF2-40B4-BE49-F238E27FC236}">
                <a16:creationId xmlns:a16="http://schemas.microsoft.com/office/drawing/2014/main" id="{97221DB6-B99E-4C15-C8C0-17F44BA9E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78"/>
          <a:stretch>
            <a:fillRect/>
          </a:stretch>
        </p:blipFill>
        <p:spPr>
          <a:xfrm>
            <a:off x="-2133599" y="-383458"/>
            <a:ext cx="8229599" cy="91049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8731CA0-F41E-7F1E-11B6-1C8F767E2730}"/>
              </a:ext>
            </a:extLst>
          </p:cNvPr>
          <p:cNvSpPr txBox="1"/>
          <p:nvPr/>
        </p:nvSpPr>
        <p:spPr>
          <a:xfrm>
            <a:off x="5551499" y="2151727"/>
            <a:ext cx="55809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dirty="0">
                <a:solidFill>
                  <a:srgbClr val="385D73"/>
                </a:solidFill>
                <a:latin typeface="Futura BT" panose="020B0502020204020303" pitchFamily="34" charset="0"/>
              </a:rPr>
              <a:t>Este é um espaço para um pequeno texto. Não se esqueça de </a:t>
            </a:r>
            <a:r>
              <a:rPr lang="pt-BR" sz="4000" dirty="0">
                <a:solidFill>
                  <a:srgbClr val="4364B1"/>
                </a:solidFill>
                <a:latin typeface="Trade Gothic Next Heavy" panose="020B0903040303020004" pitchFamily="34" charset="0"/>
              </a:rPr>
              <a:t>destacar palavras importantes</a:t>
            </a:r>
            <a:r>
              <a:rPr lang="pt-BR" sz="4000" dirty="0">
                <a:solidFill>
                  <a:srgbClr val="385D73"/>
                </a:solidFill>
                <a:latin typeface="Futura BT" panose="020B0502020204020303" pitchFamily="34" charset="0"/>
              </a:rPr>
              <a:t>.</a:t>
            </a:r>
          </a:p>
        </p:txBody>
      </p:sp>
      <p:pic>
        <p:nvPicPr>
          <p:cNvPr id="6" name="Imagem 5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6D7EFD6C-27C5-2D63-7AB0-4120CCF75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77785" y="5043785"/>
            <a:ext cx="1814215" cy="1814215"/>
          </a:xfrm>
          <a:prstGeom prst="rect">
            <a:avLst/>
          </a:prstGeom>
        </p:spPr>
      </p:pic>
      <p:pic>
        <p:nvPicPr>
          <p:cNvPr id="7" name="Imagem 6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21045195-D020-1256-EFD0-BAA7560DA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377785" y="-74314"/>
            <a:ext cx="1814215" cy="181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5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C9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C4772B-5A28-6B81-9777-DC1E5716C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7EB62A8D-1B64-C9B1-DA3D-5F3BE14EA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77785" y="5043785"/>
            <a:ext cx="1814215" cy="1814215"/>
          </a:xfrm>
          <a:prstGeom prst="rect">
            <a:avLst/>
          </a:prstGeom>
        </p:spPr>
      </p:pic>
      <p:pic>
        <p:nvPicPr>
          <p:cNvPr id="3" name="Imagem 2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F8E2A846-1C64-84B4-9667-8F707488C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377785" y="-74314"/>
            <a:ext cx="1814215" cy="181421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9665CF1-0C4E-23D1-45A6-B51322409677}"/>
              </a:ext>
            </a:extLst>
          </p:cNvPr>
          <p:cNvSpPr txBox="1"/>
          <p:nvPr/>
        </p:nvSpPr>
        <p:spPr>
          <a:xfrm>
            <a:off x="514759" y="323957"/>
            <a:ext cx="2585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rgbClr val="385D73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F50C851-EDA1-7C98-CCA8-1F8D862C0927}"/>
              </a:ext>
            </a:extLst>
          </p:cNvPr>
          <p:cNvSpPr txBox="1"/>
          <p:nvPr/>
        </p:nvSpPr>
        <p:spPr>
          <a:xfrm>
            <a:off x="542876" y="1093570"/>
            <a:ext cx="2529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385D73"/>
                </a:solidFill>
                <a:highlight>
                  <a:srgbClr val="FEFAEE"/>
                </a:highlight>
                <a:latin typeface="Futura BT" panose="020B0502020204020303" pitchFamily="34" charset="0"/>
              </a:rPr>
              <a:t>SUBTÍTULO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1C8275D-EB92-E2A0-8904-0EB1C89259B3}"/>
              </a:ext>
            </a:extLst>
          </p:cNvPr>
          <p:cNvSpPr txBox="1"/>
          <p:nvPr/>
        </p:nvSpPr>
        <p:spPr>
          <a:xfrm>
            <a:off x="542876" y="2563555"/>
            <a:ext cx="55809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4364B1"/>
                </a:solidFill>
                <a:latin typeface="Futura BT" panose="020B0502020204020303" pitchFamily="34" charset="0"/>
              </a:rPr>
              <a:t>Este é um espaço para um pequeno texto. Não se esqueça de </a:t>
            </a:r>
            <a:r>
              <a:rPr lang="pt-BR" sz="4000" dirty="0">
                <a:solidFill>
                  <a:srgbClr val="385D73"/>
                </a:solidFill>
                <a:latin typeface="Trade Gothic Next Heavy" panose="020B0903040303020004" pitchFamily="34" charset="0"/>
              </a:rPr>
              <a:t>destacar palavras importantes</a:t>
            </a:r>
            <a:r>
              <a:rPr lang="pt-BR" sz="4000" dirty="0">
                <a:solidFill>
                  <a:srgbClr val="4364B1"/>
                </a:solidFill>
                <a:latin typeface="Futura BT" panose="020B0502020204020303" pitchFamily="34" charset="0"/>
              </a:rPr>
              <a:t>.</a:t>
            </a:r>
          </a:p>
        </p:txBody>
      </p:sp>
      <p:pic>
        <p:nvPicPr>
          <p:cNvPr id="8" name="Imagem 7" descr="Uma imagem contendo luz&#10;&#10;O conteúdo gerado por IA pode estar incorreto.">
            <a:extLst>
              <a:ext uri="{FF2B5EF4-FFF2-40B4-BE49-F238E27FC236}">
                <a16:creationId xmlns:a16="http://schemas.microsoft.com/office/drawing/2014/main" id="{B86ADE75-AAF6-62A1-C33A-F184AE76F9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975" b="19221"/>
          <a:stretch>
            <a:fillRect/>
          </a:stretch>
        </p:blipFill>
        <p:spPr>
          <a:xfrm>
            <a:off x="6587885" y="932543"/>
            <a:ext cx="4572000" cy="49929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496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260E99-3D94-FC55-3676-E3693A38D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9B730733-F8C5-7E92-106B-7FE9DFC35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942"/>
            <a:ext cx="1814215" cy="1814215"/>
          </a:xfrm>
          <a:prstGeom prst="rect">
            <a:avLst/>
          </a:prstGeom>
        </p:spPr>
      </p:pic>
      <p:pic>
        <p:nvPicPr>
          <p:cNvPr id="3" name="Imagem 2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549A705B-D384-7AAB-4839-8133CD58F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-37157"/>
            <a:ext cx="1814215" cy="181421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045CB31-CB1E-472A-B34A-DB293BE136E6}"/>
              </a:ext>
            </a:extLst>
          </p:cNvPr>
          <p:cNvSpPr txBox="1"/>
          <p:nvPr/>
        </p:nvSpPr>
        <p:spPr>
          <a:xfrm>
            <a:off x="8991102" y="408285"/>
            <a:ext cx="2585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rgbClr val="4364B1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EDBAFA2-441C-9452-330D-9F364DBE4572}"/>
              </a:ext>
            </a:extLst>
          </p:cNvPr>
          <p:cNvSpPr txBox="1"/>
          <p:nvPr/>
        </p:nvSpPr>
        <p:spPr>
          <a:xfrm>
            <a:off x="9019219" y="1177898"/>
            <a:ext cx="2529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4364B1"/>
                </a:solidFill>
                <a:highlight>
                  <a:srgbClr val="FCDC93"/>
                </a:highlight>
                <a:latin typeface="Futura BT" panose="020B0502020204020303" pitchFamily="34" charset="0"/>
              </a:rPr>
              <a:t>SUBTÍTULO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477B373-EAD3-72D1-6818-265F6F960FB3}"/>
              </a:ext>
            </a:extLst>
          </p:cNvPr>
          <p:cNvSpPr txBox="1"/>
          <p:nvPr/>
        </p:nvSpPr>
        <p:spPr>
          <a:xfrm>
            <a:off x="5967636" y="2593842"/>
            <a:ext cx="55809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dirty="0">
                <a:solidFill>
                  <a:srgbClr val="385D73"/>
                </a:solidFill>
                <a:latin typeface="Futura BT" panose="020B0502020204020303" pitchFamily="34" charset="0"/>
              </a:rPr>
              <a:t>Este é um espaço para um pequeno texto. Não se esqueça de </a:t>
            </a:r>
            <a:r>
              <a:rPr lang="pt-BR" sz="4000" dirty="0">
                <a:solidFill>
                  <a:srgbClr val="4364B1"/>
                </a:solidFill>
                <a:latin typeface="Trade Gothic Next Heavy" panose="020B0903040303020004" pitchFamily="34" charset="0"/>
              </a:rPr>
              <a:t>destacar palavras importantes</a:t>
            </a:r>
            <a:r>
              <a:rPr lang="pt-BR" sz="4000" dirty="0">
                <a:solidFill>
                  <a:srgbClr val="385D73"/>
                </a:solidFill>
                <a:latin typeface="Futura BT" panose="020B0502020204020303" pitchFamily="34" charset="0"/>
              </a:rPr>
              <a:t>.</a:t>
            </a:r>
          </a:p>
        </p:txBody>
      </p:sp>
      <p:pic>
        <p:nvPicPr>
          <p:cNvPr id="8" name="Imagem 7" descr="Uma imagem contendo escuro, foto, rosto, pare&#10;&#10;O conteúdo gerado por IA pode estar incorreto.">
            <a:extLst>
              <a:ext uri="{FF2B5EF4-FFF2-40B4-BE49-F238E27FC236}">
                <a16:creationId xmlns:a16="http://schemas.microsoft.com/office/drawing/2014/main" id="{9DE7508C-BA50-AA03-FFF1-7D496F924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19979" y="887256"/>
            <a:ext cx="5484515" cy="54845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57078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A5CB9E-0AE7-4384-E6FE-5FC9CD677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2429974F-D812-2F0F-EAA1-19108C799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377785" y="-74314"/>
            <a:ext cx="1814215" cy="1814215"/>
          </a:xfrm>
          <a:prstGeom prst="rect">
            <a:avLst/>
          </a:prstGeom>
        </p:spPr>
      </p:pic>
      <p:pic>
        <p:nvPicPr>
          <p:cNvPr id="3" name="Imagem 2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3EB7CB60-F981-8E57-7A88-12172F2DF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942"/>
            <a:ext cx="1814215" cy="181421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281D7E3-9BBB-B459-0EFA-B05B3A5E69D5}"/>
              </a:ext>
            </a:extLst>
          </p:cNvPr>
          <p:cNvSpPr txBox="1"/>
          <p:nvPr/>
        </p:nvSpPr>
        <p:spPr>
          <a:xfrm>
            <a:off x="521393" y="323957"/>
            <a:ext cx="2585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rgbClr val="4364B1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877521A-01B2-C830-6BDC-129282FEB582}"/>
              </a:ext>
            </a:extLst>
          </p:cNvPr>
          <p:cNvSpPr txBox="1"/>
          <p:nvPr/>
        </p:nvSpPr>
        <p:spPr>
          <a:xfrm>
            <a:off x="549510" y="1093570"/>
            <a:ext cx="2529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4364B1"/>
                </a:solidFill>
                <a:highlight>
                  <a:srgbClr val="FCDC93"/>
                </a:highlight>
                <a:latin typeface="Futura BT" panose="020B0502020204020303" pitchFamily="34" charset="0"/>
              </a:rPr>
              <a:t>SUBTÍTULO</a:t>
            </a:r>
          </a:p>
        </p:txBody>
      </p:sp>
      <p:pic>
        <p:nvPicPr>
          <p:cNvPr id="6" name="Imagem 5" descr="Uma imagem contendo escuro, foto, rosto, pare&#10;&#10;O conteúdo gerado por IA pode estar incorreto.">
            <a:extLst>
              <a:ext uri="{FF2B5EF4-FFF2-40B4-BE49-F238E27FC236}">
                <a16:creationId xmlns:a16="http://schemas.microsoft.com/office/drawing/2014/main" id="{19AD80AB-0F39-E93E-20F5-58AA1F446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84468" y="2182000"/>
            <a:ext cx="1659494" cy="16594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194B34F-BC58-9F26-3E40-5966921BCE11}"/>
              </a:ext>
            </a:extLst>
          </p:cNvPr>
          <p:cNvSpPr txBox="1"/>
          <p:nvPr/>
        </p:nvSpPr>
        <p:spPr>
          <a:xfrm>
            <a:off x="2643962" y="2375192"/>
            <a:ext cx="2791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4364B1"/>
                </a:solidFill>
                <a:latin typeface="Futura BT" panose="020B0502020204020303" pitchFamily="34" charset="0"/>
              </a:rPr>
              <a:t>Espaço para um pequeno texto. Evite muito texto.</a:t>
            </a:r>
          </a:p>
        </p:txBody>
      </p:sp>
      <p:pic>
        <p:nvPicPr>
          <p:cNvPr id="8" name="Imagem 7" descr="Uma imagem contendo escuro, foto, rosto, pare&#10;&#10;O conteúdo gerado por IA pode estar incorreto.">
            <a:extLst>
              <a:ext uri="{FF2B5EF4-FFF2-40B4-BE49-F238E27FC236}">
                <a16:creationId xmlns:a16="http://schemas.microsoft.com/office/drawing/2014/main" id="{FD7FE2E8-DEF3-8FFF-5E56-C680AFC69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84468" y="4311685"/>
            <a:ext cx="1659494" cy="16594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4E7DDB9-2B76-C78E-58D2-6D39836B9B8F}"/>
              </a:ext>
            </a:extLst>
          </p:cNvPr>
          <p:cNvSpPr txBox="1"/>
          <p:nvPr/>
        </p:nvSpPr>
        <p:spPr>
          <a:xfrm>
            <a:off x="2643962" y="4504877"/>
            <a:ext cx="2791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4364B1"/>
                </a:solidFill>
                <a:latin typeface="Futura BT" panose="020B0502020204020303" pitchFamily="34" charset="0"/>
              </a:rPr>
              <a:t>Espaço para um pequeno texto. Evite muito texto.</a:t>
            </a:r>
          </a:p>
        </p:txBody>
      </p:sp>
      <p:pic>
        <p:nvPicPr>
          <p:cNvPr id="10" name="Imagem 9" descr="Uma imagem contendo escuro, foto, rosto, pare&#10;&#10;O conteúdo gerado por IA pode estar incorreto.">
            <a:extLst>
              <a:ext uri="{FF2B5EF4-FFF2-40B4-BE49-F238E27FC236}">
                <a16:creationId xmlns:a16="http://schemas.microsoft.com/office/drawing/2014/main" id="{0DEE2B21-C5BA-01B0-EA78-25D5B06D8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8038" y="2182000"/>
            <a:ext cx="1659494" cy="16594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m 10" descr="Uma imagem contendo escuro, foto, rosto, pare&#10;&#10;O conteúdo gerado por IA pode estar incorreto.">
            <a:extLst>
              <a:ext uri="{FF2B5EF4-FFF2-40B4-BE49-F238E27FC236}">
                <a16:creationId xmlns:a16="http://schemas.microsoft.com/office/drawing/2014/main" id="{C31E909B-B478-4667-3DDF-A37999FF4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8038" y="4311685"/>
            <a:ext cx="1659494" cy="16594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3C529DDF-17DA-753B-5A78-0E4A280A82DB}"/>
              </a:ext>
            </a:extLst>
          </p:cNvPr>
          <p:cNvSpPr txBox="1"/>
          <p:nvPr/>
        </p:nvSpPr>
        <p:spPr>
          <a:xfrm>
            <a:off x="6876832" y="2375192"/>
            <a:ext cx="2791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dirty="0">
                <a:solidFill>
                  <a:srgbClr val="4364B1"/>
                </a:solidFill>
                <a:latin typeface="Futura BT" panose="020B0502020204020303" pitchFamily="34" charset="0"/>
              </a:rPr>
              <a:t>Espaço para um pequeno texto. Evite muito texto.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049B1FC-0482-6BC9-C7BA-56BAA1412813}"/>
              </a:ext>
            </a:extLst>
          </p:cNvPr>
          <p:cNvSpPr txBox="1"/>
          <p:nvPr/>
        </p:nvSpPr>
        <p:spPr>
          <a:xfrm>
            <a:off x="6876832" y="4504877"/>
            <a:ext cx="2791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dirty="0">
                <a:solidFill>
                  <a:srgbClr val="4364B1"/>
                </a:solidFill>
                <a:latin typeface="Futura BT" panose="020B0502020204020303" pitchFamily="34" charset="0"/>
              </a:rPr>
              <a:t>Espaço para um pequeno texto. Evite muito texto.</a:t>
            </a:r>
          </a:p>
        </p:txBody>
      </p:sp>
    </p:spTree>
    <p:extLst>
      <p:ext uri="{BB962C8B-B14F-4D97-AF65-F5344CB8AC3E}">
        <p14:creationId xmlns:p14="http://schemas.microsoft.com/office/powerpoint/2010/main" val="253587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C9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5F47FA-5FA4-8565-0DB7-85BC41D68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3D627F79-98AC-1982-35BD-1483D054D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942"/>
            <a:ext cx="1814215" cy="1814215"/>
          </a:xfrm>
          <a:prstGeom prst="rect">
            <a:avLst/>
          </a:prstGeom>
        </p:spPr>
      </p:pic>
      <p:pic>
        <p:nvPicPr>
          <p:cNvPr id="2" name="Imagem 1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85BC63A2-8FB7-E52C-521D-6DED01B01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77785" y="5043785"/>
            <a:ext cx="1814215" cy="1814215"/>
          </a:xfrm>
          <a:prstGeom prst="rect">
            <a:avLst/>
          </a:prstGeom>
        </p:spPr>
      </p:pic>
      <p:pic>
        <p:nvPicPr>
          <p:cNvPr id="3" name="Imagem 2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9B7CD7F4-8103-6861-3F54-B054946A3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377785" y="-74314"/>
            <a:ext cx="1814215" cy="181421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66CBB6A-5B1B-3FEE-A29A-9570C6A40C6C}"/>
              </a:ext>
            </a:extLst>
          </p:cNvPr>
          <p:cNvSpPr txBox="1"/>
          <p:nvPr/>
        </p:nvSpPr>
        <p:spPr>
          <a:xfrm>
            <a:off x="514759" y="260457"/>
            <a:ext cx="2585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rgbClr val="385D73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FD4670A-E733-C218-41C3-A39FD8F97E77}"/>
              </a:ext>
            </a:extLst>
          </p:cNvPr>
          <p:cNvSpPr txBox="1"/>
          <p:nvPr/>
        </p:nvSpPr>
        <p:spPr>
          <a:xfrm>
            <a:off x="542876" y="1030070"/>
            <a:ext cx="2529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385D73"/>
                </a:solidFill>
                <a:highlight>
                  <a:srgbClr val="FEFAEE"/>
                </a:highlight>
                <a:latin typeface="Futura BT" panose="020B0502020204020303" pitchFamily="34" charset="0"/>
              </a:rPr>
              <a:t>SUBTÍTULO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9777D60D-5056-0198-C06C-3DEDD0B91B0F}"/>
              </a:ext>
            </a:extLst>
          </p:cNvPr>
          <p:cNvSpPr/>
          <p:nvPr/>
        </p:nvSpPr>
        <p:spPr>
          <a:xfrm>
            <a:off x="-952500" y="1905000"/>
            <a:ext cx="12471400" cy="774700"/>
          </a:xfrm>
          <a:prstGeom prst="roundRect">
            <a:avLst>
              <a:gd name="adj" fmla="val 50000"/>
            </a:avLst>
          </a:prstGeom>
          <a:solidFill>
            <a:srgbClr val="385D7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400" dirty="0">
                <a:solidFill>
                  <a:srgbClr val="FEFAEE"/>
                </a:solidFill>
                <a:latin typeface="Futura BT" panose="020B0502020204020303" pitchFamily="34" charset="0"/>
              </a:rPr>
              <a:t>Espaço para um pequeno texto. Evite texto excessivo.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F7451753-2331-4459-5550-79B519A54A7A}"/>
              </a:ext>
            </a:extLst>
          </p:cNvPr>
          <p:cNvSpPr/>
          <p:nvPr/>
        </p:nvSpPr>
        <p:spPr>
          <a:xfrm>
            <a:off x="514759" y="2893822"/>
            <a:ext cx="12471400" cy="774700"/>
          </a:xfrm>
          <a:prstGeom prst="roundRect">
            <a:avLst>
              <a:gd name="adj" fmla="val 50000"/>
            </a:avLst>
          </a:prstGeom>
          <a:solidFill>
            <a:srgbClr val="4364B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dirty="0">
                <a:solidFill>
                  <a:srgbClr val="FEFAEE"/>
                </a:solidFill>
                <a:latin typeface="Futura BT" panose="020B0502020204020303" pitchFamily="34" charset="0"/>
              </a:rPr>
              <a:t>Espaço para um pequeno texto. Evite texto excessivo.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0A57CCA2-9411-4F3B-F279-87F799836C79}"/>
              </a:ext>
            </a:extLst>
          </p:cNvPr>
          <p:cNvSpPr/>
          <p:nvPr/>
        </p:nvSpPr>
        <p:spPr>
          <a:xfrm>
            <a:off x="-952500" y="3889863"/>
            <a:ext cx="12471400" cy="774700"/>
          </a:xfrm>
          <a:prstGeom prst="roundRect">
            <a:avLst>
              <a:gd name="adj" fmla="val 50000"/>
            </a:avLst>
          </a:prstGeom>
          <a:solidFill>
            <a:srgbClr val="385D7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400" dirty="0">
                <a:solidFill>
                  <a:srgbClr val="FEFAEE"/>
                </a:solidFill>
                <a:latin typeface="Futura BT" panose="020B0502020204020303" pitchFamily="34" charset="0"/>
              </a:rPr>
              <a:t>Espaço para um pequeno texto. Evite texto excessivo.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03D7FAD2-7500-0618-645F-0F1B6FACDDFC}"/>
              </a:ext>
            </a:extLst>
          </p:cNvPr>
          <p:cNvSpPr/>
          <p:nvPr/>
        </p:nvSpPr>
        <p:spPr>
          <a:xfrm>
            <a:off x="514759" y="4878685"/>
            <a:ext cx="12471400" cy="774700"/>
          </a:xfrm>
          <a:prstGeom prst="roundRect">
            <a:avLst>
              <a:gd name="adj" fmla="val 50000"/>
            </a:avLst>
          </a:prstGeom>
          <a:solidFill>
            <a:srgbClr val="4364B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dirty="0">
                <a:solidFill>
                  <a:srgbClr val="FEFAEE"/>
                </a:solidFill>
                <a:latin typeface="Futura BT" panose="020B0502020204020303" pitchFamily="34" charset="0"/>
              </a:rPr>
              <a:t>Espaço para um pequeno texto. Evite texto excessivo.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CDB5ADA8-CD2E-FA4B-9F9E-9508C5C3B2C6}"/>
              </a:ext>
            </a:extLst>
          </p:cNvPr>
          <p:cNvSpPr/>
          <p:nvPr/>
        </p:nvSpPr>
        <p:spPr>
          <a:xfrm>
            <a:off x="-952500" y="5867507"/>
            <a:ext cx="12471400" cy="774700"/>
          </a:xfrm>
          <a:prstGeom prst="roundRect">
            <a:avLst>
              <a:gd name="adj" fmla="val 50000"/>
            </a:avLst>
          </a:prstGeom>
          <a:solidFill>
            <a:srgbClr val="385D7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400" dirty="0">
                <a:solidFill>
                  <a:srgbClr val="FEFAEE"/>
                </a:solidFill>
                <a:latin typeface="Futura BT" panose="020B0502020204020303" pitchFamily="34" charset="0"/>
              </a:rPr>
              <a:t>Espaço para um pequeno texto. Evite texto excessivo.</a:t>
            </a:r>
          </a:p>
        </p:txBody>
      </p:sp>
    </p:spTree>
    <p:extLst>
      <p:ext uri="{BB962C8B-B14F-4D97-AF65-F5344CB8AC3E}">
        <p14:creationId xmlns:p14="http://schemas.microsoft.com/office/powerpoint/2010/main" val="11501363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19702B-DF70-4E1E-18CA-6FA0393B4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no interior, escuro, foto, computer&#10;&#10;O conteúdo gerado por IA pode estar incorreto.">
            <a:extLst>
              <a:ext uri="{FF2B5EF4-FFF2-40B4-BE49-F238E27FC236}">
                <a16:creationId xmlns:a16="http://schemas.microsoft.com/office/drawing/2014/main" id="{C5BCB77A-CE5F-E58A-B995-AFE7D827A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2298700"/>
            <a:ext cx="4813300" cy="48133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m 3" descr="Uma imagem contendo no interior, escuro, foto, computer&#10;&#10;O conteúdo gerado por IA pode estar incorreto.">
            <a:extLst>
              <a:ext uri="{FF2B5EF4-FFF2-40B4-BE49-F238E27FC236}">
                <a16:creationId xmlns:a16="http://schemas.microsoft.com/office/drawing/2014/main" id="{A0DAF46F-A7ED-7F99-EAE4-639A5D74444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67150" y="876300"/>
            <a:ext cx="4025900" cy="40259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m 4" descr="Uma imagem contendo no interior, escuro, foto, computer&#10;&#10;O conteúdo gerado por IA pode estar incorreto.">
            <a:extLst>
              <a:ext uri="{FF2B5EF4-FFF2-40B4-BE49-F238E27FC236}">
                <a16:creationId xmlns:a16="http://schemas.microsoft.com/office/drawing/2014/main" id="{4CB134AC-B6BD-64AB-5BDD-A613D8CCDAB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68500" y="88900"/>
            <a:ext cx="2857500" cy="2857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FA0783E-3074-D74D-B651-06F8A51DA354}"/>
              </a:ext>
            </a:extLst>
          </p:cNvPr>
          <p:cNvSpPr txBox="1"/>
          <p:nvPr/>
        </p:nvSpPr>
        <p:spPr>
          <a:xfrm>
            <a:off x="174625" y="979041"/>
            <a:ext cx="1828800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pt-BR" sz="3200" dirty="0">
                <a:solidFill>
                  <a:srgbClr val="4364B1"/>
                </a:solidFill>
                <a:latin typeface="Futura BT" panose="020B0502020204020303" pitchFamily="34" charset="0"/>
              </a:rPr>
              <a:t>Pequeno texto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38F7915-0370-07FA-A684-E71285EB02E5}"/>
              </a:ext>
            </a:extLst>
          </p:cNvPr>
          <p:cNvSpPr txBox="1"/>
          <p:nvPr/>
        </p:nvSpPr>
        <p:spPr>
          <a:xfrm>
            <a:off x="5080000" y="195318"/>
            <a:ext cx="1828800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3200" dirty="0">
                <a:solidFill>
                  <a:srgbClr val="4364B1"/>
                </a:solidFill>
                <a:latin typeface="Futura BT" panose="020B0502020204020303" pitchFamily="34" charset="0"/>
              </a:rPr>
              <a:t>Pequeno texto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141989E-7975-C4F1-F048-A7998689254C}"/>
              </a:ext>
            </a:extLst>
          </p:cNvPr>
          <p:cNvSpPr txBox="1"/>
          <p:nvPr/>
        </p:nvSpPr>
        <p:spPr>
          <a:xfrm>
            <a:off x="4826000" y="4902200"/>
            <a:ext cx="1828800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3200" dirty="0">
                <a:solidFill>
                  <a:srgbClr val="4364B1"/>
                </a:solidFill>
                <a:latin typeface="Futura BT" panose="020B0502020204020303" pitchFamily="34" charset="0"/>
              </a:rPr>
              <a:t>Pequeno texto</a:t>
            </a:r>
          </a:p>
        </p:txBody>
      </p:sp>
      <p:pic>
        <p:nvPicPr>
          <p:cNvPr id="9" name="Imagem 8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AEE2EC01-CFF4-63EB-AD9D-A38A00C52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77785" y="5043785"/>
            <a:ext cx="1814215" cy="1814215"/>
          </a:xfrm>
          <a:prstGeom prst="rect">
            <a:avLst/>
          </a:prstGeom>
        </p:spPr>
      </p:pic>
      <p:pic>
        <p:nvPicPr>
          <p:cNvPr id="10" name="Imagem 9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117D3BD2-4C6E-D629-929E-5E7362E1E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377785" y="-74314"/>
            <a:ext cx="1814215" cy="181421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BFBF676A-D532-6A00-E31E-6C2ABE871D51}"/>
              </a:ext>
            </a:extLst>
          </p:cNvPr>
          <p:cNvSpPr txBox="1"/>
          <p:nvPr/>
        </p:nvSpPr>
        <p:spPr>
          <a:xfrm>
            <a:off x="8935973" y="2561679"/>
            <a:ext cx="2585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rgbClr val="4364B1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177CB07-4500-E729-67D5-ED8EC264E4F2}"/>
              </a:ext>
            </a:extLst>
          </p:cNvPr>
          <p:cNvSpPr txBox="1"/>
          <p:nvPr/>
        </p:nvSpPr>
        <p:spPr>
          <a:xfrm>
            <a:off x="8964090" y="3331292"/>
            <a:ext cx="2529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4364B1"/>
                </a:solidFill>
                <a:highlight>
                  <a:srgbClr val="FCDC93"/>
                </a:highlight>
                <a:latin typeface="Futura BT" panose="020B0502020204020303" pitchFamily="34" charset="0"/>
              </a:rPr>
              <a:t>SUBTÍTULO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37FB712F-5F0F-37FA-1EC7-F3BFD867B8F2}"/>
              </a:ext>
            </a:extLst>
          </p:cNvPr>
          <p:cNvSpPr/>
          <p:nvPr/>
        </p:nvSpPr>
        <p:spPr>
          <a:xfrm>
            <a:off x="5285917" y="5887982"/>
            <a:ext cx="7515683" cy="774700"/>
          </a:xfrm>
          <a:prstGeom prst="roundRect">
            <a:avLst>
              <a:gd name="adj" fmla="val 50000"/>
            </a:avLst>
          </a:prstGeom>
          <a:solidFill>
            <a:srgbClr val="385D7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dirty="0">
                <a:solidFill>
                  <a:srgbClr val="FEFAEE"/>
                </a:solidFill>
                <a:latin typeface="Futura BT" panose="020B0502020204020303" pitchFamily="34" charset="0"/>
              </a:rPr>
              <a:t>Espaço para um pequeno texto.</a:t>
            </a:r>
          </a:p>
        </p:txBody>
      </p:sp>
    </p:spTree>
    <p:extLst>
      <p:ext uri="{BB962C8B-B14F-4D97-AF65-F5344CB8AC3E}">
        <p14:creationId xmlns:p14="http://schemas.microsoft.com/office/powerpoint/2010/main" val="402587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2" grpId="0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C9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18F435-F4F3-2B52-831D-CDFB250CB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825C4BCB-64E8-5231-B0A6-29D1B0015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775" y="5043785"/>
            <a:ext cx="1814215" cy="1814215"/>
          </a:xfrm>
          <a:prstGeom prst="rect">
            <a:avLst/>
          </a:prstGeom>
        </p:spPr>
      </p:pic>
      <p:pic>
        <p:nvPicPr>
          <p:cNvPr id="23" name="Imagem 22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2D12E873-CF11-5753-2C60-D231887BE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8775" y="-74314"/>
            <a:ext cx="1814215" cy="1814215"/>
          </a:xfrm>
          <a:prstGeom prst="rect">
            <a:avLst/>
          </a:prstGeom>
        </p:spPr>
      </p:pic>
      <p:pic>
        <p:nvPicPr>
          <p:cNvPr id="20" name="Imagem 19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FCE0E42C-7F4F-9065-511C-794181ACA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77785" y="5043785"/>
            <a:ext cx="1814215" cy="1814215"/>
          </a:xfrm>
          <a:prstGeom prst="rect">
            <a:avLst/>
          </a:prstGeom>
        </p:spPr>
      </p:pic>
      <p:pic>
        <p:nvPicPr>
          <p:cNvPr id="21" name="Imagem 20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E3A7C2C6-B7F8-6FBD-88AF-6D848D763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377785" y="-74314"/>
            <a:ext cx="1814215" cy="181421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18A2A60-0DC1-A818-178A-91BA158438B7}"/>
              </a:ext>
            </a:extLst>
          </p:cNvPr>
          <p:cNvSpPr txBox="1"/>
          <p:nvPr/>
        </p:nvSpPr>
        <p:spPr>
          <a:xfrm>
            <a:off x="413159" y="152650"/>
            <a:ext cx="2585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rgbClr val="385D73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1197B2A-1493-47C1-203B-D0DD4DA3E405}"/>
              </a:ext>
            </a:extLst>
          </p:cNvPr>
          <p:cNvSpPr txBox="1"/>
          <p:nvPr/>
        </p:nvSpPr>
        <p:spPr>
          <a:xfrm>
            <a:off x="441276" y="922263"/>
            <a:ext cx="2529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385D73"/>
                </a:solidFill>
                <a:highlight>
                  <a:srgbClr val="FEFAEE"/>
                </a:highlight>
                <a:latin typeface="Futura BT" panose="020B0502020204020303" pitchFamily="34" charset="0"/>
              </a:rPr>
              <a:t>SUBTÍTULO</a:t>
            </a:r>
          </a:p>
        </p:txBody>
      </p:sp>
      <p:pic>
        <p:nvPicPr>
          <p:cNvPr id="4" name="image10.png">
            <a:extLst>
              <a:ext uri="{FF2B5EF4-FFF2-40B4-BE49-F238E27FC236}">
                <a16:creationId xmlns:a16="http://schemas.microsoft.com/office/drawing/2014/main" id="{91A88BFB-62F4-CB62-1E9A-A1CA1A66EA08}"/>
              </a:ext>
            </a:extLst>
          </p:cNvPr>
          <p:cNvPicPr/>
          <p:nvPr/>
        </p:nvPicPr>
        <p:blipFill>
          <a:blip r:embed="rId3"/>
          <a:srcRect l="5936" t="3977" r="4061" b="1776"/>
          <a:stretch>
            <a:fillRect/>
          </a:stretch>
        </p:blipFill>
        <p:spPr>
          <a:xfrm rot="180129">
            <a:off x="7402715" y="570229"/>
            <a:ext cx="3953510" cy="287147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" descr="Educação a Distância » Pólo Santo Estevão">
            <a:extLst>
              <a:ext uri="{FF2B5EF4-FFF2-40B4-BE49-F238E27FC236}">
                <a16:creationId xmlns:a16="http://schemas.microsoft.com/office/drawing/2014/main" id="{33466BC2-8D68-322B-35E0-6861C9407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8298">
            <a:off x="8773911" y="4251215"/>
            <a:ext cx="2922791" cy="219475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io Paraguassú - Santo Estevão / Cabaceiras do Paraguassu - Bahia - Brazil  - YouTube">
            <a:extLst>
              <a:ext uri="{FF2B5EF4-FFF2-40B4-BE49-F238E27FC236}">
                <a16:creationId xmlns:a16="http://schemas.microsoft.com/office/drawing/2014/main" id="{D52943EA-08A8-74DB-5098-B8637444C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116" y="4029764"/>
            <a:ext cx="2763520" cy="155448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A69FACFD-5041-EBB7-C5CC-CA047AD8ED5B}"/>
              </a:ext>
            </a:extLst>
          </p:cNvPr>
          <p:cNvSpPr/>
          <p:nvPr/>
        </p:nvSpPr>
        <p:spPr>
          <a:xfrm>
            <a:off x="-1562078" y="1712100"/>
            <a:ext cx="6739318" cy="646331"/>
          </a:xfrm>
          <a:prstGeom prst="roundRect">
            <a:avLst>
              <a:gd name="adj" fmla="val 50000"/>
            </a:avLst>
          </a:prstGeom>
          <a:solidFill>
            <a:srgbClr val="385D7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000" dirty="0">
                <a:solidFill>
                  <a:srgbClr val="FEFAEE"/>
                </a:solidFill>
                <a:latin typeface="Futura BT" panose="020B0502020204020303" pitchFamily="34" charset="0"/>
              </a:rPr>
              <a:t>Espaço para um pequeno texto.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FFFC4A0C-5F15-291C-EC1C-4A1C55DE9CB9}"/>
              </a:ext>
            </a:extLst>
          </p:cNvPr>
          <p:cNvSpPr/>
          <p:nvPr/>
        </p:nvSpPr>
        <p:spPr>
          <a:xfrm>
            <a:off x="-1562078" y="2449728"/>
            <a:ext cx="6739318" cy="646331"/>
          </a:xfrm>
          <a:prstGeom prst="roundRect">
            <a:avLst>
              <a:gd name="adj" fmla="val 50000"/>
            </a:avLst>
          </a:prstGeom>
          <a:solidFill>
            <a:srgbClr val="4364B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000" dirty="0">
                <a:solidFill>
                  <a:srgbClr val="FEFAEE"/>
                </a:solidFill>
                <a:latin typeface="Futura BT" panose="020B0502020204020303" pitchFamily="34" charset="0"/>
              </a:rPr>
              <a:t>Espaço para um pequeno texto.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9FEAF500-282D-FC0E-61A6-32052A04CD70}"/>
              </a:ext>
            </a:extLst>
          </p:cNvPr>
          <p:cNvSpPr/>
          <p:nvPr/>
        </p:nvSpPr>
        <p:spPr>
          <a:xfrm>
            <a:off x="-1566192" y="3187356"/>
            <a:ext cx="6739318" cy="646331"/>
          </a:xfrm>
          <a:prstGeom prst="roundRect">
            <a:avLst>
              <a:gd name="adj" fmla="val 50000"/>
            </a:avLst>
          </a:prstGeom>
          <a:solidFill>
            <a:srgbClr val="385D7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000" dirty="0">
                <a:solidFill>
                  <a:srgbClr val="FEFAEE"/>
                </a:solidFill>
                <a:latin typeface="Futura BT" panose="020B0502020204020303" pitchFamily="34" charset="0"/>
              </a:rPr>
              <a:t>Espaço para um pequeno texto.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20A0A4A8-2D3B-6931-7AD8-EDAE72FD8D44}"/>
              </a:ext>
            </a:extLst>
          </p:cNvPr>
          <p:cNvSpPr/>
          <p:nvPr/>
        </p:nvSpPr>
        <p:spPr>
          <a:xfrm>
            <a:off x="-1566192" y="3924984"/>
            <a:ext cx="6739318" cy="646331"/>
          </a:xfrm>
          <a:prstGeom prst="roundRect">
            <a:avLst>
              <a:gd name="adj" fmla="val 50000"/>
            </a:avLst>
          </a:prstGeom>
          <a:solidFill>
            <a:srgbClr val="4364B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000" dirty="0">
                <a:solidFill>
                  <a:srgbClr val="FEFAEE"/>
                </a:solidFill>
                <a:latin typeface="Futura BT" panose="020B0502020204020303" pitchFamily="34" charset="0"/>
              </a:rPr>
              <a:t>Espaço para um pequeno texto.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B7A7069B-7B5D-D21E-CD34-88306C8F2768}"/>
              </a:ext>
            </a:extLst>
          </p:cNvPr>
          <p:cNvSpPr/>
          <p:nvPr/>
        </p:nvSpPr>
        <p:spPr>
          <a:xfrm>
            <a:off x="-1570306" y="4662612"/>
            <a:ext cx="6739318" cy="646331"/>
          </a:xfrm>
          <a:prstGeom prst="roundRect">
            <a:avLst>
              <a:gd name="adj" fmla="val 50000"/>
            </a:avLst>
          </a:prstGeom>
          <a:solidFill>
            <a:srgbClr val="385D7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000" dirty="0">
                <a:solidFill>
                  <a:srgbClr val="FEFAEE"/>
                </a:solidFill>
                <a:latin typeface="Futura BT" panose="020B0502020204020303" pitchFamily="34" charset="0"/>
              </a:rPr>
              <a:t>Espaço para um pequeno texto.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AE02B1F0-ECE5-C390-5841-C05F1D07519E}"/>
              </a:ext>
            </a:extLst>
          </p:cNvPr>
          <p:cNvSpPr/>
          <p:nvPr/>
        </p:nvSpPr>
        <p:spPr>
          <a:xfrm>
            <a:off x="-1570306" y="5400240"/>
            <a:ext cx="6739318" cy="646331"/>
          </a:xfrm>
          <a:prstGeom prst="roundRect">
            <a:avLst>
              <a:gd name="adj" fmla="val 50000"/>
            </a:avLst>
          </a:prstGeom>
          <a:solidFill>
            <a:srgbClr val="4364B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000" dirty="0">
                <a:solidFill>
                  <a:srgbClr val="FEFAEE"/>
                </a:solidFill>
                <a:latin typeface="Futura BT" panose="020B0502020204020303" pitchFamily="34" charset="0"/>
              </a:rPr>
              <a:t>Espaço para um pequeno texto.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6AA66C69-FC93-EED1-435D-713ADE00B5FE}"/>
              </a:ext>
            </a:extLst>
          </p:cNvPr>
          <p:cNvSpPr/>
          <p:nvPr/>
        </p:nvSpPr>
        <p:spPr>
          <a:xfrm>
            <a:off x="-1570306" y="6137869"/>
            <a:ext cx="6739318" cy="646331"/>
          </a:xfrm>
          <a:prstGeom prst="roundRect">
            <a:avLst>
              <a:gd name="adj" fmla="val 50000"/>
            </a:avLst>
          </a:prstGeom>
          <a:solidFill>
            <a:srgbClr val="385D7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000" dirty="0">
                <a:solidFill>
                  <a:srgbClr val="FEFAEE"/>
                </a:solidFill>
                <a:latin typeface="Futura BT" panose="020B0502020204020303" pitchFamily="34" charset="0"/>
              </a:rPr>
              <a:t>Espaço para um pequeno texto.</a:t>
            </a:r>
          </a:p>
        </p:txBody>
      </p:sp>
      <p:pic>
        <p:nvPicPr>
          <p:cNvPr id="15" name="Imagem 14" descr="Forma, Seta&#10;&#10;O conteúdo gerado por IA pode estar incorreto.">
            <a:extLst>
              <a:ext uri="{FF2B5EF4-FFF2-40B4-BE49-F238E27FC236}">
                <a16:creationId xmlns:a16="http://schemas.microsoft.com/office/drawing/2014/main" id="{293832F1-865F-B76F-4E20-590B3E8DF32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6930">
            <a:off x="7025272" y="151014"/>
            <a:ext cx="1158622" cy="1064001"/>
          </a:xfrm>
          <a:prstGeom prst="rect">
            <a:avLst/>
          </a:prstGeom>
        </p:spPr>
      </p:pic>
      <p:pic>
        <p:nvPicPr>
          <p:cNvPr id="16" name="Imagem 15" descr="Forma, Seta&#10;&#10;O conteúdo gerado por IA pode estar incorreto.">
            <a:extLst>
              <a:ext uri="{FF2B5EF4-FFF2-40B4-BE49-F238E27FC236}">
                <a16:creationId xmlns:a16="http://schemas.microsoft.com/office/drawing/2014/main" id="{15989F9B-7039-5B42-2009-345219831F4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6930">
            <a:off x="10575047" y="2848736"/>
            <a:ext cx="1158622" cy="1064001"/>
          </a:xfrm>
          <a:prstGeom prst="rect">
            <a:avLst/>
          </a:prstGeom>
        </p:spPr>
      </p:pic>
      <p:pic>
        <p:nvPicPr>
          <p:cNvPr id="17" name="Imagem 16" descr="Forma, Seta&#10;&#10;O conteúdo gerado por IA pode estar incorreto.">
            <a:extLst>
              <a:ext uri="{FF2B5EF4-FFF2-40B4-BE49-F238E27FC236}">
                <a16:creationId xmlns:a16="http://schemas.microsoft.com/office/drawing/2014/main" id="{911DBA0F-CC86-CF61-D080-EC4F5936A7D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42922">
            <a:off x="9761500" y="3813037"/>
            <a:ext cx="947613" cy="870224"/>
          </a:xfrm>
          <a:prstGeom prst="rect">
            <a:avLst/>
          </a:prstGeom>
        </p:spPr>
      </p:pic>
      <p:pic>
        <p:nvPicPr>
          <p:cNvPr id="18" name="Imagem 17" descr="Forma, Seta&#10;&#10;O conteúdo gerado por IA pode estar incorreto.">
            <a:extLst>
              <a:ext uri="{FF2B5EF4-FFF2-40B4-BE49-F238E27FC236}">
                <a16:creationId xmlns:a16="http://schemas.microsoft.com/office/drawing/2014/main" id="{F4EAAC7E-2E08-F395-4313-82045766904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38647" y="3792477"/>
            <a:ext cx="947613" cy="870224"/>
          </a:xfrm>
          <a:prstGeom prst="rect">
            <a:avLst/>
          </a:prstGeom>
        </p:spPr>
      </p:pic>
      <p:pic>
        <p:nvPicPr>
          <p:cNvPr id="19" name="Imagem 18" descr="Forma, Seta&#10;&#10;O conteúdo gerado por IA pode estar incorreto.">
            <a:extLst>
              <a:ext uri="{FF2B5EF4-FFF2-40B4-BE49-F238E27FC236}">
                <a16:creationId xmlns:a16="http://schemas.microsoft.com/office/drawing/2014/main" id="{61A4692A-A133-D5DB-A563-3A412DD0FE0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37779" y="4965129"/>
            <a:ext cx="947613" cy="87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6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C9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C1015F-054E-5834-DFCE-4FB476D8B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77F8ED6F-27FA-EB1B-BCEB-783C7F25C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377785" y="-74314"/>
            <a:ext cx="1814215" cy="1814215"/>
          </a:xfrm>
          <a:prstGeom prst="rect">
            <a:avLst/>
          </a:prstGeom>
        </p:spPr>
      </p:pic>
      <p:pic>
        <p:nvPicPr>
          <p:cNvPr id="3" name="Imagem 2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2DD5DFDB-E161-1394-1F36-40A76B16F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942"/>
            <a:ext cx="1814215" cy="181421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DCEF84F-8F4A-E9B1-B67E-E45FF293FEB2}"/>
              </a:ext>
            </a:extLst>
          </p:cNvPr>
          <p:cNvSpPr txBox="1"/>
          <p:nvPr/>
        </p:nvSpPr>
        <p:spPr>
          <a:xfrm>
            <a:off x="521393" y="271407"/>
            <a:ext cx="2585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rgbClr val="385D73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A1DD1E6-76F6-698C-3531-92EA463F302B}"/>
              </a:ext>
            </a:extLst>
          </p:cNvPr>
          <p:cNvSpPr txBox="1"/>
          <p:nvPr/>
        </p:nvSpPr>
        <p:spPr>
          <a:xfrm>
            <a:off x="549510" y="1041020"/>
            <a:ext cx="2529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385D73"/>
                </a:solidFill>
                <a:highlight>
                  <a:srgbClr val="FEFAEE"/>
                </a:highlight>
                <a:latin typeface="Futura BT" panose="020B0502020204020303" pitchFamily="34" charset="0"/>
              </a:rPr>
              <a:t>SUBTÍTULO</a:t>
            </a:r>
          </a:p>
        </p:txBody>
      </p:sp>
      <p:pic>
        <p:nvPicPr>
          <p:cNvPr id="7" name="Imagem 6" descr="Flor vermelha com folhas verdes&#10;&#10;O conteúdo gerado por IA pode estar incorreto.">
            <a:extLst>
              <a:ext uri="{FF2B5EF4-FFF2-40B4-BE49-F238E27FC236}">
                <a16:creationId xmlns:a16="http://schemas.microsoft.com/office/drawing/2014/main" id="{3F3D6D2F-2CAC-8147-7511-6DAD2DAB0D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57" t="2388" r="2037" b="5151"/>
          <a:stretch>
            <a:fillRect/>
          </a:stretch>
        </p:blipFill>
        <p:spPr>
          <a:xfrm>
            <a:off x="4956278" y="2116194"/>
            <a:ext cx="2279444" cy="2181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 descr="Uma imagem contendo grama, verde, luz, grande&#10;&#10;O conteúdo gerado por IA pode estar incorreto.">
            <a:extLst>
              <a:ext uri="{FF2B5EF4-FFF2-40B4-BE49-F238E27FC236}">
                <a16:creationId xmlns:a16="http://schemas.microsoft.com/office/drawing/2014/main" id="{4129832F-E105-059A-3B77-A30A81AA0F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86" t="3417" r="3776" b="4727"/>
          <a:stretch>
            <a:fillRect/>
          </a:stretch>
        </p:blipFill>
        <p:spPr>
          <a:xfrm>
            <a:off x="904875" y="2116194"/>
            <a:ext cx="2202162" cy="21812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m 12" descr="Flor vermelha com folhas verdes&#10;&#10;O conteúdo gerado por IA pode estar incorreto.">
            <a:extLst>
              <a:ext uri="{FF2B5EF4-FFF2-40B4-BE49-F238E27FC236}">
                <a16:creationId xmlns:a16="http://schemas.microsoft.com/office/drawing/2014/main" id="{C67C300E-541A-30CC-49CA-C6E4DAB9F61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87" t="2186" r="2251" b="883"/>
          <a:stretch>
            <a:fillRect/>
          </a:stretch>
        </p:blipFill>
        <p:spPr>
          <a:xfrm>
            <a:off x="8836674" y="2115819"/>
            <a:ext cx="2153020" cy="2181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C92E8818-3F36-76A7-BD7A-C18D0C99D121}"/>
              </a:ext>
            </a:extLst>
          </p:cNvPr>
          <p:cNvSpPr txBox="1"/>
          <p:nvPr/>
        </p:nvSpPr>
        <p:spPr>
          <a:xfrm>
            <a:off x="610136" y="4794507"/>
            <a:ext cx="2791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4364B1"/>
                </a:solidFill>
                <a:latin typeface="Futura BT" panose="020B0502020204020303" pitchFamily="34" charset="0"/>
              </a:rPr>
              <a:t>Espaço para um pequeno texto. Evite muito texto.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B1E90C0E-BB66-A324-2A49-CB6709DC2481}"/>
              </a:ext>
            </a:extLst>
          </p:cNvPr>
          <p:cNvSpPr txBox="1"/>
          <p:nvPr/>
        </p:nvSpPr>
        <p:spPr>
          <a:xfrm>
            <a:off x="1202306" y="4297419"/>
            <a:ext cx="1607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385D73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615FF341-246A-CD6F-A763-A642DC8B0110}"/>
              </a:ext>
            </a:extLst>
          </p:cNvPr>
          <p:cNvSpPr txBox="1"/>
          <p:nvPr/>
        </p:nvSpPr>
        <p:spPr>
          <a:xfrm>
            <a:off x="4576037" y="4794507"/>
            <a:ext cx="2791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4364B1"/>
                </a:solidFill>
                <a:latin typeface="Futura BT" panose="020B0502020204020303" pitchFamily="34" charset="0"/>
              </a:rPr>
              <a:t>Espaço para um pequeno texto. Evite muito texto.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5E0BB759-06C2-CAD2-21F0-B536C7A58DE3}"/>
              </a:ext>
            </a:extLst>
          </p:cNvPr>
          <p:cNvSpPr txBox="1"/>
          <p:nvPr/>
        </p:nvSpPr>
        <p:spPr>
          <a:xfrm>
            <a:off x="5168207" y="4297419"/>
            <a:ext cx="1607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385D73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4895CA54-8CF8-4685-C1B2-0627D839BCEE}"/>
              </a:ext>
            </a:extLst>
          </p:cNvPr>
          <p:cNvSpPr txBox="1"/>
          <p:nvPr/>
        </p:nvSpPr>
        <p:spPr>
          <a:xfrm>
            <a:off x="8541938" y="4794507"/>
            <a:ext cx="2791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4364B1"/>
                </a:solidFill>
                <a:latin typeface="Futura BT" panose="020B0502020204020303" pitchFamily="34" charset="0"/>
              </a:rPr>
              <a:t>Espaço para um pequeno texto. Evite muito texto.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9D4190C1-D3AB-062C-6918-D65B92DC0665}"/>
              </a:ext>
            </a:extLst>
          </p:cNvPr>
          <p:cNvSpPr txBox="1"/>
          <p:nvPr/>
        </p:nvSpPr>
        <p:spPr>
          <a:xfrm>
            <a:off x="9134108" y="4297419"/>
            <a:ext cx="1607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385D73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369753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8" grpId="0"/>
      <p:bldP spid="19" grpId="0"/>
      <p:bldP spid="26" grpId="0"/>
      <p:bldP spid="27" grpId="0"/>
      <p:bldP spid="28" grpId="0"/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C9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396671-58B5-776E-AC37-A7AE4447D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Flor cor de rosa&#10;&#10;O conteúdo gerado por IA pode estar incorreto.">
            <a:extLst>
              <a:ext uri="{FF2B5EF4-FFF2-40B4-BE49-F238E27FC236}">
                <a16:creationId xmlns:a16="http://schemas.microsoft.com/office/drawing/2014/main" id="{88B22185-BF30-18C3-E4B1-104A264990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52" t="2051" r="2858" b="595"/>
          <a:stretch>
            <a:fillRect/>
          </a:stretch>
        </p:blipFill>
        <p:spPr>
          <a:xfrm>
            <a:off x="1002317" y="2006497"/>
            <a:ext cx="2115203" cy="2181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m 14" descr="Desenho de uma flor branca&#10;&#10;O conteúdo gerado por IA pode estar incorreto.">
            <a:extLst>
              <a:ext uri="{FF2B5EF4-FFF2-40B4-BE49-F238E27FC236}">
                <a16:creationId xmlns:a16="http://schemas.microsoft.com/office/drawing/2014/main" id="{13D71AB5-170A-4F6D-2A07-019F11448A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42" t="1673" r="3679" b="2876"/>
          <a:stretch>
            <a:fillRect/>
          </a:stretch>
        </p:blipFill>
        <p:spPr>
          <a:xfrm>
            <a:off x="8861468" y="2006497"/>
            <a:ext cx="2152577" cy="2181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m 16" descr="Flor amarela com fundo preto&#10;&#10;O conteúdo gerado por IA pode estar incorreto.">
            <a:extLst>
              <a:ext uri="{FF2B5EF4-FFF2-40B4-BE49-F238E27FC236}">
                <a16:creationId xmlns:a16="http://schemas.microsoft.com/office/drawing/2014/main" id="{CFF3FBB1-D42D-3216-381E-DF3B6CB80D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12" t="1657" r="2410" b="2894"/>
          <a:stretch>
            <a:fillRect/>
          </a:stretch>
        </p:blipFill>
        <p:spPr>
          <a:xfrm>
            <a:off x="5019711" y="1976561"/>
            <a:ext cx="2152577" cy="2181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m 5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1781AEDC-2F32-9BF7-32B0-AD35EE7B8C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-37157"/>
            <a:ext cx="1814215" cy="1814215"/>
          </a:xfrm>
          <a:prstGeom prst="rect">
            <a:avLst/>
          </a:prstGeom>
        </p:spPr>
      </p:pic>
      <p:pic>
        <p:nvPicPr>
          <p:cNvPr id="8" name="Imagem 7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9392E395-AE17-6F41-332E-CD945CD4E4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77785" y="5043785"/>
            <a:ext cx="1814215" cy="181421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34A2B757-9FDE-446E-30EE-D55C4FFC8949}"/>
              </a:ext>
            </a:extLst>
          </p:cNvPr>
          <p:cNvSpPr txBox="1"/>
          <p:nvPr/>
        </p:nvSpPr>
        <p:spPr>
          <a:xfrm>
            <a:off x="610136" y="4794507"/>
            <a:ext cx="2791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4364B1"/>
                </a:solidFill>
                <a:latin typeface="Futura BT" panose="020B0502020204020303" pitchFamily="34" charset="0"/>
              </a:rPr>
              <a:t>Espaço para um pequeno texto. Evite muito texto.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B8C911C-1B1E-1C2F-C4F2-05342149E9C5}"/>
              </a:ext>
            </a:extLst>
          </p:cNvPr>
          <p:cNvSpPr txBox="1"/>
          <p:nvPr/>
        </p:nvSpPr>
        <p:spPr>
          <a:xfrm>
            <a:off x="1202306" y="4297419"/>
            <a:ext cx="1607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385D73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CFAF06E-1710-208E-FFE7-559A5AAC6C55}"/>
              </a:ext>
            </a:extLst>
          </p:cNvPr>
          <p:cNvSpPr txBox="1"/>
          <p:nvPr/>
        </p:nvSpPr>
        <p:spPr>
          <a:xfrm>
            <a:off x="4576037" y="4794507"/>
            <a:ext cx="2791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4364B1"/>
                </a:solidFill>
                <a:latin typeface="Futura BT" panose="020B0502020204020303" pitchFamily="34" charset="0"/>
              </a:rPr>
              <a:t>Espaço para um pequeno texto. Evite muito texto.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654B9C8-BF0E-56A6-9739-243ABDBC40B4}"/>
              </a:ext>
            </a:extLst>
          </p:cNvPr>
          <p:cNvSpPr txBox="1"/>
          <p:nvPr/>
        </p:nvSpPr>
        <p:spPr>
          <a:xfrm>
            <a:off x="5168207" y="4297419"/>
            <a:ext cx="1607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385D73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B2DA463A-3EED-76BC-B445-4E883E40B315}"/>
              </a:ext>
            </a:extLst>
          </p:cNvPr>
          <p:cNvSpPr txBox="1"/>
          <p:nvPr/>
        </p:nvSpPr>
        <p:spPr>
          <a:xfrm>
            <a:off x="8541938" y="4794507"/>
            <a:ext cx="2791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4364B1"/>
                </a:solidFill>
                <a:latin typeface="Futura BT" panose="020B0502020204020303" pitchFamily="34" charset="0"/>
              </a:rPr>
              <a:t>Espaço para um pequeno texto. Evite muito texto.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0F94596-ABE2-8BBE-BE5F-32E70A0E0DCE}"/>
              </a:ext>
            </a:extLst>
          </p:cNvPr>
          <p:cNvSpPr txBox="1"/>
          <p:nvPr/>
        </p:nvSpPr>
        <p:spPr>
          <a:xfrm>
            <a:off x="9134108" y="4297419"/>
            <a:ext cx="1607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385D73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C44DC88C-5813-570D-658A-94B2704E7C85}"/>
              </a:ext>
            </a:extLst>
          </p:cNvPr>
          <p:cNvSpPr txBox="1"/>
          <p:nvPr/>
        </p:nvSpPr>
        <p:spPr>
          <a:xfrm>
            <a:off x="8968707" y="265409"/>
            <a:ext cx="2585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rgbClr val="385D73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E946F5B7-006A-24CA-4CCD-D4FA933E232E}"/>
              </a:ext>
            </a:extLst>
          </p:cNvPr>
          <p:cNvSpPr txBox="1"/>
          <p:nvPr/>
        </p:nvSpPr>
        <p:spPr>
          <a:xfrm>
            <a:off x="8996824" y="1035022"/>
            <a:ext cx="2529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385D73"/>
                </a:solidFill>
                <a:highlight>
                  <a:srgbClr val="FEFAEE"/>
                </a:highlight>
                <a:latin typeface="Futura BT" panose="020B0502020204020303" pitchFamily="34" charset="0"/>
              </a:rPr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72462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26" grpId="0"/>
      <p:bldP spid="27" grpId="0"/>
      <p:bldP spid="28" grpId="0"/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46A788-C7FB-9E5C-5858-8E398801D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95A12947-7084-52FF-7329-37FB5F1398A5}"/>
              </a:ext>
            </a:extLst>
          </p:cNvPr>
          <p:cNvSpPr txBox="1"/>
          <p:nvPr/>
        </p:nvSpPr>
        <p:spPr>
          <a:xfrm>
            <a:off x="521393" y="271407"/>
            <a:ext cx="2585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rgbClr val="4364B1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CECA362-CB4C-97CE-CA0C-A8E7F2F9E1B3}"/>
              </a:ext>
            </a:extLst>
          </p:cNvPr>
          <p:cNvSpPr txBox="1"/>
          <p:nvPr/>
        </p:nvSpPr>
        <p:spPr>
          <a:xfrm>
            <a:off x="549510" y="1041020"/>
            <a:ext cx="2529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4364B1"/>
                </a:solidFill>
                <a:highlight>
                  <a:srgbClr val="FCDC93"/>
                </a:highlight>
                <a:latin typeface="Futura BT" panose="020B0502020204020303" pitchFamily="34" charset="0"/>
              </a:rPr>
              <a:t>SUBTÍTULO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4E5CEAC4-65A8-8AA4-044A-A5D368D973FF}"/>
              </a:ext>
            </a:extLst>
          </p:cNvPr>
          <p:cNvGrpSpPr/>
          <p:nvPr/>
        </p:nvGrpSpPr>
        <p:grpSpPr>
          <a:xfrm>
            <a:off x="4310742" y="-116114"/>
            <a:ext cx="7391400" cy="7391400"/>
            <a:chOff x="4310742" y="-116114"/>
            <a:chExt cx="7391400" cy="7391400"/>
          </a:xfrm>
        </p:grpSpPr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2FFE8E76-CAF7-A8E3-A98F-BDCDECAD0591}"/>
                </a:ext>
              </a:extLst>
            </p:cNvPr>
            <p:cNvGrpSpPr/>
            <p:nvPr/>
          </p:nvGrpSpPr>
          <p:grpSpPr>
            <a:xfrm>
              <a:off x="4310742" y="-116114"/>
              <a:ext cx="7391400" cy="7391400"/>
              <a:chOff x="4310742" y="-116114"/>
              <a:chExt cx="7391400" cy="73914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8B2C1D77-87A6-990D-AD70-43883EAE9CB6}"/>
                  </a:ext>
                </a:extLst>
              </p:cNvPr>
              <p:cNvGrpSpPr/>
              <p:nvPr/>
            </p:nvGrpSpPr>
            <p:grpSpPr>
              <a:xfrm>
                <a:off x="4876800" y="609599"/>
                <a:ext cx="6255657" cy="5261619"/>
                <a:chOff x="4876800" y="609599"/>
                <a:chExt cx="6255657" cy="5261619"/>
              </a:xfrm>
              <a:solidFill>
                <a:srgbClr val="FEFAEE"/>
              </a:solidFill>
            </p:grpSpPr>
            <p:sp>
              <p:nvSpPr>
                <p:cNvPr id="12" name="Elipse 11">
                  <a:extLst>
                    <a:ext uri="{FF2B5EF4-FFF2-40B4-BE49-F238E27FC236}">
                      <a16:creationId xmlns:a16="http://schemas.microsoft.com/office/drawing/2014/main" id="{8542E3E0-39D4-D315-4C0A-3286BF598FD9}"/>
                    </a:ext>
                  </a:extLst>
                </p:cNvPr>
                <p:cNvSpPr/>
                <p:nvPr/>
              </p:nvSpPr>
              <p:spPr>
                <a:xfrm>
                  <a:off x="4876800" y="609599"/>
                  <a:ext cx="6255657" cy="5023343"/>
                </a:xfrm>
                <a:prstGeom prst="ellipse">
                  <a:avLst/>
                </a:prstGeom>
                <a:solidFill>
                  <a:srgbClr val="FCDC93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3" name="Elipse 12">
                  <a:extLst>
                    <a:ext uri="{FF2B5EF4-FFF2-40B4-BE49-F238E27FC236}">
                      <a16:creationId xmlns:a16="http://schemas.microsoft.com/office/drawing/2014/main" id="{B5749053-2B1F-3A86-D675-E27CBD794A49}"/>
                    </a:ext>
                  </a:extLst>
                </p:cNvPr>
                <p:cNvSpPr/>
                <p:nvPr/>
              </p:nvSpPr>
              <p:spPr>
                <a:xfrm rot="18931588">
                  <a:off x="5293280" y="4771682"/>
                  <a:ext cx="2534409" cy="1099536"/>
                </a:xfrm>
                <a:prstGeom prst="ellipse">
                  <a:avLst/>
                </a:prstGeom>
                <a:solidFill>
                  <a:srgbClr val="FCDC93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pic>
            <p:nvPicPr>
              <p:cNvPr id="3" name="Imagem 2" descr="Imagem em preto e branco&#10;&#10;O conteúdo gerado por IA pode estar incorreto.">
                <a:extLst>
                  <a:ext uri="{FF2B5EF4-FFF2-40B4-BE49-F238E27FC236}">
                    <a16:creationId xmlns:a16="http://schemas.microsoft.com/office/drawing/2014/main" id="{BF37A1E6-6398-615B-7652-4AC36FF6C5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310742" y="-116114"/>
                <a:ext cx="7391400" cy="7391400"/>
              </a:xfrm>
              <a:prstGeom prst="rect">
                <a:avLst/>
              </a:prstGeom>
            </p:spPr>
          </p:pic>
        </p:grp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52EC7E3E-5C54-C472-28DD-33F57D26A633}"/>
                </a:ext>
              </a:extLst>
            </p:cNvPr>
            <p:cNvSpPr txBox="1"/>
            <p:nvPr/>
          </p:nvSpPr>
          <p:spPr>
            <a:xfrm>
              <a:off x="5834743" y="1814128"/>
              <a:ext cx="4572000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dirty="0">
                  <a:solidFill>
                    <a:srgbClr val="4364B1"/>
                  </a:solidFill>
                  <a:latin typeface="Futura BT" panose="020B0502020204020303" pitchFamily="34" charset="0"/>
                </a:rPr>
                <a:t>Espaço para o relato da flor 1. Use o espaço aqui dentro para colocar a fala da pessoa e separe um slide para cada fala, trocando a flor (slide é de graça, não tem problema dividir em mais).</a:t>
              </a:r>
            </a:p>
          </p:txBody>
        </p:sp>
      </p:grpSp>
      <p:pic>
        <p:nvPicPr>
          <p:cNvPr id="8" name="Imagem 7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14091121-6D11-998E-3398-BC87DCC68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77785" y="5043785"/>
            <a:ext cx="1814215" cy="1814215"/>
          </a:xfrm>
          <a:prstGeom prst="rect">
            <a:avLst/>
          </a:prstGeom>
        </p:spPr>
      </p:pic>
      <p:pic>
        <p:nvPicPr>
          <p:cNvPr id="9" name="Imagem 8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E81C390F-2848-45F5-F9C9-ECC5AE37D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377785" y="-74314"/>
            <a:ext cx="1814215" cy="1814215"/>
          </a:xfrm>
          <a:prstGeom prst="rect">
            <a:avLst/>
          </a:prstGeom>
        </p:spPr>
      </p:pic>
      <p:pic>
        <p:nvPicPr>
          <p:cNvPr id="10" name="Imagem 9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81D1544C-EE90-1229-5257-F81BE2746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942"/>
            <a:ext cx="1814215" cy="1814215"/>
          </a:xfrm>
          <a:prstGeom prst="rect">
            <a:avLst/>
          </a:prstGeom>
        </p:spPr>
      </p:pic>
      <p:pic>
        <p:nvPicPr>
          <p:cNvPr id="11" name="Imagem 10" descr="Uma imagem contendo grama, verde, luz, grande&#10;&#10;O conteúdo gerado por IA pode estar incorreto.">
            <a:extLst>
              <a:ext uri="{FF2B5EF4-FFF2-40B4-BE49-F238E27FC236}">
                <a16:creationId xmlns:a16="http://schemas.microsoft.com/office/drawing/2014/main" id="{17044891-9EE3-3703-5FEC-8B84B9CD14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86" t="3417" r="3776" b="4727"/>
          <a:stretch>
            <a:fillRect/>
          </a:stretch>
        </p:blipFill>
        <p:spPr>
          <a:xfrm>
            <a:off x="217715" y="2036515"/>
            <a:ext cx="3989464" cy="39515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007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" presetClass="entr" presetSubtype="2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C9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789163-B840-25DD-67EA-6A684C008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C9176B80-D722-04D9-19AE-97C8D5F36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56068" y="5043785"/>
            <a:ext cx="1814215" cy="1814215"/>
          </a:xfrm>
          <a:prstGeom prst="rect">
            <a:avLst/>
          </a:prstGeom>
        </p:spPr>
      </p:pic>
      <p:pic>
        <p:nvPicPr>
          <p:cNvPr id="9" name="Imagem 8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6AAFC2D7-B940-F5BA-CC79-D50ACF0C2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3556068" y="-74314"/>
            <a:ext cx="1814215" cy="1814215"/>
          </a:xfrm>
          <a:prstGeom prst="rect">
            <a:avLst/>
          </a:prstGeom>
        </p:spPr>
      </p:pic>
      <p:pic>
        <p:nvPicPr>
          <p:cNvPr id="2" name="Imagem 1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ABED219C-A0DA-EBE4-FC76-A40920580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-37157"/>
            <a:ext cx="1814215" cy="1814215"/>
          </a:xfrm>
          <a:prstGeom prst="rect">
            <a:avLst/>
          </a:prstGeom>
        </p:spPr>
      </p:pic>
      <p:pic>
        <p:nvPicPr>
          <p:cNvPr id="4" name="Imagem 3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BCB2BCC5-D180-644E-0EAF-5CE916E60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942"/>
            <a:ext cx="1814215" cy="1814215"/>
          </a:xfrm>
          <a:prstGeom prst="rect">
            <a:avLst/>
          </a:prstGeom>
        </p:spPr>
      </p:pic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01BFE8B5-4F73-89BD-8437-E1E750428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28" y="495300"/>
            <a:ext cx="4071257" cy="58674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C69AF3F-FBA9-DA68-4912-C4A88BA2F757}"/>
              </a:ext>
            </a:extLst>
          </p:cNvPr>
          <p:cNvSpPr txBox="1"/>
          <p:nvPr/>
        </p:nvSpPr>
        <p:spPr>
          <a:xfrm>
            <a:off x="8940590" y="1035022"/>
            <a:ext cx="2585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rgbClr val="4364B1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210D9C6-A311-4B5F-8D54-E5CB9854C5CD}"/>
              </a:ext>
            </a:extLst>
          </p:cNvPr>
          <p:cNvSpPr txBox="1"/>
          <p:nvPr/>
        </p:nvSpPr>
        <p:spPr>
          <a:xfrm>
            <a:off x="8968707" y="1804635"/>
            <a:ext cx="2529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4364B1"/>
                </a:solidFill>
                <a:highlight>
                  <a:srgbClr val="FEFAEE"/>
                </a:highlight>
                <a:latin typeface="Futura BT" panose="020B0502020204020303" pitchFamily="34" charset="0"/>
              </a:rPr>
              <a:t>SUBTÍTULO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1A8A086-196D-7D1C-0D9D-D97382A9689A}"/>
              </a:ext>
            </a:extLst>
          </p:cNvPr>
          <p:cNvSpPr txBox="1"/>
          <p:nvPr/>
        </p:nvSpPr>
        <p:spPr>
          <a:xfrm>
            <a:off x="5945241" y="3129762"/>
            <a:ext cx="55809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dirty="0">
                <a:solidFill>
                  <a:srgbClr val="4364B1"/>
                </a:solidFill>
                <a:latin typeface="Futura BT" panose="020B0502020204020303" pitchFamily="34" charset="0"/>
              </a:rPr>
              <a:t>Este é um espaço para um pequeno texto. Não se esqueça de </a:t>
            </a:r>
            <a:r>
              <a:rPr lang="pt-BR" sz="4000" dirty="0">
                <a:solidFill>
                  <a:srgbClr val="385D73"/>
                </a:solidFill>
                <a:latin typeface="Trade Gothic Next Heavy" panose="020B0903040303020004" pitchFamily="34" charset="0"/>
              </a:rPr>
              <a:t>destacar palavras importantes</a:t>
            </a:r>
            <a:r>
              <a:rPr lang="pt-BR" sz="4000" dirty="0">
                <a:solidFill>
                  <a:srgbClr val="4364B1"/>
                </a:solidFill>
                <a:latin typeface="Futura BT" panose="020B05020202040203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854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1729A350-626F-65AC-D030-0BFF9E16E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377785" y="-74314"/>
            <a:ext cx="1814215" cy="1814215"/>
          </a:xfrm>
          <a:prstGeom prst="rect">
            <a:avLst/>
          </a:prstGeom>
        </p:spPr>
      </p:pic>
      <p:pic>
        <p:nvPicPr>
          <p:cNvPr id="24" name="Imagem 23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CB20D84B-3D29-07E9-9265-75D8318B2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942"/>
            <a:ext cx="1814215" cy="1814215"/>
          </a:xfrm>
          <a:prstGeom prst="rect">
            <a:avLst/>
          </a:prstGeom>
        </p:spPr>
      </p:pic>
      <p:pic>
        <p:nvPicPr>
          <p:cNvPr id="5" name="Imagem 4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F44B94DB-82C1-EDC2-EECB-149D20DD88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1"/>
          <a:stretch>
            <a:fillRect/>
          </a:stretch>
        </p:blipFill>
        <p:spPr>
          <a:xfrm flipH="1">
            <a:off x="0" y="2484712"/>
            <a:ext cx="12192000" cy="3915083"/>
          </a:xfrm>
          <a:prstGeom prst="rect">
            <a:avLst/>
          </a:prstGeom>
        </p:spPr>
      </p:pic>
      <p:pic>
        <p:nvPicPr>
          <p:cNvPr id="4" name="Imagem 3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69F29BC9-F1E6-5533-B738-E9CF240BE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1"/>
          <a:stretch>
            <a:fillRect/>
          </a:stretch>
        </p:blipFill>
        <p:spPr>
          <a:xfrm>
            <a:off x="-2" y="-982938"/>
            <a:ext cx="12192001" cy="3915083"/>
          </a:xfrm>
          <a:prstGeom prst="rect">
            <a:avLst/>
          </a:prstGeom>
        </p:spPr>
      </p:pic>
      <p:pic>
        <p:nvPicPr>
          <p:cNvPr id="3" name="Imagem 2" descr="Mesa com pratos&#10;&#10;O conteúdo gerado por IA pode estar incorreto.">
            <a:extLst>
              <a:ext uri="{FF2B5EF4-FFF2-40B4-BE49-F238E27FC236}">
                <a16:creationId xmlns:a16="http://schemas.microsoft.com/office/drawing/2014/main" id="{0E05DE96-7396-B6A6-EFCF-8239EFBF1D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1023" b="52593"/>
          <a:stretch>
            <a:fillRect/>
          </a:stretch>
        </p:blipFill>
        <p:spPr>
          <a:xfrm>
            <a:off x="267404" y="217974"/>
            <a:ext cx="2488495" cy="27141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m 5" descr="Mesa com pratos&#10;&#10;O conteúdo gerado por IA pode estar incorreto.">
            <a:extLst>
              <a:ext uri="{FF2B5EF4-FFF2-40B4-BE49-F238E27FC236}">
                <a16:creationId xmlns:a16="http://schemas.microsoft.com/office/drawing/2014/main" id="{82118808-1043-9ECD-063F-8CB4D6E32B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366" t="47408" r="30705" b="5185"/>
          <a:stretch>
            <a:fillRect/>
          </a:stretch>
        </p:blipFill>
        <p:spPr>
          <a:xfrm>
            <a:off x="578521" y="3606802"/>
            <a:ext cx="3429064" cy="27141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m 6" descr="Mesa com pratos&#10;&#10;O conteúdo gerado por IA pode estar incorreto.">
            <a:extLst>
              <a:ext uri="{FF2B5EF4-FFF2-40B4-BE49-F238E27FC236}">
                <a16:creationId xmlns:a16="http://schemas.microsoft.com/office/drawing/2014/main" id="{C5DF6360-8938-FB1F-CE67-D4EF3767F9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469" t="5186" r="6870" b="56032"/>
          <a:stretch>
            <a:fillRect/>
          </a:stretch>
        </p:blipFill>
        <p:spPr>
          <a:xfrm>
            <a:off x="9155494" y="3853682"/>
            <a:ext cx="2203749" cy="22204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81829DB3-409A-B58B-B00D-B9A55A14ADBC}"/>
              </a:ext>
            </a:extLst>
          </p:cNvPr>
          <p:cNvGrpSpPr/>
          <p:nvPr/>
        </p:nvGrpSpPr>
        <p:grpSpPr>
          <a:xfrm>
            <a:off x="6445172" y="217974"/>
            <a:ext cx="2488495" cy="2714171"/>
            <a:chOff x="6925129" y="3193143"/>
            <a:chExt cx="2980871" cy="32512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9" name="Imagem 8" descr="Mesa com pratos&#10;&#10;O conteúdo gerado por IA pode estar incorreto.">
              <a:extLst>
                <a:ext uri="{FF2B5EF4-FFF2-40B4-BE49-F238E27FC236}">
                  <a16:creationId xmlns:a16="http://schemas.microsoft.com/office/drawing/2014/main" id="{1D01AFEC-B94A-AE82-5816-F9D0ED2EC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71023" b="52593"/>
            <a:stretch>
              <a:fillRect/>
            </a:stretch>
          </p:blipFill>
          <p:spPr>
            <a:xfrm>
              <a:off x="6925129" y="3193143"/>
              <a:ext cx="2980871" cy="3251200"/>
            </a:xfrm>
            <a:prstGeom prst="rect">
              <a:avLst/>
            </a:prstGeom>
          </p:spPr>
        </p:pic>
        <p:pic>
          <p:nvPicPr>
            <p:cNvPr id="11" name="Imagem 10" descr="Uma imagem contendo Logotipo&#10;&#10;O conteúdo gerado por IA pode estar incorreto.">
              <a:extLst>
                <a:ext uri="{FF2B5EF4-FFF2-40B4-BE49-F238E27FC236}">
                  <a16:creationId xmlns:a16="http://schemas.microsoft.com/office/drawing/2014/main" id="{A1E4F0C6-D0EC-DCBE-077D-070925B4C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0688" t="19683" r="31093" b="22117"/>
            <a:stretch>
              <a:fillRect/>
            </a:stretch>
          </p:blipFill>
          <p:spPr>
            <a:xfrm>
              <a:off x="7505701" y="4018846"/>
              <a:ext cx="1885950" cy="1914671"/>
            </a:xfrm>
            <a:prstGeom prst="ellipse">
              <a:avLst/>
            </a:prstGeom>
          </p:spPr>
        </p:pic>
      </p:grpSp>
      <p:pic>
        <p:nvPicPr>
          <p:cNvPr id="14" name="Imagem 13" descr="Uma imagem contendo edifício, torre, relógio, luz&#10;&#10;O conteúdo gerado por IA pode estar incorreto.">
            <a:extLst>
              <a:ext uri="{FF2B5EF4-FFF2-40B4-BE49-F238E27FC236}">
                <a16:creationId xmlns:a16="http://schemas.microsoft.com/office/drawing/2014/main" id="{F3989ECA-7121-BABA-0B7C-86BAC5D3360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026" t="8042" r="26579" b="14921"/>
          <a:stretch>
            <a:fillRect/>
          </a:stretch>
        </p:blipFill>
        <p:spPr>
          <a:xfrm>
            <a:off x="9680973" y="507789"/>
            <a:ext cx="2011394" cy="21345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m 15" descr="Desenho preto e branco&#10;&#10;O conteúdo gerado por IA pode estar incorreto.">
            <a:extLst>
              <a:ext uri="{FF2B5EF4-FFF2-40B4-BE49-F238E27FC236}">
                <a16:creationId xmlns:a16="http://schemas.microsoft.com/office/drawing/2014/main" id="{C23635A1-9207-03B7-4827-B76CB58A122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5768" t="7357" r="19382" b="14075"/>
          <a:stretch>
            <a:fillRect/>
          </a:stretch>
        </p:blipFill>
        <p:spPr>
          <a:xfrm>
            <a:off x="3503206" y="527171"/>
            <a:ext cx="2194659" cy="20957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m 17" descr="Desenho de um urso de pelúcia&#10;&#10;O conteúdo gerado por IA pode estar incorreto.">
            <a:extLst>
              <a:ext uri="{FF2B5EF4-FFF2-40B4-BE49-F238E27FC236}">
                <a16:creationId xmlns:a16="http://schemas.microsoft.com/office/drawing/2014/main" id="{6ABF73D6-6316-F083-F0C6-D13BA3F834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6232" y="3853682"/>
            <a:ext cx="3330615" cy="22204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m 7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BF228F64-940D-84FA-93B5-2D9B0D705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14" b="24927"/>
          <a:stretch>
            <a:fillRect/>
          </a:stretch>
        </p:blipFill>
        <p:spPr>
          <a:xfrm>
            <a:off x="-2780821" y="-494973"/>
            <a:ext cx="3280454" cy="2939152"/>
          </a:xfrm>
          <a:prstGeom prst="ellipse">
            <a:avLst/>
          </a:prstGeom>
        </p:spPr>
      </p:pic>
      <p:pic>
        <p:nvPicPr>
          <p:cNvPr id="10" name="Imagem 9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26610C41-8B13-F454-82DF-1EAE9A55B6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14" b="24927"/>
          <a:stretch>
            <a:fillRect/>
          </a:stretch>
        </p:blipFill>
        <p:spPr>
          <a:xfrm>
            <a:off x="11485500" y="3196394"/>
            <a:ext cx="3280454" cy="2939152"/>
          </a:xfrm>
          <a:prstGeom prst="ellipse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CED20FEF-1636-8BCC-14FD-32A592847490}"/>
              </a:ext>
            </a:extLst>
          </p:cNvPr>
          <p:cNvSpPr txBox="1"/>
          <p:nvPr/>
        </p:nvSpPr>
        <p:spPr>
          <a:xfrm>
            <a:off x="796711" y="2727978"/>
            <a:ext cx="1429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4364B1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9B8E5BB-7C8C-560F-44A9-E137B2A27D4B}"/>
              </a:ext>
            </a:extLst>
          </p:cNvPr>
          <p:cNvSpPr txBox="1"/>
          <p:nvPr/>
        </p:nvSpPr>
        <p:spPr>
          <a:xfrm>
            <a:off x="3753025" y="2727978"/>
            <a:ext cx="1429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4364B1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1688A46-37ED-92BF-42B5-C47A923846F6}"/>
              </a:ext>
            </a:extLst>
          </p:cNvPr>
          <p:cNvSpPr txBox="1"/>
          <p:nvPr/>
        </p:nvSpPr>
        <p:spPr>
          <a:xfrm>
            <a:off x="7009098" y="2727978"/>
            <a:ext cx="1429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4364B1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C5300F26-7B57-75A4-D366-95B9837AFF24}"/>
              </a:ext>
            </a:extLst>
          </p:cNvPr>
          <p:cNvSpPr txBox="1"/>
          <p:nvPr/>
        </p:nvSpPr>
        <p:spPr>
          <a:xfrm>
            <a:off x="10055621" y="2727978"/>
            <a:ext cx="1429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4364B1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8533942-1586-D0E1-8213-F0C13B590117}"/>
              </a:ext>
            </a:extLst>
          </p:cNvPr>
          <p:cNvSpPr txBox="1"/>
          <p:nvPr/>
        </p:nvSpPr>
        <p:spPr>
          <a:xfrm>
            <a:off x="1511650" y="6054377"/>
            <a:ext cx="1429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4364B1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E889202D-4855-8855-1AF8-512388630837}"/>
              </a:ext>
            </a:extLst>
          </p:cNvPr>
          <p:cNvSpPr txBox="1"/>
          <p:nvPr/>
        </p:nvSpPr>
        <p:spPr>
          <a:xfrm>
            <a:off x="5954974" y="6054377"/>
            <a:ext cx="1429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4364B1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689330F6-6AAC-0E7B-D14F-2F5F96FDF6D6}"/>
              </a:ext>
            </a:extLst>
          </p:cNvPr>
          <p:cNvSpPr txBox="1"/>
          <p:nvPr/>
        </p:nvSpPr>
        <p:spPr>
          <a:xfrm>
            <a:off x="9550686" y="6054377"/>
            <a:ext cx="1429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4364B1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219458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xit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2" presetClass="exit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9" grpId="0"/>
      <p:bldP spid="20" grpId="0"/>
      <p:bldP spid="21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C9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E9C1DF-5412-6850-73E3-5F3603FB9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282BFC61-0616-0469-D294-333BA69278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942"/>
            <a:ext cx="1814215" cy="1814215"/>
          </a:xfrm>
          <a:prstGeom prst="rect">
            <a:avLst/>
          </a:prstGeom>
        </p:spPr>
      </p:pic>
      <p:pic>
        <p:nvPicPr>
          <p:cNvPr id="11" name="Imagem 10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B1303406-064D-AFBE-8754-B6552E255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77785" y="5043785"/>
            <a:ext cx="1814215" cy="1814215"/>
          </a:xfrm>
          <a:prstGeom prst="rect">
            <a:avLst/>
          </a:prstGeom>
        </p:spPr>
      </p:pic>
      <p:pic>
        <p:nvPicPr>
          <p:cNvPr id="12" name="Imagem 11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46E3166D-02AD-6662-38C1-440EC0DB2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377785" y="-74314"/>
            <a:ext cx="1814215" cy="181421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803C081-2438-FEE9-F632-964CE3EF41D3}"/>
              </a:ext>
            </a:extLst>
          </p:cNvPr>
          <p:cNvSpPr txBox="1"/>
          <p:nvPr/>
        </p:nvSpPr>
        <p:spPr>
          <a:xfrm>
            <a:off x="826194" y="677805"/>
            <a:ext cx="2585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rgbClr val="385D73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2410D3F-4442-F8CD-C880-056DF9948242}"/>
              </a:ext>
            </a:extLst>
          </p:cNvPr>
          <p:cNvSpPr txBox="1"/>
          <p:nvPr/>
        </p:nvSpPr>
        <p:spPr>
          <a:xfrm>
            <a:off x="854311" y="1447418"/>
            <a:ext cx="2529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385D73"/>
                </a:solidFill>
                <a:highlight>
                  <a:srgbClr val="FEFAEE"/>
                </a:highlight>
                <a:latin typeface="Futura BT" panose="020B0502020204020303" pitchFamily="34" charset="0"/>
              </a:rPr>
              <a:t>SUBTÍTULO</a:t>
            </a:r>
          </a:p>
        </p:txBody>
      </p:sp>
      <p:pic>
        <p:nvPicPr>
          <p:cNvPr id="4" name="Imagem 3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D89BA679-ACA5-E883-CB87-9B26EA466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-37157"/>
            <a:ext cx="1814215" cy="1814215"/>
          </a:xfrm>
          <a:prstGeom prst="rect">
            <a:avLst/>
          </a:prstGeom>
        </p:spPr>
      </p:pic>
      <p:grpSp>
        <p:nvGrpSpPr>
          <p:cNvPr id="28" name="Agrupar 27">
            <a:extLst>
              <a:ext uri="{FF2B5EF4-FFF2-40B4-BE49-F238E27FC236}">
                <a16:creationId xmlns:a16="http://schemas.microsoft.com/office/drawing/2014/main" id="{38656897-57A1-158E-B673-3F475E6EB068}"/>
              </a:ext>
            </a:extLst>
          </p:cNvPr>
          <p:cNvGrpSpPr/>
          <p:nvPr/>
        </p:nvGrpSpPr>
        <p:grpSpPr>
          <a:xfrm>
            <a:off x="854310" y="2600653"/>
            <a:ext cx="4023159" cy="1873286"/>
            <a:chOff x="854310" y="2600653"/>
            <a:chExt cx="4023159" cy="1873286"/>
          </a:xfrm>
        </p:grpSpPr>
        <p:sp>
          <p:nvSpPr>
            <p:cNvPr id="5" name="Retângulo: Cantos Arredondados 4">
              <a:extLst>
                <a:ext uri="{FF2B5EF4-FFF2-40B4-BE49-F238E27FC236}">
                  <a16:creationId xmlns:a16="http://schemas.microsoft.com/office/drawing/2014/main" id="{ADFD1A0D-B138-2BAA-1EC7-CF5BF12C3308}"/>
                </a:ext>
              </a:extLst>
            </p:cNvPr>
            <p:cNvSpPr/>
            <p:nvPr/>
          </p:nvSpPr>
          <p:spPr>
            <a:xfrm>
              <a:off x="854310" y="2600653"/>
              <a:ext cx="4023159" cy="1873286"/>
            </a:xfrm>
            <a:prstGeom prst="roundRect">
              <a:avLst>
                <a:gd name="adj" fmla="val 15432"/>
              </a:avLst>
            </a:prstGeom>
            <a:solidFill>
              <a:srgbClr val="385D73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3BC74D4B-0449-92B1-9C33-1185593DD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17987" y="2738737"/>
              <a:ext cx="792531" cy="792531"/>
            </a:xfrm>
            <a:prstGeom prst="rect">
              <a:avLst/>
            </a:prstGeom>
          </p:spPr>
        </p:pic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B47DC009-4963-F4F3-D2A9-F24921B63250}"/>
                </a:ext>
              </a:extLst>
            </p:cNvPr>
            <p:cNvSpPr txBox="1"/>
            <p:nvPr/>
          </p:nvSpPr>
          <p:spPr>
            <a:xfrm>
              <a:off x="2119016" y="2954262"/>
              <a:ext cx="8065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b="1" dirty="0">
                  <a:solidFill>
                    <a:srgbClr val="FCDC93"/>
                  </a:solidFill>
                  <a:latin typeface="Trade Gothic Next Heavy" panose="020B0903040303020004" pitchFamily="34" charset="0"/>
                </a:rPr>
                <a:t>TÍTULO</a:t>
              </a: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05768891-A158-FB9B-997D-EC1CB0C4E44E}"/>
                </a:ext>
              </a:extLst>
            </p:cNvPr>
            <p:cNvSpPr txBox="1"/>
            <p:nvPr/>
          </p:nvSpPr>
          <p:spPr>
            <a:xfrm>
              <a:off x="982766" y="3853715"/>
              <a:ext cx="376624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just">
                <a:spcAft>
                  <a:spcPts val="800"/>
                </a:spcAft>
                <a:defRPr sz="1400" kern="100">
                  <a:latin typeface="Futura BT" panose="020B0502020204020303" pitchFamily="34" charset="0"/>
                  <a:ea typeface="Aptos" panose="020B0004020202020204" pitchFamily="34" charset="0"/>
                  <a:cs typeface="Times New Roman" panose="02020603050405020304" pitchFamily="18" charset="0"/>
                </a:defRPr>
              </a:lvl1pPr>
            </a:lstStyle>
            <a:p>
              <a:pPr algn="r"/>
              <a:r>
                <a:rPr lang="pt-BR" dirty="0">
                  <a:solidFill>
                    <a:srgbClr val="FCDC93"/>
                  </a:solidFill>
                </a:rPr>
                <a:t>Este é um espaço para um pequeno texto. Destaque palavras mais importantes.</a:t>
              </a:r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F9094016-AE17-80BC-6D45-45C5F35BA9FF}"/>
              </a:ext>
            </a:extLst>
          </p:cNvPr>
          <p:cNvGrpSpPr/>
          <p:nvPr/>
        </p:nvGrpSpPr>
        <p:grpSpPr>
          <a:xfrm>
            <a:off x="854311" y="4758495"/>
            <a:ext cx="4023159" cy="1873286"/>
            <a:chOff x="854311" y="4758495"/>
            <a:chExt cx="4023159" cy="1873286"/>
          </a:xfrm>
        </p:grpSpPr>
        <p:sp>
          <p:nvSpPr>
            <p:cNvPr id="6" name="Retângulo: Cantos Arredondados 5">
              <a:extLst>
                <a:ext uri="{FF2B5EF4-FFF2-40B4-BE49-F238E27FC236}">
                  <a16:creationId xmlns:a16="http://schemas.microsoft.com/office/drawing/2014/main" id="{5E7E11F6-6E61-9F1D-E7BE-676A5D911688}"/>
                </a:ext>
              </a:extLst>
            </p:cNvPr>
            <p:cNvSpPr/>
            <p:nvPr/>
          </p:nvSpPr>
          <p:spPr>
            <a:xfrm>
              <a:off x="854311" y="4758495"/>
              <a:ext cx="4023159" cy="1873286"/>
            </a:xfrm>
            <a:prstGeom prst="roundRect">
              <a:avLst>
                <a:gd name="adj" fmla="val 15432"/>
              </a:avLst>
            </a:prstGeom>
            <a:solidFill>
              <a:srgbClr val="FEFAEE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1FA338FA-6C34-E9BC-04FC-3D8B89313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17986" y="4913449"/>
              <a:ext cx="792531" cy="792531"/>
            </a:xfrm>
            <a:prstGeom prst="rect">
              <a:avLst/>
            </a:prstGeom>
          </p:spPr>
        </p:pic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020AC55D-4D53-EB83-9C14-533337A3BBB7}"/>
                </a:ext>
              </a:extLst>
            </p:cNvPr>
            <p:cNvSpPr txBox="1"/>
            <p:nvPr/>
          </p:nvSpPr>
          <p:spPr>
            <a:xfrm>
              <a:off x="2119016" y="5090249"/>
              <a:ext cx="8065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b="1" dirty="0">
                  <a:solidFill>
                    <a:srgbClr val="4364B1"/>
                  </a:solidFill>
                  <a:latin typeface="Trade Gothic Next Heavy" panose="020B0903040303020004" pitchFamily="34" charset="0"/>
                </a:rPr>
                <a:t>TÍTULO</a:t>
              </a: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4D949B36-4199-D4CC-4914-CDA009F37763}"/>
                </a:ext>
              </a:extLst>
            </p:cNvPr>
            <p:cNvSpPr txBox="1"/>
            <p:nvPr/>
          </p:nvSpPr>
          <p:spPr>
            <a:xfrm>
              <a:off x="860297" y="6022886"/>
              <a:ext cx="398905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just">
                <a:spcAft>
                  <a:spcPts val="800"/>
                </a:spcAft>
                <a:defRPr sz="1400" kern="100">
                  <a:latin typeface="Futura BT" panose="020B0502020204020303" pitchFamily="34" charset="0"/>
                  <a:ea typeface="Aptos" panose="020B0004020202020204" pitchFamily="34" charset="0"/>
                  <a:cs typeface="Times New Roman" panose="02020603050405020304" pitchFamily="18" charset="0"/>
                </a:defRPr>
              </a:lvl1pPr>
            </a:lstStyle>
            <a:p>
              <a:pPr algn="r"/>
              <a:r>
                <a:rPr lang="pt-BR" dirty="0">
                  <a:solidFill>
                    <a:srgbClr val="4364B1"/>
                  </a:solidFill>
                </a:rPr>
                <a:t>Este é um espaço para um pequeno texto. Destaque palavras mais importantes.</a:t>
              </a:r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03E835E1-28E0-8A8F-3846-97D96E87DA85}"/>
              </a:ext>
            </a:extLst>
          </p:cNvPr>
          <p:cNvGrpSpPr/>
          <p:nvPr/>
        </p:nvGrpSpPr>
        <p:grpSpPr>
          <a:xfrm>
            <a:off x="6796702" y="442811"/>
            <a:ext cx="4128854" cy="1873286"/>
            <a:chOff x="6796702" y="442811"/>
            <a:chExt cx="4128854" cy="1873286"/>
          </a:xfrm>
        </p:grpSpPr>
        <p:sp>
          <p:nvSpPr>
            <p:cNvPr id="7" name="Retângulo: Cantos Arredondados 6">
              <a:extLst>
                <a:ext uri="{FF2B5EF4-FFF2-40B4-BE49-F238E27FC236}">
                  <a16:creationId xmlns:a16="http://schemas.microsoft.com/office/drawing/2014/main" id="{15D3351A-8196-928B-0DF3-187A21D457D3}"/>
                </a:ext>
              </a:extLst>
            </p:cNvPr>
            <p:cNvSpPr/>
            <p:nvPr/>
          </p:nvSpPr>
          <p:spPr>
            <a:xfrm>
              <a:off x="6796702" y="442811"/>
              <a:ext cx="4023159" cy="1873286"/>
            </a:xfrm>
            <a:prstGeom prst="roundRect">
              <a:avLst>
                <a:gd name="adj" fmla="val 15432"/>
              </a:avLst>
            </a:prstGeom>
            <a:solidFill>
              <a:srgbClr val="385D73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1B42AF57-9EF6-E461-A7F9-70F13DE9E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97691" y="552446"/>
              <a:ext cx="792531" cy="792531"/>
            </a:xfrm>
            <a:prstGeom prst="rect">
              <a:avLst/>
            </a:prstGeom>
          </p:spPr>
        </p:pic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F0C6B9B1-202D-E36F-B57F-869C0E868127}"/>
                </a:ext>
              </a:extLst>
            </p:cNvPr>
            <p:cNvSpPr txBox="1"/>
            <p:nvPr/>
          </p:nvSpPr>
          <p:spPr>
            <a:xfrm>
              <a:off x="9091187" y="869950"/>
              <a:ext cx="8065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b="1" dirty="0">
                  <a:solidFill>
                    <a:srgbClr val="FCDC93"/>
                  </a:solidFill>
                  <a:latin typeface="Trade Gothic Next Heavy" panose="020B0903040303020004" pitchFamily="34" charset="0"/>
                </a:rPr>
                <a:t>TÍTULO</a:t>
              </a: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70E6EE18-C5B1-FDC7-73D8-0E8568707018}"/>
                </a:ext>
              </a:extLst>
            </p:cNvPr>
            <p:cNvSpPr txBox="1"/>
            <p:nvPr/>
          </p:nvSpPr>
          <p:spPr>
            <a:xfrm>
              <a:off x="6932320" y="1693518"/>
              <a:ext cx="399323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just">
                <a:spcAft>
                  <a:spcPts val="800"/>
                </a:spcAft>
                <a:defRPr sz="1400" kern="100">
                  <a:latin typeface="Futura BT" panose="020B0502020204020303" pitchFamily="34" charset="0"/>
                  <a:ea typeface="Aptos" panose="020B0004020202020204" pitchFamily="34" charset="0"/>
                  <a:cs typeface="Times New Roman" panose="02020603050405020304" pitchFamily="18" charset="0"/>
                </a:defRPr>
              </a:lvl1pPr>
            </a:lstStyle>
            <a:p>
              <a:pPr algn="l"/>
              <a:r>
                <a:rPr lang="pt-BR" dirty="0">
                  <a:solidFill>
                    <a:srgbClr val="FCDC93"/>
                  </a:solidFill>
                </a:rPr>
                <a:t>Este é um espaço para um pequeno texto. Destaque palavras mais importantes.</a:t>
              </a:r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3D8AF9A4-6437-9318-98C7-2074E0C6FD7A}"/>
              </a:ext>
            </a:extLst>
          </p:cNvPr>
          <p:cNvGrpSpPr/>
          <p:nvPr/>
        </p:nvGrpSpPr>
        <p:grpSpPr>
          <a:xfrm>
            <a:off x="6796701" y="2600653"/>
            <a:ext cx="4124670" cy="1873286"/>
            <a:chOff x="6796701" y="2600653"/>
            <a:chExt cx="4124670" cy="1873286"/>
          </a:xfrm>
        </p:grpSpPr>
        <p:sp>
          <p:nvSpPr>
            <p:cNvPr id="8" name="Retângulo: Cantos Arredondados 7">
              <a:extLst>
                <a:ext uri="{FF2B5EF4-FFF2-40B4-BE49-F238E27FC236}">
                  <a16:creationId xmlns:a16="http://schemas.microsoft.com/office/drawing/2014/main" id="{7E3F00F3-93C0-4270-68C6-84611054A04B}"/>
                </a:ext>
              </a:extLst>
            </p:cNvPr>
            <p:cNvSpPr/>
            <p:nvPr/>
          </p:nvSpPr>
          <p:spPr>
            <a:xfrm>
              <a:off x="6796701" y="2600653"/>
              <a:ext cx="4023159" cy="1873286"/>
            </a:xfrm>
            <a:prstGeom prst="roundRect">
              <a:avLst>
                <a:gd name="adj" fmla="val 15432"/>
              </a:avLst>
            </a:prstGeom>
            <a:solidFill>
              <a:srgbClr val="FEFAEE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6FFB80A6-034D-7DD0-00B6-81E7E3668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97691" y="2757734"/>
              <a:ext cx="792531" cy="792531"/>
            </a:xfrm>
            <a:prstGeom prst="rect">
              <a:avLst/>
            </a:prstGeom>
          </p:spPr>
        </p:pic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4A936735-8593-9C16-DCDE-5DE770568C85}"/>
                </a:ext>
              </a:extLst>
            </p:cNvPr>
            <p:cNvSpPr txBox="1"/>
            <p:nvPr/>
          </p:nvSpPr>
          <p:spPr>
            <a:xfrm>
              <a:off x="9091186" y="2991075"/>
              <a:ext cx="8065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b="1" dirty="0">
                  <a:solidFill>
                    <a:srgbClr val="4364B1"/>
                  </a:solidFill>
                  <a:latin typeface="Trade Gothic Next Heavy" panose="020B0903040303020004" pitchFamily="34" charset="0"/>
                </a:rPr>
                <a:t>TÍTULO</a:t>
              </a: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5583976F-85A2-F586-9331-3FA1853EA74A}"/>
                </a:ext>
              </a:extLst>
            </p:cNvPr>
            <p:cNvSpPr txBox="1"/>
            <p:nvPr/>
          </p:nvSpPr>
          <p:spPr>
            <a:xfrm>
              <a:off x="6932320" y="3903958"/>
              <a:ext cx="398905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just">
                <a:spcAft>
                  <a:spcPts val="800"/>
                </a:spcAft>
                <a:defRPr sz="1400" kern="100">
                  <a:latin typeface="Futura BT" panose="020B0502020204020303" pitchFamily="34" charset="0"/>
                  <a:ea typeface="Aptos" panose="020B0004020202020204" pitchFamily="34" charset="0"/>
                  <a:cs typeface="Times New Roman" panose="02020603050405020304" pitchFamily="18" charset="0"/>
                </a:defRPr>
              </a:lvl1pPr>
            </a:lstStyle>
            <a:p>
              <a:pPr algn="l"/>
              <a:r>
                <a:rPr lang="pt-BR" dirty="0">
                  <a:solidFill>
                    <a:srgbClr val="4364B1"/>
                  </a:solidFill>
                </a:rPr>
                <a:t>Este é um espaço para um pequeno texto. Destaque palavras mais importantes.</a:t>
              </a: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98900E75-DBFF-4D2F-8B9F-2827669223CB}"/>
              </a:ext>
            </a:extLst>
          </p:cNvPr>
          <p:cNvGrpSpPr/>
          <p:nvPr/>
        </p:nvGrpSpPr>
        <p:grpSpPr>
          <a:xfrm>
            <a:off x="6796700" y="4758495"/>
            <a:ext cx="4168036" cy="1873286"/>
            <a:chOff x="6796700" y="4758495"/>
            <a:chExt cx="4168036" cy="1873286"/>
          </a:xfrm>
        </p:grpSpPr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2667A4BD-541C-62FE-95B0-2DBFA9BC521D}"/>
                </a:ext>
              </a:extLst>
            </p:cNvPr>
            <p:cNvSpPr/>
            <p:nvPr/>
          </p:nvSpPr>
          <p:spPr>
            <a:xfrm>
              <a:off x="6796700" y="4758495"/>
              <a:ext cx="4023159" cy="1873286"/>
            </a:xfrm>
            <a:prstGeom prst="roundRect">
              <a:avLst>
                <a:gd name="adj" fmla="val 15432"/>
              </a:avLst>
            </a:prstGeom>
            <a:solidFill>
              <a:srgbClr val="385D73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3CCACB5E-C04B-676E-94AC-91EE433AC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97690" y="4931118"/>
              <a:ext cx="792531" cy="792531"/>
            </a:xfrm>
            <a:prstGeom prst="rect">
              <a:avLst/>
            </a:prstGeom>
          </p:spPr>
        </p:pic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31D6D959-2FC9-81DC-9FD6-EDD6E339C312}"/>
                </a:ext>
              </a:extLst>
            </p:cNvPr>
            <p:cNvSpPr txBox="1"/>
            <p:nvPr/>
          </p:nvSpPr>
          <p:spPr>
            <a:xfrm>
              <a:off x="9091186" y="5131591"/>
              <a:ext cx="8065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b="1" dirty="0">
                  <a:solidFill>
                    <a:srgbClr val="FCDC93"/>
                  </a:solidFill>
                  <a:latin typeface="Trade Gothic Next Heavy" panose="020B0903040303020004" pitchFamily="34" charset="0"/>
                </a:rPr>
                <a:t>TÍTULO</a:t>
              </a: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36D421A9-1759-976C-1A54-49C44858BDE8}"/>
                </a:ext>
              </a:extLst>
            </p:cNvPr>
            <p:cNvSpPr txBox="1"/>
            <p:nvPr/>
          </p:nvSpPr>
          <p:spPr>
            <a:xfrm>
              <a:off x="6888953" y="6022886"/>
              <a:ext cx="407578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just">
                <a:spcAft>
                  <a:spcPts val="800"/>
                </a:spcAft>
                <a:defRPr sz="1400" kern="100">
                  <a:latin typeface="Futura BT" panose="020B0502020204020303" pitchFamily="34" charset="0"/>
                  <a:ea typeface="Aptos" panose="020B0004020202020204" pitchFamily="34" charset="0"/>
                  <a:cs typeface="Times New Roman" panose="02020603050405020304" pitchFamily="18" charset="0"/>
                </a:defRPr>
              </a:lvl1pPr>
            </a:lstStyle>
            <a:p>
              <a:pPr algn="l"/>
              <a:r>
                <a:rPr lang="pt-BR" dirty="0">
                  <a:solidFill>
                    <a:srgbClr val="FCDC93"/>
                  </a:solidFill>
                </a:rPr>
                <a:t>Este é um espaço para um pequeno texto. Destaque palavras mais importantes.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118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8" fill="hold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2" fill="hold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2" fill="hold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3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2" fill="hold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4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C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0C6E223-99F6-5FDD-7BE4-E2F3161B5805}"/>
              </a:ext>
            </a:extLst>
          </p:cNvPr>
          <p:cNvSpPr txBox="1"/>
          <p:nvPr/>
        </p:nvSpPr>
        <p:spPr>
          <a:xfrm>
            <a:off x="3786314" y="3220463"/>
            <a:ext cx="370325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23047"/>
                </a:solidFill>
                <a:effectLst/>
                <a:uLnTx/>
                <a:uFillTx/>
                <a:latin typeface="Bison Bold" panose="00000400000000000000" pitchFamily="2" charset="0"/>
                <a:ea typeface="+mn-ea"/>
                <a:cs typeface="+mn-cs"/>
              </a:rPr>
              <a:t>Template</a:t>
            </a:r>
            <a:endParaRPr kumimoji="0" lang="pt-BR" sz="8800" b="0" i="0" u="none" strike="noStrike" kern="1200" cap="none" spc="0" normalizeH="0" baseline="0" noProof="0" dirty="0">
              <a:ln>
                <a:noFill/>
              </a:ln>
              <a:solidFill>
                <a:srgbClr val="023047"/>
              </a:solidFill>
              <a:effectLst/>
              <a:uLnTx/>
              <a:uFillTx/>
              <a:latin typeface="Bison Bold" panose="00000400000000000000" pitchFamily="2" charset="0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C347FD7-3C0B-53C1-CD58-6743D9BD7990}"/>
              </a:ext>
            </a:extLst>
          </p:cNvPr>
          <p:cNvSpPr txBox="1"/>
          <p:nvPr/>
        </p:nvSpPr>
        <p:spPr>
          <a:xfrm>
            <a:off x="7338748" y="2366383"/>
            <a:ext cx="1176925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9900" b="0" i="0" u="none" strike="noStrike" kern="1200" cap="none" spc="0" normalizeH="0" baseline="0" noProof="0" dirty="0">
                <a:ln>
                  <a:noFill/>
                </a:ln>
                <a:solidFill>
                  <a:srgbClr val="023047"/>
                </a:solidFill>
                <a:effectLst/>
                <a:uLnTx/>
                <a:uFillTx/>
                <a:latin typeface="Bison Bold" panose="00000400000000000000" pitchFamily="2" charset="0"/>
                <a:ea typeface="+mn-ea"/>
                <a:cs typeface="+mn-cs"/>
              </a:rPr>
              <a:t>+</a:t>
            </a:r>
          </a:p>
        </p:txBody>
      </p:sp>
      <p:sp>
        <p:nvSpPr>
          <p:cNvPr id="4" name="Semicírculo 3">
            <a:extLst>
              <a:ext uri="{FF2B5EF4-FFF2-40B4-BE49-F238E27FC236}">
                <a16:creationId xmlns:a16="http://schemas.microsoft.com/office/drawing/2014/main" id="{CFA5B528-5548-BF5D-C9DC-785567C014E8}"/>
              </a:ext>
            </a:extLst>
          </p:cNvPr>
          <p:cNvSpPr/>
          <p:nvPr/>
        </p:nvSpPr>
        <p:spPr>
          <a:xfrm>
            <a:off x="4044237" y="2366383"/>
            <a:ext cx="3958387" cy="2612572"/>
          </a:xfrm>
          <a:prstGeom prst="blockArc">
            <a:avLst>
              <a:gd name="adj1" fmla="val 11213750"/>
              <a:gd name="adj2" fmla="val 21369168"/>
              <a:gd name="adj3" fmla="val 6999"/>
            </a:avLst>
          </a:prstGeom>
          <a:gradFill flip="none" rotWithShape="1">
            <a:gsLst>
              <a:gs pos="100000">
                <a:srgbClr val="8ECAE6"/>
              </a:gs>
              <a:gs pos="64000">
                <a:srgbClr val="219EBC"/>
              </a:gs>
              <a:gs pos="4000">
                <a:srgbClr val="02304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2628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AA6EECD5-CAD8-8C0E-FBF3-A2DF650C7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-37157"/>
            <a:ext cx="1814215" cy="181421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31E54FC-6E8F-20C2-4A26-3073E17706C9}"/>
              </a:ext>
            </a:extLst>
          </p:cNvPr>
          <p:cNvSpPr txBox="1"/>
          <p:nvPr/>
        </p:nvSpPr>
        <p:spPr>
          <a:xfrm>
            <a:off x="8991102" y="408285"/>
            <a:ext cx="2585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rgbClr val="4364B1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C640732-CE79-53E4-99F8-47BE5F6A9CC6}"/>
              </a:ext>
            </a:extLst>
          </p:cNvPr>
          <p:cNvSpPr txBox="1"/>
          <p:nvPr/>
        </p:nvSpPr>
        <p:spPr>
          <a:xfrm>
            <a:off x="9019219" y="1177898"/>
            <a:ext cx="2529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4364B1"/>
                </a:solidFill>
                <a:highlight>
                  <a:srgbClr val="FCDC93"/>
                </a:highlight>
                <a:latin typeface="Futura BT" panose="020B0502020204020303" pitchFamily="34" charset="0"/>
              </a:rPr>
              <a:t>SUBTÍTULO</a:t>
            </a:r>
          </a:p>
        </p:txBody>
      </p:sp>
      <p:pic>
        <p:nvPicPr>
          <p:cNvPr id="6" name="Imagem 5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2A885A3F-2583-BEF8-E861-AC0765CB7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77785" y="5043785"/>
            <a:ext cx="1814215" cy="181421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A86E5A1-CCB1-118A-9F65-220FA4CE5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082" y="2616199"/>
            <a:ext cx="1357015" cy="13570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0F2738A-2239-F6B0-9FC5-4B56D7DC43A3}"/>
              </a:ext>
            </a:extLst>
          </p:cNvPr>
          <p:cNvSpPr txBox="1"/>
          <p:nvPr/>
        </p:nvSpPr>
        <p:spPr>
          <a:xfrm>
            <a:off x="1384649" y="4143099"/>
            <a:ext cx="1429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4364B1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5016069-DFA4-011D-5F97-BBECE1267FCA}"/>
              </a:ext>
            </a:extLst>
          </p:cNvPr>
          <p:cNvSpPr txBox="1"/>
          <p:nvPr/>
        </p:nvSpPr>
        <p:spPr>
          <a:xfrm>
            <a:off x="892522" y="4836204"/>
            <a:ext cx="2414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385D73"/>
                </a:solidFill>
                <a:latin typeface="Futura BT" panose="020B0502020204020303" pitchFamily="34" charset="0"/>
              </a:rPr>
              <a:t>Espaço para um pequeno texto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794CC3F-3C14-32F0-A852-2D8806C68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492" y="2616199"/>
            <a:ext cx="1357015" cy="13570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A4C886EE-E283-039D-48F8-B9E10B817BC5}"/>
              </a:ext>
            </a:extLst>
          </p:cNvPr>
          <p:cNvSpPr txBox="1"/>
          <p:nvPr/>
        </p:nvSpPr>
        <p:spPr>
          <a:xfrm>
            <a:off x="5381059" y="4143099"/>
            <a:ext cx="1429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4364B1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47FF116-AFD7-47A3-8D85-C904B74D7EB0}"/>
              </a:ext>
            </a:extLst>
          </p:cNvPr>
          <p:cNvSpPr txBox="1"/>
          <p:nvPr/>
        </p:nvSpPr>
        <p:spPr>
          <a:xfrm>
            <a:off x="4888932" y="4836204"/>
            <a:ext cx="2414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385D73"/>
                </a:solidFill>
                <a:latin typeface="Futura BT" panose="020B0502020204020303" pitchFamily="34" charset="0"/>
              </a:rPr>
              <a:t>Espaço para um pequeno texto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3850F8DC-8803-614E-F33F-D34F9C168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3902" y="2616199"/>
            <a:ext cx="1357015" cy="13570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3ED85805-F369-54F3-C9EB-E1695D2D0F5D}"/>
              </a:ext>
            </a:extLst>
          </p:cNvPr>
          <p:cNvSpPr txBox="1"/>
          <p:nvPr/>
        </p:nvSpPr>
        <p:spPr>
          <a:xfrm>
            <a:off x="9377469" y="4143099"/>
            <a:ext cx="1429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4364B1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AD7807C-C266-8E06-CCA8-260AFDC11BF8}"/>
              </a:ext>
            </a:extLst>
          </p:cNvPr>
          <p:cNvSpPr txBox="1"/>
          <p:nvPr/>
        </p:nvSpPr>
        <p:spPr>
          <a:xfrm>
            <a:off x="8885342" y="4836204"/>
            <a:ext cx="2414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385D73"/>
                </a:solidFill>
                <a:latin typeface="Futura BT" panose="020B0502020204020303" pitchFamily="34" charset="0"/>
              </a:rPr>
              <a:t>Espaço para um pequeno texto</a:t>
            </a:r>
          </a:p>
        </p:txBody>
      </p:sp>
    </p:spTree>
    <p:extLst>
      <p:ext uri="{BB962C8B-B14F-4D97-AF65-F5344CB8AC3E}">
        <p14:creationId xmlns:p14="http://schemas.microsoft.com/office/powerpoint/2010/main" val="207171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0" grpId="0"/>
      <p:bldP spid="12" grpId="0"/>
      <p:bldP spid="13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62A45832-64A7-193F-8FBF-00A0F4E91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77785" y="5043785"/>
            <a:ext cx="1814215" cy="1814215"/>
          </a:xfrm>
          <a:prstGeom prst="rect">
            <a:avLst/>
          </a:prstGeom>
        </p:spPr>
      </p:pic>
      <p:pic>
        <p:nvPicPr>
          <p:cNvPr id="3" name="Imagem 2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36DA8BC7-00C3-7276-2DCE-8C79ABA64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377785" y="-74314"/>
            <a:ext cx="1814215" cy="181421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0E112C7-3816-FFBB-5AEF-1B27562E3CA4}"/>
              </a:ext>
            </a:extLst>
          </p:cNvPr>
          <p:cNvSpPr txBox="1"/>
          <p:nvPr/>
        </p:nvSpPr>
        <p:spPr>
          <a:xfrm>
            <a:off x="514759" y="323957"/>
            <a:ext cx="2585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rgbClr val="4364B1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E893A57-D090-9108-50F9-23CB985F56D5}"/>
              </a:ext>
            </a:extLst>
          </p:cNvPr>
          <p:cNvSpPr txBox="1"/>
          <p:nvPr/>
        </p:nvSpPr>
        <p:spPr>
          <a:xfrm>
            <a:off x="542876" y="1093570"/>
            <a:ext cx="2529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4364B1"/>
                </a:solidFill>
                <a:highlight>
                  <a:srgbClr val="FCDC93"/>
                </a:highlight>
                <a:latin typeface="Futura BT" panose="020B0502020204020303" pitchFamily="34" charset="0"/>
              </a:rPr>
              <a:t>SUBTÍTULO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A5F0A4C-324F-F380-B23C-AACA0C98B105}"/>
              </a:ext>
            </a:extLst>
          </p:cNvPr>
          <p:cNvSpPr txBox="1"/>
          <p:nvPr/>
        </p:nvSpPr>
        <p:spPr>
          <a:xfrm>
            <a:off x="542876" y="2563555"/>
            <a:ext cx="55809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385D73"/>
                </a:solidFill>
                <a:latin typeface="Futura BT" panose="020B0502020204020303" pitchFamily="34" charset="0"/>
              </a:rPr>
              <a:t>Este é um espaço para um pequeno texto. Não se esqueça de </a:t>
            </a:r>
            <a:r>
              <a:rPr lang="pt-BR" sz="4000" dirty="0">
                <a:solidFill>
                  <a:srgbClr val="4364B1"/>
                </a:solidFill>
                <a:latin typeface="Trade Gothic Next Heavy" panose="020B0903040303020004" pitchFamily="34" charset="0"/>
              </a:rPr>
              <a:t>destacar palavras importantes</a:t>
            </a:r>
            <a:r>
              <a:rPr lang="pt-BR" sz="4000" dirty="0">
                <a:solidFill>
                  <a:srgbClr val="385D73"/>
                </a:solidFill>
                <a:latin typeface="Futura BT" panose="020B0502020204020303" pitchFamily="34" charset="0"/>
              </a:rPr>
              <a:t>.</a:t>
            </a:r>
          </a:p>
        </p:txBody>
      </p:sp>
      <p:pic>
        <p:nvPicPr>
          <p:cNvPr id="8" name="Imagem 7" descr="Uma imagem contendo luz&#10;&#10;O conteúdo gerado por IA pode estar incorreto.">
            <a:extLst>
              <a:ext uri="{FF2B5EF4-FFF2-40B4-BE49-F238E27FC236}">
                <a16:creationId xmlns:a16="http://schemas.microsoft.com/office/drawing/2014/main" id="{55873770-C850-6A1C-179F-B703436AAA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975" b="19221"/>
          <a:stretch>
            <a:fillRect/>
          </a:stretch>
        </p:blipFill>
        <p:spPr>
          <a:xfrm>
            <a:off x="6587885" y="932543"/>
            <a:ext cx="4572000" cy="49929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434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C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C1506E54-20CD-6F2F-69A3-AC65CACC6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942"/>
            <a:ext cx="1814215" cy="1814215"/>
          </a:xfrm>
          <a:prstGeom prst="rect">
            <a:avLst/>
          </a:prstGeom>
        </p:spPr>
      </p:pic>
      <p:pic>
        <p:nvPicPr>
          <p:cNvPr id="3" name="Imagem 2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3C99192D-2B46-A27F-F9ED-35C0DB683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-37157"/>
            <a:ext cx="1814215" cy="181421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0A90F27-FA14-1E6E-3FB5-935A779E67B3}"/>
              </a:ext>
            </a:extLst>
          </p:cNvPr>
          <p:cNvSpPr txBox="1"/>
          <p:nvPr/>
        </p:nvSpPr>
        <p:spPr>
          <a:xfrm>
            <a:off x="8991102" y="408285"/>
            <a:ext cx="2585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rgbClr val="385D73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7302A5A-3053-6C0A-B36A-8F0E35A52B5A}"/>
              </a:ext>
            </a:extLst>
          </p:cNvPr>
          <p:cNvSpPr txBox="1"/>
          <p:nvPr/>
        </p:nvSpPr>
        <p:spPr>
          <a:xfrm>
            <a:off x="9019219" y="1177898"/>
            <a:ext cx="2529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385D73"/>
                </a:solidFill>
                <a:highlight>
                  <a:srgbClr val="FEFAEE"/>
                </a:highlight>
                <a:latin typeface="Futura BT" panose="020B0502020204020303" pitchFamily="34" charset="0"/>
              </a:rPr>
              <a:t>SUBTÍTULO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65CB8F7-83FD-DBA9-7123-F3D35729577E}"/>
              </a:ext>
            </a:extLst>
          </p:cNvPr>
          <p:cNvSpPr txBox="1"/>
          <p:nvPr/>
        </p:nvSpPr>
        <p:spPr>
          <a:xfrm>
            <a:off x="5967636" y="2593842"/>
            <a:ext cx="55809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dirty="0">
                <a:solidFill>
                  <a:srgbClr val="4364B1"/>
                </a:solidFill>
                <a:latin typeface="Futura BT" panose="020B0502020204020303" pitchFamily="34" charset="0"/>
              </a:rPr>
              <a:t>Este é um espaço para um pequeno texto. Não se esqueça de </a:t>
            </a:r>
            <a:r>
              <a:rPr lang="pt-BR" sz="4000" dirty="0">
                <a:solidFill>
                  <a:srgbClr val="385D73"/>
                </a:solidFill>
                <a:latin typeface="Trade Gothic Next Heavy" panose="020B0903040303020004" pitchFamily="34" charset="0"/>
              </a:rPr>
              <a:t>destacar palavras importantes</a:t>
            </a:r>
            <a:r>
              <a:rPr lang="pt-BR" sz="4000" dirty="0">
                <a:solidFill>
                  <a:srgbClr val="4364B1"/>
                </a:solidFill>
                <a:latin typeface="Futura BT" panose="020B0502020204020303" pitchFamily="34" charset="0"/>
              </a:rPr>
              <a:t>.</a:t>
            </a:r>
          </a:p>
        </p:txBody>
      </p:sp>
      <p:pic>
        <p:nvPicPr>
          <p:cNvPr id="8" name="Imagem 7" descr="Uma imagem contendo escuro, foto, rosto, pare&#10;&#10;O conteúdo gerado por IA pode estar incorreto.">
            <a:extLst>
              <a:ext uri="{FF2B5EF4-FFF2-40B4-BE49-F238E27FC236}">
                <a16:creationId xmlns:a16="http://schemas.microsoft.com/office/drawing/2014/main" id="{B66312BC-74E3-6057-1027-6E3258A0C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19979" y="887256"/>
            <a:ext cx="5484515" cy="54845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32907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C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7B5BDC3E-CDC1-9F60-794B-95D90321A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377785" y="-74314"/>
            <a:ext cx="1814215" cy="1814215"/>
          </a:xfrm>
          <a:prstGeom prst="rect">
            <a:avLst/>
          </a:prstGeom>
        </p:spPr>
      </p:pic>
      <p:pic>
        <p:nvPicPr>
          <p:cNvPr id="3" name="Imagem 2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D12E1412-4B94-00B1-034A-2D0796734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942"/>
            <a:ext cx="1814215" cy="181421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3CEC81D-9359-1838-BF5A-07E6303EA8FE}"/>
              </a:ext>
            </a:extLst>
          </p:cNvPr>
          <p:cNvSpPr txBox="1"/>
          <p:nvPr/>
        </p:nvSpPr>
        <p:spPr>
          <a:xfrm>
            <a:off x="521393" y="323957"/>
            <a:ext cx="2585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rgbClr val="385D73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E7B4A00-4AA3-933E-4C24-4567BD582B6B}"/>
              </a:ext>
            </a:extLst>
          </p:cNvPr>
          <p:cNvSpPr txBox="1"/>
          <p:nvPr/>
        </p:nvSpPr>
        <p:spPr>
          <a:xfrm>
            <a:off x="549510" y="1093570"/>
            <a:ext cx="2529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385D73"/>
                </a:solidFill>
                <a:highlight>
                  <a:srgbClr val="FEFAEE"/>
                </a:highlight>
                <a:latin typeface="Futura BT" panose="020B0502020204020303" pitchFamily="34" charset="0"/>
              </a:rPr>
              <a:t>SUBTÍTULO</a:t>
            </a:r>
          </a:p>
        </p:txBody>
      </p:sp>
      <p:pic>
        <p:nvPicPr>
          <p:cNvPr id="6" name="Imagem 5" descr="Uma imagem contendo escuro, foto, rosto, pare&#10;&#10;O conteúdo gerado por IA pode estar incorreto.">
            <a:extLst>
              <a:ext uri="{FF2B5EF4-FFF2-40B4-BE49-F238E27FC236}">
                <a16:creationId xmlns:a16="http://schemas.microsoft.com/office/drawing/2014/main" id="{4F462ECB-2812-4CA0-E43B-19C79E346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84468" y="2182000"/>
            <a:ext cx="1659494" cy="16594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B0A55C6-A566-3925-D7BB-E0E6FBEA6ABA}"/>
              </a:ext>
            </a:extLst>
          </p:cNvPr>
          <p:cNvSpPr txBox="1"/>
          <p:nvPr/>
        </p:nvSpPr>
        <p:spPr>
          <a:xfrm>
            <a:off x="2643962" y="2375192"/>
            <a:ext cx="2791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385D73"/>
                </a:solidFill>
                <a:latin typeface="Futura BT" panose="020B0502020204020303" pitchFamily="34" charset="0"/>
              </a:rPr>
              <a:t>Espaço para um pequeno texto. Evite muito texto.</a:t>
            </a:r>
          </a:p>
        </p:txBody>
      </p:sp>
      <p:pic>
        <p:nvPicPr>
          <p:cNvPr id="8" name="Imagem 7" descr="Uma imagem contendo escuro, foto, rosto, pare&#10;&#10;O conteúdo gerado por IA pode estar incorreto.">
            <a:extLst>
              <a:ext uri="{FF2B5EF4-FFF2-40B4-BE49-F238E27FC236}">
                <a16:creationId xmlns:a16="http://schemas.microsoft.com/office/drawing/2014/main" id="{D0E45921-314F-E9BD-521E-A96901E95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84468" y="4311685"/>
            <a:ext cx="1659494" cy="16594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6410BF87-4639-9784-CA7F-99549F5ACF9C}"/>
              </a:ext>
            </a:extLst>
          </p:cNvPr>
          <p:cNvSpPr txBox="1"/>
          <p:nvPr/>
        </p:nvSpPr>
        <p:spPr>
          <a:xfrm>
            <a:off x="2643962" y="4504877"/>
            <a:ext cx="2791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385D73"/>
                </a:solidFill>
                <a:latin typeface="Futura BT" panose="020B0502020204020303" pitchFamily="34" charset="0"/>
              </a:rPr>
              <a:t>Espaço para um pequeno texto. Evite muito texto.</a:t>
            </a:r>
          </a:p>
        </p:txBody>
      </p:sp>
      <p:pic>
        <p:nvPicPr>
          <p:cNvPr id="10" name="Imagem 9" descr="Uma imagem contendo escuro, foto, rosto, pare&#10;&#10;O conteúdo gerado por IA pode estar incorreto.">
            <a:extLst>
              <a:ext uri="{FF2B5EF4-FFF2-40B4-BE49-F238E27FC236}">
                <a16:creationId xmlns:a16="http://schemas.microsoft.com/office/drawing/2014/main" id="{049C284C-B206-8CE4-484C-06B62723E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8038" y="2182000"/>
            <a:ext cx="1659494" cy="16594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m 10" descr="Uma imagem contendo escuro, foto, rosto, pare&#10;&#10;O conteúdo gerado por IA pode estar incorreto.">
            <a:extLst>
              <a:ext uri="{FF2B5EF4-FFF2-40B4-BE49-F238E27FC236}">
                <a16:creationId xmlns:a16="http://schemas.microsoft.com/office/drawing/2014/main" id="{D8CEA73D-593F-F4AB-3A0F-DDEDFB8FC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8038" y="4311685"/>
            <a:ext cx="1659494" cy="16594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45D570BE-DA24-C313-F133-659E97B4E1F7}"/>
              </a:ext>
            </a:extLst>
          </p:cNvPr>
          <p:cNvSpPr txBox="1"/>
          <p:nvPr/>
        </p:nvSpPr>
        <p:spPr>
          <a:xfrm>
            <a:off x="6876832" y="2375192"/>
            <a:ext cx="2791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dirty="0">
                <a:solidFill>
                  <a:srgbClr val="385D73"/>
                </a:solidFill>
                <a:latin typeface="Futura BT" panose="020B0502020204020303" pitchFamily="34" charset="0"/>
              </a:rPr>
              <a:t>Espaço para um pequeno texto. Evite muito texto.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3B378FE-5B7E-01B3-6322-47575B1A1D73}"/>
              </a:ext>
            </a:extLst>
          </p:cNvPr>
          <p:cNvSpPr txBox="1"/>
          <p:nvPr/>
        </p:nvSpPr>
        <p:spPr>
          <a:xfrm>
            <a:off x="6876832" y="4504877"/>
            <a:ext cx="2791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dirty="0">
                <a:solidFill>
                  <a:srgbClr val="385D73"/>
                </a:solidFill>
                <a:latin typeface="Futura BT" panose="020B0502020204020303" pitchFamily="34" charset="0"/>
              </a:rPr>
              <a:t>Espaço para um pequeno texto. Evite muito texto.</a:t>
            </a:r>
          </a:p>
        </p:txBody>
      </p:sp>
    </p:spTree>
    <p:extLst>
      <p:ext uri="{BB962C8B-B14F-4D97-AF65-F5344CB8AC3E}">
        <p14:creationId xmlns:p14="http://schemas.microsoft.com/office/powerpoint/2010/main" val="72529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D4909837-55E0-B6C5-3F91-CE745AB3F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942"/>
            <a:ext cx="1814215" cy="1814215"/>
          </a:xfrm>
          <a:prstGeom prst="rect">
            <a:avLst/>
          </a:prstGeom>
        </p:spPr>
      </p:pic>
      <p:pic>
        <p:nvPicPr>
          <p:cNvPr id="2" name="Imagem 1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1BD323EF-5ABF-485E-6DE2-6C7CE5BEA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77785" y="5043785"/>
            <a:ext cx="1814215" cy="1814215"/>
          </a:xfrm>
          <a:prstGeom prst="rect">
            <a:avLst/>
          </a:prstGeom>
        </p:spPr>
      </p:pic>
      <p:pic>
        <p:nvPicPr>
          <p:cNvPr id="3" name="Imagem 2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24690F14-C1BA-9678-F785-E38BE92E4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377785" y="-74314"/>
            <a:ext cx="1814215" cy="181421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078C5E0-D470-3098-2F4D-B88936B05754}"/>
              </a:ext>
            </a:extLst>
          </p:cNvPr>
          <p:cNvSpPr txBox="1"/>
          <p:nvPr/>
        </p:nvSpPr>
        <p:spPr>
          <a:xfrm>
            <a:off x="514759" y="260457"/>
            <a:ext cx="2585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rgbClr val="4364B1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8CB76A9-17A0-0A4C-A2D9-98EB2B0BB104}"/>
              </a:ext>
            </a:extLst>
          </p:cNvPr>
          <p:cNvSpPr txBox="1"/>
          <p:nvPr/>
        </p:nvSpPr>
        <p:spPr>
          <a:xfrm>
            <a:off x="542876" y="1030070"/>
            <a:ext cx="2529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4364B1"/>
                </a:solidFill>
                <a:highlight>
                  <a:srgbClr val="FCDC93"/>
                </a:highlight>
                <a:latin typeface="Futura BT" panose="020B0502020204020303" pitchFamily="34" charset="0"/>
              </a:rPr>
              <a:t>SUBTÍTULO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91F406B1-C5DA-E4E5-C5C9-8A7B06271136}"/>
              </a:ext>
            </a:extLst>
          </p:cNvPr>
          <p:cNvSpPr/>
          <p:nvPr/>
        </p:nvSpPr>
        <p:spPr>
          <a:xfrm>
            <a:off x="-952500" y="1905000"/>
            <a:ext cx="12471400" cy="774700"/>
          </a:xfrm>
          <a:prstGeom prst="roundRect">
            <a:avLst>
              <a:gd name="adj" fmla="val 50000"/>
            </a:avLst>
          </a:prstGeom>
          <a:solidFill>
            <a:srgbClr val="4364B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400" dirty="0">
                <a:solidFill>
                  <a:srgbClr val="FEFAEE"/>
                </a:solidFill>
                <a:latin typeface="Futura BT" panose="020B0502020204020303" pitchFamily="34" charset="0"/>
              </a:rPr>
              <a:t>Espaço para um pequeno texto. Evite texto excessivo.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B4566DEA-0616-3A89-A709-3D38446D95D3}"/>
              </a:ext>
            </a:extLst>
          </p:cNvPr>
          <p:cNvSpPr/>
          <p:nvPr/>
        </p:nvSpPr>
        <p:spPr>
          <a:xfrm>
            <a:off x="514759" y="2893822"/>
            <a:ext cx="12471400" cy="774700"/>
          </a:xfrm>
          <a:prstGeom prst="roundRect">
            <a:avLst>
              <a:gd name="adj" fmla="val 50000"/>
            </a:avLst>
          </a:prstGeom>
          <a:solidFill>
            <a:srgbClr val="385D7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dirty="0">
                <a:solidFill>
                  <a:srgbClr val="FEFAEE"/>
                </a:solidFill>
                <a:latin typeface="Futura BT" panose="020B0502020204020303" pitchFamily="34" charset="0"/>
              </a:rPr>
              <a:t>Espaço para um pequeno texto. Evite texto excessivo.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43329810-B1BF-7E3A-93F3-DFEB71E799D7}"/>
              </a:ext>
            </a:extLst>
          </p:cNvPr>
          <p:cNvSpPr/>
          <p:nvPr/>
        </p:nvSpPr>
        <p:spPr>
          <a:xfrm>
            <a:off x="-952500" y="3889863"/>
            <a:ext cx="12471400" cy="774700"/>
          </a:xfrm>
          <a:prstGeom prst="roundRect">
            <a:avLst>
              <a:gd name="adj" fmla="val 50000"/>
            </a:avLst>
          </a:prstGeom>
          <a:solidFill>
            <a:srgbClr val="4364B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400" dirty="0">
                <a:solidFill>
                  <a:srgbClr val="FEFAEE"/>
                </a:solidFill>
                <a:latin typeface="Futura BT" panose="020B0502020204020303" pitchFamily="34" charset="0"/>
              </a:rPr>
              <a:t>Espaço para um pequeno texto. Evite texto excessivo.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49E26E2D-34D3-185E-D627-24F0EAA35C1A}"/>
              </a:ext>
            </a:extLst>
          </p:cNvPr>
          <p:cNvSpPr/>
          <p:nvPr/>
        </p:nvSpPr>
        <p:spPr>
          <a:xfrm>
            <a:off x="514759" y="4878685"/>
            <a:ext cx="12471400" cy="774700"/>
          </a:xfrm>
          <a:prstGeom prst="roundRect">
            <a:avLst>
              <a:gd name="adj" fmla="val 50000"/>
            </a:avLst>
          </a:prstGeom>
          <a:solidFill>
            <a:srgbClr val="385D7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dirty="0">
                <a:solidFill>
                  <a:srgbClr val="FEFAEE"/>
                </a:solidFill>
                <a:latin typeface="Futura BT" panose="020B0502020204020303" pitchFamily="34" charset="0"/>
              </a:rPr>
              <a:t>Espaço para um pequeno texto. Evite texto excessivo.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1E9C93BE-1E61-A618-B405-151996996B8D}"/>
              </a:ext>
            </a:extLst>
          </p:cNvPr>
          <p:cNvSpPr/>
          <p:nvPr/>
        </p:nvSpPr>
        <p:spPr>
          <a:xfrm>
            <a:off x="-952500" y="5867507"/>
            <a:ext cx="12471400" cy="774700"/>
          </a:xfrm>
          <a:prstGeom prst="roundRect">
            <a:avLst>
              <a:gd name="adj" fmla="val 50000"/>
            </a:avLst>
          </a:prstGeom>
          <a:solidFill>
            <a:srgbClr val="4364B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400" dirty="0">
                <a:solidFill>
                  <a:srgbClr val="FEFAEE"/>
                </a:solidFill>
                <a:latin typeface="Futura BT" panose="020B0502020204020303" pitchFamily="34" charset="0"/>
              </a:rPr>
              <a:t>Espaço para um pequeno texto. Evite texto excessivo.</a:t>
            </a:r>
          </a:p>
        </p:txBody>
      </p:sp>
    </p:spTree>
    <p:extLst>
      <p:ext uri="{BB962C8B-B14F-4D97-AF65-F5344CB8AC3E}">
        <p14:creationId xmlns:p14="http://schemas.microsoft.com/office/powerpoint/2010/main" val="22456686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C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no interior, escuro, foto, computer&#10;&#10;O conteúdo gerado por IA pode estar incorreto.">
            <a:extLst>
              <a:ext uri="{FF2B5EF4-FFF2-40B4-BE49-F238E27FC236}">
                <a16:creationId xmlns:a16="http://schemas.microsoft.com/office/drawing/2014/main" id="{2C7859B4-6EBF-9A79-D12D-BBDAE00ED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2298700"/>
            <a:ext cx="4813300" cy="48133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m 3" descr="Uma imagem contendo no interior, escuro, foto, computer&#10;&#10;O conteúdo gerado por IA pode estar incorreto.">
            <a:extLst>
              <a:ext uri="{FF2B5EF4-FFF2-40B4-BE49-F238E27FC236}">
                <a16:creationId xmlns:a16="http://schemas.microsoft.com/office/drawing/2014/main" id="{ACE45419-B34B-4C4C-EBCF-4456CF289EE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67150" y="876300"/>
            <a:ext cx="4025900" cy="40259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m 4" descr="Uma imagem contendo no interior, escuro, foto, computer&#10;&#10;O conteúdo gerado por IA pode estar incorreto.">
            <a:extLst>
              <a:ext uri="{FF2B5EF4-FFF2-40B4-BE49-F238E27FC236}">
                <a16:creationId xmlns:a16="http://schemas.microsoft.com/office/drawing/2014/main" id="{095C1CED-C9CF-5779-0192-A624B59ADB2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68500" y="88900"/>
            <a:ext cx="2857500" cy="2857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83DFC48-E890-5C3E-917F-18EAE98249F9}"/>
              </a:ext>
            </a:extLst>
          </p:cNvPr>
          <p:cNvSpPr txBox="1"/>
          <p:nvPr/>
        </p:nvSpPr>
        <p:spPr>
          <a:xfrm>
            <a:off x="174625" y="979041"/>
            <a:ext cx="1828800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pt-BR" sz="3200" dirty="0">
                <a:solidFill>
                  <a:srgbClr val="385D73"/>
                </a:solidFill>
                <a:latin typeface="Futura BT" panose="020B0502020204020303" pitchFamily="34" charset="0"/>
              </a:rPr>
              <a:t>Pequeno texto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C662EAE-3F06-D96A-C52D-15815697F5E6}"/>
              </a:ext>
            </a:extLst>
          </p:cNvPr>
          <p:cNvSpPr txBox="1"/>
          <p:nvPr/>
        </p:nvSpPr>
        <p:spPr>
          <a:xfrm>
            <a:off x="5080000" y="195318"/>
            <a:ext cx="1828800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3200" dirty="0">
                <a:solidFill>
                  <a:srgbClr val="385D73"/>
                </a:solidFill>
                <a:latin typeface="Futura BT" panose="020B0502020204020303" pitchFamily="34" charset="0"/>
              </a:rPr>
              <a:t>Pequeno texto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8FC51F7-B384-7F1B-F636-00249976AC6C}"/>
              </a:ext>
            </a:extLst>
          </p:cNvPr>
          <p:cNvSpPr txBox="1"/>
          <p:nvPr/>
        </p:nvSpPr>
        <p:spPr>
          <a:xfrm>
            <a:off x="4826000" y="4902200"/>
            <a:ext cx="1828800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3200" dirty="0">
                <a:solidFill>
                  <a:srgbClr val="385D73"/>
                </a:solidFill>
                <a:latin typeface="Futura BT" panose="020B0502020204020303" pitchFamily="34" charset="0"/>
              </a:rPr>
              <a:t>Pequeno texto</a:t>
            </a:r>
          </a:p>
        </p:txBody>
      </p:sp>
      <p:pic>
        <p:nvPicPr>
          <p:cNvPr id="9" name="Imagem 8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EC28E07A-C67A-65C2-93D1-F8E091C9C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77785" y="5043785"/>
            <a:ext cx="1814215" cy="1814215"/>
          </a:xfrm>
          <a:prstGeom prst="rect">
            <a:avLst/>
          </a:prstGeom>
        </p:spPr>
      </p:pic>
      <p:pic>
        <p:nvPicPr>
          <p:cNvPr id="10" name="Imagem 9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57A65B8A-8FCC-C39D-7125-AB0EA7887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377785" y="-74314"/>
            <a:ext cx="1814215" cy="181421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AC9D8838-2613-C7B4-7D8C-48953B5C67A0}"/>
              </a:ext>
            </a:extLst>
          </p:cNvPr>
          <p:cNvSpPr txBox="1"/>
          <p:nvPr/>
        </p:nvSpPr>
        <p:spPr>
          <a:xfrm>
            <a:off x="8935973" y="2561679"/>
            <a:ext cx="2585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rgbClr val="385D73"/>
                </a:solidFill>
                <a:latin typeface="Trade Gothic Next Heavy" panose="020B0903040303020004" pitchFamily="34" charset="0"/>
              </a:rPr>
              <a:t>TÍTULO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E63D5D1-3B7C-1897-0BBC-12E36504664B}"/>
              </a:ext>
            </a:extLst>
          </p:cNvPr>
          <p:cNvSpPr txBox="1"/>
          <p:nvPr/>
        </p:nvSpPr>
        <p:spPr>
          <a:xfrm>
            <a:off x="8964090" y="3331292"/>
            <a:ext cx="2529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385D73"/>
                </a:solidFill>
                <a:highlight>
                  <a:srgbClr val="FEFAEE"/>
                </a:highlight>
                <a:latin typeface="Futura BT" panose="020B0502020204020303" pitchFamily="34" charset="0"/>
              </a:rPr>
              <a:t>SUBTÍTULO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C5314FDF-9976-0090-D887-ED9D46727E2D}"/>
              </a:ext>
            </a:extLst>
          </p:cNvPr>
          <p:cNvSpPr/>
          <p:nvPr/>
        </p:nvSpPr>
        <p:spPr>
          <a:xfrm>
            <a:off x="5285917" y="5887982"/>
            <a:ext cx="7515683" cy="774700"/>
          </a:xfrm>
          <a:prstGeom prst="roundRect">
            <a:avLst>
              <a:gd name="adj" fmla="val 50000"/>
            </a:avLst>
          </a:prstGeom>
          <a:solidFill>
            <a:srgbClr val="4364B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dirty="0">
                <a:solidFill>
                  <a:srgbClr val="FEFAEE"/>
                </a:solidFill>
                <a:latin typeface="Futura BT" panose="020B0502020204020303" pitchFamily="34" charset="0"/>
              </a:rPr>
              <a:t>Espaço para um pequeno texto.</a:t>
            </a:r>
          </a:p>
        </p:txBody>
      </p:sp>
    </p:spTree>
    <p:extLst>
      <p:ext uri="{BB962C8B-B14F-4D97-AF65-F5344CB8AC3E}">
        <p14:creationId xmlns:p14="http://schemas.microsoft.com/office/powerpoint/2010/main" val="318113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2" grpId="0"/>
      <p:bldP spid="13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904</Words>
  <Application>Microsoft Office PowerPoint</Application>
  <PresentationFormat>Widescreen</PresentationFormat>
  <Paragraphs>176</Paragraphs>
  <Slides>31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8" baseType="lpstr">
      <vt:lpstr>Arial</vt:lpstr>
      <vt:lpstr>Aptos Display</vt:lpstr>
      <vt:lpstr>Futura BT</vt:lpstr>
      <vt:lpstr>Aptos</vt:lpstr>
      <vt:lpstr>Trade Gothic Next Heavy</vt:lpstr>
      <vt:lpstr>Bison Bold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Marcio Monteiro</dc:creator>
  <cp:lastModifiedBy>Marcio Monteiro</cp:lastModifiedBy>
  <cp:revision>1</cp:revision>
  <dcterms:created xsi:type="dcterms:W3CDTF">2025-08-21T19:33:38Z</dcterms:created>
  <dcterms:modified xsi:type="dcterms:W3CDTF">2026-07-20T18:21:12Z</dcterms:modified>
</cp:coreProperties>
</file>