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00" r:id="rId22"/>
  </p:sldIdLst>
  <p:sldSz cx="12192000" cy="6858000"/>
  <p:notesSz cx="6858000" cy="9144000"/>
  <p:embeddedFontLst>
    <p:embeddedFont>
      <p:font typeface="Avenir Next LT Pro" panose="020B0504020202020204" pitchFamily="34" charset="0"/>
      <p:regular r:id="rId23"/>
      <p:bold r:id="rId24"/>
      <p:boldItalic r:id="rId25"/>
    </p:embeddedFont>
    <p:embeddedFont>
      <p:font typeface="Bauhaus 93" panose="04030905020B02020C02" pitchFamily="82" charset="0"/>
      <p:regular r:id="rId26"/>
    </p:embeddedFont>
    <p:embeddedFont>
      <p:font typeface="Bison Bold" panose="00000400000000000000" pitchFamily="2" charset="0"/>
      <p:regular r:id="rId2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55F"/>
    <a:srgbClr val="F8F9F8"/>
    <a:srgbClr val="0081BF"/>
    <a:srgbClr val="ADCFF8"/>
    <a:srgbClr val="214C5C"/>
    <a:srgbClr val="8EC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modSld">
      <pc:chgData name="Marcio Monteiro" userId="aef6e9f59deaac01" providerId="LiveId" clId="{6A8DAF11-0170-4933-B00C-B22EC133431A}" dt="2026-07-21T03:47:45.089" v="23" actId="207"/>
      <pc:docMkLst>
        <pc:docMk/>
      </pc:docMkLst>
      <pc:sldChg chg="modSp mod">
        <pc:chgData name="Marcio Monteiro" userId="aef6e9f59deaac01" providerId="LiveId" clId="{6A8DAF11-0170-4933-B00C-B22EC133431A}" dt="2026-07-21T03:47:11.220" v="16" actId="1076"/>
        <pc:sldMkLst>
          <pc:docMk/>
          <pc:sldMk cId="32651153" sldId="256"/>
        </pc:sldMkLst>
        <pc:spChg chg="mod">
          <ac:chgData name="Marcio Monteiro" userId="aef6e9f59deaac01" providerId="LiveId" clId="{6A8DAF11-0170-4933-B00C-B22EC133431A}" dt="2026-07-21T03:47:11.220" v="16" actId="1076"/>
          <ac:spMkLst>
            <pc:docMk/>
            <pc:sldMk cId="32651153" sldId="256"/>
            <ac:spMk id="31" creationId="{1F4491C3-7980-BD93-1D27-6FB204ABB30B}"/>
          </ac:spMkLst>
        </pc:spChg>
        <pc:spChg chg="mod">
          <ac:chgData name="Marcio Monteiro" userId="aef6e9f59deaac01" providerId="LiveId" clId="{6A8DAF11-0170-4933-B00C-B22EC133431A}" dt="2026-07-21T03:47:11.220" v="16" actId="1076"/>
          <ac:spMkLst>
            <pc:docMk/>
            <pc:sldMk cId="32651153" sldId="256"/>
            <ac:spMk id="32" creationId="{47C6F16E-CC2B-5A68-C53D-4325365E38E0}"/>
          </ac:spMkLst>
        </pc:spChg>
      </pc:sldChg>
      <pc:sldChg chg="addSp delSp modSp mod">
        <pc:chgData name="Marcio Monteiro" userId="aef6e9f59deaac01" providerId="LiveId" clId="{6A8DAF11-0170-4933-B00C-B22EC133431A}" dt="2026-07-21T03:47:45.089" v="23" actId="207"/>
        <pc:sldMkLst>
          <pc:docMk/>
          <pc:sldMk cId="2056118568" sldId="301"/>
        </pc:sldMkLst>
        <pc:spChg chg="add mod">
          <ac:chgData name="Marcio Monteiro" userId="aef6e9f59deaac01" providerId="LiveId" clId="{6A8DAF11-0170-4933-B00C-B22EC133431A}" dt="2026-07-21T03:47:39.181" v="22" actId="208"/>
          <ac:spMkLst>
            <pc:docMk/>
            <pc:sldMk cId="2056118568" sldId="301"/>
            <ac:spMk id="3" creationId="{F757F51B-0215-5E23-9E4D-C013C649B09D}"/>
          </ac:spMkLst>
        </pc:spChg>
        <pc:spChg chg="add mod">
          <ac:chgData name="Marcio Monteiro" userId="aef6e9f59deaac01" providerId="LiveId" clId="{6A8DAF11-0170-4933-B00C-B22EC133431A}" dt="2026-07-21T03:47:45.089" v="23" actId="207"/>
          <ac:spMkLst>
            <pc:docMk/>
            <pc:sldMk cId="2056118568" sldId="301"/>
            <ac:spMk id="26" creationId="{FAD22861-5B1B-5F0D-989D-4AA18FE0DF0A}"/>
          </ac:spMkLst>
        </pc:spChg>
        <pc:spChg chg="del">
          <ac:chgData name="Marcio Monteiro" userId="aef6e9f59deaac01" providerId="LiveId" clId="{6A8DAF11-0170-4933-B00C-B22EC133431A}" dt="2026-07-21T03:47:18.947" v="17" actId="478"/>
          <ac:spMkLst>
            <pc:docMk/>
            <pc:sldMk cId="2056118568" sldId="301"/>
            <ac:spMk id="31" creationId="{9BE41B3F-F3BB-0C1A-8A0A-95C3D9D7BD08}"/>
          </ac:spMkLst>
        </pc:spChg>
        <pc:spChg chg="del">
          <ac:chgData name="Marcio Monteiro" userId="aef6e9f59deaac01" providerId="LiveId" clId="{6A8DAF11-0170-4933-B00C-B22EC133431A}" dt="2026-07-21T03:47:18.947" v="17" actId="478"/>
          <ac:spMkLst>
            <pc:docMk/>
            <pc:sldMk cId="2056118568" sldId="301"/>
            <ac:spMk id="32" creationId="{107B1340-0541-F8E5-5973-C09C37696B0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D1A675-953F-06B9-1F58-D599E089A2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2C0F46-3F89-2965-7F0F-D4BAFA2DB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D2BCF7-15A5-1423-2865-1D6DC9512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E16DC5-09D6-E6F0-DFB7-B0BE2FB1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9792F4-F853-55B4-276C-8151EA440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19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F749E-B07E-39C1-FB61-BD152E19C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8C0CA0-5A5C-A763-B073-BBA1D519C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488A89-9B84-4DBE-77FA-A97EA008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DB04EE-9554-B10B-881B-A7DCC977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31F6B4-CCB1-7420-55C0-0413E82E6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12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A35108-9511-2E66-630F-0B802A2B37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136973F-9942-9EE2-B09E-84A301319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097AC0-E71D-7E7C-2F98-CC67DAD8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A075D7-49C6-6F79-98AB-DE3116367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C96723-B366-0448-A970-9B650FD8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24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ABCB6-EEF4-2281-9240-FA41415D1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85EC7F-71E0-54F9-F679-60204C09F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A5A43C-EBCF-FE0D-30E8-CDD0B3D6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209C0C-463F-CDBF-2A9C-635A2EC0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F24B12-99EF-05CD-7FEF-388BD637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33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BDEE28-7778-23DE-3609-E49044C3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D61D0A1-B3D6-02E4-42B2-5C58B1224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76F81E-C21F-EBDF-9280-0C3BAF84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4E45E3-2D2F-D99E-2138-6AF799AD6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4F0018-7E8E-97D8-7B19-D7D6FD1DE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0284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369EC-BF01-4568-C8FC-FE4030AA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1350DB-3007-3CC6-A0A8-119C8C6F1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114EE41-6BDF-796B-2075-3A152BD70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29B29E-A8F7-F927-6181-9D34169EF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7F9FAD-ED96-4CB7-A71D-ECCF6F7D1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3C6F1D-E267-7C74-3281-A2B8629C2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40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E07D1-0B50-7639-5959-6B623308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CDE9E2-3E2F-BD29-2B33-3CB01B5D8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F793B1-E56A-6B51-1400-F67EA02F6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40102E-216B-2B69-2627-11C13F5E1D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C5C87C-2119-8656-9A11-507AA5BF6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8636FE4-5099-C754-6B09-DAD654D4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51DAD2-1E53-B0BB-0914-E18F7DADC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04BDB7D-AFC3-518B-04E8-7DC940E2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86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79663E-E060-A899-EFC9-4CA6368DB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66933D-8959-7FCC-3059-B27ED432E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095E989-53FA-1110-1E8F-6D8A60D8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BE6F75D-9FE7-489F-ECAE-3308D2D1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92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FBC6AA4-8ECA-4D72-0D39-34A1CC05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3F98221-E855-5B92-6C97-799E9D020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4A6BF9-D55F-D216-E1C7-0A0A4E1D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082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F47DC-55FE-9D11-6088-0577F8B9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66A8E2-AAAA-96CE-1216-6B9BACCE9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B82909F-E5CA-BFE0-D690-D3978368AC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966E524-9ADF-3341-946F-7821E23CA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E07394-A00A-2CC9-EE75-0052637D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53884D6-445E-38B9-3B36-8306A56C1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38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781AE-AE80-DDE0-47C6-CE4192256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F87285C-001F-2E71-193B-00BFECD47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D438D0-8A2C-B840-6D1D-5278F0F2A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25B9FD8-98D0-44B6-894A-BF1352A52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D47F48-9E66-24DA-56EE-45260F94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92F7B5-B1BE-6247-74FD-ECDFCC87E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44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747321-A76D-1CB9-9E0B-E921FA5E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340F623-6FEA-A651-7273-AF7E47FCF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1A628A5-4606-A337-6E41-00F5661CD7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5261B8-27F7-42FD-B447-AF4F15D5AB91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54F3BCE-0C89-5059-AB0F-B90A92636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286380-ECAF-C70D-96BA-A486858BF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8E2B84-CC70-424E-875E-D4E566D5901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73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794A5367-D26E-CBA4-1100-048FAE45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03" y="90824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 descr="Tela de computador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99CC1176-F531-6B9B-2355-33F0F90450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id="{7D7A2230-FCC7-898B-1805-4BCB02327FDC}"/>
              </a:ext>
            </a:extLst>
          </p:cNvPr>
          <p:cNvGrpSpPr/>
          <p:nvPr/>
        </p:nvGrpSpPr>
        <p:grpSpPr>
          <a:xfrm>
            <a:off x="1447800" y="1524000"/>
            <a:ext cx="3315124" cy="4116388"/>
            <a:chOff x="1038223" y="2019300"/>
            <a:chExt cx="2009777" cy="2147888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6C25BAA8-9D73-60D2-52F7-22092C58AE7C}"/>
                </a:ext>
              </a:extLst>
            </p:cNvPr>
            <p:cNvSpPr/>
            <p:nvPr/>
          </p:nvSpPr>
          <p:spPr>
            <a:xfrm flipV="1">
              <a:off x="1111251" y="3776664"/>
              <a:ext cx="1879600" cy="390524"/>
            </a:xfrm>
            <a:prstGeom prst="ellipse">
              <a:avLst/>
            </a:prstGeom>
            <a:solidFill>
              <a:srgbClr val="0045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E9571B21-055D-4808-9F5A-C1FFEC2EF974}"/>
                </a:ext>
              </a:extLst>
            </p:cNvPr>
            <p:cNvGrpSpPr/>
            <p:nvPr/>
          </p:nvGrpSpPr>
          <p:grpSpPr>
            <a:xfrm>
              <a:off x="1038225" y="3187700"/>
              <a:ext cx="2009775" cy="914400"/>
              <a:chOff x="1323975" y="2057400"/>
              <a:chExt cx="2009775" cy="914400"/>
            </a:xfrm>
          </p:grpSpPr>
          <p:sp>
            <p:nvSpPr>
              <p:cNvPr id="4" name="Cilindro 3">
                <a:extLst>
                  <a:ext uri="{FF2B5EF4-FFF2-40B4-BE49-F238E27FC236}">
                    <a16:creationId xmlns:a16="http://schemas.microsoft.com/office/drawing/2014/main" id="{BDDFA9BB-78FA-6160-93F6-B3CBB670D225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B5CA836A-C619-47AE-B5EC-8242A8BAE32D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C2D9A080-2681-CFBE-7F84-DEA3C5AB7DA4}"/>
                </a:ext>
              </a:extLst>
            </p:cNvPr>
            <p:cNvGrpSpPr/>
            <p:nvPr/>
          </p:nvGrpSpPr>
          <p:grpSpPr>
            <a:xfrm>
              <a:off x="1038224" y="2603500"/>
              <a:ext cx="2009775" cy="914400"/>
              <a:chOff x="1323975" y="2057400"/>
              <a:chExt cx="2009775" cy="914400"/>
            </a:xfrm>
          </p:grpSpPr>
          <p:sp>
            <p:nvSpPr>
              <p:cNvPr id="9" name="Cilindro 8">
                <a:extLst>
                  <a:ext uri="{FF2B5EF4-FFF2-40B4-BE49-F238E27FC236}">
                    <a16:creationId xmlns:a16="http://schemas.microsoft.com/office/drawing/2014/main" id="{AF507D83-03E2-1A51-C079-0159EF7BCF2F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ACBABEB7-930A-B539-EF93-C0D7B387B4EE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1F913105-B8D1-FBB9-B064-280AD3A2CC80}"/>
                </a:ext>
              </a:extLst>
            </p:cNvPr>
            <p:cNvGrpSpPr/>
            <p:nvPr/>
          </p:nvGrpSpPr>
          <p:grpSpPr>
            <a:xfrm>
              <a:off x="1038223" y="2019300"/>
              <a:ext cx="2009775" cy="914400"/>
              <a:chOff x="1323975" y="2057400"/>
              <a:chExt cx="2009775" cy="914400"/>
            </a:xfrm>
          </p:grpSpPr>
          <p:sp>
            <p:nvSpPr>
              <p:cNvPr id="12" name="Cilindro 11">
                <a:extLst>
                  <a:ext uri="{FF2B5EF4-FFF2-40B4-BE49-F238E27FC236}">
                    <a16:creationId xmlns:a16="http://schemas.microsoft.com/office/drawing/2014/main" id="{1234D5B0-E074-1DA9-2A3F-468102B6AD5E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378F3762-6516-1EF4-FDA1-A3B23DA8B368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D6E50932-A43C-577D-8357-DB36375C5807}"/>
                </a:ext>
              </a:extLst>
            </p:cNvPr>
            <p:cNvGrpSpPr/>
            <p:nvPr/>
          </p:nvGrpSpPr>
          <p:grpSpPr>
            <a:xfrm>
              <a:off x="1196660" y="2538412"/>
              <a:ext cx="735202" cy="266203"/>
              <a:chOff x="1196660" y="2538412"/>
              <a:chExt cx="735202" cy="266203"/>
            </a:xfrm>
          </p:grpSpPr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42602B71-0529-0B90-BB9E-1FFB8A952B35}"/>
                  </a:ext>
                </a:extLst>
              </p:cNvPr>
              <p:cNvSpPr/>
              <p:nvPr/>
            </p:nvSpPr>
            <p:spPr>
              <a:xfrm>
                <a:off x="1196660" y="2538412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545A104C-56EE-C9A8-3286-DF5529446F0E}"/>
                  </a:ext>
                </a:extLst>
              </p:cNvPr>
              <p:cNvSpPr/>
              <p:nvPr/>
            </p:nvSpPr>
            <p:spPr>
              <a:xfrm>
                <a:off x="1446054" y="2588163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3DDA14DD-A4F2-9780-236D-1BC838C523FC}"/>
                  </a:ext>
                </a:extLst>
              </p:cNvPr>
              <p:cNvSpPr/>
              <p:nvPr/>
            </p:nvSpPr>
            <p:spPr>
              <a:xfrm>
                <a:off x="1713614" y="2616771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F5062ED0-01C9-ECA6-0FBF-5D01A80DEDDD}"/>
                </a:ext>
              </a:extLst>
            </p:cNvPr>
            <p:cNvGrpSpPr/>
            <p:nvPr/>
          </p:nvGrpSpPr>
          <p:grpSpPr>
            <a:xfrm>
              <a:off x="1196660" y="3134535"/>
              <a:ext cx="735202" cy="261899"/>
              <a:chOff x="1196660" y="2537635"/>
              <a:chExt cx="735202" cy="261899"/>
            </a:xfrm>
          </p:grpSpPr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A2E4EB80-77D1-80E2-ED6F-67F095F1DEA0}"/>
                  </a:ext>
                </a:extLst>
              </p:cNvPr>
              <p:cNvSpPr/>
              <p:nvPr/>
            </p:nvSpPr>
            <p:spPr>
              <a:xfrm>
                <a:off x="1196660" y="2537635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205EC5A6-1BFF-EFF3-989F-15E346D20947}"/>
                  </a:ext>
                </a:extLst>
              </p:cNvPr>
              <p:cNvSpPr/>
              <p:nvPr/>
            </p:nvSpPr>
            <p:spPr>
              <a:xfrm>
                <a:off x="1446054" y="2588329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8FC1888E-2C5B-9F97-8980-2BBBD6DD01F8}"/>
                  </a:ext>
                </a:extLst>
              </p:cNvPr>
              <p:cNvSpPr/>
              <p:nvPr/>
            </p:nvSpPr>
            <p:spPr>
              <a:xfrm>
                <a:off x="1713614" y="2611690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FD223370-1DCF-3585-F16F-AC563ED3E047}"/>
                </a:ext>
              </a:extLst>
            </p:cNvPr>
            <p:cNvGrpSpPr/>
            <p:nvPr/>
          </p:nvGrpSpPr>
          <p:grpSpPr>
            <a:xfrm>
              <a:off x="1196660" y="3711576"/>
              <a:ext cx="735202" cy="252932"/>
              <a:chOff x="1196660" y="2546352"/>
              <a:chExt cx="735202" cy="252932"/>
            </a:xfrm>
          </p:grpSpPr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C1611E4C-B63D-75F9-2241-643A021BE16B}"/>
                  </a:ext>
                </a:extLst>
              </p:cNvPr>
              <p:cNvSpPr/>
              <p:nvPr/>
            </p:nvSpPr>
            <p:spPr>
              <a:xfrm>
                <a:off x="1196660" y="2546352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C2D68713-A2B3-EEB7-2320-AF024C6C9D33}"/>
                  </a:ext>
                </a:extLst>
              </p:cNvPr>
              <p:cNvSpPr/>
              <p:nvPr/>
            </p:nvSpPr>
            <p:spPr>
              <a:xfrm>
                <a:off x="1446054" y="2604204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3C48533B-67FF-060C-0556-1520C7373AB7}"/>
                  </a:ext>
                </a:extLst>
              </p:cNvPr>
              <p:cNvSpPr/>
              <p:nvPr/>
            </p:nvSpPr>
            <p:spPr>
              <a:xfrm>
                <a:off x="1713614" y="2611440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F4491C3-7980-BD93-1D27-6FB204ABB30B}"/>
              </a:ext>
            </a:extLst>
          </p:cNvPr>
          <p:cNvSpPr txBox="1"/>
          <p:nvPr/>
        </p:nvSpPr>
        <p:spPr>
          <a:xfrm>
            <a:off x="5397954" y="2451667"/>
            <a:ext cx="63946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ln w="57150">
                  <a:solidFill>
                    <a:srgbClr val="00455F"/>
                  </a:solidFill>
                </a:ln>
                <a:noFill/>
                <a:latin typeface="Bauhaus 93" panose="04030905020B02020C02" pitchFamily="82" charset="0"/>
              </a:rPr>
              <a:t>TEMPLATE+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7C6F16E-CC2B-5A68-C53D-4325365E38E0}"/>
              </a:ext>
            </a:extLst>
          </p:cNvPr>
          <p:cNvSpPr txBox="1"/>
          <p:nvPr/>
        </p:nvSpPr>
        <p:spPr>
          <a:xfrm>
            <a:off x="7752764" y="3577836"/>
            <a:ext cx="16850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sql</a:t>
            </a:r>
            <a:endParaRPr lang="pt-BR" sz="8800" dirty="0">
              <a:ln w="57150">
                <a:noFill/>
              </a:ln>
              <a:solidFill>
                <a:srgbClr val="F8F9F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AA0819F-75FB-3F5B-9742-BCF755CE0B89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FD16BF9E-99D2-38D6-944A-7A9DB7324760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D6ECE90F-BFDB-AF96-FC3D-F45DD95EE68C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51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1F904838-23CA-5F86-6457-BDD67DFF6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3" b="45643"/>
          <a:stretch/>
        </p:blipFill>
        <p:spPr>
          <a:xfrm>
            <a:off x="0" y="2232736"/>
            <a:ext cx="12192000" cy="3429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80F62C5-71D5-96A1-582A-02EBA50BC01A}"/>
              </a:ext>
            </a:extLst>
          </p:cNvPr>
          <p:cNvSpPr/>
          <p:nvPr/>
        </p:nvSpPr>
        <p:spPr>
          <a:xfrm>
            <a:off x="660400" y="3353250"/>
            <a:ext cx="10871200" cy="3263900"/>
          </a:xfrm>
          <a:prstGeom prst="rect">
            <a:avLst/>
          </a:prstGeom>
          <a:solidFill>
            <a:srgbClr val="0081B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FFDE59-D629-DF43-11B5-ABE7C31BC309}"/>
              </a:ext>
            </a:extLst>
          </p:cNvPr>
          <p:cNvSpPr txBox="1"/>
          <p:nvPr/>
        </p:nvSpPr>
        <p:spPr>
          <a:xfrm>
            <a:off x="4445548" y="46859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9B67D62-6D1B-2426-B356-5C04AD84F5BD}"/>
              </a:ext>
            </a:extLst>
          </p:cNvPr>
          <p:cNvSpPr txBox="1"/>
          <p:nvPr/>
        </p:nvSpPr>
        <p:spPr>
          <a:xfrm>
            <a:off x="4492035" y="1041572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028E76F-027D-79CA-F63C-174344A205D0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9BA2704-1E6F-7878-CA89-528B2292B9F0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BB3065F-47E7-4A39-C05E-8F52A5C8CAA5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1A9D01-A809-881C-60BE-9D04E88687DE}"/>
              </a:ext>
            </a:extLst>
          </p:cNvPr>
          <p:cNvSpPr txBox="1"/>
          <p:nvPr/>
        </p:nvSpPr>
        <p:spPr>
          <a:xfrm>
            <a:off x="2496457" y="3947236"/>
            <a:ext cx="71990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F8F9F8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455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F8F9F8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9556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FD7375-8FAD-2D2A-57DA-250BE9EF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D734A4D4-E1C3-ACA1-3ACC-B6B98F96E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03" y="90824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 descr="Tela de computador com texto preto sobre fundo escuro&#10;&#10;O conteúdo gerado por IA pode estar incorreto.">
            <a:extLst>
              <a:ext uri="{FF2B5EF4-FFF2-40B4-BE49-F238E27FC236}">
                <a16:creationId xmlns:a16="http://schemas.microsoft.com/office/drawing/2014/main" id="{856548F4-596D-F78E-4E03-2BA63D47FC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59064DF-452F-42C1-274B-3B78D2BD3417}"/>
              </a:ext>
            </a:extLst>
          </p:cNvPr>
          <p:cNvGrpSpPr/>
          <p:nvPr/>
        </p:nvGrpSpPr>
        <p:grpSpPr>
          <a:xfrm>
            <a:off x="1447800" y="1524000"/>
            <a:ext cx="3315124" cy="4116388"/>
            <a:chOff x="1038223" y="2019300"/>
            <a:chExt cx="2009777" cy="2147888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DB323188-F433-F98C-4D3A-2BCE7F121292}"/>
                </a:ext>
              </a:extLst>
            </p:cNvPr>
            <p:cNvSpPr/>
            <p:nvPr/>
          </p:nvSpPr>
          <p:spPr>
            <a:xfrm flipV="1">
              <a:off x="1111251" y="3776664"/>
              <a:ext cx="1879600" cy="390524"/>
            </a:xfrm>
            <a:prstGeom prst="ellipse">
              <a:avLst/>
            </a:prstGeom>
            <a:solidFill>
              <a:srgbClr val="0045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D4D69998-869F-CFB7-DF02-803076D483FD}"/>
                </a:ext>
              </a:extLst>
            </p:cNvPr>
            <p:cNvGrpSpPr/>
            <p:nvPr/>
          </p:nvGrpSpPr>
          <p:grpSpPr>
            <a:xfrm>
              <a:off x="1038225" y="3187700"/>
              <a:ext cx="2009775" cy="914400"/>
              <a:chOff x="1323975" y="2057400"/>
              <a:chExt cx="2009775" cy="914400"/>
            </a:xfrm>
          </p:grpSpPr>
          <p:sp>
            <p:nvSpPr>
              <p:cNvPr id="4" name="Cilindro 3">
                <a:extLst>
                  <a:ext uri="{FF2B5EF4-FFF2-40B4-BE49-F238E27FC236}">
                    <a16:creationId xmlns:a16="http://schemas.microsoft.com/office/drawing/2014/main" id="{5D3E2509-3E6B-B9CE-AFB4-7682B35AEC1A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3A5A6BB3-A0B5-8667-22B8-E80BF51C2AB5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E79CD13A-773C-3C93-AF6F-75FE08EAAD18}"/>
                </a:ext>
              </a:extLst>
            </p:cNvPr>
            <p:cNvGrpSpPr/>
            <p:nvPr/>
          </p:nvGrpSpPr>
          <p:grpSpPr>
            <a:xfrm>
              <a:off x="1038224" y="2603500"/>
              <a:ext cx="2009775" cy="914400"/>
              <a:chOff x="1323975" y="2057400"/>
              <a:chExt cx="2009775" cy="914400"/>
            </a:xfrm>
          </p:grpSpPr>
          <p:sp>
            <p:nvSpPr>
              <p:cNvPr id="9" name="Cilindro 8">
                <a:extLst>
                  <a:ext uri="{FF2B5EF4-FFF2-40B4-BE49-F238E27FC236}">
                    <a16:creationId xmlns:a16="http://schemas.microsoft.com/office/drawing/2014/main" id="{0B38B6A5-D66D-6A06-B932-5918A3B82ED2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91F26C62-59D9-0DD9-978A-B520DEC9396C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6837B63C-A6EF-A41A-BE3E-8C96BA1D8B5F}"/>
                </a:ext>
              </a:extLst>
            </p:cNvPr>
            <p:cNvGrpSpPr/>
            <p:nvPr/>
          </p:nvGrpSpPr>
          <p:grpSpPr>
            <a:xfrm>
              <a:off x="1038223" y="2019300"/>
              <a:ext cx="2009775" cy="914400"/>
              <a:chOff x="1323975" y="2057400"/>
              <a:chExt cx="2009775" cy="914400"/>
            </a:xfrm>
          </p:grpSpPr>
          <p:sp>
            <p:nvSpPr>
              <p:cNvPr id="12" name="Cilindro 11">
                <a:extLst>
                  <a:ext uri="{FF2B5EF4-FFF2-40B4-BE49-F238E27FC236}">
                    <a16:creationId xmlns:a16="http://schemas.microsoft.com/office/drawing/2014/main" id="{A53C0577-C501-A59A-EF2F-DD26D0CDCE5A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914400"/>
              </a:xfrm>
              <a:prstGeom prst="can">
                <a:avLst>
                  <a:gd name="adj" fmla="val 48958"/>
                </a:avLst>
              </a:prstGeom>
              <a:solidFill>
                <a:srgbClr val="0081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7BF1FB38-613C-A95E-548B-618B0F3F25B4}"/>
                  </a:ext>
                </a:extLst>
              </p:cNvPr>
              <p:cNvSpPr/>
              <p:nvPr/>
            </p:nvSpPr>
            <p:spPr>
              <a:xfrm>
                <a:off x="1323975" y="2057400"/>
                <a:ext cx="2009775" cy="390524"/>
              </a:xfrm>
              <a:prstGeom prst="ellipse">
                <a:avLst/>
              </a:prstGeom>
              <a:solidFill>
                <a:srgbClr val="00455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EC5B1837-0A2C-DA26-C132-B6033E2A94F9}"/>
                </a:ext>
              </a:extLst>
            </p:cNvPr>
            <p:cNvGrpSpPr/>
            <p:nvPr/>
          </p:nvGrpSpPr>
          <p:grpSpPr>
            <a:xfrm>
              <a:off x="1196660" y="2538412"/>
              <a:ext cx="735202" cy="266203"/>
              <a:chOff x="1196660" y="2538412"/>
              <a:chExt cx="735202" cy="266203"/>
            </a:xfrm>
          </p:grpSpPr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8220EF12-8C3A-9C08-A0A7-D276E7CDFF09}"/>
                  </a:ext>
                </a:extLst>
              </p:cNvPr>
              <p:cNvSpPr/>
              <p:nvPr/>
            </p:nvSpPr>
            <p:spPr>
              <a:xfrm>
                <a:off x="1196660" y="2538412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BD3EA5EC-4770-3E1C-7775-7F8AAB2B5E66}"/>
                  </a:ext>
                </a:extLst>
              </p:cNvPr>
              <p:cNvSpPr/>
              <p:nvPr/>
            </p:nvSpPr>
            <p:spPr>
              <a:xfrm>
                <a:off x="1446054" y="2588163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53CCDB68-1159-7DA5-9BAB-E49B2AB1D2F3}"/>
                  </a:ext>
                </a:extLst>
              </p:cNvPr>
              <p:cNvSpPr/>
              <p:nvPr/>
            </p:nvSpPr>
            <p:spPr>
              <a:xfrm>
                <a:off x="1713614" y="2616771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D6CD855F-3707-67D5-43E6-5272EB6FCE3C}"/>
                </a:ext>
              </a:extLst>
            </p:cNvPr>
            <p:cNvGrpSpPr/>
            <p:nvPr/>
          </p:nvGrpSpPr>
          <p:grpSpPr>
            <a:xfrm>
              <a:off x="1196660" y="3134535"/>
              <a:ext cx="735202" cy="261899"/>
              <a:chOff x="1196660" y="2537635"/>
              <a:chExt cx="735202" cy="261899"/>
            </a:xfrm>
          </p:grpSpPr>
          <p:sp>
            <p:nvSpPr>
              <p:cNvPr id="19" name="Elipse 18">
                <a:extLst>
                  <a:ext uri="{FF2B5EF4-FFF2-40B4-BE49-F238E27FC236}">
                    <a16:creationId xmlns:a16="http://schemas.microsoft.com/office/drawing/2014/main" id="{65498110-B722-5F6C-42EE-C32EE80EC854}"/>
                  </a:ext>
                </a:extLst>
              </p:cNvPr>
              <p:cNvSpPr/>
              <p:nvPr/>
            </p:nvSpPr>
            <p:spPr>
              <a:xfrm>
                <a:off x="1196660" y="2537635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Elipse 19">
                <a:extLst>
                  <a:ext uri="{FF2B5EF4-FFF2-40B4-BE49-F238E27FC236}">
                    <a16:creationId xmlns:a16="http://schemas.microsoft.com/office/drawing/2014/main" id="{D06C9350-8142-C9F4-1B5F-A91CECCE9877}"/>
                  </a:ext>
                </a:extLst>
              </p:cNvPr>
              <p:cNvSpPr/>
              <p:nvPr/>
            </p:nvSpPr>
            <p:spPr>
              <a:xfrm>
                <a:off x="1446054" y="2588329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Elipse 20">
                <a:extLst>
                  <a:ext uri="{FF2B5EF4-FFF2-40B4-BE49-F238E27FC236}">
                    <a16:creationId xmlns:a16="http://schemas.microsoft.com/office/drawing/2014/main" id="{4278B5F8-8AE1-2AA7-D0D8-3637BFB57A46}"/>
                  </a:ext>
                </a:extLst>
              </p:cNvPr>
              <p:cNvSpPr/>
              <p:nvPr/>
            </p:nvSpPr>
            <p:spPr>
              <a:xfrm>
                <a:off x="1713614" y="2611690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EE385772-E2E0-A4EE-7808-41100C0F4DD5}"/>
                </a:ext>
              </a:extLst>
            </p:cNvPr>
            <p:cNvGrpSpPr/>
            <p:nvPr/>
          </p:nvGrpSpPr>
          <p:grpSpPr>
            <a:xfrm>
              <a:off x="1196660" y="3711576"/>
              <a:ext cx="735202" cy="252932"/>
              <a:chOff x="1196660" y="2546352"/>
              <a:chExt cx="735202" cy="252932"/>
            </a:xfrm>
          </p:grpSpPr>
          <p:sp>
            <p:nvSpPr>
              <p:cNvPr id="23" name="Elipse 22">
                <a:extLst>
                  <a:ext uri="{FF2B5EF4-FFF2-40B4-BE49-F238E27FC236}">
                    <a16:creationId xmlns:a16="http://schemas.microsoft.com/office/drawing/2014/main" id="{DBC5065E-1211-7689-7855-CEECD6E953D9}"/>
                  </a:ext>
                </a:extLst>
              </p:cNvPr>
              <p:cNvSpPr/>
              <p:nvPr/>
            </p:nvSpPr>
            <p:spPr>
              <a:xfrm>
                <a:off x="1196660" y="2546352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52741893-B093-DF0B-C399-70770FF7344C}"/>
                  </a:ext>
                </a:extLst>
              </p:cNvPr>
              <p:cNvSpPr/>
              <p:nvPr/>
            </p:nvSpPr>
            <p:spPr>
              <a:xfrm>
                <a:off x="1446054" y="2604204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3BE3BD30-E4A5-79D8-E0FE-32A93B1B543A}"/>
                  </a:ext>
                </a:extLst>
              </p:cNvPr>
              <p:cNvSpPr/>
              <p:nvPr/>
            </p:nvSpPr>
            <p:spPr>
              <a:xfrm>
                <a:off x="1713614" y="2611440"/>
                <a:ext cx="218248" cy="187844"/>
              </a:xfrm>
              <a:prstGeom prst="ellipse">
                <a:avLst/>
              </a:prstGeom>
              <a:solidFill>
                <a:srgbClr val="F8F9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35" name="Elipse 34">
            <a:extLst>
              <a:ext uri="{FF2B5EF4-FFF2-40B4-BE49-F238E27FC236}">
                <a16:creationId xmlns:a16="http://schemas.microsoft.com/office/drawing/2014/main" id="{9FA32B51-2583-3BE0-812C-68B0071AEE1D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CFA166D2-B087-0F00-0BE0-97D400D9822C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6E5C1681-7382-B37A-DDF5-D22FCDB23E10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757F51B-0215-5E23-9E4D-C013C649B09D}"/>
              </a:ext>
            </a:extLst>
          </p:cNvPr>
          <p:cNvSpPr txBox="1"/>
          <p:nvPr/>
        </p:nvSpPr>
        <p:spPr>
          <a:xfrm>
            <a:off x="5397954" y="2451667"/>
            <a:ext cx="63946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ln w="57150">
                  <a:solidFill>
                    <a:srgbClr val="F8F9F8"/>
                  </a:solidFill>
                </a:ln>
                <a:noFill/>
                <a:latin typeface="Bauhaus 93" panose="04030905020B02020C02" pitchFamily="82" charset="0"/>
              </a:rPr>
              <a:t>TEMPLATE+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AD22861-5B1B-5F0D-989D-4AA18FE0DF0A}"/>
              </a:ext>
            </a:extLst>
          </p:cNvPr>
          <p:cNvSpPr txBox="1"/>
          <p:nvPr/>
        </p:nvSpPr>
        <p:spPr>
          <a:xfrm>
            <a:off x="7752764" y="3577836"/>
            <a:ext cx="16850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sql</a:t>
            </a:r>
            <a:endParaRPr lang="pt-BR" sz="8800" dirty="0">
              <a:ln w="57150">
                <a:noFill/>
              </a:ln>
              <a:solidFill>
                <a:srgbClr val="00455F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118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D32F08-AA7D-7098-3345-C7D36673F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A82B9F8-0AD3-1FFC-7B82-9D1CBC88EAD0}"/>
              </a:ext>
            </a:extLst>
          </p:cNvPr>
          <p:cNvSpPr txBox="1"/>
          <p:nvPr/>
        </p:nvSpPr>
        <p:spPr>
          <a:xfrm>
            <a:off x="4387971" y="1438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7B8398-026E-D9FC-8B8A-EAAAD569BF2B}"/>
              </a:ext>
            </a:extLst>
          </p:cNvPr>
          <p:cNvSpPr txBox="1"/>
          <p:nvPr/>
        </p:nvSpPr>
        <p:spPr>
          <a:xfrm>
            <a:off x="4434458" y="11385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5" name="Imagem 4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237D472F-2D86-12E3-0CFA-B1F824216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3" b="45643"/>
          <a:stretch/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ACFA1346-DBD1-B8E9-99C0-A55E3C1B4AFF}"/>
              </a:ext>
            </a:extLst>
          </p:cNvPr>
          <p:cNvSpPr/>
          <p:nvPr/>
        </p:nvSpPr>
        <p:spPr>
          <a:xfrm>
            <a:off x="609600" y="2462013"/>
            <a:ext cx="10871200" cy="3263900"/>
          </a:xfrm>
          <a:prstGeom prst="rect">
            <a:avLst/>
          </a:prstGeom>
          <a:solidFill>
            <a:srgbClr val="0081B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27551B9-621B-09A9-3618-FDF029D3413C}"/>
              </a:ext>
            </a:extLst>
          </p:cNvPr>
          <p:cNvSpPr/>
          <p:nvPr/>
        </p:nvSpPr>
        <p:spPr>
          <a:xfrm>
            <a:off x="766405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7A8C0FE-180F-2457-29FE-F7EB37559998}"/>
              </a:ext>
            </a:extLst>
          </p:cNvPr>
          <p:cNvSpPr/>
          <p:nvPr/>
        </p:nvSpPr>
        <p:spPr>
          <a:xfrm>
            <a:off x="497119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DBAA63C-48AD-6A1B-00A1-710A8C04A110}"/>
              </a:ext>
            </a:extLst>
          </p:cNvPr>
          <p:cNvSpPr/>
          <p:nvPr/>
        </p:nvSpPr>
        <p:spPr>
          <a:xfrm>
            <a:off x="227833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9DBFC0F-B2B7-C462-FBD5-C3F2E79B97AF}"/>
              </a:ext>
            </a:extLst>
          </p:cNvPr>
          <p:cNvSpPr txBox="1"/>
          <p:nvPr/>
        </p:nvSpPr>
        <p:spPr>
          <a:xfrm>
            <a:off x="991366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00455F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0557F92-3045-1888-A111-6D16BECFFACC}"/>
              </a:ext>
            </a:extLst>
          </p:cNvPr>
          <p:cNvSpPr txBox="1"/>
          <p:nvPr/>
        </p:nvSpPr>
        <p:spPr>
          <a:xfrm>
            <a:off x="991366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F78502-864D-3C71-9049-60520611D551}"/>
              </a:ext>
            </a:extLst>
          </p:cNvPr>
          <p:cNvSpPr txBox="1"/>
          <p:nvPr/>
        </p:nvSpPr>
        <p:spPr>
          <a:xfrm>
            <a:off x="4828807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00455F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958420F-F84E-3301-DFC0-0CD8C0702736}"/>
              </a:ext>
            </a:extLst>
          </p:cNvPr>
          <p:cNvSpPr txBox="1"/>
          <p:nvPr/>
        </p:nvSpPr>
        <p:spPr>
          <a:xfrm>
            <a:off x="4828807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E7F2430-BA19-B2A4-42D2-40C711D03604}"/>
              </a:ext>
            </a:extLst>
          </p:cNvPr>
          <p:cNvSpPr txBox="1"/>
          <p:nvPr/>
        </p:nvSpPr>
        <p:spPr>
          <a:xfrm>
            <a:off x="8666248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00455F"/>
                  </a:solidFill>
                </a:ln>
                <a:noFill/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641F635-72C2-C653-7BC8-CA7674443AAD}"/>
              </a:ext>
            </a:extLst>
          </p:cNvPr>
          <p:cNvSpPr txBox="1"/>
          <p:nvPr/>
        </p:nvSpPr>
        <p:spPr>
          <a:xfrm>
            <a:off x="8666248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C3D1312-AA1A-2199-0068-F3A8D952C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374" y="2737362"/>
            <a:ext cx="845525" cy="84552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2CC28CF3-1648-23D8-86B4-A3F216AB7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660" y="2737362"/>
            <a:ext cx="845525" cy="84552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C6D02C2-EF42-AB33-D627-03F9788BA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946" y="2737362"/>
            <a:ext cx="845525" cy="84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74915-7DB2-DEDF-41D2-8B7C64C88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9F0BE0E4-F752-E967-1ACA-8014CC0F0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400" y="5080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rapezoide 4">
            <a:extLst>
              <a:ext uri="{FF2B5EF4-FFF2-40B4-BE49-F238E27FC236}">
                <a16:creationId xmlns:a16="http://schemas.microsoft.com/office/drawing/2014/main" id="{DA347538-2EE0-2FEF-3AB2-A22F861CD2AC}"/>
              </a:ext>
            </a:extLst>
          </p:cNvPr>
          <p:cNvSpPr/>
          <p:nvPr/>
        </p:nvSpPr>
        <p:spPr>
          <a:xfrm>
            <a:off x="6223000" y="0"/>
            <a:ext cx="9144000" cy="6858000"/>
          </a:xfrm>
          <a:prstGeom prst="trapezoid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apezoide 3">
            <a:extLst>
              <a:ext uri="{FF2B5EF4-FFF2-40B4-BE49-F238E27FC236}">
                <a16:creationId xmlns:a16="http://schemas.microsoft.com/office/drawing/2014/main" id="{E0BDCD16-5B56-2205-ADBA-F91DF92BF51D}"/>
              </a:ext>
            </a:extLst>
          </p:cNvPr>
          <p:cNvSpPr/>
          <p:nvPr/>
        </p:nvSpPr>
        <p:spPr>
          <a:xfrm>
            <a:off x="6350000" y="0"/>
            <a:ext cx="9144000" cy="6858000"/>
          </a:xfrm>
          <a:prstGeom prst="trapezoid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5C53E49B-E8F5-39B3-53C7-3806E4AB7C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0"/>
            <a:ext cx="9144000" cy="6858000"/>
          </a:xfrm>
          <a:prstGeom prst="trapezoid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67F70B3-3C71-4C8D-FB6F-DF397216E417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813B26B-59FF-6032-F7BD-EAA52C077ED4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AD280F4-4E06-EF73-11A9-7EBCE2F2FFEF}"/>
              </a:ext>
            </a:extLst>
          </p:cNvPr>
          <p:cNvSpPr txBox="1"/>
          <p:nvPr/>
        </p:nvSpPr>
        <p:spPr>
          <a:xfrm>
            <a:off x="400171" y="2944329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81B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. 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E56D296-EF2A-04E1-BB05-23B0094E600E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60FBE80-C32C-7114-2027-3946023AD8AC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52AE2DAC-41E7-4A1D-5501-51EAAF7EA35F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647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DA57EA-4E4F-FF9E-1AFC-2C4126735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9EB80CEC-2D38-DB88-5ACB-3D00804E8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315" r="8743" b="-315"/>
          <a:stretch/>
        </p:blipFill>
        <p:spPr>
          <a:xfrm>
            <a:off x="0" y="0"/>
            <a:ext cx="3042000" cy="3429000"/>
          </a:xfrm>
          <a:prstGeom prst="rect">
            <a:avLst/>
          </a:prstGeom>
        </p:spPr>
      </p:pic>
      <p:pic>
        <p:nvPicPr>
          <p:cNvPr id="5" name="Imagem 4" descr="Pessoa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5D0C53E1-974C-6C20-7C7F-F520044F0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4" t="157" r="20444" b="-157"/>
          <a:stretch/>
        </p:blipFill>
        <p:spPr>
          <a:xfrm>
            <a:off x="0" y="3433763"/>
            <a:ext cx="3042000" cy="3430800"/>
          </a:xfrm>
          <a:prstGeom prst="rect">
            <a:avLst/>
          </a:prstGeom>
        </p:spPr>
      </p:pic>
      <p:pic>
        <p:nvPicPr>
          <p:cNvPr id="7" name="Imagem 6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98C5E5A6-F0FC-3D57-9CC1-96E6D867B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32"/>
          <a:stretch/>
        </p:blipFill>
        <p:spPr>
          <a:xfrm>
            <a:off x="3029302" y="3429000"/>
            <a:ext cx="3066699" cy="3430800"/>
          </a:xfrm>
          <a:prstGeom prst="rect">
            <a:avLst/>
          </a:prstGeom>
        </p:spPr>
      </p:pic>
      <p:pic>
        <p:nvPicPr>
          <p:cNvPr id="9" name="Imagem 8" descr="Mulher de óculos escuros&#10;&#10;O conteúdo gerado por IA pode estar incorreto.">
            <a:extLst>
              <a:ext uri="{FF2B5EF4-FFF2-40B4-BE49-F238E27FC236}">
                <a16:creationId xmlns:a16="http://schemas.microsoft.com/office/drawing/2014/main" id="{ED17AD5E-2972-49AB-4164-CF03F9BF2E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25"/>
          <a:stretch/>
        </p:blipFill>
        <p:spPr>
          <a:xfrm>
            <a:off x="3042000" y="0"/>
            <a:ext cx="3041302" cy="34308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5799CA2-87F8-19A2-7692-0408A33EC29B}"/>
              </a:ext>
            </a:extLst>
          </p:cNvPr>
          <p:cNvSpPr/>
          <p:nvPr/>
        </p:nvSpPr>
        <p:spPr>
          <a:xfrm>
            <a:off x="-1" y="3347825"/>
            <a:ext cx="6096001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64AEF41-6919-CA7B-2A53-D6C971EDCF8E}"/>
              </a:ext>
            </a:extLst>
          </p:cNvPr>
          <p:cNvSpPr/>
          <p:nvPr/>
        </p:nvSpPr>
        <p:spPr>
          <a:xfrm rot="16200000">
            <a:off x="-419302" y="3333513"/>
            <a:ext cx="6948000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ED4D808-317A-50E3-BEA3-7B7AEBF3E607}"/>
              </a:ext>
            </a:extLst>
          </p:cNvPr>
          <p:cNvSpPr txBox="1"/>
          <p:nvPr/>
        </p:nvSpPr>
        <p:spPr>
          <a:xfrm>
            <a:off x="7499548" y="247275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B7FABF9-F4F4-7E42-1132-E0FBAE552E53}"/>
              </a:ext>
            </a:extLst>
          </p:cNvPr>
          <p:cNvSpPr txBox="1"/>
          <p:nvPr/>
        </p:nvSpPr>
        <p:spPr>
          <a:xfrm>
            <a:off x="7546035" y="1241988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5FFA7FE6-2559-A471-90C9-A630AB6F41D6}"/>
              </a:ext>
            </a:extLst>
          </p:cNvPr>
          <p:cNvSpPr/>
          <p:nvPr/>
        </p:nvSpPr>
        <p:spPr>
          <a:xfrm>
            <a:off x="6852863" y="2598057"/>
            <a:ext cx="49624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01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57C2FD4-C469-DC5D-615E-6FCBD7539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2457939"/>
            <a:ext cx="789199" cy="981049"/>
          </a:xfrm>
          <a:prstGeom prst="rect">
            <a:avLst/>
          </a:prstGeom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810B4FE-6957-FFF5-1D40-0FC7B673B47F}"/>
              </a:ext>
            </a:extLst>
          </p:cNvPr>
          <p:cNvSpPr/>
          <p:nvPr/>
        </p:nvSpPr>
        <p:spPr>
          <a:xfrm>
            <a:off x="6852863" y="4154030"/>
            <a:ext cx="49624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02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13D1D40-B421-DC18-9609-CA6DBB0D68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4013912"/>
            <a:ext cx="789199" cy="981049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3B826CEC-DA38-81BA-F711-3460DBDCD9F5}"/>
              </a:ext>
            </a:extLst>
          </p:cNvPr>
          <p:cNvSpPr/>
          <p:nvPr/>
        </p:nvSpPr>
        <p:spPr>
          <a:xfrm>
            <a:off x="6852863" y="5710003"/>
            <a:ext cx="49624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03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1F8DAF4-2E99-CB76-F18B-F9E1F9C7E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5569885"/>
            <a:ext cx="789199" cy="981049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E0D1C402-F460-B6F8-7933-F345E6827184}"/>
              </a:ext>
            </a:extLst>
          </p:cNvPr>
          <p:cNvGrpSpPr/>
          <p:nvPr/>
        </p:nvGrpSpPr>
        <p:grpSpPr>
          <a:xfrm>
            <a:off x="1625754" y="1714500"/>
            <a:ext cx="2808515" cy="3762857"/>
            <a:chOff x="1572983" y="1714500"/>
            <a:chExt cx="2808515" cy="3762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1186335-D244-C645-4DBE-943EB3D2687C}"/>
                </a:ext>
              </a:extLst>
            </p:cNvPr>
            <p:cNvSpPr/>
            <p:nvPr/>
          </p:nvSpPr>
          <p:spPr>
            <a:xfrm>
              <a:off x="1572983" y="1794329"/>
              <a:ext cx="2728686" cy="3683028"/>
            </a:xfrm>
            <a:prstGeom prst="rect">
              <a:avLst/>
            </a:prstGeom>
            <a:solidFill>
              <a:srgbClr val="0081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BC2A76D-F575-A455-B7BB-8D2CD05B399A}"/>
                </a:ext>
              </a:extLst>
            </p:cNvPr>
            <p:cNvSpPr/>
            <p:nvPr/>
          </p:nvSpPr>
          <p:spPr>
            <a:xfrm>
              <a:off x="1652812" y="1714500"/>
              <a:ext cx="2728686" cy="3683028"/>
            </a:xfrm>
            <a:prstGeom prst="rect">
              <a:avLst/>
            </a:prstGeom>
            <a:solidFill>
              <a:srgbClr val="ADCF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EF1EFFDD-25E7-0D42-1253-162C47DFDB42}"/>
              </a:ext>
            </a:extLst>
          </p:cNvPr>
          <p:cNvSpPr txBox="1"/>
          <p:nvPr/>
        </p:nvSpPr>
        <p:spPr>
          <a:xfrm>
            <a:off x="2313149" y="3134370"/>
            <a:ext cx="148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75C47C3-232E-31B7-7DCA-D6E746B676BB}"/>
              </a:ext>
            </a:extLst>
          </p:cNvPr>
          <p:cNvSpPr txBox="1"/>
          <p:nvPr/>
        </p:nvSpPr>
        <p:spPr>
          <a:xfrm>
            <a:off x="1766872" y="3897191"/>
            <a:ext cx="2587568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A3A49983-222A-FE4F-3C9A-411FD7C1DB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0759" y="2102938"/>
            <a:ext cx="845525" cy="845525"/>
          </a:xfrm>
          <a:prstGeom prst="rect">
            <a:avLst/>
          </a:prstGeom>
        </p:spPr>
      </p:pic>
      <p:sp>
        <p:nvSpPr>
          <p:cNvPr id="26" name="Elipse 25">
            <a:extLst>
              <a:ext uri="{FF2B5EF4-FFF2-40B4-BE49-F238E27FC236}">
                <a16:creationId xmlns:a16="http://schemas.microsoft.com/office/drawing/2014/main" id="{034053E4-0FF9-A01F-141E-267EC8FE01ED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673EC82-DB59-44B8-5B80-0340014768B4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B1CCCF8-0673-A641-99F7-4DF9BFF60622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340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 animBg="1"/>
      <p:bldP spid="16" grpId="0" animBg="1"/>
      <p:bldP spid="18" grpId="0" animBg="1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7C8B5B-AB99-9D79-8C89-87F2B6D20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553510A2-FE17-DD69-D709-87DC84A8B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7" y="74291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8D1D3EE6-AF62-FEAE-5B92-1F24080A82F5}"/>
              </a:ext>
            </a:extLst>
          </p:cNvPr>
          <p:cNvGrpSpPr/>
          <p:nvPr/>
        </p:nvGrpSpPr>
        <p:grpSpPr>
          <a:xfrm>
            <a:off x="866414" y="608511"/>
            <a:ext cx="3225068" cy="6858000"/>
            <a:chOff x="8296351" y="764539"/>
            <a:chExt cx="3225068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5D10FDF-9271-4656-F978-0CD90CC1D694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Figura2">
              <a:extLst>
                <a:ext uri="{FF2B5EF4-FFF2-40B4-BE49-F238E27FC236}">
                  <a16:creationId xmlns:a16="http://schemas.microsoft.com/office/drawing/2014/main" id="{CEF37904-971A-D7CC-9889-91FEE36FB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" r="506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5" name="Imagem 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037A6445-870B-A562-1BF0-9CFCB0C86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32A59085-74A3-6651-359B-F123C1742C0D}"/>
              </a:ext>
            </a:extLst>
          </p:cNvPr>
          <p:cNvSpPr/>
          <p:nvPr/>
        </p:nvSpPr>
        <p:spPr>
          <a:xfrm>
            <a:off x="766405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5256713-B532-14E0-1D12-F2892A5A1E5E}"/>
              </a:ext>
            </a:extLst>
          </p:cNvPr>
          <p:cNvSpPr/>
          <p:nvPr/>
        </p:nvSpPr>
        <p:spPr>
          <a:xfrm>
            <a:off x="497119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B66DBAC-12EC-6500-E06D-F65C23C29F2C}"/>
              </a:ext>
            </a:extLst>
          </p:cNvPr>
          <p:cNvSpPr/>
          <p:nvPr/>
        </p:nvSpPr>
        <p:spPr>
          <a:xfrm>
            <a:off x="227833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F3569B8-D8FA-7E5B-A70D-A7B3F8ECEAAA}"/>
              </a:ext>
            </a:extLst>
          </p:cNvPr>
          <p:cNvSpPr txBox="1"/>
          <p:nvPr/>
        </p:nvSpPr>
        <p:spPr>
          <a:xfrm>
            <a:off x="8393977" y="260678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386632F-51B2-C7A9-DE81-BDAF24003BD5}"/>
              </a:ext>
            </a:extLst>
          </p:cNvPr>
          <p:cNvSpPr txBox="1"/>
          <p:nvPr/>
        </p:nvSpPr>
        <p:spPr>
          <a:xfrm>
            <a:off x="8440464" y="1255391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CC149C0-E643-417A-FCBB-64648C7B082B}"/>
              </a:ext>
            </a:extLst>
          </p:cNvPr>
          <p:cNvSpPr txBox="1"/>
          <p:nvPr/>
        </p:nvSpPr>
        <p:spPr>
          <a:xfrm>
            <a:off x="6305671" y="3155786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ADCFF8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F8F9F8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ADCFF8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67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B09795-B6AC-053D-E82F-416F57540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7D1CA155-7416-B35B-F0C5-E67F9F9A3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52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2D914A23-8D5C-6CDD-0C97-FE4FAF821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5592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2EC9C38-FC6F-039E-178B-E404B3681020}"/>
              </a:ext>
            </a:extLst>
          </p:cNvPr>
          <p:cNvSpPr/>
          <p:nvPr/>
        </p:nvSpPr>
        <p:spPr>
          <a:xfrm>
            <a:off x="2311400" y="380106"/>
            <a:ext cx="3429000" cy="6097787"/>
          </a:xfrm>
          <a:prstGeom prst="rect">
            <a:avLst/>
          </a:prstGeom>
          <a:solidFill>
            <a:srgbClr val="00455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68398D3-3606-57FE-BA80-FC87AE417862}"/>
              </a:ext>
            </a:extLst>
          </p:cNvPr>
          <p:cNvSpPr txBox="1"/>
          <p:nvPr/>
        </p:nvSpPr>
        <p:spPr>
          <a:xfrm>
            <a:off x="2732116" y="1637386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C46C81-AC3F-1218-AC9D-D1BA60694323}"/>
              </a:ext>
            </a:extLst>
          </p:cNvPr>
          <p:cNvSpPr txBox="1"/>
          <p:nvPr/>
        </p:nvSpPr>
        <p:spPr>
          <a:xfrm>
            <a:off x="2732115" y="234527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E841FE5-12D9-96A9-5946-EB5A848FB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137" y="655258"/>
            <a:ext cx="845525" cy="8455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0C05319-35DF-9983-60A4-AE469A6D8483}"/>
              </a:ext>
            </a:extLst>
          </p:cNvPr>
          <p:cNvSpPr txBox="1"/>
          <p:nvPr/>
        </p:nvSpPr>
        <p:spPr>
          <a:xfrm>
            <a:off x="2732115" y="4623932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1B2938C-7899-8650-CE53-0F57B0ED1823}"/>
              </a:ext>
            </a:extLst>
          </p:cNvPr>
          <p:cNvSpPr txBox="1"/>
          <p:nvPr/>
        </p:nvSpPr>
        <p:spPr>
          <a:xfrm>
            <a:off x="2732114" y="5331818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0151A08-C6CE-D066-7842-679E88FA7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136" y="3641804"/>
            <a:ext cx="845525" cy="84552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088E893-4101-5892-7147-F39D0F011EEA}"/>
              </a:ext>
            </a:extLst>
          </p:cNvPr>
          <p:cNvSpPr txBox="1"/>
          <p:nvPr/>
        </p:nvSpPr>
        <p:spPr>
          <a:xfrm>
            <a:off x="7499548" y="247275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76FBC3F-A5CA-6BE2-0FA7-1DDDFA5D93DC}"/>
              </a:ext>
            </a:extLst>
          </p:cNvPr>
          <p:cNvSpPr txBox="1"/>
          <p:nvPr/>
        </p:nvSpPr>
        <p:spPr>
          <a:xfrm>
            <a:off x="7546035" y="1241988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ECC9551-9B10-0681-B8ED-5F41BCF1E0E7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84967EB-A17E-A6C9-F3E5-95409AB01CD6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185122E-F8C1-0458-C7D6-89736574B2C0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D485737-74D4-4ADC-E6EB-B0ACA59BFB72}"/>
              </a:ext>
            </a:extLst>
          </p:cNvPr>
          <p:cNvSpPr txBox="1"/>
          <p:nvPr/>
        </p:nvSpPr>
        <p:spPr>
          <a:xfrm>
            <a:off x="6546677" y="3169189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81B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869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8" grpId="0"/>
      <p:bldP spid="10" grpId="0"/>
      <p:bldP spid="11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4584D7-71BD-2268-857E-3CA0A5F9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A7B779CA-4DFB-A5AB-1504-1FAC66A13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048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B73D392-394E-6039-2215-63DDBC42AC97}"/>
              </a:ext>
            </a:extLst>
          </p:cNvPr>
          <p:cNvSpPr/>
          <p:nvPr/>
        </p:nvSpPr>
        <p:spPr>
          <a:xfrm>
            <a:off x="7086173" y="1859649"/>
            <a:ext cx="4716837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Bauhaus 93" panose="04030905020B02020C02" pitchFamily="82" charset="0"/>
              </a:rPr>
              <a:t>75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BE9CA92-51E6-9772-3061-5558667FED85}"/>
              </a:ext>
            </a:extLst>
          </p:cNvPr>
          <p:cNvSpPr/>
          <p:nvPr/>
        </p:nvSpPr>
        <p:spPr>
          <a:xfrm>
            <a:off x="6374973" y="3208305"/>
            <a:ext cx="5416856" cy="766975"/>
          </a:xfrm>
          <a:prstGeom prst="roundRect">
            <a:avLst/>
          </a:prstGeom>
          <a:solidFill>
            <a:srgbClr val="214C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Bauhaus 93" panose="04030905020B02020C02" pitchFamily="82" charset="0"/>
              </a:rPr>
              <a:t>83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6E1F8EC7-CAB5-59FC-FB64-F26CE5D8F552}"/>
              </a:ext>
            </a:extLst>
          </p:cNvPr>
          <p:cNvSpPr/>
          <p:nvPr/>
        </p:nvSpPr>
        <p:spPr>
          <a:xfrm>
            <a:off x="6736163" y="4714167"/>
            <a:ext cx="5416856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Bauhaus 93" panose="04030905020B02020C02" pitchFamily="82" charset="0"/>
              </a:rPr>
              <a:t>80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D1BEF30-0DFB-B8FF-DBA2-4569CE3F8A5B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61C0FCF-873C-F53E-23F7-1E5B66DF419F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BF05C3F-A68D-E380-D7D1-65B253F9FAEF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B25AE9E-3469-7AC8-12A9-4A5812D36470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12B7AD9A-8246-9B6C-D039-9D8773E40C19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C7A7E7-5877-21E9-785A-1CA1EBC08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491" y="929017"/>
            <a:ext cx="4284108" cy="53255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8A8B11-95BB-C98F-3602-3C03DF1FDDD9}"/>
              </a:ext>
            </a:extLst>
          </p:cNvPr>
          <p:cNvSpPr txBox="1"/>
          <p:nvPr/>
        </p:nvSpPr>
        <p:spPr>
          <a:xfrm>
            <a:off x="400171" y="2613548"/>
            <a:ext cx="48068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81B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455F"/>
                </a:solidFill>
                <a:latin typeface="Avenir Next LT Pro" panose="020B0504020202020204" pitchFamily="34" charset="0"/>
              </a:rPr>
              <a:t>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CE80598-3596-F20D-3B0A-82D6C6872A20}"/>
              </a:ext>
            </a:extLst>
          </p:cNvPr>
          <p:cNvSpPr txBox="1"/>
          <p:nvPr/>
        </p:nvSpPr>
        <p:spPr>
          <a:xfrm>
            <a:off x="7086173" y="1446636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00455F"/>
                </a:solidFill>
                <a:latin typeface="Bauhaus 93" panose="04030905020B02020C02" pitchFamily="82" charset="0"/>
              </a:rPr>
              <a:t>Dado 01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977438A-B376-3000-C7A4-2D69085C2431}"/>
              </a:ext>
            </a:extLst>
          </p:cNvPr>
          <p:cNvSpPr txBox="1"/>
          <p:nvPr/>
        </p:nvSpPr>
        <p:spPr>
          <a:xfrm>
            <a:off x="6383563" y="2796271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214C5C"/>
                </a:solidFill>
                <a:latin typeface="Bauhaus 93" panose="04030905020B02020C02" pitchFamily="82" charset="0"/>
              </a:rPr>
              <a:t>Dado 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1A46AA-FDD5-C42C-4E28-0406FC48A713}"/>
              </a:ext>
            </a:extLst>
          </p:cNvPr>
          <p:cNvSpPr txBox="1"/>
          <p:nvPr/>
        </p:nvSpPr>
        <p:spPr>
          <a:xfrm>
            <a:off x="6702809" y="4252502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0081BF"/>
                </a:solidFill>
                <a:latin typeface="Bauhaus 93" panose="04030905020B02020C02" pitchFamily="82" charset="0"/>
              </a:rPr>
              <a:t>Dado 03</a:t>
            </a:r>
          </a:p>
        </p:txBody>
      </p:sp>
    </p:spTree>
    <p:extLst>
      <p:ext uri="{BB962C8B-B14F-4D97-AF65-F5344CB8AC3E}">
        <p14:creationId xmlns:p14="http://schemas.microsoft.com/office/powerpoint/2010/main" val="2651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/>
      <p:bldP spid="3" grpId="0"/>
      <p:bldP spid="8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92C4B-5460-7639-3501-6E2F362F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1ED9F1D-1F69-0EC0-8A7F-1E5A9274CA27}"/>
              </a:ext>
            </a:extLst>
          </p:cNvPr>
          <p:cNvGrpSpPr/>
          <p:nvPr/>
        </p:nvGrpSpPr>
        <p:grpSpPr>
          <a:xfrm>
            <a:off x="0" y="1921445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448419A-CB2A-B6F0-9860-7171DE1A3C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97" b="7397"/>
            <a:stretch/>
          </p:blipFill>
          <p:spPr bwMode="auto">
            <a:xfrm>
              <a:off x="390365" y="2397506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B72C65FD-ED3C-22B1-1D27-ED834EB652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D9FA7DAC-0DF5-25C0-B533-89D89752C118}"/>
              </a:ext>
            </a:extLst>
          </p:cNvPr>
          <p:cNvSpPr txBox="1"/>
          <p:nvPr/>
        </p:nvSpPr>
        <p:spPr>
          <a:xfrm>
            <a:off x="469177" y="69417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B1B9661-6C8B-247E-0859-4B0CE9CC2EF7}"/>
              </a:ext>
            </a:extLst>
          </p:cNvPr>
          <p:cNvSpPr txBox="1"/>
          <p:nvPr/>
        </p:nvSpPr>
        <p:spPr>
          <a:xfrm>
            <a:off x="515664" y="1064130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4610307-B93B-CD90-2619-38B67175F5EA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27DB288-79B0-121F-3136-B635B377AC14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5844391-DCF3-0B27-B8CF-38C22429CBF0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08EDF20-5C88-134E-F243-765F946AF1EF}"/>
              </a:ext>
            </a:extLst>
          </p:cNvPr>
          <p:cNvSpPr txBox="1"/>
          <p:nvPr/>
        </p:nvSpPr>
        <p:spPr>
          <a:xfrm>
            <a:off x="9135255" y="1222718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2FD37C6-FE1C-003E-9FE1-ED2D8C87DD49}"/>
              </a:ext>
            </a:extLst>
          </p:cNvPr>
          <p:cNvSpPr txBox="1"/>
          <p:nvPr/>
        </p:nvSpPr>
        <p:spPr>
          <a:xfrm>
            <a:off x="9135255" y="1745938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8470A70-CE94-E505-05BC-59654F68A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1392856"/>
            <a:ext cx="845525" cy="84552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54BBA7B-1ADF-208C-7063-AC7257FBB513}"/>
              </a:ext>
            </a:extLst>
          </p:cNvPr>
          <p:cNvSpPr txBox="1"/>
          <p:nvPr/>
        </p:nvSpPr>
        <p:spPr>
          <a:xfrm>
            <a:off x="9135255" y="2950571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13502F4-9D4F-1617-ACAC-ACC6938DC8C1}"/>
              </a:ext>
            </a:extLst>
          </p:cNvPr>
          <p:cNvSpPr txBox="1"/>
          <p:nvPr/>
        </p:nvSpPr>
        <p:spPr>
          <a:xfrm>
            <a:off x="9135255" y="3473791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46393E5-1DC1-679D-FB7D-EE134AB5B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3120709"/>
            <a:ext cx="845525" cy="84552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3FC97A-A9E6-A527-779E-D31AA7A5E218}"/>
              </a:ext>
            </a:extLst>
          </p:cNvPr>
          <p:cNvSpPr txBox="1"/>
          <p:nvPr/>
        </p:nvSpPr>
        <p:spPr>
          <a:xfrm>
            <a:off x="9135255" y="4678424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CEA68A3-1AD2-8540-42C3-0B11FD703D1C}"/>
              </a:ext>
            </a:extLst>
          </p:cNvPr>
          <p:cNvSpPr txBox="1"/>
          <p:nvPr/>
        </p:nvSpPr>
        <p:spPr>
          <a:xfrm>
            <a:off x="9135255" y="5201644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3F1F108-8291-3E09-61BB-D3F039AB8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4848562"/>
            <a:ext cx="845525" cy="84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1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3" grpId="0"/>
      <p:bldP spid="14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CD1AC-7D14-B5D2-5DE6-3D2B4118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DA95443-6708-6B6E-E579-04C36FD9A768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E57221-D555-DF83-8921-8C9A69346977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4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184A81EB-5B19-E3F4-1F4B-207FAD731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1F6E5EE9-B163-3076-7991-32D2BBE7F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315" r="8743" b="-315"/>
          <a:stretch/>
        </p:blipFill>
        <p:spPr>
          <a:xfrm>
            <a:off x="9150000" y="-6563"/>
            <a:ext cx="3042000" cy="3429000"/>
          </a:xfrm>
          <a:prstGeom prst="rect">
            <a:avLst/>
          </a:prstGeom>
        </p:spPr>
      </p:pic>
      <p:pic>
        <p:nvPicPr>
          <p:cNvPr id="6" name="Imagem 5" descr="Pessoa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A7A845D5-FD9C-9A28-F6D9-D268A53CC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4" t="157" r="20444" b="-157"/>
          <a:stretch/>
        </p:blipFill>
        <p:spPr>
          <a:xfrm>
            <a:off x="9150000" y="3427200"/>
            <a:ext cx="3042000" cy="34308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60CD249-1BF8-8AD6-1571-02E13FFB2DA0}"/>
              </a:ext>
            </a:extLst>
          </p:cNvPr>
          <p:cNvSpPr/>
          <p:nvPr/>
        </p:nvSpPr>
        <p:spPr>
          <a:xfrm>
            <a:off x="9149999" y="3341262"/>
            <a:ext cx="3042001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32B43E59-B9B2-AFAA-9D1D-B76C1FBBC041}"/>
              </a:ext>
            </a:extLst>
          </p:cNvPr>
          <p:cNvSpPr/>
          <p:nvPr/>
        </p:nvSpPr>
        <p:spPr>
          <a:xfrm>
            <a:off x="4004631" y="682187"/>
            <a:ext cx="45167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01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49C7768-247C-71BA-B672-9E8C26280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50" y="575151"/>
            <a:ext cx="789199" cy="981049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87C6C45-4C12-2062-779B-4CB7520EA666}"/>
              </a:ext>
            </a:extLst>
          </p:cNvPr>
          <p:cNvSpPr/>
          <p:nvPr/>
        </p:nvSpPr>
        <p:spPr>
          <a:xfrm>
            <a:off x="4004631" y="2097330"/>
            <a:ext cx="45167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02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FD03ECC-A1A0-420A-8F52-A34F01095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50" y="1990294"/>
            <a:ext cx="789199" cy="981049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FF2F4194-A269-5E57-A1B0-6076F9F63193}"/>
              </a:ext>
            </a:extLst>
          </p:cNvPr>
          <p:cNvSpPr/>
          <p:nvPr/>
        </p:nvSpPr>
        <p:spPr>
          <a:xfrm>
            <a:off x="4004630" y="3993694"/>
            <a:ext cx="45167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03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B759295-5E92-58C0-9CF7-27F7671D6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49" y="3886658"/>
            <a:ext cx="789199" cy="98104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FAB03880-5F62-5B51-99DA-978AB67305D2}"/>
              </a:ext>
            </a:extLst>
          </p:cNvPr>
          <p:cNvSpPr/>
          <p:nvPr/>
        </p:nvSpPr>
        <p:spPr>
          <a:xfrm>
            <a:off x="4004630" y="5408837"/>
            <a:ext cx="4516718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04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D049EBF-D48B-8078-E51A-AB1D5F51FB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49" y="5301801"/>
            <a:ext cx="789199" cy="981049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7CF6ADED-A717-64F7-09E8-E7F11C010E2B}"/>
              </a:ext>
            </a:extLst>
          </p:cNvPr>
          <p:cNvGrpSpPr/>
          <p:nvPr/>
        </p:nvGrpSpPr>
        <p:grpSpPr>
          <a:xfrm>
            <a:off x="653238" y="2434801"/>
            <a:ext cx="2808515" cy="3762857"/>
            <a:chOff x="1572983" y="1714500"/>
            <a:chExt cx="2808515" cy="3762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A977A703-2FC1-D77D-D1C9-849C442AC50D}"/>
                </a:ext>
              </a:extLst>
            </p:cNvPr>
            <p:cNvSpPr/>
            <p:nvPr/>
          </p:nvSpPr>
          <p:spPr>
            <a:xfrm>
              <a:off x="1572983" y="1794329"/>
              <a:ext cx="2728686" cy="3683028"/>
            </a:xfrm>
            <a:prstGeom prst="rect">
              <a:avLst/>
            </a:prstGeom>
            <a:solidFill>
              <a:srgbClr val="0081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EE0A1C85-5BAE-DC14-CE0D-400EAB73E579}"/>
                </a:ext>
              </a:extLst>
            </p:cNvPr>
            <p:cNvSpPr/>
            <p:nvPr/>
          </p:nvSpPr>
          <p:spPr>
            <a:xfrm>
              <a:off x="1652812" y="1714500"/>
              <a:ext cx="2728686" cy="3683028"/>
            </a:xfrm>
            <a:prstGeom prst="rect">
              <a:avLst/>
            </a:prstGeom>
            <a:solidFill>
              <a:srgbClr val="ADCF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847D60F-0DB1-E862-EC09-1BF89D841AD2}"/>
              </a:ext>
            </a:extLst>
          </p:cNvPr>
          <p:cNvSpPr txBox="1"/>
          <p:nvPr/>
        </p:nvSpPr>
        <p:spPr>
          <a:xfrm>
            <a:off x="1340633" y="3854671"/>
            <a:ext cx="148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A01A3AE-B1B1-037C-D77D-8E273D93639D}"/>
              </a:ext>
            </a:extLst>
          </p:cNvPr>
          <p:cNvSpPr txBox="1"/>
          <p:nvPr/>
        </p:nvSpPr>
        <p:spPr>
          <a:xfrm>
            <a:off x="794356" y="4617492"/>
            <a:ext cx="2587568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0B86F4F1-244A-5C6F-4C67-D396634C3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8243" y="2823239"/>
            <a:ext cx="845525" cy="845525"/>
          </a:xfrm>
          <a:prstGeom prst="rect">
            <a:avLst/>
          </a:prstGeom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22914E6B-56F4-96C0-4756-7598BA0EB703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E6D78FB-4001-65CA-831F-6BDB6A97FE5A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45F8277B-EECD-32B8-30DD-99547AA421B6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19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2" grpId="0" animBg="1"/>
      <p:bldP spid="14" grpId="0" animBg="1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86A254A-DAFD-D412-C3D6-E2F18D52FCC1}"/>
              </a:ext>
            </a:extLst>
          </p:cNvPr>
          <p:cNvSpPr txBox="1"/>
          <p:nvPr/>
        </p:nvSpPr>
        <p:spPr>
          <a:xfrm>
            <a:off x="4387971" y="1438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F8F9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E9714A2-B375-EB85-CB87-3C7103A325C7}"/>
              </a:ext>
            </a:extLst>
          </p:cNvPr>
          <p:cNvSpPr txBox="1"/>
          <p:nvPr/>
        </p:nvSpPr>
        <p:spPr>
          <a:xfrm>
            <a:off x="4434458" y="11385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5" name="Imagem 4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8F7BDB04-E004-CAF6-9B39-99A0BE2AD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3" b="45643"/>
          <a:stretch/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9CF27CE-C40B-4127-6516-60CCE31D3EBE}"/>
              </a:ext>
            </a:extLst>
          </p:cNvPr>
          <p:cNvSpPr/>
          <p:nvPr/>
        </p:nvSpPr>
        <p:spPr>
          <a:xfrm>
            <a:off x="609600" y="2462013"/>
            <a:ext cx="10871200" cy="3263900"/>
          </a:xfrm>
          <a:prstGeom prst="rect">
            <a:avLst/>
          </a:prstGeom>
          <a:solidFill>
            <a:srgbClr val="214C5C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3B40ED5-84AD-D01C-C16D-2E76BFBB205D}"/>
              </a:ext>
            </a:extLst>
          </p:cNvPr>
          <p:cNvSpPr/>
          <p:nvPr/>
        </p:nvSpPr>
        <p:spPr>
          <a:xfrm>
            <a:off x="766405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0732EAC-5A45-B982-6E6E-AC6C76F5ED8B}"/>
              </a:ext>
            </a:extLst>
          </p:cNvPr>
          <p:cNvSpPr/>
          <p:nvPr/>
        </p:nvSpPr>
        <p:spPr>
          <a:xfrm>
            <a:off x="497119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0C5217D3-152A-50AF-A776-5C3DF643D81B}"/>
              </a:ext>
            </a:extLst>
          </p:cNvPr>
          <p:cNvSpPr/>
          <p:nvPr/>
        </p:nvSpPr>
        <p:spPr>
          <a:xfrm>
            <a:off x="227833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8ED6585-DA7E-0957-E02E-344C2CB00851}"/>
              </a:ext>
            </a:extLst>
          </p:cNvPr>
          <p:cNvSpPr txBox="1"/>
          <p:nvPr/>
        </p:nvSpPr>
        <p:spPr>
          <a:xfrm>
            <a:off x="991366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B4200AB-D81A-4CF6-E5C0-243B745DB94F}"/>
              </a:ext>
            </a:extLst>
          </p:cNvPr>
          <p:cNvSpPr txBox="1"/>
          <p:nvPr/>
        </p:nvSpPr>
        <p:spPr>
          <a:xfrm>
            <a:off x="991366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6654CBF-D5CF-728D-34F1-F4C2379F5415}"/>
              </a:ext>
            </a:extLst>
          </p:cNvPr>
          <p:cNvSpPr txBox="1"/>
          <p:nvPr/>
        </p:nvSpPr>
        <p:spPr>
          <a:xfrm>
            <a:off x="4828807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6D0517F-A3A1-D080-FBFE-A2C93200C187}"/>
              </a:ext>
            </a:extLst>
          </p:cNvPr>
          <p:cNvSpPr txBox="1"/>
          <p:nvPr/>
        </p:nvSpPr>
        <p:spPr>
          <a:xfrm>
            <a:off x="4828807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C6AF491-2CED-7243-BF0F-C6D209443502}"/>
              </a:ext>
            </a:extLst>
          </p:cNvPr>
          <p:cNvSpPr txBox="1"/>
          <p:nvPr/>
        </p:nvSpPr>
        <p:spPr>
          <a:xfrm>
            <a:off x="8666248" y="3728977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134E724-472D-7918-EF7B-85212FB6EB04}"/>
              </a:ext>
            </a:extLst>
          </p:cNvPr>
          <p:cNvSpPr txBox="1"/>
          <p:nvPr/>
        </p:nvSpPr>
        <p:spPr>
          <a:xfrm>
            <a:off x="8666248" y="444084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CD06D33-6223-3329-0F67-AF18E49BB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374" y="2737362"/>
            <a:ext cx="845525" cy="845525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4CDE92DE-0140-B7A3-D91E-4003A9DBE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660" y="2737362"/>
            <a:ext cx="845525" cy="84552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AEC81F9-6726-64A1-E854-31FFA11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946" y="2737362"/>
            <a:ext cx="845525" cy="84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6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CA8FF1-D580-155D-7855-9AC786F8B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AEBF0DE6-AD49-1882-F368-66EF1A0F6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3" b="45643"/>
          <a:stretch/>
        </p:blipFill>
        <p:spPr>
          <a:xfrm>
            <a:off x="0" y="2232736"/>
            <a:ext cx="12192000" cy="3429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EC1212B-768A-A414-D11F-A6BEEE86C21F}"/>
              </a:ext>
            </a:extLst>
          </p:cNvPr>
          <p:cNvSpPr/>
          <p:nvPr/>
        </p:nvSpPr>
        <p:spPr>
          <a:xfrm>
            <a:off x="660400" y="3353250"/>
            <a:ext cx="10871200" cy="3263900"/>
          </a:xfrm>
          <a:prstGeom prst="rect">
            <a:avLst/>
          </a:prstGeom>
          <a:solidFill>
            <a:srgbClr val="00455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07EAD1A-A373-D427-5744-7D9CF93A50F4}"/>
              </a:ext>
            </a:extLst>
          </p:cNvPr>
          <p:cNvSpPr txBox="1"/>
          <p:nvPr/>
        </p:nvSpPr>
        <p:spPr>
          <a:xfrm>
            <a:off x="4445548" y="46859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8000">
                <a:ln w="38100">
                  <a:solidFill>
                    <a:srgbClr val="0081BF"/>
                  </a:solidFill>
                </a:ln>
                <a:noFill/>
                <a:latin typeface="Bauhaus 93" panose="04030905020B02020C02" pitchFamily="82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57ED4D-5B43-B66B-38EA-A388925506BB}"/>
              </a:ext>
            </a:extLst>
          </p:cNvPr>
          <p:cNvSpPr txBox="1"/>
          <p:nvPr/>
        </p:nvSpPr>
        <p:spPr>
          <a:xfrm>
            <a:off x="4492035" y="1041572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0E41C86-EFA9-C729-22FB-D493BA986499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F73CD0D-A624-823C-724C-6C63A4E6A1E7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A07FB05-1275-91E6-BCBC-9DB60F1DC894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DBB68E9-C8C0-8309-959A-805A5F07C4A4}"/>
              </a:ext>
            </a:extLst>
          </p:cNvPr>
          <p:cNvSpPr txBox="1"/>
          <p:nvPr/>
        </p:nvSpPr>
        <p:spPr>
          <a:xfrm>
            <a:off x="2496457" y="3947236"/>
            <a:ext cx="71990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ADCFF8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F8F9F8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ADCFF8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20793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48A14F8B-A393-24BC-C8C5-4D4148F0A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400" y="5080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rapezoide 4">
            <a:extLst>
              <a:ext uri="{FF2B5EF4-FFF2-40B4-BE49-F238E27FC236}">
                <a16:creationId xmlns:a16="http://schemas.microsoft.com/office/drawing/2014/main" id="{9A020C5E-7963-E3D8-DFDB-D6ADCF7DAC29}"/>
              </a:ext>
            </a:extLst>
          </p:cNvPr>
          <p:cNvSpPr/>
          <p:nvPr/>
        </p:nvSpPr>
        <p:spPr>
          <a:xfrm>
            <a:off x="6223000" y="0"/>
            <a:ext cx="9144000" cy="6858000"/>
          </a:xfrm>
          <a:prstGeom prst="trapezoid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rapezoide 3">
            <a:extLst>
              <a:ext uri="{FF2B5EF4-FFF2-40B4-BE49-F238E27FC236}">
                <a16:creationId xmlns:a16="http://schemas.microsoft.com/office/drawing/2014/main" id="{27EFC71D-5077-5111-DFCB-84D5DA6254C7}"/>
              </a:ext>
            </a:extLst>
          </p:cNvPr>
          <p:cNvSpPr/>
          <p:nvPr/>
        </p:nvSpPr>
        <p:spPr>
          <a:xfrm>
            <a:off x="6350000" y="0"/>
            <a:ext cx="9144000" cy="6858000"/>
          </a:xfrm>
          <a:prstGeom prst="trapezoid">
            <a:avLst/>
          </a:prstGeom>
          <a:solidFill>
            <a:srgbClr val="214C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BA80D5E6-B9C6-9824-1118-BCDADCF0D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0"/>
            <a:ext cx="9144000" cy="6858000"/>
          </a:xfrm>
          <a:prstGeom prst="trapezoid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3D97F9-DE66-882F-38E1-DE17BF653D4D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9DF59C9-AF60-7E5F-FD94-39C2D8534011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CE93BB4-B104-F143-F490-C3871309E549}"/>
              </a:ext>
            </a:extLst>
          </p:cNvPr>
          <p:cNvSpPr txBox="1"/>
          <p:nvPr/>
        </p:nvSpPr>
        <p:spPr>
          <a:xfrm>
            <a:off x="400171" y="2944329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455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. 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A7A9959-0460-4F01-EBFB-23A54800E271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E3841BC3-36B8-0D6B-B293-B41FDF3A950C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786D418-4538-A7EA-9778-DEFE54A2665A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323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04C5751F-4667-190A-6F41-963F9A1A2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315" r="8743" b="-315"/>
          <a:stretch/>
        </p:blipFill>
        <p:spPr>
          <a:xfrm>
            <a:off x="0" y="0"/>
            <a:ext cx="3042000" cy="3429000"/>
          </a:xfrm>
          <a:prstGeom prst="rect">
            <a:avLst/>
          </a:prstGeom>
        </p:spPr>
      </p:pic>
      <p:pic>
        <p:nvPicPr>
          <p:cNvPr id="5" name="Imagem 4" descr="Pessoa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16419B5B-CD35-4421-2381-C8C0915260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4" t="157" r="20444" b="-157"/>
          <a:stretch/>
        </p:blipFill>
        <p:spPr>
          <a:xfrm>
            <a:off x="0" y="3433763"/>
            <a:ext cx="3042000" cy="3430800"/>
          </a:xfrm>
          <a:prstGeom prst="rect">
            <a:avLst/>
          </a:prstGeom>
        </p:spPr>
      </p:pic>
      <p:pic>
        <p:nvPicPr>
          <p:cNvPr id="7" name="Imagem 6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495B3322-3375-B11F-7364-62C8A4865A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32"/>
          <a:stretch/>
        </p:blipFill>
        <p:spPr>
          <a:xfrm>
            <a:off x="3029302" y="3429000"/>
            <a:ext cx="3066699" cy="3430800"/>
          </a:xfrm>
          <a:prstGeom prst="rect">
            <a:avLst/>
          </a:prstGeom>
        </p:spPr>
      </p:pic>
      <p:pic>
        <p:nvPicPr>
          <p:cNvPr id="9" name="Imagem 8" descr="Mulher de óculos escuros&#10;&#10;O conteúdo gerado por IA pode estar incorreto.">
            <a:extLst>
              <a:ext uri="{FF2B5EF4-FFF2-40B4-BE49-F238E27FC236}">
                <a16:creationId xmlns:a16="http://schemas.microsoft.com/office/drawing/2014/main" id="{84EF45B5-90E3-2C86-B1D5-08CB81DCFE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25"/>
          <a:stretch/>
        </p:blipFill>
        <p:spPr>
          <a:xfrm>
            <a:off x="3042000" y="0"/>
            <a:ext cx="3041302" cy="34308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BE708EB-7C32-1EFB-294B-161A61EEEA8B}"/>
              </a:ext>
            </a:extLst>
          </p:cNvPr>
          <p:cNvSpPr/>
          <p:nvPr/>
        </p:nvSpPr>
        <p:spPr>
          <a:xfrm>
            <a:off x="-1" y="3347825"/>
            <a:ext cx="6096001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53CF6E3-97EA-2B6D-9254-EF00050E4135}"/>
              </a:ext>
            </a:extLst>
          </p:cNvPr>
          <p:cNvSpPr/>
          <p:nvPr/>
        </p:nvSpPr>
        <p:spPr>
          <a:xfrm rot="16200000">
            <a:off x="-419302" y="3333513"/>
            <a:ext cx="6948000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4FE4FD0-8140-CFC6-9F0A-C07F0A535A1B}"/>
              </a:ext>
            </a:extLst>
          </p:cNvPr>
          <p:cNvSpPr txBox="1"/>
          <p:nvPr/>
        </p:nvSpPr>
        <p:spPr>
          <a:xfrm>
            <a:off x="7499548" y="247275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0282B6D-EFDA-E0DD-63D8-3E7262BE03D4}"/>
              </a:ext>
            </a:extLst>
          </p:cNvPr>
          <p:cNvSpPr txBox="1"/>
          <p:nvPr/>
        </p:nvSpPr>
        <p:spPr>
          <a:xfrm>
            <a:off x="7546035" y="1241988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5DE85D08-2940-E64F-D044-218C8D05D90B}"/>
              </a:ext>
            </a:extLst>
          </p:cNvPr>
          <p:cNvSpPr/>
          <p:nvPr/>
        </p:nvSpPr>
        <p:spPr>
          <a:xfrm>
            <a:off x="6852863" y="2598057"/>
            <a:ext cx="49624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01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F1FC73B-C060-08C5-51B0-3E9B4252C5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2457939"/>
            <a:ext cx="789199" cy="981049"/>
          </a:xfrm>
          <a:prstGeom prst="rect">
            <a:avLst/>
          </a:prstGeom>
        </p:spPr>
      </p:pic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27ED1BC-C4DC-1C92-7618-D8828FEF05AC}"/>
              </a:ext>
            </a:extLst>
          </p:cNvPr>
          <p:cNvSpPr/>
          <p:nvPr/>
        </p:nvSpPr>
        <p:spPr>
          <a:xfrm>
            <a:off x="6852863" y="4154030"/>
            <a:ext cx="49624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02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651F084D-E047-5254-3447-CA59A05048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4013912"/>
            <a:ext cx="789199" cy="981049"/>
          </a:xfrm>
          <a:prstGeom prst="rect">
            <a:avLst/>
          </a:prstGeom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1F94A904-6B65-217E-2960-E7AADA29FC6B}"/>
              </a:ext>
            </a:extLst>
          </p:cNvPr>
          <p:cNvSpPr/>
          <p:nvPr/>
        </p:nvSpPr>
        <p:spPr>
          <a:xfrm>
            <a:off x="6852863" y="5710003"/>
            <a:ext cx="49624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03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16765589-5CB8-0171-A00A-07DBB1829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2767" y="5569885"/>
            <a:ext cx="789199" cy="981049"/>
          </a:xfrm>
          <a:prstGeom prst="rect">
            <a:avLst/>
          </a:prstGeom>
        </p:spPr>
      </p:pic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FB42917-D3BF-A08B-692D-94DDC5B6DBC5}"/>
              </a:ext>
            </a:extLst>
          </p:cNvPr>
          <p:cNvGrpSpPr/>
          <p:nvPr/>
        </p:nvGrpSpPr>
        <p:grpSpPr>
          <a:xfrm>
            <a:off x="1625754" y="1714500"/>
            <a:ext cx="2808515" cy="3762857"/>
            <a:chOff x="1572983" y="1714500"/>
            <a:chExt cx="2808515" cy="3762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72ABB45F-307E-6E0B-B9D8-E50CB0CAA5D2}"/>
                </a:ext>
              </a:extLst>
            </p:cNvPr>
            <p:cNvSpPr/>
            <p:nvPr/>
          </p:nvSpPr>
          <p:spPr>
            <a:xfrm>
              <a:off x="1572983" y="1794329"/>
              <a:ext cx="2728686" cy="3683028"/>
            </a:xfrm>
            <a:prstGeom prst="rect">
              <a:avLst/>
            </a:prstGeom>
            <a:solidFill>
              <a:srgbClr val="0045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82D30EF8-00A3-A14A-B03C-C85F0E480BC7}"/>
                </a:ext>
              </a:extLst>
            </p:cNvPr>
            <p:cNvSpPr/>
            <p:nvPr/>
          </p:nvSpPr>
          <p:spPr>
            <a:xfrm>
              <a:off x="1652812" y="1714500"/>
              <a:ext cx="2728686" cy="3683028"/>
            </a:xfrm>
            <a:prstGeom prst="rect">
              <a:avLst/>
            </a:prstGeom>
            <a:solidFill>
              <a:srgbClr val="214C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770BA264-FCE2-67A5-8752-0D4A4A7D59F1}"/>
              </a:ext>
            </a:extLst>
          </p:cNvPr>
          <p:cNvSpPr txBox="1"/>
          <p:nvPr/>
        </p:nvSpPr>
        <p:spPr>
          <a:xfrm>
            <a:off x="2313149" y="3134370"/>
            <a:ext cx="148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39E0BB4F-479A-25DC-7122-E46BE484D81A}"/>
              </a:ext>
            </a:extLst>
          </p:cNvPr>
          <p:cNvSpPr txBox="1"/>
          <p:nvPr/>
        </p:nvSpPr>
        <p:spPr>
          <a:xfrm>
            <a:off x="1766872" y="3897191"/>
            <a:ext cx="2587568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CBEE0981-D1A0-9211-30B4-1D74E21C93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0759" y="2102938"/>
            <a:ext cx="845525" cy="845525"/>
          </a:xfrm>
          <a:prstGeom prst="rect">
            <a:avLst/>
          </a:prstGeom>
        </p:spPr>
      </p:pic>
      <p:sp>
        <p:nvSpPr>
          <p:cNvPr id="26" name="Elipse 25">
            <a:extLst>
              <a:ext uri="{FF2B5EF4-FFF2-40B4-BE49-F238E27FC236}">
                <a16:creationId xmlns:a16="http://schemas.microsoft.com/office/drawing/2014/main" id="{EE062C69-0ADB-6824-FBA5-F0BC7046B60B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D1596730-CE6B-9383-3AB8-7DCA0A14E7C5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62F2B34-07D6-63DD-15F5-3ECD56A43706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631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 animBg="1"/>
      <p:bldP spid="16" grpId="0" animBg="1"/>
      <p:bldP spid="18" grpId="0" animBg="1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DDA7DE2C-DF46-7A21-A596-CE4467E4B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57" y="74291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E29DEAE-F11C-3DC7-66FE-3F27B8CAA979}"/>
              </a:ext>
            </a:extLst>
          </p:cNvPr>
          <p:cNvGrpSpPr/>
          <p:nvPr/>
        </p:nvGrpSpPr>
        <p:grpSpPr>
          <a:xfrm>
            <a:off x="866414" y="608511"/>
            <a:ext cx="3225068" cy="6858000"/>
            <a:chOff x="8296351" y="764539"/>
            <a:chExt cx="3225068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40BF8DD4-4A61-D34F-FA18-79FD8095E102}"/>
                </a:ext>
              </a:extLst>
            </p:cNvPr>
            <p:cNvSpPr/>
            <p:nvPr/>
          </p:nvSpPr>
          <p:spPr>
            <a:xfrm>
              <a:off x="8476180" y="1680879"/>
              <a:ext cx="2866462" cy="5055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Figura2">
              <a:extLst>
                <a:ext uri="{FF2B5EF4-FFF2-40B4-BE49-F238E27FC236}">
                  <a16:creationId xmlns:a16="http://schemas.microsoft.com/office/drawing/2014/main" id="{27AC633F-569D-B6C3-2037-A32311F06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" r="5065"/>
            <a:stretch/>
          </p:blipFill>
          <p:spPr bwMode="auto">
            <a:xfrm>
              <a:off x="8515558" y="1740145"/>
              <a:ext cx="2880425" cy="4837924"/>
            </a:xfrm>
            <a:prstGeom prst="rect">
              <a:avLst/>
            </a:prstGeom>
          </p:spPr>
        </p:pic>
        <p:pic>
          <p:nvPicPr>
            <p:cNvPr id="5" name="Imagem 4" descr="Tela de um aparelho eletrônico&#10;&#10;O conteúdo gerado por IA pode estar incorreto.">
              <a:extLst>
                <a:ext uri="{FF2B5EF4-FFF2-40B4-BE49-F238E27FC236}">
                  <a16:creationId xmlns:a16="http://schemas.microsoft.com/office/drawing/2014/main" id="{9EBCFC6F-F0FB-DD82-640E-E954C7B1D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6351" y="764539"/>
              <a:ext cx="3225068" cy="6858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98CB90E8-AB28-0515-DC65-657DD41FB8BC}"/>
              </a:ext>
            </a:extLst>
          </p:cNvPr>
          <p:cNvSpPr/>
          <p:nvPr/>
        </p:nvSpPr>
        <p:spPr>
          <a:xfrm>
            <a:off x="766405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D8081FE-6596-05B8-6CDA-B04703C6F1ED}"/>
              </a:ext>
            </a:extLst>
          </p:cNvPr>
          <p:cNvSpPr/>
          <p:nvPr/>
        </p:nvSpPr>
        <p:spPr>
          <a:xfrm>
            <a:off x="497119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AEA71056-62F2-86C9-D6F6-66719D4383EC}"/>
              </a:ext>
            </a:extLst>
          </p:cNvPr>
          <p:cNvSpPr/>
          <p:nvPr/>
        </p:nvSpPr>
        <p:spPr>
          <a:xfrm>
            <a:off x="227833" y="2793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49EF826-A0E0-86DB-63CE-CE415939131B}"/>
              </a:ext>
            </a:extLst>
          </p:cNvPr>
          <p:cNvSpPr txBox="1"/>
          <p:nvPr/>
        </p:nvSpPr>
        <p:spPr>
          <a:xfrm>
            <a:off x="8393977" y="260678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F8F9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11FBDA-78CC-EE92-B4C3-7747EE36CA6D}"/>
              </a:ext>
            </a:extLst>
          </p:cNvPr>
          <p:cNvSpPr txBox="1"/>
          <p:nvPr/>
        </p:nvSpPr>
        <p:spPr>
          <a:xfrm>
            <a:off x="8440464" y="1255391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C08B9A4-1F9D-F0C4-C338-7271D63173CC}"/>
              </a:ext>
            </a:extLst>
          </p:cNvPr>
          <p:cNvSpPr txBox="1"/>
          <p:nvPr/>
        </p:nvSpPr>
        <p:spPr>
          <a:xfrm>
            <a:off x="6305671" y="3155786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F8F9F8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455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F8F9F8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02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532B3113-6ABE-0979-D404-95ADAA7BF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752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 descr="Mão segurando um laptop&#10;&#10;O conteúdo gerado por IA pode estar incorreto.">
            <a:extLst>
              <a:ext uri="{FF2B5EF4-FFF2-40B4-BE49-F238E27FC236}">
                <a16:creationId xmlns:a16="http://schemas.microsoft.com/office/drawing/2014/main" id="{773B11B4-4854-D232-70CE-C8A6F27C7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5592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D95335A3-975B-005E-2099-62C12A2CD74D}"/>
              </a:ext>
            </a:extLst>
          </p:cNvPr>
          <p:cNvSpPr/>
          <p:nvPr/>
        </p:nvSpPr>
        <p:spPr>
          <a:xfrm>
            <a:off x="2311400" y="380106"/>
            <a:ext cx="3429000" cy="6097787"/>
          </a:xfrm>
          <a:prstGeom prst="rect">
            <a:avLst/>
          </a:prstGeom>
          <a:solidFill>
            <a:srgbClr val="0081B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8A1680-D292-F9A1-5564-365097689174}"/>
              </a:ext>
            </a:extLst>
          </p:cNvPr>
          <p:cNvSpPr txBox="1"/>
          <p:nvPr/>
        </p:nvSpPr>
        <p:spPr>
          <a:xfrm>
            <a:off x="2732116" y="1637386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5DC9B4-0EFB-71AF-054F-0C9301AA3E27}"/>
              </a:ext>
            </a:extLst>
          </p:cNvPr>
          <p:cNvSpPr txBox="1"/>
          <p:nvPr/>
        </p:nvSpPr>
        <p:spPr>
          <a:xfrm>
            <a:off x="2732115" y="2345272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238ECF5-F5DE-87B1-2BD7-77231AF8C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137" y="655258"/>
            <a:ext cx="845525" cy="84552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54B7EC7-D353-E6F4-A48A-3095EDB665D0}"/>
              </a:ext>
            </a:extLst>
          </p:cNvPr>
          <p:cNvSpPr txBox="1"/>
          <p:nvPr/>
        </p:nvSpPr>
        <p:spPr>
          <a:xfrm>
            <a:off x="2732115" y="4623932"/>
            <a:ext cx="25875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789D335-387D-3DB4-3FDF-69367D9366E7}"/>
              </a:ext>
            </a:extLst>
          </p:cNvPr>
          <p:cNvSpPr txBox="1"/>
          <p:nvPr/>
        </p:nvSpPr>
        <p:spPr>
          <a:xfrm>
            <a:off x="2732114" y="5331818"/>
            <a:ext cx="2587568" cy="98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FBAE504-9004-4F34-7AA5-E62583DD0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136" y="3641804"/>
            <a:ext cx="845525" cy="84552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6F3E61C-B8A3-77EB-2E0A-92EC9FBD91A6}"/>
              </a:ext>
            </a:extLst>
          </p:cNvPr>
          <p:cNvSpPr txBox="1"/>
          <p:nvPr/>
        </p:nvSpPr>
        <p:spPr>
          <a:xfrm>
            <a:off x="7499548" y="247275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EA8B0C2-0DEB-6AF7-A301-52205A3D2395}"/>
              </a:ext>
            </a:extLst>
          </p:cNvPr>
          <p:cNvSpPr txBox="1"/>
          <p:nvPr/>
        </p:nvSpPr>
        <p:spPr>
          <a:xfrm>
            <a:off x="7546035" y="1241988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19F92D4-9A41-222C-B9B9-5F5021A8285C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2BB6A25-03B5-3D12-2EC7-0D8DE9C0BFA2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7B4038D-84CF-901D-E74E-04389517C9C2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6E0F332-B5A1-BACA-A3AF-18E22A363C9F}"/>
              </a:ext>
            </a:extLst>
          </p:cNvPr>
          <p:cNvSpPr txBox="1"/>
          <p:nvPr/>
        </p:nvSpPr>
        <p:spPr>
          <a:xfrm>
            <a:off x="6546677" y="3169189"/>
            <a:ext cx="52531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455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5439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8" grpId="0"/>
      <p:bldP spid="10" grpId="0"/>
      <p:bldP spid="11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B90D82F3-1E5C-C540-4A5F-A2BD9F43F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048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96DD3A7C-E572-76D0-09F2-AA4E7F6E4AAD}"/>
              </a:ext>
            </a:extLst>
          </p:cNvPr>
          <p:cNvSpPr/>
          <p:nvPr/>
        </p:nvSpPr>
        <p:spPr>
          <a:xfrm>
            <a:off x="7086173" y="1859649"/>
            <a:ext cx="4716837" cy="766975"/>
          </a:xfrm>
          <a:prstGeom prst="roundRect">
            <a:avLst/>
          </a:prstGeom>
          <a:solidFill>
            <a:srgbClr val="0045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Bauhaus 93" panose="04030905020B02020C02" pitchFamily="82" charset="0"/>
              </a:rPr>
              <a:t>75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6FC7086F-3398-B494-CAC3-C63A857FD7CD}"/>
              </a:ext>
            </a:extLst>
          </p:cNvPr>
          <p:cNvSpPr/>
          <p:nvPr/>
        </p:nvSpPr>
        <p:spPr>
          <a:xfrm>
            <a:off x="6374973" y="3208305"/>
            <a:ext cx="5416856" cy="766975"/>
          </a:xfrm>
          <a:prstGeom prst="roundRect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00455F"/>
                </a:solidFill>
                <a:latin typeface="Bauhaus 93" panose="04030905020B02020C02" pitchFamily="82" charset="0"/>
              </a:rPr>
              <a:t>83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7840A89-18FF-D69E-C7DE-6BE5F9DACAA4}"/>
              </a:ext>
            </a:extLst>
          </p:cNvPr>
          <p:cNvSpPr/>
          <p:nvPr/>
        </p:nvSpPr>
        <p:spPr>
          <a:xfrm>
            <a:off x="6736163" y="4714167"/>
            <a:ext cx="5416856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Bauhaus 93" panose="04030905020B02020C02" pitchFamily="82" charset="0"/>
              </a:rPr>
              <a:t>80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BE24B3B-CB1F-48A6-1609-FD52705F7C7A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3800AA2-0423-B920-7E0E-409B740237A0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33E3BBD-A36F-9BA7-CE96-85007D3D6B74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D644F9F0-4CC0-4157-1DAC-993C0E398611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61413544-68B6-4AFA-EABC-A1E771EC7366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7319419-4573-C77E-C396-580D02885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491" y="929017"/>
            <a:ext cx="4284108" cy="53255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91D141E-AF73-D68B-72C7-7532949FF2FE}"/>
              </a:ext>
            </a:extLst>
          </p:cNvPr>
          <p:cNvSpPr txBox="1"/>
          <p:nvPr/>
        </p:nvSpPr>
        <p:spPr>
          <a:xfrm>
            <a:off x="400171" y="2613548"/>
            <a:ext cx="48068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Este é um espaço para um pequeno texto. Não se esqueça de </a:t>
            </a:r>
            <a:r>
              <a:rPr lang="pt-BR" sz="3600" b="1" dirty="0">
                <a:solidFill>
                  <a:srgbClr val="00455F"/>
                </a:solidFill>
                <a:latin typeface="Avenir Next LT Pro" panose="020B0504020202020204" pitchFamily="34" charset="0"/>
              </a:rPr>
              <a:t>destacar as palavras importantes</a:t>
            </a:r>
            <a:r>
              <a:rPr lang="pt-BR" sz="3600" dirty="0">
                <a:solidFill>
                  <a:srgbClr val="0081BF"/>
                </a:solidFill>
                <a:latin typeface="Avenir Next LT Pro" panose="020B0504020202020204" pitchFamily="34" charset="0"/>
              </a:rPr>
              <a:t>.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EE5CA7D-AECD-A9A2-EB3E-2938556BA690}"/>
              </a:ext>
            </a:extLst>
          </p:cNvPr>
          <p:cNvSpPr txBox="1"/>
          <p:nvPr/>
        </p:nvSpPr>
        <p:spPr>
          <a:xfrm>
            <a:off x="7086173" y="1446636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00455F"/>
                </a:solidFill>
                <a:latin typeface="Bauhaus 93" panose="04030905020B02020C02" pitchFamily="82" charset="0"/>
              </a:rPr>
              <a:t>Dado 01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37EB807-2468-8761-9A9C-95779F7D174B}"/>
              </a:ext>
            </a:extLst>
          </p:cNvPr>
          <p:cNvSpPr txBox="1"/>
          <p:nvPr/>
        </p:nvSpPr>
        <p:spPr>
          <a:xfrm>
            <a:off x="6383563" y="2796271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Bauhaus 93" panose="04030905020B02020C02" pitchFamily="82" charset="0"/>
              </a:rPr>
              <a:t>Dado 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02EF9A8-1E3C-D7EA-8C72-2BC53311CEBF}"/>
              </a:ext>
            </a:extLst>
          </p:cNvPr>
          <p:cNvSpPr txBox="1"/>
          <p:nvPr/>
        </p:nvSpPr>
        <p:spPr>
          <a:xfrm>
            <a:off x="6702809" y="4252502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n w="57150">
                  <a:noFill/>
                </a:ln>
                <a:solidFill>
                  <a:srgbClr val="0081BF"/>
                </a:solidFill>
                <a:latin typeface="Bauhaus 93" panose="04030905020B02020C02" pitchFamily="82" charset="0"/>
              </a:rPr>
              <a:t>Dado 03</a:t>
            </a:r>
          </a:p>
        </p:txBody>
      </p:sp>
    </p:spTree>
    <p:extLst>
      <p:ext uri="{BB962C8B-B14F-4D97-AF65-F5344CB8AC3E}">
        <p14:creationId xmlns:p14="http://schemas.microsoft.com/office/powerpoint/2010/main" val="291701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2" grpId="0"/>
      <p:bldP spid="3" grpId="0"/>
      <p:bldP spid="8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193B580B-CDD0-2952-572C-A55780C5BDFF}"/>
              </a:ext>
            </a:extLst>
          </p:cNvPr>
          <p:cNvGrpSpPr/>
          <p:nvPr/>
        </p:nvGrpSpPr>
        <p:grpSpPr>
          <a:xfrm>
            <a:off x="0" y="1921445"/>
            <a:ext cx="8227591" cy="4936555"/>
            <a:chOff x="-277401" y="2103633"/>
            <a:chExt cx="5688458" cy="341307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6B5CAE-AF7F-3774-CE6A-15FF60AF35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97" b="7397"/>
            <a:stretch/>
          </p:blipFill>
          <p:spPr bwMode="auto">
            <a:xfrm>
              <a:off x="390365" y="2397506"/>
              <a:ext cx="4325473" cy="27641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Laptop PNG, Laptop Transparent Background - FreeIconsPNG">
              <a:extLst>
                <a:ext uri="{FF2B5EF4-FFF2-40B4-BE49-F238E27FC236}">
                  <a16:creationId xmlns:a16="http://schemas.microsoft.com/office/drawing/2014/main" id="{906B27FE-929E-0019-32DB-487BD7C624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7401" y="2103633"/>
              <a:ext cx="5688458" cy="3413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27D096-A71B-D8C3-175E-1F69EC69BDBD}"/>
              </a:ext>
            </a:extLst>
          </p:cNvPr>
          <p:cNvSpPr txBox="1"/>
          <p:nvPr/>
        </p:nvSpPr>
        <p:spPr>
          <a:xfrm>
            <a:off x="469177" y="69417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F8F9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571AB9B-81BD-033D-E3C4-3242011DBA80}"/>
              </a:ext>
            </a:extLst>
          </p:cNvPr>
          <p:cNvSpPr txBox="1"/>
          <p:nvPr/>
        </p:nvSpPr>
        <p:spPr>
          <a:xfrm>
            <a:off x="515664" y="1064130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455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11CF5FF-1C1D-8B98-2703-3F397690BBA5}"/>
              </a:ext>
            </a:extLst>
          </p:cNvPr>
          <p:cNvSpPr/>
          <p:nvPr/>
        </p:nvSpPr>
        <p:spPr>
          <a:xfrm>
            <a:off x="11636964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84DBE60-F9B8-E38F-9333-1BC0E65F7CD8}"/>
              </a:ext>
            </a:extLst>
          </p:cNvPr>
          <p:cNvSpPr/>
          <p:nvPr/>
        </p:nvSpPr>
        <p:spPr>
          <a:xfrm>
            <a:off x="11367678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C76EF93-AD49-F138-3BEF-0489AD5FDB31}"/>
              </a:ext>
            </a:extLst>
          </p:cNvPr>
          <p:cNvSpPr/>
          <p:nvPr/>
        </p:nvSpPr>
        <p:spPr>
          <a:xfrm>
            <a:off x="11098392" y="215887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43ED1D6-5D13-4ECF-1573-6906B9E6CCAF}"/>
              </a:ext>
            </a:extLst>
          </p:cNvPr>
          <p:cNvSpPr txBox="1"/>
          <p:nvPr/>
        </p:nvSpPr>
        <p:spPr>
          <a:xfrm>
            <a:off x="9135255" y="1222718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AC6CC7-CEFA-5D3A-208B-B7F605861F57}"/>
              </a:ext>
            </a:extLst>
          </p:cNvPr>
          <p:cNvSpPr txBox="1"/>
          <p:nvPr/>
        </p:nvSpPr>
        <p:spPr>
          <a:xfrm>
            <a:off x="9135255" y="1745938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78B4598-B88E-FBDF-E49A-A1ADB8D11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1392856"/>
            <a:ext cx="845525" cy="84552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C51DC7A3-6124-0DF0-8437-8DCFAD88B7D8}"/>
              </a:ext>
            </a:extLst>
          </p:cNvPr>
          <p:cNvSpPr txBox="1"/>
          <p:nvPr/>
        </p:nvSpPr>
        <p:spPr>
          <a:xfrm>
            <a:off x="9135255" y="2950571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02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02233FF-A5BF-58FC-CFA4-372C0539D260}"/>
              </a:ext>
            </a:extLst>
          </p:cNvPr>
          <p:cNvSpPr txBox="1"/>
          <p:nvPr/>
        </p:nvSpPr>
        <p:spPr>
          <a:xfrm>
            <a:off x="9135255" y="3473791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3EB61D3-9DE2-28D1-6FF6-5E14F6DA9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3120709"/>
            <a:ext cx="845525" cy="84552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2DFE950E-7D2B-E728-A0AF-AC03F34C99F4}"/>
              </a:ext>
            </a:extLst>
          </p:cNvPr>
          <p:cNvSpPr txBox="1"/>
          <p:nvPr/>
        </p:nvSpPr>
        <p:spPr>
          <a:xfrm>
            <a:off x="9135255" y="4678424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Assunto 03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D86605C-7E25-CBB1-454E-01205E8077CE}"/>
              </a:ext>
            </a:extLst>
          </p:cNvPr>
          <p:cNvSpPr txBox="1"/>
          <p:nvPr/>
        </p:nvSpPr>
        <p:spPr>
          <a:xfrm>
            <a:off x="9135255" y="5201644"/>
            <a:ext cx="2587568" cy="68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74183EC6-2D31-8341-D7B7-AD954D880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0040" y="4848562"/>
            <a:ext cx="845525" cy="84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3" grpId="0"/>
      <p:bldP spid="14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CF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31EA889-E042-6FB9-35DE-CDDE6BF59ACF}"/>
              </a:ext>
            </a:extLst>
          </p:cNvPr>
          <p:cNvSpPr txBox="1"/>
          <p:nvPr/>
        </p:nvSpPr>
        <p:spPr>
          <a:xfrm>
            <a:off x="400171" y="232761"/>
            <a:ext cx="33009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ln w="38100">
                  <a:solidFill>
                    <a:srgbClr val="214C5C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21C11B-C4D1-53EE-90FC-F120B72C6574}"/>
              </a:ext>
            </a:extLst>
          </p:cNvPr>
          <p:cNvSpPr txBox="1"/>
          <p:nvPr/>
        </p:nvSpPr>
        <p:spPr>
          <a:xfrm>
            <a:off x="446658" y="1227474"/>
            <a:ext cx="32544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ln w="57150">
                  <a:noFill/>
                </a:ln>
                <a:solidFill>
                  <a:srgbClr val="0081BF"/>
                </a:solidFill>
                <a:latin typeface="Avenir Next LT Pro" panose="020B0504020202020204" pitchFamily="34" charset="0"/>
              </a:rPr>
              <a:t>subtítulo</a:t>
            </a:r>
          </a:p>
        </p:txBody>
      </p:sp>
      <p:pic>
        <p:nvPicPr>
          <p:cNvPr id="4" name="Picture 4" descr="Download Sphere, Circuit Board, Ball. Royalty-Free Vector Graphic - Pixabay">
            <a:extLst>
              <a:ext uri="{FF2B5EF4-FFF2-40B4-BE49-F238E27FC236}">
                <a16:creationId xmlns:a16="http://schemas.microsoft.com/office/drawing/2014/main" id="{2D1C8F05-C527-C368-F99A-3BE66AF01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724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Homem ao lado de monitor de computador&#10;&#10;O conteúdo gerado por IA pode estar incorreto.">
            <a:extLst>
              <a:ext uri="{FF2B5EF4-FFF2-40B4-BE49-F238E27FC236}">
                <a16:creationId xmlns:a16="http://schemas.microsoft.com/office/drawing/2014/main" id="{E7DCEA8B-5AB1-2632-3366-5C464A5C2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315" r="8743" b="-315"/>
          <a:stretch/>
        </p:blipFill>
        <p:spPr>
          <a:xfrm>
            <a:off x="9150000" y="-6563"/>
            <a:ext cx="3042000" cy="3429000"/>
          </a:xfrm>
          <a:prstGeom prst="rect">
            <a:avLst/>
          </a:prstGeom>
        </p:spPr>
      </p:pic>
      <p:pic>
        <p:nvPicPr>
          <p:cNvPr id="6" name="Imagem 5" descr="Pessoa sentada em frente a computador&#10;&#10;O conteúdo gerado por IA pode estar incorreto.">
            <a:extLst>
              <a:ext uri="{FF2B5EF4-FFF2-40B4-BE49-F238E27FC236}">
                <a16:creationId xmlns:a16="http://schemas.microsoft.com/office/drawing/2014/main" id="{D443F0BF-9BC8-0D31-1D7C-478BBA4B5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4" t="157" r="20444" b="-157"/>
          <a:stretch/>
        </p:blipFill>
        <p:spPr>
          <a:xfrm>
            <a:off x="9150000" y="3427200"/>
            <a:ext cx="3042000" cy="34308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DB0D79E-A893-52DA-166F-055A5BB346CA}"/>
              </a:ext>
            </a:extLst>
          </p:cNvPr>
          <p:cNvSpPr/>
          <p:nvPr/>
        </p:nvSpPr>
        <p:spPr>
          <a:xfrm>
            <a:off x="9149999" y="3341262"/>
            <a:ext cx="3042001" cy="162350"/>
          </a:xfrm>
          <a:prstGeom prst="rect">
            <a:avLst/>
          </a:prstGeom>
          <a:solidFill>
            <a:srgbClr val="ADCF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308D17B-DA69-7C3A-2D34-D16F725C677E}"/>
              </a:ext>
            </a:extLst>
          </p:cNvPr>
          <p:cNvSpPr/>
          <p:nvPr/>
        </p:nvSpPr>
        <p:spPr>
          <a:xfrm>
            <a:off x="4004631" y="682187"/>
            <a:ext cx="45167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01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0CD1612-4591-99E5-3415-6473F421C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50" y="575151"/>
            <a:ext cx="789199" cy="981049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F6E25AA1-EEE3-8F38-EEE9-D7288C9006C1}"/>
              </a:ext>
            </a:extLst>
          </p:cNvPr>
          <p:cNvSpPr/>
          <p:nvPr/>
        </p:nvSpPr>
        <p:spPr>
          <a:xfrm>
            <a:off x="4004631" y="2097330"/>
            <a:ext cx="45167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02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D68C134-A2A0-9D53-48FE-4D666298B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50" y="1990294"/>
            <a:ext cx="789199" cy="981049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CF756E38-BBF1-6A2A-4AAD-1189AE81396E}"/>
              </a:ext>
            </a:extLst>
          </p:cNvPr>
          <p:cNvSpPr/>
          <p:nvPr/>
        </p:nvSpPr>
        <p:spPr>
          <a:xfrm>
            <a:off x="4004630" y="3993694"/>
            <a:ext cx="45167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03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BA148DEE-60AA-8AB9-9230-65C6FDB8E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49" y="3886658"/>
            <a:ext cx="789199" cy="981049"/>
          </a:xfrm>
          <a:prstGeom prst="rect">
            <a:avLst/>
          </a:prstGeom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A65E4D0C-0F5B-AD2A-1093-135DE197BFE3}"/>
              </a:ext>
            </a:extLst>
          </p:cNvPr>
          <p:cNvSpPr/>
          <p:nvPr/>
        </p:nvSpPr>
        <p:spPr>
          <a:xfrm>
            <a:off x="4004630" y="5408837"/>
            <a:ext cx="4516718" cy="766975"/>
          </a:xfrm>
          <a:prstGeom prst="roundRect">
            <a:avLst/>
          </a:prstGeom>
          <a:solidFill>
            <a:srgbClr val="008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>
                <a:solidFill>
                  <a:srgbClr val="F8F9F8"/>
                </a:solidFill>
                <a:latin typeface="Avenir Next LT Pro" panose="020B0504020202020204" pitchFamily="34" charset="0"/>
              </a:rPr>
              <a:t>Informação 04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8FDF4A0-36F7-6F37-88F7-69D842B3FF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749" y="5301801"/>
            <a:ext cx="789199" cy="981049"/>
          </a:xfrm>
          <a:prstGeom prst="rect">
            <a:avLst/>
          </a:prstGeom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5A10DAF6-AFB7-E25C-08FE-210D1CBA2445}"/>
              </a:ext>
            </a:extLst>
          </p:cNvPr>
          <p:cNvGrpSpPr/>
          <p:nvPr/>
        </p:nvGrpSpPr>
        <p:grpSpPr>
          <a:xfrm>
            <a:off x="653238" y="2434801"/>
            <a:ext cx="2808515" cy="3762857"/>
            <a:chOff x="1572983" y="1714500"/>
            <a:chExt cx="2808515" cy="37628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1329BB37-469E-B97D-BABD-8D27A56DDA4C}"/>
                </a:ext>
              </a:extLst>
            </p:cNvPr>
            <p:cNvSpPr/>
            <p:nvPr/>
          </p:nvSpPr>
          <p:spPr>
            <a:xfrm>
              <a:off x="1572983" y="1794329"/>
              <a:ext cx="2728686" cy="3683028"/>
            </a:xfrm>
            <a:prstGeom prst="rect">
              <a:avLst/>
            </a:prstGeom>
            <a:solidFill>
              <a:srgbClr val="0045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6E791770-6C2A-65A2-CD2E-2C0AAAAF2FEA}"/>
                </a:ext>
              </a:extLst>
            </p:cNvPr>
            <p:cNvSpPr/>
            <p:nvPr/>
          </p:nvSpPr>
          <p:spPr>
            <a:xfrm>
              <a:off x="1652812" y="1714500"/>
              <a:ext cx="2728686" cy="3683028"/>
            </a:xfrm>
            <a:prstGeom prst="rect">
              <a:avLst/>
            </a:prstGeom>
            <a:solidFill>
              <a:srgbClr val="214C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3501ECF-4896-86B1-4D44-66E499841289}"/>
              </a:ext>
            </a:extLst>
          </p:cNvPr>
          <p:cNvSpPr txBox="1"/>
          <p:nvPr/>
        </p:nvSpPr>
        <p:spPr>
          <a:xfrm>
            <a:off x="1340633" y="3854671"/>
            <a:ext cx="148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ln w="28575">
                  <a:solidFill>
                    <a:srgbClr val="ADCFF8"/>
                  </a:solidFill>
                </a:ln>
                <a:noFill/>
                <a:latin typeface="Bauhaus 93" panose="04030905020B02020C02" pitchFamily="82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8EB6EA4-A091-A01D-9116-651DF03C1CB7}"/>
              </a:ext>
            </a:extLst>
          </p:cNvPr>
          <p:cNvSpPr txBox="1"/>
          <p:nvPr/>
        </p:nvSpPr>
        <p:spPr>
          <a:xfrm>
            <a:off x="794356" y="4617492"/>
            <a:ext cx="2587568" cy="784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ln w="57150">
                  <a:noFill/>
                </a:ln>
                <a:solidFill>
                  <a:srgbClr val="F8F9F8"/>
                </a:solidFill>
                <a:latin typeface="Avenir Next LT Pro" panose="020B0504020202020204" pitchFamily="34" charset="0"/>
              </a:rPr>
              <a:t>Pequeno texto sobre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566DF3E-BE71-F115-9637-BF9E32CA0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8243" y="2823239"/>
            <a:ext cx="845525" cy="845525"/>
          </a:xfrm>
          <a:prstGeom prst="rect">
            <a:avLst/>
          </a:prstGeom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BB9A0153-5ACE-AF37-973D-D08651054DDA}"/>
              </a:ext>
            </a:extLst>
          </p:cNvPr>
          <p:cNvSpPr/>
          <p:nvPr/>
        </p:nvSpPr>
        <p:spPr>
          <a:xfrm>
            <a:off x="938743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1A23AA7-AB53-1CA7-2A49-1E9AAF95D23C}"/>
              </a:ext>
            </a:extLst>
          </p:cNvPr>
          <p:cNvSpPr/>
          <p:nvPr/>
        </p:nvSpPr>
        <p:spPr>
          <a:xfrm>
            <a:off x="669457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108477F7-F258-F2D3-75ED-810D12C34A55}"/>
              </a:ext>
            </a:extLst>
          </p:cNvPr>
          <p:cNvSpPr/>
          <p:nvPr/>
        </p:nvSpPr>
        <p:spPr>
          <a:xfrm>
            <a:off x="400171" y="6400279"/>
            <a:ext cx="224961" cy="224960"/>
          </a:xfrm>
          <a:prstGeom prst="ellipse">
            <a:avLst/>
          </a:prstGeom>
          <a:solidFill>
            <a:srgbClr val="F8F9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754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0" grpId="0" animBg="1"/>
      <p:bldP spid="12" grpId="0" animBg="1"/>
      <p:bldP spid="14" grpId="0" animBg="1"/>
      <p:bldP spid="19" grpId="0"/>
      <p:bldP spid="2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366</Words>
  <Application>Microsoft Office PowerPoint</Application>
  <PresentationFormat>Widescreen</PresentationFormat>
  <Paragraphs>118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Bison Bold</vt:lpstr>
      <vt:lpstr>Aptos</vt:lpstr>
      <vt:lpstr>Avenir Next LT Pro</vt:lpstr>
      <vt:lpstr>Bauhaus 93</vt:lpstr>
      <vt:lpstr>Arial</vt:lpstr>
      <vt:lpstr>Aptos Display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2025-05-16T12:43:57Z</dcterms:created>
  <dcterms:modified xsi:type="dcterms:W3CDTF">2026-07-21T03:47:46Z</dcterms:modified>
</cp:coreProperties>
</file>