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embeddedFontLst>
    <p:embeddedFont>
      <p:font typeface="Berlin Sans FB" panose="020E0602020502020306" pitchFamily="34" charset="0"/>
      <p:regular r:id="rId33"/>
      <p:bold r:id="rId34"/>
    </p:embeddedFont>
    <p:embeddedFont>
      <p:font typeface="Berlin Sans FB Demi" panose="020E0802020502020306" pitchFamily="34" charset="0"/>
      <p:bold r:id="rId35"/>
    </p:embeddedFont>
    <p:embeddedFont>
      <p:font typeface="Bison Bold" panose="00000400000000000000" pitchFamily="2" charset="0"/>
      <p:regular r:id="rId36"/>
    </p:embeddedFont>
    <p:embeddedFont>
      <p:font typeface="Futura BT" panose="020B0502020204020303" pitchFamily="34" charset="0"/>
      <p:regular r:id="rId3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D"/>
    <a:srgbClr val="FFC60A"/>
    <a:srgbClr val="AF2916"/>
    <a:srgbClr val="630304"/>
    <a:srgbClr val="FFFE3A"/>
    <a:srgbClr val="8ECAE6"/>
    <a:srgbClr val="DBA721"/>
    <a:srgbClr val="E26E5E"/>
    <a:srgbClr val="FFC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29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o Monteiro" userId="aef6e9f59deaac01" providerId="LiveId" clId="{6A8DAF11-0170-4933-B00C-B22EC133431A}"/>
    <pc:docChg chg="custSel modSld">
      <pc:chgData name="Marcio Monteiro" userId="aef6e9f59deaac01" providerId="LiveId" clId="{6A8DAF11-0170-4933-B00C-B22EC133431A}" dt="2026-07-20T22:15:05.905" v="24" actId="207"/>
      <pc:docMkLst>
        <pc:docMk/>
      </pc:docMkLst>
      <pc:sldChg chg="modSp mod">
        <pc:chgData name="Marcio Monteiro" userId="aef6e9f59deaac01" providerId="LiveId" clId="{6A8DAF11-0170-4933-B00C-B22EC133431A}" dt="2026-07-20T22:14:41.302" v="20" actId="1076"/>
        <pc:sldMkLst>
          <pc:docMk/>
          <pc:sldMk cId="903795962" sldId="256"/>
        </pc:sldMkLst>
        <pc:spChg chg="mod">
          <ac:chgData name="Marcio Monteiro" userId="aef6e9f59deaac01" providerId="LiveId" clId="{6A8DAF11-0170-4933-B00C-B22EC133431A}" dt="2026-07-20T22:14:41.302" v="20" actId="1076"/>
          <ac:spMkLst>
            <pc:docMk/>
            <pc:sldMk cId="903795962" sldId="256"/>
            <ac:spMk id="13" creationId="{9968E034-0921-3586-2616-A55227E1FA94}"/>
          </ac:spMkLst>
        </pc:spChg>
        <pc:spChg chg="mod">
          <ac:chgData name="Marcio Monteiro" userId="aef6e9f59deaac01" providerId="LiveId" clId="{6A8DAF11-0170-4933-B00C-B22EC133431A}" dt="2026-07-20T22:14:34.040" v="17" actId="20577"/>
          <ac:spMkLst>
            <pc:docMk/>
            <pc:sldMk cId="903795962" sldId="256"/>
            <ac:spMk id="14" creationId="{62328180-7287-83E5-00B6-AF66C77F3135}"/>
          </ac:spMkLst>
        </pc:spChg>
      </pc:sldChg>
      <pc:sldChg chg="addSp delSp modSp mod">
        <pc:chgData name="Marcio Monteiro" userId="aef6e9f59deaac01" providerId="LiveId" clId="{6A8DAF11-0170-4933-B00C-B22EC133431A}" dt="2026-07-20T22:15:05.905" v="24" actId="207"/>
        <pc:sldMkLst>
          <pc:docMk/>
          <pc:sldMk cId="1531220367" sldId="274"/>
        </pc:sldMkLst>
        <pc:spChg chg="add mod">
          <ac:chgData name="Marcio Monteiro" userId="aef6e9f59deaac01" providerId="LiveId" clId="{6A8DAF11-0170-4933-B00C-B22EC133431A}" dt="2026-07-20T22:14:59.029" v="23" actId="207"/>
          <ac:spMkLst>
            <pc:docMk/>
            <pc:sldMk cId="1531220367" sldId="274"/>
            <ac:spMk id="4" creationId="{524D23AF-76C6-12B0-0B18-AF88AF8C606B}"/>
          </ac:spMkLst>
        </pc:spChg>
        <pc:spChg chg="add mod">
          <ac:chgData name="Marcio Monteiro" userId="aef6e9f59deaac01" providerId="LiveId" clId="{6A8DAF11-0170-4933-B00C-B22EC133431A}" dt="2026-07-20T22:15:05.905" v="24" actId="207"/>
          <ac:spMkLst>
            <pc:docMk/>
            <pc:sldMk cId="1531220367" sldId="274"/>
            <ac:spMk id="6" creationId="{D14CFCED-72AA-EF21-95A9-0993C457A266}"/>
          </ac:spMkLst>
        </pc:spChg>
        <pc:spChg chg="del">
          <ac:chgData name="Marcio Monteiro" userId="aef6e9f59deaac01" providerId="LiveId" clId="{6A8DAF11-0170-4933-B00C-B22EC133431A}" dt="2026-07-20T22:14:54.849" v="21" actId="478"/>
          <ac:spMkLst>
            <pc:docMk/>
            <pc:sldMk cId="1531220367" sldId="274"/>
            <ac:spMk id="13" creationId="{9968E034-0921-3586-2616-A55227E1FA94}"/>
          </ac:spMkLst>
        </pc:spChg>
        <pc:spChg chg="del">
          <ac:chgData name="Marcio Monteiro" userId="aef6e9f59deaac01" providerId="LiveId" clId="{6A8DAF11-0170-4933-B00C-B22EC133431A}" dt="2026-07-20T22:14:54.849" v="21" actId="478"/>
          <ac:spMkLst>
            <pc:docMk/>
            <pc:sldMk cId="1531220367" sldId="274"/>
            <ac:spMk id="14" creationId="{62328180-7287-83E5-00B6-AF66C77F31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B61D4-82E4-DDD3-BC0A-6DAA805C9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7057C4-C612-F32F-4DB7-BECEC5A64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1404AA-675C-C814-F58C-3630A2FE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C0B368-497A-A37F-71C3-202A5C1E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840CD-5CDB-74F8-85CA-EAA19A62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40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C940A-FC95-D33D-CA42-532092FD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318913-72D8-A9CF-B640-29FB0F49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01D0A7-5E5E-24A5-0C33-73140E11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6B52FE-D017-285A-40EB-39D3E381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FA0525-03C0-5880-C335-FD42A994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6C595A-7C1A-5314-9508-0A60F00D7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8DE15F-4003-54D5-75EC-514F140CB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FEB9F9-99E6-4088-6EC5-BFB2A39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8A19D-6D3A-0856-AD14-4315E746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EA362-0369-CA89-0328-69FFBA26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05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2EB2-037E-117F-BCF0-D4B92A03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34E6E-EE9B-6A51-12AE-4BDD4CD2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AA4FF-0E64-4C40-FFF4-030D9CA0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1DE328-AD3B-7A5B-EB83-7B6F5C32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57B70-1276-1ABA-6621-0E964D41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25171-F7A9-65C9-3945-CDADA9A9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5C0D40-0FA2-53EF-3958-889CD74E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4E9DDD-20A3-0E53-B08A-1E2ECF33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94A46E-1F0A-20CE-BC57-79C77308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B69E9-DE11-ED5A-AD65-C057282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68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67E3B-AD99-8455-EC1E-26352095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B5A8-DCEA-2761-A1B0-8D608EBBC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A26B62-7C35-B58B-5C33-FCAA73CA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7830C9-5706-68FC-1957-9BEC8B0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009D30-9AC2-1614-08FC-E317FF52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117299-BE56-5C6B-53FB-5EE1AA78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30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399FC-C074-6510-8938-3C1D8CDE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868318-37F0-0888-FAF5-95601C05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9B651D-37D6-78A3-38D8-086829BCB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6D8C3A-FB16-E13F-5159-B894B6FC9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747700-66E4-6B32-D6E4-5E403A5D4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F6AE08-F27E-F675-8791-F134035D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4AC58A-0FCA-5EC7-1455-B975FE68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724AC4-0713-9B00-2A00-D60D4B2B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3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B4B59-B90C-6895-0F19-9BBE9131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F34396-03CD-3EFE-9D90-1E97B80F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DEEF36-13CB-0EEC-32B7-CED9471F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FEB334-AD10-9A9F-980C-F5F598E8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5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387678-FF05-DB94-9444-CD1D15EE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D05674-F962-DC32-4101-0DC424EB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72E847-37F1-5565-3AB0-1A3692AE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1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F8F58-F1F3-430F-B946-B2637117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FBCCC-9995-6CD7-D5AA-6B359E43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79EF48-AF4F-5ACA-F935-2DDFC7F1B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F9BEC9-7A6F-654F-47B0-AAA0CF98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9B8187-D91B-384C-F47B-475965A1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F66744-36E7-074D-6615-C8F4A986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4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9F25F-E6AF-4C25-D93E-DFCF8BF6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AFFF1D-BF8E-1833-F035-A24AACA4D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A4DEE9-4282-7D28-E492-1E4EE408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218414-8BB3-6FB9-38EF-93DC817F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883D0B-07FA-8A7F-964A-CA5FD59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031487-2395-7A85-9D20-5CE029E1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3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9E7729-619C-F131-6DB9-1FAFD6B8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76AFDF-EB25-0D2C-7C01-FF9EA72A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4D64F-7F38-1AB9-99A9-DD95A688E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E6D62-1DA3-4355-97A7-09FBFB862741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033ECE-C736-682C-61A8-AF4D9D6BE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B95A08-E202-156A-AACF-C055FFD35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8CB2E-7434-43F9-83EC-CFEE3A67C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8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2DEBC3A9-2438-2149-FBB4-D076A45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9305606">
            <a:off x="-3262789" y="728502"/>
            <a:ext cx="9334500" cy="8012113"/>
          </a:xfrm>
          <a:prstGeom prst="rect">
            <a:avLst/>
          </a:prstGeom>
        </p:spPr>
      </p:pic>
      <p:pic>
        <p:nvPicPr>
          <p:cNvPr id="1026" name="Picture 2" descr="BioUp">
            <a:extLst>
              <a:ext uri="{FF2B5EF4-FFF2-40B4-BE49-F238E27FC236}">
                <a16:creationId xmlns:a16="http://schemas.microsoft.com/office/drawing/2014/main" id="{87B94D03-D563-09EA-471F-2C65FF46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5873">
            <a:off x="-2186959" y="1723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68E034-0921-3586-2616-A55227E1FA94}"/>
              </a:ext>
            </a:extLst>
          </p:cNvPr>
          <p:cNvSpPr txBox="1"/>
          <p:nvPr/>
        </p:nvSpPr>
        <p:spPr>
          <a:xfrm>
            <a:off x="5486947" y="2185116"/>
            <a:ext cx="62456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TEMPLATE+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328180-7287-83E5-00B6-AF66C77F3135}"/>
              </a:ext>
            </a:extLst>
          </p:cNvPr>
          <p:cNvSpPr txBox="1"/>
          <p:nvPr/>
        </p:nvSpPr>
        <p:spPr>
          <a:xfrm>
            <a:off x="8826003" y="3340436"/>
            <a:ext cx="290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lipossoma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558EEE-BE7F-98F6-70A7-167248D67372}"/>
              </a:ext>
            </a:extLst>
          </p:cNvPr>
          <p:cNvSpPr txBox="1"/>
          <p:nvPr/>
        </p:nvSpPr>
        <p:spPr>
          <a:xfrm>
            <a:off x="8232548" y="6256409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AF2916"/>
                </a:solidFill>
                <a:latin typeface="Futura BT" panose="020B0502020204020303" pitchFamily="34" charset="0"/>
              </a:rPr>
              <a:t>Nome 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90379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C593575C-F0B4-49AF-2AFE-C693FB71E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2901853" y="-1274598"/>
            <a:ext cx="6630312" cy="91795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70DE89A-A8C7-CB3C-BA2B-DBB3C096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47" y="492235"/>
            <a:ext cx="2629129" cy="2641312"/>
          </a:xfrm>
          <a:prstGeom prst="rect">
            <a:avLst/>
          </a:prstGeom>
        </p:spPr>
      </p:pic>
      <p:sp>
        <p:nvSpPr>
          <p:cNvPr id="3" name="Semicírculo 2">
            <a:extLst>
              <a:ext uri="{FF2B5EF4-FFF2-40B4-BE49-F238E27FC236}">
                <a16:creationId xmlns:a16="http://schemas.microsoft.com/office/drawing/2014/main" id="{B7413402-68A8-A60B-526F-E03E2838910D}"/>
              </a:ext>
            </a:extLst>
          </p:cNvPr>
          <p:cNvSpPr/>
          <p:nvPr/>
        </p:nvSpPr>
        <p:spPr>
          <a:xfrm rot="162651">
            <a:off x="2712214" y="652269"/>
            <a:ext cx="2302195" cy="2321244"/>
          </a:xfrm>
          <a:prstGeom prst="blockArc">
            <a:avLst>
              <a:gd name="adj1" fmla="val 21470719"/>
              <a:gd name="adj2" fmla="val 16079268"/>
              <a:gd name="adj3" fmla="val 10697"/>
            </a:avLst>
          </a:prstGeom>
          <a:solidFill>
            <a:srgbClr val="FFC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1FB2AF-9799-AF66-479E-B93270A89691}"/>
              </a:ext>
            </a:extLst>
          </p:cNvPr>
          <p:cNvSpPr txBox="1"/>
          <p:nvPr/>
        </p:nvSpPr>
        <p:spPr>
          <a:xfrm>
            <a:off x="834908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9E6D7-D0DE-8757-661F-68548A2DFDED}"/>
              </a:ext>
            </a:extLst>
          </p:cNvPr>
          <p:cNvSpPr txBox="1"/>
          <p:nvPr/>
        </p:nvSpPr>
        <p:spPr>
          <a:xfrm>
            <a:off x="952728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51D83B-F846-D00F-337A-BE185DF1270D}"/>
              </a:ext>
            </a:extLst>
          </p:cNvPr>
          <p:cNvSpPr txBox="1"/>
          <p:nvPr/>
        </p:nvSpPr>
        <p:spPr>
          <a:xfrm>
            <a:off x="6077781" y="2435258"/>
            <a:ext cx="5856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AF2916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400" dirty="0">
                <a:solidFill>
                  <a:srgbClr val="63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400" dirty="0">
                <a:solidFill>
                  <a:srgbClr val="AF2916"/>
                </a:solidFill>
                <a:latin typeface="Futura BT" panose="020B0502020204020303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BE2373-D558-5E5A-64AA-A5992E7E6445}"/>
              </a:ext>
            </a:extLst>
          </p:cNvPr>
          <p:cNvSpPr txBox="1"/>
          <p:nvPr/>
        </p:nvSpPr>
        <p:spPr>
          <a:xfrm>
            <a:off x="3084091" y="1231103"/>
            <a:ext cx="155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75%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738D48-31EB-46F2-352F-92E0390281B1}"/>
              </a:ext>
            </a:extLst>
          </p:cNvPr>
          <p:cNvSpPr txBox="1"/>
          <p:nvPr/>
        </p:nvSpPr>
        <p:spPr>
          <a:xfrm>
            <a:off x="1224941" y="422882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457BBC-8F86-FF98-73E1-66F5581994F3}"/>
              </a:ext>
            </a:extLst>
          </p:cNvPr>
          <p:cNvSpPr txBox="1"/>
          <p:nvPr/>
        </p:nvSpPr>
        <p:spPr>
          <a:xfrm>
            <a:off x="947397" y="45461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D866959-97BA-61AE-DB67-00EF1661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47" y="3413049"/>
            <a:ext cx="2629129" cy="2641312"/>
          </a:xfrm>
          <a:prstGeom prst="rect">
            <a:avLst/>
          </a:prstGeom>
        </p:spPr>
      </p:pic>
      <p:sp>
        <p:nvSpPr>
          <p:cNvPr id="13" name="Semicírculo 12">
            <a:extLst>
              <a:ext uri="{FF2B5EF4-FFF2-40B4-BE49-F238E27FC236}">
                <a16:creationId xmlns:a16="http://schemas.microsoft.com/office/drawing/2014/main" id="{B535684D-33AF-4A44-B297-845065988977}"/>
              </a:ext>
            </a:extLst>
          </p:cNvPr>
          <p:cNvSpPr/>
          <p:nvPr/>
        </p:nvSpPr>
        <p:spPr>
          <a:xfrm rot="162651">
            <a:off x="2712214" y="3573083"/>
            <a:ext cx="2302195" cy="2321244"/>
          </a:xfrm>
          <a:prstGeom prst="blockArc">
            <a:avLst>
              <a:gd name="adj1" fmla="val 10646221"/>
              <a:gd name="adj2" fmla="val 16079268"/>
              <a:gd name="adj3" fmla="val 10697"/>
            </a:avLst>
          </a:prstGeom>
          <a:solidFill>
            <a:srgbClr val="AF29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E222E5-8055-DDF2-9047-A648073B9C18}"/>
              </a:ext>
            </a:extLst>
          </p:cNvPr>
          <p:cNvSpPr txBox="1"/>
          <p:nvPr/>
        </p:nvSpPr>
        <p:spPr>
          <a:xfrm>
            <a:off x="3084091" y="4151917"/>
            <a:ext cx="1588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25%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E34446-7371-FBBF-E699-54889A693BF7}"/>
              </a:ext>
            </a:extLst>
          </p:cNvPr>
          <p:cNvSpPr txBox="1"/>
          <p:nvPr/>
        </p:nvSpPr>
        <p:spPr>
          <a:xfrm>
            <a:off x="1272300" y="123110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C22850F-09A2-B335-0EB5-AE53F7AAFB3C}"/>
              </a:ext>
            </a:extLst>
          </p:cNvPr>
          <p:cNvSpPr txBox="1"/>
          <p:nvPr/>
        </p:nvSpPr>
        <p:spPr>
          <a:xfrm>
            <a:off x="994756" y="1548456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35A57D0-8C8E-1745-C118-59F8D5B1A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373" y="6371685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EBD69B4E-3F04-0358-A16C-BB154BCF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4363356" y="-1333925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B5FA921-5049-DC2D-BFD0-93167A12C987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E150C3-93B7-BCA7-03DA-938502D7FB54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2EF77C-9B6E-E928-C7B2-55D26134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6371685"/>
            <a:ext cx="12524746" cy="138558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61809AE-5592-7B12-BDAC-EE087CB00C27}"/>
              </a:ext>
            </a:extLst>
          </p:cNvPr>
          <p:cNvGrpSpPr/>
          <p:nvPr/>
        </p:nvGrpSpPr>
        <p:grpSpPr>
          <a:xfrm>
            <a:off x="3188361" y="791879"/>
            <a:ext cx="9767680" cy="5638800"/>
            <a:chOff x="573157" y="116121"/>
            <a:chExt cx="11430000" cy="6858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C92FD37-1474-7394-ADBD-D032058D0F10}"/>
                </a:ext>
              </a:extLst>
            </p:cNvPr>
            <p:cNvSpPr/>
            <p:nvPr/>
          </p:nvSpPr>
          <p:spPr>
            <a:xfrm>
              <a:off x="2040835" y="503583"/>
              <a:ext cx="8494643" cy="545989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A386851-E784-8860-8603-6F568EC9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7" y="116121"/>
              <a:ext cx="11430000" cy="6858000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03ACD37E-B6C8-DA21-C8DA-3C4B57C05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34" y="2261689"/>
            <a:ext cx="2169327" cy="2179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CC59F83-D8DD-349B-753B-4B1D9262F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3697" y="2901379"/>
            <a:ext cx="900000" cy="9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41F9887-62E9-BB5E-95E9-2085F6932589}"/>
              </a:ext>
            </a:extLst>
          </p:cNvPr>
          <p:cNvSpPr txBox="1"/>
          <p:nvPr/>
        </p:nvSpPr>
        <p:spPr>
          <a:xfrm>
            <a:off x="1554032" y="456684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105F6C-C3EA-3C62-C3F6-5DB7AB8A6D63}"/>
              </a:ext>
            </a:extLst>
          </p:cNvPr>
          <p:cNvSpPr txBox="1"/>
          <p:nvPr/>
        </p:nvSpPr>
        <p:spPr>
          <a:xfrm>
            <a:off x="1427896" y="4953242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200661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86E1E866-5827-AFC3-1383-105B615B5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3053067" y="-1263168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D12BAD-517F-E03D-051A-040AC0CCEB72}"/>
              </a:ext>
            </a:extLst>
          </p:cNvPr>
          <p:cNvSpPr txBox="1"/>
          <p:nvPr/>
        </p:nvSpPr>
        <p:spPr>
          <a:xfrm>
            <a:off x="813953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884509-0FB3-2D92-C8AD-7F5C649018DF}"/>
              </a:ext>
            </a:extLst>
          </p:cNvPr>
          <p:cNvSpPr txBox="1"/>
          <p:nvPr/>
        </p:nvSpPr>
        <p:spPr>
          <a:xfrm>
            <a:off x="931773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CEB70DB-9937-E4FF-CFA6-D1E7FC41E78F}"/>
              </a:ext>
            </a:extLst>
          </p:cNvPr>
          <p:cNvGrpSpPr/>
          <p:nvPr/>
        </p:nvGrpSpPr>
        <p:grpSpPr>
          <a:xfrm>
            <a:off x="6176934" y="5338784"/>
            <a:ext cx="5643152" cy="1147241"/>
            <a:chOff x="57244" y="1472130"/>
            <a:chExt cx="5643152" cy="1147241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6C18BA55-B00D-6490-4472-37E68DD6D089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06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F9ADE7B-D221-F580-353A-9A2402ABF71C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6CC21C-5F5D-49BD-3D6B-D19B942E2B05}"/>
              </a:ext>
            </a:extLst>
          </p:cNvPr>
          <p:cNvGrpSpPr/>
          <p:nvPr/>
        </p:nvGrpSpPr>
        <p:grpSpPr>
          <a:xfrm>
            <a:off x="288329" y="5338784"/>
            <a:ext cx="5864338" cy="1147241"/>
            <a:chOff x="-104150" y="1472130"/>
            <a:chExt cx="5864338" cy="1147241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48179DB8-B2D2-415D-D79F-2EF5DAA4DC25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05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1EA80C7-1FC1-ADCC-74E0-197739CA7CF1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2B87858-A4D7-C7BD-D18B-BB21EF5D9C38}"/>
              </a:ext>
            </a:extLst>
          </p:cNvPr>
          <p:cNvGrpSpPr/>
          <p:nvPr/>
        </p:nvGrpSpPr>
        <p:grpSpPr>
          <a:xfrm>
            <a:off x="6176934" y="3956258"/>
            <a:ext cx="5643152" cy="1147241"/>
            <a:chOff x="57244" y="1472130"/>
            <a:chExt cx="5643152" cy="1147241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18B969EF-C8AC-09E9-EC37-774206E0AABC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04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E519D44-5201-DCA3-E7B0-AEF2DE250D88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dirty="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B7B64B6-AC12-6094-C4F5-7663649BFA62}"/>
              </a:ext>
            </a:extLst>
          </p:cNvPr>
          <p:cNvGrpSpPr/>
          <p:nvPr/>
        </p:nvGrpSpPr>
        <p:grpSpPr>
          <a:xfrm>
            <a:off x="288329" y="3956258"/>
            <a:ext cx="5864338" cy="1147241"/>
            <a:chOff x="-104150" y="1472130"/>
            <a:chExt cx="5864338" cy="1147241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584FD186-CDB4-D5AE-0A9B-C630A832A24E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03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1DA154B-77E2-A096-1DAD-E895D5F3B017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75A81AF-8AE7-5F77-0CAA-20145BE59A55}"/>
              </a:ext>
            </a:extLst>
          </p:cNvPr>
          <p:cNvGrpSpPr/>
          <p:nvPr/>
        </p:nvGrpSpPr>
        <p:grpSpPr>
          <a:xfrm>
            <a:off x="6176934" y="2573733"/>
            <a:ext cx="5643152" cy="1147241"/>
            <a:chOff x="57244" y="1472130"/>
            <a:chExt cx="5643152" cy="1147241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5B64C674-95B2-E6CF-44E8-DBC1097D3992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02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726EBD1F-A8C1-9311-1CD3-CACC656285FF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28EE602-E31B-66C2-68DF-4EBFAAF95D00}"/>
              </a:ext>
            </a:extLst>
          </p:cNvPr>
          <p:cNvGrpSpPr/>
          <p:nvPr/>
        </p:nvGrpSpPr>
        <p:grpSpPr>
          <a:xfrm>
            <a:off x="288329" y="2573733"/>
            <a:ext cx="5864338" cy="1147241"/>
            <a:chOff x="-104150" y="1472130"/>
            <a:chExt cx="5864338" cy="1147241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2A4A4C1E-B2B2-ABE1-41A7-7F980FC14B93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01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7A21072-9829-47D8-A95C-E41C4636BD79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AF2916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id="{0BC83FD2-22FF-63B6-DACC-CE9A4BCF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70" y="324717"/>
            <a:ext cx="1926863" cy="193579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EA33674-5621-87F4-1557-CA6A788D96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347461" y="880909"/>
            <a:ext cx="799408" cy="799408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73CE3F5-5CD5-1EB7-35D3-E0C60F2AE234}"/>
              </a:ext>
            </a:extLst>
          </p:cNvPr>
          <p:cNvSpPr txBox="1"/>
          <p:nvPr/>
        </p:nvSpPr>
        <p:spPr>
          <a:xfrm>
            <a:off x="3793337" y="657248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1286AE2-E310-CAD9-CB1C-F1FDDA29C467}"/>
              </a:ext>
            </a:extLst>
          </p:cNvPr>
          <p:cNvSpPr txBox="1"/>
          <p:nvPr/>
        </p:nvSpPr>
        <p:spPr>
          <a:xfrm>
            <a:off x="3793337" y="108244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7C4BB7E5-DBED-CD56-685B-A284A30E7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373" y="6961623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3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341AB03A-7A96-B6E3-9289-D64A3CBD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4874530" y="-1160754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497997-9C13-41AB-D600-8DA541C80000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AF04D1-621B-912B-47D6-0C6D06626F3A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8" name="Mockup">
            <a:extLst>
              <a:ext uri="{FF2B5EF4-FFF2-40B4-BE49-F238E27FC236}">
                <a16:creationId xmlns:a16="http://schemas.microsoft.com/office/drawing/2014/main" id="{9D5095B9-1762-D807-478F-B6D97C6CC9CD}"/>
              </a:ext>
            </a:extLst>
          </p:cNvPr>
          <p:cNvPicPr>
            <a:picLocks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50" y="1054323"/>
            <a:ext cx="2610816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63221C-4F33-EF59-FC9A-4636822D6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4" t="2734" r="35010" b="-338"/>
          <a:stretch/>
        </p:blipFill>
        <p:spPr>
          <a:xfrm>
            <a:off x="8514116" y="1189260"/>
            <a:ext cx="2387600" cy="4873625"/>
          </a:xfrm>
          <a:prstGeom prst="roundRect">
            <a:avLst>
              <a:gd name="adj" fmla="val 10816"/>
            </a:avLst>
          </a:prstGeom>
        </p:spPr>
      </p:pic>
      <p:pic>
        <p:nvPicPr>
          <p:cNvPr id="10" name="Mockup">
            <a:extLst>
              <a:ext uri="{FF2B5EF4-FFF2-40B4-BE49-F238E27FC236}">
                <a16:creationId xmlns:a16="http://schemas.microsoft.com/office/drawing/2014/main" id="{8241D93A-17DA-A5C2-7100-4ED64AC5AC6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073" y="1056412"/>
            <a:ext cx="2610975" cy="5139322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52C772-9D6B-A363-FD00-57D169605133}"/>
              </a:ext>
            </a:extLst>
          </p:cNvPr>
          <p:cNvSpPr txBox="1"/>
          <p:nvPr/>
        </p:nvSpPr>
        <p:spPr>
          <a:xfrm>
            <a:off x="352878" y="2440851"/>
            <a:ext cx="6494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63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8671BE7-3092-B52C-9678-3D67BF0EB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30316" y="1748057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D7E78E9C-D579-03BE-F4A4-485277AFA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7136427" y="-1241752"/>
            <a:ext cx="6630312" cy="91795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3E016D-AE99-97BC-50FE-8B8A9B10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5270" y="-823766"/>
            <a:ext cx="8936070" cy="89774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71FD42-BF94-8E07-CE28-28E477A228B4}"/>
              </a:ext>
            </a:extLst>
          </p:cNvPr>
          <p:cNvSpPr txBox="1"/>
          <p:nvPr/>
        </p:nvSpPr>
        <p:spPr>
          <a:xfrm>
            <a:off x="441368" y="252877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5479D1-DC68-0339-6F27-E3CD731019C0}"/>
              </a:ext>
            </a:extLst>
          </p:cNvPr>
          <p:cNvSpPr txBox="1"/>
          <p:nvPr/>
        </p:nvSpPr>
        <p:spPr>
          <a:xfrm>
            <a:off x="424240" y="3507717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EEE7F1A-D883-0EA7-1137-E51FC478FA59}"/>
              </a:ext>
            </a:extLst>
          </p:cNvPr>
          <p:cNvGrpSpPr/>
          <p:nvPr/>
        </p:nvGrpSpPr>
        <p:grpSpPr>
          <a:xfrm>
            <a:off x="6695768" y="-5152116"/>
            <a:ext cx="5202806" cy="14679574"/>
            <a:chOff x="6695768" y="-5152116"/>
            <a:chExt cx="5202806" cy="14679574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E35F78F2-3231-92F8-6EFA-7542BF8589CF}"/>
                </a:ext>
              </a:extLst>
            </p:cNvPr>
            <p:cNvSpPr/>
            <p:nvPr/>
          </p:nvSpPr>
          <p:spPr>
            <a:xfrm>
              <a:off x="6695768" y="-2418741"/>
              <a:ext cx="5071992" cy="11946199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34A25E8-B65C-1753-CDBC-F1E45ACFC662}"/>
                </a:ext>
              </a:extLst>
            </p:cNvPr>
            <p:cNvSpPr/>
            <p:nvPr/>
          </p:nvSpPr>
          <p:spPr>
            <a:xfrm>
              <a:off x="6826583" y="-5152116"/>
              <a:ext cx="5071991" cy="507199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328B6003-020F-BFD5-307E-B0C88023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0" y="32845"/>
            <a:ext cx="2169327" cy="21793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A507EE-009E-CAA4-98ED-E47A8DE7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1" y="2355732"/>
            <a:ext cx="2169327" cy="2179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A841A7-8CC7-7928-687B-B0FDF90F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0" y="4678620"/>
            <a:ext cx="2169327" cy="21793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E7E22F-E759-472A-24C5-41FCCE23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583" y="672535"/>
            <a:ext cx="900000" cy="90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93F76A6-4A87-5BAE-142F-9625820FE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583" y="2979000"/>
            <a:ext cx="900000" cy="9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F2CC470-B239-62D1-E9A9-8F766A4C4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583" y="5318310"/>
            <a:ext cx="900000" cy="90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E3FF12-B512-AD9B-925C-0FCDFDFA617D}"/>
              </a:ext>
            </a:extLst>
          </p:cNvPr>
          <p:cNvSpPr txBox="1"/>
          <p:nvPr/>
        </p:nvSpPr>
        <p:spPr>
          <a:xfrm>
            <a:off x="7646346" y="31299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76A3FB-DB14-EE0E-94C1-4DFCDD00475A}"/>
              </a:ext>
            </a:extLst>
          </p:cNvPr>
          <p:cNvSpPr txBox="1"/>
          <p:nvPr/>
        </p:nvSpPr>
        <p:spPr>
          <a:xfrm>
            <a:off x="7399484" y="74153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09A774-FB82-AF5A-B153-A129EB44F95B}"/>
              </a:ext>
            </a:extLst>
          </p:cNvPr>
          <p:cNvSpPr txBox="1"/>
          <p:nvPr/>
        </p:nvSpPr>
        <p:spPr>
          <a:xfrm>
            <a:off x="7615753" y="27704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B66080-FEA0-8B8A-C79F-C74BAD8A8C36}"/>
              </a:ext>
            </a:extLst>
          </p:cNvPr>
          <p:cNvSpPr txBox="1"/>
          <p:nvPr/>
        </p:nvSpPr>
        <p:spPr>
          <a:xfrm>
            <a:off x="7368891" y="31989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5D9F88-0578-CD91-D717-9C28EF1938F7}"/>
              </a:ext>
            </a:extLst>
          </p:cNvPr>
          <p:cNvSpPr txBox="1"/>
          <p:nvPr/>
        </p:nvSpPr>
        <p:spPr>
          <a:xfrm>
            <a:off x="7587871" y="51707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93AF93-E943-C6BC-05DC-6D1EF0B5B5C3}"/>
              </a:ext>
            </a:extLst>
          </p:cNvPr>
          <p:cNvSpPr txBox="1"/>
          <p:nvPr/>
        </p:nvSpPr>
        <p:spPr>
          <a:xfrm>
            <a:off x="7341009" y="55992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95B0F0D-9D45-51FB-9AB3-F0D066C97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30316" y="13074825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9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11B46BA3-B75E-86DF-9AAC-F38B4E708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9305606">
            <a:off x="-3262789" y="728502"/>
            <a:ext cx="9334500" cy="801211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Picture 2" descr="BioUp">
            <a:extLst>
              <a:ext uri="{FF2B5EF4-FFF2-40B4-BE49-F238E27FC236}">
                <a16:creationId xmlns:a16="http://schemas.microsoft.com/office/drawing/2014/main" id="{EA7DBC6A-85C2-5FE2-1F4C-5F41AD8E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5873">
            <a:off x="-2186959" y="1723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8E4E54-1C63-A430-85DA-C7681EB4E3DD}"/>
              </a:ext>
            </a:extLst>
          </p:cNvPr>
          <p:cNvSpPr txBox="1"/>
          <p:nvPr/>
        </p:nvSpPr>
        <p:spPr>
          <a:xfrm>
            <a:off x="6010788" y="2483604"/>
            <a:ext cx="550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FFECAD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Uma frase </a:t>
            </a:r>
            <a:r>
              <a:rPr lang="pt-BR" sz="4000" b="1" dirty="0">
                <a:solidFill>
                  <a:srgbClr val="FFFE3A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impactante</a:t>
            </a:r>
            <a:r>
              <a:rPr lang="pt-BR" sz="4000" b="1" dirty="0">
                <a:solidFill>
                  <a:srgbClr val="FFECAD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 para encerrar a sua apresentação.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E0390A-4FC5-E22B-29D7-6BB99A00E6ED}"/>
              </a:ext>
            </a:extLst>
          </p:cNvPr>
          <p:cNvSpPr txBox="1"/>
          <p:nvPr/>
        </p:nvSpPr>
        <p:spPr>
          <a:xfrm>
            <a:off x="4959892" y="550098"/>
            <a:ext cx="157927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700" dirty="0">
                <a:solidFill>
                  <a:srgbClr val="FFC60A"/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“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373CB1-7C62-5DF0-D438-E55141370CEF}"/>
              </a:ext>
            </a:extLst>
          </p:cNvPr>
          <p:cNvSpPr txBox="1"/>
          <p:nvPr/>
        </p:nvSpPr>
        <p:spPr>
          <a:xfrm>
            <a:off x="8187170" y="4509978"/>
            <a:ext cx="332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FFFE3A"/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- Fulano de Tal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11AC6-30F2-CE35-1322-52C4E034B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72" y="-885293"/>
            <a:ext cx="2391064" cy="24021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4C24A7-74B5-A804-8D1D-7FA5D4A6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70" y="5389349"/>
            <a:ext cx="2391064" cy="24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9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2DEBC3A9-2438-2149-FBB4-D076A45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9305606">
            <a:off x="-3262789" y="728502"/>
            <a:ext cx="9334500" cy="8012113"/>
          </a:xfrm>
          <a:prstGeom prst="rect">
            <a:avLst/>
          </a:prstGeom>
        </p:spPr>
      </p:pic>
      <p:pic>
        <p:nvPicPr>
          <p:cNvPr id="1026" name="Picture 2" descr="BioUp">
            <a:extLst>
              <a:ext uri="{FF2B5EF4-FFF2-40B4-BE49-F238E27FC236}">
                <a16:creationId xmlns:a16="http://schemas.microsoft.com/office/drawing/2014/main" id="{87B94D03-D563-09EA-471F-2C65FF46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5873">
            <a:off x="-2186959" y="1723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558EEE-BE7F-98F6-70A7-167248D67372}"/>
              </a:ext>
            </a:extLst>
          </p:cNvPr>
          <p:cNvSpPr txBox="1"/>
          <p:nvPr/>
        </p:nvSpPr>
        <p:spPr>
          <a:xfrm>
            <a:off x="8232548" y="6256409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ECAD"/>
                </a:solidFill>
                <a:latin typeface="Futura BT" panose="020B0502020204020303" pitchFamily="34" charset="0"/>
              </a:rPr>
              <a:t>Nome do Apresentador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4D23AF-76C6-12B0-0B18-AF88AF8C606B}"/>
              </a:ext>
            </a:extLst>
          </p:cNvPr>
          <p:cNvSpPr txBox="1"/>
          <p:nvPr/>
        </p:nvSpPr>
        <p:spPr>
          <a:xfrm>
            <a:off x="5486947" y="2185116"/>
            <a:ext cx="62456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TEMPLATE+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4CFCED-72AA-EF21-95A9-0993C457A266}"/>
              </a:ext>
            </a:extLst>
          </p:cNvPr>
          <p:cNvSpPr txBox="1"/>
          <p:nvPr/>
        </p:nvSpPr>
        <p:spPr>
          <a:xfrm>
            <a:off x="8826003" y="3340436"/>
            <a:ext cx="290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lipossoma</a:t>
            </a:r>
          </a:p>
        </p:txBody>
      </p:sp>
    </p:spTree>
    <p:extLst>
      <p:ext uri="{BB962C8B-B14F-4D97-AF65-F5344CB8AC3E}">
        <p14:creationId xmlns:p14="http://schemas.microsoft.com/office/powerpoint/2010/main" val="153122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B93DC6CD-8A2C-5369-07E5-1A3073315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1323010">
            <a:off x="6395561" y="-239445"/>
            <a:ext cx="9334500" cy="8012113"/>
          </a:xfrm>
          <a:prstGeom prst="rect">
            <a:avLst/>
          </a:prstGeom>
        </p:spPr>
      </p:pic>
      <p:pic>
        <p:nvPicPr>
          <p:cNvPr id="2" name="Picture 2" descr="BioUp">
            <a:extLst>
              <a:ext uri="{FF2B5EF4-FFF2-40B4-BE49-F238E27FC236}">
                <a16:creationId xmlns:a16="http://schemas.microsoft.com/office/drawing/2014/main" id="{E6A6C79D-8414-E984-24C7-4C168FB5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4127" flipH="1">
            <a:off x="6309341" y="4390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6C1116-CEB8-4A3B-4D35-29BC5DE1F94D}"/>
              </a:ext>
            </a:extLst>
          </p:cNvPr>
          <p:cNvSpPr txBox="1"/>
          <p:nvPr/>
        </p:nvSpPr>
        <p:spPr>
          <a:xfrm>
            <a:off x="409668" y="17012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E2C9025-67B8-7197-051A-F6422DDD9BB1}"/>
              </a:ext>
            </a:extLst>
          </p:cNvPr>
          <p:cNvGrpSpPr/>
          <p:nvPr/>
        </p:nvGrpSpPr>
        <p:grpSpPr>
          <a:xfrm>
            <a:off x="-607796" y="1472130"/>
            <a:ext cx="6308192" cy="1147241"/>
            <a:chOff x="-607796" y="1472130"/>
            <a:chExt cx="6308192" cy="1147241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FAFC4587-A5AF-893A-D6C1-D1C5291782A0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01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8C668AF-5240-A8B3-2F9A-E4C7D16D4EB1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093232D-820A-043F-F2E9-28529C8E79B6}"/>
              </a:ext>
            </a:extLst>
          </p:cNvPr>
          <p:cNvGrpSpPr/>
          <p:nvPr/>
        </p:nvGrpSpPr>
        <p:grpSpPr>
          <a:xfrm>
            <a:off x="-607796" y="2745317"/>
            <a:ext cx="6308192" cy="1147241"/>
            <a:chOff x="-607796" y="1472130"/>
            <a:chExt cx="6308192" cy="1147241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220187E1-364D-CADB-ED07-6B3076054E08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02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01EF760-E1A4-29C1-A241-205821E1CF9F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C61765-6A4B-33BA-0BF8-96FEB632F550}"/>
              </a:ext>
            </a:extLst>
          </p:cNvPr>
          <p:cNvGrpSpPr/>
          <p:nvPr/>
        </p:nvGrpSpPr>
        <p:grpSpPr>
          <a:xfrm>
            <a:off x="-607796" y="4018504"/>
            <a:ext cx="6308192" cy="1147241"/>
            <a:chOff x="-607796" y="1472130"/>
            <a:chExt cx="6308192" cy="1147241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E8201EB9-1234-B09B-31E7-97C35A94E205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03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6091C69-B301-B7D0-6053-EDB2DE8F7535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556475-9311-7446-39A7-A3390580A561}"/>
              </a:ext>
            </a:extLst>
          </p:cNvPr>
          <p:cNvGrpSpPr/>
          <p:nvPr/>
        </p:nvGrpSpPr>
        <p:grpSpPr>
          <a:xfrm>
            <a:off x="-607796" y="5248833"/>
            <a:ext cx="6308192" cy="1147241"/>
            <a:chOff x="-607796" y="1472130"/>
            <a:chExt cx="6308192" cy="1147241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4F0129EA-7B47-9FD9-0FCD-D0D94A1494C6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AF2916"/>
                  </a:solidFill>
                  <a:latin typeface="Futura BT" panose="020B0502020204020303" pitchFamily="34" charset="0"/>
                </a:rPr>
                <a:t>ITEM 04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C8FD0B4-3B78-B9C1-080D-965229FA2438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9458D176-0EB0-8DB8-2AB9-BF7928B5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06588" y="3714750"/>
            <a:ext cx="2863627" cy="287689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3A6F823-429D-06B6-8339-7F92C7EE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68" y="7223875"/>
            <a:ext cx="2408536" cy="241969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3CB94D-1194-0995-E9BC-FA42B3ED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042" y="8067580"/>
            <a:ext cx="2408536" cy="241969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A381D82-E514-392F-5C7C-4919594B0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36" y="8771466"/>
            <a:ext cx="1848809" cy="185737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700ABFD-CD3A-B8E8-C758-81AD589F7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723" y="8500266"/>
            <a:ext cx="2863627" cy="287689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8EB2C95-C861-733A-3D28-34D461E9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101" y="3397823"/>
            <a:ext cx="1848809" cy="18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9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7C7E1BB8-D52A-0C85-FA69-C9CBD1DB1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4648458">
            <a:off x="-2982881" y="-862925"/>
            <a:ext cx="16304552" cy="139947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6D68238-5B41-0592-CFB0-B63B8191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1" y="3077431"/>
            <a:ext cx="2863627" cy="28768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EBF5926-D83C-3C2E-CEBC-6F68B1B4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90" y="4343400"/>
            <a:ext cx="2408536" cy="24196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0C0760-D249-72BD-4144-A1F1B7BE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27" y="3714750"/>
            <a:ext cx="2408536" cy="24196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8F85BC-BA8C-9977-D3DC-D581CD11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77" y="5114925"/>
            <a:ext cx="1848809" cy="18573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CE077D-1E68-3A96-09F0-58945DD0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83" y="3955703"/>
            <a:ext cx="2863627" cy="28768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97FC18-1B78-6FB3-DD40-F4271BCA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888" y="3955703"/>
            <a:ext cx="1848809" cy="185737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FC0B8D-E18C-AD5C-8A52-A6D33AFF2E37}"/>
              </a:ext>
            </a:extLst>
          </p:cNvPr>
          <p:cNvSpPr txBox="1"/>
          <p:nvPr/>
        </p:nvSpPr>
        <p:spPr>
          <a:xfrm>
            <a:off x="1691418" y="588323"/>
            <a:ext cx="50978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B92BCD-D689-D280-3413-96E9DF547A41}"/>
              </a:ext>
            </a:extLst>
          </p:cNvPr>
          <p:cNvSpPr txBox="1"/>
          <p:nvPr/>
        </p:nvSpPr>
        <p:spPr>
          <a:xfrm>
            <a:off x="1674290" y="1924318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64940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mesa, água, hidrante, barco&#10;&#10;Descrição gerada automaticamente">
            <a:extLst>
              <a:ext uri="{FF2B5EF4-FFF2-40B4-BE49-F238E27FC236}">
                <a16:creationId xmlns:a16="http://schemas.microsoft.com/office/drawing/2014/main" id="{693CB5C4-4BAA-097F-FCD0-795D82F80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5745" r="15429" b="959"/>
          <a:stretch/>
        </p:blipFill>
        <p:spPr>
          <a:xfrm>
            <a:off x="8905627" y="3011517"/>
            <a:ext cx="2381609" cy="2303433"/>
          </a:xfrm>
          <a:prstGeom prst="ellipse">
            <a:avLst/>
          </a:prstGeom>
        </p:spPr>
      </p:pic>
      <p:pic>
        <p:nvPicPr>
          <p:cNvPr id="14" name="Imagem 13" descr="Uma imagem contendo no interior, rosa, roxo, menina&#10;&#10;Descrição gerada automaticamente">
            <a:extLst>
              <a:ext uri="{FF2B5EF4-FFF2-40B4-BE49-F238E27FC236}">
                <a16:creationId xmlns:a16="http://schemas.microsoft.com/office/drawing/2014/main" id="{C472EDF6-AAF8-152F-FA93-97ADE96B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6952" r="10169" b="3582"/>
          <a:stretch/>
        </p:blipFill>
        <p:spPr>
          <a:xfrm>
            <a:off x="940120" y="3051936"/>
            <a:ext cx="2275200" cy="2200519"/>
          </a:xfrm>
          <a:prstGeom prst="ellipse">
            <a:avLst/>
          </a:prstGeom>
        </p:spPr>
      </p:pic>
      <p:pic>
        <p:nvPicPr>
          <p:cNvPr id="16" name="Imagem 15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CD11A0AD-0B2E-F77A-9ECA-198F0C53E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4946630" y="3032886"/>
            <a:ext cx="2275200" cy="2200519"/>
          </a:xfrm>
          <a:prstGeom prst="ellipse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EE469F7-8AF3-3781-72A2-9A8E8C77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78" y="2458220"/>
            <a:ext cx="3435127" cy="34510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9160DDC-7315-8FA9-8339-E84C09333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439" y="2458220"/>
            <a:ext cx="3435127" cy="34510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7379AA3-25F5-5EFA-6FA1-B90CE0EA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000" y="2458220"/>
            <a:ext cx="3435127" cy="34510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B324FD-97F1-F279-C0EA-B448992D7D5C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E59DC8-4BD8-B2E5-E398-A8CC693D8EEB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A9C98E-D4C8-2997-97B8-5AA16344256C}"/>
              </a:ext>
            </a:extLst>
          </p:cNvPr>
          <p:cNvSpPr txBox="1"/>
          <p:nvPr/>
        </p:nvSpPr>
        <p:spPr>
          <a:xfrm>
            <a:off x="423611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41CF13-848B-1B35-EA50-7BD11BEF76A9}"/>
              </a:ext>
            </a:extLst>
          </p:cNvPr>
          <p:cNvSpPr txBox="1"/>
          <p:nvPr/>
        </p:nvSpPr>
        <p:spPr>
          <a:xfrm>
            <a:off x="4484537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12F669-90A8-8322-0545-7E21BEF61431}"/>
              </a:ext>
            </a:extLst>
          </p:cNvPr>
          <p:cNvSpPr txBox="1"/>
          <p:nvPr/>
        </p:nvSpPr>
        <p:spPr>
          <a:xfrm>
            <a:off x="8545463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pic>
        <p:nvPicPr>
          <p:cNvPr id="10" name="Imagem 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930275DE-EE75-DEC2-0AB2-56EC259558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7254454" y="-4139754"/>
            <a:ext cx="6584153" cy="56513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FCDB6E6-7962-A042-790D-BE09BF8C5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6373" y="6843633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B93DC6CD-8A2C-5369-07E5-1A3073315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1323010">
            <a:off x="6395561" y="-239445"/>
            <a:ext cx="9334500" cy="8012113"/>
          </a:xfrm>
          <a:prstGeom prst="rect">
            <a:avLst/>
          </a:prstGeom>
        </p:spPr>
      </p:pic>
      <p:pic>
        <p:nvPicPr>
          <p:cNvPr id="2" name="Picture 2" descr="BioUp">
            <a:extLst>
              <a:ext uri="{FF2B5EF4-FFF2-40B4-BE49-F238E27FC236}">
                <a16:creationId xmlns:a16="http://schemas.microsoft.com/office/drawing/2014/main" id="{E6A6C79D-8414-E984-24C7-4C168FB5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4127" flipH="1">
            <a:off x="6309341" y="4390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6C1116-CEB8-4A3B-4D35-29BC5DE1F94D}"/>
              </a:ext>
            </a:extLst>
          </p:cNvPr>
          <p:cNvSpPr txBox="1"/>
          <p:nvPr/>
        </p:nvSpPr>
        <p:spPr>
          <a:xfrm>
            <a:off x="409668" y="17012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E2C9025-67B8-7197-051A-F6422DDD9BB1}"/>
              </a:ext>
            </a:extLst>
          </p:cNvPr>
          <p:cNvGrpSpPr/>
          <p:nvPr/>
        </p:nvGrpSpPr>
        <p:grpSpPr>
          <a:xfrm>
            <a:off x="-607796" y="1472130"/>
            <a:ext cx="6308192" cy="1147241"/>
            <a:chOff x="-607796" y="1472130"/>
            <a:chExt cx="6308192" cy="1147241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FAFC4587-A5AF-893A-D6C1-D1C5291782A0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01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8C668AF-5240-A8B3-2F9A-E4C7D16D4EB1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093232D-820A-043F-F2E9-28529C8E79B6}"/>
              </a:ext>
            </a:extLst>
          </p:cNvPr>
          <p:cNvGrpSpPr/>
          <p:nvPr/>
        </p:nvGrpSpPr>
        <p:grpSpPr>
          <a:xfrm>
            <a:off x="-607796" y="2745317"/>
            <a:ext cx="6308192" cy="1147241"/>
            <a:chOff x="-607796" y="1472130"/>
            <a:chExt cx="6308192" cy="1147241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220187E1-364D-CADB-ED07-6B3076054E08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02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01EF760-E1A4-29C1-A241-205821E1CF9F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C61765-6A4B-33BA-0BF8-96FEB632F550}"/>
              </a:ext>
            </a:extLst>
          </p:cNvPr>
          <p:cNvGrpSpPr/>
          <p:nvPr/>
        </p:nvGrpSpPr>
        <p:grpSpPr>
          <a:xfrm>
            <a:off x="-607796" y="4018504"/>
            <a:ext cx="6308192" cy="1147241"/>
            <a:chOff x="-607796" y="1472130"/>
            <a:chExt cx="6308192" cy="1147241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E8201EB9-1234-B09B-31E7-97C35A94E205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03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6091C69-B301-B7D0-6053-EDB2DE8F7535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8556475-9311-7446-39A7-A3390580A561}"/>
              </a:ext>
            </a:extLst>
          </p:cNvPr>
          <p:cNvGrpSpPr/>
          <p:nvPr/>
        </p:nvGrpSpPr>
        <p:grpSpPr>
          <a:xfrm>
            <a:off x="-607796" y="5248833"/>
            <a:ext cx="6308192" cy="1147241"/>
            <a:chOff x="-607796" y="1472130"/>
            <a:chExt cx="6308192" cy="1147241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4F0129EA-7B47-9FD9-0FCD-D0D94A1494C6}"/>
                </a:ext>
              </a:extLst>
            </p:cNvPr>
            <p:cNvSpPr/>
            <p:nvPr/>
          </p:nvSpPr>
          <p:spPr>
            <a:xfrm>
              <a:off x="-607796" y="1598076"/>
              <a:ext cx="563880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04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C8FD0B4-3B78-B9C1-080D-965229FA2438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9458D176-0EB0-8DB8-2AB9-BF7928B5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06588" y="3714750"/>
            <a:ext cx="2863627" cy="287689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3A6F823-429D-06B6-8339-7F92C7EE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68" y="7223875"/>
            <a:ext cx="2408536" cy="241969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3CB94D-1194-0995-E9BC-FA42B3ED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042" y="8067580"/>
            <a:ext cx="2408536" cy="241969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A381D82-E514-392F-5C7C-4919594B0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36" y="8771466"/>
            <a:ext cx="1848809" cy="185737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700ABFD-CD3A-B8E8-C758-81AD589F7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723" y="8500266"/>
            <a:ext cx="2863627" cy="287689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8EB2C95-C861-733A-3D28-34D461E9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101" y="3397823"/>
            <a:ext cx="1848809" cy="18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BAA3BDD7-93B0-50B3-D465-AB429DEF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4152BE7-4EA4-4E3C-05E0-0232718B9EFF}"/>
              </a:ext>
            </a:extLst>
          </p:cNvPr>
          <p:cNvGrpSpPr/>
          <p:nvPr/>
        </p:nvGrpSpPr>
        <p:grpSpPr>
          <a:xfrm>
            <a:off x="11197050" y="2110484"/>
            <a:ext cx="217353" cy="965996"/>
            <a:chOff x="1237722" y="2307375"/>
            <a:chExt cx="217353" cy="965996"/>
          </a:xfrm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08A8FD09-DE08-0B00-01E4-86905844F993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83E9EED3-D0DC-F905-F278-54D61BD325ED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891F1DA-8D7B-4E71-05EE-32A46A6DFB35}"/>
              </a:ext>
            </a:extLst>
          </p:cNvPr>
          <p:cNvGrpSpPr/>
          <p:nvPr/>
        </p:nvGrpSpPr>
        <p:grpSpPr>
          <a:xfrm>
            <a:off x="9537082" y="3365104"/>
            <a:ext cx="217353" cy="965996"/>
            <a:chOff x="1237722" y="2307375"/>
            <a:chExt cx="217353" cy="965996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993C32D-3A33-C820-B72F-A52B2298D663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3E16C5E5-3765-1D9F-3AEA-2559DC2888C2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57BECD0-F084-FBAE-DD29-78F21E06D916}"/>
              </a:ext>
            </a:extLst>
          </p:cNvPr>
          <p:cNvGrpSpPr/>
          <p:nvPr/>
        </p:nvGrpSpPr>
        <p:grpSpPr>
          <a:xfrm>
            <a:off x="7875719" y="2076596"/>
            <a:ext cx="217353" cy="965996"/>
            <a:chOff x="1237722" y="2307375"/>
            <a:chExt cx="217353" cy="965996"/>
          </a:xfrm>
        </p:grpSpPr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EC5482D4-742A-E318-8182-19A9126C653A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A898D6EF-0D55-012B-FA27-84110664E82F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5A14960D-F8EF-B1BC-37EE-6A4814808F79}"/>
              </a:ext>
            </a:extLst>
          </p:cNvPr>
          <p:cNvGrpSpPr/>
          <p:nvPr/>
        </p:nvGrpSpPr>
        <p:grpSpPr>
          <a:xfrm>
            <a:off x="6217146" y="3367283"/>
            <a:ext cx="217353" cy="965996"/>
            <a:chOff x="1237722" y="2307375"/>
            <a:chExt cx="217353" cy="965996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5AE045CC-F4CB-4549-314C-B91F517F930F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566AD070-0A3D-63F5-7EBD-C8F830681447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75EC42F-1E6D-8989-E5AE-AC7466E21DAA}"/>
              </a:ext>
            </a:extLst>
          </p:cNvPr>
          <p:cNvGrpSpPr/>
          <p:nvPr/>
        </p:nvGrpSpPr>
        <p:grpSpPr>
          <a:xfrm>
            <a:off x="4554561" y="2076596"/>
            <a:ext cx="217353" cy="965996"/>
            <a:chOff x="1237722" y="2307375"/>
            <a:chExt cx="217353" cy="965996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882E61F0-C9D6-D861-5BFB-F0AA4EF81E27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180FE9CF-C06A-418D-338A-8FBEC6566F3D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1170DFF-DC30-6D13-DE56-280E2BBD9E8F}"/>
              </a:ext>
            </a:extLst>
          </p:cNvPr>
          <p:cNvGrpSpPr/>
          <p:nvPr/>
        </p:nvGrpSpPr>
        <p:grpSpPr>
          <a:xfrm>
            <a:off x="2897210" y="3365104"/>
            <a:ext cx="217353" cy="965996"/>
            <a:chOff x="1237722" y="2307375"/>
            <a:chExt cx="217353" cy="965996"/>
          </a:xfrm>
        </p:grpSpPr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5B2D38AD-B3BC-73D7-2697-340FD10D5BEA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D4F612A9-3E4E-0892-0AB3-5A418B15120F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3022C46-A8AE-47ED-9CEA-F7A59DF962F7}"/>
              </a:ext>
            </a:extLst>
          </p:cNvPr>
          <p:cNvGrpSpPr/>
          <p:nvPr/>
        </p:nvGrpSpPr>
        <p:grpSpPr>
          <a:xfrm>
            <a:off x="1237722" y="2078775"/>
            <a:ext cx="217353" cy="965996"/>
            <a:chOff x="1237722" y="2307375"/>
            <a:chExt cx="217353" cy="965996"/>
          </a:xfrm>
        </p:grpSpPr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405EA918-72D3-BD5C-1045-95BBE073C8BE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82216D4D-60CC-86EB-D267-FF8053685BAC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6B4B5064-9D7B-5FB3-3C0F-71D1D69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6165206"/>
            <a:ext cx="12524746" cy="1385588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A5CA598-84BF-AAD2-D62C-76B558F6361F}"/>
              </a:ext>
            </a:extLst>
          </p:cNvPr>
          <p:cNvGrpSpPr/>
          <p:nvPr/>
        </p:nvGrpSpPr>
        <p:grpSpPr>
          <a:xfrm>
            <a:off x="1138423" y="2992904"/>
            <a:ext cx="11204784" cy="414992"/>
            <a:chOff x="1138423" y="2992904"/>
            <a:chExt cx="11204784" cy="41499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D89FCE2D-7E8A-86E5-45E5-4A1378BDBEEC}"/>
                </a:ext>
              </a:extLst>
            </p:cNvPr>
            <p:cNvSpPr/>
            <p:nvPr/>
          </p:nvSpPr>
          <p:spPr>
            <a:xfrm>
              <a:off x="113842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63A14F2F-0AF3-8352-8D43-FD85D9D081F3}"/>
                </a:ext>
              </a:extLst>
            </p:cNvPr>
            <p:cNvSpPr/>
            <p:nvPr/>
          </p:nvSpPr>
          <p:spPr>
            <a:xfrm>
              <a:off x="155341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6469748-D98F-11AE-D575-526AC576D97A}"/>
                </a:ext>
              </a:extLst>
            </p:cNvPr>
            <p:cNvSpPr/>
            <p:nvPr/>
          </p:nvSpPr>
          <p:spPr>
            <a:xfrm>
              <a:off x="196840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4C766CA7-08C5-4D64-D0CA-B95E1354CDB2}"/>
                </a:ext>
              </a:extLst>
            </p:cNvPr>
            <p:cNvSpPr/>
            <p:nvPr/>
          </p:nvSpPr>
          <p:spPr>
            <a:xfrm>
              <a:off x="238339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F661931-6215-BC51-FC67-B377A19828E6}"/>
                </a:ext>
              </a:extLst>
            </p:cNvPr>
            <p:cNvSpPr/>
            <p:nvPr/>
          </p:nvSpPr>
          <p:spPr>
            <a:xfrm>
              <a:off x="279839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B7134B5-E7AC-65B6-1646-1C65E1531124}"/>
                </a:ext>
              </a:extLst>
            </p:cNvPr>
            <p:cNvSpPr/>
            <p:nvPr/>
          </p:nvSpPr>
          <p:spPr>
            <a:xfrm>
              <a:off x="321338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8812EE1-2337-79A8-34A0-A8A1FD826822}"/>
                </a:ext>
              </a:extLst>
            </p:cNvPr>
            <p:cNvSpPr/>
            <p:nvPr/>
          </p:nvSpPr>
          <p:spPr>
            <a:xfrm>
              <a:off x="362837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6B6988D-6A53-7621-8522-38626A48DAD5}"/>
                </a:ext>
              </a:extLst>
            </p:cNvPr>
            <p:cNvSpPr/>
            <p:nvPr/>
          </p:nvSpPr>
          <p:spPr>
            <a:xfrm>
              <a:off x="404336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69BCE00-D9CD-A253-5F56-4C9D8818275C}"/>
                </a:ext>
              </a:extLst>
            </p:cNvPr>
            <p:cNvSpPr/>
            <p:nvPr/>
          </p:nvSpPr>
          <p:spPr>
            <a:xfrm>
              <a:off x="445835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F1DDF70-ED43-5503-D468-F795EB804327}"/>
                </a:ext>
              </a:extLst>
            </p:cNvPr>
            <p:cNvSpPr/>
            <p:nvPr/>
          </p:nvSpPr>
          <p:spPr>
            <a:xfrm>
              <a:off x="487335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D9E1BF5-A660-D9F7-F148-2C72963A97A7}"/>
                </a:ext>
              </a:extLst>
            </p:cNvPr>
            <p:cNvSpPr/>
            <p:nvPr/>
          </p:nvSpPr>
          <p:spPr>
            <a:xfrm>
              <a:off x="528834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69CA7E-3E59-D535-02F1-7FB813E2FA6A}"/>
                </a:ext>
              </a:extLst>
            </p:cNvPr>
            <p:cNvSpPr/>
            <p:nvPr/>
          </p:nvSpPr>
          <p:spPr>
            <a:xfrm>
              <a:off x="570333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4FC88F2-A730-DE1A-6AF4-2FF75C982B81}"/>
                </a:ext>
              </a:extLst>
            </p:cNvPr>
            <p:cNvSpPr/>
            <p:nvPr/>
          </p:nvSpPr>
          <p:spPr>
            <a:xfrm>
              <a:off x="611832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82E2E65-102E-0783-0D44-60BFDFAB0665}"/>
                </a:ext>
              </a:extLst>
            </p:cNvPr>
            <p:cNvSpPr/>
            <p:nvPr/>
          </p:nvSpPr>
          <p:spPr>
            <a:xfrm>
              <a:off x="653331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C5BC33A-1B82-2639-4EB3-1D6CB94E8297}"/>
                </a:ext>
              </a:extLst>
            </p:cNvPr>
            <p:cNvSpPr/>
            <p:nvPr/>
          </p:nvSpPr>
          <p:spPr>
            <a:xfrm>
              <a:off x="694831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4F745BB-A959-7AF9-2DFE-DBF500956C30}"/>
                </a:ext>
              </a:extLst>
            </p:cNvPr>
            <p:cNvSpPr/>
            <p:nvPr/>
          </p:nvSpPr>
          <p:spPr>
            <a:xfrm>
              <a:off x="736330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2E93EE1-5EBC-6BA8-B669-DA30BA3324D8}"/>
                </a:ext>
              </a:extLst>
            </p:cNvPr>
            <p:cNvSpPr/>
            <p:nvPr/>
          </p:nvSpPr>
          <p:spPr>
            <a:xfrm>
              <a:off x="777829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157C5D0-DE8C-B422-8174-28C5BE9614D2}"/>
                </a:ext>
              </a:extLst>
            </p:cNvPr>
            <p:cNvSpPr/>
            <p:nvPr/>
          </p:nvSpPr>
          <p:spPr>
            <a:xfrm>
              <a:off x="819328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BB90D02-9D69-E942-FF15-56C6CA82EF8D}"/>
                </a:ext>
              </a:extLst>
            </p:cNvPr>
            <p:cNvSpPr/>
            <p:nvPr/>
          </p:nvSpPr>
          <p:spPr>
            <a:xfrm>
              <a:off x="860827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CE4F3EA-96B4-A425-6C62-F266F064049E}"/>
                </a:ext>
              </a:extLst>
            </p:cNvPr>
            <p:cNvSpPr/>
            <p:nvPr/>
          </p:nvSpPr>
          <p:spPr>
            <a:xfrm>
              <a:off x="902327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8971C84-A7D1-7A88-97E8-04280F464052}"/>
                </a:ext>
              </a:extLst>
            </p:cNvPr>
            <p:cNvSpPr/>
            <p:nvPr/>
          </p:nvSpPr>
          <p:spPr>
            <a:xfrm>
              <a:off x="943826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36C7D1D-87C0-C19A-0F78-EA214D3BFD63}"/>
                </a:ext>
              </a:extLst>
            </p:cNvPr>
            <p:cNvSpPr/>
            <p:nvPr/>
          </p:nvSpPr>
          <p:spPr>
            <a:xfrm>
              <a:off x="985325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93EF2CF-8931-6610-02E6-E26546CE7FDC}"/>
                </a:ext>
              </a:extLst>
            </p:cNvPr>
            <p:cNvSpPr/>
            <p:nvPr/>
          </p:nvSpPr>
          <p:spPr>
            <a:xfrm>
              <a:off x="1026824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5ECA2B2-9AD2-A8A7-5D19-C6C364C51BB4}"/>
                </a:ext>
              </a:extLst>
            </p:cNvPr>
            <p:cNvSpPr/>
            <p:nvPr/>
          </p:nvSpPr>
          <p:spPr>
            <a:xfrm>
              <a:off x="1068323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FC44768-635A-5D39-EFDE-F870024B5FFD}"/>
                </a:ext>
              </a:extLst>
            </p:cNvPr>
            <p:cNvSpPr/>
            <p:nvPr/>
          </p:nvSpPr>
          <p:spPr>
            <a:xfrm>
              <a:off x="1109823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F731503-1A7A-97A6-69B5-AF9426C84DAC}"/>
                </a:ext>
              </a:extLst>
            </p:cNvPr>
            <p:cNvSpPr/>
            <p:nvPr/>
          </p:nvSpPr>
          <p:spPr>
            <a:xfrm>
              <a:off x="1151322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6E9B85F-C60C-F87A-1686-4BEE80A68834}"/>
                </a:ext>
              </a:extLst>
            </p:cNvPr>
            <p:cNvSpPr/>
            <p:nvPr/>
          </p:nvSpPr>
          <p:spPr>
            <a:xfrm>
              <a:off x="1192821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8F2AA718-C233-9D02-62F7-8F2C4E1521F3}"/>
              </a:ext>
            </a:extLst>
          </p:cNvPr>
          <p:cNvSpPr/>
          <p:nvPr/>
        </p:nvSpPr>
        <p:spPr>
          <a:xfrm>
            <a:off x="1138423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23B0F68-DA37-AB22-D01D-E753A2DCE89F}"/>
              </a:ext>
            </a:extLst>
          </p:cNvPr>
          <p:cNvSpPr/>
          <p:nvPr/>
        </p:nvSpPr>
        <p:spPr>
          <a:xfrm>
            <a:off x="2798391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416F53E-2AD3-8D05-356F-D39873FD7399}"/>
              </a:ext>
            </a:extLst>
          </p:cNvPr>
          <p:cNvSpPr/>
          <p:nvPr/>
        </p:nvSpPr>
        <p:spPr>
          <a:xfrm>
            <a:off x="4458359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88731E1-3268-20D2-C1C2-20D980ADF23D}"/>
              </a:ext>
            </a:extLst>
          </p:cNvPr>
          <p:cNvSpPr/>
          <p:nvPr/>
        </p:nvSpPr>
        <p:spPr>
          <a:xfrm>
            <a:off x="6118327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D017A32-8DE1-8775-A781-12D4D5066816}"/>
              </a:ext>
            </a:extLst>
          </p:cNvPr>
          <p:cNvSpPr/>
          <p:nvPr/>
        </p:nvSpPr>
        <p:spPr>
          <a:xfrm>
            <a:off x="7776900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212F462-E8CB-9448-EA35-62A7CB52A1C4}"/>
              </a:ext>
            </a:extLst>
          </p:cNvPr>
          <p:cNvSpPr/>
          <p:nvPr/>
        </p:nvSpPr>
        <p:spPr>
          <a:xfrm>
            <a:off x="9438263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B94E4A7-C0C3-651E-A1C2-307582FBF0D0}"/>
              </a:ext>
            </a:extLst>
          </p:cNvPr>
          <p:cNvSpPr/>
          <p:nvPr/>
        </p:nvSpPr>
        <p:spPr>
          <a:xfrm>
            <a:off x="11100677" y="1744690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31B9F17-74C3-C04D-0003-6EF70883E7B7}"/>
              </a:ext>
            </a:extLst>
          </p:cNvPr>
          <p:cNvSpPr txBox="1"/>
          <p:nvPr/>
        </p:nvSpPr>
        <p:spPr>
          <a:xfrm>
            <a:off x="767624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87B7682-3065-56E5-94A1-328BC8D30037}"/>
              </a:ext>
            </a:extLst>
          </p:cNvPr>
          <p:cNvSpPr txBox="1"/>
          <p:nvPr/>
        </p:nvSpPr>
        <p:spPr>
          <a:xfrm>
            <a:off x="641488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A68F39F-F881-F25B-3BBB-BE4EB06539C2}"/>
              </a:ext>
            </a:extLst>
          </p:cNvPr>
          <p:cNvSpPr txBox="1"/>
          <p:nvPr/>
        </p:nvSpPr>
        <p:spPr>
          <a:xfrm>
            <a:off x="4081758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302FC1E-E835-024A-260F-2405B5234A47}"/>
              </a:ext>
            </a:extLst>
          </p:cNvPr>
          <p:cNvSpPr txBox="1"/>
          <p:nvPr/>
        </p:nvSpPr>
        <p:spPr>
          <a:xfrm>
            <a:off x="3955622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103F9CB1-DDE4-0AFD-3F93-2D8602376308}"/>
              </a:ext>
            </a:extLst>
          </p:cNvPr>
          <p:cNvSpPr txBox="1"/>
          <p:nvPr/>
        </p:nvSpPr>
        <p:spPr>
          <a:xfrm>
            <a:off x="7358493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0D1FD105-ACB4-5CE1-C79B-154B958B32CB}"/>
              </a:ext>
            </a:extLst>
          </p:cNvPr>
          <p:cNvSpPr txBox="1"/>
          <p:nvPr/>
        </p:nvSpPr>
        <p:spPr>
          <a:xfrm>
            <a:off x="7232357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D8121E8-1F58-56F0-9AC2-3DDC9B700538}"/>
              </a:ext>
            </a:extLst>
          </p:cNvPr>
          <p:cNvSpPr txBox="1"/>
          <p:nvPr/>
        </p:nvSpPr>
        <p:spPr>
          <a:xfrm>
            <a:off x="10679824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C8C0A77-EE2D-A3AB-3AC0-647D97413A33}"/>
              </a:ext>
            </a:extLst>
          </p:cNvPr>
          <p:cNvSpPr txBox="1"/>
          <p:nvPr/>
        </p:nvSpPr>
        <p:spPr>
          <a:xfrm>
            <a:off x="10553688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2CC3D6B0-FDFB-3593-C26B-57D6DFA509E1}"/>
              </a:ext>
            </a:extLst>
          </p:cNvPr>
          <p:cNvSpPr txBox="1"/>
          <p:nvPr/>
        </p:nvSpPr>
        <p:spPr>
          <a:xfrm>
            <a:off x="9122438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5E4D14E8-AAE8-1C5D-16D8-4353FCA63E8A}"/>
              </a:ext>
            </a:extLst>
          </p:cNvPr>
          <p:cNvSpPr txBox="1"/>
          <p:nvPr/>
        </p:nvSpPr>
        <p:spPr>
          <a:xfrm>
            <a:off x="8996302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1BE9923-EF54-334E-6E46-B7A9F16A405B}"/>
              </a:ext>
            </a:extLst>
          </p:cNvPr>
          <p:cNvSpPr txBox="1"/>
          <p:nvPr/>
        </p:nvSpPr>
        <p:spPr>
          <a:xfrm>
            <a:off x="5740929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9E80FE1-0075-0276-F259-5729072B5709}"/>
              </a:ext>
            </a:extLst>
          </p:cNvPr>
          <p:cNvSpPr txBox="1"/>
          <p:nvPr/>
        </p:nvSpPr>
        <p:spPr>
          <a:xfrm>
            <a:off x="5614793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45807AB-1B0F-E950-6CE8-1E445F0587DA}"/>
              </a:ext>
            </a:extLst>
          </p:cNvPr>
          <p:cNvSpPr txBox="1"/>
          <p:nvPr/>
        </p:nvSpPr>
        <p:spPr>
          <a:xfrm>
            <a:off x="2383399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15900399-7734-1532-5D8C-4C84D78B9937}"/>
              </a:ext>
            </a:extLst>
          </p:cNvPr>
          <p:cNvSpPr txBox="1"/>
          <p:nvPr/>
        </p:nvSpPr>
        <p:spPr>
          <a:xfrm>
            <a:off x="2257263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1313424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40FF745E-1961-6DB3-B21E-F1EA3EF5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8167915">
            <a:off x="-3007792" y="3331959"/>
            <a:ext cx="9334500" cy="801211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B4B5064-9D7B-5FB3-3C0F-71D1D69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-692794"/>
            <a:ext cx="12524746" cy="13855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EB85C4-8B7C-0446-9781-F71B66223C67}"/>
              </a:ext>
            </a:extLst>
          </p:cNvPr>
          <p:cNvSpPr txBox="1"/>
          <p:nvPr/>
        </p:nvSpPr>
        <p:spPr>
          <a:xfrm>
            <a:off x="8378578" y="79257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C8DE6F-8D94-3B9E-A1A0-D129C86B84D2}"/>
              </a:ext>
            </a:extLst>
          </p:cNvPr>
          <p:cNvSpPr txBox="1"/>
          <p:nvPr/>
        </p:nvSpPr>
        <p:spPr>
          <a:xfrm>
            <a:off x="9556786" y="1781236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DE8A75-F96A-54F9-2960-0E0F0C798B35}"/>
              </a:ext>
            </a:extLst>
          </p:cNvPr>
          <p:cNvSpPr txBox="1"/>
          <p:nvPr/>
        </p:nvSpPr>
        <p:spPr>
          <a:xfrm>
            <a:off x="4629150" y="3113692"/>
            <a:ext cx="7353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FFC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5" name="Imagem 4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DFABA91F-329F-A5A2-3546-8017E9C4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-340447" y="2393584"/>
            <a:ext cx="3999810" cy="3868521"/>
          </a:xfrm>
          <a:prstGeom prst="ellipse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162E03-1882-6FEB-22A6-7997C8670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9816" y="1271066"/>
            <a:ext cx="6038966" cy="60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4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B32B507F-023A-455E-5F54-73CFB635E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8384828" y="538200"/>
            <a:ext cx="5855822" cy="5663611"/>
          </a:xfrm>
          <a:prstGeom prst="ellipse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C0C3984-79BC-D6D7-DC07-2CC6A084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04" y="-1059740"/>
            <a:ext cx="8936070" cy="89774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FB4F73-0750-2E61-EE79-6C0E09834AD2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B8368D-F615-1017-AA96-02CD37A3958A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1CB42F-4789-7044-58A4-287650AA22B2}"/>
              </a:ext>
            </a:extLst>
          </p:cNvPr>
          <p:cNvSpPr txBox="1"/>
          <p:nvPr/>
        </p:nvSpPr>
        <p:spPr>
          <a:xfrm>
            <a:off x="352878" y="2589401"/>
            <a:ext cx="6491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63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6CD0FE-7469-7345-CB34-5985849A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6262373" y="-7146679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8E0FAEA2-C103-6782-4B41-BDB2A214D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CE7A68-EBE7-E71C-895A-306B332DF3CE}"/>
              </a:ext>
            </a:extLst>
          </p:cNvPr>
          <p:cNvSpPr txBox="1"/>
          <p:nvPr/>
        </p:nvSpPr>
        <p:spPr>
          <a:xfrm>
            <a:off x="834908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1F0613-B180-A201-2EB0-BFE53235253C}"/>
              </a:ext>
            </a:extLst>
          </p:cNvPr>
          <p:cNvSpPr txBox="1"/>
          <p:nvPr/>
        </p:nvSpPr>
        <p:spPr>
          <a:xfrm>
            <a:off x="952728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F8B55B-EE59-B5FE-D7EB-B6A10A8A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22" y="1963158"/>
            <a:ext cx="3646463" cy="3663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386266-9CB3-2033-B9DF-43E6886C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2" y="737475"/>
            <a:ext cx="2169327" cy="2179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CC486B-B8A8-9763-C28E-7690F215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2" y="4536829"/>
            <a:ext cx="2169327" cy="217938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BCB00F6-17EE-343F-4734-68FFD34A4FEC}"/>
              </a:ext>
            </a:extLst>
          </p:cNvPr>
          <p:cNvCxnSpPr>
            <a:cxnSpLocks/>
          </p:cNvCxnSpPr>
          <p:nvPr/>
        </p:nvCxnSpPr>
        <p:spPr>
          <a:xfrm>
            <a:off x="3507275" y="2916855"/>
            <a:ext cx="0" cy="1557690"/>
          </a:xfrm>
          <a:prstGeom prst="straightConnector1">
            <a:avLst/>
          </a:prstGeom>
          <a:ln w="127000">
            <a:solidFill>
              <a:srgbClr val="FFC60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1710BE5-DFF3-C0EF-0865-FA93D1C8AB54}"/>
              </a:ext>
            </a:extLst>
          </p:cNvPr>
          <p:cNvCxnSpPr>
            <a:cxnSpLocks/>
          </p:cNvCxnSpPr>
          <p:nvPr/>
        </p:nvCxnSpPr>
        <p:spPr>
          <a:xfrm>
            <a:off x="3507275" y="3695700"/>
            <a:ext cx="1814025" cy="0"/>
          </a:xfrm>
          <a:prstGeom prst="straightConnector1">
            <a:avLst/>
          </a:prstGeom>
          <a:ln w="127000">
            <a:solidFill>
              <a:srgbClr val="FFC60A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39EBBE51-AA74-9AEB-DC7A-3CA49425D7B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057275" y="1377165"/>
            <a:ext cx="900000" cy="90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A1A06A4-0C23-4D7A-0086-6D0FCB0261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057275" y="5142934"/>
            <a:ext cx="900000" cy="90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C6D4D54-E527-4F4C-160D-9EEC7EE3D8C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547353" y="3031155"/>
            <a:ext cx="1440000" cy="14400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3DC1CB6-1328-1303-C97F-48A620F38037}"/>
              </a:ext>
            </a:extLst>
          </p:cNvPr>
          <p:cNvSpPr txBox="1"/>
          <p:nvPr/>
        </p:nvSpPr>
        <p:spPr>
          <a:xfrm>
            <a:off x="1153819" y="101762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ABD211-DFC6-40E4-E4F1-D347D9500F5D}"/>
              </a:ext>
            </a:extLst>
          </p:cNvPr>
          <p:cNvSpPr txBox="1"/>
          <p:nvPr/>
        </p:nvSpPr>
        <p:spPr>
          <a:xfrm>
            <a:off x="906957" y="144616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432B67C-26B7-3AE6-DBA6-CCC084BD61F9}"/>
              </a:ext>
            </a:extLst>
          </p:cNvPr>
          <p:cNvSpPr txBox="1"/>
          <p:nvPr/>
        </p:nvSpPr>
        <p:spPr>
          <a:xfrm>
            <a:off x="1153819" y="498328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F67AAF-2DC9-3E61-4794-1189713D0217}"/>
              </a:ext>
            </a:extLst>
          </p:cNvPr>
          <p:cNvSpPr txBox="1"/>
          <p:nvPr/>
        </p:nvSpPr>
        <p:spPr>
          <a:xfrm>
            <a:off x="906957" y="5411832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C6F1E26-5AF7-45D4-DECA-3301C82D24A7}"/>
              </a:ext>
            </a:extLst>
          </p:cNvPr>
          <p:cNvSpPr txBox="1"/>
          <p:nvPr/>
        </p:nvSpPr>
        <p:spPr>
          <a:xfrm>
            <a:off x="9222587" y="306995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B82300B-383C-E291-C74C-C48457867AAC}"/>
              </a:ext>
            </a:extLst>
          </p:cNvPr>
          <p:cNvSpPr txBox="1"/>
          <p:nvPr/>
        </p:nvSpPr>
        <p:spPr>
          <a:xfrm>
            <a:off x="9222587" y="3495154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E316C63-ABF0-5A7C-BB45-042557F6A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6262373" y="1584371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4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6692B85A-312C-1643-6607-64C4A4C0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963549-48F4-4780-A37E-6FE4063ACE70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7BC654-6588-4CB3-9A02-28E1052000C3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074910-95AD-50E0-7BFF-FA5A160D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9627" y="3146471"/>
            <a:ext cx="12524746" cy="13855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66690A-7F3C-3D30-26E7-A52EA6F8E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8" y="32845"/>
            <a:ext cx="2169327" cy="2179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F3C53A2-9401-C871-02C4-2A0FCB93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9" y="2355732"/>
            <a:ext cx="2169327" cy="2179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F4105C-5A10-0654-2CCA-7F5A69147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8" y="4678620"/>
            <a:ext cx="2169327" cy="21793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AC7AE5-79BF-E86B-520D-37295497C5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964541" y="672535"/>
            <a:ext cx="900000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EC0520-02AE-6378-9757-0CEB033D7AB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964541" y="2979000"/>
            <a:ext cx="900000" cy="9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490FD53-8DA6-D085-9FFE-897E653371A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964541" y="5318310"/>
            <a:ext cx="900000" cy="90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4A8EB9-F3B7-E498-B288-DD86EB3EA0B2}"/>
              </a:ext>
            </a:extLst>
          </p:cNvPr>
          <p:cNvSpPr txBox="1"/>
          <p:nvPr/>
        </p:nvSpPr>
        <p:spPr>
          <a:xfrm>
            <a:off x="8059304" y="31299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74BAF1-2B2B-46B2-0CC2-F059A17DC491}"/>
              </a:ext>
            </a:extLst>
          </p:cNvPr>
          <p:cNvSpPr txBox="1"/>
          <p:nvPr/>
        </p:nvSpPr>
        <p:spPr>
          <a:xfrm>
            <a:off x="7812442" y="74153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527A6D-8CB1-6916-3C15-0565BB891967}"/>
              </a:ext>
            </a:extLst>
          </p:cNvPr>
          <p:cNvSpPr txBox="1"/>
          <p:nvPr/>
        </p:nvSpPr>
        <p:spPr>
          <a:xfrm>
            <a:off x="8028711" y="27704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FDA50F-C490-994B-4DB4-899AC1F0194F}"/>
              </a:ext>
            </a:extLst>
          </p:cNvPr>
          <p:cNvSpPr txBox="1"/>
          <p:nvPr/>
        </p:nvSpPr>
        <p:spPr>
          <a:xfrm>
            <a:off x="7781849" y="31989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C67DA4-A487-9D4C-93FA-0192E8D536A4}"/>
              </a:ext>
            </a:extLst>
          </p:cNvPr>
          <p:cNvSpPr txBox="1"/>
          <p:nvPr/>
        </p:nvSpPr>
        <p:spPr>
          <a:xfrm>
            <a:off x="8000829" y="51707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795447-38B3-7334-7416-4B4FA91A73D7}"/>
              </a:ext>
            </a:extLst>
          </p:cNvPr>
          <p:cNvSpPr txBox="1"/>
          <p:nvPr/>
        </p:nvSpPr>
        <p:spPr>
          <a:xfrm>
            <a:off x="7753967" y="55992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3613F6-90F1-7D35-D22F-8BC5A92D5311}"/>
              </a:ext>
            </a:extLst>
          </p:cNvPr>
          <p:cNvSpPr txBox="1"/>
          <p:nvPr/>
        </p:nvSpPr>
        <p:spPr>
          <a:xfrm>
            <a:off x="352878" y="2440851"/>
            <a:ext cx="6494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FFC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41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C593575C-F0B4-49AF-2AFE-C693FB71E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2901853" y="-1274598"/>
            <a:ext cx="6630312" cy="91795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70DE89A-A8C7-CB3C-BA2B-DBB3C096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47" y="492235"/>
            <a:ext cx="2629129" cy="2641312"/>
          </a:xfrm>
          <a:prstGeom prst="rect">
            <a:avLst/>
          </a:prstGeom>
        </p:spPr>
      </p:pic>
      <p:sp>
        <p:nvSpPr>
          <p:cNvPr id="3" name="Semicírculo 2">
            <a:extLst>
              <a:ext uri="{FF2B5EF4-FFF2-40B4-BE49-F238E27FC236}">
                <a16:creationId xmlns:a16="http://schemas.microsoft.com/office/drawing/2014/main" id="{B7413402-68A8-A60B-526F-E03E2838910D}"/>
              </a:ext>
            </a:extLst>
          </p:cNvPr>
          <p:cNvSpPr/>
          <p:nvPr/>
        </p:nvSpPr>
        <p:spPr>
          <a:xfrm rot="162651">
            <a:off x="2712214" y="652269"/>
            <a:ext cx="2302195" cy="2321244"/>
          </a:xfrm>
          <a:prstGeom prst="blockArc">
            <a:avLst>
              <a:gd name="adj1" fmla="val 21470719"/>
              <a:gd name="adj2" fmla="val 16079268"/>
              <a:gd name="adj3" fmla="val 10697"/>
            </a:avLst>
          </a:prstGeom>
          <a:solidFill>
            <a:srgbClr val="FFF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1FB2AF-9799-AF66-479E-B93270A89691}"/>
              </a:ext>
            </a:extLst>
          </p:cNvPr>
          <p:cNvSpPr txBox="1"/>
          <p:nvPr/>
        </p:nvSpPr>
        <p:spPr>
          <a:xfrm>
            <a:off x="834908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9E6D7-D0DE-8757-661F-68548A2DFDED}"/>
              </a:ext>
            </a:extLst>
          </p:cNvPr>
          <p:cNvSpPr txBox="1"/>
          <p:nvPr/>
        </p:nvSpPr>
        <p:spPr>
          <a:xfrm>
            <a:off x="952728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51D83B-F846-D00F-337A-BE185DF1270D}"/>
              </a:ext>
            </a:extLst>
          </p:cNvPr>
          <p:cNvSpPr txBox="1"/>
          <p:nvPr/>
        </p:nvSpPr>
        <p:spPr>
          <a:xfrm>
            <a:off x="6077781" y="2435258"/>
            <a:ext cx="5856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FFECAD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400" dirty="0">
                <a:solidFill>
                  <a:srgbClr val="FFC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400" dirty="0">
                <a:solidFill>
                  <a:srgbClr val="FFECAD"/>
                </a:solidFill>
                <a:latin typeface="Futura BT" panose="020B0502020204020303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BE2373-D558-5E5A-64AA-A5992E7E6445}"/>
              </a:ext>
            </a:extLst>
          </p:cNvPr>
          <p:cNvSpPr txBox="1"/>
          <p:nvPr/>
        </p:nvSpPr>
        <p:spPr>
          <a:xfrm>
            <a:off x="3084091" y="1231103"/>
            <a:ext cx="155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75%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738D48-31EB-46F2-352F-92E0390281B1}"/>
              </a:ext>
            </a:extLst>
          </p:cNvPr>
          <p:cNvSpPr txBox="1"/>
          <p:nvPr/>
        </p:nvSpPr>
        <p:spPr>
          <a:xfrm>
            <a:off x="1224941" y="422882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457BBC-8F86-FF98-73E1-66F5581994F3}"/>
              </a:ext>
            </a:extLst>
          </p:cNvPr>
          <p:cNvSpPr txBox="1"/>
          <p:nvPr/>
        </p:nvSpPr>
        <p:spPr>
          <a:xfrm>
            <a:off x="947397" y="45461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D866959-97BA-61AE-DB67-00EF1661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47" y="3413049"/>
            <a:ext cx="2629129" cy="2641312"/>
          </a:xfrm>
          <a:prstGeom prst="rect">
            <a:avLst/>
          </a:prstGeom>
        </p:spPr>
      </p:pic>
      <p:sp>
        <p:nvSpPr>
          <p:cNvPr id="13" name="Semicírculo 12">
            <a:extLst>
              <a:ext uri="{FF2B5EF4-FFF2-40B4-BE49-F238E27FC236}">
                <a16:creationId xmlns:a16="http://schemas.microsoft.com/office/drawing/2014/main" id="{B535684D-33AF-4A44-B297-845065988977}"/>
              </a:ext>
            </a:extLst>
          </p:cNvPr>
          <p:cNvSpPr/>
          <p:nvPr/>
        </p:nvSpPr>
        <p:spPr>
          <a:xfrm rot="162651">
            <a:off x="2712214" y="3573083"/>
            <a:ext cx="2302195" cy="2321244"/>
          </a:xfrm>
          <a:prstGeom prst="blockArc">
            <a:avLst>
              <a:gd name="adj1" fmla="val 10646221"/>
              <a:gd name="adj2" fmla="val 16079268"/>
              <a:gd name="adj3" fmla="val 10697"/>
            </a:avLst>
          </a:prstGeom>
          <a:solidFill>
            <a:srgbClr val="FFEC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E222E5-8055-DDF2-9047-A648073B9C18}"/>
              </a:ext>
            </a:extLst>
          </p:cNvPr>
          <p:cNvSpPr txBox="1"/>
          <p:nvPr/>
        </p:nvSpPr>
        <p:spPr>
          <a:xfrm>
            <a:off x="3084091" y="4151917"/>
            <a:ext cx="1588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25%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E34446-7371-FBBF-E699-54889A693BF7}"/>
              </a:ext>
            </a:extLst>
          </p:cNvPr>
          <p:cNvSpPr txBox="1"/>
          <p:nvPr/>
        </p:nvSpPr>
        <p:spPr>
          <a:xfrm>
            <a:off x="1272300" y="123110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C22850F-09A2-B335-0EB5-AE53F7AAFB3C}"/>
              </a:ext>
            </a:extLst>
          </p:cNvPr>
          <p:cNvSpPr txBox="1"/>
          <p:nvPr/>
        </p:nvSpPr>
        <p:spPr>
          <a:xfrm>
            <a:off x="994756" y="1548456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35A57D0-8C8E-1745-C118-59F8D5B1A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373" y="6371685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EBD69B4E-3F04-0358-A16C-BB154BCF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4363356" y="-1333925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B5FA921-5049-DC2D-BFD0-93167A12C987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E150C3-93B7-BCA7-03DA-938502D7FB54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2EF77C-9B6E-E928-C7B2-55D26134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6371685"/>
            <a:ext cx="12524746" cy="138558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61809AE-5592-7B12-BDAC-EE087CB00C27}"/>
              </a:ext>
            </a:extLst>
          </p:cNvPr>
          <p:cNvGrpSpPr/>
          <p:nvPr/>
        </p:nvGrpSpPr>
        <p:grpSpPr>
          <a:xfrm>
            <a:off x="3188361" y="791879"/>
            <a:ext cx="9767680" cy="5638800"/>
            <a:chOff x="573157" y="116121"/>
            <a:chExt cx="11430000" cy="6858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C92FD37-1474-7394-ADBD-D032058D0F10}"/>
                </a:ext>
              </a:extLst>
            </p:cNvPr>
            <p:cNvSpPr/>
            <p:nvPr/>
          </p:nvSpPr>
          <p:spPr>
            <a:xfrm>
              <a:off x="2040835" y="503583"/>
              <a:ext cx="8494643" cy="545989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A386851-E784-8860-8603-6F568EC9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7" y="116121"/>
              <a:ext cx="11430000" cy="6858000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03ACD37E-B6C8-DA21-C8DA-3C4B57C05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34" y="2261689"/>
            <a:ext cx="2169327" cy="2179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CC59F83-D8DD-349B-753B-4B1D9262F2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653697" y="2901379"/>
            <a:ext cx="900000" cy="9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41F9887-62E9-BB5E-95E9-2085F6932589}"/>
              </a:ext>
            </a:extLst>
          </p:cNvPr>
          <p:cNvSpPr txBox="1"/>
          <p:nvPr/>
        </p:nvSpPr>
        <p:spPr>
          <a:xfrm>
            <a:off x="1554032" y="456684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105F6C-C3EA-3C62-C3F6-5DB7AB8A6D63}"/>
              </a:ext>
            </a:extLst>
          </p:cNvPr>
          <p:cNvSpPr txBox="1"/>
          <p:nvPr/>
        </p:nvSpPr>
        <p:spPr>
          <a:xfrm>
            <a:off x="1427896" y="4953242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FFECAD"/>
                </a:solidFill>
                <a:latin typeface="Futura BT" panose="020B0502020204020303" pitchFamily="34" charset="0"/>
              </a:rPr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117778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86E1E866-5827-AFC3-1383-105B615B5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3053067" y="-1263168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D12BAD-517F-E03D-051A-040AC0CCEB72}"/>
              </a:ext>
            </a:extLst>
          </p:cNvPr>
          <p:cNvSpPr txBox="1"/>
          <p:nvPr/>
        </p:nvSpPr>
        <p:spPr>
          <a:xfrm>
            <a:off x="813953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884509-0FB3-2D92-C8AD-7F5C649018DF}"/>
              </a:ext>
            </a:extLst>
          </p:cNvPr>
          <p:cNvSpPr txBox="1"/>
          <p:nvPr/>
        </p:nvSpPr>
        <p:spPr>
          <a:xfrm>
            <a:off x="931773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CEB70DB-9937-E4FF-CFA6-D1E7FC41E78F}"/>
              </a:ext>
            </a:extLst>
          </p:cNvPr>
          <p:cNvGrpSpPr/>
          <p:nvPr/>
        </p:nvGrpSpPr>
        <p:grpSpPr>
          <a:xfrm>
            <a:off x="6176934" y="5338784"/>
            <a:ext cx="5643152" cy="1147241"/>
            <a:chOff x="57244" y="1472130"/>
            <a:chExt cx="5643152" cy="1147241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6C18BA55-B00D-6490-4472-37E68DD6D089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06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F9ADE7B-D221-F580-353A-9A2402ABF71C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6CC21C-5F5D-49BD-3D6B-D19B942E2B05}"/>
              </a:ext>
            </a:extLst>
          </p:cNvPr>
          <p:cNvGrpSpPr/>
          <p:nvPr/>
        </p:nvGrpSpPr>
        <p:grpSpPr>
          <a:xfrm>
            <a:off x="288329" y="5338784"/>
            <a:ext cx="5864338" cy="1147241"/>
            <a:chOff x="-104150" y="1472130"/>
            <a:chExt cx="5864338" cy="1147241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48179DB8-B2D2-415D-D79F-2EF5DAA4DC25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05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1EA80C7-1FC1-ADCC-74E0-197739CA7CF1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2B87858-A4D7-C7BD-D18B-BB21EF5D9C38}"/>
              </a:ext>
            </a:extLst>
          </p:cNvPr>
          <p:cNvGrpSpPr/>
          <p:nvPr/>
        </p:nvGrpSpPr>
        <p:grpSpPr>
          <a:xfrm>
            <a:off x="6176934" y="3956258"/>
            <a:ext cx="5643152" cy="1147241"/>
            <a:chOff x="57244" y="1472130"/>
            <a:chExt cx="5643152" cy="1147241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18B969EF-C8AC-09E9-EC37-774206E0AABC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04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E519D44-5201-DCA3-E7B0-AEF2DE250D88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B7B64B6-AC12-6094-C4F5-7663649BFA62}"/>
              </a:ext>
            </a:extLst>
          </p:cNvPr>
          <p:cNvGrpSpPr/>
          <p:nvPr/>
        </p:nvGrpSpPr>
        <p:grpSpPr>
          <a:xfrm>
            <a:off x="288329" y="3956258"/>
            <a:ext cx="5864338" cy="1147241"/>
            <a:chOff x="-104150" y="1472130"/>
            <a:chExt cx="5864338" cy="1147241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584FD186-CDB4-D5AE-0A9B-C630A832A24E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03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1DA154B-77E2-A096-1DAD-E895D5F3B017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75A81AF-8AE7-5F77-0CAA-20145BE59A55}"/>
              </a:ext>
            </a:extLst>
          </p:cNvPr>
          <p:cNvGrpSpPr/>
          <p:nvPr/>
        </p:nvGrpSpPr>
        <p:grpSpPr>
          <a:xfrm>
            <a:off x="6176934" y="2573733"/>
            <a:ext cx="5643152" cy="1147241"/>
            <a:chOff x="57244" y="1472130"/>
            <a:chExt cx="5643152" cy="1147241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5B64C674-95B2-E6CF-44E8-DBC1097D3992}"/>
                </a:ext>
              </a:extLst>
            </p:cNvPr>
            <p:cNvSpPr/>
            <p:nvPr/>
          </p:nvSpPr>
          <p:spPr>
            <a:xfrm>
              <a:off x="57244" y="1598076"/>
              <a:ext cx="497376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02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726EBD1F-A8C1-9311-1CD3-CACC656285FF}"/>
                </a:ext>
              </a:extLst>
            </p:cNvPr>
            <p:cNvSpPr/>
            <p:nvPr/>
          </p:nvSpPr>
          <p:spPr>
            <a:xfrm>
              <a:off x="4553155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28EE602-E31B-66C2-68DF-4EBFAAF95D00}"/>
              </a:ext>
            </a:extLst>
          </p:cNvPr>
          <p:cNvGrpSpPr/>
          <p:nvPr/>
        </p:nvGrpSpPr>
        <p:grpSpPr>
          <a:xfrm>
            <a:off x="288329" y="2573733"/>
            <a:ext cx="5864338" cy="1147241"/>
            <a:chOff x="-104150" y="1472130"/>
            <a:chExt cx="5864338" cy="1147241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2A4A4C1E-B2B2-ABE1-41A7-7F980FC14B93}"/>
                </a:ext>
              </a:extLst>
            </p:cNvPr>
            <p:cNvSpPr/>
            <p:nvPr/>
          </p:nvSpPr>
          <p:spPr>
            <a:xfrm>
              <a:off x="598018" y="1598076"/>
              <a:ext cx="5162170" cy="895350"/>
            </a:xfrm>
            <a:prstGeom prst="roundRect">
              <a:avLst>
                <a:gd name="adj" fmla="val 50000"/>
              </a:avLst>
            </a:prstGeom>
            <a:solidFill>
              <a:srgbClr val="FFC60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rgbClr val="630304"/>
                  </a:solidFill>
                  <a:latin typeface="Futura BT" panose="020B0502020204020303" pitchFamily="34" charset="0"/>
                </a:rPr>
                <a:t>ITEM 01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7A21072-9829-47D8-A95C-E41C4636BD79}"/>
                </a:ext>
              </a:extLst>
            </p:cNvPr>
            <p:cNvSpPr/>
            <p:nvPr/>
          </p:nvSpPr>
          <p:spPr>
            <a:xfrm>
              <a:off x="-104150" y="1472130"/>
              <a:ext cx="1147241" cy="1147241"/>
            </a:xfrm>
            <a:prstGeom prst="ellipse">
              <a:avLst/>
            </a:prstGeom>
            <a:solidFill>
              <a:srgbClr val="AF291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id="{0BC83FD2-22FF-63B6-DACC-CE9A4BCF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70" y="324717"/>
            <a:ext cx="1926863" cy="193579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EA33674-5621-87F4-1557-CA6A788D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461" y="880909"/>
            <a:ext cx="799408" cy="799408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73CE3F5-5CD5-1EB7-35D3-E0C60F2AE234}"/>
              </a:ext>
            </a:extLst>
          </p:cNvPr>
          <p:cNvSpPr txBox="1"/>
          <p:nvPr/>
        </p:nvSpPr>
        <p:spPr>
          <a:xfrm>
            <a:off x="3793337" y="657248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1286AE2-E310-CAD9-CB1C-F1FDDA29C467}"/>
              </a:ext>
            </a:extLst>
          </p:cNvPr>
          <p:cNvSpPr txBox="1"/>
          <p:nvPr/>
        </p:nvSpPr>
        <p:spPr>
          <a:xfrm>
            <a:off x="3793337" y="108244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7C4BB7E5-DBED-CD56-685B-A284A30E7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373" y="6961623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341AB03A-7A96-B6E3-9289-D64A3CBD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4874530" y="-1160754"/>
            <a:ext cx="6630312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497997-9C13-41AB-D600-8DA541C80000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AF04D1-621B-912B-47D6-0C6D06626F3A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8" name="Mockup">
            <a:extLst>
              <a:ext uri="{FF2B5EF4-FFF2-40B4-BE49-F238E27FC236}">
                <a16:creationId xmlns:a16="http://schemas.microsoft.com/office/drawing/2014/main" id="{9D5095B9-1762-D807-478F-B6D97C6CC9CD}"/>
              </a:ext>
            </a:extLst>
          </p:cNvPr>
          <p:cNvPicPr>
            <a:picLocks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50" y="1054323"/>
            <a:ext cx="2610816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63221C-4F33-EF59-FC9A-4636822D6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4" t="2734" r="35010" b="-338"/>
          <a:stretch/>
        </p:blipFill>
        <p:spPr>
          <a:xfrm>
            <a:off x="8514116" y="1189260"/>
            <a:ext cx="2387600" cy="4873625"/>
          </a:xfrm>
          <a:prstGeom prst="roundRect">
            <a:avLst>
              <a:gd name="adj" fmla="val 10816"/>
            </a:avLst>
          </a:prstGeom>
        </p:spPr>
      </p:pic>
      <p:pic>
        <p:nvPicPr>
          <p:cNvPr id="10" name="Mockup">
            <a:extLst>
              <a:ext uri="{FF2B5EF4-FFF2-40B4-BE49-F238E27FC236}">
                <a16:creationId xmlns:a16="http://schemas.microsoft.com/office/drawing/2014/main" id="{8241D93A-17DA-A5C2-7100-4ED64AC5AC6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073" y="1056412"/>
            <a:ext cx="2610975" cy="5139322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52C772-9D6B-A363-FD00-57D169605133}"/>
              </a:ext>
            </a:extLst>
          </p:cNvPr>
          <p:cNvSpPr txBox="1"/>
          <p:nvPr/>
        </p:nvSpPr>
        <p:spPr>
          <a:xfrm>
            <a:off x="352878" y="2440851"/>
            <a:ext cx="6494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FFC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8671BE7-3092-B52C-9678-3D67BF0EB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30316" y="1748057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0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D7E78E9C-D579-03BE-F4A4-485277AFA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3" b="14166"/>
          <a:stretch/>
        </p:blipFill>
        <p:spPr>
          <a:xfrm rot="5400000">
            <a:off x="7136427" y="-1241752"/>
            <a:ext cx="6630312" cy="91795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3E016D-AE99-97BC-50FE-8B8A9B10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5270" y="-823766"/>
            <a:ext cx="8936070" cy="89774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71FD42-BF94-8E07-CE28-28E477A228B4}"/>
              </a:ext>
            </a:extLst>
          </p:cNvPr>
          <p:cNvSpPr txBox="1"/>
          <p:nvPr/>
        </p:nvSpPr>
        <p:spPr>
          <a:xfrm>
            <a:off x="441368" y="252877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5479D1-DC68-0339-6F27-E3CD731019C0}"/>
              </a:ext>
            </a:extLst>
          </p:cNvPr>
          <p:cNvSpPr txBox="1"/>
          <p:nvPr/>
        </p:nvSpPr>
        <p:spPr>
          <a:xfrm>
            <a:off x="424240" y="3507717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EEE7F1A-D883-0EA7-1137-E51FC478FA59}"/>
              </a:ext>
            </a:extLst>
          </p:cNvPr>
          <p:cNvGrpSpPr/>
          <p:nvPr/>
        </p:nvGrpSpPr>
        <p:grpSpPr>
          <a:xfrm>
            <a:off x="6695768" y="-5152116"/>
            <a:ext cx="5202806" cy="14679574"/>
            <a:chOff x="6695768" y="-5152116"/>
            <a:chExt cx="5202806" cy="14679574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E35F78F2-3231-92F8-6EFA-7542BF8589CF}"/>
                </a:ext>
              </a:extLst>
            </p:cNvPr>
            <p:cNvSpPr/>
            <p:nvPr/>
          </p:nvSpPr>
          <p:spPr>
            <a:xfrm>
              <a:off x="6695768" y="-2418741"/>
              <a:ext cx="5071992" cy="11946199"/>
            </a:xfrm>
            <a:prstGeom prst="roundRect">
              <a:avLst>
                <a:gd name="adj" fmla="val 50000"/>
              </a:avLst>
            </a:prstGeom>
            <a:solidFill>
              <a:srgbClr val="FFFE3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34A25E8-B65C-1753-CDBC-F1E45ACFC662}"/>
                </a:ext>
              </a:extLst>
            </p:cNvPr>
            <p:cNvSpPr/>
            <p:nvPr/>
          </p:nvSpPr>
          <p:spPr>
            <a:xfrm>
              <a:off x="6826583" y="-5152116"/>
              <a:ext cx="5071991" cy="5071991"/>
            </a:xfrm>
            <a:prstGeom prst="ellipse">
              <a:avLst/>
            </a:prstGeom>
            <a:solidFill>
              <a:srgbClr val="FFECA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>
                <a:solidFill>
                  <a:srgbClr val="630304"/>
                </a:solidFill>
                <a:latin typeface="Futura BT" panose="020B0502020204020303" pitchFamily="34" charset="0"/>
              </a:endParaRP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328B6003-020F-BFD5-307E-B0C88023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0" y="32845"/>
            <a:ext cx="2169327" cy="21793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A507EE-009E-CAA4-98ED-E47A8DE7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1" y="2355732"/>
            <a:ext cx="2169327" cy="2179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A841A7-8CC7-7928-687B-B0FDF90F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920" y="4678620"/>
            <a:ext cx="2169327" cy="21793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E7E22F-E759-472A-24C5-41FCCE23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583" y="672535"/>
            <a:ext cx="900000" cy="90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93F76A6-4A87-5BAE-142F-9625820FE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583" y="2979000"/>
            <a:ext cx="900000" cy="9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F2CC470-B239-62D1-E9A9-8F766A4C4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583" y="5318310"/>
            <a:ext cx="900000" cy="90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E3FF12-B512-AD9B-925C-0FCDFDFA617D}"/>
              </a:ext>
            </a:extLst>
          </p:cNvPr>
          <p:cNvSpPr txBox="1"/>
          <p:nvPr/>
        </p:nvSpPr>
        <p:spPr>
          <a:xfrm>
            <a:off x="7646346" y="31299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F2916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76A3FB-DB14-EE0E-94C1-4DFCDD00475A}"/>
              </a:ext>
            </a:extLst>
          </p:cNvPr>
          <p:cNvSpPr txBox="1"/>
          <p:nvPr/>
        </p:nvSpPr>
        <p:spPr>
          <a:xfrm>
            <a:off x="7399484" y="74153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09A774-FB82-AF5A-B153-A129EB44F95B}"/>
              </a:ext>
            </a:extLst>
          </p:cNvPr>
          <p:cNvSpPr txBox="1"/>
          <p:nvPr/>
        </p:nvSpPr>
        <p:spPr>
          <a:xfrm>
            <a:off x="7615753" y="27704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F2916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B66080-FEA0-8B8A-C79F-C74BAD8A8C36}"/>
              </a:ext>
            </a:extLst>
          </p:cNvPr>
          <p:cNvSpPr txBox="1"/>
          <p:nvPr/>
        </p:nvSpPr>
        <p:spPr>
          <a:xfrm>
            <a:off x="7368891" y="31989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5D9F88-0578-CD91-D717-9C28EF1938F7}"/>
              </a:ext>
            </a:extLst>
          </p:cNvPr>
          <p:cNvSpPr txBox="1"/>
          <p:nvPr/>
        </p:nvSpPr>
        <p:spPr>
          <a:xfrm>
            <a:off x="7587871" y="51707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F2916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93AF93-E943-C6BC-05DC-6D1EF0B5B5C3}"/>
              </a:ext>
            </a:extLst>
          </p:cNvPr>
          <p:cNvSpPr txBox="1"/>
          <p:nvPr/>
        </p:nvSpPr>
        <p:spPr>
          <a:xfrm>
            <a:off x="7341009" y="55992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630304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95B0F0D-9D45-51FB-9AB3-F0D066C97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30316" y="13074825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5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7C7E1BB8-D52A-0C85-FA69-C9CBD1DB1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4648458">
            <a:off x="-2982881" y="-862925"/>
            <a:ext cx="16304552" cy="139947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6D68238-5B41-0592-CFB0-B63B8191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1" y="3077431"/>
            <a:ext cx="2863627" cy="28768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EBF5926-D83C-3C2E-CEBC-6F68B1B4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90" y="4343400"/>
            <a:ext cx="2408536" cy="24196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0C0760-D249-72BD-4144-A1F1B7BE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27" y="3714750"/>
            <a:ext cx="2408536" cy="24196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8F85BC-BA8C-9977-D3DC-D581CD11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77" y="5114925"/>
            <a:ext cx="1848809" cy="18573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CE077D-1E68-3A96-09F0-58945DD0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83" y="3955703"/>
            <a:ext cx="2863627" cy="28768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97FC18-1B78-6FB3-DD40-F4271BCA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888" y="3955703"/>
            <a:ext cx="1848809" cy="185737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FC0B8D-E18C-AD5C-8A52-A6D33AFF2E37}"/>
              </a:ext>
            </a:extLst>
          </p:cNvPr>
          <p:cNvSpPr txBox="1"/>
          <p:nvPr/>
        </p:nvSpPr>
        <p:spPr>
          <a:xfrm>
            <a:off x="1691418" y="588323"/>
            <a:ext cx="50978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B92BCD-D689-D280-3413-96E9DF547A41}"/>
              </a:ext>
            </a:extLst>
          </p:cNvPr>
          <p:cNvSpPr txBox="1"/>
          <p:nvPr/>
        </p:nvSpPr>
        <p:spPr>
          <a:xfrm>
            <a:off x="1674290" y="1924318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934547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11B46BA3-B75E-86DF-9AAC-F38B4E708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9305606">
            <a:off x="-3262789" y="728502"/>
            <a:ext cx="9334500" cy="801211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Picture 2" descr="BioUp">
            <a:extLst>
              <a:ext uri="{FF2B5EF4-FFF2-40B4-BE49-F238E27FC236}">
                <a16:creationId xmlns:a16="http://schemas.microsoft.com/office/drawing/2014/main" id="{EA7DBC6A-85C2-5FE2-1F4C-5F41AD8E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5873">
            <a:off x="-2186959" y="172312"/>
            <a:ext cx="7851635" cy="7851635"/>
          </a:xfrm>
          <a:prstGeom prst="rect">
            <a:avLst/>
          </a:prstGeom>
          <a:noFill/>
          <a:effectLst>
            <a:outerShdw blurRad="2540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8E4E54-1C63-A430-85DA-C7681EB4E3DD}"/>
              </a:ext>
            </a:extLst>
          </p:cNvPr>
          <p:cNvSpPr txBox="1"/>
          <p:nvPr/>
        </p:nvSpPr>
        <p:spPr>
          <a:xfrm>
            <a:off x="6010788" y="2483604"/>
            <a:ext cx="550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630304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Uma frase </a:t>
            </a:r>
            <a:r>
              <a:rPr lang="pt-BR" sz="4000" b="1" dirty="0">
                <a:solidFill>
                  <a:srgbClr val="AF2916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impactant</a:t>
            </a:r>
            <a:r>
              <a:rPr lang="pt-BR" sz="4000" b="1" dirty="0">
                <a:solidFill>
                  <a:srgbClr val="630304"/>
                </a:solidFill>
                <a:latin typeface="Futura BT" panose="020B0502020204020303" pitchFamily="34" charset="0"/>
                <a:cs typeface="Times New Roman" panose="02020603050405020304" pitchFamily="18" charset="0"/>
              </a:rPr>
              <a:t>e para encerrar a sua apresentação.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E0390A-4FC5-E22B-29D7-6BB99A00E6ED}"/>
              </a:ext>
            </a:extLst>
          </p:cNvPr>
          <p:cNvSpPr txBox="1"/>
          <p:nvPr/>
        </p:nvSpPr>
        <p:spPr>
          <a:xfrm>
            <a:off x="4959892" y="550098"/>
            <a:ext cx="157927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700" dirty="0">
                <a:solidFill>
                  <a:srgbClr val="FFC60A"/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“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373CB1-7C62-5DF0-D438-E55141370CEF}"/>
              </a:ext>
            </a:extLst>
          </p:cNvPr>
          <p:cNvSpPr txBox="1"/>
          <p:nvPr/>
        </p:nvSpPr>
        <p:spPr>
          <a:xfrm>
            <a:off x="8187170" y="4509978"/>
            <a:ext cx="332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- Fulano de Tal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11AC6-30F2-CE35-1322-52C4E034B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72" y="-885293"/>
            <a:ext cx="2391064" cy="24021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4C24A7-74B5-A804-8D1D-7FA5D4A6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70" y="5389349"/>
            <a:ext cx="2391064" cy="24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94BACF-4DDF-F1C3-FC7A-752CAE888A70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4E89D-4A08-3E83-8ECD-0A103C086925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668673A2-0883-3F84-13C8-2B669A49E3A5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89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mesa, água, hidrante, barco&#10;&#10;Descrição gerada automaticamente">
            <a:extLst>
              <a:ext uri="{FF2B5EF4-FFF2-40B4-BE49-F238E27FC236}">
                <a16:creationId xmlns:a16="http://schemas.microsoft.com/office/drawing/2014/main" id="{693CB5C4-4BAA-097F-FCD0-795D82F80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5745" r="15429" b="959"/>
          <a:stretch/>
        </p:blipFill>
        <p:spPr>
          <a:xfrm>
            <a:off x="8905627" y="3011517"/>
            <a:ext cx="2381609" cy="2303433"/>
          </a:xfrm>
          <a:prstGeom prst="ellipse">
            <a:avLst/>
          </a:prstGeom>
        </p:spPr>
      </p:pic>
      <p:pic>
        <p:nvPicPr>
          <p:cNvPr id="14" name="Imagem 13" descr="Uma imagem contendo no interior, rosa, roxo, menina&#10;&#10;Descrição gerada automaticamente">
            <a:extLst>
              <a:ext uri="{FF2B5EF4-FFF2-40B4-BE49-F238E27FC236}">
                <a16:creationId xmlns:a16="http://schemas.microsoft.com/office/drawing/2014/main" id="{C472EDF6-AAF8-152F-FA93-97ADE96B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6952" r="10169" b="3582"/>
          <a:stretch/>
        </p:blipFill>
        <p:spPr>
          <a:xfrm>
            <a:off x="940120" y="3051936"/>
            <a:ext cx="2275200" cy="2200519"/>
          </a:xfrm>
          <a:prstGeom prst="ellipse">
            <a:avLst/>
          </a:prstGeom>
        </p:spPr>
      </p:pic>
      <p:pic>
        <p:nvPicPr>
          <p:cNvPr id="16" name="Imagem 15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CD11A0AD-0B2E-F77A-9ECA-198F0C53E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4946630" y="3032886"/>
            <a:ext cx="2275200" cy="2200519"/>
          </a:xfrm>
          <a:prstGeom prst="ellipse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EE469F7-8AF3-3781-72A2-9A8E8C77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78" y="2458220"/>
            <a:ext cx="3435127" cy="34510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9160DDC-7315-8FA9-8339-E84C09333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439" y="2458220"/>
            <a:ext cx="3435127" cy="34510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7379AA3-25F5-5EFA-6FA1-B90CE0EA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000" y="2458220"/>
            <a:ext cx="3435127" cy="34510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B324FD-97F1-F279-C0EA-B448992D7D5C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E59DC8-4BD8-B2E5-E398-A8CC693D8EEB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A9C98E-D4C8-2997-97B8-5AA16344256C}"/>
              </a:ext>
            </a:extLst>
          </p:cNvPr>
          <p:cNvSpPr txBox="1"/>
          <p:nvPr/>
        </p:nvSpPr>
        <p:spPr>
          <a:xfrm>
            <a:off x="423611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41CF13-848B-1B35-EA50-7BD11BEF76A9}"/>
              </a:ext>
            </a:extLst>
          </p:cNvPr>
          <p:cNvSpPr txBox="1"/>
          <p:nvPr/>
        </p:nvSpPr>
        <p:spPr>
          <a:xfrm>
            <a:off x="4427172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12F669-90A8-8322-0545-7E21BEF61431}"/>
              </a:ext>
            </a:extLst>
          </p:cNvPr>
          <p:cNvSpPr txBox="1"/>
          <p:nvPr/>
        </p:nvSpPr>
        <p:spPr>
          <a:xfrm>
            <a:off x="8545463" y="5863099"/>
            <a:ext cx="329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Pequeno texto</a:t>
            </a:r>
          </a:p>
        </p:txBody>
      </p:sp>
      <p:pic>
        <p:nvPicPr>
          <p:cNvPr id="10" name="Imagem 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930275DE-EE75-DEC2-0AB2-56EC259558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7254454" y="-4139754"/>
            <a:ext cx="6584153" cy="56513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FCDB6E6-7962-A042-790D-BE09BF8C5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6373" y="6843633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BAA3BDD7-93B0-50B3-D465-AB429DEF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4152BE7-4EA4-4E3C-05E0-0232718B9EFF}"/>
              </a:ext>
            </a:extLst>
          </p:cNvPr>
          <p:cNvGrpSpPr/>
          <p:nvPr/>
        </p:nvGrpSpPr>
        <p:grpSpPr>
          <a:xfrm>
            <a:off x="11197050" y="2110484"/>
            <a:ext cx="217353" cy="965996"/>
            <a:chOff x="1237722" y="2307375"/>
            <a:chExt cx="217353" cy="965996"/>
          </a:xfrm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08A8FD09-DE08-0B00-01E4-86905844F993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83E9EED3-D0DC-F905-F278-54D61BD325ED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891F1DA-8D7B-4E71-05EE-32A46A6DFB35}"/>
              </a:ext>
            </a:extLst>
          </p:cNvPr>
          <p:cNvGrpSpPr/>
          <p:nvPr/>
        </p:nvGrpSpPr>
        <p:grpSpPr>
          <a:xfrm>
            <a:off x="9537082" y="3365104"/>
            <a:ext cx="217353" cy="965996"/>
            <a:chOff x="1237722" y="2307375"/>
            <a:chExt cx="217353" cy="965996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993C32D-3A33-C820-B72F-A52B2298D663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3E16C5E5-3765-1D9F-3AEA-2559DC2888C2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57BECD0-F084-FBAE-DD29-78F21E06D916}"/>
              </a:ext>
            </a:extLst>
          </p:cNvPr>
          <p:cNvGrpSpPr/>
          <p:nvPr/>
        </p:nvGrpSpPr>
        <p:grpSpPr>
          <a:xfrm>
            <a:off x="7875719" y="2076596"/>
            <a:ext cx="217353" cy="965996"/>
            <a:chOff x="1237722" y="2307375"/>
            <a:chExt cx="217353" cy="965996"/>
          </a:xfrm>
        </p:grpSpPr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EC5482D4-742A-E318-8182-19A9126C653A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A898D6EF-0D55-012B-FA27-84110664E82F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5A14960D-F8EF-B1BC-37EE-6A4814808F79}"/>
              </a:ext>
            </a:extLst>
          </p:cNvPr>
          <p:cNvGrpSpPr/>
          <p:nvPr/>
        </p:nvGrpSpPr>
        <p:grpSpPr>
          <a:xfrm>
            <a:off x="6217146" y="3367283"/>
            <a:ext cx="217353" cy="965996"/>
            <a:chOff x="1237722" y="2307375"/>
            <a:chExt cx="217353" cy="965996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5AE045CC-F4CB-4549-314C-B91F517F930F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566AD070-0A3D-63F5-7EBD-C8F830681447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75EC42F-1E6D-8989-E5AE-AC7466E21DAA}"/>
              </a:ext>
            </a:extLst>
          </p:cNvPr>
          <p:cNvGrpSpPr/>
          <p:nvPr/>
        </p:nvGrpSpPr>
        <p:grpSpPr>
          <a:xfrm>
            <a:off x="4554561" y="2076596"/>
            <a:ext cx="217353" cy="965996"/>
            <a:chOff x="1237722" y="2307375"/>
            <a:chExt cx="217353" cy="965996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882E61F0-C9D6-D861-5BFB-F0AA4EF81E27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180FE9CF-C06A-418D-338A-8FBEC6566F3D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1170DFF-DC30-6D13-DE56-280E2BBD9E8F}"/>
              </a:ext>
            </a:extLst>
          </p:cNvPr>
          <p:cNvGrpSpPr/>
          <p:nvPr/>
        </p:nvGrpSpPr>
        <p:grpSpPr>
          <a:xfrm>
            <a:off x="2897210" y="3365104"/>
            <a:ext cx="217353" cy="965996"/>
            <a:chOff x="1237722" y="2307375"/>
            <a:chExt cx="217353" cy="965996"/>
          </a:xfrm>
        </p:grpSpPr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5B2D38AD-B3BC-73D7-2697-340FD10D5BEA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D4F612A9-3E4E-0892-0AB3-5A418B15120F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3022C46-A8AE-47ED-9CEA-F7A59DF962F7}"/>
              </a:ext>
            </a:extLst>
          </p:cNvPr>
          <p:cNvGrpSpPr/>
          <p:nvPr/>
        </p:nvGrpSpPr>
        <p:grpSpPr>
          <a:xfrm>
            <a:off x="1237722" y="2078775"/>
            <a:ext cx="217353" cy="965996"/>
            <a:chOff x="1237722" y="2307375"/>
            <a:chExt cx="217353" cy="965996"/>
          </a:xfrm>
        </p:grpSpPr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405EA918-72D3-BD5C-1045-95BBE073C8BE}"/>
                </a:ext>
              </a:extLst>
            </p:cNvPr>
            <p:cNvSpPr/>
            <p:nvPr/>
          </p:nvSpPr>
          <p:spPr>
            <a:xfrm rot="21334976" flipH="1">
              <a:off x="1361247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82216D4D-60CC-86EB-D267-FF8053685BAC}"/>
                </a:ext>
              </a:extLst>
            </p:cNvPr>
            <p:cNvSpPr/>
            <p:nvPr/>
          </p:nvSpPr>
          <p:spPr>
            <a:xfrm rot="265024">
              <a:off x="1237722" y="2307375"/>
              <a:ext cx="93828" cy="965996"/>
            </a:xfrm>
            <a:custGeom>
              <a:avLst/>
              <a:gdLst>
                <a:gd name="connsiteX0" fmla="*/ 4986 w 93828"/>
                <a:gd name="connsiteY0" fmla="*/ 0 h 292893"/>
                <a:gd name="connsiteX1" fmla="*/ 9748 w 93828"/>
                <a:gd name="connsiteY1" fmla="*/ 107156 h 292893"/>
                <a:gd name="connsiteX2" fmla="*/ 93092 w 93828"/>
                <a:gd name="connsiteY2" fmla="*/ 159543 h 292893"/>
                <a:gd name="connsiteX3" fmla="*/ 57373 w 93828"/>
                <a:gd name="connsiteY3" fmla="*/ 292893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28" h="292893">
                  <a:moveTo>
                    <a:pt x="4986" y="0"/>
                  </a:moveTo>
                  <a:cubicBezTo>
                    <a:pt x="25" y="40283"/>
                    <a:pt x="-4936" y="80566"/>
                    <a:pt x="9748" y="107156"/>
                  </a:cubicBezTo>
                  <a:cubicBezTo>
                    <a:pt x="24432" y="133747"/>
                    <a:pt x="85155" y="128587"/>
                    <a:pt x="93092" y="159543"/>
                  </a:cubicBezTo>
                  <a:cubicBezTo>
                    <a:pt x="101029" y="190499"/>
                    <a:pt x="41895" y="257174"/>
                    <a:pt x="57373" y="292893"/>
                  </a:cubicBezTo>
                </a:path>
              </a:pathLst>
            </a:custGeom>
            <a:noFill/>
            <a:ln w="38100">
              <a:solidFill>
                <a:srgbClr val="DBA7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6B4B5064-9D7B-5FB3-3C0F-71D1D69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6165206"/>
            <a:ext cx="12524746" cy="1385588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A5CA598-84BF-AAD2-D62C-76B558F6361F}"/>
              </a:ext>
            </a:extLst>
          </p:cNvPr>
          <p:cNvGrpSpPr/>
          <p:nvPr/>
        </p:nvGrpSpPr>
        <p:grpSpPr>
          <a:xfrm>
            <a:off x="1138423" y="2992904"/>
            <a:ext cx="11204784" cy="414992"/>
            <a:chOff x="1138423" y="2992904"/>
            <a:chExt cx="11204784" cy="41499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D89FCE2D-7E8A-86E5-45E5-4A1378BDBEEC}"/>
                </a:ext>
              </a:extLst>
            </p:cNvPr>
            <p:cNvSpPr/>
            <p:nvPr/>
          </p:nvSpPr>
          <p:spPr>
            <a:xfrm>
              <a:off x="113842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63A14F2F-0AF3-8352-8D43-FD85D9D081F3}"/>
                </a:ext>
              </a:extLst>
            </p:cNvPr>
            <p:cNvSpPr/>
            <p:nvPr/>
          </p:nvSpPr>
          <p:spPr>
            <a:xfrm>
              <a:off x="155341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6469748-D98F-11AE-D575-526AC576D97A}"/>
                </a:ext>
              </a:extLst>
            </p:cNvPr>
            <p:cNvSpPr/>
            <p:nvPr/>
          </p:nvSpPr>
          <p:spPr>
            <a:xfrm>
              <a:off x="196840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4C766CA7-08C5-4D64-D0CA-B95E1354CDB2}"/>
                </a:ext>
              </a:extLst>
            </p:cNvPr>
            <p:cNvSpPr/>
            <p:nvPr/>
          </p:nvSpPr>
          <p:spPr>
            <a:xfrm>
              <a:off x="238339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F661931-6215-BC51-FC67-B377A19828E6}"/>
                </a:ext>
              </a:extLst>
            </p:cNvPr>
            <p:cNvSpPr/>
            <p:nvPr/>
          </p:nvSpPr>
          <p:spPr>
            <a:xfrm>
              <a:off x="279839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B7134B5-E7AC-65B6-1646-1C65E1531124}"/>
                </a:ext>
              </a:extLst>
            </p:cNvPr>
            <p:cNvSpPr/>
            <p:nvPr/>
          </p:nvSpPr>
          <p:spPr>
            <a:xfrm>
              <a:off x="321338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8812EE1-2337-79A8-34A0-A8A1FD826822}"/>
                </a:ext>
              </a:extLst>
            </p:cNvPr>
            <p:cNvSpPr/>
            <p:nvPr/>
          </p:nvSpPr>
          <p:spPr>
            <a:xfrm>
              <a:off x="362837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6B6988D-6A53-7621-8522-38626A48DAD5}"/>
                </a:ext>
              </a:extLst>
            </p:cNvPr>
            <p:cNvSpPr/>
            <p:nvPr/>
          </p:nvSpPr>
          <p:spPr>
            <a:xfrm>
              <a:off x="404336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69BCE00-D9CD-A253-5F56-4C9D8818275C}"/>
                </a:ext>
              </a:extLst>
            </p:cNvPr>
            <p:cNvSpPr/>
            <p:nvPr/>
          </p:nvSpPr>
          <p:spPr>
            <a:xfrm>
              <a:off x="445835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F1DDF70-ED43-5503-D468-F795EB804327}"/>
                </a:ext>
              </a:extLst>
            </p:cNvPr>
            <p:cNvSpPr/>
            <p:nvPr/>
          </p:nvSpPr>
          <p:spPr>
            <a:xfrm>
              <a:off x="487335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D9E1BF5-A660-D9F7-F148-2C72963A97A7}"/>
                </a:ext>
              </a:extLst>
            </p:cNvPr>
            <p:cNvSpPr/>
            <p:nvPr/>
          </p:nvSpPr>
          <p:spPr>
            <a:xfrm>
              <a:off x="528834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69CA7E-3E59-D535-02F1-7FB813E2FA6A}"/>
                </a:ext>
              </a:extLst>
            </p:cNvPr>
            <p:cNvSpPr/>
            <p:nvPr/>
          </p:nvSpPr>
          <p:spPr>
            <a:xfrm>
              <a:off x="570333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4FC88F2-A730-DE1A-6AF4-2FF75C982B81}"/>
                </a:ext>
              </a:extLst>
            </p:cNvPr>
            <p:cNvSpPr/>
            <p:nvPr/>
          </p:nvSpPr>
          <p:spPr>
            <a:xfrm>
              <a:off x="611832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82E2E65-102E-0783-0D44-60BFDFAB0665}"/>
                </a:ext>
              </a:extLst>
            </p:cNvPr>
            <p:cNvSpPr/>
            <p:nvPr/>
          </p:nvSpPr>
          <p:spPr>
            <a:xfrm>
              <a:off x="653331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C5BC33A-1B82-2639-4EB3-1D6CB94E8297}"/>
                </a:ext>
              </a:extLst>
            </p:cNvPr>
            <p:cNvSpPr/>
            <p:nvPr/>
          </p:nvSpPr>
          <p:spPr>
            <a:xfrm>
              <a:off x="694831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4F745BB-A959-7AF9-2DFE-DBF500956C30}"/>
                </a:ext>
              </a:extLst>
            </p:cNvPr>
            <p:cNvSpPr/>
            <p:nvPr/>
          </p:nvSpPr>
          <p:spPr>
            <a:xfrm>
              <a:off x="736330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2E93EE1-5EBC-6BA8-B669-DA30BA3324D8}"/>
                </a:ext>
              </a:extLst>
            </p:cNvPr>
            <p:cNvSpPr/>
            <p:nvPr/>
          </p:nvSpPr>
          <p:spPr>
            <a:xfrm>
              <a:off x="777829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157C5D0-DE8C-B422-8174-28C5BE9614D2}"/>
                </a:ext>
              </a:extLst>
            </p:cNvPr>
            <p:cNvSpPr/>
            <p:nvPr/>
          </p:nvSpPr>
          <p:spPr>
            <a:xfrm>
              <a:off x="819328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BB90D02-9D69-E942-FF15-56C6CA82EF8D}"/>
                </a:ext>
              </a:extLst>
            </p:cNvPr>
            <p:cNvSpPr/>
            <p:nvPr/>
          </p:nvSpPr>
          <p:spPr>
            <a:xfrm>
              <a:off x="860827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CE4F3EA-96B4-A425-6C62-F266F064049E}"/>
                </a:ext>
              </a:extLst>
            </p:cNvPr>
            <p:cNvSpPr/>
            <p:nvPr/>
          </p:nvSpPr>
          <p:spPr>
            <a:xfrm>
              <a:off x="902327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8971C84-A7D1-7A88-97E8-04280F464052}"/>
                </a:ext>
              </a:extLst>
            </p:cNvPr>
            <p:cNvSpPr/>
            <p:nvPr/>
          </p:nvSpPr>
          <p:spPr>
            <a:xfrm>
              <a:off x="943826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36C7D1D-87C0-C19A-0F78-EA214D3BFD63}"/>
                </a:ext>
              </a:extLst>
            </p:cNvPr>
            <p:cNvSpPr/>
            <p:nvPr/>
          </p:nvSpPr>
          <p:spPr>
            <a:xfrm>
              <a:off x="985325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93EF2CF-8931-6610-02E6-E26546CE7FDC}"/>
                </a:ext>
              </a:extLst>
            </p:cNvPr>
            <p:cNvSpPr/>
            <p:nvPr/>
          </p:nvSpPr>
          <p:spPr>
            <a:xfrm>
              <a:off x="10268247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5ECA2B2-9AD2-A8A7-5D19-C6C364C51BB4}"/>
                </a:ext>
              </a:extLst>
            </p:cNvPr>
            <p:cNvSpPr/>
            <p:nvPr/>
          </p:nvSpPr>
          <p:spPr>
            <a:xfrm>
              <a:off x="10683239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FC44768-635A-5D39-EFDE-F870024B5FFD}"/>
                </a:ext>
              </a:extLst>
            </p:cNvPr>
            <p:cNvSpPr/>
            <p:nvPr/>
          </p:nvSpPr>
          <p:spPr>
            <a:xfrm>
              <a:off x="11098231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F731503-1A7A-97A6-69B5-AF9426C84DAC}"/>
                </a:ext>
              </a:extLst>
            </p:cNvPr>
            <p:cNvSpPr/>
            <p:nvPr/>
          </p:nvSpPr>
          <p:spPr>
            <a:xfrm>
              <a:off x="11513223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6E9B85F-C60C-F87A-1686-4BEE80A68834}"/>
                </a:ext>
              </a:extLst>
            </p:cNvPr>
            <p:cNvSpPr/>
            <p:nvPr/>
          </p:nvSpPr>
          <p:spPr>
            <a:xfrm>
              <a:off x="11928215" y="2992904"/>
              <a:ext cx="414992" cy="414992"/>
            </a:xfrm>
            <a:prstGeom prst="ellipse">
              <a:avLst/>
            </a:prstGeom>
            <a:solidFill>
              <a:srgbClr val="E26E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8F2AA718-C233-9D02-62F7-8F2C4E1521F3}"/>
              </a:ext>
            </a:extLst>
          </p:cNvPr>
          <p:cNvSpPr/>
          <p:nvPr/>
        </p:nvSpPr>
        <p:spPr>
          <a:xfrm>
            <a:off x="1138423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23B0F68-DA37-AB22-D01D-E753A2DCE89F}"/>
              </a:ext>
            </a:extLst>
          </p:cNvPr>
          <p:cNvSpPr/>
          <p:nvPr/>
        </p:nvSpPr>
        <p:spPr>
          <a:xfrm>
            <a:off x="2798391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416F53E-2AD3-8D05-356F-D39873FD7399}"/>
              </a:ext>
            </a:extLst>
          </p:cNvPr>
          <p:cNvSpPr/>
          <p:nvPr/>
        </p:nvSpPr>
        <p:spPr>
          <a:xfrm>
            <a:off x="4458359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88731E1-3268-20D2-C1C2-20D980ADF23D}"/>
              </a:ext>
            </a:extLst>
          </p:cNvPr>
          <p:cNvSpPr/>
          <p:nvPr/>
        </p:nvSpPr>
        <p:spPr>
          <a:xfrm>
            <a:off x="6118327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D017A32-8DE1-8775-A781-12D4D5066816}"/>
              </a:ext>
            </a:extLst>
          </p:cNvPr>
          <p:cNvSpPr/>
          <p:nvPr/>
        </p:nvSpPr>
        <p:spPr>
          <a:xfrm>
            <a:off x="7776900" y="1715647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212F462-E8CB-9448-EA35-62A7CB52A1C4}"/>
              </a:ext>
            </a:extLst>
          </p:cNvPr>
          <p:cNvSpPr/>
          <p:nvPr/>
        </p:nvSpPr>
        <p:spPr>
          <a:xfrm>
            <a:off x="9438263" y="4270161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B94E4A7-C0C3-651E-A1C2-307582FBF0D0}"/>
              </a:ext>
            </a:extLst>
          </p:cNvPr>
          <p:cNvSpPr/>
          <p:nvPr/>
        </p:nvSpPr>
        <p:spPr>
          <a:xfrm>
            <a:off x="11100677" y="1744690"/>
            <a:ext cx="414992" cy="414992"/>
          </a:xfrm>
          <a:prstGeom prst="ellipse">
            <a:avLst/>
          </a:prstGeom>
          <a:solidFill>
            <a:srgbClr val="E26E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31B9F17-74C3-C04D-0003-6EF70883E7B7}"/>
              </a:ext>
            </a:extLst>
          </p:cNvPr>
          <p:cNvSpPr txBox="1"/>
          <p:nvPr/>
        </p:nvSpPr>
        <p:spPr>
          <a:xfrm>
            <a:off x="767624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87B7682-3065-56E5-94A1-328BC8D30037}"/>
              </a:ext>
            </a:extLst>
          </p:cNvPr>
          <p:cNvSpPr txBox="1"/>
          <p:nvPr/>
        </p:nvSpPr>
        <p:spPr>
          <a:xfrm>
            <a:off x="641488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A68F39F-F881-F25B-3BBB-BE4EB06539C2}"/>
              </a:ext>
            </a:extLst>
          </p:cNvPr>
          <p:cNvSpPr txBox="1"/>
          <p:nvPr/>
        </p:nvSpPr>
        <p:spPr>
          <a:xfrm>
            <a:off x="4081758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302FC1E-E835-024A-260F-2405B5234A47}"/>
              </a:ext>
            </a:extLst>
          </p:cNvPr>
          <p:cNvSpPr txBox="1"/>
          <p:nvPr/>
        </p:nvSpPr>
        <p:spPr>
          <a:xfrm>
            <a:off x="3955622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103F9CB1-DDE4-0AFD-3F93-2D8602376308}"/>
              </a:ext>
            </a:extLst>
          </p:cNvPr>
          <p:cNvSpPr txBox="1"/>
          <p:nvPr/>
        </p:nvSpPr>
        <p:spPr>
          <a:xfrm>
            <a:off x="7358493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0D1FD105-ACB4-5CE1-C79B-154B958B32CB}"/>
              </a:ext>
            </a:extLst>
          </p:cNvPr>
          <p:cNvSpPr txBox="1"/>
          <p:nvPr/>
        </p:nvSpPr>
        <p:spPr>
          <a:xfrm>
            <a:off x="7232357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D8121E8-1F58-56F0-9AC2-3DDC9B700538}"/>
              </a:ext>
            </a:extLst>
          </p:cNvPr>
          <p:cNvSpPr txBox="1"/>
          <p:nvPr/>
        </p:nvSpPr>
        <p:spPr>
          <a:xfrm>
            <a:off x="10679824" y="31796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C8C0A77-EE2D-A3AB-3AC0-647D97413A33}"/>
              </a:ext>
            </a:extLst>
          </p:cNvPr>
          <p:cNvSpPr txBox="1"/>
          <p:nvPr/>
        </p:nvSpPr>
        <p:spPr>
          <a:xfrm>
            <a:off x="10553688" y="70435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2CC3D6B0-FDFB-3593-C26B-57D6DFA509E1}"/>
              </a:ext>
            </a:extLst>
          </p:cNvPr>
          <p:cNvSpPr txBox="1"/>
          <p:nvPr/>
        </p:nvSpPr>
        <p:spPr>
          <a:xfrm>
            <a:off x="9122438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5E4D14E8-AAE8-1C5D-16D8-4353FCA63E8A}"/>
              </a:ext>
            </a:extLst>
          </p:cNvPr>
          <p:cNvSpPr txBox="1"/>
          <p:nvPr/>
        </p:nvSpPr>
        <p:spPr>
          <a:xfrm>
            <a:off x="8996302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1BE9923-EF54-334E-6E46-B7A9F16A405B}"/>
              </a:ext>
            </a:extLst>
          </p:cNvPr>
          <p:cNvSpPr txBox="1"/>
          <p:nvPr/>
        </p:nvSpPr>
        <p:spPr>
          <a:xfrm>
            <a:off x="5740929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9E80FE1-0075-0276-F259-5729072B5709}"/>
              </a:ext>
            </a:extLst>
          </p:cNvPr>
          <p:cNvSpPr txBox="1"/>
          <p:nvPr/>
        </p:nvSpPr>
        <p:spPr>
          <a:xfrm>
            <a:off x="5614793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45807AB-1B0F-E950-6CE8-1E445F0587DA}"/>
              </a:ext>
            </a:extLst>
          </p:cNvPr>
          <p:cNvSpPr txBox="1"/>
          <p:nvPr/>
        </p:nvSpPr>
        <p:spPr>
          <a:xfrm>
            <a:off x="2383399" y="470218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15900399-7734-1532-5D8C-4C84D78B9937}"/>
              </a:ext>
            </a:extLst>
          </p:cNvPr>
          <p:cNvSpPr txBox="1"/>
          <p:nvPr/>
        </p:nvSpPr>
        <p:spPr>
          <a:xfrm>
            <a:off x="2257263" y="5088577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ct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254347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40FF745E-1961-6DB3-B21E-F1EA3EF5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18167915">
            <a:off x="-3007792" y="3331959"/>
            <a:ext cx="9334500" cy="801211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B4B5064-9D7B-5FB3-3C0F-71D1D69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73" y="-692794"/>
            <a:ext cx="12524746" cy="13855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EB85C4-8B7C-0446-9781-F71B66223C67}"/>
              </a:ext>
            </a:extLst>
          </p:cNvPr>
          <p:cNvSpPr txBox="1"/>
          <p:nvPr/>
        </p:nvSpPr>
        <p:spPr>
          <a:xfrm>
            <a:off x="8378578" y="79257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C8DE6F-8D94-3B9E-A1A0-D129C86B84D2}"/>
              </a:ext>
            </a:extLst>
          </p:cNvPr>
          <p:cNvSpPr txBox="1"/>
          <p:nvPr/>
        </p:nvSpPr>
        <p:spPr>
          <a:xfrm>
            <a:off x="9556786" y="1781236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DE8A75-F96A-54F9-2960-0E0F0C798B35}"/>
              </a:ext>
            </a:extLst>
          </p:cNvPr>
          <p:cNvSpPr txBox="1"/>
          <p:nvPr/>
        </p:nvSpPr>
        <p:spPr>
          <a:xfrm>
            <a:off x="4629150" y="3113692"/>
            <a:ext cx="7353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63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5" name="Imagem 4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DFABA91F-329F-A5A2-3546-8017E9C4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-340447" y="2393584"/>
            <a:ext cx="3999810" cy="3868521"/>
          </a:xfrm>
          <a:prstGeom prst="ellipse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162E03-1882-6FEB-22A6-7997C8670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9816" y="1271066"/>
            <a:ext cx="6038966" cy="60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em pé na cozinha&#10;&#10;Descrição gerada automaticamente com confiança média">
            <a:extLst>
              <a:ext uri="{FF2B5EF4-FFF2-40B4-BE49-F238E27FC236}">
                <a16:creationId xmlns:a16="http://schemas.microsoft.com/office/drawing/2014/main" id="{B32B507F-023A-455E-5F54-73CFB635E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248" b="4275"/>
          <a:stretch/>
        </p:blipFill>
        <p:spPr>
          <a:xfrm>
            <a:off x="8384828" y="538200"/>
            <a:ext cx="5855822" cy="5663611"/>
          </a:xfrm>
          <a:prstGeom prst="ellipse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C0C3984-79BC-D6D7-DC07-2CC6A084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04" y="-1059740"/>
            <a:ext cx="8936070" cy="89774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FB4F73-0750-2E61-EE79-6C0E09834AD2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FC60A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B8368D-F615-1017-AA96-02CD37A3958A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1CB42F-4789-7044-58A4-287650AA22B2}"/>
              </a:ext>
            </a:extLst>
          </p:cNvPr>
          <p:cNvSpPr txBox="1"/>
          <p:nvPr/>
        </p:nvSpPr>
        <p:spPr>
          <a:xfrm>
            <a:off x="352878" y="2589401"/>
            <a:ext cx="6491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FFC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FFECAD"/>
                </a:solidFill>
                <a:latin typeface="Futura BT" panose="020B0502020204020303" pitchFamily="34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6CD0FE-7469-7345-CB34-5985849A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6262373" y="-7146679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8E0FAEA2-C103-6782-4B41-BDB2A214D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CE7A68-EBE7-E71C-895A-306B332DF3CE}"/>
              </a:ext>
            </a:extLst>
          </p:cNvPr>
          <p:cNvSpPr txBox="1"/>
          <p:nvPr/>
        </p:nvSpPr>
        <p:spPr>
          <a:xfrm>
            <a:off x="8349081" y="261628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1F0613-B180-A201-2EB0-BFE53235253C}"/>
              </a:ext>
            </a:extLst>
          </p:cNvPr>
          <p:cNvSpPr txBox="1"/>
          <p:nvPr/>
        </p:nvSpPr>
        <p:spPr>
          <a:xfrm>
            <a:off x="9527289" y="1250294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F8B55B-EE59-B5FE-D7EB-B6A10A8A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22" y="1963158"/>
            <a:ext cx="3646463" cy="3663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386266-9CB3-2033-B9DF-43E6886C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2" y="737475"/>
            <a:ext cx="2169327" cy="2179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CC486B-B8A8-9763-C28E-7690F215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2" y="4536829"/>
            <a:ext cx="2169327" cy="217938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BCB00F6-17EE-343F-4734-68FFD34A4FEC}"/>
              </a:ext>
            </a:extLst>
          </p:cNvPr>
          <p:cNvCxnSpPr>
            <a:cxnSpLocks/>
          </p:cNvCxnSpPr>
          <p:nvPr/>
        </p:nvCxnSpPr>
        <p:spPr>
          <a:xfrm>
            <a:off x="3507275" y="2916855"/>
            <a:ext cx="0" cy="1557690"/>
          </a:xfrm>
          <a:prstGeom prst="straightConnector1">
            <a:avLst/>
          </a:prstGeom>
          <a:ln w="127000">
            <a:solidFill>
              <a:srgbClr val="63030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1710BE5-DFF3-C0EF-0865-FA93D1C8AB54}"/>
              </a:ext>
            </a:extLst>
          </p:cNvPr>
          <p:cNvCxnSpPr>
            <a:cxnSpLocks/>
          </p:cNvCxnSpPr>
          <p:nvPr/>
        </p:nvCxnSpPr>
        <p:spPr>
          <a:xfrm>
            <a:off x="3507275" y="3695700"/>
            <a:ext cx="1814025" cy="0"/>
          </a:xfrm>
          <a:prstGeom prst="straightConnector1">
            <a:avLst/>
          </a:prstGeom>
          <a:ln w="127000">
            <a:solidFill>
              <a:srgbClr val="63030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39EBBE51-AA74-9AEB-DC7A-3CA49425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275" y="1377165"/>
            <a:ext cx="900000" cy="90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A1A06A4-0C23-4D7A-0086-6D0FCB026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275" y="5142934"/>
            <a:ext cx="900000" cy="90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C6D4D54-E527-4F4C-160D-9EEC7EE3D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353" y="3031155"/>
            <a:ext cx="1440000" cy="14400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3DC1CB6-1328-1303-C97F-48A620F38037}"/>
              </a:ext>
            </a:extLst>
          </p:cNvPr>
          <p:cNvSpPr txBox="1"/>
          <p:nvPr/>
        </p:nvSpPr>
        <p:spPr>
          <a:xfrm>
            <a:off x="1153819" y="101762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ABD211-DFC6-40E4-E4F1-D347D9500F5D}"/>
              </a:ext>
            </a:extLst>
          </p:cNvPr>
          <p:cNvSpPr txBox="1"/>
          <p:nvPr/>
        </p:nvSpPr>
        <p:spPr>
          <a:xfrm>
            <a:off x="906957" y="144616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432B67C-26B7-3AE6-DBA6-CCC084BD61F9}"/>
              </a:ext>
            </a:extLst>
          </p:cNvPr>
          <p:cNvSpPr txBox="1"/>
          <p:nvPr/>
        </p:nvSpPr>
        <p:spPr>
          <a:xfrm>
            <a:off x="1153819" y="498328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F67AAF-2DC9-3E61-4794-1189713D0217}"/>
              </a:ext>
            </a:extLst>
          </p:cNvPr>
          <p:cNvSpPr txBox="1"/>
          <p:nvPr/>
        </p:nvSpPr>
        <p:spPr>
          <a:xfrm>
            <a:off x="906957" y="5411832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C6F1E26-5AF7-45D4-DECA-3301C82D24A7}"/>
              </a:ext>
            </a:extLst>
          </p:cNvPr>
          <p:cNvSpPr txBox="1"/>
          <p:nvPr/>
        </p:nvSpPr>
        <p:spPr>
          <a:xfrm>
            <a:off x="9222587" y="306995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B82300B-383C-E291-C74C-C48457867AAC}"/>
              </a:ext>
            </a:extLst>
          </p:cNvPr>
          <p:cNvSpPr txBox="1"/>
          <p:nvPr/>
        </p:nvSpPr>
        <p:spPr>
          <a:xfrm>
            <a:off x="9222587" y="3495154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E316C63-ABF0-5A7C-BB45-042557F6A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6262373" y="1584371"/>
            <a:ext cx="12524746" cy="13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7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Esquemático&#10;&#10;Descrição gerada automaticamente com confiança baixa">
            <a:extLst>
              <a:ext uri="{FF2B5EF4-FFF2-40B4-BE49-F238E27FC236}">
                <a16:creationId xmlns:a16="http://schemas.microsoft.com/office/drawing/2014/main" id="{6692B85A-312C-1643-6607-64C4A4C0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 rot="5400000">
            <a:off x="869724" y="-3306727"/>
            <a:ext cx="10694571" cy="91795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963549-48F4-4780-A37E-6FE4063ACE70}"/>
              </a:ext>
            </a:extLst>
          </p:cNvPr>
          <p:cNvSpPr txBox="1"/>
          <p:nvPr/>
        </p:nvSpPr>
        <p:spPr>
          <a:xfrm>
            <a:off x="352878" y="287015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7BC654-6588-4CB3-9A02-28E1052000C3}"/>
              </a:ext>
            </a:extLst>
          </p:cNvPr>
          <p:cNvSpPr txBox="1"/>
          <p:nvPr/>
        </p:nvSpPr>
        <p:spPr>
          <a:xfrm>
            <a:off x="335750" y="126596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074910-95AD-50E0-7BFF-FA5A160D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9627" y="3146471"/>
            <a:ext cx="12524746" cy="13855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66690A-7F3C-3D30-26E7-A52EA6F8E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8" y="32845"/>
            <a:ext cx="2169327" cy="2179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F3C53A2-9401-C871-02C4-2A0FCB93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9" y="2355732"/>
            <a:ext cx="2169327" cy="2179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F4105C-5A10-0654-2CCA-7F5A69147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78" y="4678620"/>
            <a:ext cx="2169327" cy="21793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AC7AE5-79BF-E86B-520D-37295497C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541" y="672535"/>
            <a:ext cx="900000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EC0520-02AE-6378-9757-0CEB033D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541" y="2979000"/>
            <a:ext cx="900000" cy="9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490FD53-8DA6-D085-9FFE-897E65337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541" y="5318310"/>
            <a:ext cx="900000" cy="90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4A8EB9-F3B7-E498-B288-DD86EB3EA0B2}"/>
              </a:ext>
            </a:extLst>
          </p:cNvPr>
          <p:cNvSpPr txBox="1"/>
          <p:nvPr/>
        </p:nvSpPr>
        <p:spPr>
          <a:xfrm>
            <a:off x="8059304" y="31299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74BAF1-2B2B-46B2-0CC2-F059A17DC491}"/>
              </a:ext>
            </a:extLst>
          </p:cNvPr>
          <p:cNvSpPr txBox="1"/>
          <p:nvPr/>
        </p:nvSpPr>
        <p:spPr>
          <a:xfrm>
            <a:off x="7812442" y="74153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527A6D-8CB1-6916-3C15-0565BB891967}"/>
              </a:ext>
            </a:extLst>
          </p:cNvPr>
          <p:cNvSpPr txBox="1"/>
          <p:nvPr/>
        </p:nvSpPr>
        <p:spPr>
          <a:xfrm>
            <a:off x="8028711" y="27704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FDA50F-C490-994B-4DB4-899AC1F0194F}"/>
              </a:ext>
            </a:extLst>
          </p:cNvPr>
          <p:cNvSpPr txBox="1"/>
          <p:nvPr/>
        </p:nvSpPr>
        <p:spPr>
          <a:xfrm>
            <a:off x="7781849" y="31989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C67DA4-A487-9D4C-93FA-0192E8D536A4}"/>
              </a:ext>
            </a:extLst>
          </p:cNvPr>
          <p:cNvSpPr txBox="1"/>
          <p:nvPr/>
        </p:nvSpPr>
        <p:spPr>
          <a:xfrm>
            <a:off x="8000829" y="517074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30304"/>
                </a:solidFill>
                <a:latin typeface="Berlin Sans FB Demi" panose="020E0802020502020306" pitchFamily="34" charset="0"/>
              </a:rPr>
              <a:t>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795447-38B3-7334-7416-4B4FA91A73D7}"/>
              </a:ext>
            </a:extLst>
          </p:cNvPr>
          <p:cNvSpPr txBox="1"/>
          <p:nvPr/>
        </p:nvSpPr>
        <p:spPr>
          <a:xfrm>
            <a:off x="7753967" y="5599288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Pequena</a:t>
            </a:r>
          </a:p>
          <a:p>
            <a:pPr algn="r"/>
            <a:r>
              <a:rPr lang="pt-BR" sz="2400" b="1" dirty="0">
                <a:solidFill>
                  <a:srgbClr val="AF2916"/>
                </a:solidFill>
                <a:latin typeface="Futura BT" panose="020B0502020204020303" pitchFamily="34" charset="0"/>
              </a:rPr>
              <a:t>descrição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3613F6-90F1-7D35-D22F-8BC5A92D5311}"/>
              </a:ext>
            </a:extLst>
          </p:cNvPr>
          <p:cNvSpPr txBox="1"/>
          <p:nvPr/>
        </p:nvSpPr>
        <p:spPr>
          <a:xfrm>
            <a:off x="352878" y="2440851"/>
            <a:ext cx="6494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Este é um espaço para um pequeno texto. Não esqueça de </a:t>
            </a:r>
            <a:r>
              <a:rPr lang="pt-BR" sz="4800" dirty="0">
                <a:solidFill>
                  <a:srgbClr val="63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destacar as palavras importantes</a:t>
            </a:r>
            <a:r>
              <a:rPr lang="pt-BR" sz="4800" dirty="0">
                <a:solidFill>
                  <a:srgbClr val="AF2916"/>
                </a:solidFill>
                <a:latin typeface="Futura BT" panose="020B05020202040203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30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438</Words>
  <Application>Microsoft Office PowerPoint</Application>
  <PresentationFormat>Widescreen</PresentationFormat>
  <Paragraphs>220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Berlin Sans FB Demi</vt:lpstr>
      <vt:lpstr>Futura BT</vt:lpstr>
      <vt:lpstr>Berlin Sans FB</vt:lpstr>
      <vt:lpstr>Aptos Display</vt:lpstr>
      <vt:lpstr>Arial</vt:lpstr>
      <vt:lpstr>Bison Bold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Monteiro</dc:creator>
  <cp:lastModifiedBy>Marcio Monteiro</cp:lastModifiedBy>
  <cp:revision>2</cp:revision>
  <dcterms:created xsi:type="dcterms:W3CDTF">2024-03-21T18:28:56Z</dcterms:created>
  <dcterms:modified xsi:type="dcterms:W3CDTF">2026-07-20T22:15:13Z</dcterms:modified>
</cp:coreProperties>
</file>