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266" r:id="rId32"/>
    <p:sldId id="267" r:id="rId33"/>
    <p:sldId id="321" r:id="rId34"/>
    <p:sldId id="269" r:id="rId35"/>
    <p:sldId id="270" r:id="rId36"/>
    <p:sldId id="271" r:id="rId37"/>
    <p:sldId id="300" r:id="rId38"/>
  </p:sldIdLst>
  <p:sldSz cx="12192000" cy="6858000"/>
  <p:notesSz cx="6858000" cy="9144000"/>
  <p:embeddedFontLst>
    <p:embeddedFont>
      <p:font typeface="Bison Bold" panose="00000400000000000000" pitchFamily="2" charset="0"/>
      <p:regular r:id="rId39"/>
    </p:embeddedFont>
    <p:embeddedFont>
      <p:font typeface="Futura BT" panose="020B0502020204020303" pitchFamily="34" charset="0"/>
      <p:regular r:id="rId4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FEA"/>
    <a:srgbClr val="6247AA"/>
    <a:srgbClr val="102B3F"/>
    <a:srgbClr val="A06CD5"/>
    <a:srgbClr val="062726"/>
    <a:srgbClr val="8EC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8FFC27-CB84-4B19-AAAB-5491A73E86FA}" v="80" dt="2025-12-12T02:39:23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044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6A8DAF11-0170-4933-B00C-B22EC133431A}"/>
    <pc:docChg chg="undo custSel addSld modSld sldOrd">
      <pc:chgData name="Marcio Monteiro" userId="aef6e9f59deaac01" providerId="LiveId" clId="{6A8DAF11-0170-4933-B00C-B22EC133431A}" dt="2025-12-12T02:40:23.358" v="202" actId="20577"/>
      <pc:docMkLst>
        <pc:docMk/>
      </pc:docMkLst>
      <pc:sldChg chg="modSp add mod setBg">
        <pc:chgData name="Marcio Monteiro" userId="aef6e9f59deaac01" providerId="LiveId" clId="{6A8DAF11-0170-4933-B00C-B22EC133431A}" dt="2025-12-12T02:36:32.435" v="116" actId="207"/>
        <pc:sldMkLst>
          <pc:docMk/>
          <pc:sldMk cId="3316002588" sldId="266"/>
        </pc:sldMkLst>
        <pc:spChg chg="mod">
          <ac:chgData name="Marcio Monteiro" userId="aef6e9f59deaac01" providerId="LiveId" clId="{6A8DAF11-0170-4933-B00C-B22EC133431A}" dt="2025-12-12T02:35:42.725" v="102" actId="207"/>
          <ac:spMkLst>
            <pc:docMk/>
            <pc:sldMk cId="3316002588" sldId="266"/>
            <ac:spMk id="2" creationId="{90AADAB4-9783-8474-30A8-B217BE625F30}"/>
          </ac:spMkLst>
        </pc:spChg>
        <pc:spChg chg="mod">
          <ac:chgData name="Marcio Monteiro" userId="aef6e9f59deaac01" providerId="LiveId" clId="{6A8DAF11-0170-4933-B00C-B22EC133431A}" dt="2025-12-12T02:35:46.145" v="103" actId="207"/>
          <ac:spMkLst>
            <pc:docMk/>
            <pc:sldMk cId="3316002588" sldId="266"/>
            <ac:spMk id="3" creationId="{CADD71FF-4A19-272C-B040-51A4CF32B0C7}"/>
          </ac:spMkLst>
        </pc:spChg>
        <pc:spChg chg="mod">
          <ac:chgData name="Marcio Monteiro" userId="aef6e9f59deaac01" providerId="LiveId" clId="{6A8DAF11-0170-4933-B00C-B22EC133431A}" dt="2025-12-12T02:35:49.349" v="104" actId="207"/>
          <ac:spMkLst>
            <pc:docMk/>
            <pc:sldMk cId="3316002588" sldId="266"/>
            <ac:spMk id="4" creationId="{87F95CCA-DBDC-59B9-55D5-3C0C4EF21E41}"/>
          </ac:spMkLst>
        </pc:spChg>
        <pc:spChg chg="mod">
          <ac:chgData name="Marcio Monteiro" userId="aef6e9f59deaac01" providerId="LiveId" clId="{6A8DAF11-0170-4933-B00C-B22EC133431A}" dt="2025-12-12T02:36:17.754" v="111" actId="207"/>
          <ac:spMkLst>
            <pc:docMk/>
            <pc:sldMk cId="3316002588" sldId="266"/>
            <ac:spMk id="7" creationId="{C524E128-7137-DD84-72E4-B0664612777F}"/>
          </ac:spMkLst>
        </pc:spChg>
        <pc:spChg chg="mod">
          <ac:chgData name="Marcio Monteiro" userId="aef6e9f59deaac01" providerId="LiveId" clId="{6A8DAF11-0170-4933-B00C-B22EC133431A}" dt="2025-12-12T02:36:05.070" v="108" actId="207"/>
          <ac:spMkLst>
            <pc:docMk/>
            <pc:sldMk cId="3316002588" sldId="266"/>
            <ac:spMk id="8" creationId="{24BF3F8A-2A7C-A6DA-0A34-9CA00C47A96A}"/>
          </ac:spMkLst>
        </pc:spChg>
        <pc:spChg chg="mod">
          <ac:chgData name="Marcio Monteiro" userId="aef6e9f59deaac01" providerId="LiveId" clId="{6A8DAF11-0170-4933-B00C-B22EC133431A}" dt="2025-12-12T02:36:02.255" v="107" actId="207"/>
          <ac:spMkLst>
            <pc:docMk/>
            <pc:sldMk cId="3316002588" sldId="266"/>
            <ac:spMk id="9" creationId="{09AADC03-F3AC-B97B-0133-032FC697EC6B}"/>
          </ac:spMkLst>
        </pc:spChg>
        <pc:spChg chg="mod">
          <ac:chgData name="Marcio Monteiro" userId="aef6e9f59deaac01" providerId="LiveId" clId="{6A8DAF11-0170-4933-B00C-B22EC133431A}" dt="2025-12-12T02:35:58.044" v="106" actId="207"/>
          <ac:spMkLst>
            <pc:docMk/>
            <pc:sldMk cId="3316002588" sldId="266"/>
            <ac:spMk id="10" creationId="{59586A5E-9B76-36E3-2822-00F5ECAA0A80}"/>
          </ac:spMkLst>
        </pc:spChg>
        <pc:spChg chg="mod">
          <ac:chgData name="Marcio Monteiro" userId="aef6e9f59deaac01" providerId="LiveId" clId="{6A8DAF11-0170-4933-B00C-B22EC133431A}" dt="2025-12-12T02:36:21.719" v="112" actId="207"/>
          <ac:spMkLst>
            <pc:docMk/>
            <pc:sldMk cId="3316002588" sldId="266"/>
            <ac:spMk id="11" creationId="{839A5880-03F4-039B-F124-816361FE73A3}"/>
          </ac:spMkLst>
        </pc:spChg>
        <pc:spChg chg="mod">
          <ac:chgData name="Marcio Monteiro" userId="aef6e9f59deaac01" providerId="LiveId" clId="{6A8DAF11-0170-4933-B00C-B22EC133431A}" dt="2025-12-12T02:36:26.091" v="114" actId="207"/>
          <ac:spMkLst>
            <pc:docMk/>
            <pc:sldMk cId="3316002588" sldId="266"/>
            <ac:spMk id="12" creationId="{4DB7B6D2-4CC8-BDED-721C-46746EFAEECB}"/>
          </ac:spMkLst>
        </pc:spChg>
        <pc:spChg chg="mod">
          <ac:chgData name="Marcio Monteiro" userId="aef6e9f59deaac01" providerId="LiveId" clId="{6A8DAF11-0170-4933-B00C-B22EC133431A}" dt="2025-12-12T02:36:26.091" v="114" actId="207"/>
          <ac:spMkLst>
            <pc:docMk/>
            <pc:sldMk cId="3316002588" sldId="266"/>
            <ac:spMk id="13" creationId="{9B8A924D-736B-4422-2EBD-8E7AC2AE235B}"/>
          </ac:spMkLst>
        </pc:spChg>
        <pc:spChg chg="mod">
          <ac:chgData name="Marcio Monteiro" userId="aef6e9f59deaac01" providerId="LiveId" clId="{6A8DAF11-0170-4933-B00C-B22EC133431A}" dt="2025-12-12T02:36:26.091" v="114" actId="207"/>
          <ac:spMkLst>
            <pc:docMk/>
            <pc:sldMk cId="3316002588" sldId="266"/>
            <ac:spMk id="14" creationId="{A7D17D0A-408B-87D9-F5A7-ECE780D7EB03}"/>
          </ac:spMkLst>
        </pc:spChg>
        <pc:spChg chg="mod">
          <ac:chgData name="Marcio Monteiro" userId="aef6e9f59deaac01" providerId="LiveId" clId="{6A8DAF11-0170-4933-B00C-B22EC133431A}" dt="2025-12-12T02:35:54.900" v="105" actId="207"/>
          <ac:spMkLst>
            <pc:docMk/>
            <pc:sldMk cId="3316002588" sldId="266"/>
            <ac:spMk id="15" creationId="{D4D5D3F5-BF82-7BE6-E548-22FAAAD0EA8E}"/>
          </ac:spMkLst>
        </pc:spChg>
        <pc:spChg chg="mod">
          <ac:chgData name="Marcio Monteiro" userId="aef6e9f59deaac01" providerId="LiveId" clId="{6A8DAF11-0170-4933-B00C-B22EC133431A}" dt="2025-12-12T02:35:54.900" v="105" actId="207"/>
          <ac:spMkLst>
            <pc:docMk/>
            <pc:sldMk cId="3316002588" sldId="266"/>
            <ac:spMk id="16" creationId="{A0619389-C92B-43AB-DB0C-95EB4F6CF3BB}"/>
          </ac:spMkLst>
        </pc:spChg>
        <pc:spChg chg="mod">
          <ac:chgData name="Marcio Monteiro" userId="aef6e9f59deaac01" providerId="LiveId" clId="{6A8DAF11-0170-4933-B00C-B22EC133431A}" dt="2025-12-12T02:35:54.900" v="105" actId="207"/>
          <ac:spMkLst>
            <pc:docMk/>
            <pc:sldMk cId="3316002588" sldId="266"/>
            <ac:spMk id="17" creationId="{B0CE3636-666D-92F3-61BA-E42806AC4019}"/>
          </ac:spMkLst>
        </pc:spChg>
        <pc:spChg chg="mod">
          <ac:chgData name="Marcio Monteiro" userId="aef6e9f59deaac01" providerId="LiveId" clId="{6A8DAF11-0170-4933-B00C-B22EC133431A}" dt="2025-12-12T02:35:54.900" v="105" actId="207"/>
          <ac:spMkLst>
            <pc:docMk/>
            <pc:sldMk cId="3316002588" sldId="266"/>
            <ac:spMk id="18" creationId="{9C94793B-2116-23E2-9D48-456C663BB9F6}"/>
          </ac:spMkLst>
        </pc:spChg>
        <pc:picChg chg="mod">
          <ac:chgData name="Marcio Monteiro" userId="aef6e9f59deaac01" providerId="LiveId" clId="{6A8DAF11-0170-4933-B00C-B22EC133431A}" dt="2025-12-12T02:36:32.435" v="116" actId="207"/>
          <ac:picMkLst>
            <pc:docMk/>
            <pc:sldMk cId="3316002588" sldId="266"/>
            <ac:picMk id="49" creationId="{2D6EF2A1-E8E7-9269-1CE0-43FFDD35F9EC}"/>
          </ac:picMkLst>
        </pc:picChg>
        <pc:picChg chg="mod">
          <ac:chgData name="Marcio Monteiro" userId="aef6e9f59deaac01" providerId="LiveId" clId="{6A8DAF11-0170-4933-B00C-B22EC133431A}" dt="2025-12-12T02:36:28.807" v="115" actId="207"/>
          <ac:picMkLst>
            <pc:docMk/>
            <pc:sldMk cId="3316002588" sldId="266"/>
            <ac:picMk id="51" creationId="{068AF7B6-2175-A261-1BCC-D200C2425D2B}"/>
          </ac:picMkLst>
        </pc:picChg>
      </pc:sldChg>
      <pc:sldChg chg="modSp add mod setBg">
        <pc:chgData name="Marcio Monteiro" userId="aef6e9f59deaac01" providerId="LiveId" clId="{6A8DAF11-0170-4933-B00C-B22EC133431A}" dt="2025-12-12T02:37:00.049" v="122"/>
        <pc:sldMkLst>
          <pc:docMk/>
          <pc:sldMk cId="2776315792" sldId="267"/>
        </pc:sldMkLst>
        <pc:spChg chg="mod">
          <ac:chgData name="Marcio Monteiro" userId="aef6e9f59deaac01" providerId="LiveId" clId="{6A8DAF11-0170-4933-B00C-B22EC133431A}" dt="2025-12-12T02:36:45.010" v="118" actId="207"/>
          <ac:spMkLst>
            <pc:docMk/>
            <pc:sldMk cId="2776315792" sldId="267"/>
            <ac:spMk id="5" creationId="{17C03E97-CF38-CC01-25D9-198429C18C3E}"/>
          </ac:spMkLst>
        </pc:spChg>
        <pc:spChg chg="mod">
          <ac:chgData name="Marcio Monteiro" userId="aef6e9f59deaac01" providerId="LiveId" clId="{6A8DAF11-0170-4933-B00C-B22EC133431A}" dt="2025-12-12T02:36:48.933" v="119" actId="207"/>
          <ac:spMkLst>
            <pc:docMk/>
            <pc:sldMk cId="2776315792" sldId="267"/>
            <ac:spMk id="6" creationId="{17F48B58-CA03-E4BD-9B29-A1342384E22F}"/>
          </ac:spMkLst>
        </pc:spChg>
        <pc:spChg chg="mod">
          <ac:chgData name="Marcio Monteiro" userId="aef6e9f59deaac01" providerId="LiveId" clId="{6A8DAF11-0170-4933-B00C-B22EC133431A}" dt="2025-12-12T02:36:45.010" v="118" actId="207"/>
          <ac:spMkLst>
            <pc:docMk/>
            <pc:sldMk cId="2776315792" sldId="267"/>
            <ac:spMk id="29" creationId="{F324F109-9B8E-C7ED-C4B6-0D13198A96BA}"/>
          </ac:spMkLst>
        </pc:spChg>
        <pc:spChg chg="mod">
          <ac:chgData name="Marcio Monteiro" userId="aef6e9f59deaac01" providerId="LiveId" clId="{6A8DAF11-0170-4933-B00C-B22EC133431A}" dt="2025-12-12T02:36:48.933" v="119" actId="207"/>
          <ac:spMkLst>
            <pc:docMk/>
            <pc:sldMk cId="2776315792" sldId="267"/>
            <ac:spMk id="30" creationId="{1CD1B922-EDB4-6F87-AD2F-0F111855CF09}"/>
          </ac:spMkLst>
        </pc:spChg>
        <pc:spChg chg="mod">
          <ac:chgData name="Marcio Monteiro" userId="aef6e9f59deaac01" providerId="LiveId" clId="{6A8DAF11-0170-4933-B00C-B22EC133431A}" dt="2025-12-12T02:36:45.010" v="118" actId="207"/>
          <ac:spMkLst>
            <pc:docMk/>
            <pc:sldMk cId="2776315792" sldId="267"/>
            <ac:spMk id="31" creationId="{248A1221-4434-FFF1-DA4C-2928E2879C68}"/>
          </ac:spMkLst>
        </pc:spChg>
        <pc:spChg chg="mod">
          <ac:chgData name="Marcio Monteiro" userId="aef6e9f59deaac01" providerId="LiveId" clId="{6A8DAF11-0170-4933-B00C-B22EC133431A}" dt="2025-12-12T02:36:48.933" v="119" actId="207"/>
          <ac:spMkLst>
            <pc:docMk/>
            <pc:sldMk cId="2776315792" sldId="267"/>
            <ac:spMk id="32" creationId="{33EB4372-6186-7B2B-8509-1357E5EFAEC8}"/>
          </ac:spMkLst>
        </pc:spChg>
        <pc:picChg chg="mod">
          <ac:chgData name="Marcio Monteiro" userId="aef6e9f59deaac01" providerId="LiveId" clId="{6A8DAF11-0170-4933-B00C-B22EC133431A}" dt="2025-12-12T02:36:52.473" v="120" actId="207"/>
          <ac:picMkLst>
            <pc:docMk/>
            <pc:sldMk cId="2776315792" sldId="267"/>
            <ac:picMk id="35" creationId="{4A5215BE-B987-2FF8-6737-1A4E933CCE84}"/>
          </ac:picMkLst>
        </pc:picChg>
        <pc:picChg chg="mod">
          <ac:chgData name="Marcio Monteiro" userId="aef6e9f59deaac01" providerId="LiveId" clId="{6A8DAF11-0170-4933-B00C-B22EC133431A}" dt="2025-12-12T02:36:55.378" v="121" actId="207"/>
          <ac:picMkLst>
            <pc:docMk/>
            <pc:sldMk cId="2776315792" sldId="267"/>
            <ac:picMk id="37" creationId="{372B04FB-B4C1-F162-922E-DE8048F90B66}"/>
          </ac:picMkLst>
        </pc:picChg>
      </pc:sldChg>
      <pc:sldChg chg="modSp add mod setBg">
        <pc:chgData name="Marcio Monteiro" userId="aef6e9f59deaac01" providerId="LiveId" clId="{6A8DAF11-0170-4933-B00C-B22EC133431A}" dt="2025-12-12T02:38:26.455" v="149" actId="207"/>
        <pc:sldMkLst>
          <pc:docMk/>
          <pc:sldMk cId="1863960925" sldId="269"/>
        </pc:sldMkLst>
        <pc:spChg chg="mod">
          <ac:chgData name="Marcio Monteiro" userId="aef6e9f59deaac01" providerId="LiveId" clId="{6A8DAF11-0170-4933-B00C-B22EC133431A}" dt="2025-12-12T02:38:16.951" v="146" actId="207"/>
          <ac:spMkLst>
            <pc:docMk/>
            <pc:sldMk cId="1863960925" sldId="269"/>
            <ac:spMk id="5" creationId="{770D4860-9536-8EB9-2799-D1D60E53D444}"/>
          </ac:spMkLst>
        </pc:spChg>
        <pc:spChg chg="mod">
          <ac:chgData name="Marcio Monteiro" userId="aef6e9f59deaac01" providerId="LiveId" clId="{6A8DAF11-0170-4933-B00C-B22EC133431A}" dt="2025-12-12T02:38:12.394" v="144" actId="207"/>
          <ac:spMkLst>
            <pc:docMk/>
            <pc:sldMk cId="1863960925" sldId="269"/>
            <ac:spMk id="6" creationId="{9A4AB75F-ACC1-CF2E-738C-81749AD0F3D0}"/>
          </ac:spMkLst>
        </pc:spChg>
        <pc:spChg chg="mod">
          <ac:chgData name="Marcio Monteiro" userId="aef6e9f59deaac01" providerId="LiveId" clId="{6A8DAF11-0170-4933-B00C-B22EC133431A}" dt="2025-12-12T02:38:20.719" v="147" actId="207"/>
          <ac:spMkLst>
            <pc:docMk/>
            <pc:sldMk cId="1863960925" sldId="269"/>
            <ac:spMk id="33" creationId="{AA43AC80-C426-24D0-80B7-648009EC4FB2}"/>
          </ac:spMkLst>
        </pc:spChg>
        <pc:picChg chg="mod">
          <ac:chgData name="Marcio Monteiro" userId="aef6e9f59deaac01" providerId="LiveId" clId="{6A8DAF11-0170-4933-B00C-B22EC133431A}" dt="2025-12-12T02:38:26.455" v="149" actId="207"/>
          <ac:picMkLst>
            <pc:docMk/>
            <pc:sldMk cId="1863960925" sldId="269"/>
            <ac:picMk id="2" creationId="{7059D698-A73C-DB2F-74DD-D246F8EDDEC0}"/>
          </ac:picMkLst>
        </pc:picChg>
        <pc:picChg chg="mod">
          <ac:chgData name="Marcio Monteiro" userId="aef6e9f59deaac01" providerId="LiveId" clId="{6A8DAF11-0170-4933-B00C-B22EC133431A}" dt="2025-12-12T02:38:24.404" v="148" actId="207"/>
          <ac:picMkLst>
            <pc:docMk/>
            <pc:sldMk cId="1863960925" sldId="269"/>
            <ac:picMk id="3" creationId="{D5E77113-884E-807E-0085-C332768E80D2}"/>
          </ac:picMkLst>
        </pc:picChg>
      </pc:sldChg>
      <pc:sldChg chg="modSp add mod setBg">
        <pc:chgData name="Marcio Monteiro" userId="aef6e9f59deaac01" providerId="LiveId" clId="{6A8DAF11-0170-4933-B00C-B22EC133431A}" dt="2025-12-12T02:38:46.129" v="154" actId="207"/>
        <pc:sldMkLst>
          <pc:docMk/>
          <pc:sldMk cId="792550532" sldId="270"/>
        </pc:sldMkLst>
        <pc:spChg chg="mod">
          <ac:chgData name="Marcio Monteiro" userId="aef6e9f59deaac01" providerId="LiveId" clId="{6A8DAF11-0170-4933-B00C-B22EC133431A}" dt="2025-12-12T02:38:35.901" v="152" actId="207"/>
          <ac:spMkLst>
            <pc:docMk/>
            <pc:sldMk cId="792550532" sldId="270"/>
            <ac:spMk id="19" creationId="{66201313-98CB-EA49-5997-CEA9B4689FEF}"/>
          </ac:spMkLst>
        </pc:spChg>
        <pc:spChg chg="mod">
          <ac:chgData name="Marcio Monteiro" userId="aef6e9f59deaac01" providerId="LiveId" clId="{6A8DAF11-0170-4933-B00C-B22EC133431A}" dt="2025-12-12T02:38:42.422" v="153" actId="207"/>
          <ac:spMkLst>
            <pc:docMk/>
            <pc:sldMk cId="792550532" sldId="270"/>
            <ac:spMk id="20" creationId="{A1D3DACF-8370-3053-93F1-1D7563DABF7A}"/>
          </ac:spMkLst>
        </pc:spChg>
        <pc:spChg chg="mod">
          <ac:chgData name="Marcio Monteiro" userId="aef6e9f59deaac01" providerId="LiveId" clId="{6A8DAF11-0170-4933-B00C-B22EC133431A}" dt="2025-12-12T02:38:35.901" v="152" actId="207"/>
          <ac:spMkLst>
            <pc:docMk/>
            <pc:sldMk cId="792550532" sldId="270"/>
            <ac:spMk id="21" creationId="{558E6884-A229-0E38-2ADB-60F1209E05AF}"/>
          </ac:spMkLst>
        </pc:spChg>
        <pc:spChg chg="mod">
          <ac:chgData name="Marcio Monteiro" userId="aef6e9f59deaac01" providerId="LiveId" clId="{6A8DAF11-0170-4933-B00C-B22EC133431A}" dt="2025-12-12T02:38:42.422" v="153" actId="207"/>
          <ac:spMkLst>
            <pc:docMk/>
            <pc:sldMk cId="792550532" sldId="270"/>
            <ac:spMk id="22" creationId="{ACD3C8CF-FE82-B85B-0886-056EED8264F9}"/>
          </ac:spMkLst>
        </pc:spChg>
        <pc:spChg chg="mod">
          <ac:chgData name="Marcio Monteiro" userId="aef6e9f59deaac01" providerId="LiveId" clId="{6A8DAF11-0170-4933-B00C-B22EC133431A}" dt="2025-12-12T02:38:35.901" v="152" actId="207"/>
          <ac:spMkLst>
            <pc:docMk/>
            <pc:sldMk cId="792550532" sldId="270"/>
            <ac:spMk id="23" creationId="{86FE4C9D-589A-C6CE-60B5-B94207E2FF77}"/>
          </ac:spMkLst>
        </pc:spChg>
        <pc:spChg chg="mod">
          <ac:chgData name="Marcio Monteiro" userId="aef6e9f59deaac01" providerId="LiveId" clId="{6A8DAF11-0170-4933-B00C-B22EC133431A}" dt="2025-12-12T02:38:42.422" v="153" actId="207"/>
          <ac:spMkLst>
            <pc:docMk/>
            <pc:sldMk cId="792550532" sldId="270"/>
            <ac:spMk id="24" creationId="{6AE599E1-936E-1431-3C47-9EC6838FB9C3}"/>
          </ac:spMkLst>
        </pc:spChg>
        <pc:picChg chg="mod">
          <ac:chgData name="Marcio Monteiro" userId="aef6e9f59deaac01" providerId="LiveId" clId="{6A8DAF11-0170-4933-B00C-B22EC133431A}" dt="2025-12-12T02:38:46.129" v="154" actId="207"/>
          <ac:picMkLst>
            <pc:docMk/>
            <pc:sldMk cId="792550532" sldId="270"/>
            <ac:picMk id="14" creationId="{502884B7-2741-DAC6-ECD0-74D4BA063FA4}"/>
          </ac:picMkLst>
        </pc:picChg>
      </pc:sldChg>
      <pc:sldChg chg="modSp add mod setBg">
        <pc:chgData name="Marcio Monteiro" userId="aef6e9f59deaac01" providerId="LiveId" clId="{6A8DAF11-0170-4933-B00C-B22EC133431A}" dt="2025-12-12T02:39:12.595" v="161" actId="207"/>
        <pc:sldMkLst>
          <pc:docMk/>
          <pc:sldMk cId="39958383" sldId="271"/>
        </pc:sldMkLst>
        <pc:spChg chg="mod">
          <ac:chgData name="Marcio Monteiro" userId="aef6e9f59deaac01" providerId="LiveId" clId="{6A8DAF11-0170-4933-B00C-B22EC133431A}" dt="2025-12-12T02:38:52.587" v="156" actId="207"/>
          <ac:spMkLst>
            <pc:docMk/>
            <pc:sldMk cId="39958383" sldId="271"/>
            <ac:spMk id="3" creationId="{2327945B-7338-3A7E-2C32-51F33988BC47}"/>
          </ac:spMkLst>
        </pc:spChg>
        <pc:spChg chg="mod">
          <ac:chgData name="Marcio Monteiro" userId="aef6e9f59deaac01" providerId="LiveId" clId="{6A8DAF11-0170-4933-B00C-B22EC133431A}" dt="2025-12-12T02:39:08.315" v="160" actId="207"/>
          <ac:spMkLst>
            <pc:docMk/>
            <pc:sldMk cId="39958383" sldId="271"/>
            <ac:spMk id="4" creationId="{388ABF6E-5B5D-C095-B11C-7C69DFF4EAC1}"/>
          </ac:spMkLst>
        </pc:spChg>
        <pc:spChg chg="mod">
          <ac:chgData name="Marcio Monteiro" userId="aef6e9f59deaac01" providerId="LiveId" clId="{6A8DAF11-0170-4933-B00C-B22EC133431A}" dt="2025-12-12T02:38:59.908" v="157" actId="207"/>
          <ac:spMkLst>
            <pc:docMk/>
            <pc:sldMk cId="39958383" sldId="271"/>
            <ac:spMk id="5" creationId="{F1A38519-C78E-09D9-0A5A-9C2A1723FAB4}"/>
          </ac:spMkLst>
        </pc:spChg>
        <pc:spChg chg="mod">
          <ac:chgData name="Marcio Monteiro" userId="aef6e9f59deaac01" providerId="LiveId" clId="{6A8DAF11-0170-4933-B00C-B22EC133431A}" dt="2025-12-12T02:39:05.235" v="159" actId="207"/>
          <ac:spMkLst>
            <pc:docMk/>
            <pc:sldMk cId="39958383" sldId="271"/>
            <ac:spMk id="6" creationId="{F83696AB-3B9B-F5F8-8A7B-873DE504FF04}"/>
          </ac:spMkLst>
        </pc:spChg>
        <pc:picChg chg="mod">
          <ac:chgData name="Marcio Monteiro" userId="aef6e9f59deaac01" providerId="LiveId" clId="{6A8DAF11-0170-4933-B00C-B22EC133431A}" dt="2025-12-12T02:39:12.595" v="161" actId="207"/>
          <ac:picMkLst>
            <pc:docMk/>
            <pc:sldMk cId="39958383" sldId="271"/>
            <ac:picMk id="7" creationId="{C707C618-4174-150B-3F91-5484CD0CF23F}"/>
          </ac:picMkLst>
        </pc:picChg>
      </pc:sldChg>
      <pc:sldChg chg="modSp add mod ord setBg">
        <pc:chgData name="Marcio Monteiro" userId="aef6e9f59deaac01" providerId="LiveId" clId="{6A8DAF11-0170-4933-B00C-B22EC133431A}" dt="2025-12-12T02:40:23.358" v="202" actId="20577"/>
        <pc:sldMkLst>
          <pc:docMk/>
          <pc:sldMk cId="3294387450" sldId="311"/>
        </pc:sldMkLst>
        <pc:spChg chg="mod">
          <ac:chgData name="Marcio Monteiro" userId="aef6e9f59deaac01" providerId="LiveId" clId="{6A8DAF11-0170-4933-B00C-B22EC133431A}" dt="2025-12-12T02:39:29.757" v="163" actId="207"/>
          <ac:spMkLst>
            <pc:docMk/>
            <pc:sldMk cId="3294387450" sldId="311"/>
            <ac:spMk id="6" creationId="{10088270-1072-BA36-F5B6-3D8E52B47439}"/>
          </ac:spMkLst>
        </pc:spChg>
        <pc:spChg chg="mod">
          <ac:chgData name="Marcio Monteiro" userId="aef6e9f59deaac01" providerId="LiveId" clId="{6A8DAF11-0170-4933-B00C-B22EC133431A}" dt="2025-12-12T02:29:22.259" v="6" actId="207"/>
          <ac:spMkLst>
            <pc:docMk/>
            <pc:sldMk cId="3294387450" sldId="311"/>
            <ac:spMk id="31" creationId="{35BAB00A-DE19-A411-1EBC-819CDF61AE33}"/>
          </ac:spMkLst>
        </pc:spChg>
        <pc:spChg chg="mod">
          <ac:chgData name="Marcio Monteiro" userId="aef6e9f59deaac01" providerId="LiveId" clId="{6A8DAF11-0170-4933-B00C-B22EC133431A}" dt="2025-12-12T02:29:22.259" v="6" actId="207"/>
          <ac:spMkLst>
            <pc:docMk/>
            <pc:sldMk cId="3294387450" sldId="311"/>
            <ac:spMk id="32" creationId="{49DE3283-9DEC-5107-5DC5-09EBCF883402}"/>
          </ac:spMkLst>
        </pc:spChg>
        <pc:spChg chg="mod">
          <ac:chgData name="Marcio Monteiro" userId="aef6e9f59deaac01" providerId="LiveId" clId="{6A8DAF11-0170-4933-B00C-B22EC133431A}" dt="2025-12-12T02:29:22.259" v="6" actId="207"/>
          <ac:spMkLst>
            <pc:docMk/>
            <pc:sldMk cId="3294387450" sldId="311"/>
            <ac:spMk id="39" creationId="{5A5F7E1E-F959-0062-2E08-91FFAA6AFD2C}"/>
          </ac:spMkLst>
        </pc:spChg>
        <pc:spChg chg="mod">
          <ac:chgData name="Marcio Monteiro" userId="aef6e9f59deaac01" providerId="LiveId" clId="{6A8DAF11-0170-4933-B00C-B22EC133431A}" dt="2025-12-12T02:29:22.259" v="6" actId="207"/>
          <ac:spMkLst>
            <pc:docMk/>
            <pc:sldMk cId="3294387450" sldId="311"/>
            <ac:spMk id="40" creationId="{FCE119CF-27D2-514B-6236-706B48DD79FD}"/>
          </ac:spMkLst>
        </pc:spChg>
        <pc:spChg chg="mod">
          <ac:chgData name="Marcio Monteiro" userId="aef6e9f59deaac01" providerId="LiveId" clId="{6A8DAF11-0170-4933-B00C-B22EC133431A}" dt="2025-12-12T02:40:15.795" v="192" actId="20577"/>
          <ac:spMkLst>
            <pc:docMk/>
            <pc:sldMk cId="3294387450" sldId="311"/>
            <ac:spMk id="41" creationId="{D172C735-D97C-82C3-C1C3-79F08B599691}"/>
          </ac:spMkLst>
        </pc:spChg>
        <pc:spChg chg="mod">
          <ac:chgData name="Marcio Monteiro" userId="aef6e9f59deaac01" providerId="LiveId" clId="{6A8DAF11-0170-4933-B00C-B22EC133431A}" dt="2025-12-12T02:39:58.304" v="174" actId="1076"/>
          <ac:spMkLst>
            <pc:docMk/>
            <pc:sldMk cId="3294387450" sldId="311"/>
            <ac:spMk id="42" creationId="{87505FBC-D348-7219-36C4-21C0BE6291EB}"/>
          </ac:spMkLst>
        </pc:spChg>
        <pc:spChg chg="mod">
          <ac:chgData name="Marcio Monteiro" userId="aef6e9f59deaac01" providerId="LiveId" clId="{6A8DAF11-0170-4933-B00C-B22EC133431A}" dt="2025-12-12T02:29:01.850" v="4" actId="207"/>
          <ac:spMkLst>
            <pc:docMk/>
            <pc:sldMk cId="3294387450" sldId="311"/>
            <ac:spMk id="43" creationId="{DEA7BABE-2A54-F679-A37A-714BFF9FC65D}"/>
          </ac:spMkLst>
        </pc:spChg>
        <pc:spChg chg="mod">
          <ac:chgData name="Marcio Monteiro" userId="aef6e9f59deaac01" providerId="LiveId" clId="{6A8DAF11-0170-4933-B00C-B22EC133431A}" dt="2025-12-12T02:29:01.850" v="4" actId="207"/>
          <ac:spMkLst>
            <pc:docMk/>
            <pc:sldMk cId="3294387450" sldId="311"/>
            <ac:spMk id="47" creationId="{8D643316-6C76-D4E1-BC56-A44B468F0376}"/>
          </ac:spMkLst>
        </pc:spChg>
        <pc:spChg chg="mod">
          <ac:chgData name="Marcio Monteiro" userId="aef6e9f59deaac01" providerId="LiveId" clId="{6A8DAF11-0170-4933-B00C-B22EC133431A}" dt="2025-12-12T02:40:03.083" v="182" actId="20577"/>
          <ac:spMkLst>
            <pc:docMk/>
            <pc:sldMk cId="3294387450" sldId="311"/>
            <ac:spMk id="48" creationId="{04E3E24C-5B6B-5F36-4239-71F8BCC4CDF2}"/>
          </ac:spMkLst>
        </pc:spChg>
        <pc:spChg chg="mod">
          <ac:chgData name="Marcio Monteiro" userId="aef6e9f59deaac01" providerId="LiveId" clId="{6A8DAF11-0170-4933-B00C-B22EC133431A}" dt="2025-12-12T02:29:22.259" v="6" actId="207"/>
          <ac:spMkLst>
            <pc:docMk/>
            <pc:sldMk cId="3294387450" sldId="311"/>
            <ac:spMk id="49" creationId="{EC909780-C4D3-D08A-A5C4-B0AD66E02907}"/>
          </ac:spMkLst>
        </pc:spChg>
        <pc:spChg chg="mod">
          <ac:chgData name="Marcio Monteiro" userId="aef6e9f59deaac01" providerId="LiveId" clId="{6A8DAF11-0170-4933-B00C-B22EC133431A}" dt="2025-12-12T02:40:23.358" v="202" actId="20577"/>
          <ac:spMkLst>
            <pc:docMk/>
            <pc:sldMk cId="3294387450" sldId="311"/>
            <ac:spMk id="51" creationId="{813A8DCA-9001-7CB9-2329-C8F3E2B3E960}"/>
          </ac:spMkLst>
        </pc:spChg>
        <pc:spChg chg="mod">
          <ac:chgData name="Marcio Monteiro" userId="aef6e9f59deaac01" providerId="LiveId" clId="{6A8DAF11-0170-4933-B00C-B22EC133431A}" dt="2025-12-12T02:29:22.259" v="6" actId="207"/>
          <ac:spMkLst>
            <pc:docMk/>
            <pc:sldMk cId="3294387450" sldId="311"/>
            <ac:spMk id="52" creationId="{B65062D3-6C4E-525F-D840-1F990C3F6703}"/>
          </ac:spMkLst>
        </pc:spChg>
        <pc:picChg chg="mod modVis">
          <ac:chgData name="Marcio Monteiro" userId="aef6e9f59deaac01" providerId="LiveId" clId="{6A8DAF11-0170-4933-B00C-B22EC133431A}" dt="2025-12-12T02:29:26.731" v="7" actId="14429"/>
          <ac:picMkLst>
            <pc:docMk/>
            <pc:sldMk cId="3294387450" sldId="311"/>
            <ac:picMk id="17" creationId="{EDED79BC-A9DE-BE56-6028-E3CFDEA381C7}"/>
          </ac:picMkLst>
        </pc:picChg>
        <pc:picChg chg="mod">
          <ac:chgData name="Marcio Monteiro" userId="aef6e9f59deaac01" providerId="LiveId" clId="{6A8DAF11-0170-4933-B00C-B22EC133431A}" dt="2025-12-12T02:29:01.850" v="4" actId="207"/>
          <ac:picMkLst>
            <pc:docMk/>
            <pc:sldMk cId="3294387450" sldId="311"/>
            <ac:picMk id="18" creationId="{7A424C84-6BDA-0DAA-2A41-0ED575E079E4}"/>
          </ac:picMkLst>
        </pc:picChg>
      </pc:sldChg>
      <pc:sldChg chg="modSp add mod setBg">
        <pc:chgData name="Marcio Monteiro" userId="aef6e9f59deaac01" providerId="LiveId" clId="{6A8DAF11-0170-4933-B00C-B22EC133431A}" dt="2025-12-12T02:30:17.979" v="19" actId="1076"/>
        <pc:sldMkLst>
          <pc:docMk/>
          <pc:sldMk cId="1459745791" sldId="312"/>
        </pc:sldMkLst>
        <pc:spChg chg="mod">
          <ac:chgData name="Marcio Monteiro" userId="aef6e9f59deaac01" providerId="LiveId" clId="{6A8DAF11-0170-4933-B00C-B22EC133431A}" dt="2025-12-12T02:30:01.880" v="16" actId="207"/>
          <ac:spMkLst>
            <pc:docMk/>
            <pc:sldMk cId="1459745791" sldId="312"/>
            <ac:spMk id="2" creationId="{3192B071-3DC0-B5DA-8C98-25D5B1D8C65F}"/>
          </ac:spMkLst>
        </pc:spChg>
        <pc:spChg chg="mod">
          <ac:chgData name="Marcio Monteiro" userId="aef6e9f59deaac01" providerId="LiveId" clId="{6A8DAF11-0170-4933-B00C-B22EC133431A}" dt="2025-12-12T02:30:17.979" v="19" actId="1076"/>
          <ac:spMkLst>
            <pc:docMk/>
            <pc:sldMk cId="1459745791" sldId="312"/>
            <ac:spMk id="18" creationId="{FA8C0CF6-CB10-BA29-8E01-5E18BB880996}"/>
          </ac:spMkLst>
        </pc:spChg>
        <pc:spChg chg="mod">
          <ac:chgData name="Marcio Monteiro" userId="aef6e9f59deaac01" providerId="LiveId" clId="{6A8DAF11-0170-4933-B00C-B22EC133431A}" dt="2025-12-12T02:30:14.548" v="18" actId="2711"/>
          <ac:spMkLst>
            <pc:docMk/>
            <pc:sldMk cId="1459745791" sldId="312"/>
            <ac:spMk id="19" creationId="{A219D785-F3E5-1D11-4D07-29E29981E78A}"/>
          </ac:spMkLst>
        </pc:spChg>
      </pc:sldChg>
      <pc:sldChg chg="modSp add mod">
        <pc:chgData name="Marcio Monteiro" userId="aef6e9f59deaac01" providerId="LiveId" clId="{6A8DAF11-0170-4933-B00C-B22EC133431A}" dt="2025-12-12T02:31:34.752" v="27" actId="207"/>
        <pc:sldMkLst>
          <pc:docMk/>
          <pc:sldMk cId="2511648040" sldId="313"/>
        </pc:sldMkLst>
        <pc:spChg chg="mod">
          <ac:chgData name="Marcio Monteiro" userId="aef6e9f59deaac01" providerId="LiveId" clId="{6A8DAF11-0170-4933-B00C-B22EC133431A}" dt="2025-12-12T02:31:13.634" v="22" actId="207"/>
          <ac:spMkLst>
            <pc:docMk/>
            <pc:sldMk cId="2511648040" sldId="313"/>
            <ac:spMk id="22" creationId="{77BAEF93-72A8-E9C7-0F97-C2151E5E5BDA}"/>
          </ac:spMkLst>
        </pc:spChg>
        <pc:spChg chg="mod">
          <ac:chgData name="Marcio Monteiro" userId="aef6e9f59deaac01" providerId="LiveId" clId="{6A8DAF11-0170-4933-B00C-B22EC133431A}" dt="2025-12-12T02:31:17.105" v="23" actId="207"/>
          <ac:spMkLst>
            <pc:docMk/>
            <pc:sldMk cId="2511648040" sldId="313"/>
            <ac:spMk id="23" creationId="{46289438-76A5-4909-D6C3-1275B4C9C758}"/>
          </ac:spMkLst>
        </pc:spChg>
        <pc:spChg chg="mod">
          <ac:chgData name="Marcio Monteiro" userId="aef6e9f59deaac01" providerId="LiveId" clId="{6A8DAF11-0170-4933-B00C-B22EC133431A}" dt="2025-12-12T02:31:23.038" v="25" actId="207"/>
          <ac:spMkLst>
            <pc:docMk/>
            <pc:sldMk cId="2511648040" sldId="313"/>
            <ac:spMk id="24" creationId="{493D87C7-EE29-AB2A-E6A0-7DB8F7F2499E}"/>
          </ac:spMkLst>
        </pc:spChg>
        <pc:spChg chg="mod">
          <ac:chgData name="Marcio Monteiro" userId="aef6e9f59deaac01" providerId="LiveId" clId="{6A8DAF11-0170-4933-B00C-B22EC133431A}" dt="2025-12-12T02:31:26.984" v="26" actId="207"/>
          <ac:spMkLst>
            <pc:docMk/>
            <pc:sldMk cId="2511648040" sldId="313"/>
            <ac:spMk id="25" creationId="{D9F456E9-8FC9-535C-A683-51201AF5B1C6}"/>
          </ac:spMkLst>
        </pc:spChg>
        <pc:spChg chg="mod">
          <ac:chgData name="Marcio Monteiro" userId="aef6e9f59deaac01" providerId="LiveId" clId="{6A8DAF11-0170-4933-B00C-B22EC133431A}" dt="2025-12-12T02:31:26.984" v="26" actId="207"/>
          <ac:spMkLst>
            <pc:docMk/>
            <pc:sldMk cId="2511648040" sldId="313"/>
            <ac:spMk id="26" creationId="{D7D7F9EC-FDAF-11EE-2D91-30C18326B292}"/>
          </ac:spMkLst>
        </pc:spChg>
        <pc:spChg chg="mod">
          <ac:chgData name="Marcio Monteiro" userId="aef6e9f59deaac01" providerId="LiveId" clId="{6A8DAF11-0170-4933-B00C-B22EC133431A}" dt="2025-12-12T02:31:23.038" v="25" actId="207"/>
          <ac:spMkLst>
            <pc:docMk/>
            <pc:sldMk cId="2511648040" sldId="313"/>
            <ac:spMk id="27" creationId="{BB013A31-191E-896B-0F13-7AA04C7E7B7F}"/>
          </ac:spMkLst>
        </pc:spChg>
        <pc:spChg chg="mod">
          <ac:chgData name="Marcio Monteiro" userId="aef6e9f59deaac01" providerId="LiveId" clId="{6A8DAF11-0170-4933-B00C-B22EC133431A}" dt="2025-12-12T02:31:23.038" v="25" actId="207"/>
          <ac:spMkLst>
            <pc:docMk/>
            <pc:sldMk cId="2511648040" sldId="313"/>
            <ac:spMk id="28" creationId="{5B8CA82C-A50F-A894-4539-438BA798F22D}"/>
          </ac:spMkLst>
        </pc:spChg>
        <pc:spChg chg="mod">
          <ac:chgData name="Marcio Monteiro" userId="aef6e9f59deaac01" providerId="LiveId" clId="{6A8DAF11-0170-4933-B00C-B22EC133431A}" dt="2025-12-12T02:31:26.984" v="26" actId="207"/>
          <ac:spMkLst>
            <pc:docMk/>
            <pc:sldMk cId="2511648040" sldId="313"/>
            <ac:spMk id="29" creationId="{3C4F48B1-736E-3683-ABFE-A60336F4385E}"/>
          </ac:spMkLst>
        </pc:spChg>
        <pc:picChg chg="mod">
          <ac:chgData name="Marcio Monteiro" userId="aef6e9f59deaac01" providerId="LiveId" clId="{6A8DAF11-0170-4933-B00C-B22EC133431A}" dt="2025-12-12T02:31:09.684" v="21" actId="207"/>
          <ac:picMkLst>
            <pc:docMk/>
            <pc:sldMk cId="2511648040" sldId="313"/>
            <ac:picMk id="50" creationId="{BC160D6C-C996-D53E-13D7-2746AD4ACC20}"/>
          </ac:picMkLst>
        </pc:picChg>
        <pc:picChg chg="mod">
          <ac:chgData name="Marcio Monteiro" userId="aef6e9f59deaac01" providerId="LiveId" clId="{6A8DAF11-0170-4933-B00C-B22EC133431A}" dt="2025-12-12T02:31:34.752" v="27" actId="207"/>
          <ac:picMkLst>
            <pc:docMk/>
            <pc:sldMk cId="2511648040" sldId="313"/>
            <ac:picMk id="52" creationId="{470D1454-7D9F-18DC-5D5F-D835B3C6FB84}"/>
          </ac:picMkLst>
        </pc:picChg>
      </pc:sldChg>
      <pc:sldChg chg="modSp add mod setBg">
        <pc:chgData name="Marcio Monteiro" userId="aef6e9f59deaac01" providerId="LiveId" clId="{6A8DAF11-0170-4933-B00C-B22EC133431A}" dt="2025-12-12T02:31:51.843" v="32" actId="207"/>
        <pc:sldMkLst>
          <pc:docMk/>
          <pc:sldMk cId="1329182651" sldId="314"/>
        </pc:sldMkLst>
        <pc:spChg chg="mod">
          <ac:chgData name="Marcio Monteiro" userId="aef6e9f59deaac01" providerId="LiveId" clId="{6A8DAF11-0170-4933-B00C-B22EC133431A}" dt="2025-12-12T02:31:45.002" v="30" actId="207"/>
          <ac:spMkLst>
            <pc:docMk/>
            <pc:sldMk cId="1329182651" sldId="314"/>
            <ac:spMk id="14" creationId="{495B4D68-8693-C006-C279-E56A7DC6F721}"/>
          </ac:spMkLst>
        </pc:spChg>
        <pc:spChg chg="mod">
          <ac:chgData name="Marcio Monteiro" userId="aef6e9f59deaac01" providerId="LiveId" clId="{6A8DAF11-0170-4933-B00C-B22EC133431A}" dt="2025-12-12T02:31:48.652" v="31" actId="207"/>
          <ac:spMkLst>
            <pc:docMk/>
            <pc:sldMk cId="1329182651" sldId="314"/>
            <ac:spMk id="15" creationId="{0DDDC8A7-7826-AC42-E2B3-4C968FDB165A}"/>
          </ac:spMkLst>
        </pc:spChg>
        <pc:picChg chg="mod">
          <ac:chgData name="Marcio Monteiro" userId="aef6e9f59deaac01" providerId="LiveId" clId="{6A8DAF11-0170-4933-B00C-B22EC133431A}" dt="2025-12-12T02:31:51.843" v="32" actId="207"/>
          <ac:picMkLst>
            <pc:docMk/>
            <pc:sldMk cId="1329182651" sldId="314"/>
            <ac:picMk id="16" creationId="{17ED5D30-1719-F5BC-429A-D602D34FAA93}"/>
          </ac:picMkLst>
        </pc:picChg>
      </pc:sldChg>
      <pc:sldChg chg="modSp add mod setBg">
        <pc:chgData name="Marcio Monteiro" userId="aef6e9f59deaac01" providerId="LiveId" clId="{6A8DAF11-0170-4933-B00C-B22EC133431A}" dt="2025-12-12T02:32:20.140" v="42" actId="207"/>
        <pc:sldMkLst>
          <pc:docMk/>
          <pc:sldMk cId="647838516" sldId="315"/>
        </pc:sldMkLst>
        <pc:spChg chg="mod">
          <ac:chgData name="Marcio Monteiro" userId="aef6e9f59deaac01" providerId="LiveId" clId="{6A8DAF11-0170-4933-B00C-B22EC133431A}" dt="2025-12-12T02:32:00.101" v="35" actId="207"/>
          <ac:spMkLst>
            <pc:docMk/>
            <pc:sldMk cId="647838516" sldId="315"/>
            <ac:spMk id="22" creationId="{FE52C631-E7C8-2740-222D-B628DB4458D3}"/>
          </ac:spMkLst>
        </pc:spChg>
        <pc:spChg chg="mod">
          <ac:chgData name="Marcio Monteiro" userId="aef6e9f59deaac01" providerId="LiveId" clId="{6A8DAF11-0170-4933-B00C-B22EC133431A}" dt="2025-12-12T02:32:04.911" v="37" actId="1076"/>
          <ac:spMkLst>
            <pc:docMk/>
            <pc:sldMk cId="647838516" sldId="315"/>
            <ac:spMk id="23" creationId="{C4B54BFD-98F0-7DDF-EC15-9BA7E9EC1B17}"/>
          </ac:spMkLst>
        </pc:spChg>
        <pc:spChg chg="mod">
          <ac:chgData name="Marcio Monteiro" userId="aef6e9f59deaac01" providerId="LiveId" clId="{6A8DAF11-0170-4933-B00C-B22EC133431A}" dt="2025-12-12T02:32:17.209" v="41" actId="207"/>
          <ac:spMkLst>
            <pc:docMk/>
            <pc:sldMk cId="647838516" sldId="315"/>
            <ac:spMk id="24" creationId="{FEE1C47B-44FF-FEED-2554-511D32B1AA14}"/>
          </ac:spMkLst>
        </pc:spChg>
        <pc:spChg chg="mod">
          <ac:chgData name="Marcio Monteiro" userId="aef6e9f59deaac01" providerId="LiveId" clId="{6A8DAF11-0170-4933-B00C-B22EC133431A}" dt="2025-12-12T02:32:20.140" v="42" actId="207"/>
          <ac:spMkLst>
            <pc:docMk/>
            <pc:sldMk cId="647838516" sldId="315"/>
            <ac:spMk id="25" creationId="{1F18A638-6862-385A-4373-E00B5504E5E7}"/>
          </ac:spMkLst>
        </pc:spChg>
        <pc:picChg chg="mod">
          <ac:chgData name="Marcio Monteiro" userId="aef6e9f59deaac01" providerId="LiveId" clId="{6A8DAF11-0170-4933-B00C-B22EC133431A}" dt="2025-12-12T02:32:09.623" v="39" actId="207"/>
          <ac:picMkLst>
            <pc:docMk/>
            <pc:sldMk cId="647838516" sldId="315"/>
            <ac:picMk id="50" creationId="{72747D6D-51ED-60A7-9F22-DC1A6AED810B}"/>
          </ac:picMkLst>
        </pc:picChg>
        <pc:picChg chg="mod">
          <ac:chgData name="Marcio Monteiro" userId="aef6e9f59deaac01" providerId="LiveId" clId="{6A8DAF11-0170-4933-B00C-B22EC133431A}" dt="2025-12-12T02:32:07.375" v="38" actId="207"/>
          <ac:picMkLst>
            <pc:docMk/>
            <pc:sldMk cId="647838516" sldId="315"/>
            <ac:picMk id="62" creationId="{4BA9F5AA-8CE7-4D38-6924-88D73A2E1185}"/>
          </ac:picMkLst>
        </pc:picChg>
      </pc:sldChg>
      <pc:sldChg chg="modSp add mod setBg">
        <pc:chgData name="Marcio Monteiro" userId="aef6e9f59deaac01" providerId="LiveId" clId="{6A8DAF11-0170-4933-B00C-B22EC133431A}" dt="2025-12-12T02:33:00.689" v="53" actId="207"/>
        <pc:sldMkLst>
          <pc:docMk/>
          <pc:sldMk cId="1008711649" sldId="316"/>
        </pc:sldMkLst>
        <pc:spChg chg="mod">
          <ac:chgData name="Marcio Monteiro" userId="aef6e9f59deaac01" providerId="LiveId" clId="{6A8DAF11-0170-4933-B00C-B22EC133431A}" dt="2025-12-12T02:32:31.328" v="45" actId="207"/>
          <ac:spMkLst>
            <pc:docMk/>
            <pc:sldMk cId="1008711649" sldId="316"/>
            <ac:spMk id="3" creationId="{CB7FF189-F9A4-8E2B-AE37-1405AED30B19}"/>
          </ac:spMkLst>
        </pc:spChg>
        <pc:spChg chg="mod">
          <ac:chgData name="Marcio Monteiro" userId="aef6e9f59deaac01" providerId="LiveId" clId="{6A8DAF11-0170-4933-B00C-B22EC133431A}" dt="2025-12-12T02:32:35.707" v="46" actId="207"/>
          <ac:spMkLst>
            <pc:docMk/>
            <pc:sldMk cId="1008711649" sldId="316"/>
            <ac:spMk id="4" creationId="{048C3C75-3D06-1BDB-2284-B27841713CDC}"/>
          </ac:spMkLst>
        </pc:spChg>
        <pc:spChg chg="mod">
          <ac:chgData name="Marcio Monteiro" userId="aef6e9f59deaac01" providerId="LiveId" clId="{6A8DAF11-0170-4933-B00C-B22EC133431A}" dt="2025-12-12T02:32:55.952" v="51" actId="1076"/>
          <ac:spMkLst>
            <pc:docMk/>
            <pc:sldMk cId="1008711649" sldId="316"/>
            <ac:spMk id="5" creationId="{DFC5309A-640A-1A66-E763-EF5283C97D48}"/>
          </ac:spMkLst>
        </pc:spChg>
        <pc:picChg chg="mod">
          <ac:chgData name="Marcio Monteiro" userId="aef6e9f59deaac01" providerId="LiveId" clId="{6A8DAF11-0170-4933-B00C-B22EC133431A}" dt="2025-12-12T02:32:58.330" v="52" actId="207"/>
          <ac:picMkLst>
            <pc:docMk/>
            <pc:sldMk cId="1008711649" sldId="316"/>
            <ac:picMk id="28" creationId="{318137DA-61DA-7B34-9160-C19FAEEEFEBD}"/>
          </ac:picMkLst>
        </pc:picChg>
        <pc:picChg chg="mod">
          <ac:chgData name="Marcio Monteiro" userId="aef6e9f59deaac01" providerId="LiveId" clId="{6A8DAF11-0170-4933-B00C-B22EC133431A}" dt="2025-12-12T02:33:00.689" v="53" actId="207"/>
          <ac:picMkLst>
            <pc:docMk/>
            <pc:sldMk cId="1008711649" sldId="316"/>
            <ac:picMk id="30" creationId="{128B42A0-695D-AC99-AECF-9A653EDD07C6}"/>
          </ac:picMkLst>
        </pc:picChg>
      </pc:sldChg>
      <pc:sldChg chg="modSp add mod setBg">
        <pc:chgData name="Marcio Monteiro" userId="aef6e9f59deaac01" providerId="LiveId" clId="{6A8DAF11-0170-4933-B00C-B22EC133431A}" dt="2025-12-12T02:33:32.495" v="61" actId="207"/>
        <pc:sldMkLst>
          <pc:docMk/>
          <pc:sldMk cId="21770099" sldId="317"/>
        </pc:sldMkLst>
        <pc:spChg chg="mod">
          <ac:chgData name="Marcio Monteiro" userId="aef6e9f59deaac01" providerId="LiveId" clId="{6A8DAF11-0170-4933-B00C-B22EC133431A}" dt="2025-12-12T02:33:14.568" v="57" actId="207"/>
          <ac:spMkLst>
            <pc:docMk/>
            <pc:sldMk cId="21770099" sldId="317"/>
            <ac:spMk id="2" creationId="{10C7AF36-BEAD-84EA-AB1D-F3439307FABF}"/>
          </ac:spMkLst>
        </pc:spChg>
        <pc:spChg chg="mod">
          <ac:chgData name="Marcio Monteiro" userId="aef6e9f59deaac01" providerId="LiveId" clId="{6A8DAF11-0170-4933-B00C-B22EC133431A}" dt="2025-12-12T02:33:11.271" v="56" actId="207"/>
          <ac:spMkLst>
            <pc:docMk/>
            <pc:sldMk cId="21770099" sldId="317"/>
            <ac:spMk id="3" creationId="{04C97F3A-00B2-5B4E-32CC-5A77130BF2D7}"/>
          </ac:spMkLst>
        </pc:spChg>
        <pc:spChg chg="mod">
          <ac:chgData name="Marcio Monteiro" userId="aef6e9f59deaac01" providerId="LiveId" clId="{6A8DAF11-0170-4933-B00C-B22EC133431A}" dt="2025-12-12T02:33:19.290" v="58" actId="207"/>
          <ac:spMkLst>
            <pc:docMk/>
            <pc:sldMk cId="21770099" sldId="317"/>
            <ac:spMk id="65" creationId="{5CB78EE7-5A75-EF57-71D8-618D3FEB8B2C}"/>
          </ac:spMkLst>
        </pc:spChg>
        <pc:spChg chg="mod">
          <ac:chgData name="Marcio Monteiro" userId="aef6e9f59deaac01" providerId="LiveId" clId="{6A8DAF11-0170-4933-B00C-B22EC133431A}" dt="2025-12-12T02:33:24.946" v="59" actId="207"/>
          <ac:spMkLst>
            <pc:docMk/>
            <pc:sldMk cId="21770099" sldId="317"/>
            <ac:spMk id="66" creationId="{4CAB1ECA-91B6-7FC9-92BB-220B71E2A666}"/>
          </ac:spMkLst>
        </pc:spChg>
        <pc:spChg chg="mod">
          <ac:chgData name="Marcio Monteiro" userId="aef6e9f59deaac01" providerId="LiveId" clId="{6A8DAF11-0170-4933-B00C-B22EC133431A}" dt="2025-12-12T02:33:19.290" v="58" actId="207"/>
          <ac:spMkLst>
            <pc:docMk/>
            <pc:sldMk cId="21770099" sldId="317"/>
            <ac:spMk id="67" creationId="{912905DC-E7F9-47DD-7801-C3B0EAA94D56}"/>
          </ac:spMkLst>
        </pc:spChg>
        <pc:spChg chg="mod">
          <ac:chgData name="Marcio Monteiro" userId="aef6e9f59deaac01" providerId="LiveId" clId="{6A8DAF11-0170-4933-B00C-B22EC133431A}" dt="2025-12-12T02:33:24.946" v="59" actId="207"/>
          <ac:spMkLst>
            <pc:docMk/>
            <pc:sldMk cId="21770099" sldId="317"/>
            <ac:spMk id="68" creationId="{3A75C64A-7CA7-7E57-C271-56FC78CB0374}"/>
          </ac:spMkLst>
        </pc:spChg>
        <pc:spChg chg="mod">
          <ac:chgData name="Marcio Monteiro" userId="aef6e9f59deaac01" providerId="LiveId" clId="{6A8DAF11-0170-4933-B00C-B22EC133431A}" dt="2025-12-12T02:33:19.290" v="58" actId="207"/>
          <ac:spMkLst>
            <pc:docMk/>
            <pc:sldMk cId="21770099" sldId="317"/>
            <ac:spMk id="69" creationId="{6973C6C2-100A-4DC9-075A-AEFCA2EB3A77}"/>
          </ac:spMkLst>
        </pc:spChg>
        <pc:spChg chg="mod">
          <ac:chgData name="Marcio Monteiro" userId="aef6e9f59deaac01" providerId="LiveId" clId="{6A8DAF11-0170-4933-B00C-B22EC133431A}" dt="2025-12-12T02:33:24.946" v="59" actId="207"/>
          <ac:spMkLst>
            <pc:docMk/>
            <pc:sldMk cId="21770099" sldId="317"/>
            <ac:spMk id="70" creationId="{A8ADC2A4-3732-DB56-FFC5-484EE5A32891}"/>
          </ac:spMkLst>
        </pc:spChg>
        <pc:spChg chg="mod">
          <ac:chgData name="Marcio Monteiro" userId="aef6e9f59deaac01" providerId="LiveId" clId="{6A8DAF11-0170-4933-B00C-B22EC133431A}" dt="2025-12-12T02:33:19.290" v="58" actId="207"/>
          <ac:spMkLst>
            <pc:docMk/>
            <pc:sldMk cId="21770099" sldId="317"/>
            <ac:spMk id="71" creationId="{2DAF6340-0996-81E7-698C-59EBACA1D0AB}"/>
          </ac:spMkLst>
        </pc:spChg>
        <pc:spChg chg="mod">
          <ac:chgData name="Marcio Monteiro" userId="aef6e9f59deaac01" providerId="LiveId" clId="{6A8DAF11-0170-4933-B00C-B22EC133431A}" dt="2025-12-12T02:33:24.946" v="59" actId="207"/>
          <ac:spMkLst>
            <pc:docMk/>
            <pc:sldMk cId="21770099" sldId="317"/>
            <ac:spMk id="72" creationId="{AB7E8798-2E9B-2643-5D2D-855F391D9B66}"/>
          </ac:spMkLst>
        </pc:spChg>
        <pc:spChg chg="mod">
          <ac:chgData name="Marcio Monteiro" userId="aef6e9f59deaac01" providerId="LiveId" clId="{6A8DAF11-0170-4933-B00C-B22EC133431A}" dt="2025-12-12T02:33:19.290" v="58" actId="207"/>
          <ac:spMkLst>
            <pc:docMk/>
            <pc:sldMk cId="21770099" sldId="317"/>
            <ac:spMk id="73" creationId="{8D26D5AF-3531-4229-B2B2-800D8AE3315B}"/>
          </ac:spMkLst>
        </pc:spChg>
        <pc:spChg chg="mod">
          <ac:chgData name="Marcio Monteiro" userId="aef6e9f59deaac01" providerId="LiveId" clId="{6A8DAF11-0170-4933-B00C-B22EC133431A}" dt="2025-12-12T02:33:24.946" v="59" actId="207"/>
          <ac:spMkLst>
            <pc:docMk/>
            <pc:sldMk cId="21770099" sldId="317"/>
            <ac:spMk id="74" creationId="{E249CF3A-A2CA-2E8C-C67C-8789E202E481}"/>
          </ac:spMkLst>
        </pc:spChg>
        <pc:picChg chg="mod">
          <ac:chgData name="Marcio Monteiro" userId="aef6e9f59deaac01" providerId="LiveId" clId="{6A8DAF11-0170-4933-B00C-B22EC133431A}" dt="2025-12-12T02:33:32.495" v="61" actId="207"/>
          <ac:picMkLst>
            <pc:docMk/>
            <pc:sldMk cId="21770099" sldId="317"/>
            <ac:picMk id="5" creationId="{43968434-C3EF-E47B-7CEE-AA2B39614889}"/>
          </ac:picMkLst>
        </pc:picChg>
        <pc:picChg chg="mod">
          <ac:chgData name="Marcio Monteiro" userId="aef6e9f59deaac01" providerId="LiveId" clId="{6A8DAF11-0170-4933-B00C-B22EC133431A}" dt="2025-12-12T02:33:29.045" v="60" actId="207"/>
          <ac:picMkLst>
            <pc:docMk/>
            <pc:sldMk cId="21770099" sldId="317"/>
            <ac:picMk id="6" creationId="{22520503-A4DD-2548-9D53-BB2D8194DC82}"/>
          </ac:picMkLst>
        </pc:picChg>
        <pc:picChg chg="mod">
          <ac:chgData name="Marcio Monteiro" userId="aef6e9f59deaac01" providerId="LiveId" clId="{6A8DAF11-0170-4933-B00C-B22EC133431A}" dt="2025-12-12T02:33:29.045" v="60" actId="207"/>
          <ac:picMkLst>
            <pc:docMk/>
            <pc:sldMk cId="21770099" sldId="317"/>
            <ac:picMk id="9" creationId="{9B1607C2-8C79-B9D0-338C-4CDA4BAB7802}"/>
          </ac:picMkLst>
        </pc:picChg>
        <pc:picChg chg="mod">
          <ac:chgData name="Marcio Monteiro" userId="aef6e9f59deaac01" providerId="LiveId" clId="{6A8DAF11-0170-4933-B00C-B22EC133431A}" dt="2025-12-12T02:33:32.495" v="61" actId="207"/>
          <ac:picMkLst>
            <pc:docMk/>
            <pc:sldMk cId="21770099" sldId="317"/>
            <ac:picMk id="12" creationId="{E152F3EE-A3A5-4DA1-D6EA-523144A7B7BE}"/>
          </ac:picMkLst>
        </pc:picChg>
        <pc:picChg chg="mod">
          <ac:chgData name="Marcio Monteiro" userId="aef6e9f59deaac01" providerId="LiveId" clId="{6A8DAF11-0170-4933-B00C-B22EC133431A}" dt="2025-12-12T02:33:29.045" v="60" actId="207"/>
          <ac:picMkLst>
            <pc:docMk/>
            <pc:sldMk cId="21770099" sldId="317"/>
            <ac:picMk id="15" creationId="{0947799C-2B23-0202-3737-C9C0ABC17929}"/>
          </ac:picMkLst>
        </pc:picChg>
      </pc:sldChg>
      <pc:sldChg chg="modSp add mod setBg">
        <pc:chgData name="Marcio Monteiro" userId="aef6e9f59deaac01" providerId="LiveId" clId="{6A8DAF11-0170-4933-B00C-B22EC133431A}" dt="2025-12-12T02:34:00.583" v="71" actId="207"/>
        <pc:sldMkLst>
          <pc:docMk/>
          <pc:sldMk cId="3532739211" sldId="318"/>
        </pc:sldMkLst>
        <pc:spChg chg="mod">
          <ac:chgData name="Marcio Monteiro" userId="aef6e9f59deaac01" providerId="LiveId" clId="{6A8DAF11-0170-4933-B00C-B22EC133431A}" dt="2025-12-12T02:33:38.242" v="63" actId="207"/>
          <ac:spMkLst>
            <pc:docMk/>
            <pc:sldMk cId="3532739211" sldId="318"/>
            <ac:spMk id="2" creationId="{CB769397-7F64-F0B7-8A37-34C3BB57D36A}"/>
          </ac:spMkLst>
        </pc:spChg>
        <pc:spChg chg="mod">
          <ac:chgData name="Marcio Monteiro" userId="aef6e9f59deaac01" providerId="LiveId" clId="{6A8DAF11-0170-4933-B00C-B22EC133431A}" dt="2025-12-12T02:33:57.880" v="70" actId="207"/>
          <ac:spMkLst>
            <pc:docMk/>
            <pc:sldMk cId="3532739211" sldId="318"/>
            <ac:spMk id="5" creationId="{75F2533E-7E98-6AFF-3EB7-B4AA3A897559}"/>
          </ac:spMkLst>
        </pc:spChg>
        <pc:spChg chg="mod">
          <ac:chgData name="Marcio Monteiro" userId="aef6e9f59deaac01" providerId="LiveId" clId="{6A8DAF11-0170-4933-B00C-B22EC133431A}" dt="2025-12-12T02:33:54.645" v="68" actId="207"/>
          <ac:spMkLst>
            <pc:docMk/>
            <pc:sldMk cId="3532739211" sldId="318"/>
            <ac:spMk id="6" creationId="{282E0099-FD13-D4B3-440D-5E507D15DB65}"/>
          </ac:spMkLst>
        </pc:spChg>
        <pc:spChg chg="mod">
          <ac:chgData name="Marcio Monteiro" userId="aef6e9f59deaac01" providerId="LiveId" clId="{6A8DAF11-0170-4933-B00C-B22EC133431A}" dt="2025-12-12T02:34:00.583" v="71" actId="207"/>
          <ac:spMkLst>
            <pc:docMk/>
            <pc:sldMk cId="3532739211" sldId="318"/>
            <ac:spMk id="7" creationId="{B03A3AB1-0A17-9781-5DEA-C9D54BAC321E}"/>
          </ac:spMkLst>
        </pc:spChg>
        <pc:picChg chg="mod">
          <ac:chgData name="Marcio Monteiro" userId="aef6e9f59deaac01" providerId="LiveId" clId="{6A8DAF11-0170-4933-B00C-B22EC133431A}" dt="2025-12-12T02:33:40.718" v="64" actId="207"/>
          <ac:picMkLst>
            <pc:docMk/>
            <pc:sldMk cId="3532739211" sldId="318"/>
            <ac:picMk id="38" creationId="{B7FD57E0-8F98-B65D-DB73-2143BA9300C3}"/>
          </ac:picMkLst>
        </pc:picChg>
        <pc:picChg chg="mod">
          <ac:chgData name="Marcio Monteiro" userId="aef6e9f59deaac01" providerId="LiveId" clId="{6A8DAF11-0170-4933-B00C-B22EC133431A}" dt="2025-12-12T02:33:44.795" v="65" actId="207"/>
          <ac:picMkLst>
            <pc:docMk/>
            <pc:sldMk cId="3532739211" sldId="318"/>
            <ac:picMk id="40" creationId="{61BBAEAA-E7E1-9364-0E30-38D14B6CF080}"/>
          </ac:picMkLst>
        </pc:picChg>
      </pc:sldChg>
      <pc:sldChg chg="modSp add mod setBg">
        <pc:chgData name="Marcio Monteiro" userId="aef6e9f59deaac01" providerId="LiveId" clId="{6A8DAF11-0170-4933-B00C-B22EC133431A}" dt="2025-12-12T02:34:37.962" v="80" actId="207"/>
        <pc:sldMkLst>
          <pc:docMk/>
          <pc:sldMk cId="1983807911" sldId="319"/>
        </pc:sldMkLst>
        <pc:spChg chg="mod">
          <ac:chgData name="Marcio Monteiro" userId="aef6e9f59deaac01" providerId="LiveId" clId="{6A8DAF11-0170-4933-B00C-B22EC133431A}" dt="2025-12-12T02:34:08.853" v="73" actId="207"/>
          <ac:spMkLst>
            <pc:docMk/>
            <pc:sldMk cId="1983807911" sldId="319"/>
            <ac:spMk id="3" creationId="{22483B28-0178-F6AA-62FE-D9C96E8ACDE1}"/>
          </ac:spMkLst>
        </pc:spChg>
        <pc:spChg chg="mod">
          <ac:chgData name="Marcio Monteiro" userId="aef6e9f59deaac01" providerId="LiveId" clId="{6A8DAF11-0170-4933-B00C-B22EC133431A}" dt="2025-12-12T02:34:12.345" v="74" actId="207"/>
          <ac:spMkLst>
            <pc:docMk/>
            <pc:sldMk cId="1983807911" sldId="319"/>
            <ac:spMk id="4" creationId="{706D63DB-2936-0045-53FB-C235B9E290B6}"/>
          </ac:spMkLst>
        </pc:spChg>
        <pc:spChg chg="mod">
          <ac:chgData name="Marcio Monteiro" userId="aef6e9f59deaac01" providerId="LiveId" clId="{6A8DAF11-0170-4933-B00C-B22EC133431A}" dt="2025-12-12T02:34:23.182" v="78" actId="207"/>
          <ac:spMkLst>
            <pc:docMk/>
            <pc:sldMk cId="1983807911" sldId="319"/>
            <ac:spMk id="25" creationId="{7E37CDE8-5CB7-A3D9-E555-3A8C0E0EE022}"/>
          </ac:spMkLst>
        </pc:spChg>
        <pc:spChg chg="mod">
          <ac:chgData name="Marcio Monteiro" userId="aef6e9f59deaac01" providerId="LiveId" clId="{6A8DAF11-0170-4933-B00C-B22EC133431A}" dt="2025-12-12T02:34:37.962" v="80" actId="207"/>
          <ac:spMkLst>
            <pc:docMk/>
            <pc:sldMk cId="1983807911" sldId="319"/>
            <ac:spMk id="30" creationId="{2ED3CF78-BBE6-9AB8-1571-EFE8EEE9A497}"/>
          </ac:spMkLst>
        </pc:spChg>
        <pc:spChg chg="mod">
          <ac:chgData name="Marcio Monteiro" userId="aef6e9f59deaac01" providerId="LiveId" clId="{6A8DAF11-0170-4933-B00C-B22EC133431A}" dt="2025-12-12T02:34:32.989" v="79" actId="207"/>
          <ac:spMkLst>
            <pc:docMk/>
            <pc:sldMk cId="1983807911" sldId="319"/>
            <ac:spMk id="31" creationId="{9FF8C1AA-5371-DF72-870D-194C633EFEF4}"/>
          </ac:spMkLst>
        </pc:spChg>
        <pc:spChg chg="mod">
          <ac:chgData name="Marcio Monteiro" userId="aef6e9f59deaac01" providerId="LiveId" clId="{6A8DAF11-0170-4933-B00C-B22EC133431A}" dt="2025-12-12T02:34:37.962" v="80" actId="207"/>
          <ac:spMkLst>
            <pc:docMk/>
            <pc:sldMk cId="1983807911" sldId="319"/>
            <ac:spMk id="32" creationId="{ADCB1796-901A-1FDB-24AB-BE87101B5DC8}"/>
          </ac:spMkLst>
        </pc:spChg>
        <pc:spChg chg="mod">
          <ac:chgData name="Marcio Monteiro" userId="aef6e9f59deaac01" providerId="LiveId" clId="{6A8DAF11-0170-4933-B00C-B22EC133431A}" dt="2025-12-12T02:34:32.989" v="79" actId="207"/>
          <ac:spMkLst>
            <pc:docMk/>
            <pc:sldMk cId="1983807911" sldId="319"/>
            <ac:spMk id="33" creationId="{F839605A-D4A2-BA15-04F1-66956EAA08D0}"/>
          </ac:spMkLst>
        </pc:spChg>
        <pc:spChg chg="mod">
          <ac:chgData name="Marcio Monteiro" userId="aef6e9f59deaac01" providerId="LiveId" clId="{6A8DAF11-0170-4933-B00C-B22EC133431A}" dt="2025-12-12T02:34:37.962" v="80" actId="207"/>
          <ac:spMkLst>
            <pc:docMk/>
            <pc:sldMk cId="1983807911" sldId="319"/>
            <ac:spMk id="34" creationId="{A0F0E1D5-87D1-72DF-BF3E-4F3415C7BF0E}"/>
          </ac:spMkLst>
        </pc:spChg>
        <pc:spChg chg="mod">
          <ac:chgData name="Marcio Monteiro" userId="aef6e9f59deaac01" providerId="LiveId" clId="{6A8DAF11-0170-4933-B00C-B22EC133431A}" dt="2025-12-12T02:34:32.989" v="79" actId="207"/>
          <ac:spMkLst>
            <pc:docMk/>
            <pc:sldMk cId="1983807911" sldId="319"/>
            <ac:spMk id="35" creationId="{AAD91E3E-493F-F165-72D7-A8881F116DFB}"/>
          </ac:spMkLst>
        </pc:spChg>
        <pc:picChg chg="mod">
          <ac:chgData name="Marcio Monteiro" userId="aef6e9f59deaac01" providerId="LiveId" clId="{6A8DAF11-0170-4933-B00C-B22EC133431A}" dt="2025-12-12T02:34:20.147" v="77" actId="207"/>
          <ac:picMkLst>
            <pc:docMk/>
            <pc:sldMk cId="1983807911" sldId="319"/>
            <ac:picMk id="55" creationId="{9A778E3A-4964-BB73-ADAD-D252E9A8F3C4}"/>
          </ac:picMkLst>
        </pc:picChg>
        <pc:picChg chg="mod">
          <ac:chgData name="Marcio Monteiro" userId="aef6e9f59deaac01" providerId="LiveId" clId="{6A8DAF11-0170-4933-B00C-B22EC133431A}" dt="2025-12-12T02:34:18.268" v="76" actId="207"/>
          <ac:picMkLst>
            <pc:docMk/>
            <pc:sldMk cId="1983807911" sldId="319"/>
            <ac:picMk id="57" creationId="{6870D824-9EFB-51F7-3631-0359D12E38B1}"/>
          </ac:picMkLst>
        </pc:picChg>
      </pc:sldChg>
      <pc:sldChg chg="modSp add mod setBg modAnim">
        <pc:chgData name="Marcio Monteiro" userId="aef6e9f59deaac01" providerId="LiveId" clId="{6A8DAF11-0170-4933-B00C-B22EC133431A}" dt="2025-12-12T02:37:03.685" v="123"/>
        <pc:sldMkLst>
          <pc:docMk/>
          <pc:sldMk cId="763520528" sldId="320"/>
        </pc:sldMkLst>
        <pc:spChg chg="mod">
          <ac:chgData name="Marcio Monteiro" userId="aef6e9f59deaac01" providerId="LiveId" clId="{6A8DAF11-0170-4933-B00C-B22EC133431A}" dt="2025-12-12T02:35:00.993" v="86" actId="207"/>
          <ac:spMkLst>
            <pc:docMk/>
            <pc:sldMk cId="763520528" sldId="320"/>
            <ac:spMk id="3" creationId="{0D6AFAF6-9AC6-DA98-ABE7-2FE7C4FB56D9}"/>
          </ac:spMkLst>
        </pc:spChg>
        <pc:spChg chg="mod">
          <ac:chgData name="Marcio Monteiro" userId="aef6e9f59deaac01" providerId="LiveId" clId="{6A8DAF11-0170-4933-B00C-B22EC133431A}" dt="2025-12-12T02:34:56.172" v="84" actId="207"/>
          <ac:spMkLst>
            <pc:docMk/>
            <pc:sldMk cId="763520528" sldId="320"/>
            <ac:spMk id="4" creationId="{93C742B4-AD4A-00C2-FE36-484322060E70}"/>
          </ac:spMkLst>
        </pc:spChg>
        <pc:spChg chg="mod">
          <ac:chgData name="Marcio Monteiro" userId="aef6e9f59deaac01" providerId="LiveId" clId="{6A8DAF11-0170-4933-B00C-B22EC133431A}" dt="2025-12-12T02:34:42.567" v="81" actId="207"/>
          <ac:spMkLst>
            <pc:docMk/>
            <pc:sldMk cId="763520528" sldId="320"/>
            <ac:spMk id="5" creationId="{4F47D371-9516-761D-B501-6B86F68028AE}"/>
          </ac:spMkLst>
        </pc:spChg>
        <pc:spChg chg="mod">
          <ac:chgData name="Marcio Monteiro" userId="aef6e9f59deaac01" providerId="LiveId" clId="{6A8DAF11-0170-4933-B00C-B22EC133431A}" dt="2025-12-12T02:35:19.782" v="94" actId="1076"/>
          <ac:spMkLst>
            <pc:docMk/>
            <pc:sldMk cId="763520528" sldId="320"/>
            <ac:spMk id="6" creationId="{72E37C0E-9D0F-1AEC-075E-3A83D0C81A48}"/>
          </ac:spMkLst>
        </pc:spChg>
        <pc:spChg chg="mod">
          <ac:chgData name="Marcio Monteiro" userId="aef6e9f59deaac01" providerId="LiveId" clId="{6A8DAF11-0170-4933-B00C-B22EC133431A}" dt="2025-12-12T02:34:48.024" v="82" actId="207"/>
          <ac:spMkLst>
            <pc:docMk/>
            <pc:sldMk cId="763520528" sldId="320"/>
            <ac:spMk id="10" creationId="{0229B339-8E90-BB26-D922-02E070D079AB}"/>
          </ac:spMkLst>
        </pc:spChg>
        <pc:spChg chg="mod">
          <ac:chgData name="Marcio Monteiro" userId="aef6e9f59deaac01" providerId="LiveId" clId="{6A8DAF11-0170-4933-B00C-B22EC133431A}" dt="2025-12-12T02:34:53.930" v="83" actId="207"/>
          <ac:spMkLst>
            <pc:docMk/>
            <pc:sldMk cId="763520528" sldId="320"/>
            <ac:spMk id="11" creationId="{D11A2EC2-7486-1C99-65CB-4EAB0AE4163B}"/>
          </ac:spMkLst>
        </pc:spChg>
        <pc:spChg chg="mod">
          <ac:chgData name="Marcio Monteiro" userId="aef6e9f59deaac01" providerId="LiveId" clId="{6A8DAF11-0170-4933-B00C-B22EC133431A}" dt="2025-12-12T02:34:48.024" v="82" actId="207"/>
          <ac:spMkLst>
            <pc:docMk/>
            <pc:sldMk cId="763520528" sldId="320"/>
            <ac:spMk id="12" creationId="{9EE43523-3DAE-27F7-3C2C-8E25F8A9206E}"/>
          </ac:spMkLst>
        </pc:spChg>
        <pc:spChg chg="mod">
          <ac:chgData name="Marcio Monteiro" userId="aef6e9f59deaac01" providerId="LiveId" clId="{6A8DAF11-0170-4933-B00C-B22EC133431A}" dt="2025-12-12T02:34:53.930" v="83" actId="207"/>
          <ac:spMkLst>
            <pc:docMk/>
            <pc:sldMk cId="763520528" sldId="320"/>
            <ac:spMk id="13" creationId="{A9614ECB-160C-69D3-44AC-639EF7F1A038}"/>
          </ac:spMkLst>
        </pc:spChg>
        <pc:spChg chg="mod">
          <ac:chgData name="Marcio Monteiro" userId="aef6e9f59deaac01" providerId="LiveId" clId="{6A8DAF11-0170-4933-B00C-B22EC133431A}" dt="2025-12-12T02:34:48.024" v="82" actId="207"/>
          <ac:spMkLst>
            <pc:docMk/>
            <pc:sldMk cId="763520528" sldId="320"/>
            <ac:spMk id="14" creationId="{5C36DF62-B5E6-D828-B47F-C62E239B9CD4}"/>
          </ac:spMkLst>
        </pc:spChg>
        <pc:spChg chg="mod">
          <ac:chgData name="Marcio Monteiro" userId="aef6e9f59deaac01" providerId="LiveId" clId="{6A8DAF11-0170-4933-B00C-B22EC133431A}" dt="2025-12-12T02:34:53.930" v="83" actId="207"/>
          <ac:spMkLst>
            <pc:docMk/>
            <pc:sldMk cId="763520528" sldId="320"/>
            <ac:spMk id="15" creationId="{A44E42A8-6E79-DA8E-5FC3-09DD63D5025B}"/>
          </ac:spMkLst>
        </pc:spChg>
        <pc:picChg chg="mod">
          <ac:chgData name="Marcio Monteiro" userId="aef6e9f59deaac01" providerId="LiveId" clId="{6A8DAF11-0170-4933-B00C-B22EC133431A}" dt="2025-12-12T02:35:23.064" v="95" actId="207"/>
          <ac:picMkLst>
            <pc:docMk/>
            <pc:sldMk cId="763520528" sldId="320"/>
            <ac:picMk id="47" creationId="{D5C36DB8-DC45-4D19-61E6-97894D3C37C2}"/>
          </ac:picMkLst>
        </pc:picChg>
        <pc:picChg chg="mod">
          <ac:chgData name="Marcio Monteiro" userId="aef6e9f59deaac01" providerId="LiveId" clId="{6A8DAF11-0170-4933-B00C-B22EC133431A}" dt="2025-12-12T02:35:26.328" v="96" actId="207"/>
          <ac:picMkLst>
            <pc:docMk/>
            <pc:sldMk cId="763520528" sldId="320"/>
            <ac:picMk id="49" creationId="{0527952A-32F0-31C8-210B-B1A6BB5D948E}"/>
          </ac:picMkLst>
        </pc:picChg>
      </pc:sldChg>
      <pc:sldChg chg="modSp add mod setBg">
        <pc:chgData name="Marcio Monteiro" userId="aef6e9f59deaac01" providerId="LiveId" clId="{6A8DAF11-0170-4933-B00C-B22EC133431A}" dt="2025-12-12T02:38:02.495" v="141" actId="207"/>
        <pc:sldMkLst>
          <pc:docMk/>
          <pc:sldMk cId="822163724" sldId="321"/>
        </pc:sldMkLst>
        <pc:spChg chg="mod">
          <ac:chgData name="Marcio Monteiro" userId="aef6e9f59deaac01" providerId="LiveId" clId="{6A8DAF11-0170-4933-B00C-B22EC133431A}" dt="2025-12-12T02:37:13.627" v="126" actId="207"/>
          <ac:spMkLst>
            <pc:docMk/>
            <pc:sldMk cId="822163724" sldId="321"/>
            <ac:spMk id="3" creationId="{C04A193F-7EA1-42CA-AF9B-EA50C5B5C9B7}"/>
          </ac:spMkLst>
        </pc:spChg>
        <pc:spChg chg="mod">
          <ac:chgData name="Marcio Monteiro" userId="aef6e9f59deaac01" providerId="LiveId" clId="{6A8DAF11-0170-4933-B00C-B22EC133431A}" dt="2025-12-12T02:37:16.510" v="127" actId="207"/>
          <ac:spMkLst>
            <pc:docMk/>
            <pc:sldMk cId="822163724" sldId="321"/>
            <ac:spMk id="4" creationId="{A22B9936-8F1B-602C-C589-D8480CCFB497}"/>
          </ac:spMkLst>
        </pc:spChg>
        <pc:spChg chg="mod">
          <ac:chgData name="Marcio Monteiro" userId="aef6e9f59deaac01" providerId="LiveId" clId="{6A8DAF11-0170-4933-B00C-B22EC133431A}" dt="2025-12-12T02:37:25.272" v="130" actId="207"/>
          <ac:spMkLst>
            <pc:docMk/>
            <pc:sldMk cId="822163724" sldId="321"/>
            <ac:spMk id="29" creationId="{00397B85-7346-5F0D-2C29-69418F04E0FB}"/>
          </ac:spMkLst>
        </pc:spChg>
        <pc:spChg chg="mod">
          <ac:chgData name="Marcio Monteiro" userId="aef6e9f59deaac01" providerId="LiveId" clId="{6A8DAF11-0170-4933-B00C-B22EC133431A}" dt="2025-12-12T02:37:50.980" v="137" actId="207"/>
          <ac:spMkLst>
            <pc:docMk/>
            <pc:sldMk cId="822163724" sldId="321"/>
            <ac:spMk id="30" creationId="{CDFF1A37-7EC7-B3A7-9769-6BB4DF3ABFA0}"/>
          </ac:spMkLst>
        </pc:spChg>
        <pc:spChg chg="mod">
          <ac:chgData name="Marcio Monteiro" userId="aef6e9f59deaac01" providerId="LiveId" clId="{6A8DAF11-0170-4933-B00C-B22EC133431A}" dt="2025-12-12T02:37:54.369" v="138" actId="207"/>
          <ac:spMkLst>
            <pc:docMk/>
            <pc:sldMk cId="822163724" sldId="321"/>
            <ac:spMk id="31" creationId="{45EC3104-1289-9CF8-DBCB-401A999E2816}"/>
          </ac:spMkLst>
        </pc:spChg>
        <pc:spChg chg="mod">
          <ac:chgData name="Marcio Monteiro" userId="aef6e9f59deaac01" providerId="LiveId" clId="{6A8DAF11-0170-4933-B00C-B22EC133431A}" dt="2025-12-12T02:37:31.927" v="132" actId="207"/>
          <ac:spMkLst>
            <pc:docMk/>
            <pc:sldMk cId="822163724" sldId="321"/>
            <ac:spMk id="36" creationId="{0624B515-B9B7-3B76-2869-D64D6EEC6E36}"/>
          </ac:spMkLst>
        </pc:spChg>
        <pc:spChg chg="mod">
          <ac:chgData name="Marcio Monteiro" userId="aef6e9f59deaac01" providerId="LiveId" clId="{6A8DAF11-0170-4933-B00C-B22EC133431A}" dt="2025-12-12T02:38:02.495" v="141" actId="207"/>
          <ac:spMkLst>
            <pc:docMk/>
            <pc:sldMk cId="822163724" sldId="321"/>
            <ac:spMk id="37" creationId="{8D0DB02A-D785-2AFD-3677-E3FE231BE5C9}"/>
          </ac:spMkLst>
        </pc:spChg>
        <pc:spChg chg="mod">
          <ac:chgData name="Marcio Monteiro" userId="aef6e9f59deaac01" providerId="LiveId" clId="{6A8DAF11-0170-4933-B00C-B22EC133431A}" dt="2025-12-12T02:37:42.265" v="134" actId="207"/>
          <ac:spMkLst>
            <pc:docMk/>
            <pc:sldMk cId="822163724" sldId="321"/>
            <ac:spMk id="38" creationId="{6E1463DE-C53D-34C6-3B42-3FF82F47F683}"/>
          </ac:spMkLst>
        </pc:spChg>
        <pc:spChg chg="mod">
          <ac:chgData name="Marcio Monteiro" userId="aef6e9f59deaac01" providerId="LiveId" clId="{6A8DAF11-0170-4933-B00C-B22EC133431A}" dt="2025-12-12T02:38:00.152" v="140" actId="207"/>
          <ac:spMkLst>
            <pc:docMk/>
            <pc:sldMk cId="822163724" sldId="321"/>
            <ac:spMk id="39" creationId="{C9790443-27D0-D76F-AB82-71A4921EC1CC}"/>
          </ac:spMkLst>
        </pc:spChg>
        <pc:spChg chg="mod">
          <ac:chgData name="Marcio Monteiro" userId="aef6e9f59deaac01" providerId="LiveId" clId="{6A8DAF11-0170-4933-B00C-B22EC133431A}" dt="2025-12-12T02:37:44.468" v="135" actId="207"/>
          <ac:spMkLst>
            <pc:docMk/>
            <pc:sldMk cId="822163724" sldId="321"/>
            <ac:spMk id="40" creationId="{FE75B937-7001-8924-D13A-32A995B40577}"/>
          </ac:spMkLst>
        </pc:spChg>
        <pc:spChg chg="mod">
          <ac:chgData name="Marcio Monteiro" userId="aef6e9f59deaac01" providerId="LiveId" clId="{6A8DAF11-0170-4933-B00C-B22EC133431A}" dt="2025-12-12T02:37:58.015" v="139" actId="207"/>
          <ac:spMkLst>
            <pc:docMk/>
            <pc:sldMk cId="822163724" sldId="321"/>
            <ac:spMk id="41" creationId="{68CFBE61-F082-04E6-CCFD-23C4AB73D20C}"/>
          </ac:spMkLst>
        </pc:spChg>
        <pc:picChg chg="mod">
          <ac:chgData name="Marcio Monteiro" userId="aef6e9f59deaac01" providerId="LiveId" clId="{6A8DAF11-0170-4933-B00C-B22EC133431A}" dt="2025-12-12T02:37:18.282" v="128" actId="207"/>
          <ac:picMkLst>
            <pc:docMk/>
            <pc:sldMk cId="822163724" sldId="321"/>
            <ac:picMk id="57" creationId="{280EE8EC-02F6-0FF0-C991-1E7425A6CE5F}"/>
          </ac:picMkLst>
        </pc:picChg>
        <pc:picChg chg="mod">
          <ac:chgData name="Marcio Monteiro" userId="aef6e9f59deaac01" providerId="LiveId" clId="{6A8DAF11-0170-4933-B00C-B22EC133431A}" dt="2025-12-12T02:37:20.316" v="129" actId="207"/>
          <ac:picMkLst>
            <pc:docMk/>
            <pc:sldMk cId="822163724" sldId="321"/>
            <ac:picMk id="59" creationId="{A00443A8-B0D7-55DB-5720-80CAC135CB05}"/>
          </ac:picMkLst>
        </pc:picChg>
        <pc:cxnChg chg="mod">
          <ac:chgData name="Marcio Monteiro" userId="aef6e9f59deaac01" providerId="LiveId" clId="{6A8DAF11-0170-4933-B00C-B22EC133431A}" dt="2025-12-12T02:37:28.830" v="131" actId="208"/>
          <ac:cxnSpMkLst>
            <pc:docMk/>
            <pc:sldMk cId="822163724" sldId="321"/>
            <ac:cxnSpMk id="33" creationId="{FEEAAF25-0643-F559-47EC-8C019FF0BC91}"/>
          </ac:cxnSpMkLst>
        </pc:cxnChg>
        <pc:cxnChg chg="mod">
          <ac:chgData name="Marcio Monteiro" userId="aef6e9f59deaac01" providerId="LiveId" clId="{6A8DAF11-0170-4933-B00C-B22EC133431A}" dt="2025-12-12T02:37:38.840" v="133" actId="208"/>
          <ac:cxnSpMkLst>
            <pc:docMk/>
            <pc:sldMk cId="822163724" sldId="321"/>
            <ac:cxnSpMk id="34" creationId="{AEF945F4-F8E5-B635-0C50-0521FF024C57}"/>
          </ac:cxnSpMkLst>
        </pc:cxnChg>
        <pc:cxnChg chg="mod">
          <ac:chgData name="Marcio Monteiro" userId="aef6e9f59deaac01" providerId="LiveId" clId="{6A8DAF11-0170-4933-B00C-B22EC133431A}" dt="2025-12-12T02:37:47.913" v="136" actId="208"/>
          <ac:cxnSpMkLst>
            <pc:docMk/>
            <pc:sldMk cId="822163724" sldId="321"/>
            <ac:cxnSpMk id="35" creationId="{F74604D0-CEE0-318A-15DA-301223B6C974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B26DE4-DFE1-768A-1230-9DF8CCFF1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1718DB-B74A-D2ED-26E5-2946B00DA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8176DC-E213-E4E1-B89D-86E60A81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23C-A204-4A05-9423-A4E7EDB7C83D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D2ED7B-0C5F-9DCC-522C-8B85685D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1E008F-16A7-78B1-8FAC-38D7964B2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28DE-2848-4427-B4CD-E672117B3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23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3FAF3-A868-5A8C-3FCD-E091C428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B9A1E7-31C9-1001-3E97-B2951EB95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7717CE-08BA-CE32-3127-A9460A2D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23C-A204-4A05-9423-A4E7EDB7C83D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04DE02-C40C-2128-1EEE-C31DB07A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A990E1-4953-75D1-29C1-B5134662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28DE-2848-4427-B4CD-E672117B3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27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F5E2C9-A3B3-DEF9-A1E6-18FAA8F52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0CA4393-E8E6-27D4-F91E-D1A3727C3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98023D-DED1-95E2-6490-7A136629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23C-A204-4A05-9423-A4E7EDB7C83D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4882D3-FC2D-B1E3-9BF6-F599B48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CC35CB-16C8-F44E-0BE1-65E729B8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28DE-2848-4427-B4CD-E672117B3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69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20D38-4D71-C40E-D3EA-5EFD5984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75F56E-3BEF-02DC-73F6-AE7C24FED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A025D1-87E4-1FD1-F32F-A6E94247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23C-A204-4A05-9423-A4E7EDB7C83D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4C7AC9-2DF2-03E1-1B99-63B404AD4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975CD3-A0D1-6278-5EBD-FF3AB327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28DE-2848-4427-B4CD-E672117B3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158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C19A32-1F8F-9D74-39AB-F2C0EFD65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5AFAEE-9C3D-FC02-B24E-A7BBA497A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BDD94C-63A8-6262-DE15-21AE3A910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23C-A204-4A05-9423-A4E7EDB7C83D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42C839-4608-E943-A18C-530402C2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6C4DD5-0FC1-1457-CC4F-73705680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28DE-2848-4427-B4CD-E672117B3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95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026212-F9A3-C487-EA2E-C9A35B8E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23BC2D-CBA5-012D-1ABA-851B809E8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AC894F3-81BC-9D90-A6DB-6085A76FF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64384E1-6491-07C6-CF20-610BB334C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23C-A204-4A05-9423-A4E7EDB7C83D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659AFB-96C7-6910-9C32-BA91F480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FA7EBD-26DF-6768-B23E-033EAFE3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28DE-2848-4427-B4CD-E672117B3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83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94A7AD-46D4-5924-9998-8F97B188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EB2565-9DAC-C7E0-BEF8-3D1CF31A6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21C08A-67D2-7547-9333-4D79045B5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745A689-1F0C-5A0F-3706-050B991AE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AFE990F-801D-4E6C-50AC-36DB975A6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B57834B-AB8C-C162-0878-ECC725E0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23C-A204-4A05-9423-A4E7EDB7C83D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526B3D4-B9ED-A581-FFBC-25FB634F7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37C898E-F561-C970-D345-0A4307EB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28DE-2848-4427-B4CD-E672117B3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06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20FBED-8446-3DA8-D9A7-2D70D6A2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578E64-E157-A40A-D1BB-E1419B0A8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23C-A204-4A05-9423-A4E7EDB7C83D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760C4C3-3AC3-31FF-0B41-5FCED615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AF400BB-0816-F61E-F56B-825173B03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28DE-2848-4427-B4CD-E672117B3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8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77F7420-D3CD-649D-2085-F7C94A06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23C-A204-4A05-9423-A4E7EDB7C83D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22F4B82-DDB0-3032-40FB-17843C27F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B64ECD-7F81-CF35-872C-44F73934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28DE-2848-4427-B4CD-E672117B3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18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724EF1-FB2E-707E-3696-15EFD866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E5E3AF-7A82-095B-A876-4E525D27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1A54DD-0A9F-9230-8E36-88E2CC850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490BE1C-9752-FEF7-9E60-127BE2E71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23C-A204-4A05-9423-A4E7EDB7C83D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FAB9C7-4C81-7738-1D0E-9BB554F1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F35F345-0E06-59D8-7A0C-E48E7D56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28DE-2848-4427-B4CD-E672117B3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48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BDD16-F7F5-984E-6DCA-D06DAA904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50B6E06-BCEB-CA2C-7A48-502EC57B0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D4864F-11E4-601B-3671-DF80F8907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7DCE955-243B-B3A9-277E-F22BD1ED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F23C-A204-4A05-9423-A4E7EDB7C83D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D8FCB0E-CFCE-BAAE-C154-8C0D37589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507097-7FF5-5C0F-7ED5-01EE461A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28DE-2848-4427-B4CD-E672117B3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45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9A62F06-6E18-79A2-684C-2376B298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7B8093-DA54-56C3-B7BF-D1737AA5B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A7FFD4-8AE0-CC3E-9CE9-EF99A64D9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Bison Bold" panose="00000400000000000000" pitchFamily="2" charset="0"/>
              </a:defRPr>
            </a:lvl1pPr>
          </a:lstStyle>
          <a:p>
            <a:fld id="{7920F23C-A204-4A05-9423-A4E7EDB7C83D}" type="datetimeFigureOut">
              <a:rPr lang="pt-BR" smtClean="0"/>
              <a:pPr/>
              <a:t>11/12/2025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A10C2E-DAA1-C79B-A968-23708ED73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Bison Bold" panose="00000400000000000000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FBEA96-B272-C220-D8D8-ADBD598B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Bison Bold" panose="00000400000000000000" pitchFamily="2" charset="0"/>
              </a:defRPr>
            </a:lvl1pPr>
          </a:lstStyle>
          <a:p>
            <a:fld id="{4F3728DE-2848-4427-B4CD-E672117B361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453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ison Bold" panose="000004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ison Bold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ison Bold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ison Bold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ison Bold" panose="000004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ison Bold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2.sv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2.sv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10" Type="http://schemas.openxmlformats.org/officeDocument/2006/relationships/image" Target="../media/image22.svg"/><Relationship Id="rId4" Type="http://schemas.openxmlformats.org/officeDocument/2006/relationships/image" Target="../media/image33.png"/><Relationship Id="rId9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3.jpg"/><Relationship Id="rId7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CA9BF51-3B41-F903-DCFC-ABB07CF82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0088270-1072-BA36-F5B6-3D8E52B474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CFEA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8D643316-6C76-D4E1-BC56-A44B468F0376}"/>
              </a:ext>
            </a:extLst>
          </p:cNvPr>
          <p:cNvSpPr/>
          <p:nvPr/>
        </p:nvSpPr>
        <p:spPr>
          <a:xfrm>
            <a:off x="6222932" y="4847915"/>
            <a:ext cx="4302909" cy="397186"/>
          </a:xfrm>
          <a:prstGeom prst="roundRect">
            <a:avLst>
              <a:gd name="adj" fmla="val 50000"/>
            </a:avLst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E9EBF2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Prof. Fulano de Tal</a:t>
            </a:r>
          </a:p>
        </p:txBody>
      </p:sp>
      <p:pic>
        <p:nvPicPr>
          <p:cNvPr id="18" name="Gráfico 17" descr="Megafone1 com preenchimento sólido">
            <a:extLst>
              <a:ext uri="{FF2B5EF4-FFF2-40B4-BE49-F238E27FC236}">
                <a16:creationId xmlns:a16="http://schemas.microsoft.com/office/drawing/2014/main" id="{7A424C84-6BDA-0DAA-2A41-0ED575E07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7312" y="334224"/>
            <a:ext cx="914400" cy="914400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35BAB00A-DE19-A411-1EBC-819CDF61AE33}"/>
              </a:ext>
            </a:extLst>
          </p:cNvPr>
          <p:cNvSpPr txBox="1"/>
          <p:nvPr/>
        </p:nvSpPr>
        <p:spPr>
          <a:xfrm>
            <a:off x="1454150" y="485984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Edital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9DE3283-9DEC-5107-5DC5-09EBCF883402}"/>
              </a:ext>
            </a:extLst>
          </p:cNvPr>
          <p:cNvSpPr txBox="1"/>
          <p:nvPr/>
        </p:nvSpPr>
        <p:spPr>
          <a:xfrm>
            <a:off x="1454150" y="74204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Nº 001/2025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FBFC5A3B-4251-B06D-E55B-AEDE8921D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985" y="468263"/>
            <a:ext cx="1060796" cy="1060796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5A5F7E1E-F959-0062-2E08-91FFAA6AFD2C}"/>
              </a:ext>
            </a:extLst>
          </p:cNvPr>
          <p:cNvSpPr txBox="1"/>
          <p:nvPr/>
        </p:nvSpPr>
        <p:spPr>
          <a:xfrm>
            <a:off x="6222932" y="468263"/>
            <a:ext cx="430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Universidade Federal Dr. Banca (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UFDrB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)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FCE119CF-27D2-514B-6236-706B48DD79FD}"/>
              </a:ext>
            </a:extLst>
          </p:cNvPr>
          <p:cNvSpPr txBox="1"/>
          <p:nvPr/>
        </p:nvSpPr>
        <p:spPr>
          <a:xfrm>
            <a:off x="5037992" y="791424"/>
            <a:ext cx="548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Departamento de Apresentações – Campus Viçosa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172C735-D97C-82C3-C1C3-79F08B599691}"/>
              </a:ext>
            </a:extLst>
          </p:cNvPr>
          <p:cNvSpPr txBox="1"/>
          <p:nvPr/>
        </p:nvSpPr>
        <p:spPr>
          <a:xfrm>
            <a:off x="7541883" y="1160756"/>
            <a:ext cx="2983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Perfil de atuação: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Full-Stack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Futura BT" panose="020B0502020204020303" pitchFamily="34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7505FBC-D348-7219-36C4-21C0BE6291EB}"/>
              </a:ext>
            </a:extLst>
          </p:cNvPr>
          <p:cNvSpPr txBox="1"/>
          <p:nvPr/>
        </p:nvSpPr>
        <p:spPr>
          <a:xfrm>
            <a:off x="3780257" y="3136612"/>
            <a:ext cx="4543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Template+ de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Full-Stack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Futura BT" panose="020B0502020204020303" pitchFamily="34" charset="0"/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DEA7BABE-2A54-F679-A37A-714BFF9FC65D}"/>
              </a:ext>
            </a:extLst>
          </p:cNvPr>
          <p:cNvSpPr/>
          <p:nvPr/>
        </p:nvSpPr>
        <p:spPr>
          <a:xfrm>
            <a:off x="9722885" y="4740422"/>
            <a:ext cx="1854200" cy="1854200"/>
          </a:xfrm>
          <a:prstGeom prst="ellipse">
            <a:avLst/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E9EBF2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04E3E24C-5B6B-5F36-4239-71F8BCC4CDF2}"/>
              </a:ext>
            </a:extLst>
          </p:cNvPr>
          <p:cNvSpPr txBox="1"/>
          <p:nvPr/>
        </p:nvSpPr>
        <p:spPr>
          <a:xfrm>
            <a:off x="7147654" y="5258039"/>
            <a:ext cx="246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Doutor em Comunicação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C909780-C4D3-D08A-A5C4-B0AD66E02907}"/>
              </a:ext>
            </a:extLst>
          </p:cNvPr>
          <p:cNvSpPr txBox="1"/>
          <p:nvPr/>
        </p:nvSpPr>
        <p:spPr>
          <a:xfrm>
            <a:off x="8354010" y="5542110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r">
              <a:defRPr sz="1600" b="1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UFX</a:t>
            </a:r>
          </a:p>
        </p:txBody>
      </p:sp>
      <p:pic>
        <p:nvPicPr>
          <p:cNvPr id="50" name="Picture 3">
            <a:extLst>
              <a:ext uri="{FF2B5EF4-FFF2-40B4-BE49-F238E27FC236}">
                <a16:creationId xmlns:a16="http://schemas.microsoft.com/office/drawing/2014/main" id="{78DBE69F-F842-AE09-CC65-4158BF6E1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793" y="5586079"/>
            <a:ext cx="252000" cy="252000"/>
          </a:xfrm>
          <a:prstGeom prst="ellipse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813A8DCA-9001-7CB9-2329-C8F3E2B3E960}"/>
              </a:ext>
            </a:extLst>
          </p:cNvPr>
          <p:cNvSpPr txBox="1"/>
          <p:nvPr/>
        </p:nvSpPr>
        <p:spPr>
          <a:xfrm>
            <a:off x="6833722" y="5865389"/>
            <a:ext cx="2774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Pós-doutorado em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Full-Stack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Futura BT" panose="020B0502020204020303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65062D3-6C4E-525F-D840-1F990C3F6703}"/>
              </a:ext>
            </a:extLst>
          </p:cNvPr>
          <p:cNvSpPr txBox="1"/>
          <p:nvPr/>
        </p:nvSpPr>
        <p:spPr>
          <a:xfrm>
            <a:off x="8354010" y="614012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r">
              <a:defRPr sz="1600" b="1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</a:rPr>
              <a:t>UFX</a:t>
            </a: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id="{7A6137BF-D733-7A09-7586-71BAF467C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793" y="6184093"/>
            <a:ext cx="252000" cy="252000"/>
          </a:xfrm>
          <a:prstGeom prst="ellipse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DED79BC-A9DE-BE56-6028-E3CFDEA38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3" b="16883"/>
          <a:stretch/>
        </p:blipFill>
        <p:spPr>
          <a:xfrm>
            <a:off x="9722885" y="4740422"/>
            <a:ext cx="1854200" cy="1854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94387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írculo: Vazio 17">
            <a:extLst>
              <a:ext uri="{FF2B5EF4-FFF2-40B4-BE49-F238E27FC236}">
                <a16:creationId xmlns:a16="http://schemas.microsoft.com/office/drawing/2014/main" id="{A5640AF7-AC05-19FC-143D-0E31D1794756}"/>
              </a:ext>
            </a:extLst>
          </p:cNvPr>
          <p:cNvSpPr/>
          <p:nvPr/>
        </p:nvSpPr>
        <p:spPr>
          <a:xfrm>
            <a:off x="2850989" y="3497371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1AB55EFF-1582-DC9F-712A-BAFD9660BE56}"/>
              </a:ext>
            </a:extLst>
          </p:cNvPr>
          <p:cNvSpPr/>
          <p:nvPr/>
        </p:nvSpPr>
        <p:spPr>
          <a:xfrm>
            <a:off x="6536786" y="1812503"/>
            <a:ext cx="6827256" cy="6827256"/>
          </a:xfrm>
          <a:prstGeom prst="ellipse">
            <a:avLst/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17" name="Círculo: Vazio 16">
            <a:extLst>
              <a:ext uri="{FF2B5EF4-FFF2-40B4-BE49-F238E27FC236}">
                <a16:creationId xmlns:a16="http://schemas.microsoft.com/office/drawing/2014/main" id="{ECC710EA-CAC9-248A-3C51-123C745C3D74}"/>
              </a:ext>
            </a:extLst>
          </p:cNvPr>
          <p:cNvSpPr/>
          <p:nvPr/>
        </p:nvSpPr>
        <p:spPr>
          <a:xfrm>
            <a:off x="10800579" y="148916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13D72B-AEE3-C3F1-3610-353D1C302AF5}"/>
              </a:ext>
            </a:extLst>
          </p:cNvPr>
          <p:cNvSpPr txBox="1"/>
          <p:nvPr/>
        </p:nvSpPr>
        <p:spPr>
          <a:xfrm>
            <a:off x="471800" y="123372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102B3F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C906D6-E905-25B7-DBC6-A456A2C15445}"/>
              </a:ext>
            </a:extLst>
          </p:cNvPr>
          <p:cNvSpPr txBox="1"/>
          <p:nvPr/>
        </p:nvSpPr>
        <p:spPr>
          <a:xfrm>
            <a:off x="346224" y="1300897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E2CFE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C009F74-0235-ABF9-447F-5D7E3DCE0917}"/>
              </a:ext>
            </a:extLst>
          </p:cNvPr>
          <p:cNvGrpSpPr/>
          <p:nvPr/>
        </p:nvGrpSpPr>
        <p:grpSpPr>
          <a:xfrm>
            <a:off x="582090" y="1994790"/>
            <a:ext cx="2688332" cy="5716649"/>
            <a:chOff x="8296351" y="764539"/>
            <a:chExt cx="3225068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A62C59C-1908-1268-C765-300B85BB519E}"/>
                </a:ext>
              </a:extLst>
            </p:cNvPr>
            <p:cNvSpPr/>
            <p:nvPr/>
          </p:nvSpPr>
          <p:spPr>
            <a:xfrm>
              <a:off x="8476180" y="1680879"/>
              <a:ext cx="2866462" cy="5055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pic>
          <p:nvPicPr>
            <p:cNvPr id="6" name="Figura2">
              <a:extLst>
                <a:ext uri="{FF2B5EF4-FFF2-40B4-BE49-F238E27FC236}">
                  <a16:creationId xmlns:a16="http://schemas.microsoft.com/office/drawing/2014/main" id="{45106C27-68A5-B825-A41B-6487552B4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" r="5319"/>
            <a:stretch/>
          </p:blipFill>
          <p:spPr bwMode="auto">
            <a:xfrm>
              <a:off x="8515558" y="1740145"/>
              <a:ext cx="2880425" cy="4837924"/>
            </a:xfrm>
            <a:prstGeom prst="rect">
              <a:avLst/>
            </a:prstGeom>
          </p:spPr>
        </p:pic>
        <p:pic>
          <p:nvPicPr>
            <p:cNvPr id="7" name="Imagem 6" descr="Tela de um aparelho eletrônico&#10;&#10;O conteúdo gerado por IA pode estar incorreto.">
              <a:extLst>
                <a:ext uri="{FF2B5EF4-FFF2-40B4-BE49-F238E27FC236}">
                  <a16:creationId xmlns:a16="http://schemas.microsoft.com/office/drawing/2014/main" id="{4F781521-7303-324D-9DE2-ABD9ECC3C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351" y="764539"/>
              <a:ext cx="3225068" cy="6858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E0BD8E6-1306-34E4-DF73-6BBE5C1BD8B4}"/>
              </a:ext>
            </a:extLst>
          </p:cNvPr>
          <p:cNvGrpSpPr/>
          <p:nvPr/>
        </p:nvGrpSpPr>
        <p:grpSpPr>
          <a:xfrm>
            <a:off x="4478931" y="834154"/>
            <a:ext cx="3234137" cy="6877285"/>
            <a:chOff x="8296351" y="764539"/>
            <a:chExt cx="3225068" cy="6858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DF57E6F-1B79-2784-11D9-838E2EC07CA0}"/>
                </a:ext>
              </a:extLst>
            </p:cNvPr>
            <p:cNvSpPr/>
            <p:nvPr/>
          </p:nvSpPr>
          <p:spPr>
            <a:xfrm>
              <a:off x="8476180" y="1680879"/>
              <a:ext cx="2866462" cy="5055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pic>
          <p:nvPicPr>
            <p:cNvPr id="10" name="Figura2">
              <a:extLst>
                <a:ext uri="{FF2B5EF4-FFF2-40B4-BE49-F238E27FC236}">
                  <a16:creationId xmlns:a16="http://schemas.microsoft.com/office/drawing/2014/main" id="{5B27A088-51B1-1F5C-0150-FE5F0AD05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" r="5065"/>
            <a:stretch/>
          </p:blipFill>
          <p:spPr bwMode="auto">
            <a:xfrm>
              <a:off x="8515558" y="1740145"/>
              <a:ext cx="2880425" cy="4837924"/>
            </a:xfrm>
            <a:prstGeom prst="rect">
              <a:avLst/>
            </a:prstGeom>
          </p:spPr>
        </p:pic>
        <p:pic>
          <p:nvPicPr>
            <p:cNvPr id="11" name="Imagem 10" descr="Tela de um aparelho eletrônico&#10;&#10;O conteúdo gerado por IA pode estar incorreto.">
              <a:extLst>
                <a:ext uri="{FF2B5EF4-FFF2-40B4-BE49-F238E27FC236}">
                  <a16:creationId xmlns:a16="http://schemas.microsoft.com/office/drawing/2014/main" id="{098F14A3-657E-70B6-EFD7-1DAEF3DBC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351" y="764539"/>
              <a:ext cx="3225068" cy="6858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83C35F3-4ADB-4CA3-CCED-A62D4AC18367}"/>
              </a:ext>
            </a:extLst>
          </p:cNvPr>
          <p:cNvGrpSpPr/>
          <p:nvPr/>
        </p:nvGrpSpPr>
        <p:grpSpPr>
          <a:xfrm>
            <a:off x="8771677" y="1994789"/>
            <a:ext cx="2688332" cy="5716649"/>
            <a:chOff x="8296351" y="764539"/>
            <a:chExt cx="3225068" cy="6858000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F4857CC-D5D0-E188-FF07-201346B21158}"/>
                </a:ext>
              </a:extLst>
            </p:cNvPr>
            <p:cNvSpPr/>
            <p:nvPr/>
          </p:nvSpPr>
          <p:spPr>
            <a:xfrm>
              <a:off x="8476180" y="1680879"/>
              <a:ext cx="2866462" cy="5055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pic>
          <p:nvPicPr>
            <p:cNvPr id="14" name="Figura2">
              <a:extLst>
                <a:ext uri="{FF2B5EF4-FFF2-40B4-BE49-F238E27FC236}">
                  <a16:creationId xmlns:a16="http://schemas.microsoft.com/office/drawing/2014/main" id="{00A313DB-5E8C-AE89-F154-9ED54E2C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62" r="30162"/>
            <a:stretch/>
          </p:blipFill>
          <p:spPr bwMode="auto">
            <a:xfrm>
              <a:off x="8515558" y="1740145"/>
              <a:ext cx="2880425" cy="4837924"/>
            </a:xfrm>
            <a:prstGeom prst="rect">
              <a:avLst/>
            </a:prstGeom>
          </p:spPr>
        </p:pic>
        <p:pic>
          <p:nvPicPr>
            <p:cNvPr id="15" name="Imagem 14" descr="Tela de um aparelho eletrônico&#10;&#10;O conteúdo gerado por IA pode estar incorreto.">
              <a:extLst>
                <a:ext uri="{FF2B5EF4-FFF2-40B4-BE49-F238E27FC236}">
                  <a16:creationId xmlns:a16="http://schemas.microsoft.com/office/drawing/2014/main" id="{011769E2-8622-1B9A-9B9E-52CBD0FD8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351" y="764539"/>
              <a:ext cx="3225068" cy="6858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E559949F-A1AC-5363-295E-E5239D8722BA}"/>
              </a:ext>
            </a:extLst>
          </p:cNvPr>
          <p:cNvGrpSpPr/>
          <p:nvPr/>
        </p:nvGrpSpPr>
        <p:grpSpPr>
          <a:xfrm>
            <a:off x="1190091" y="5219699"/>
            <a:ext cx="2609636" cy="1331341"/>
            <a:chOff x="1190091" y="5219699"/>
            <a:chExt cx="2609636" cy="1331341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79F2E9D3-B47C-5525-F2B8-EDAE4C524C48}"/>
                </a:ext>
              </a:extLst>
            </p:cNvPr>
            <p:cNvSpPr/>
            <p:nvPr/>
          </p:nvSpPr>
          <p:spPr>
            <a:xfrm>
              <a:off x="1190091" y="5219699"/>
              <a:ext cx="2609636" cy="1331341"/>
            </a:xfrm>
            <a:prstGeom prst="roundRect">
              <a:avLst>
                <a:gd name="adj" fmla="val 11313"/>
              </a:avLst>
            </a:prstGeom>
            <a:solidFill>
              <a:srgbClr val="E2CFE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56F9DAC1-CD59-C632-A70E-2163A0CF9705}"/>
                </a:ext>
              </a:extLst>
            </p:cNvPr>
            <p:cNvSpPr txBox="1"/>
            <p:nvPr/>
          </p:nvSpPr>
          <p:spPr>
            <a:xfrm>
              <a:off x="1867262" y="5296043"/>
              <a:ext cx="1218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6247AA"/>
                  </a:solidFill>
                  <a:latin typeface="Futura BT" panose="020B0502020204020303" pitchFamily="34" charset="0"/>
                </a:rPr>
                <a:t>Item 01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8D93FED9-BC59-AF58-0EAF-4AA8681F051B}"/>
                </a:ext>
              </a:extLst>
            </p:cNvPr>
            <p:cNvSpPr txBox="1"/>
            <p:nvPr/>
          </p:nvSpPr>
          <p:spPr>
            <a:xfrm>
              <a:off x="1472375" y="5757414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0C5E937-A609-3450-2896-F0FA108B4431}"/>
              </a:ext>
            </a:extLst>
          </p:cNvPr>
          <p:cNvGrpSpPr/>
          <p:nvPr/>
        </p:nvGrpSpPr>
        <p:grpSpPr>
          <a:xfrm>
            <a:off x="4818421" y="5219699"/>
            <a:ext cx="2609636" cy="1331341"/>
            <a:chOff x="4818421" y="5219699"/>
            <a:chExt cx="2609636" cy="1331341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AA0B89EF-CCA6-A904-2D07-EBCA729A6AAD}"/>
                </a:ext>
              </a:extLst>
            </p:cNvPr>
            <p:cNvSpPr/>
            <p:nvPr/>
          </p:nvSpPr>
          <p:spPr>
            <a:xfrm>
              <a:off x="4818421" y="5219699"/>
              <a:ext cx="2609636" cy="1331341"/>
            </a:xfrm>
            <a:prstGeom prst="roundRect">
              <a:avLst>
                <a:gd name="adj" fmla="val 11313"/>
              </a:avLst>
            </a:prstGeom>
            <a:solidFill>
              <a:srgbClr val="E2CFE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5786AF7C-82C4-5FD7-BCB7-69AD593FA547}"/>
                </a:ext>
              </a:extLst>
            </p:cNvPr>
            <p:cNvSpPr txBox="1"/>
            <p:nvPr/>
          </p:nvSpPr>
          <p:spPr>
            <a:xfrm>
              <a:off x="5495592" y="5296043"/>
              <a:ext cx="1218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6247AA"/>
                  </a:solidFill>
                  <a:latin typeface="Futura BT" panose="020B0502020204020303" pitchFamily="34" charset="0"/>
                </a:rPr>
                <a:t>Item 02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D1B2A26E-9883-C196-852D-52FC38D79241}"/>
                </a:ext>
              </a:extLst>
            </p:cNvPr>
            <p:cNvSpPr txBox="1"/>
            <p:nvPr/>
          </p:nvSpPr>
          <p:spPr>
            <a:xfrm>
              <a:off x="5100705" y="5757414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E872C683-58D8-7C42-7F81-FC2A98E62D54}"/>
              </a:ext>
            </a:extLst>
          </p:cNvPr>
          <p:cNvGrpSpPr/>
          <p:nvPr/>
        </p:nvGrpSpPr>
        <p:grpSpPr>
          <a:xfrm>
            <a:off x="8369796" y="5219699"/>
            <a:ext cx="2609636" cy="1331341"/>
            <a:chOff x="8369796" y="5219699"/>
            <a:chExt cx="2609636" cy="1331341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9F227E58-2CD5-B2EE-5BA8-339AB4A3AA23}"/>
                </a:ext>
              </a:extLst>
            </p:cNvPr>
            <p:cNvSpPr/>
            <p:nvPr/>
          </p:nvSpPr>
          <p:spPr>
            <a:xfrm>
              <a:off x="8369796" y="5219699"/>
              <a:ext cx="2609636" cy="1331341"/>
            </a:xfrm>
            <a:prstGeom prst="roundRect">
              <a:avLst>
                <a:gd name="adj" fmla="val 11313"/>
              </a:avLst>
            </a:prstGeom>
            <a:solidFill>
              <a:srgbClr val="E2CFE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AC336407-ABDD-315E-FD8D-A6AAF2AC30C5}"/>
                </a:ext>
              </a:extLst>
            </p:cNvPr>
            <p:cNvSpPr txBox="1"/>
            <p:nvPr/>
          </p:nvSpPr>
          <p:spPr>
            <a:xfrm>
              <a:off x="9046967" y="5296043"/>
              <a:ext cx="1218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6247AA"/>
                  </a:solidFill>
                  <a:latin typeface="Futura BT" panose="020B0502020204020303" pitchFamily="34" charset="0"/>
                </a:rPr>
                <a:t>Item 03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EDCA70DF-6B41-3089-65B8-C12D4ED5C1EC}"/>
                </a:ext>
              </a:extLst>
            </p:cNvPr>
            <p:cNvSpPr txBox="1"/>
            <p:nvPr/>
          </p:nvSpPr>
          <p:spPr>
            <a:xfrm>
              <a:off x="8652080" y="5757414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6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írculo: Vazio 20">
            <a:extLst>
              <a:ext uri="{FF2B5EF4-FFF2-40B4-BE49-F238E27FC236}">
                <a16:creationId xmlns:a16="http://schemas.microsoft.com/office/drawing/2014/main" id="{E4AF88B9-251C-3F38-F14C-C3FBF663D3AC}"/>
              </a:ext>
            </a:extLst>
          </p:cNvPr>
          <p:cNvSpPr/>
          <p:nvPr/>
        </p:nvSpPr>
        <p:spPr>
          <a:xfrm>
            <a:off x="7579877" y="75030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66D5E20-EB3A-D8B3-4D77-C4F49EF5995F}"/>
              </a:ext>
            </a:extLst>
          </p:cNvPr>
          <p:cNvSpPr/>
          <p:nvPr/>
        </p:nvSpPr>
        <p:spPr>
          <a:xfrm>
            <a:off x="6309480" y="3285153"/>
            <a:ext cx="6827256" cy="6827256"/>
          </a:xfrm>
          <a:prstGeom prst="ellipse">
            <a:avLst/>
          </a:prstGeom>
          <a:solidFill>
            <a:srgbClr val="A06C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85B6377-BA16-5277-D5DD-F25A3EEB0FEF}"/>
              </a:ext>
            </a:extLst>
          </p:cNvPr>
          <p:cNvSpPr txBox="1"/>
          <p:nvPr/>
        </p:nvSpPr>
        <p:spPr>
          <a:xfrm>
            <a:off x="791115" y="227710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62726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1D6D4A-A405-58FA-A949-7D7AE4CF56A8}"/>
              </a:ext>
            </a:extLst>
          </p:cNvPr>
          <p:cNvSpPr txBox="1"/>
          <p:nvPr/>
        </p:nvSpPr>
        <p:spPr>
          <a:xfrm>
            <a:off x="665539" y="1405235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6247A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71E5CC-F28B-3029-7497-0F9CC2D443FD}"/>
              </a:ext>
            </a:extLst>
          </p:cNvPr>
          <p:cNvSpPr txBox="1"/>
          <p:nvPr/>
        </p:nvSpPr>
        <p:spPr>
          <a:xfrm>
            <a:off x="284068" y="2305685"/>
            <a:ext cx="50118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3600" b="1" dirty="0">
                <a:solidFill>
                  <a:srgbClr val="6247AA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} 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D0A853D-54B3-36CD-7994-9D21AAC178BF}"/>
              </a:ext>
            </a:extLst>
          </p:cNvPr>
          <p:cNvGrpSpPr/>
          <p:nvPr/>
        </p:nvGrpSpPr>
        <p:grpSpPr>
          <a:xfrm>
            <a:off x="6309480" y="810660"/>
            <a:ext cx="5374519" cy="2110340"/>
            <a:chOff x="6309480" y="810660"/>
            <a:chExt cx="5374519" cy="2110340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CCEBBDB5-03E2-1FD8-76C0-2E9D34C9816F}"/>
                </a:ext>
              </a:extLst>
            </p:cNvPr>
            <p:cNvSpPr/>
            <p:nvPr/>
          </p:nvSpPr>
          <p:spPr>
            <a:xfrm>
              <a:off x="6309480" y="810660"/>
              <a:ext cx="5374519" cy="2110340"/>
            </a:xfrm>
            <a:prstGeom prst="roundRect">
              <a:avLst>
                <a:gd name="adj" fmla="val 11313"/>
              </a:avLst>
            </a:prstGeom>
            <a:solidFill>
              <a:srgbClr val="A06CD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6BDAC5BF-3623-952A-14B3-63234C2DA977}"/>
                </a:ext>
              </a:extLst>
            </p:cNvPr>
            <p:cNvGrpSpPr/>
            <p:nvPr/>
          </p:nvGrpSpPr>
          <p:grpSpPr>
            <a:xfrm>
              <a:off x="6486708" y="1003300"/>
              <a:ext cx="1752600" cy="1727200"/>
              <a:chOff x="6486708" y="1003300"/>
              <a:chExt cx="1752600" cy="17272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tângulo: Cantos Arredondados 4">
                <a:extLst>
                  <a:ext uri="{FF2B5EF4-FFF2-40B4-BE49-F238E27FC236}">
                    <a16:creationId xmlns:a16="http://schemas.microsoft.com/office/drawing/2014/main" id="{82921D9B-246B-BE0D-9CE3-4E89505CB0CC}"/>
                  </a:ext>
                </a:extLst>
              </p:cNvPr>
              <p:cNvSpPr/>
              <p:nvPr/>
            </p:nvSpPr>
            <p:spPr>
              <a:xfrm>
                <a:off x="6486708" y="1003300"/>
                <a:ext cx="1752600" cy="1727200"/>
              </a:xfrm>
              <a:prstGeom prst="roundRect">
                <a:avLst/>
              </a:prstGeom>
              <a:solidFill>
                <a:srgbClr val="102B3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Bison Bold" panose="00000400000000000000" pitchFamily="2" charset="0"/>
                </a:endParaRPr>
              </a:p>
            </p:txBody>
          </p:sp>
          <p:sp>
            <p:nvSpPr>
              <p:cNvPr id="7" name="Retângulo: Cantos Arredondados 6">
                <a:extLst>
                  <a:ext uri="{FF2B5EF4-FFF2-40B4-BE49-F238E27FC236}">
                    <a16:creationId xmlns:a16="http://schemas.microsoft.com/office/drawing/2014/main" id="{0196FB59-765C-0506-ECFD-718C1880A94F}"/>
                  </a:ext>
                </a:extLst>
              </p:cNvPr>
              <p:cNvSpPr/>
              <p:nvPr/>
            </p:nvSpPr>
            <p:spPr>
              <a:xfrm>
                <a:off x="6564028" y="1079500"/>
                <a:ext cx="1597959" cy="15748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6600" dirty="0">
                  <a:solidFill>
                    <a:srgbClr val="062726"/>
                  </a:solidFill>
                  <a:latin typeface="Bison Bold" panose="00000400000000000000" pitchFamily="2" charset="0"/>
                </a:endParaRPr>
              </a:p>
            </p:txBody>
          </p:sp>
        </p:grp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746AF93-BE18-A1C1-43EC-B6B81A78496B}"/>
                </a:ext>
              </a:extLst>
            </p:cNvPr>
            <p:cNvSpPr txBox="1"/>
            <p:nvPr/>
          </p:nvSpPr>
          <p:spPr>
            <a:xfrm>
              <a:off x="8500694" y="1079500"/>
              <a:ext cx="15616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rgbClr val="062726"/>
                  </a:solidFill>
                  <a:latin typeface="Futura BT" panose="020B0502020204020303" pitchFamily="34" charset="0"/>
                </a:rPr>
                <a:t>Item 01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66B2D86-CD72-4D1F-D0EC-2BA761A636AC}"/>
                </a:ext>
              </a:extLst>
            </p:cNvPr>
            <p:cNvSpPr txBox="1"/>
            <p:nvPr/>
          </p:nvSpPr>
          <p:spPr>
            <a:xfrm>
              <a:off x="8500694" y="1674260"/>
              <a:ext cx="26978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2EA77A0B-DBE1-C206-0F3A-1E7050350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8807" y="1263650"/>
              <a:ext cx="1168400" cy="1168400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1625CCD-C0D0-5914-612C-D5CACAAF8EBA}"/>
              </a:ext>
            </a:extLst>
          </p:cNvPr>
          <p:cNvGrpSpPr/>
          <p:nvPr/>
        </p:nvGrpSpPr>
        <p:grpSpPr>
          <a:xfrm>
            <a:off x="6309480" y="3744360"/>
            <a:ext cx="5374519" cy="2110340"/>
            <a:chOff x="6309480" y="3744360"/>
            <a:chExt cx="5374519" cy="2110340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939B8183-2A87-F846-714C-EB38ACC837CC}"/>
                </a:ext>
              </a:extLst>
            </p:cNvPr>
            <p:cNvSpPr/>
            <p:nvPr/>
          </p:nvSpPr>
          <p:spPr>
            <a:xfrm>
              <a:off x="6309480" y="3744360"/>
              <a:ext cx="5374519" cy="2110340"/>
            </a:xfrm>
            <a:prstGeom prst="roundRect">
              <a:avLst>
                <a:gd name="adj" fmla="val 11313"/>
              </a:avLst>
            </a:prstGeom>
            <a:solidFill>
              <a:srgbClr val="6247A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A254D964-E3CA-2848-E18C-54E9FDC6D063}"/>
                </a:ext>
              </a:extLst>
            </p:cNvPr>
            <p:cNvGrpSpPr/>
            <p:nvPr/>
          </p:nvGrpSpPr>
          <p:grpSpPr>
            <a:xfrm>
              <a:off x="6486708" y="3937000"/>
              <a:ext cx="1752600" cy="1727200"/>
              <a:chOff x="6486708" y="1003300"/>
              <a:chExt cx="1752600" cy="17272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tângulo: Cantos Arredondados 12">
                <a:extLst>
                  <a:ext uri="{FF2B5EF4-FFF2-40B4-BE49-F238E27FC236}">
                    <a16:creationId xmlns:a16="http://schemas.microsoft.com/office/drawing/2014/main" id="{A3C96089-FB9B-04EA-4BAA-DBCE3A04CE8F}"/>
                  </a:ext>
                </a:extLst>
              </p:cNvPr>
              <p:cNvSpPr/>
              <p:nvPr/>
            </p:nvSpPr>
            <p:spPr>
              <a:xfrm>
                <a:off x="6486708" y="1003300"/>
                <a:ext cx="1752600" cy="1727200"/>
              </a:xfrm>
              <a:prstGeom prst="roundRect">
                <a:avLst/>
              </a:prstGeom>
              <a:solidFill>
                <a:srgbClr val="102B3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Bison Bold" panose="00000400000000000000" pitchFamily="2" charset="0"/>
                </a:endParaRPr>
              </a:p>
            </p:txBody>
          </p:sp>
          <p:sp>
            <p:nvSpPr>
              <p:cNvPr id="14" name="Retângulo: Cantos Arredondados 13">
                <a:extLst>
                  <a:ext uri="{FF2B5EF4-FFF2-40B4-BE49-F238E27FC236}">
                    <a16:creationId xmlns:a16="http://schemas.microsoft.com/office/drawing/2014/main" id="{22943269-D6B6-AF95-0B42-4A90A9AED2F4}"/>
                  </a:ext>
                </a:extLst>
              </p:cNvPr>
              <p:cNvSpPr/>
              <p:nvPr/>
            </p:nvSpPr>
            <p:spPr>
              <a:xfrm>
                <a:off x="6564028" y="1079500"/>
                <a:ext cx="1597959" cy="15748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6600" dirty="0">
                  <a:solidFill>
                    <a:srgbClr val="062726"/>
                  </a:solidFill>
                  <a:latin typeface="Bison Bold" panose="00000400000000000000" pitchFamily="2" charset="0"/>
                </a:endParaRPr>
              </a:p>
            </p:txBody>
          </p:sp>
        </p:grp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C9C17F34-AB18-1323-996A-B185C7CD78B8}"/>
                </a:ext>
              </a:extLst>
            </p:cNvPr>
            <p:cNvSpPr txBox="1"/>
            <p:nvPr/>
          </p:nvSpPr>
          <p:spPr>
            <a:xfrm>
              <a:off x="8500694" y="4013200"/>
              <a:ext cx="15616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rgbClr val="E2CFEA"/>
                  </a:solidFill>
                  <a:latin typeface="Futura BT" panose="020B0502020204020303" pitchFamily="34" charset="0"/>
                </a:rPr>
                <a:t>Item 02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E0A2AD3-E863-8B81-67FB-9BC42C53A83C}"/>
                </a:ext>
              </a:extLst>
            </p:cNvPr>
            <p:cNvSpPr txBox="1"/>
            <p:nvPr/>
          </p:nvSpPr>
          <p:spPr>
            <a:xfrm>
              <a:off x="8500694" y="4607960"/>
              <a:ext cx="26978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E2CFEA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70FFCEF-7271-EB69-AF9C-639EB165B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8807" y="4215330"/>
              <a:ext cx="1168400" cy="116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6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862AEC-9F7D-7E3F-9A1C-0CE188A07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8BFDE3F4-475A-9DD4-0B11-911E3568898F}"/>
              </a:ext>
            </a:extLst>
          </p:cNvPr>
          <p:cNvSpPr/>
          <p:nvPr/>
        </p:nvSpPr>
        <p:spPr>
          <a:xfrm>
            <a:off x="-1251956" y="3276600"/>
            <a:ext cx="5308600" cy="5308600"/>
          </a:xfrm>
          <a:prstGeom prst="ellipse">
            <a:avLst/>
          </a:prstGeom>
          <a:gradFill flip="none" rotWithShape="1">
            <a:gsLst>
              <a:gs pos="100000">
                <a:srgbClr val="6247AA"/>
              </a:gs>
              <a:gs pos="54000">
                <a:srgbClr val="6247AA">
                  <a:alpha val="88000"/>
                </a:srgbClr>
              </a:gs>
              <a:gs pos="0">
                <a:srgbClr val="6247AA">
                  <a:alpha val="2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F3BE584-1B59-86CE-A9EA-C3BC476478C2}"/>
              </a:ext>
            </a:extLst>
          </p:cNvPr>
          <p:cNvSpPr/>
          <p:nvPr/>
        </p:nvSpPr>
        <p:spPr>
          <a:xfrm>
            <a:off x="9728200" y="-850900"/>
            <a:ext cx="3073400" cy="3073400"/>
          </a:xfrm>
          <a:prstGeom prst="ellipse">
            <a:avLst/>
          </a:prstGeom>
          <a:gradFill flip="none" rotWithShape="1">
            <a:gsLst>
              <a:gs pos="0">
                <a:srgbClr val="6247AA"/>
              </a:gs>
              <a:gs pos="54000">
                <a:srgbClr val="6247AA">
                  <a:alpha val="88000"/>
                </a:srgbClr>
              </a:gs>
              <a:gs pos="100000">
                <a:srgbClr val="6247AA">
                  <a:alpha val="2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8" name="Círculo: Vazio 7">
            <a:extLst>
              <a:ext uri="{FF2B5EF4-FFF2-40B4-BE49-F238E27FC236}">
                <a16:creationId xmlns:a16="http://schemas.microsoft.com/office/drawing/2014/main" id="{B9227733-6327-2BAF-D7EB-FCB24E31241A}"/>
              </a:ext>
            </a:extLst>
          </p:cNvPr>
          <p:cNvSpPr/>
          <p:nvPr/>
        </p:nvSpPr>
        <p:spPr>
          <a:xfrm>
            <a:off x="6273800" y="2844800"/>
            <a:ext cx="4991100" cy="4991100"/>
          </a:xfrm>
          <a:prstGeom prst="donut">
            <a:avLst>
              <a:gd name="adj" fmla="val 8100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15" name="Imagem 14" descr="Homem sentado em frente a mesa com computador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6E3B86C2-40F1-BCD5-C3D9-EC493A548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t="15484" r="760" b="48626"/>
          <a:stretch>
            <a:fillRect/>
          </a:stretch>
        </p:blipFill>
        <p:spPr>
          <a:xfrm flipH="1">
            <a:off x="6596277" y="2241058"/>
            <a:ext cx="3625938" cy="2375881"/>
          </a:xfrm>
          <a:custGeom>
            <a:avLst/>
            <a:gdLst>
              <a:gd name="connsiteX0" fmla="*/ 784633 w 3625938"/>
              <a:gd name="connsiteY0" fmla="*/ 897 h 2375881"/>
              <a:gd name="connsiteX1" fmla="*/ 51027 w 3625938"/>
              <a:gd name="connsiteY1" fmla="*/ 538203 h 2375881"/>
              <a:gd name="connsiteX2" fmla="*/ 538203 w 3625938"/>
              <a:gd name="connsiteY2" fmla="*/ 1594585 h 2375881"/>
              <a:gd name="connsiteX3" fmla="*/ 2518530 w 3625938"/>
              <a:gd name="connsiteY3" fmla="*/ 2324855 h 2375881"/>
              <a:gd name="connsiteX4" fmla="*/ 3574912 w 3625938"/>
              <a:gd name="connsiteY4" fmla="*/ 1837679 h 2375881"/>
              <a:gd name="connsiteX5" fmla="*/ 3087736 w 3625938"/>
              <a:gd name="connsiteY5" fmla="*/ 781298 h 2375881"/>
              <a:gd name="connsiteX6" fmla="*/ 1107409 w 3625938"/>
              <a:gd name="connsiteY6" fmla="*/ 51027 h 2375881"/>
              <a:gd name="connsiteX7" fmla="*/ 784633 w 3625938"/>
              <a:gd name="connsiteY7" fmla="*/ 897 h 237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5938" h="2375881">
                <a:moveTo>
                  <a:pt x="784633" y="897"/>
                </a:moveTo>
                <a:cubicBezTo>
                  <a:pt x="464425" y="15912"/>
                  <a:pt x="168913" y="218522"/>
                  <a:pt x="51027" y="538203"/>
                </a:cubicBezTo>
                <a:cubicBezTo>
                  <a:pt x="-106155" y="964444"/>
                  <a:pt x="111962" y="1437403"/>
                  <a:pt x="538203" y="1594585"/>
                </a:cubicBezTo>
                <a:lnTo>
                  <a:pt x="2518530" y="2324855"/>
                </a:lnTo>
                <a:cubicBezTo>
                  <a:pt x="2944771" y="2482037"/>
                  <a:pt x="3417730" y="2263921"/>
                  <a:pt x="3574912" y="1837679"/>
                </a:cubicBezTo>
                <a:cubicBezTo>
                  <a:pt x="3732093" y="1411438"/>
                  <a:pt x="3513977" y="938479"/>
                  <a:pt x="3087736" y="781298"/>
                </a:cubicBezTo>
                <a:lnTo>
                  <a:pt x="1107409" y="51027"/>
                </a:lnTo>
                <a:cubicBezTo>
                  <a:pt x="1000849" y="11732"/>
                  <a:pt x="891369" y="-4107"/>
                  <a:pt x="784633" y="897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Homem sentado em frente a mesa com computador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E33111D6-BD4D-ED6F-1397-689923CCC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" t="44802" r="14949" b="20599"/>
          <a:stretch>
            <a:fillRect/>
          </a:stretch>
        </p:blipFill>
        <p:spPr>
          <a:xfrm flipH="1">
            <a:off x="7222476" y="4181842"/>
            <a:ext cx="3617838" cy="2290448"/>
          </a:xfrm>
          <a:custGeom>
            <a:avLst/>
            <a:gdLst>
              <a:gd name="connsiteX0" fmla="*/ 722356 w 3617838"/>
              <a:gd name="connsiteY0" fmla="*/ 826 h 2290448"/>
              <a:gd name="connsiteX1" fmla="*/ 46976 w 3617838"/>
              <a:gd name="connsiteY1" fmla="*/ 495487 h 2290448"/>
              <a:gd name="connsiteX2" fmla="*/ 46977 w 3617838"/>
              <a:gd name="connsiteY2" fmla="*/ 495487 h 2290448"/>
              <a:gd name="connsiteX3" fmla="*/ 495486 w 3617838"/>
              <a:gd name="connsiteY3" fmla="*/ 1468025 h 2290448"/>
              <a:gd name="connsiteX4" fmla="*/ 2598323 w 3617838"/>
              <a:gd name="connsiteY4" fmla="*/ 2243472 h 2290448"/>
              <a:gd name="connsiteX5" fmla="*/ 3570862 w 3617838"/>
              <a:gd name="connsiteY5" fmla="*/ 1794963 h 2290448"/>
              <a:gd name="connsiteX6" fmla="*/ 3570861 w 3617838"/>
              <a:gd name="connsiteY6" fmla="*/ 1794963 h 2290448"/>
              <a:gd name="connsiteX7" fmla="*/ 3122352 w 3617838"/>
              <a:gd name="connsiteY7" fmla="*/ 822425 h 2290448"/>
              <a:gd name="connsiteX8" fmla="*/ 1019514 w 3617838"/>
              <a:gd name="connsiteY8" fmla="*/ 46977 h 2290448"/>
              <a:gd name="connsiteX9" fmla="*/ 722356 w 3617838"/>
              <a:gd name="connsiteY9" fmla="*/ 826 h 229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7838" h="2290448">
                <a:moveTo>
                  <a:pt x="722356" y="826"/>
                </a:moveTo>
                <a:cubicBezTo>
                  <a:pt x="427563" y="14649"/>
                  <a:pt x="155506" y="201179"/>
                  <a:pt x="46976" y="495487"/>
                </a:cubicBezTo>
                <a:lnTo>
                  <a:pt x="46977" y="495487"/>
                </a:lnTo>
                <a:cubicBezTo>
                  <a:pt x="-97729" y="887898"/>
                  <a:pt x="103075" y="1323319"/>
                  <a:pt x="495486" y="1468025"/>
                </a:cubicBezTo>
                <a:lnTo>
                  <a:pt x="2598323" y="2243472"/>
                </a:lnTo>
                <a:cubicBezTo>
                  <a:pt x="2990734" y="2388178"/>
                  <a:pt x="3426155" y="2187374"/>
                  <a:pt x="3570862" y="1794963"/>
                </a:cubicBezTo>
                <a:lnTo>
                  <a:pt x="3570861" y="1794963"/>
                </a:lnTo>
                <a:cubicBezTo>
                  <a:pt x="3715568" y="1402552"/>
                  <a:pt x="3514763" y="967132"/>
                  <a:pt x="3122352" y="822425"/>
                </a:cubicBezTo>
                <a:lnTo>
                  <a:pt x="1019514" y="46977"/>
                </a:lnTo>
                <a:cubicBezTo>
                  <a:pt x="921411" y="10801"/>
                  <a:pt x="820620" y="-3781"/>
                  <a:pt x="722356" y="826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F33C8C7-3508-C9D3-31A2-FDE8F5F49541}"/>
              </a:ext>
            </a:extLst>
          </p:cNvPr>
          <p:cNvSpPr txBox="1"/>
          <p:nvPr/>
        </p:nvSpPr>
        <p:spPr>
          <a:xfrm>
            <a:off x="1078141" y="1419761"/>
            <a:ext cx="451758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dirty="0">
                <a:solidFill>
                  <a:srgbClr val="062726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91027EB-CD31-911A-49C0-E389A8B50E71}"/>
              </a:ext>
            </a:extLst>
          </p:cNvPr>
          <p:cNvSpPr txBox="1"/>
          <p:nvPr/>
        </p:nvSpPr>
        <p:spPr>
          <a:xfrm>
            <a:off x="1128941" y="3558807"/>
            <a:ext cx="46025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spc="1400" dirty="0">
                <a:solidFill>
                  <a:srgbClr val="6247A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0B14373-681B-90B1-FD9E-8701ACD45C41}"/>
              </a:ext>
            </a:extLst>
          </p:cNvPr>
          <p:cNvSpPr txBox="1"/>
          <p:nvPr/>
        </p:nvSpPr>
        <p:spPr>
          <a:xfrm>
            <a:off x="867197" y="701005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6247AA"/>
                </a:solidFill>
                <a:latin typeface="Futura BT" panose="020B0502020204020303" pitchFamily="34" charset="0"/>
              </a:rPr>
              <a:t>&lt;?</a:t>
            </a:r>
            <a:r>
              <a:rPr lang="pt-BR" sz="3600" dirty="0" err="1">
                <a:solidFill>
                  <a:srgbClr val="6247AA"/>
                </a:solidFill>
                <a:latin typeface="Futura BT" panose="020B0502020204020303" pitchFamily="34" charset="0"/>
              </a:rPr>
              <a:t>php</a:t>
            </a:r>
            <a:endParaRPr lang="pt-BR" sz="3600" dirty="0">
              <a:solidFill>
                <a:srgbClr val="6247AA"/>
              </a:solidFill>
              <a:latin typeface="Futura BT" panose="020B0502020204020303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2DF31A7-BB35-5E16-D7DE-D42F2DAA8BCD}"/>
              </a:ext>
            </a:extLst>
          </p:cNvPr>
          <p:cNvSpPr txBox="1"/>
          <p:nvPr/>
        </p:nvSpPr>
        <p:spPr>
          <a:xfrm>
            <a:off x="4845864" y="4402505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?&gt;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4830ACA-6079-4126-20E4-F79DC680909B}"/>
              </a:ext>
            </a:extLst>
          </p:cNvPr>
          <p:cNvSpPr txBox="1"/>
          <p:nvPr/>
        </p:nvSpPr>
        <p:spPr>
          <a:xfrm>
            <a:off x="1078141" y="1274911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62726"/>
                </a:solidFill>
                <a:latin typeface="Futura BT" panose="020B0502020204020303" pitchFamily="34" charset="0"/>
              </a:rPr>
              <a:t>//Nome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172841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BB48E-BD7D-D0C8-F20D-04974AF24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írculo: Vazio 25">
            <a:extLst>
              <a:ext uri="{FF2B5EF4-FFF2-40B4-BE49-F238E27FC236}">
                <a16:creationId xmlns:a16="http://schemas.microsoft.com/office/drawing/2014/main" id="{6246FAFD-C922-F4B1-6031-9381FD7901D2}"/>
              </a:ext>
            </a:extLst>
          </p:cNvPr>
          <p:cNvSpPr/>
          <p:nvPr/>
        </p:nvSpPr>
        <p:spPr>
          <a:xfrm>
            <a:off x="7074903" y="12465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960083A-FC6D-77F1-6DEF-FA1BBD2014EF}"/>
              </a:ext>
            </a:extLst>
          </p:cNvPr>
          <p:cNvSpPr/>
          <p:nvPr/>
        </p:nvSpPr>
        <p:spPr>
          <a:xfrm>
            <a:off x="606175" y="1828800"/>
            <a:ext cx="8414535" cy="4643919"/>
          </a:xfrm>
          <a:prstGeom prst="roundRect">
            <a:avLst>
              <a:gd name="adj" fmla="val 7154"/>
            </a:avLst>
          </a:prstGeom>
          <a:solidFill>
            <a:srgbClr val="6247A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3" name="Imagem 2" descr="Homem sentado em frente a mesa com computador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031DA342-0203-7F71-C6A2-419AF1281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A587BAF-0DDE-DA60-0090-5F7C37821285}"/>
              </a:ext>
            </a:extLst>
          </p:cNvPr>
          <p:cNvSpPr txBox="1"/>
          <p:nvPr/>
        </p:nvSpPr>
        <p:spPr>
          <a:xfrm>
            <a:off x="2559333" y="-3031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62726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C923B3C-B6D4-FF80-C941-0F2A86C64072}"/>
              </a:ext>
            </a:extLst>
          </p:cNvPr>
          <p:cNvSpPr txBox="1"/>
          <p:nvPr/>
        </p:nvSpPr>
        <p:spPr>
          <a:xfrm>
            <a:off x="2433757" y="1174494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6247A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32E60DF-0864-4A24-2681-EF08639C2C55}"/>
              </a:ext>
            </a:extLst>
          </p:cNvPr>
          <p:cNvSpPr/>
          <p:nvPr/>
        </p:nvSpPr>
        <p:spPr>
          <a:xfrm>
            <a:off x="873303" y="2095928"/>
            <a:ext cx="92468" cy="4140485"/>
          </a:xfrm>
          <a:prstGeom prst="roundRect">
            <a:avLst>
              <a:gd name="adj" fmla="val 50000"/>
            </a:avLst>
          </a:prstGeom>
          <a:solidFill>
            <a:srgbClr val="E2CF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A5B68D7-18C3-5964-5A25-9EC6A91D003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947" y="2290149"/>
            <a:ext cx="963251" cy="96325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C4CA90F-C297-A146-FF4C-CE06FBCAA4C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380" y="3698255"/>
            <a:ext cx="963251" cy="96325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BE10781-1A55-BF79-4AA0-0410A2A9C3A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945" y="5098430"/>
            <a:ext cx="963251" cy="96325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72D9298-9900-F03D-2F9E-CE027862ACC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572" y="2290149"/>
            <a:ext cx="963251" cy="96325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50FDE14-ED69-7651-AD5F-677AAAC097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572" y="3698255"/>
            <a:ext cx="963251" cy="96325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419200D-AFAC-3434-9A84-482A93B797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572" y="5098430"/>
            <a:ext cx="963251" cy="96325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BC4F7FD1-092E-3BB9-3A2A-31A35D2BBDB1}"/>
              </a:ext>
            </a:extLst>
          </p:cNvPr>
          <p:cNvSpPr txBox="1"/>
          <p:nvPr/>
        </p:nvSpPr>
        <p:spPr>
          <a:xfrm>
            <a:off x="2202247" y="2540941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E2CFEA"/>
                </a:solidFill>
                <a:latin typeface="Futura BT" panose="020B0502020204020303" pitchFamily="34" charset="0"/>
              </a:rPr>
              <a:t>Assunto 01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A5601F6-78A1-998C-211F-FC4A45884EE4}"/>
              </a:ext>
            </a:extLst>
          </p:cNvPr>
          <p:cNvSpPr txBox="1"/>
          <p:nvPr/>
        </p:nvSpPr>
        <p:spPr>
          <a:xfrm>
            <a:off x="2202245" y="3945082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E2CFEA"/>
                </a:solidFill>
                <a:latin typeface="Futura BT" panose="020B0502020204020303" pitchFamily="34" charset="0"/>
              </a:rPr>
              <a:t>Assunto 02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D1A2336-9DC9-BF92-CD50-5E0E0E262F44}"/>
              </a:ext>
            </a:extLst>
          </p:cNvPr>
          <p:cNvSpPr txBox="1"/>
          <p:nvPr/>
        </p:nvSpPr>
        <p:spPr>
          <a:xfrm>
            <a:off x="2199196" y="5336280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E2CFEA"/>
                </a:solidFill>
                <a:latin typeface="Futura BT" panose="020B0502020204020303" pitchFamily="34" charset="0"/>
              </a:rPr>
              <a:t>Assunto 03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4B8A5BB-84FB-2393-D45F-79015D5E63D1}"/>
              </a:ext>
            </a:extLst>
          </p:cNvPr>
          <p:cNvSpPr txBox="1"/>
          <p:nvPr/>
        </p:nvSpPr>
        <p:spPr>
          <a:xfrm>
            <a:off x="4694421" y="2540941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E2CFEA"/>
                </a:solidFill>
                <a:latin typeface="Futura BT" panose="020B0502020204020303" pitchFamily="34" charset="0"/>
              </a:rPr>
              <a:t>Assunto 04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39A10F9-1DEE-3C70-5EFF-8311E2F05A2F}"/>
              </a:ext>
            </a:extLst>
          </p:cNvPr>
          <p:cNvSpPr txBox="1"/>
          <p:nvPr/>
        </p:nvSpPr>
        <p:spPr>
          <a:xfrm>
            <a:off x="4694419" y="3945082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E2CFEA"/>
                </a:solidFill>
                <a:latin typeface="Futura BT" panose="020B0502020204020303" pitchFamily="34" charset="0"/>
              </a:rPr>
              <a:t>Assunto 05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F7054FC-82BB-8B0C-91F1-55F628BF8D11}"/>
              </a:ext>
            </a:extLst>
          </p:cNvPr>
          <p:cNvSpPr txBox="1"/>
          <p:nvPr/>
        </p:nvSpPr>
        <p:spPr>
          <a:xfrm>
            <a:off x="4691370" y="5336280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E2CFEA"/>
                </a:solidFill>
                <a:latin typeface="Futura BT" panose="020B0502020204020303" pitchFamily="34" charset="0"/>
              </a:rPr>
              <a:t>Assunto 06</a:t>
            </a:r>
          </a:p>
        </p:txBody>
      </p:sp>
    </p:spTree>
    <p:extLst>
      <p:ext uri="{BB962C8B-B14F-4D97-AF65-F5344CB8AC3E}">
        <p14:creationId xmlns:p14="http://schemas.microsoft.com/office/powerpoint/2010/main" val="13862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CFF2D9-8EFD-7431-3786-21A2BBB9B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rculo: Vazio 3">
            <a:extLst>
              <a:ext uri="{FF2B5EF4-FFF2-40B4-BE49-F238E27FC236}">
                <a16:creationId xmlns:a16="http://schemas.microsoft.com/office/drawing/2014/main" id="{4061DF87-D3B1-BFD8-BAF7-A7A955B67359}"/>
              </a:ext>
            </a:extLst>
          </p:cNvPr>
          <p:cNvSpPr/>
          <p:nvPr/>
        </p:nvSpPr>
        <p:spPr>
          <a:xfrm>
            <a:off x="4356100" y="482600"/>
            <a:ext cx="1549400" cy="1549400"/>
          </a:xfrm>
          <a:prstGeom prst="donut">
            <a:avLst>
              <a:gd name="adj" fmla="val 8100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39ED47C-868B-1E70-9DB8-9E2F8DAA0765}"/>
              </a:ext>
            </a:extLst>
          </p:cNvPr>
          <p:cNvSpPr/>
          <p:nvPr/>
        </p:nvSpPr>
        <p:spPr>
          <a:xfrm>
            <a:off x="0" y="927100"/>
            <a:ext cx="5257800" cy="6223000"/>
          </a:xfrm>
          <a:prstGeom prst="roundRect">
            <a:avLst>
              <a:gd name="adj" fmla="val 6039"/>
            </a:avLst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3" name="Imagem 2" descr="Pessoa sentada em frente a computador&#10;&#10;O conteúdo gerado por IA pode estar incorreto.">
            <a:extLst>
              <a:ext uri="{FF2B5EF4-FFF2-40B4-BE49-F238E27FC236}">
                <a16:creationId xmlns:a16="http://schemas.microsoft.com/office/drawing/2014/main" id="{6A91C3FD-7C0F-7DE5-C901-76722BC2B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3" r="23950"/>
          <a:stretch/>
        </p:blipFill>
        <p:spPr>
          <a:xfrm>
            <a:off x="0" y="0"/>
            <a:ext cx="48387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3C853CD-7B7A-BD6B-B1B0-8417025EB984}"/>
              </a:ext>
            </a:extLst>
          </p:cNvPr>
          <p:cNvSpPr txBox="1"/>
          <p:nvPr/>
        </p:nvSpPr>
        <p:spPr>
          <a:xfrm>
            <a:off x="9020715" y="203825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E2CFEA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A86D231-BA2E-3980-9DF7-6A997CDEAAB2}"/>
              </a:ext>
            </a:extLst>
          </p:cNvPr>
          <p:cNvSpPr txBox="1"/>
          <p:nvPr/>
        </p:nvSpPr>
        <p:spPr>
          <a:xfrm>
            <a:off x="8895139" y="1381350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102B3F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2041EA-AA30-D09D-F26A-B3D79228B393}"/>
              </a:ext>
            </a:extLst>
          </p:cNvPr>
          <p:cNvSpPr txBox="1"/>
          <p:nvPr/>
        </p:nvSpPr>
        <p:spPr>
          <a:xfrm>
            <a:off x="5957423" y="3306826"/>
            <a:ext cx="5875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3600" b="1" dirty="0">
                <a:solidFill>
                  <a:srgbClr val="102B3F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}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483DD9F-E8C6-6413-F886-A91DBA44612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9188" y="2160722"/>
            <a:ext cx="963251" cy="96325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35D1AAA-FDED-BB33-A53E-1626FBD7B34B}"/>
              </a:ext>
            </a:extLst>
          </p:cNvPr>
          <p:cNvSpPr txBox="1"/>
          <p:nvPr/>
        </p:nvSpPr>
        <p:spPr>
          <a:xfrm>
            <a:off x="6227037" y="2411514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E2CFEA"/>
                </a:solidFill>
                <a:latin typeface="Futura BT" panose="020B0502020204020303" pitchFamily="34" charset="0"/>
              </a:rPr>
              <a:t>Assunto 01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856B7A-27B8-EC00-F59B-147F6DB6452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0166" y="2160722"/>
            <a:ext cx="963251" cy="96325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683735-44C6-D0D4-D137-917529571599}"/>
              </a:ext>
            </a:extLst>
          </p:cNvPr>
          <p:cNvSpPr txBox="1"/>
          <p:nvPr/>
        </p:nvSpPr>
        <p:spPr>
          <a:xfrm>
            <a:off x="9008015" y="2411514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E2CFEA"/>
                </a:solidFill>
                <a:latin typeface="Futura BT" panose="020B0502020204020303" pitchFamily="34" charset="0"/>
              </a:rPr>
              <a:t>Assunto 02</a:t>
            </a:r>
          </a:p>
        </p:txBody>
      </p:sp>
    </p:spTree>
    <p:extLst>
      <p:ext uri="{BB962C8B-B14F-4D97-AF65-F5344CB8AC3E}">
        <p14:creationId xmlns:p14="http://schemas.microsoft.com/office/powerpoint/2010/main" val="1160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E4C14-AB39-D9EE-98BC-B76856BCE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BC156CA4-5548-F5DD-9D13-9BC4A70BB738}"/>
              </a:ext>
            </a:extLst>
          </p:cNvPr>
          <p:cNvSpPr/>
          <p:nvPr/>
        </p:nvSpPr>
        <p:spPr>
          <a:xfrm>
            <a:off x="7815844" y="2654300"/>
            <a:ext cx="5308600" cy="5308600"/>
          </a:xfrm>
          <a:prstGeom prst="ellipse">
            <a:avLst/>
          </a:prstGeom>
          <a:solidFill>
            <a:srgbClr val="102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FD843E9-01B9-B6DD-1DC4-0044081000FA}"/>
              </a:ext>
            </a:extLst>
          </p:cNvPr>
          <p:cNvSpPr/>
          <p:nvPr/>
        </p:nvSpPr>
        <p:spPr>
          <a:xfrm>
            <a:off x="-1041400" y="4991100"/>
            <a:ext cx="3073400" cy="3073400"/>
          </a:xfrm>
          <a:prstGeom prst="ellipse">
            <a:avLst/>
          </a:prstGeom>
          <a:solidFill>
            <a:srgbClr val="102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CB9DB4C-5E93-0169-4980-949F1262C9DD}"/>
              </a:ext>
            </a:extLst>
          </p:cNvPr>
          <p:cNvSpPr txBox="1"/>
          <p:nvPr/>
        </p:nvSpPr>
        <p:spPr>
          <a:xfrm>
            <a:off x="791115" y="227710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E2CFEA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AD41162-5CD5-6F29-5C31-1726C9E1C93A}"/>
              </a:ext>
            </a:extLst>
          </p:cNvPr>
          <p:cNvSpPr txBox="1"/>
          <p:nvPr/>
        </p:nvSpPr>
        <p:spPr>
          <a:xfrm>
            <a:off x="665539" y="1405235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102B3F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Círculo: Vazio 5">
            <a:extLst>
              <a:ext uri="{FF2B5EF4-FFF2-40B4-BE49-F238E27FC236}">
                <a16:creationId xmlns:a16="http://schemas.microsoft.com/office/drawing/2014/main" id="{A667E04C-B6F0-2F43-3AD0-02ADFFB2731F}"/>
              </a:ext>
            </a:extLst>
          </p:cNvPr>
          <p:cNvSpPr/>
          <p:nvPr/>
        </p:nvSpPr>
        <p:spPr>
          <a:xfrm>
            <a:off x="6581053" y="2369042"/>
            <a:ext cx="4042424" cy="4042424"/>
          </a:xfrm>
          <a:prstGeom prst="donut">
            <a:avLst>
              <a:gd name="adj" fmla="val 8100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DA50E9C-3609-92CD-1B40-B250F9D63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837"/>
          <a:stretch/>
        </p:blipFill>
        <p:spPr>
          <a:xfrm rot="20349521" flipH="1">
            <a:off x="6789295" y="795002"/>
            <a:ext cx="3625938" cy="2375881"/>
          </a:xfrm>
          <a:custGeom>
            <a:avLst/>
            <a:gdLst>
              <a:gd name="connsiteX0" fmla="*/ 784633 w 3625938"/>
              <a:gd name="connsiteY0" fmla="*/ 897 h 2375881"/>
              <a:gd name="connsiteX1" fmla="*/ 51027 w 3625938"/>
              <a:gd name="connsiteY1" fmla="*/ 538203 h 2375881"/>
              <a:gd name="connsiteX2" fmla="*/ 538203 w 3625938"/>
              <a:gd name="connsiteY2" fmla="*/ 1594585 h 2375881"/>
              <a:gd name="connsiteX3" fmla="*/ 2518530 w 3625938"/>
              <a:gd name="connsiteY3" fmla="*/ 2324855 h 2375881"/>
              <a:gd name="connsiteX4" fmla="*/ 3574912 w 3625938"/>
              <a:gd name="connsiteY4" fmla="*/ 1837679 h 2375881"/>
              <a:gd name="connsiteX5" fmla="*/ 3087736 w 3625938"/>
              <a:gd name="connsiteY5" fmla="*/ 781298 h 2375881"/>
              <a:gd name="connsiteX6" fmla="*/ 1107409 w 3625938"/>
              <a:gd name="connsiteY6" fmla="*/ 51027 h 2375881"/>
              <a:gd name="connsiteX7" fmla="*/ 784633 w 3625938"/>
              <a:gd name="connsiteY7" fmla="*/ 897 h 237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5938" h="2375881">
                <a:moveTo>
                  <a:pt x="784633" y="897"/>
                </a:moveTo>
                <a:cubicBezTo>
                  <a:pt x="464425" y="15912"/>
                  <a:pt x="168913" y="218522"/>
                  <a:pt x="51027" y="538203"/>
                </a:cubicBezTo>
                <a:cubicBezTo>
                  <a:pt x="-106155" y="964444"/>
                  <a:pt x="111962" y="1437403"/>
                  <a:pt x="538203" y="1594585"/>
                </a:cubicBezTo>
                <a:lnTo>
                  <a:pt x="2518530" y="2324855"/>
                </a:lnTo>
                <a:cubicBezTo>
                  <a:pt x="2944771" y="2482037"/>
                  <a:pt x="3417730" y="2263921"/>
                  <a:pt x="3574912" y="1837679"/>
                </a:cubicBezTo>
                <a:cubicBezTo>
                  <a:pt x="3732093" y="1411438"/>
                  <a:pt x="3513977" y="938479"/>
                  <a:pt x="3087736" y="781298"/>
                </a:cubicBezTo>
                <a:lnTo>
                  <a:pt x="1107409" y="51027"/>
                </a:lnTo>
                <a:cubicBezTo>
                  <a:pt x="1000849" y="11732"/>
                  <a:pt x="891369" y="-4107"/>
                  <a:pt x="784633" y="897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BEB9627-506F-C094-233F-2D2F91F81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b="2499"/>
          <a:stretch/>
        </p:blipFill>
        <p:spPr>
          <a:xfrm rot="20349521" flipH="1">
            <a:off x="7847296" y="2614218"/>
            <a:ext cx="3617838" cy="2290448"/>
          </a:xfrm>
          <a:custGeom>
            <a:avLst/>
            <a:gdLst>
              <a:gd name="connsiteX0" fmla="*/ 722356 w 3617838"/>
              <a:gd name="connsiteY0" fmla="*/ 826 h 2290448"/>
              <a:gd name="connsiteX1" fmla="*/ 46976 w 3617838"/>
              <a:gd name="connsiteY1" fmla="*/ 495487 h 2290448"/>
              <a:gd name="connsiteX2" fmla="*/ 46977 w 3617838"/>
              <a:gd name="connsiteY2" fmla="*/ 495487 h 2290448"/>
              <a:gd name="connsiteX3" fmla="*/ 495486 w 3617838"/>
              <a:gd name="connsiteY3" fmla="*/ 1468025 h 2290448"/>
              <a:gd name="connsiteX4" fmla="*/ 2598323 w 3617838"/>
              <a:gd name="connsiteY4" fmla="*/ 2243472 h 2290448"/>
              <a:gd name="connsiteX5" fmla="*/ 3570862 w 3617838"/>
              <a:gd name="connsiteY5" fmla="*/ 1794963 h 2290448"/>
              <a:gd name="connsiteX6" fmla="*/ 3570861 w 3617838"/>
              <a:gd name="connsiteY6" fmla="*/ 1794963 h 2290448"/>
              <a:gd name="connsiteX7" fmla="*/ 3122352 w 3617838"/>
              <a:gd name="connsiteY7" fmla="*/ 822425 h 2290448"/>
              <a:gd name="connsiteX8" fmla="*/ 1019514 w 3617838"/>
              <a:gd name="connsiteY8" fmla="*/ 46977 h 2290448"/>
              <a:gd name="connsiteX9" fmla="*/ 722356 w 3617838"/>
              <a:gd name="connsiteY9" fmla="*/ 826 h 229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7838" h="2290448">
                <a:moveTo>
                  <a:pt x="722356" y="826"/>
                </a:moveTo>
                <a:cubicBezTo>
                  <a:pt x="427563" y="14649"/>
                  <a:pt x="155506" y="201179"/>
                  <a:pt x="46976" y="495487"/>
                </a:cubicBezTo>
                <a:lnTo>
                  <a:pt x="46977" y="495487"/>
                </a:lnTo>
                <a:cubicBezTo>
                  <a:pt x="-97729" y="887898"/>
                  <a:pt x="103075" y="1323319"/>
                  <a:pt x="495486" y="1468025"/>
                </a:cubicBezTo>
                <a:lnTo>
                  <a:pt x="2598323" y="2243472"/>
                </a:lnTo>
                <a:cubicBezTo>
                  <a:pt x="2990734" y="2388178"/>
                  <a:pt x="3426155" y="2187374"/>
                  <a:pt x="3570862" y="1794963"/>
                </a:cubicBezTo>
                <a:lnTo>
                  <a:pt x="3570861" y="1794963"/>
                </a:lnTo>
                <a:cubicBezTo>
                  <a:pt x="3715568" y="1402552"/>
                  <a:pt x="3514763" y="967132"/>
                  <a:pt x="3122352" y="822425"/>
                </a:cubicBezTo>
                <a:lnTo>
                  <a:pt x="1019514" y="46977"/>
                </a:lnTo>
                <a:cubicBezTo>
                  <a:pt x="921411" y="10801"/>
                  <a:pt x="820620" y="-3781"/>
                  <a:pt x="722356" y="826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AF5087C-8D19-6B01-CB0B-DDA226A2ED8A}"/>
              </a:ext>
            </a:extLst>
          </p:cNvPr>
          <p:cNvSpPr txBox="1"/>
          <p:nvPr/>
        </p:nvSpPr>
        <p:spPr>
          <a:xfrm>
            <a:off x="638670" y="2128364"/>
            <a:ext cx="13933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102B3F"/>
                </a:solidFill>
                <a:latin typeface="Bison Bold" panose="00000400000000000000" pitchFamily="2" charset="0"/>
              </a:rPr>
              <a:t>&lt;h1&gt;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7D34CD2-C882-C0A6-EA06-70354C6F66D2}"/>
              </a:ext>
            </a:extLst>
          </p:cNvPr>
          <p:cNvSpPr txBox="1"/>
          <p:nvPr/>
        </p:nvSpPr>
        <p:spPr>
          <a:xfrm>
            <a:off x="638670" y="3688783"/>
            <a:ext cx="14830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102B3F"/>
                </a:solidFill>
                <a:latin typeface="Bison Bold" panose="00000400000000000000" pitchFamily="2" charset="0"/>
              </a:rPr>
              <a:t>&lt;h2&gt;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408E9C6-7C3A-4DC0-6F0D-37D60F5C6919}"/>
              </a:ext>
            </a:extLst>
          </p:cNvPr>
          <p:cNvSpPr txBox="1"/>
          <p:nvPr/>
        </p:nvSpPr>
        <p:spPr>
          <a:xfrm>
            <a:off x="2032000" y="2286033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E2CFEA"/>
                </a:solidFill>
                <a:latin typeface="Futura BT" panose="020B0502020204020303" pitchFamily="34" charset="0"/>
              </a:rPr>
              <a:t>Assunto 01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AC25B2B-CCB9-2581-1418-7EE77FF57231}"/>
              </a:ext>
            </a:extLst>
          </p:cNvPr>
          <p:cNvSpPr txBox="1"/>
          <p:nvPr/>
        </p:nvSpPr>
        <p:spPr>
          <a:xfrm>
            <a:off x="2032000" y="2660192"/>
            <a:ext cx="2847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E2CFEA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A3B1379-DC4C-4B1C-AD12-4A94BA9447D7}"/>
              </a:ext>
            </a:extLst>
          </p:cNvPr>
          <p:cNvSpPr txBox="1"/>
          <p:nvPr/>
        </p:nvSpPr>
        <p:spPr>
          <a:xfrm>
            <a:off x="2044977" y="3864716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E2CFEA"/>
                </a:solidFill>
                <a:latin typeface="Futura BT" panose="020B0502020204020303" pitchFamily="34" charset="0"/>
              </a:rPr>
              <a:t>Assunto 02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29EB985-AB4B-1F68-6387-D27D3564047B}"/>
              </a:ext>
            </a:extLst>
          </p:cNvPr>
          <p:cNvSpPr txBox="1"/>
          <p:nvPr/>
        </p:nvSpPr>
        <p:spPr>
          <a:xfrm>
            <a:off x="2044977" y="4238875"/>
            <a:ext cx="2847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E2CFEA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EC9A195-587E-7379-F11F-1BDA76BC0977}"/>
              </a:ext>
            </a:extLst>
          </p:cNvPr>
          <p:cNvSpPr txBox="1"/>
          <p:nvPr/>
        </p:nvSpPr>
        <p:spPr>
          <a:xfrm>
            <a:off x="665539" y="5170938"/>
            <a:ext cx="14830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E2CFEA"/>
                </a:solidFill>
                <a:latin typeface="Bison Bold" panose="00000400000000000000" pitchFamily="2" charset="0"/>
              </a:rPr>
              <a:t>&lt;h3&gt;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6EA297F-85EE-6300-4CD9-2FC03AC58DDC}"/>
              </a:ext>
            </a:extLst>
          </p:cNvPr>
          <p:cNvSpPr txBox="1"/>
          <p:nvPr/>
        </p:nvSpPr>
        <p:spPr>
          <a:xfrm>
            <a:off x="2071846" y="5346871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E2CFEA"/>
                </a:solidFill>
                <a:latin typeface="Futura BT" panose="020B0502020204020303" pitchFamily="34" charset="0"/>
              </a:rPr>
              <a:t>Assunto 03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328C0AA-8153-0FF1-A722-7C3ECFF443F4}"/>
              </a:ext>
            </a:extLst>
          </p:cNvPr>
          <p:cNvSpPr txBox="1"/>
          <p:nvPr/>
        </p:nvSpPr>
        <p:spPr>
          <a:xfrm>
            <a:off x="2071846" y="5721030"/>
            <a:ext cx="2847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E2CFEA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</p:spTree>
    <p:extLst>
      <p:ext uri="{BB962C8B-B14F-4D97-AF65-F5344CB8AC3E}">
        <p14:creationId xmlns:p14="http://schemas.microsoft.com/office/powerpoint/2010/main" val="1532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8B6BE5-14FA-F4E7-69D0-8C996A44C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rculo: Vazio 6">
            <a:extLst>
              <a:ext uri="{FF2B5EF4-FFF2-40B4-BE49-F238E27FC236}">
                <a16:creationId xmlns:a16="http://schemas.microsoft.com/office/drawing/2014/main" id="{BCF0FD98-523C-73BD-B718-12950C6D55B8}"/>
              </a:ext>
            </a:extLst>
          </p:cNvPr>
          <p:cNvSpPr/>
          <p:nvPr/>
        </p:nvSpPr>
        <p:spPr>
          <a:xfrm>
            <a:off x="60609" y="42325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42BF496-DC72-16BB-B211-261410D69DE8}"/>
              </a:ext>
            </a:extLst>
          </p:cNvPr>
          <p:cNvSpPr/>
          <p:nvPr/>
        </p:nvSpPr>
        <p:spPr>
          <a:xfrm>
            <a:off x="469900" y="927100"/>
            <a:ext cx="4127500" cy="6223000"/>
          </a:xfrm>
          <a:prstGeom prst="roundRect">
            <a:avLst>
              <a:gd name="adj" fmla="val 6039"/>
            </a:avLst>
          </a:prstGeom>
          <a:gradFill flip="none" rotWithShape="1">
            <a:gsLst>
              <a:gs pos="41000">
                <a:srgbClr val="6247AA"/>
              </a:gs>
              <a:gs pos="63000">
                <a:srgbClr val="6247AA">
                  <a:alpha val="88000"/>
                </a:srgbClr>
              </a:gs>
              <a:gs pos="100000">
                <a:srgbClr val="6247AA">
                  <a:alpha val="2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E688172-E417-C6C8-054E-06E1DCEC4046}"/>
              </a:ext>
            </a:extLst>
          </p:cNvPr>
          <p:cNvGrpSpPr/>
          <p:nvPr/>
        </p:nvGrpSpPr>
        <p:grpSpPr>
          <a:xfrm>
            <a:off x="936582" y="621211"/>
            <a:ext cx="3225068" cy="6858000"/>
            <a:chOff x="8296351" y="764539"/>
            <a:chExt cx="3225068" cy="6858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5E771001-73A2-19E1-BE83-48F07DE99F6C}"/>
                </a:ext>
              </a:extLst>
            </p:cNvPr>
            <p:cNvSpPr/>
            <p:nvPr/>
          </p:nvSpPr>
          <p:spPr>
            <a:xfrm>
              <a:off x="8476180" y="1680879"/>
              <a:ext cx="2866462" cy="5055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pic>
          <p:nvPicPr>
            <p:cNvPr id="4" name="Figura2">
              <a:extLst>
                <a:ext uri="{FF2B5EF4-FFF2-40B4-BE49-F238E27FC236}">
                  <a16:creationId xmlns:a16="http://schemas.microsoft.com/office/drawing/2014/main" id="{887EE648-F805-04DE-4175-AC8C3B6A8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" r="5065"/>
            <a:stretch/>
          </p:blipFill>
          <p:spPr bwMode="auto">
            <a:xfrm>
              <a:off x="8515558" y="1740145"/>
              <a:ext cx="2880425" cy="4837924"/>
            </a:xfrm>
            <a:prstGeom prst="rect">
              <a:avLst/>
            </a:prstGeom>
          </p:spPr>
        </p:pic>
        <p:pic>
          <p:nvPicPr>
            <p:cNvPr id="5" name="Imagem 4" descr="Tela de um aparelho eletrônico&#10;&#10;O conteúdo gerado por IA pode estar incorreto.">
              <a:extLst>
                <a:ext uri="{FF2B5EF4-FFF2-40B4-BE49-F238E27FC236}">
                  <a16:creationId xmlns:a16="http://schemas.microsoft.com/office/drawing/2014/main" id="{A8591F96-7B9E-501C-5388-9CE6658E8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351" y="764539"/>
              <a:ext cx="3225068" cy="6858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D7D90805-244B-B74D-1722-FBBD1CB8C7C8}"/>
              </a:ext>
            </a:extLst>
          </p:cNvPr>
          <p:cNvSpPr txBox="1"/>
          <p:nvPr/>
        </p:nvSpPr>
        <p:spPr>
          <a:xfrm>
            <a:off x="9020715" y="203825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E2CFEA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52F2A4A-D6C5-F074-4B35-DE71217CBA9A}"/>
              </a:ext>
            </a:extLst>
          </p:cNvPr>
          <p:cNvSpPr txBox="1"/>
          <p:nvPr/>
        </p:nvSpPr>
        <p:spPr>
          <a:xfrm>
            <a:off x="8895139" y="1381350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102B3F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10" name="Seta: Divisa 9">
            <a:extLst>
              <a:ext uri="{FF2B5EF4-FFF2-40B4-BE49-F238E27FC236}">
                <a16:creationId xmlns:a16="http://schemas.microsoft.com/office/drawing/2014/main" id="{FB7CA58F-790B-356F-CCBE-F58FCCC59D1F}"/>
              </a:ext>
            </a:extLst>
          </p:cNvPr>
          <p:cNvSpPr/>
          <p:nvPr/>
        </p:nvSpPr>
        <p:spPr>
          <a:xfrm flipH="1">
            <a:off x="10937917" y="2425700"/>
            <a:ext cx="635002" cy="1016000"/>
          </a:xfrm>
          <a:prstGeom prst="chevron">
            <a:avLst/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Bison Bold" panose="00000400000000000000" pitchFamily="2" charset="0"/>
            </a:endParaRPr>
          </a:p>
        </p:txBody>
      </p:sp>
      <p:sp>
        <p:nvSpPr>
          <p:cNvPr id="11" name="Seta: Divisa 10">
            <a:extLst>
              <a:ext uri="{FF2B5EF4-FFF2-40B4-BE49-F238E27FC236}">
                <a16:creationId xmlns:a16="http://schemas.microsoft.com/office/drawing/2014/main" id="{F5A22351-AA17-1E5D-D1A2-0E9FCC5C890F}"/>
              </a:ext>
            </a:extLst>
          </p:cNvPr>
          <p:cNvSpPr/>
          <p:nvPr/>
        </p:nvSpPr>
        <p:spPr>
          <a:xfrm>
            <a:off x="5342749" y="4803356"/>
            <a:ext cx="635002" cy="1016000"/>
          </a:xfrm>
          <a:prstGeom prst="chevron">
            <a:avLst/>
          </a:prstGeom>
          <a:solidFill>
            <a:srgbClr val="E2CF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Bison Bold" panose="00000400000000000000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4723212-C618-ED8F-A54E-C88F2B0432CC}"/>
              </a:ext>
            </a:extLst>
          </p:cNvPr>
          <p:cNvSpPr txBox="1"/>
          <p:nvPr/>
        </p:nvSpPr>
        <p:spPr>
          <a:xfrm>
            <a:off x="4829942" y="2062226"/>
            <a:ext cx="5875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E2CFEA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2800" dirty="0">
                <a:solidFill>
                  <a:srgbClr val="E2CFEA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102B3F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2800" dirty="0">
                <a:solidFill>
                  <a:srgbClr val="E2CFEA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2800" dirty="0">
                <a:solidFill>
                  <a:srgbClr val="E2CFEA"/>
                </a:solidFill>
                <a:latin typeface="Futura BT" panose="020B0502020204020303" pitchFamily="34" charset="0"/>
              </a:rPr>
              <a:t>}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CE52DC1-E55F-6BBF-F080-68B4EBF8702B}"/>
              </a:ext>
            </a:extLst>
          </p:cNvPr>
          <p:cNvSpPr txBox="1"/>
          <p:nvPr/>
        </p:nvSpPr>
        <p:spPr>
          <a:xfrm>
            <a:off x="6096000" y="4187972"/>
            <a:ext cx="5875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E2CFEA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2800" dirty="0">
                <a:solidFill>
                  <a:srgbClr val="E2CFEA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102B3F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2800" dirty="0">
                <a:solidFill>
                  <a:srgbClr val="E2CFEA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2800" dirty="0">
                <a:solidFill>
                  <a:srgbClr val="E2CFEA"/>
                </a:solidFill>
                <a:latin typeface="Futura BT" panose="020B0502020204020303" pitchFamily="34" charset="0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36849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23EE4-72A2-EC48-EBEE-B919B9801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DD0676CF-C405-1DBA-CA76-42C7960A415F}"/>
              </a:ext>
            </a:extLst>
          </p:cNvPr>
          <p:cNvSpPr/>
          <p:nvPr/>
        </p:nvSpPr>
        <p:spPr>
          <a:xfrm>
            <a:off x="-896356" y="2870200"/>
            <a:ext cx="6827256" cy="6827256"/>
          </a:xfrm>
          <a:prstGeom prst="ellipse">
            <a:avLst/>
          </a:prstGeom>
          <a:solidFill>
            <a:srgbClr val="102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3" name="Círculo: Vazio 2">
            <a:extLst>
              <a:ext uri="{FF2B5EF4-FFF2-40B4-BE49-F238E27FC236}">
                <a16:creationId xmlns:a16="http://schemas.microsoft.com/office/drawing/2014/main" id="{F8C98587-43A0-EC49-E2AE-226971F861F4}"/>
              </a:ext>
            </a:extLst>
          </p:cNvPr>
          <p:cNvSpPr/>
          <p:nvPr/>
        </p:nvSpPr>
        <p:spPr>
          <a:xfrm>
            <a:off x="4518309" y="328075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5" name="Imagem 4" descr="Homem ao lado de monitor de computador&#10;&#10;O conteúdo gerado por IA pode estar incorreto.">
            <a:extLst>
              <a:ext uri="{FF2B5EF4-FFF2-40B4-BE49-F238E27FC236}">
                <a16:creationId xmlns:a16="http://schemas.microsoft.com/office/drawing/2014/main" id="{7F086ACA-C674-F523-0D46-A6BF6FEF0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522">
            <a:off x="317500" y="3128359"/>
            <a:ext cx="4705905" cy="352942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FD86F0-7478-D4C0-C0FB-210502D87480}"/>
              </a:ext>
            </a:extLst>
          </p:cNvPr>
          <p:cNvSpPr txBox="1"/>
          <p:nvPr/>
        </p:nvSpPr>
        <p:spPr>
          <a:xfrm>
            <a:off x="1565815" y="468534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E2CFEA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2E9DE2-9256-0FC9-C559-2B64A3A06CAF}"/>
              </a:ext>
            </a:extLst>
          </p:cNvPr>
          <p:cNvSpPr txBox="1"/>
          <p:nvPr/>
        </p:nvSpPr>
        <p:spPr>
          <a:xfrm>
            <a:off x="1440239" y="1646059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102B3F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A337646-787C-A85C-D320-63E8CAFA993F}"/>
              </a:ext>
            </a:extLst>
          </p:cNvPr>
          <p:cNvSpPr txBox="1"/>
          <p:nvPr/>
        </p:nvSpPr>
        <p:spPr>
          <a:xfrm>
            <a:off x="5957423" y="3306826"/>
            <a:ext cx="5875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3600" b="1" dirty="0">
                <a:solidFill>
                  <a:srgbClr val="102B3F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} </a:t>
            </a:r>
          </a:p>
        </p:txBody>
      </p:sp>
      <p:sp>
        <p:nvSpPr>
          <p:cNvPr id="9" name="Círculo: Vazio 8">
            <a:extLst>
              <a:ext uri="{FF2B5EF4-FFF2-40B4-BE49-F238E27FC236}">
                <a16:creationId xmlns:a16="http://schemas.microsoft.com/office/drawing/2014/main" id="{01F4F194-B7A1-2998-84CB-A09C482F38D7}"/>
              </a:ext>
            </a:extLst>
          </p:cNvPr>
          <p:cNvSpPr/>
          <p:nvPr/>
        </p:nvSpPr>
        <p:spPr>
          <a:xfrm>
            <a:off x="6347109" y="37799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10" name="Círculo: Vazio 9">
            <a:extLst>
              <a:ext uri="{FF2B5EF4-FFF2-40B4-BE49-F238E27FC236}">
                <a16:creationId xmlns:a16="http://schemas.microsoft.com/office/drawing/2014/main" id="{5D5D327E-6005-FF60-F7AC-0B4AFFF7CC43}"/>
              </a:ext>
            </a:extLst>
          </p:cNvPr>
          <p:cNvSpPr/>
          <p:nvPr/>
        </p:nvSpPr>
        <p:spPr>
          <a:xfrm>
            <a:off x="10513995" y="169685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DBFE949-03F4-24B4-E324-6CD7E3643B7B}"/>
              </a:ext>
            </a:extLst>
          </p:cNvPr>
          <p:cNvSpPr txBox="1"/>
          <p:nvPr/>
        </p:nvSpPr>
        <p:spPr>
          <a:xfrm>
            <a:off x="7778546" y="454468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E2CFEA"/>
                </a:solidFill>
                <a:latin typeface="Futura BT" panose="020B0502020204020303" pitchFamily="34" charset="0"/>
              </a:rPr>
              <a:t>Assunto 01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25DEB4B-67A4-3752-A7AF-6862CF5593A4}"/>
              </a:ext>
            </a:extLst>
          </p:cNvPr>
          <p:cNvSpPr txBox="1"/>
          <p:nvPr/>
        </p:nvSpPr>
        <p:spPr>
          <a:xfrm>
            <a:off x="7778546" y="1002876"/>
            <a:ext cx="339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E2CFEA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811DA27-3991-EFD9-C804-E9A41D1D58CF}"/>
              </a:ext>
            </a:extLst>
          </p:cNvPr>
          <p:cNvSpPr txBox="1"/>
          <p:nvPr/>
        </p:nvSpPr>
        <p:spPr>
          <a:xfrm>
            <a:off x="8469760" y="1833361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800" b="1" dirty="0">
                <a:solidFill>
                  <a:srgbClr val="E2CFEA"/>
                </a:solidFill>
                <a:latin typeface="Futura BT" panose="020B0502020204020303" pitchFamily="34" charset="0"/>
              </a:rPr>
              <a:t>Assunto 02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95F07C8-CA2A-41E3-1080-155666954439}"/>
              </a:ext>
            </a:extLst>
          </p:cNvPr>
          <p:cNvSpPr txBox="1"/>
          <p:nvPr/>
        </p:nvSpPr>
        <p:spPr>
          <a:xfrm>
            <a:off x="7003846" y="2381769"/>
            <a:ext cx="339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E2CFEA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</p:spTree>
    <p:extLst>
      <p:ext uri="{BB962C8B-B14F-4D97-AF65-F5344CB8AC3E}">
        <p14:creationId xmlns:p14="http://schemas.microsoft.com/office/powerpoint/2010/main" val="239690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0BAF8C-F067-C304-180A-BB9D55D04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rculo: Vazio 29">
            <a:extLst>
              <a:ext uri="{FF2B5EF4-FFF2-40B4-BE49-F238E27FC236}">
                <a16:creationId xmlns:a16="http://schemas.microsoft.com/office/drawing/2014/main" id="{F90C10DC-1EA4-9200-0857-A99834200BAF}"/>
              </a:ext>
            </a:extLst>
          </p:cNvPr>
          <p:cNvSpPr/>
          <p:nvPr/>
        </p:nvSpPr>
        <p:spPr>
          <a:xfrm>
            <a:off x="307757" y="1497350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0E397B53-E6D5-30BA-51CC-FA9C6737DBC1}"/>
              </a:ext>
            </a:extLst>
          </p:cNvPr>
          <p:cNvSpPr/>
          <p:nvPr/>
        </p:nvSpPr>
        <p:spPr>
          <a:xfrm>
            <a:off x="6478729" y="3938815"/>
            <a:ext cx="6827256" cy="6827256"/>
          </a:xfrm>
          <a:prstGeom prst="ellipse">
            <a:avLst/>
          </a:prstGeom>
          <a:solidFill>
            <a:srgbClr val="102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FD3F8B7-7B3E-5372-B8B2-9A25AE28F67E}"/>
              </a:ext>
            </a:extLst>
          </p:cNvPr>
          <p:cNvSpPr txBox="1"/>
          <p:nvPr/>
        </p:nvSpPr>
        <p:spPr>
          <a:xfrm>
            <a:off x="4855115" y="50800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102B3F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BA58D3-C227-18EB-E7FB-FBA7AB209A68}"/>
              </a:ext>
            </a:extLst>
          </p:cNvPr>
          <p:cNvSpPr txBox="1"/>
          <p:nvPr/>
        </p:nvSpPr>
        <p:spPr>
          <a:xfrm>
            <a:off x="4729539" y="1228325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6247A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9CDFC74-D642-BD3F-639C-BF993674B56C}"/>
              </a:ext>
            </a:extLst>
          </p:cNvPr>
          <p:cNvGrpSpPr/>
          <p:nvPr/>
        </p:nvGrpSpPr>
        <p:grpSpPr>
          <a:xfrm>
            <a:off x="533690" y="2287815"/>
            <a:ext cx="2609636" cy="2966720"/>
            <a:chOff x="533690" y="2287815"/>
            <a:chExt cx="2609636" cy="2966720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3C97356B-803B-5FF7-0C61-51B38C3F8FB5}"/>
                </a:ext>
              </a:extLst>
            </p:cNvPr>
            <p:cNvSpPr/>
            <p:nvPr/>
          </p:nvSpPr>
          <p:spPr>
            <a:xfrm>
              <a:off x="962208" y="2287815"/>
              <a:ext cx="1752600" cy="1727200"/>
            </a:xfrm>
            <a:prstGeom prst="roundRect">
              <a:avLst/>
            </a:prstGeom>
            <a:solidFill>
              <a:srgbClr val="102B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4C3560A5-A7C2-2DA4-35FC-3FF554662FAF}"/>
                </a:ext>
              </a:extLst>
            </p:cNvPr>
            <p:cNvSpPr/>
            <p:nvPr/>
          </p:nvSpPr>
          <p:spPr>
            <a:xfrm>
              <a:off x="533690" y="3527335"/>
              <a:ext cx="2609636" cy="1727200"/>
            </a:xfrm>
            <a:prstGeom prst="roundRect">
              <a:avLst>
                <a:gd name="adj" fmla="val 11313"/>
              </a:avLst>
            </a:prstGeom>
            <a:solidFill>
              <a:srgbClr val="A06C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82FD19BF-3C2A-F883-0E98-ACCC8D1B8C0E}"/>
                </a:ext>
              </a:extLst>
            </p:cNvPr>
            <p:cNvSpPr/>
            <p:nvPr/>
          </p:nvSpPr>
          <p:spPr>
            <a:xfrm>
              <a:off x="1039528" y="2364015"/>
              <a:ext cx="1597959" cy="15748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600" dirty="0">
                  <a:solidFill>
                    <a:srgbClr val="062726"/>
                  </a:solidFill>
                  <a:latin typeface="Bison Bold" panose="00000400000000000000" pitchFamily="2" charset="0"/>
                </a:rPr>
                <a:t>80%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3B54C4B0-A730-A451-BF4B-D4142BE993E8}"/>
                </a:ext>
              </a:extLst>
            </p:cNvPr>
            <p:cNvSpPr txBox="1"/>
            <p:nvPr/>
          </p:nvSpPr>
          <p:spPr>
            <a:xfrm>
              <a:off x="1152976" y="3941526"/>
              <a:ext cx="1386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E2CFEA"/>
                  </a:solidFill>
                  <a:latin typeface="Futura BT" panose="020B0502020204020303" pitchFamily="34" charset="0"/>
                </a:rPr>
                <a:t>Dado 01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780A890-9BCB-2CB7-984F-72C3A0AE8866}"/>
                </a:ext>
              </a:extLst>
            </p:cNvPr>
            <p:cNvSpPr txBox="1"/>
            <p:nvPr/>
          </p:nvSpPr>
          <p:spPr>
            <a:xfrm>
              <a:off x="815085" y="4390935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E2CFEA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018D108-96AB-0BAD-5F1A-0C5FDCF32483}"/>
              </a:ext>
            </a:extLst>
          </p:cNvPr>
          <p:cNvGrpSpPr/>
          <p:nvPr/>
        </p:nvGrpSpPr>
        <p:grpSpPr>
          <a:xfrm>
            <a:off x="3424721" y="2287815"/>
            <a:ext cx="2609636" cy="2966720"/>
            <a:chOff x="3424721" y="2287815"/>
            <a:chExt cx="2609636" cy="2966720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DCD91773-759C-60A5-1A97-E68C84C7F2A0}"/>
                </a:ext>
              </a:extLst>
            </p:cNvPr>
            <p:cNvSpPr/>
            <p:nvPr/>
          </p:nvSpPr>
          <p:spPr>
            <a:xfrm>
              <a:off x="3853239" y="2287815"/>
              <a:ext cx="1752600" cy="1727200"/>
            </a:xfrm>
            <a:prstGeom prst="roundRect">
              <a:avLst/>
            </a:prstGeom>
            <a:solidFill>
              <a:srgbClr val="6247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B3556920-AA8E-401F-1C41-9D9D7349A59E}"/>
                </a:ext>
              </a:extLst>
            </p:cNvPr>
            <p:cNvSpPr/>
            <p:nvPr/>
          </p:nvSpPr>
          <p:spPr>
            <a:xfrm>
              <a:off x="3424721" y="3527335"/>
              <a:ext cx="2609636" cy="1727200"/>
            </a:xfrm>
            <a:prstGeom prst="roundRect">
              <a:avLst>
                <a:gd name="adj" fmla="val 11313"/>
              </a:avLst>
            </a:prstGeom>
            <a:solidFill>
              <a:srgbClr val="A06C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CC910904-B606-D8ED-BAFA-7EB83A0B6141}"/>
                </a:ext>
              </a:extLst>
            </p:cNvPr>
            <p:cNvSpPr/>
            <p:nvPr/>
          </p:nvSpPr>
          <p:spPr>
            <a:xfrm>
              <a:off x="3930559" y="2364015"/>
              <a:ext cx="1597959" cy="15748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600" dirty="0">
                  <a:solidFill>
                    <a:srgbClr val="062726"/>
                  </a:solidFill>
                  <a:latin typeface="Bison Bold" panose="00000400000000000000" pitchFamily="2" charset="0"/>
                </a:rPr>
                <a:t>55%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A4A8411-44FD-C0A0-C771-F9EF2F96DE47}"/>
                </a:ext>
              </a:extLst>
            </p:cNvPr>
            <p:cNvSpPr txBox="1"/>
            <p:nvPr/>
          </p:nvSpPr>
          <p:spPr>
            <a:xfrm>
              <a:off x="4044007" y="3941526"/>
              <a:ext cx="1386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E2CFEA"/>
                  </a:solidFill>
                  <a:latin typeface="Futura BT" panose="020B0502020204020303" pitchFamily="34" charset="0"/>
                </a:rPr>
                <a:t>Dado 02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0D36A3F-A029-D76C-189C-4ED1E109252E}"/>
                </a:ext>
              </a:extLst>
            </p:cNvPr>
            <p:cNvSpPr txBox="1"/>
            <p:nvPr/>
          </p:nvSpPr>
          <p:spPr>
            <a:xfrm>
              <a:off x="3706116" y="4390935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E2CFEA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7F01D1D-4773-E681-529B-B5B84566BD79}"/>
              </a:ext>
            </a:extLst>
          </p:cNvPr>
          <p:cNvGrpSpPr/>
          <p:nvPr/>
        </p:nvGrpSpPr>
        <p:grpSpPr>
          <a:xfrm>
            <a:off x="6315752" y="2287815"/>
            <a:ext cx="2609636" cy="2966720"/>
            <a:chOff x="6315752" y="2287815"/>
            <a:chExt cx="2609636" cy="296672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9C3A0DC5-7B55-011D-66AE-CD4E74848CF8}"/>
                </a:ext>
              </a:extLst>
            </p:cNvPr>
            <p:cNvSpPr/>
            <p:nvPr/>
          </p:nvSpPr>
          <p:spPr>
            <a:xfrm>
              <a:off x="6744270" y="2287815"/>
              <a:ext cx="1752600" cy="1727200"/>
            </a:xfrm>
            <a:prstGeom prst="roundRect">
              <a:avLst/>
            </a:prstGeom>
            <a:solidFill>
              <a:srgbClr val="102B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28A2B1DB-4887-C188-3B59-4D683092E3C8}"/>
                </a:ext>
              </a:extLst>
            </p:cNvPr>
            <p:cNvSpPr/>
            <p:nvPr/>
          </p:nvSpPr>
          <p:spPr>
            <a:xfrm>
              <a:off x="6315752" y="3527335"/>
              <a:ext cx="2609636" cy="1727200"/>
            </a:xfrm>
            <a:prstGeom prst="roundRect">
              <a:avLst>
                <a:gd name="adj" fmla="val 11313"/>
              </a:avLst>
            </a:prstGeom>
            <a:solidFill>
              <a:srgbClr val="A06C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31508E54-F93D-D0AC-CBAF-35CB45BAE306}"/>
                </a:ext>
              </a:extLst>
            </p:cNvPr>
            <p:cNvSpPr/>
            <p:nvPr/>
          </p:nvSpPr>
          <p:spPr>
            <a:xfrm>
              <a:off x="6821590" y="2364015"/>
              <a:ext cx="1597959" cy="15748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600" dirty="0">
                  <a:solidFill>
                    <a:srgbClr val="062726"/>
                  </a:solidFill>
                  <a:latin typeface="Bison Bold" panose="00000400000000000000" pitchFamily="2" charset="0"/>
                </a:rPr>
                <a:t>99%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C9BB8E82-6707-0EC8-569A-A7C066BE2A32}"/>
                </a:ext>
              </a:extLst>
            </p:cNvPr>
            <p:cNvSpPr txBox="1"/>
            <p:nvPr/>
          </p:nvSpPr>
          <p:spPr>
            <a:xfrm>
              <a:off x="6935038" y="3941526"/>
              <a:ext cx="1386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E2CFEA"/>
                  </a:solidFill>
                  <a:latin typeface="Futura BT" panose="020B0502020204020303" pitchFamily="34" charset="0"/>
                </a:rPr>
                <a:t>Dado 03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5F89CE2-68DE-6990-E4BF-30D1A9D59C46}"/>
                </a:ext>
              </a:extLst>
            </p:cNvPr>
            <p:cNvSpPr txBox="1"/>
            <p:nvPr/>
          </p:nvSpPr>
          <p:spPr>
            <a:xfrm>
              <a:off x="6597147" y="4390935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E2CFEA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5A80FE2-DEE1-B234-8294-F604A6ECACAB}"/>
              </a:ext>
            </a:extLst>
          </p:cNvPr>
          <p:cNvGrpSpPr/>
          <p:nvPr/>
        </p:nvGrpSpPr>
        <p:grpSpPr>
          <a:xfrm>
            <a:off x="9206783" y="2287815"/>
            <a:ext cx="2609636" cy="2966720"/>
            <a:chOff x="9206783" y="2287815"/>
            <a:chExt cx="2609636" cy="2966720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1B7C4BD1-911D-11B7-0705-EA8771E29001}"/>
                </a:ext>
              </a:extLst>
            </p:cNvPr>
            <p:cNvSpPr/>
            <p:nvPr/>
          </p:nvSpPr>
          <p:spPr>
            <a:xfrm>
              <a:off x="9635301" y="2287815"/>
              <a:ext cx="1752600" cy="1727200"/>
            </a:xfrm>
            <a:prstGeom prst="roundRect">
              <a:avLst/>
            </a:prstGeom>
            <a:solidFill>
              <a:srgbClr val="6247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21741E30-7467-7F2A-5E72-A6DCD3C8BCA9}"/>
                </a:ext>
              </a:extLst>
            </p:cNvPr>
            <p:cNvSpPr/>
            <p:nvPr/>
          </p:nvSpPr>
          <p:spPr>
            <a:xfrm>
              <a:off x="9206783" y="3527335"/>
              <a:ext cx="2609636" cy="1727200"/>
            </a:xfrm>
            <a:prstGeom prst="roundRect">
              <a:avLst>
                <a:gd name="adj" fmla="val 11313"/>
              </a:avLst>
            </a:prstGeom>
            <a:solidFill>
              <a:srgbClr val="A06C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044F585E-2DCC-2911-45D3-D94751C11FE0}"/>
                </a:ext>
              </a:extLst>
            </p:cNvPr>
            <p:cNvSpPr/>
            <p:nvPr/>
          </p:nvSpPr>
          <p:spPr>
            <a:xfrm>
              <a:off x="9712621" y="2364015"/>
              <a:ext cx="1597959" cy="15748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600" dirty="0">
                  <a:solidFill>
                    <a:srgbClr val="062726"/>
                  </a:solidFill>
                  <a:latin typeface="Bison Bold" panose="00000400000000000000" pitchFamily="2" charset="0"/>
                </a:rPr>
                <a:t>16%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19BE8802-5288-05A5-7107-F84FC654F467}"/>
                </a:ext>
              </a:extLst>
            </p:cNvPr>
            <p:cNvSpPr txBox="1"/>
            <p:nvPr/>
          </p:nvSpPr>
          <p:spPr>
            <a:xfrm>
              <a:off x="9826069" y="3941526"/>
              <a:ext cx="1386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E2CFEA"/>
                  </a:solidFill>
                  <a:latin typeface="Futura BT" panose="020B0502020204020303" pitchFamily="34" charset="0"/>
                </a:rPr>
                <a:t>Dado 04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D94392C9-023F-54BD-7303-9B76E27EC637}"/>
                </a:ext>
              </a:extLst>
            </p:cNvPr>
            <p:cNvSpPr txBox="1"/>
            <p:nvPr/>
          </p:nvSpPr>
          <p:spPr>
            <a:xfrm>
              <a:off x="9488178" y="4390935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E2CFEA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04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E120D0-B005-D325-7EF5-822457C8C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extLst>
              <a:ext uri="{FF2B5EF4-FFF2-40B4-BE49-F238E27FC236}">
                <a16:creationId xmlns:a16="http://schemas.microsoft.com/office/drawing/2014/main" id="{F6E8F050-80C1-04BB-4D12-33EB6B6A8BAF}"/>
              </a:ext>
            </a:extLst>
          </p:cNvPr>
          <p:cNvSpPr/>
          <p:nvPr/>
        </p:nvSpPr>
        <p:spPr>
          <a:xfrm>
            <a:off x="3022600" y="4995625"/>
            <a:ext cx="3073400" cy="3073400"/>
          </a:xfrm>
          <a:prstGeom prst="ellipse">
            <a:avLst/>
          </a:prstGeom>
          <a:solidFill>
            <a:srgbClr val="102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7" name="Círculo: Vazio 6">
            <a:extLst>
              <a:ext uri="{FF2B5EF4-FFF2-40B4-BE49-F238E27FC236}">
                <a16:creationId xmlns:a16="http://schemas.microsoft.com/office/drawing/2014/main" id="{05BD14B4-F359-733F-EA5F-EC18205BD7FA}"/>
              </a:ext>
            </a:extLst>
          </p:cNvPr>
          <p:cNvSpPr/>
          <p:nvPr/>
        </p:nvSpPr>
        <p:spPr>
          <a:xfrm>
            <a:off x="-225143" y="525728"/>
            <a:ext cx="4042424" cy="4042424"/>
          </a:xfrm>
          <a:prstGeom prst="donut">
            <a:avLst>
              <a:gd name="adj" fmla="val 8100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38D777F-693E-438F-3E36-553971F1BD68}"/>
              </a:ext>
            </a:extLst>
          </p:cNvPr>
          <p:cNvSpPr txBox="1"/>
          <p:nvPr/>
        </p:nvSpPr>
        <p:spPr>
          <a:xfrm>
            <a:off x="9020715" y="203825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E2CFEA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DE33EF-F019-2930-320D-DF486ED82120}"/>
              </a:ext>
            </a:extLst>
          </p:cNvPr>
          <p:cNvSpPr txBox="1"/>
          <p:nvPr/>
        </p:nvSpPr>
        <p:spPr>
          <a:xfrm>
            <a:off x="8895139" y="1381350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102B3F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550BC2F-C836-2C93-C111-FDF98727EF59}"/>
              </a:ext>
            </a:extLst>
          </p:cNvPr>
          <p:cNvGrpSpPr/>
          <p:nvPr/>
        </p:nvGrpSpPr>
        <p:grpSpPr>
          <a:xfrm>
            <a:off x="-185436" y="1612182"/>
            <a:ext cx="8227591" cy="4936555"/>
            <a:chOff x="-277401" y="2103633"/>
            <a:chExt cx="5688458" cy="341307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701B3BB-CCE5-AD4A-0A67-3FA8C8409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97" b="7397"/>
            <a:stretch/>
          </p:blipFill>
          <p:spPr bwMode="auto">
            <a:xfrm>
              <a:off x="390365" y="2399183"/>
              <a:ext cx="4325473" cy="2764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Laptop PNG, Laptop Transparent Background - FreeIconsPNG">
              <a:extLst>
                <a:ext uri="{FF2B5EF4-FFF2-40B4-BE49-F238E27FC236}">
                  <a16:creationId xmlns:a16="http://schemas.microsoft.com/office/drawing/2014/main" id="{B8D14556-0D87-0EB1-7B2E-DED01D879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401" y="2103633"/>
              <a:ext cx="5688458" cy="341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F936BD60-0D39-3C71-E7E0-AACA420CEEB9}"/>
              </a:ext>
            </a:extLst>
          </p:cNvPr>
          <p:cNvSpPr txBox="1"/>
          <p:nvPr/>
        </p:nvSpPr>
        <p:spPr>
          <a:xfrm>
            <a:off x="7664541" y="2039655"/>
            <a:ext cx="41547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>
                <a:solidFill>
                  <a:srgbClr val="E2CFEA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3200" dirty="0">
                <a:solidFill>
                  <a:srgbClr val="E2CFEA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3200" b="1" dirty="0">
                <a:solidFill>
                  <a:srgbClr val="102B3F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3200" dirty="0">
                <a:solidFill>
                  <a:srgbClr val="E2CFEA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3200" dirty="0">
                <a:solidFill>
                  <a:srgbClr val="E2CFEA"/>
                </a:solidFill>
                <a:latin typeface="Futura BT" panose="020B0502020204020303" pitchFamily="34" charset="0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6847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47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DB93625D-B0E7-3448-1A14-346F6BCF4BEE}"/>
              </a:ext>
            </a:extLst>
          </p:cNvPr>
          <p:cNvSpPr/>
          <p:nvPr/>
        </p:nvSpPr>
        <p:spPr>
          <a:xfrm>
            <a:off x="-1251956" y="3276600"/>
            <a:ext cx="5308600" cy="5308600"/>
          </a:xfrm>
          <a:prstGeom prst="ellipse">
            <a:avLst/>
          </a:prstGeom>
          <a:gradFill flip="none" rotWithShape="1">
            <a:gsLst>
              <a:gs pos="100000">
                <a:srgbClr val="A06CD5"/>
              </a:gs>
              <a:gs pos="54000">
                <a:srgbClr val="A06CD5">
                  <a:alpha val="88000"/>
                </a:srgbClr>
              </a:gs>
              <a:gs pos="0">
                <a:srgbClr val="A06CD5">
                  <a:alpha val="2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44E4B61-A7B0-DF79-148F-E7389ACED7B5}"/>
              </a:ext>
            </a:extLst>
          </p:cNvPr>
          <p:cNvSpPr/>
          <p:nvPr/>
        </p:nvSpPr>
        <p:spPr>
          <a:xfrm>
            <a:off x="9728200" y="-850900"/>
            <a:ext cx="3073400" cy="3073400"/>
          </a:xfrm>
          <a:prstGeom prst="ellipse">
            <a:avLst/>
          </a:prstGeom>
          <a:gradFill flip="none" rotWithShape="1">
            <a:gsLst>
              <a:gs pos="0">
                <a:srgbClr val="A06CD5"/>
              </a:gs>
              <a:gs pos="58000">
                <a:srgbClr val="A06CD5">
                  <a:alpha val="88000"/>
                </a:srgbClr>
              </a:gs>
              <a:gs pos="100000">
                <a:srgbClr val="A06CD5">
                  <a:alpha val="2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8" name="Círculo: Vazio 7">
            <a:extLst>
              <a:ext uri="{FF2B5EF4-FFF2-40B4-BE49-F238E27FC236}">
                <a16:creationId xmlns:a16="http://schemas.microsoft.com/office/drawing/2014/main" id="{11C03733-7CFC-C3C3-4915-27D0BE389BE0}"/>
              </a:ext>
            </a:extLst>
          </p:cNvPr>
          <p:cNvSpPr/>
          <p:nvPr/>
        </p:nvSpPr>
        <p:spPr>
          <a:xfrm>
            <a:off x="6273800" y="2844800"/>
            <a:ext cx="4991100" cy="4991100"/>
          </a:xfrm>
          <a:prstGeom prst="donut">
            <a:avLst>
              <a:gd name="adj" fmla="val 8100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15" name="Imagem 14" descr="Homem sentado em frente a mesa com computador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DD6C452A-8CC1-CC97-7296-D60C417E0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t="15484" r="760" b="48626"/>
          <a:stretch>
            <a:fillRect/>
          </a:stretch>
        </p:blipFill>
        <p:spPr>
          <a:xfrm flipH="1">
            <a:off x="6596277" y="2241058"/>
            <a:ext cx="3625938" cy="2375881"/>
          </a:xfrm>
          <a:custGeom>
            <a:avLst/>
            <a:gdLst>
              <a:gd name="connsiteX0" fmla="*/ 784633 w 3625938"/>
              <a:gd name="connsiteY0" fmla="*/ 897 h 2375881"/>
              <a:gd name="connsiteX1" fmla="*/ 51027 w 3625938"/>
              <a:gd name="connsiteY1" fmla="*/ 538203 h 2375881"/>
              <a:gd name="connsiteX2" fmla="*/ 538203 w 3625938"/>
              <a:gd name="connsiteY2" fmla="*/ 1594585 h 2375881"/>
              <a:gd name="connsiteX3" fmla="*/ 2518530 w 3625938"/>
              <a:gd name="connsiteY3" fmla="*/ 2324855 h 2375881"/>
              <a:gd name="connsiteX4" fmla="*/ 3574912 w 3625938"/>
              <a:gd name="connsiteY4" fmla="*/ 1837679 h 2375881"/>
              <a:gd name="connsiteX5" fmla="*/ 3087736 w 3625938"/>
              <a:gd name="connsiteY5" fmla="*/ 781298 h 2375881"/>
              <a:gd name="connsiteX6" fmla="*/ 1107409 w 3625938"/>
              <a:gd name="connsiteY6" fmla="*/ 51027 h 2375881"/>
              <a:gd name="connsiteX7" fmla="*/ 784633 w 3625938"/>
              <a:gd name="connsiteY7" fmla="*/ 897 h 237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5938" h="2375881">
                <a:moveTo>
                  <a:pt x="784633" y="897"/>
                </a:moveTo>
                <a:cubicBezTo>
                  <a:pt x="464425" y="15912"/>
                  <a:pt x="168913" y="218522"/>
                  <a:pt x="51027" y="538203"/>
                </a:cubicBezTo>
                <a:cubicBezTo>
                  <a:pt x="-106155" y="964444"/>
                  <a:pt x="111962" y="1437403"/>
                  <a:pt x="538203" y="1594585"/>
                </a:cubicBezTo>
                <a:lnTo>
                  <a:pt x="2518530" y="2324855"/>
                </a:lnTo>
                <a:cubicBezTo>
                  <a:pt x="2944771" y="2482037"/>
                  <a:pt x="3417730" y="2263921"/>
                  <a:pt x="3574912" y="1837679"/>
                </a:cubicBezTo>
                <a:cubicBezTo>
                  <a:pt x="3732093" y="1411438"/>
                  <a:pt x="3513977" y="938479"/>
                  <a:pt x="3087736" y="781298"/>
                </a:cubicBezTo>
                <a:lnTo>
                  <a:pt x="1107409" y="51027"/>
                </a:lnTo>
                <a:cubicBezTo>
                  <a:pt x="1000849" y="11732"/>
                  <a:pt x="891369" y="-4107"/>
                  <a:pt x="784633" y="897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Homem sentado em frente a mesa com computador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32A062FE-3E16-8903-17FA-89DDB642C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" t="44802" r="14949" b="20599"/>
          <a:stretch>
            <a:fillRect/>
          </a:stretch>
        </p:blipFill>
        <p:spPr>
          <a:xfrm flipH="1">
            <a:off x="7222476" y="4181842"/>
            <a:ext cx="3617838" cy="2290448"/>
          </a:xfrm>
          <a:custGeom>
            <a:avLst/>
            <a:gdLst>
              <a:gd name="connsiteX0" fmla="*/ 722356 w 3617838"/>
              <a:gd name="connsiteY0" fmla="*/ 826 h 2290448"/>
              <a:gd name="connsiteX1" fmla="*/ 46976 w 3617838"/>
              <a:gd name="connsiteY1" fmla="*/ 495487 h 2290448"/>
              <a:gd name="connsiteX2" fmla="*/ 46977 w 3617838"/>
              <a:gd name="connsiteY2" fmla="*/ 495487 h 2290448"/>
              <a:gd name="connsiteX3" fmla="*/ 495486 w 3617838"/>
              <a:gd name="connsiteY3" fmla="*/ 1468025 h 2290448"/>
              <a:gd name="connsiteX4" fmla="*/ 2598323 w 3617838"/>
              <a:gd name="connsiteY4" fmla="*/ 2243472 h 2290448"/>
              <a:gd name="connsiteX5" fmla="*/ 3570862 w 3617838"/>
              <a:gd name="connsiteY5" fmla="*/ 1794963 h 2290448"/>
              <a:gd name="connsiteX6" fmla="*/ 3570861 w 3617838"/>
              <a:gd name="connsiteY6" fmla="*/ 1794963 h 2290448"/>
              <a:gd name="connsiteX7" fmla="*/ 3122352 w 3617838"/>
              <a:gd name="connsiteY7" fmla="*/ 822425 h 2290448"/>
              <a:gd name="connsiteX8" fmla="*/ 1019514 w 3617838"/>
              <a:gd name="connsiteY8" fmla="*/ 46977 h 2290448"/>
              <a:gd name="connsiteX9" fmla="*/ 722356 w 3617838"/>
              <a:gd name="connsiteY9" fmla="*/ 826 h 229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7838" h="2290448">
                <a:moveTo>
                  <a:pt x="722356" y="826"/>
                </a:moveTo>
                <a:cubicBezTo>
                  <a:pt x="427563" y="14649"/>
                  <a:pt x="155506" y="201179"/>
                  <a:pt x="46976" y="495487"/>
                </a:cubicBezTo>
                <a:lnTo>
                  <a:pt x="46977" y="495487"/>
                </a:lnTo>
                <a:cubicBezTo>
                  <a:pt x="-97729" y="887898"/>
                  <a:pt x="103075" y="1323319"/>
                  <a:pt x="495486" y="1468025"/>
                </a:cubicBezTo>
                <a:lnTo>
                  <a:pt x="2598323" y="2243472"/>
                </a:lnTo>
                <a:cubicBezTo>
                  <a:pt x="2990734" y="2388178"/>
                  <a:pt x="3426155" y="2187374"/>
                  <a:pt x="3570862" y="1794963"/>
                </a:cubicBezTo>
                <a:lnTo>
                  <a:pt x="3570861" y="1794963"/>
                </a:lnTo>
                <a:cubicBezTo>
                  <a:pt x="3715568" y="1402552"/>
                  <a:pt x="3514763" y="967132"/>
                  <a:pt x="3122352" y="822425"/>
                </a:cubicBezTo>
                <a:lnTo>
                  <a:pt x="1019514" y="46977"/>
                </a:lnTo>
                <a:cubicBezTo>
                  <a:pt x="921411" y="10801"/>
                  <a:pt x="820620" y="-3781"/>
                  <a:pt x="722356" y="826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FFDF2E9-934C-0A13-61E1-045EAC6C32E8}"/>
              </a:ext>
            </a:extLst>
          </p:cNvPr>
          <p:cNvSpPr txBox="1"/>
          <p:nvPr/>
        </p:nvSpPr>
        <p:spPr>
          <a:xfrm>
            <a:off x="1078141" y="1419761"/>
            <a:ext cx="451758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dirty="0">
                <a:solidFill>
                  <a:srgbClr val="E2CFEA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871B20C-839E-3693-E19D-EA99C95F28AC}"/>
              </a:ext>
            </a:extLst>
          </p:cNvPr>
          <p:cNvSpPr txBox="1"/>
          <p:nvPr/>
        </p:nvSpPr>
        <p:spPr>
          <a:xfrm>
            <a:off x="1128941" y="3558807"/>
            <a:ext cx="46025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spc="1400" dirty="0">
                <a:solidFill>
                  <a:srgbClr val="062726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8E8B07F-8534-BA57-D6CB-ECF82DAED4A7}"/>
              </a:ext>
            </a:extLst>
          </p:cNvPr>
          <p:cNvSpPr txBox="1"/>
          <p:nvPr/>
        </p:nvSpPr>
        <p:spPr>
          <a:xfrm>
            <a:off x="867197" y="701005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&lt;?</a:t>
            </a:r>
            <a:r>
              <a:rPr lang="pt-BR" sz="3600" dirty="0" err="1">
                <a:solidFill>
                  <a:srgbClr val="062726"/>
                </a:solidFill>
                <a:latin typeface="Futura BT" panose="020B0502020204020303" pitchFamily="34" charset="0"/>
              </a:rPr>
              <a:t>php</a:t>
            </a:r>
            <a:endParaRPr lang="pt-BR" sz="3600" dirty="0">
              <a:solidFill>
                <a:srgbClr val="062726"/>
              </a:solidFill>
              <a:latin typeface="Futura BT" panose="020B0502020204020303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E097712-17D2-1B86-C5AD-8CD067C1878E}"/>
              </a:ext>
            </a:extLst>
          </p:cNvPr>
          <p:cNvSpPr txBox="1"/>
          <p:nvPr/>
        </p:nvSpPr>
        <p:spPr>
          <a:xfrm>
            <a:off x="4845864" y="4402505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?&gt;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6E78169-5075-6026-7B50-D6578EB22A6F}"/>
              </a:ext>
            </a:extLst>
          </p:cNvPr>
          <p:cNvSpPr txBox="1"/>
          <p:nvPr/>
        </p:nvSpPr>
        <p:spPr>
          <a:xfrm>
            <a:off x="1078141" y="1274911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E2CFEA"/>
                </a:solidFill>
                <a:latin typeface="Futura BT" panose="020B0502020204020303" pitchFamily="34" charset="0"/>
              </a:rPr>
              <a:t>//Nome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299511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0D080C-1F0F-1F7C-16A0-44203E80D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írculo: Vazio 17">
            <a:extLst>
              <a:ext uri="{FF2B5EF4-FFF2-40B4-BE49-F238E27FC236}">
                <a16:creationId xmlns:a16="http://schemas.microsoft.com/office/drawing/2014/main" id="{392A257B-701F-4D76-AADF-ED4B1F73D6A2}"/>
              </a:ext>
            </a:extLst>
          </p:cNvPr>
          <p:cNvSpPr/>
          <p:nvPr/>
        </p:nvSpPr>
        <p:spPr>
          <a:xfrm>
            <a:off x="2850989" y="3497371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F359B69-BD14-D1DF-264C-A28EAF652DD9}"/>
              </a:ext>
            </a:extLst>
          </p:cNvPr>
          <p:cNvSpPr/>
          <p:nvPr/>
        </p:nvSpPr>
        <p:spPr>
          <a:xfrm>
            <a:off x="6536786" y="1812503"/>
            <a:ext cx="6827256" cy="6827256"/>
          </a:xfrm>
          <a:prstGeom prst="ellipse">
            <a:avLst/>
          </a:prstGeom>
          <a:solidFill>
            <a:srgbClr val="102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17" name="Círculo: Vazio 16">
            <a:extLst>
              <a:ext uri="{FF2B5EF4-FFF2-40B4-BE49-F238E27FC236}">
                <a16:creationId xmlns:a16="http://schemas.microsoft.com/office/drawing/2014/main" id="{7B350FD0-560E-AB09-6945-BE27F6CE3267}"/>
              </a:ext>
            </a:extLst>
          </p:cNvPr>
          <p:cNvSpPr/>
          <p:nvPr/>
        </p:nvSpPr>
        <p:spPr>
          <a:xfrm>
            <a:off x="10800579" y="148916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A6BECD3-E8EC-3E9A-A38C-E68FF209CF3F}"/>
              </a:ext>
            </a:extLst>
          </p:cNvPr>
          <p:cNvSpPr txBox="1"/>
          <p:nvPr/>
        </p:nvSpPr>
        <p:spPr>
          <a:xfrm>
            <a:off x="471800" y="123372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102B3F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4D69037-6D19-D5F6-2E30-1016406B856C}"/>
              </a:ext>
            </a:extLst>
          </p:cNvPr>
          <p:cNvSpPr txBox="1"/>
          <p:nvPr/>
        </p:nvSpPr>
        <p:spPr>
          <a:xfrm>
            <a:off x="346224" y="1300897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6247A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00D7AD8-994C-3B92-998F-78C700B4431D}"/>
              </a:ext>
            </a:extLst>
          </p:cNvPr>
          <p:cNvGrpSpPr/>
          <p:nvPr/>
        </p:nvGrpSpPr>
        <p:grpSpPr>
          <a:xfrm>
            <a:off x="582090" y="1994790"/>
            <a:ext cx="2688332" cy="5716649"/>
            <a:chOff x="8296351" y="764539"/>
            <a:chExt cx="3225068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2E2622CB-13D4-9E2E-87BB-481D976C344E}"/>
                </a:ext>
              </a:extLst>
            </p:cNvPr>
            <p:cNvSpPr/>
            <p:nvPr/>
          </p:nvSpPr>
          <p:spPr>
            <a:xfrm>
              <a:off x="8476180" y="1680879"/>
              <a:ext cx="2866462" cy="5055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pic>
          <p:nvPicPr>
            <p:cNvPr id="6" name="Figura2">
              <a:extLst>
                <a:ext uri="{FF2B5EF4-FFF2-40B4-BE49-F238E27FC236}">
                  <a16:creationId xmlns:a16="http://schemas.microsoft.com/office/drawing/2014/main" id="{5FD5CACF-195C-3977-EF9F-B5BAFE6D5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" r="5319"/>
            <a:stretch/>
          </p:blipFill>
          <p:spPr bwMode="auto">
            <a:xfrm>
              <a:off x="8515558" y="1740145"/>
              <a:ext cx="2880425" cy="4837924"/>
            </a:xfrm>
            <a:prstGeom prst="rect">
              <a:avLst/>
            </a:prstGeom>
          </p:spPr>
        </p:pic>
        <p:pic>
          <p:nvPicPr>
            <p:cNvPr id="7" name="Imagem 6" descr="Tela de um aparelho eletrônico&#10;&#10;O conteúdo gerado por IA pode estar incorreto.">
              <a:extLst>
                <a:ext uri="{FF2B5EF4-FFF2-40B4-BE49-F238E27FC236}">
                  <a16:creationId xmlns:a16="http://schemas.microsoft.com/office/drawing/2014/main" id="{4AE64921-5478-28F7-4126-81D3CE349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351" y="764539"/>
              <a:ext cx="3225068" cy="6858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979EB3A-253D-7800-21D0-37B9123FF6B0}"/>
              </a:ext>
            </a:extLst>
          </p:cNvPr>
          <p:cNvGrpSpPr/>
          <p:nvPr/>
        </p:nvGrpSpPr>
        <p:grpSpPr>
          <a:xfrm>
            <a:off x="4478931" y="834154"/>
            <a:ext cx="3234137" cy="6877285"/>
            <a:chOff x="8296351" y="764539"/>
            <a:chExt cx="3225068" cy="6858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1E43ACF8-BC08-071A-B65B-6113A534FCD2}"/>
                </a:ext>
              </a:extLst>
            </p:cNvPr>
            <p:cNvSpPr/>
            <p:nvPr/>
          </p:nvSpPr>
          <p:spPr>
            <a:xfrm>
              <a:off x="8476180" y="1680879"/>
              <a:ext cx="2866462" cy="5055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pic>
          <p:nvPicPr>
            <p:cNvPr id="10" name="Figura2">
              <a:extLst>
                <a:ext uri="{FF2B5EF4-FFF2-40B4-BE49-F238E27FC236}">
                  <a16:creationId xmlns:a16="http://schemas.microsoft.com/office/drawing/2014/main" id="{AE10F47D-F6A0-69A4-7558-3A5973CD1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" r="5065"/>
            <a:stretch/>
          </p:blipFill>
          <p:spPr bwMode="auto">
            <a:xfrm>
              <a:off x="8515558" y="1740145"/>
              <a:ext cx="2880425" cy="4837924"/>
            </a:xfrm>
            <a:prstGeom prst="rect">
              <a:avLst/>
            </a:prstGeom>
          </p:spPr>
        </p:pic>
        <p:pic>
          <p:nvPicPr>
            <p:cNvPr id="11" name="Imagem 10" descr="Tela de um aparelho eletrônico&#10;&#10;O conteúdo gerado por IA pode estar incorreto.">
              <a:extLst>
                <a:ext uri="{FF2B5EF4-FFF2-40B4-BE49-F238E27FC236}">
                  <a16:creationId xmlns:a16="http://schemas.microsoft.com/office/drawing/2014/main" id="{E695FC19-1FF3-B672-42F2-BA0F568C4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351" y="764539"/>
              <a:ext cx="3225068" cy="6858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ECA9084-C066-D224-C185-C45F0E3E5738}"/>
              </a:ext>
            </a:extLst>
          </p:cNvPr>
          <p:cNvGrpSpPr/>
          <p:nvPr/>
        </p:nvGrpSpPr>
        <p:grpSpPr>
          <a:xfrm>
            <a:off x="8771677" y="1994789"/>
            <a:ext cx="2688332" cy="5716649"/>
            <a:chOff x="8296351" y="764539"/>
            <a:chExt cx="3225068" cy="6858000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4A0E1A18-ADFB-B12E-EB14-816367D77210}"/>
                </a:ext>
              </a:extLst>
            </p:cNvPr>
            <p:cNvSpPr/>
            <p:nvPr/>
          </p:nvSpPr>
          <p:spPr>
            <a:xfrm>
              <a:off x="8476180" y="1680879"/>
              <a:ext cx="2866462" cy="5055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pic>
          <p:nvPicPr>
            <p:cNvPr id="14" name="Figura2">
              <a:extLst>
                <a:ext uri="{FF2B5EF4-FFF2-40B4-BE49-F238E27FC236}">
                  <a16:creationId xmlns:a16="http://schemas.microsoft.com/office/drawing/2014/main" id="{B4EF52A7-50F6-072C-DD35-2621506B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62" r="30162"/>
            <a:stretch/>
          </p:blipFill>
          <p:spPr bwMode="auto">
            <a:xfrm>
              <a:off x="8515558" y="1740145"/>
              <a:ext cx="2880425" cy="4837924"/>
            </a:xfrm>
            <a:prstGeom prst="rect">
              <a:avLst/>
            </a:prstGeom>
          </p:spPr>
        </p:pic>
        <p:pic>
          <p:nvPicPr>
            <p:cNvPr id="15" name="Imagem 14" descr="Tela de um aparelho eletrônico&#10;&#10;O conteúdo gerado por IA pode estar incorreto.">
              <a:extLst>
                <a:ext uri="{FF2B5EF4-FFF2-40B4-BE49-F238E27FC236}">
                  <a16:creationId xmlns:a16="http://schemas.microsoft.com/office/drawing/2014/main" id="{1952AA9C-A11E-B774-4C17-D972D9AD2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351" y="764539"/>
              <a:ext cx="3225068" cy="6858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1336079-AA85-FEAF-F922-4D8BD2C0B3F6}"/>
              </a:ext>
            </a:extLst>
          </p:cNvPr>
          <p:cNvGrpSpPr/>
          <p:nvPr/>
        </p:nvGrpSpPr>
        <p:grpSpPr>
          <a:xfrm>
            <a:off x="1190091" y="5219699"/>
            <a:ext cx="2609636" cy="1331341"/>
            <a:chOff x="1190091" y="5219699"/>
            <a:chExt cx="2609636" cy="1331341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81BC5FBD-9CE5-314E-BE78-2DBAFBD1960F}"/>
                </a:ext>
              </a:extLst>
            </p:cNvPr>
            <p:cNvSpPr/>
            <p:nvPr/>
          </p:nvSpPr>
          <p:spPr>
            <a:xfrm>
              <a:off x="1190091" y="5219699"/>
              <a:ext cx="2609636" cy="1331341"/>
            </a:xfrm>
            <a:prstGeom prst="roundRect">
              <a:avLst>
                <a:gd name="adj" fmla="val 11313"/>
              </a:avLst>
            </a:prstGeom>
            <a:solidFill>
              <a:srgbClr val="E2CFE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18DAB375-BF1C-9A07-8239-D80B491A9F40}"/>
                </a:ext>
              </a:extLst>
            </p:cNvPr>
            <p:cNvSpPr txBox="1"/>
            <p:nvPr/>
          </p:nvSpPr>
          <p:spPr>
            <a:xfrm>
              <a:off x="1867262" y="5296043"/>
              <a:ext cx="1218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6247AA"/>
                  </a:solidFill>
                  <a:latin typeface="Futura BT" panose="020B0502020204020303" pitchFamily="34" charset="0"/>
                </a:rPr>
                <a:t>Item 01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88A64F1E-A209-3D49-65DD-330E2FBD100C}"/>
                </a:ext>
              </a:extLst>
            </p:cNvPr>
            <p:cNvSpPr txBox="1"/>
            <p:nvPr/>
          </p:nvSpPr>
          <p:spPr>
            <a:xfrm>
              <a:off x="1472375" y="5757414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19E9495-211A-E427-25A6-833D46C13487}"/>
              </a:ext>
            </a:extLst>
          </p:cNvPr>
          <p:cNvGrpSpPr/>
          <p:nvPr/>
        </p:nvGrpSpPr>
        <p:grpSpPr>
          <a:xfrm>
            <a:off x="4818421" y="5219699"/>
            <a:ext cx="2609636" cy="1331341"/>
            <a:chOff x="4818421" y="5219699"/>
            <a:chExt cx="2609636" cy="1331341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B496E9C2-0A44-AA35-5D96-A478F4FE9F60}"/>
                </a:ext>
              </a:extLst>
            </p:cNvPr>
            <p:cNvSpPr/>
            <p:nvPr/>
          </p:nvSpPr>
          <p:spPr>
            <a:xfrm>
              <a:off x="4818421" y="5219699"/>
              <a:ext cx="2609636" cy="1331341"/>
            </a:xfrm>
            <a:prstGeom prst="roundRect">
              <a:avLst>
                <a:gd name="adj" fmla="val 11313"/>
              </a:avLst>
            </a:prstGeom>
            <a:solidFill>
              <a:srgbClr val="E2CFE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8E31CA5F-3788-B4C5-18FF-B4B5B4768505}"/>
                </a:ext>
              </a:extLst>
            </p:cNvPr>
            <p:cNvSpPr txBox="1"/>
            <p:nvPr/>
          </p:nvSpPr>
          <p:spPr>
            <a:xfrm>
              <a:off x="5495592" y="5296043"/>
              <a:ext cx="1218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6247AA"/>
                  </a:solidFill>
                  <a:latin typeface="Futura BT" panose="020B0502020204020303" pitchFamily="34" charset="0"/>
                </a:rPr>
                <a:t>Item 02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36FA7C45-20F2-FC07-9B68-202A30ED414F}"/>
                </a:ext>
              </a:extLst>
            </p:cNvPr>
            <p:cNvSpPr txBox="1"/>
            <p:nvPr/>
          </p:nvSpPr>
          <p:spPr>
            <a:xfrm>
              <a:off x="5100705" y="5757414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2931181F-268B-7C76-EB48-DC691AF8DEB3}"/>
              </a:ext>
            </a:extLst>
          </p:cNvPr>
          <p:cNvGrpSpPr/>
          <p:nvPr/>
        </p:nvGrpSpPr>
        <p:grpSpPr>
          <a:xfrm>
            <a:off x="8369796" y="5219699"/>
            <a:ext cx="2609636" cy="1331341"/>
            <a:chOff x="8369796" y="5219699"/>
            <a:chExt cx="2609636" cy="1331341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5D1D95B5-0978-60E5-F7EE-9FDAD6B5374E}"/>
                </a:ext>
              </a:extLst>
            </p:cNvPr>
            <p:cNvSpPr/>
            <p:nvPr/>
          </p:nvSpPr>
          <p:spPr>
            <a:xfrm>
              <a:off x="8369796" y="5219699"/>
              <a:ext cx="2609636" cy="1331341"/>
            </a:xfrm>
            <a:prstGeom prst="roundRect">
              <a:avLst>
                <a:gd name="adj" fmla="val 11313"/>
              </a:avLst>
            </a:prstGeom>
            <a:solidFill>
              <a:srgbClr val="E2CFE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71A7D527-5247-14B3-4B07-657BEF84A724}"/>
                </a:ext>
              </a:extLst>
            </p:cNvPr>
            <p:cNvSpPr txBox="1"/>
            <p:nvPr/>
          </p:nvSpPr>
          <p:spPr>
            <a:xfrm>
              <a:off x="9046967" y="5296043"/>
              <a:ext cx="1218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6247AA"/>
                  </a:solidFill>
                  <a:latin typeface="Futura BT" panose="020B0502020204020303" pitchFamily="34" charset="0"/>
                </a:rPr>
                <a:t>Item 03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2EA63C04-C0B6-B3D3-EA1F-F469A420F742}"/>
                </a:ext>
              </a:extLst>
            </p:cNvPr>
            <p:cNvSpPr txBox="1"/>
            <p:nvPr/>
          </p:nvSpPr>
          <p:spPr>
            <a:xfrm>
              <a:off x="8652080" y="5757414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6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698649-E2BB-467D-D7D3-4756084F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írculo: Vazio 20">
            <a:extLst>
              <a:ext uri="{FF2B5EF4-FFF2-40B4-BE49-F238E27FC236}">
                <a16:creationId xmlns:a16="http://schemas.microsoft.com/office/drawing/2014/main" id="{0CBE4BF1-AD2F-D084-ED6D-4AE5650D5039}"/>
              </a:ext>
            </a:extLst>
          </p:cNvPr>
          <p:cNvSpPr/>
          <p:nvPr/>
        </p:nvSpPr>
        <p:spPr>
          <a:xfrm>
            <a:off x="7579877" y="75030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6247AA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C1743418-8456-BFF5-7AF1-5978126926BB}"/>
              </a:ext>
            </a:extLst>
          </p:cNvPr>
          <p:cNvSpPr/>
          <p:nvPr/>
        </p:nvSpPr>
        <p:spPr>
          <a:xfrm>
            <a:off x="6309480" y="3285153"/>
            <a:ext cx="6827256" cy="6827256"/>
          </a:xfrm>
          <a:prstGeom prst="ellipse">
            <a:avLst/>
          </a:prstGeom>
          <a:solidFill>
            <a:srgbClr val="102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2699D86-5896-5FC5-9137-2377F3617683}"/>
              </a:ext>
            </a:extLst>
          </p:cNvPr>
          <p:cNvSpPr txBox="1"/>
          <p:nvPr/>
        </p:nvSpPr>
        <p:spPr>
          <a:xfrm>
            <a:off x="791115" y="227710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E2CFEA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A83DDD3-6287-4666-B195-F945999F7900}"/>
              </a:ext>
            </a:extLst>
          </p:cNvPr>
          <p:cNvSpPr txBox="1"/>
          <p:nvPr/>
        </p:nvSpPr>
        <p:spPr>
          <a:xfrm>
            <a:off x="665539" y="1405235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102B3F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D5AE941-D8D3-F48E-113D-B32187A80DEC}"/>
              </a:ext>
            </a:extLst>
          </p:cNvPr>
          <p:cNvSpPr txBox="1"/>
          <p:nvPr/>
        </p:nvSpPr>
        <p:spPr>
          <a:xfrm>
            <a:off x="284068" y="2305685"/>
            <a:ext cx="50118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3600" b="1" dirty="0">
                <a:solidFill>
                  <a:srgbClr val="102B3F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3600" dirty="0">
                <a:solidFill>
                  <a:srgbClr val="E2CFEA"/>
                </a:solidFill>
                <a:latin typeface="Futura BT" panose="020B0502020204020303" pitchFamily="34" charset="0"/>
              </a:rPr>
              <a:t>} 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DA45FB1-3621-CCD8-5067-5EA6A3F5C167}"/>
              </a:ext>
            </a:extLst>
          </p:cNvPr>
          <p:cNvGrpSpPr/>
          <p:nvPr/>
        </p:nvGrpSpPr>
        <p:grpSpPr>
          <a:xfrm>
            <a:off x="6309480" y="810660"/>
            <a:ext cx="5374519" cy="2110340"/>
            <a:chOff x="6309480" y="810660"/>
            <a:chExt cx="5374519" cy="2110340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548C377B-1609-F487-B257-E11554D43178}"/>
                </a:ext>
              </a:extLst>
            </p:cNvPr>
            <p:cNvSpPr/>
            <p:nvPr/>
          </p:nvSpPr>
          <p:spPr>
            <a:xfrm>
              <a:off x="6309480" y="810660"/>
              <a:ext cx="5374519" cy="2110340"/>
            </a:xfrm>
            <a:prstGeom prst="roundRect">
              <a:avLst>
                <a:gd name="adj" fmla="val 11313"/>
              </a:avLst>
            </a:prstGeom>
            <a:solidFill>
              <a:srgbClr val="E2CFE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99933C80-6122-F1C0-D758-A591AD5EB402}"/>
                </a:ext>
              </a:extLst>
            </p:cNvPr>
            <p:cNvGrpSpPr/>
            <p:nvPr/>
          </p:nvGrpSpPr>
          <p:grpSpPr>
            <a:xfrm>
              <a:off x="6486708" y="1003300"/>
              <a:ext cx="1752600" cy="1727200"/>
              <a:chOff x="6486708" y="1003300"/>
              <a:chExt cx="1752600" cy="17272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tângulo: Cantos Arredondados 4">
                <a:extLst>
                  <a:ext uri="{FF2B5EF4-FFF2-40B4-BE49-F238E27FC236}">
                    <a16:creationId xmlns:a16="http://schemas.microsoft.com/office/drawing/2014/main" id="{9E676AD3-46AC-7A71-599D-0CF399737371}"/>
                  </a:ext>
                </a:extLst>
              </p:cNvPr>
              <p:cNvSpPr/>
              <p:nvPr/>
            </p:nvSpPr>
            <p:spPr>
              <a:xfrm>
                <a:off x="6486708" y="1003300"/>
                <a:ext cx="1752600" cy="1727200"/>
              </a:xfrm>
              <a:prstGeom prst="roundRect">
                <a:avLst/>
              </a:prstGeom>
              <a:solidFill>
                <a:srgbClr val="102B3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Bison Bold" panose="00000400000000000000" pitchFamily="2" charset="0"/>
                </a:endParaRPr>
              </a:p>
            </p:txBody>
          </p:sp>
          <p:sp>
            <p:nvSpPr>
              <p:cNvPr id="7" name="Retângulo: Cantos Arredondados 6">
                <a:extLst>
                  <a:ext uri="{FF2B5EF4-FFF2-40B4-BE49-F238E27FC236}">
                    <a16:creationId xmlns:a16="http://schemas.microsoft.com/office/drawing/2014/main" id="{D7C77742-A1D9-74F9-20C1-59FB6EF14127}"/>
                  </a:ext>
                </a:extLst>
              </p:cNvPr>
              <p:cNvSpPr/>
              <p:nvPr/>
            </p:nvSpPr>
            <p:spPr>
              <a:xfrm>
                <a:off x="6564028" y="1079500"/>
                <a:ext cx="1597959" cy="15748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6600" dirty="0">
                  <a:solidFill>
                    <a:srgbClr val="062726"/>
                  </a:solidFill>
                  <a:latin typeface="Bison Bold" panose="00000400000000000000" pitchFamily="2" charset="0"/>
                </a:endParaRPr>
              </a:p>
            </p:txBody>
          </p:sp>
        </p:grp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E01FA10-DBCC-6E1C-1413-D0FEC02A6D16}"/>
                </a:ext>
              </a:extLst>
            </p:cNvPr>
            <p:cNvSpPr txBox="1"/>
            <p:nvPr/>
          </p:nvSpPr>
          <p:spPr>
            <a:xfrm>
              <a:off x="8500694" y="1079500"/>
              <a:ext cx="15616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rgbClr val="062726"/>
                  </a:solidFill>
                  <a:latin typeface="Futura BT" panose="020B0502020204020303" pitchFamily="34" charset="0"/>
                </a:rPr>
                <a:t>Item 01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2BDAD7D-C212-6AF3-928A-F8D8478A4183}"/>
                </a:ext>
              </a:extLst>
            </p:cNvPr>
            <p:cNvSpPr txBox="1"/>
            <p:nvPr/>
          </p:nvSpPr>
          <p:spPr>
            <a:xfrm>
              <a:off x="8500694" y="1674260"/>
              <a:ext cx="26978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AA91A179-356D-4D86-565E-9764A8879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8807" y="1263650"/>
              <a:ext cx="1168400" cy="1168400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CC3071B-3D9E-F54A-E983-64F8854F5AB5}"/>
              </a:ext>
            </a:extLst>
          </p:cNvPr>
          <p:cNvGrpSpPr/>
          <p:nvPr/>
        </p:nvGrpSpPr>
        <p:grpSpPr>
          <a:xfrm>
            <a:off x="6309480" y="3744360"/>
            <a:ext cx="5374519" cy="2110340"/>
            <a:chOff x="6309480" y="3744360"/>
            <a:chExt cx="5374519" cy="2110340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CC5C2D04-2B2C-D2E7-B04A-17E5CEEBC907}"/>
                </a:ext>
              </a:extLst>
            </p:cNvPr>
            <p:cNvSpPr/>
            <p:nvPr/>
          </p:nvSpPr>
          <p:spPr>
            <a:xfrm>
              <a:off x="6309480" y="3744360"/>
              <a:ext cx="5374519" cy="2110340"/>
            </a:xfrm>
            <a:prstGeom prst="roundRect">
              <a:avLst>
                <a:gd name="adj" fmla="val 11313"/>
              </a:avLst>
            </a:prstGeom>
            <a:solidFill>
              <a:srgbClr val="6247A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28EAE78C-3CF7-2C08-D2EF-04D5DA3F4263}"/>
                </a:ext>
              </a:extLst>
            </p:cNvPr>
            <p:cNvGrpSpPr/>
            <p:nvPr/>
          </p:nvGrpSpPr>
          <p:grpSpPr>
            <a:xfrm>
              <a:off x="6486708" y="3937000"/>
              <a:ext cx="1752600" cy="1727200"/>
              <a:chOff x="6486708" y="1003300"/>
              <a:chExt cx="1752600" cy="17272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tângulo: Cantos Arredondados 12">
                <a:extLst>
                  <a:ext uri="{FF2B5EF4-FFF2-40B4-BE49-F238E27FC236}">
                    <a16:creationId xmlns:a16="http://schemas.microsoft.com/office/drawing/2014/main" id="{D20CD391-3F02-863B-2D9A-1F7D4750C826}"/>
                  </a:ext>
                </a:extLst>
              </p:cNvPr>
              <p:cNvSpPr/>
              <p:nvPr/>
            </p:nvSpPr>
            <p:spPr>
              <a:xfrm>
                <a:off x="6486708" y="1003300"/>
                <a:ext cx="1752600" cy="1727200"/>
              </a:xfrm>
              <a:prstGeom prst="roundRect">
                <a:avLst/>
              </a:prstGeom>
              <a:solidFill>
                <a:srgbClr val="102B3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Bison Bold" panose="00000400000000000000" pitchFamily="2" charset="0"/>
                </a:endParaRPr>
              </a:p>
            </p:txBody>
          </p:sp>
          <p:sp>
            <p:nvSpPr>
              <p:cNvPr id="14" name="Retângulo: Cantos Arredondados 13">
                <a:extLst>
                  <a:ext uri="{FF2B5EF4-FFF2-40B4-BE49-F238E27FC236}">
                    <a16:creationId xmlns:a16="http://schemas.microsoft.com/office/drawing/2014/main" id="{F83D13F6-DEA7-0922-099F-AFE203C029BF}"/>
                  </a:ext>
                </a:extLst>
              </p:cNvPr>
              <p:cNvSpPr/>
              <p:nvPr/>
            </p:nvSpPr>
            <p:spPr>
              <a:xfrm>
                <a:off x="6564028" y="1079500"/>
                <a:ext cx="1597959" cy="15748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6600" dirty="0">
                  <a:solidFill>
                    <a:srgbClr val="062726"/>
                  </a:solidFill>
                  <a:latin typeface="Bison Bold" panose="00000400000000000000" pitchFamily="2" charset="0"/>
                </a:endParaRPr>
              </a:p>
            </p:txBody>
          </p:sp>
        </p:grp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72DF86C-6546-6ECE-E85C-8B63C9D056F7}"/>
                </a:ext>
              </a:extLst>
            </p:cNvPr>
            <p:cNvSpPr txBox="1"/>
            <p:nvPr/>
          </p:nvSpPr>
          <p:spPr>
            <a:xfrm>
              <a:off x="8500694" y="4013200"/>
              <a:ext cx="15616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rgbClr val="E2CFEA"/>
                  </a:solidFill>
                  <a:latin typeface="Futura BT" panose="020B0502020204020303" pitchFamily="34" charset="0"/>
                </a:rPr>
                <a:t>Item 02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CF9E5D7-E554-8D72-61CA-D96B646EC75C}"/>
                </a:ext>
              </a:extLst>
            </p:cNvPr>
            <p:cNvSpPr txBox="1"/>
            <p:nvPr/>
          </p:nvSpPr>
          <p:spPr>
            <a:xfrm>
              <a:off x="8500694" y="4607960"/>
              <a:ext cx="26978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E2CFEA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E744464F-5515-DD11-EDC0-A5FC4E4B4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8807" y="4215330"/>
              <a:ext cx="1168400" cy="116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530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34ACC64-3777-467C-5E2E-2F721E59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713" y="0"/>
            <a:ext cx="103552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192B071-3DC0-B5DA-8C98-25D5B1D8C6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06CD5">
                  <a:alpha val="0"/>
                </a:srgbClr>
              </a:gs>
              <a:gs pos="68000">
                <a:srgbClr val="A06CD5">
                  <a:alpha val="86000"/>
                </a:srgbClr>
              </a:gs>
              <a:gs pos="79000">
                <a:srgbClr val="A06CD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A8C0CF6-CB10-BA29-8E01-5E18BB880996}"/>
              </a:ext>
            </a:extLst>
          </p:cNvPr>
          <p:cNvSpPr txBox="1"/>
          <p:nvPr/>
        </p:nvSpPr>
        <p:spPr>
          <a:xfrm>
            <a:off x="8222643" y="2209056"/>
            <a:ext cx="319510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219D785-F3E5-1D11-4D07-29E29981E78A}"/>
              </a:ext>
            </a:extLst>
          </p:cNvPr>
          <p:cNvSpPr txBox="1"/>
          <p:nvPr/>
        </p:nvSpPr>
        <p:spPr>
          <a:xfrm>
            <a:off x="7865172" y="3631743"/>
            <a:ext cx="3552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109279-93E7-1589-192C-741CAECF3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96157" flipH="1">
            <a:off x="654368" y="1200483"/>
            <a:ext cx="5174879" cy="5217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97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EB86A12-371E-5EC7-3A23-D0DC9B376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4983" r="6283" b="11665"/>
          <a:stretch>
            <a:fillRect/>
          </a:stretch>
        </p:blipFill>
        <p:spPr bwMode="auto">
          <a:xfrm>
            <a:off x="7757885" y="515007"/>
            <a:ext cx="4434116" cy="60854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77BAEF93-72A8-E9C7-0F97-C2151E5E5BDA}"/>
              </a:ext>
            </a:extLst>
          </p:cNvPr>
          <p:cNvSpPr txBox="1"/>
          <p:nvPr/>
        </p:nvSpPr>
        <p:spPr>
          <a:xfrm>
            <a:off x="1956859" y="303642"/>
            <a:ext cx="1600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6289438-76A5-4909-D6C3-1275B4C9C758}"/>
              </a:ext>
            </a:extLst>
          </p:cNvPr>
          <p:cNvSpPr txBox="1"/>
          <p:nvPr/>
        </p:nvSpPr>
        <p:spPr>
          <a:xfrm>
            <a:off x="1972961" y="962562"/>
            <a:ext cx="1871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493D87C7-EE29-AB2A-E6A0-7DB8F7F2499E}"/>
              </a:ext>
            </a:extLst>
          </p:cNvPr>
          <p:cNvSpPr/>
          <p:nvPr/>
        </p:nvSpPr>
        <p:spPr>
          <a:xfrm>
            <a:off x="-1813854" y="2130043"/>
            <a:ext cx="5573486" cy="866124"/>
          </a:xfrm>
          <a:prstGeom prst="roundRect">
            <a:avLst>
              <a:gd name="adj" fmla="val 50000"/>
            </a:avLst>
          </a:prstGeom>
          <a:solidFill>
            <a:srgbClr val="102B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Item 01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9F456E9-8FC9-535C-A683-51201AF5B1C6}"/>
              </a:ext>
            </a:extLst>
          </p:cNvPr>
          <p:cNvSpPr/>
          <p:nvPr/>
        </p:nvSpPr>
        <p:spPr>
          <a:xfrm>
            <a:off x="4028146" y="2136945"/>
            <a:ext cx="3461225" cy="866124"/>
          </a:xfrm>
          <a:prstGeom prst="roundRect">
            <a:avLst>
              <a:gd name="adj" fmla="val 50000"/>
            </a:avLst>
          </a:prstGeom>
          <a:solidFill>
            <a:srgbClr val="6247A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E9EBF2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Item 02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D7D7F9EC-FDAF-11EE-2D91-30C18326B292}"/>
              </a:ext>
            </a:extLst>
          </p:cNvPr>
          <p:cNvSpPr/>
          <p:nvPr/>
        </p:nvSpPr>
        <p:spPr>
          <a:xfrm>
            <a:off x="-1813854" y="3256513"/>
            <a:ext cx="5573486" cy="866124"/>
          </a:xfrm>
          <a:prstGeom prst="roundRect">
            <a:avLst>
              <a:gd name="adj" fmla="val 50000"/>
            </a:avLst>
          </a:prstGeom>
          <a:solidFill>
            <a:srgbClr val="6247A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E9EBF2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Item 03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BB013A31-191E-896B-0F13-7AA04C7E7B7F}"/>
              </a:ext>
            </a:extLst>
          </p:cNvPr>
          <p:cNvSpPr/>
          <p:nvPr/>
        </p:nvSpPr>
        <p:spPr>
          <a:xfrm>
            <a:off x="4028146" y="3263415"/>
            <a:ext cx="3461225" cy="866124"/>
          </a:xfrm>
          <a:prstGeom prst="roundRect">
            <a:avLst>
              <a:gd name="adj" fmla="val 50000"/>
            </a:avLst>
          </a:prstGeom>
          <a:solidFill>
            <a:srgbClr val="102B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Item 04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5B8CA82C-A50F-A894-4539-438BA798F22D}"/>
              </a:ext>
            </a:extLst>
          </p:cNvPr>
          <p:cNvSpPr/>
          <p:nvPr/>
        </p:nvSpPr>
        <p:spPr>
          <a:xfrm>
            <a:off x="-1813854" y="4382983"/>
            <a:ext cx="5573486" cy="866124"/>
          </a:xfrm>
          <a:prstGeom prst="roundRect">
            <a:avLst>
              <a:gd name="adj" fmla="val 50000"/>
            </a:avLst>
          </a:prstGeom>
          <a:solidFill>
            <a:srgbClr val="102B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Item 05</a:t>
            </a: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3C4F48B1-736E-3683-ABFE-A60336F4385E}"/>
              </a:ext>
            </a:extLst>
          </p:cNvPr>
          <p:cNvSpPr/>
          <p:nvPr/>
        </p:nvSpPr>
        <p:spPr>
          <a:xfrm>
            <a:off x="4028146" y="4389885"/>
            <a:ext cx="3461225" cy="866124"/>
          </a:xfrm>
          <a:prstGeom prst="roundRect">
            <a:avLst>
              <a:gd name="adj" fmla="val 50000"/>
            </a:avLst>
          </a:prstGeom>
          <a:solidFill>
            <a:srgbClr val="6247A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E9EBF2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Item 06</a:t>
            </a: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BC160D6C-C996-D53E-13D7-2746AD4AC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flipH="1">
            <a:off x="598273" y="179398"/>
            <a:ext cx="1524132" cy="1524132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470D1454-7D9F-18DC-5D5F-D835B3C6F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037" y="5476477"/>
            <a:ext cx="1732077" cy="173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AB800D1-9732-E969-06CF-85E3EC07D0E4}"/>
              </a:ext>
            </a:extLst>
          </p:cNvPr>
          <p:cNvSpPr/>
          <p:nvPr/>
        </p:nvSpPr>
        <p:spPr>
          <a:xfrm>
            <a:off x="2540000" y="377371"/>
            <a:ext cx="9173029" cy="6081486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DF066DD-81DC-7BCB-8AA3-C5D5ABCD6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r="15244"/>
          <a:stretch/>
        </p:blipFill>
        <p:spPr>
          <a:xfrm>
            <a:off x="-626870" y="390937"/>
            <a:ext cx="6335428" cy="6076125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95B4D68-8693-C006-C279-E56A7DC6F721}"/>
              </a:ext>
            </a:extLst>
          </p:cNvPr>
          <p:cNvSpPr txBox="1"/>
          <p:nvPr/>
        </p:nvSpPr>
        <p:spPr>
          <a:xfrm>
            <a:off x="8313601" y="2063677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DDDC8A7-7826-AC42-E2B3-4C968FDB165A}"/>
              </a:ext>
            </a:extLst>
          </p:cNvPr>
          <p:cNvSpPr txBox="1"/>
          <p:nvPr/>
        </p:nvSpPr>
        <p:spPr>
          <a:xfrm>
            <a:off x="7739726" y="3238730"/>
            <a:ext cx="3272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7ED5D30-1719-F5BC-429A-D602D34FA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146049">
            <a:off x="10955749" y="5728366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>
            <a:extLst>
              <a:ext uri="{FF2B5EF4-FFF2-40B4-BE49-F238E27FC236}">
                <a16:creationId xmlns:a16="http://schemas.microsoft.com/office/drawing/2014/main" id="{FE52C631-E7C8-2740-222D-B628DB4458D3}"/>
              </a:ext>
            </a:extLst>
          </p:cNvPr>
          <p:cNvSpPr txBox="1"/>
          <p:nvPr/>
        </p:nvSpPr>
        <p:spPr>
          <a:xfrm>
            <a:off x="415355" y="124475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4B54BFD-98F0-7DDF-EC15-9BA7E9EC1B17}"/>
              </a:ext>
            </a:extLst>
          </p:cNvPr>
          <p:cNvSpPr txBox="1"/>
          <p:nvPr/>
        </p:nvSpPr>
        <p:spPr>
          <a:xfrm>
            <a:off x="402659" y="1280555"/>
            <a:ext cx="3272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EE1C47B-44FF-FEED-2554-511D32B1AA14}"/>
              </a:ext>
            </a:extLst>
          </p:cNvPr>
          <p:cNvSpPr txBox="1"/>
          <p:nvPr/>
        </p:nvSpPr>
        <p:spPr>
          <a:xfrm>
            <a:off x="5350213" y="2928287"/>
            <a:ext cx="6418162" cy="992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Este é um espaço para um pequeno texto. Não esqueça de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destacar palavras importantes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F18A638-6862-385A-4373-E00B5504E5E7}"/>
              </a:ext>
            </a:extLst>
          </p:cNvPr>
          <p:cNvSpPr txBox="1"/>
          <p:nvPr/>
        </p:nvSpPr>
        <p:spPr>
          <a:xfrm>
            <a:off x="5491574" y="4778294"/>
            <a:ext cx="6418162" cy="992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Este é um espaço para um pequeno texto. Não esqueça de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destacar palavras importantes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Imagem 27" hidden="1">
            <a:extLst>
              <a:ext uri="{FF2B5EF4-FFF2-40B4-BE49-F238E27FC236}">
                <a16:creationId xmlns:a16="http://schemas.microsoft.com/office/drawing/2014/main" id="{A215674C-C718-4951-24A2-D577021E6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660" y="399998"/>
            <a:ext cx="2133785" cy="2115495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72747D6D-51ED-60A7-9F22-DC1A6AED8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65165" y="545268"/>
            <a:ext cx="1261981" cy="1261981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4BA9F5AA-8CE7-4D38-6924-88D73A2E1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21114418">
            <a:off x="6838072" y="361483"/>
            <a:ext cx="2115495" cy="211549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2296CCC-E7C7-AF48-5A27-47B4302F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70077" flipH="1">
            <a:off x="516900" y="2487630"/>
            <a:ext cx="4096092" cy="4121066"/>
          </a:xfrm>
          <a:prstGeom prst="rect">
            <a:avLst/>
          </a:prstGeom>
          <a:noFill/>
          <a:effectLst>
            <a:outerShdw blurRad="292100" sx="107000" sy="107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83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B3C247-FB67-13F8-BAD2-3676C45F8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4983" r="6283" b="11665"/>
          <a:stretch>
            <a:fillRect/>
          </a:stretch>
        </p:blipFill>
        <p:spPr bwMode="auto">
          <a:xfrm>
            <a:off x="6849022" y="720103"/>
            <a:ext cx="4434116" cy="60854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1DB12BC6-EABE-51BB-C85A-8CF43C491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0" r="24030"/>
          <a:stretch/>
        </p:blipFill>
        <p:spPr>
          <a:xfrm>
            <a:off x="0" y="0"/>
            <a:ext cx="534298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B7FF189-F9A4-8E2B-AE37-1405AED30B19}"/>
              </a:ext>
            </a:extLst>
          </p:cNvPr>
          <p:cNvSpPr txBox="1"/>
          <p:nvPr/>
        </p:nvSpPr>
        <p:spPr>
          <a:xfrm>
            <a:off x="8894895" y="294701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48C3C75-3D06-1BDB-2284-B27841713CDC}"/>
              </a:ext>
            </a:extLst>
          </p:cNvPr>
          <p:cNvSpPr txBox="1"/>
          <p:nvPr/>
        </p:nvSpPr>
        <p:spPr>
          <a:xfrm>
            <a:off x="8214836" y="1438959"/>
            <a:ext cx="3272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FC5309A-640A-1A66-E763-EF5283C97D48}"/>
              </a:ext>
            </a:extLst>
          </p:cNvPr>
          <p:cNvSpPr txBox="1"/>
          <p:nvPr/>
        </p:nvSpPr>
        <p:spPr>
          <a:xfrm>
            <a:off x="5406703" y="3022443"/>
            <a:ext cx="6418162" cy="2942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é um espaço para um pequeno texto. Não esqueça de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destacar palavras importantes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318137DA-61DA-7B34-9160-C19FAEEEF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778761" y="376869"/>
            <a:ext cx="1255885" cy="1255885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128B42A0-695D-AC99-AECF-9A653EDD0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0782096" flipH="1">
            <a:off x="-682521" y="4907105"/>
            <a:ext cx="2115495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85981FE-17CD-3FA4-324D-74CA0CC8C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4983" r="6283" b="11665"/>
          <a:stretch>
            <a:fillRect/>
          </a:stretch>
        </p:blipFill>
        <p:spPr bwMode="auto">
          <a:xfrm>
            <a:off x="3865884" y="772510"/>
            <a:ext cx="4434116" cy="60854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0C7AF36-BEAD-84EA-AB1D-F3439307FABF}"/>
              </a:ext>
            </a:extLst>
          </p:cNvPr>
          <p:cNvSpPr txBox="1"/>
          <p:nvPr/>
        </p:nvSpPr>
        <p:spPr>
          <a:xfrm>
            <a:off x="415355" y="124475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C97F3A-00B2-5B4E-32CC-5A77130BF2D7}"/>
              </a:ext>
            </a:extLst>
          </p:cNvPr>
          <p:cNvSpPr txBox="1"/>
          <p:nvPr/>
        </p:nvSpPr>
        <p:spPr>
          <a:xfrm>
            <a:off x="415355" y="1288358"/>
            <a:ext cx="3272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5CB78EE7-5A75-EF57-71D8-618D3FEB8B2C}"/>
              </a:ext>
            </a:extLst>
          </p:cNvPr>
          <p:cNvSpPr txBox="1"/>
          <p:nvPr/>
        </p:nvSpPr>
        <p:spPr>
          <a:xfrm>
            <a:off x="1728076" y="2650990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01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E2CFE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4CAB1ECA-91B6-7FC9-92BB-220B71E2A666}"/>
              </a:ext>
            </a:extLst>
          </p:cNvPr>
          <p:cNvSpPr txBox="1"/>
          <p:nvPr/>
        </p:nvSpPr>
        <p:spPr>
          <a:xfrm>
            <a:off x="1719694" y="3251596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912905DC-E7F9-47DD-7801-C3B0EAA94D56}"/>
              </a:ext>
            </a:extLst>
          </p:cNvPr>
          <p:cNvSpPr txBox="1"/>
          <p:nvPr/>
        </p:nvSpPr>
        <p:spPr>
          <a:xfrm>
            <a:off x="1687267" y="4604214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02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E2CFE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3A75C64A-7CA7-7E57-C271-56FC78CB0374}"/>
              </a:ext>
            </a:extLst>
          </p:cNvPr>
          <p:cNvSpPr txBox="1"/>
          <p:nvPr/>
        </p:nvSpPr>
        <p:spPr>
          <a:xfrm>
            <a:off x="1689784" y="5182763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80000"/>
              </a:lnSpc>
              <a:defRPr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6973C6C2-100A-4DC9-075A-AEFCA2EB3A77}"/>
              </a:ext>
            </a:extLst>
          </p:cNvPr>
          <p:cNvSpPr txBox="1"/>
          <p:nvPr/>
        </p:nvSpPr>
        <p:spPr>
          <a:xfrm>
            <a:off x="7861074" y="780102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03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E2CFE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A8ADC2A4-3732-DB56-FFC5-484EE5A32891}"/>
              </a:ext>
            </a:extLst>
          </p:cNvPr>
          <p:cNvSpPr txBox="1"/>
          <p:nvPr/>
        </p:nvSpPr>
        <p:spPr>
          <a:xfrm>
            <a:off x="5795288" y="1369798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80000"/>
              </a:lnSpc>
              <a:defRPr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DAF6340-0996-81E7-698C-59EBACA1D0AB}"/>
              </a:ext>
            </a:extLst>
          </p:cNvPr>
          <p:cNvSpPr txBox="1"/>
          <p:nvPr/>
        </p:nvSpPr>
        <p:spPr>
          <a:xfrm>
            <a:off x="7891770" y="2650990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04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E2CFE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AB7E8798-2E9B-2643-5D2D-855F391D9B66}"/>
              </a:ext>
            </a:extLst>
          </p:cNvPr>
          <p:cNvSpPr txBox="1"/>
          <p:nvPr/>
        </p:nvSpPr>
        <p:spPr>
          <a:xfrm>
            <a:off x="5827316" y="3250449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80000"/>
              </a:lnSpc>
              <a:defRPr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8D26D5AF-3531-4229-B2B2-800D8AE3315B}"/>
              </a:ext>
            </a:extLst>
          </p:cNvPr>
          <p:cNvSpPr txBox="1"/>
          <p:nvPr/>
        </p:nvSpPr>
        <p:spPr>
          <a:xfrm>
            <a:off x="7878021" y="4604213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05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E2CFE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E249CF3A-A2CA-2E8C-C67C-8789E202E481}"/>
              </a:ext>
            </a:extLst>
          </p:cNvPr>
          <p:cNvSpPr txBox="1"/>
          <p:nvPr/>
        </p:nvSpPr>
        <p:spPr>
          <a:xfrm>
            <a:off x="5857296" y="5172737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80000"/>
              </a:lnSpc>
              <a:defRPr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3968434-C3EF-E47B-7CEE-AA2B39614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54779" y="4673491"/>
            <a:ext cx="1124492" cy="1124492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22520503-A4DD-2548-9D53-BB2D8194D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4779" y="2830276"/>
            <a:ext cx="1124492" cy="112449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9B1607C2-8C79-B9D0-338C-4CDA4BAB7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10458275" y="909305"/>
            <a:ext cx="1124492" cy="112449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152F3EE-A3A5-4DA1-D6EA-523144A7B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flipH="1">
            <a:off x="10466370" y="2830276"/>
            <a:ext cx="1124492" cy="112449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0947799C-2B23-0202-3737-C9C0ABC17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10474465" y="4751247"/>
            <a:ext cx="1124492" cy="112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56D0419-65C7-29CD-7075-50B62BC1FB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B769397-7F64-F0B7-8A37-34C3BB57D36A}"/>
              </a:ext>
            </a:extLst>
          </p:cNvPr>
          <p:cNvSpPr/>
          <p:nvPr/>
        </p:nvSpPr>
        <p:spPr>
          <a:xfrm>
            <a:off x="508000" y="388257"/>
            <a:ext cx="11176000" cy="6081486"/>
          </a:xfrm>
          <a:prstGeom prst="roundRect">
            <a:avLst>
              <a:gd name="adj" fmla="val 0"/>
            </a:avLst>
          </a:prstGeom>
          <a:solidFill>
            <a:srgbClr val="E2CF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F2533E-7E98-6AFF-3EB7-B4AA3A897559}"/>
              </a:ext>
            </a:extLst>
          </p:cNvPr>
          <p:cNvSpPr txBox="1"/>
          <p:nvPr/>
        </p:nvSpPr>
        <p:spPr>
          <a:xfrm>
            <a:off x="8411585" y="2103536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82E0099-FD13-D4B3-440D-5E507D15DB65}"/>
              </a:ext>
            </a:extLst>
          </p:cNvPr>
          <p:cNvSpPr txBox="1"/>
          <p:nvPr/>
        </p:nvSpPr>
        <p:spPr>
          <a:xfrm>
            <a:off x="7783269" y="3282273"/>
            <a:ext cx="3272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3A3AB1-0A17-9781-5DEA-C9D54BAC321E}"/>
              </a:ext>
            </a:extLst>
          </p:cNvPr>
          <p:cNvSpPr txBox="1"/>
          <p:nvPr/>
        </p:nvSpPr>
        <p:spPr>
          <a:xfrm>
            <a:off x="968826" y="1799527"/>
            <a:ext cx="6056120" cy="2965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Este é um espaço para um pequeno texto. Não esqueça de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destacar palavras importantes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B7FD57E0-8F98-B65D-DB73-2143BA930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20799917" flipH="1">
            <a:off x="-114622" y="-231919"/>
            <a:ext cx="1828959" cy="1828959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61BBAEAA-E7E1-9364-0E30-38D14B6CF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543094" y="5355469"/>
            <a:ext cx="1249788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57">
            <a:extLst>
              <a:ext uri="{FF2B5EF4-FFF2-40B4-BE49-F238E27FC236}">
                <a16:creationId xmlns:a16="http://schemas.microsoft.com/office/drawing/2014/main" id="{E6DFD915-E152-CF6A-22C8-C33ECFD3D8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2483B28-0178-F6AA-62FE-D9C96E8ACDE1}"/>
              </a:ext>
            </a:extLst>
          </p:cNvPr>
          <p:cNvSpPr txBox="1"/>
          <p:nvPr/>
        </p:nvSpPr>
        <p:spPr>
          <a:xfrm>
            <a:off x="415355" y="124475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6D63DB-2936-0045-53FB-C235B9E290B6}"/>
              </a:ext>
            </a:extLst>
          </p:cNvPr>
          <p:cNvSpPr txBox="1"/>
          <p:nvPr/>
        </p:nvSpPr>
        <p:spPr>
          <a:xfrm>
            <a:off x="398230" y="1253251"/>
            <a:ext cx="3272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E37CDE8-5CB7-A3D9-E555-3A8C0E0EE022}"/>
              </a:ext>
            </a:extLst>
          </p:cNvPr>
          <p:cNvSpPr/>
          <p:nvPr/>
        </p:nvSpPr>
        <p:spPr>
          <a:xfrm>
            <a:off x="566057" y="4425100"/>
            <a:ext cx="11001829" cy="1648844"/>
          </a:xfrm>
          <a:prstGeom prst="rect">
            <a:avLst/>
          </a:prstGeom>
          <a:solidFill>
            <a:srgbClr val="6247A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18C83B0D-61CD-9AF1-52B9-36739B800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120" y="3194304"/>
            <a:ext cx="1404000" cy="14040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C5DEE342-BF14-DA16-31F8-DD5A1B644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228" y="3194303"/>
            <a:ext cx="1404000" cy="14040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5C95C94F-0D7A-C356-C0D1-9508836B8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2336" y="3194302"/>
            <a:ext cx="1404000" cy="1404000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2ED3CF78-BBE6-9AB8-1571-EFE8EEE9A497}"/>
              </a:ext>
            </a:extLst>
          </p:cNvPr>
          <p:cNvSpPr txBox="1"/>
          <p:nvPr/>
        </p:nvSpPr>
        <p:spPr>
          <a:xfrm>
            <a:off x="917823" y="4588708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01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E2CFE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FF8C1AA-5371-DF72-870D-194C633EFEF4}"/>
              </a:ext>
            </a:extLst>
          </p:cNvPr>
          <p:cNvSpPr txBox="1"/>
          <p:nvPr/>
        </p:nvSpPr>
        <p:spPr>
          <a:xfrm>
            <a:off x="503992" y="5188167"/>
            <a:ext cx="2823798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DCB1796-901A-1FDB-24AB-BE87101B5DC8}"/>
              </a:ext>
            </a:extLst>
          </p:cNvPr>
          <p:cNvSpPr txBox="1"/>
          <p:nvPr/>
        </p:nvSpPr>
        <p:spPr>
          <a:xfrm>
            <a:off x="5050075" y="4643567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02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E2CFE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839605A-D4A2-BA15-04F1-66956EAA08D0}"/>
              </a:ext>
            </a:extLst>
          </p:cNvPr>
          <p:cNvSpPr txBox="1"/>
          <p:nvPr/>
        </p:nvSpPr>
        <p:spPr>
          <a:xfrm>
            <a:off x="4636244" y="5243026"/>
            <a:ext cx="2823798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0F0E1D5-87D1-72DF-BF3E-4F3415C7BF0E}"/>
              </a:ext>
            </a:extLst>
          </p:cNvPr>
          <p:cNvSpPr txBox="1"/>
          <p:nvPr/>
        </p:nvSpPr>
        <p:spPr>
          <a:xfrm>
            <a:off x="9255516" y="4643567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03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E2CFE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AD91E3E-493F-F165-72D7-A8881F116DFB}"/>
              </a:ext>
            </a:extLst>
          </p:cNvPr>
          <p:cNvSpPr txBox="1"/>
          <p:nvPr/>
        </p:nvSpPr>
        <p:spPr>
          <a:xfrm>
            <a:off x="8841685" y="5243026"/>
            <a:ext cx="2823798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id="{9A778E3A-4964-BB73-ADAD-D252E9A8F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565165" y="545268"/>
            <a:ext cx="1261981" cy="1261981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6870D824-9EFB-51F7-3631-0359D12E3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072709">
            <a:off x="6835879" y="361483"/>
            <a:ext cx="2115495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47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írculo: Vazio 25">
            <a:extLst>
              <a:ext uri="{FF2B5EF4-FFF2-40B4-BE49-F238E27FC236}">
                <a16:creationId xmlns:a16="http://schemas.microsoft.com/office/drawing/2014/main" id="{AB107A13-42C7-19DE-7DF8-59D31750A776}"/>
              </a:ext>
            </a:extLst>
          </p:cNvPr>
          <p:cNvSpPr/>
          <p:nvPr/>
        </p:nvSpPr>
        <p:spPr>
          <a:xfrm>
            <a:off x="7074903" y="12465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78CFB95-2585-AA3D-F93A-BFB2C7D64239}"/>
              </a:ext>
            </a:extLst>
          </p:cNvPr>
          <p:cNvSpPr/>
          <p:nvPr/>
        </p:nvSpPr>
        <p:spPr>
          <a:xfrm>
            <a:off x="606175" y="1828800"/>
            <a:ext cx="8414535" cy="4643919"/>
          </a:xfrm>
          <a:prstGeom prst="roundRect">
            <a:avLst>
              <a:gd name="adj" fmla="val 7154"/>
            </a:avLst>
          </a:prstGeom>
          <a:solidFill>
            <a:srgbClr val="E2CFE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3" name="Imagem 2" descr="Homem sentado em frente a mesa com computador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C0D99286-21BC-9D2D-37CE-47E7A3493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10C9CA-435E-521C-8D4F-D75AAC2C21F7}"/>
              </a:ext>
            </a:extLst>
          </p:cNvPr>
          <p:cNvSpPr txBox="1"/>
          <p:nvPr/>
        </p:nvSpPr>
        <p:spPr>
          <a:xfrm>
            <a:off x="2559333" y="-3031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E2CFEA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71CB91-2E44-334E-5421-0DBB5C33BED5}"/>
              </a:ext>
            </a:extLst>
          </p:cNvPr>
          <p:cNvSpPr txBox="1"/>
          <p:nvPr/>
        </p:nvSpPr>
        <p:spPr>
          <a:xfrm>
            <a:off x="2433757" y="1174494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102B3F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0BA4795-D41D-5C33-0D4C-D076ABC61C3B}"/>
              </a:ext>
            </a:extLst>
          </p:cNvPr>
          <p:cNvSpPr/>
          <p:nvPr/>
        </p:nvSpPr>
        <p:spPr>
          <a:xfrm>
            <a:off x="873303" y="2095928"/>
            <a:ext cx="92468" cy="4140485"/>
          </a:xfrm>
          <a:prstGeom prst="roundRect">
            <a:avLst>
              <a:gd name="adj" fmla="val 50000"/>
            </a:avLst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225667E-B8BB-8FB1-BA0B-C4B80EDD9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947" y="2290149"/>
            <a:ext cx="963251" cy="96325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1E0D837-E0E7-CDC6-2A03-8176AA494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380" y="3698255"/>
            <a:ext cx="963251" cy="96325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270CF8B-72D4-93DE-3DB0-081AE8932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945" y="5098430"/>
            <a:ext cx="963251" cy="96325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FA502EC-8BA3-DB8E-FC72-613F80400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572" y="2290149"/>
            <a:ext cx="963251" cy="96325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8677E96-A017-CEF5-BD28-5AAF3300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572" y="3698255"/>
            <a:ext cx="963251" cy="96325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1E20762-C578-CCB4-A514-1D2F5C68E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572" y="5098430"/>
            <a:ext cx="963251" cy="96325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E30FB2C7-7818-DBFC-B387-2784EB9310D3}"/>
              </a:ext>
            </a:extLst>
          </p:cNvPr>
          <p:cNvSpPr txBox="1"/>
          <p:nvPr/>
        </p:nvSpPr>
        <p:spPr>
          <a:xfrm>
            <a:off x="2202247" y="2540941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62726"/>
                </a:solidFill>
                <a:latin typeface="Futura BT" panose="020B0502020204020303" pitchFamily="34" charset="0"/>
              </a:rPr>
              <a:t>Assunto 01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035AEE4-9FCA-3E49-FBF8-515DC07962E1}"/>
              </a:ext>
            </a:extLst>
          </p:cNvPr>
          <p:cNvSpPr txBox="1"/>
          <p:nvPr/>
        </p:nvSpPr>
        <p:spPr>
          <a:xfrm>
            <a:off x="2202245" y="3945082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62726"/>
                </a:solidFill>
                <a:latin typeface="Futura BT" panose="020B0502020204020303" pitchFamily="34" charset="0"/>
              </a:rPr>
              <a:t>Assunto 02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E3C031D-D05C-188B-2E82-AAC9B452A06C}"/>
              </a:ext>
            </a:extLst>
          </p:cNvPr>
          <p:cNvSpPr txBox="1"/>
          <p:nvPr/>
        </p:nvSpPr>
        <p:spPr>
          <a:xfrm>
            <a:off x="2199196" y="5336280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62726"/>
                </a:solidFill>
                <a:latin typeface="Futura BT" panose="020B0502020204020303" pitchFamily="34" charset="0"/>
              </a:rPr>
              <a:t>Assunto 03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853E583-7B3F-99D5-6D19-4EF11D766A4A}"/>
              </a:ext>
            </a:extLst>
          </p:cNvPr>
          <p:cNvSpPr txBox="1"/>
          <p:nvPr/>
        </p:nvSpPr>
        <p:spPr>
          <a:xfrm>
            <a:off x="4694421" y="2540941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062726"/>
                </a:solidFill>
                <a:latin typeface="Futura BT" panose="020B0502020204020303" pitchFamily="34" charset="0"/>
              </a:rPr>
              <a:t>Assunto 04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065FEF1-D366-055B-9EBD-6C0A5B366C27}"/>
              </a:ext>
            </a:extLst>
          </p:cNvPr>
          <p:cNvSpPr txBox="1"/>
          <p:nvPr/>
        </p:nvSpPr>
        <p:spPr>
          <a:xfrm>
            <a:off x="4694419" y="3945082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062726"/>
                </a:solidFill>
                <a:latin typeface="Futura BT" panose="020B0502020204020303" pitchFamily="34" charset="0"/>
              </a:rPr>
              <a:t>Assunto 05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DFA6247-623E-BD83-7877-4A4E9277843C}"/>
              </a:ext>
            </a:extLst>
          </p:cNvPr>
          <p:cNvSpPr txBox="1"/>
          <p:nvPr/>
        </p:nvSpPr>
        <p:spPr>
          <a:xfrm>
            <a:off x="4691370" y="5336280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062726"/>
                </a:solidFill>
                <a:latin typeface="Futura BT" panose="020B0502020204020303" pitchFamily="34" charset="0"/>
              </a:rPr>
              <a:t>Assunto 06</a:t>
            </a:r>
          </a:p>
        </p:txBody>
      </p:sp>
    </p:spTree>
    <p:extLst>
      <p:ext uri="{BB962C8B-B14F-4D97-AF65-F5344CB8AC3E}">
        <p14:creationId xmlns:p14="http://schemas.microsoft.com/office/powerpoint/2010/main" val="257269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79F6D066-49C0-A02D-7227-50487BC2D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70077" flipH="1">
            <a:off x="6365634" y="805322"/>
            <a:ext cx="5525691" cy="555938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D6AFAF6-9AC6-DA98-ABE7-2FE7C4FB56D9}"/>
              </a:ext>
            </a:extLst>
          </p:cNvPr>
          <p:cNvSpPr txBox="1"/>
          <p:nvPr/>
        </p:nvSpPr>
        <p:spPr>
          <a:xfrm>
            <a:off x="8788711" y="240424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C742B4-AD4A-00C2-FE36-484322060E70}"/>
              </a:ext>
            </a:extLst>
          </p:cNvPr>
          <p:cNvSpPr txBox="1"/>
          <p:nvPr/>
        </p:nvSpPr>
        <p:spPr>
          <a:xfrm>
            <a:off x="8214836" y="1438959"/>
            <a:ext cx="3272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F47D371-9516-761D-B501-6B86F68028AE}"/>
              </a:ext>
            </a:extLst>
          </p:cNvPr>
          <p:cNvSpPr/>
          <p:nvPr/>
        </p:nvSpPr>
        <p:spPr>
          <a:xfrm>
            <a:off x="578002" y="584390"/>
            <a:ext cx="4676169" cy="5837311"/>
          </a:xfrm>
          <a:prstGeom prst="rect">
            <a:avLst/>
          </a:prstGeom>
          <a:solidFill>
            <a:srgbClr val="6247A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2E37C0E-9D0F-1AEC-075E-3A83D0C81A48}"/>
              </a:ext>
            </a:extLst>
          </p:cNvPr>
          <p:cNvSpPr txBox="1"/>
          <p:nvPr/>
        </p:nvSpPr>
        <p:spPr>
          <a:xfrm>
            <a:off x="5925710" y="2546955"/>
            <a:ext cx="5827725" cy="366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é um espaço para um pequeno texto. Não esqueça de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destacar palavras importantes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646D96-16A8-2E77-F9E8-87F635F4C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5285" y="655187"/>
            <a:ext cx="1404000" cy="1404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E33D9BD-2314-BB1A-6506-4700020AB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4327" y="2681450"/>
            <a:ext cx="1404000" cy="1404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27804CC-8A4A-D677-AB81-C7EC46E7C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4327" y="4707714"/>
            <a:ext cx="1404000" cy="1404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229B339-8E90-BB26-D922-02E070D079AB}"/>
              </a:ext>
            </a:extLst>
          </p:cNvPr>
          <p:cNvSpPr txBox="1"/>
          <p:nvPr/>
        </p:nvSpPr>
        <p:spPr>
          <a:xfrm>
            <a:off x="1574177" y="740537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01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E2CFE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1A2EC2-7486-1C99-65CB-4EAB0AE4163B}"/>
              </a:ext>
            </a:extLst>
          </p:cNvPr>
          <p:cNvSpPr txBox="1"/>
          <p:nvPr/>
        </p:nvSpPr>
        <p:spPr>
          <a:xfrm>
            <a:off x="-491609" y="1330233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80000"/>
              </a:lnSpc>
              <a:defRPr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E43523-3DAE-27F7-3C2C-8E25F8A9206E}"/>
              </a:ext>
            </a:extLst>
          </p:cNvPr>
          <p:cNvSpPr txBox="1"/>
          <p:nvPr/>
        </p:nvSpPr>
        <p:spPr>
          <a:xfrm>
            <a:off x="1604873" y="2683995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02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E2CFE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9614ECB-160C-69D3-44AC-639EF7F1A038}"/>
              </a:ext>
            </a:extLst>
          </p:cNvPr>
          <p:cNvSpPr txBox="1"/>
          <p:nvPr/>
        </p:nvSpPr>
        <p:spPr>
          <a:xfrm>
            <a:off x="-459581" y="3283454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80000"/>
              </a:lnSpc>
              <a:defRPr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C36DF62-B5E6-D828-B47F-C62E239B9CD4}"/>
              </a:ext>
            </a:extLst>
          </p:cNvPr>
          <p:cNvSpPr txBox="1"/>
          <p:nvPr/>
        </p:nvSpPr>
        <p:spPr>
          <a:xfrm>
            <a:off x="1591124" y="4709788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03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E2CFE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44E42A8-6E79-DA8E-5FC3-09DD63D5025B}"/>
              </a:ext>
            </a:extLst>
          </p:cNvPr>
          <p:cNvSpPr txBox="1"/>
          <p:nvPr/>
        </p:nvSpPr>
        <p:spPr>
          <a:xfrm>
            <a:off x="-429601" y="5278312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80000"/>
              </a:lnSpc>
              <a:defRPr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D5C36DB8-DC45-4D19-61E6-97894D3C3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0252040">
            <a:off x="-378705" y="-286110"/>
            <a:ext cx="1249788" cy="1249788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0527952A-32F0-31C8-210B-B1A6BB5D9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1410584">
            <a:off x="11000514" y="6010010"/>
            <a:ext cx="150584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2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C524E128-7137-DD84-72E4-B0664612777F}"/>
              </a:ext>
            </a:extLst>
          </p:cNvPr>
          <p:cNvSpPr/>
          <p:nvPr/>
        </p:nvSpPr>
        <p:spPr>
          <a:xfrm>
            <a:off x="8073683" y="1465943"/>
            <a:ext cx="3757317" cy="624114"/>
          </a:xfrm>
          <a:prstGeom prst="rect">
            <a:avLst/>
          </a:prstGeom>
          <a:solidFill>
            <a:srgbClr val="102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4BF3F8A-2A7C-A6DA-0A34-9CA00C47A96A}"/>
              </a:ext>
            </a:extLst>
          </p:cNvPr>
          <p:cNvSpPr/>
          <p:nvPr/>
        </p:nvSpPr>
        <p:spPr>
          <a:xfrm>
            <a:off x="7478597" y="2753360"/>
            <a:ext cx="4352403" cy="624114"/>
          </a:xfrm>
          <a:prstGeom prst="rect">
            <a:avLst/>
          </a:prstGeom>
          <a:solidFill>
            <a:srgbClr val="A06C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9AADC03-F3AC-B97B-0133-032FC697EC6B}"/>
              </a:ext>
            </a:extLst>
          </p:cNvPr>
          <p:cNvSpPr/>
          <p:nvPr/>
        </p:nvSpPr>
        <p:spPr>
          <a:xfrm>
            <a:off x="8509112" y="4040777"/>
            <a:ext cx="2785032" cy="624114"/>
          </a:xfrm>
          <a:prstGeom prst="rect">
            <a:avLst/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9586A5E-9B76-36E3-2822-00F5ECAA0A80}"/>
              </a:ext>
            </a:extLst>
          </p:cNvPr>
          <p:cNvSpPr/>
          <p:nvPr/>
        </p:nvSpPr>
        <p:spPr>
          <a:xfrm>
            <a:off x="8073683" y="5328194"/>
            <a:ext cx="3480003" cy="624114"/>
          </a:xfrm>
          <a:prstGeom prst="rect">
            <a:avLst/>
          </a:prstGeom>
          <a:solidFill>
            <a:srgbClr val="102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0AADAB4-9783-8474-30A8-B217BE625F30}"/>
              </a:ext>
            </a:extLst>
          </p:cNvPr>
          <p:cNvSpPr txBox="1"/>
          <p:nvPr/>
        </p:nvSpPr>
        <p:spPr>
          <a:xfrm>
            <a:off x="415355" y="124475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DD71FF-4A19-272C-B040-51A4CF32B0C7}"/>
              </a:ext>
            </a:extLst>
          </p:cNvPr>
          <p:cNvSpPr txBox="1"/>
          <p:nvPr/>
        </p:nvSpPr>
        <p:spPr>
          <a:xfrm>
            <a:off x="415355" y="1250369"/>
            <a:ext cx="3272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F95CCA-DBDC-59B9-55D5-3C0C4EF21E41}"/>
              </a:ext>
            </a:extLst>
          </p:cNvPr>
          <p:cNvSpPr txBox="1"/>
          <p:nvPr/>
        </p:nvSpPr>
        <p:spPr>
          <a:xfrm>
            <a:off x="424759" y="2632520"/>
            <a:ext cx="5104687" cy="3342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é um espaço para um pequeno texto. Não esqueça de 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destacar palavras importantes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9A5880-03F4-039B-F124-816361FE73A3}"/>
              </a:ext>
            </a:extLst>
          </p:cNvPr>
          <p:cNvSpPr txBox="1"/>
          <p:nvPr/>
        </p:nvSpPr>
        <p:spPr>
          <a:xfrm>
            <a:off x="7983915" y="1465943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80%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DB7B6D2-4CC8-BDED-721C-46746EFAEECB}"/>
              </a:ext>
            </a:extLst>
          </p:cNvPr>
          <p:cNvSpPr txBox="1"/>
          <p:nvPr/>
        </p:nvSpPr>
        <p:spPr>
          <a:xfrm>
            <a:off x="7396884" y="2758976"/>
            <a:ext cx="134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100%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B8A924D-736B-4422-2EBD-8E7AC2AE235B}"/>
              </a:ext>
            </a:extLst>
          </p:cNvPr>
          <p:cNvSpPr txBox="1"/>
          <p:nvPr/>
        </p:nvSpPr>
        <p:spPr>
          <a:xfrm>
            <a:off x="8419343" y="4043708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70%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7D17D0A-408B-87D9-F5A7-ECE780D7EB03}"/>
              </a:ext>
            </a:extLst>
          </p:cNvPr>
          <p:cNvSpPr txBox="1"/>
          <p:nvPr/>
        </p:nvSpPr>
        <p:spPr>
          <a:xfrm>
            <a:off x="7983915" y="5328194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80%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4D5D3F5-BF82-7BE6-E548-22FAAAD0EA8E}"/>
              </a:ext>
            </a:extLst>
          </p:cNvPr>
          <p:cNvSpPr txBox="1"/>
          <p:nvPr/>
        </p:nvSpPr>
        <p:spPr>
          <a:xfrm>
            <a:off x="5539459" y="1504638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01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619389-C92B-43AB-DB0C-95EB4F6CF3BB}"/>
              </a:ext>
            </a:extLst>
          </p:cNvPr>
          <p:cNvSpPr txBox="1"/>
          <p:nvPr/>
        </p:nvSpPr>
        <p:spPr>
          <a:xfrm>
            <a:off x="4923863" y="2765687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02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0CE3636-666D-92F3-61BA-E42806AC4019}"/>
              </a:ext>
            </a:extLst>
          </p:cNvPr>
          <p:cNvSpPr txBox="1"/>
          <p:nvPr/>
        </p:nvSpPr>
        <p:spPr>
          <a:xfrm>
            <a:off x="5954438" y="4034914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03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94793B-2116-23E2-9D48-456C663BB9F6}"/>
              </a:ext>
            </a:extLst>
          </p:cNvPr>
          <p:cNvSpPr txBox="1"/>
          <p:nvPr/>
        </p:nvSpPr>
        <p:spPr>
          <a:xfrm>
            <a:off x="5539459" y="5351629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04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2D6EF2A1-E8E7-9269-1CE0-43FFDD35F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0431275" flipH="1">
            <a:off x="630603" y="6116650"/>
            <a:ext cx="1255885" cy="1255885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068AF7B6-2175-A261-1BCC-D200C2425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969152">
            <a:off x="7188525" y="-486319"/>
            <a:ext cx="1505843" cy="15058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624BBB6-5D48-6D66-595C-D1639FA7E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4983" r="6283" b="11665"/>
          <a:stretch>
            <a:fillRect/>
          </a:stretch>
        </p:blipFill>
        <p:spPr bwMode="auto">
          <a:xfrm>
            <a:off x="9813684" y="659102"/>
            <a:ext cx="4434116" cy="60854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0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/>
      <p:bldP spid="3" grpId="0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>
            <a:extLst>
              <a:ext uri="{FF2B5EF4-FFF2-40B4-BE49-F238E27FC236}">
                <a16:creationId xmlns:a16="http://schemas.microsoft.com/office/drawing/2014/main" id="{4A5215BE-B987-2FF8-6737-1A4E933CC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419531">
            <a:off x="10810842" y="-184652"/>
            <a:ext cx="1511939" cy="1511939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90D4FA04-39FF-89CC-106B-9322F3DEA3FF}"/>
              </a:ext>
            </a:extLst>
          </p:cNvPr>
          <p:cNvGrpSpPr/>
          <p:nvPr/>
        </p:nvGrpSpPr>
        <p:grpSpPr>
          <a:xfrm>
            <a:off x="2639574" y="518463"/>
            <a:ext cx="12828820" cy="7001857"/>
            <a:chOff x="3466886" y="138897"/>
            <a:chExt cx="12828820" cy="70018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06FB57F3-CED0-6F55-DC92-E41E63EB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1" b="5651"/>
            <a:stretch/>
          </p:blipFill>
          <p:spPr>
            <a:xfrm>
              <a:off x="5853686" y="706055"/>
              <a:ext cx="7905858" cy="4612186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500EA2CD-ADFA-43A2-2511-78AE8091F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1" t="25865" r="45544" b="9245"/>
            <a:stretch/>
          </p:blipFill>
          <p:spPr>
            <a:xfrm>
              <a:off x="3466886" y="138897"/>
              <a:ext cx="12828820" cy="7001857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17C03E97-CF38-CC01-25D9-198429C18C3E}"/>
              </a:ext>
            </a:extLst>
          </p:cNvPr>
          <p:cNvSpPr txBox="1"/>
          <p:nvPr/>
        </p:nvSpPr>
        <p:spPr>
          <a:xfrm>
            <a:off x="415355" y="124475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7F48B58-CA03-E4BD-9B29-A1342384E22F}"/>
              </a:ext>
            </a:extLst>
          </p:cNvPr>
          <p:cNvSpPr txBox="1"/>
          <p:nvPr/>
        </p:nvSpPr>
        <p:spPr>
          <a:xfrm>
            <a:off x="415355" y="1251885"/>
            <a:ext cx="3272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698B3C83-00A0-6A38-C159-9314C54B1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17" y="2804431"/>
            <a:ext cx="1107997" cy="110799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3894C4CE-D806-C598-EA9D-6E41980B8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17" y="4498119"/>
            <a:ext cx="1107997" cy="1107997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F324F109-9B8E-C7ED-C4B6-0D13198A96BA}"/>
              </a:ext>
            </a:extLst>
          </p:cNvPr>
          <p:cNvSpPr txBox="1"/>
          <p:nvPr/>
        </p:nvSpPr>
        <p:spPr>
          <a:xfrm>
            <a:off x="1638899" y="2558554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01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6247A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CD1B922-EDB4-6F87-AD2F-0F111855CF09}"/>
              </a:ext>
            </a:extLst>
          </p:cNvPr>
          <p:cNvSpPr txBox="1"/>
          <p:nvPr/>
        </p:nvSpPr>
        <p:spPr>
          <a:xfrm>
            <a:off x="1630517" y="3159160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48A1221-4434-FFF1-DA4C-2928E2879C68}"/>
              </a:ext>
            </a:extLst>
          </p:cNvPr>
          <p:cNvSpPr txBox="1"/>
          <p:nvPr/>
        </p:nvSpPr>
        <p:spPr>
          <a:xfrm>
            <a:off x="1606111" y="4306416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02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6247A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3EB4372-6186-7B2B-8509-1357E5EFAEC8}"/>
              </a:ext>
            </a:extLst>
          </p:cNvPr>
          <p:cNvSpPr txBox="1"/>
          <p:nvPr/>
        </p:nvSpPr>
        <p:spPr>
          <a:xfrm>
            <a:off x="1597729" y="4907022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372B04FB-B4C1-F162-922E-DE8048F90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472277" y="6116650"/>
            <a:ext cx="125588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9" grpId="0"/>
      <p:bldP spid="30" grpId="0"/>
      <p:bldP spid="31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8E9848-0042-80F9-86DD-D41BB8886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5C1481-D9B4-FAA3-9794-8983BC30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70077" flipH="1">
            <a:off x="6365634" y="805322"/>
            <a:ext cx="5525691" cy="555938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9103CE8-7BB5-2AAA-1288-AB6B30CCAB1B}"/>
              </a:ext>
            </a:extLst>
          </p:cNvPr>
          <p:cNvGrpSpPr/>
          <p:nvPr/>
        </p:nvGrpSpPr>
        <p:grpSpPr>
          <a:xfrm>
            <a:off x="1562886" y="3996236"/>
            <a:ext cx="7397059" cy="942597"/>
            <a:chOff x="1562886" y="3996236"/>
            <a:chExt cx="7397059" cy="942597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CDFF1A37-7EC7-B3A7-9769-6BB4DF3ABFA0}"/>
                </a:ext>
              </a:extLst>
            </p:cNvPr>
            <p:cNvSpPr/>
            <p:nvPr/>
          </p:nvSpPr>
          <p:spPr>
            <a:xfrm>
              <a:off x="1562886" y="4006643"/>
              <a:ext cx="7397059" cy="932190"/>
            </a:xfrm>
            <a:prstGeom prst="rect">
              <a:avLst/>
            </a:prstGeom>
            <a:solidFill>
              <a:srgbClr val="6247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AEF945F4-F8E5-B635-0C50-0521FF024C57}"/>
                </a:ext>
              </a:extLst>
            </p:cNvPr>
            <p:cNvCxnSpPr/>
            <p:nvPr/>
          </p:nvCxnSpPr>
          <p:spPr>
            <a:xfrm>
              <a:off x="2974403" y="4115323"/>
              <a:ext cx="0" cy="714829"/>
            </a:xfrm>
            <a:prstGeom prst="line">
              <a:avLst/>
            </a:prstGeom>
            <a:ln w="38100">
              <a:solidFill>
                <a:srgbClr val="E2CFE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6E1463DE-C53D-34C6-3B42-3FF82F47F683}"/>
                </a:ext>
              </a:extLst>
            </p:cNvPr>
            <p:cNvSpPr txBox="1"/>
            <p:nvPr/>
          </p:nvSpPr>
          <p:spPr>
            <a:xfrm>
              <a:off x="3006864" y="3996236"/>
              <a:ext cx="2534708" cy="599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2CFEA"/>
                  </a:solidFill>
                  <a:effectLst/>
                  <a:uLnTx/>
                  <a:uFillTx/>
                  <a:latin typeface="Futura BT" panose="020B05020202040203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Assunto 02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C9790443-27D0-D76F-AB82-71A4921EC1CC}"/>
                </a:ext>
              </a:extLst>
            </p:cNvPr>
            <p:cNvSpPr txBox="1"/>
            <p:nvPr/>
          </p:nvSpPr>
          <p:spPr>
            <a:xfrm>
              <a:off x="3000007" y="4482852"/>
              <a:ext cx="4614020" cy="450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02B3F"/>
                  </a:solidFill>
                  <a:effectLst/>
                  <a:uLnTx/>
                  <a:uFillTx/>
                  <a:latin typeface="Bison Bold" panose="000004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Pequeno texto descritivo</a:t>
              </a:r>
              <a:endPara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45BF33AA-AE90-FFFA-E016-88C9A3D0E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5221" y="4129826"/>
              <a:ext cx="714829" cy="714829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529A87C4-E75E-6A2C-FEEE-C4BE48014A3D}"/>
              </a:ext>
            </a:extLst>
          </p:cNvPr>
          <p:cNvGrpSpPr/>
          <p:nvPr/>
        </p:nvGrpSpPr>
        <p:grpSpPr>
          <a:xfrm>
            <a:off x="2553188" y="5404464"/>
            <a:ext cx="7397059" cy="938213"/>
            <a:chOff x="2553188" y="5404464"/>
            <a:chExt cx="7397059" cy="938213"/>
          </a:xfrm>
        </p:grpSpPr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5EC3104-1289-9CF8-DBCB-401A999E2816}"/>
                </a:ext>
              </a:extLst>
            </p:cNvPr>
            <p:cNvSpPr/>
            <p:nvPr/>
          </p:nvSpPr>
          <p:spPr>
            <a:xfrm>
              <a:off x="2553188" y="5404464"/>
              <a:ext cx="7397059" cy="932190"/>
            </a:xfrm>
            <a:prstGeom prst="rect">
              <a:avLst/>
            </a:prstGeom>
            <a:solidFill>
              <a:srgbClr val="6247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F74604D0-CEE0-318A-15DA-301223B6C974}"/>
                </a:ext>
              </a:extLst>
            </p:cNvPr>
            <p:cNvCxnSpPr/>
            <p:nvPr/>
          </p:nvCxnSpPr>
          <p:spPr>
            <a:xfrm>
              <a:off x="3965003" y="5518207"/>
              <a:ext cx="0" cy="714829"/>
            </a:xfrm>
            <a:prstGeom prst="line">
              <a:avLst/>
            </a:prstGeom>
            <a:ln w="38100">
              <a:solidFill>
                <a:srgbClr val="E2CFE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FE75B937-7001-8924-D13A-32A995B40577}"/>
                </a:ext>
              </a:extLst>
            </p:cNvPr>
            <p:cNvSpPr txBox="1"/>
            <p:nvPr/>
          </p:nvSpPr>
          <p:spPr>
            <a:xfrm>
              <a:off x="3976545" y="5405745"/>
              <a:ext cx="2534708" cy="599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2CFEA"/>
                  </a:solidFill>
                  <a:effectLst/>
                  <a:uLnTx/>
                  <a:uFillTx/>
                  <a:latin typeface="Futura BT" panose="020B05020202040203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Assunto 03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68CFBE61-F082-04E6-CCFD-23C4AB73D20C}"/>
                </a:ext>
              </a:extLst>
            </p:cNvPr>
            <p:cNvSpPr txBox="1"/>
            <p:nvPr/>
          </p:nvSpPr>
          <p:spPr>
            <a:xfrm>
              <a:off x="3969688" y="5892361"/>
              <a:ext cx="4614020" cy="450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02B3F"/>
                  </a:solidFill>
                  <a:effectLst/>
                  <a:uLnTx/>
                  <a:uFillTx/>
                  <a:latin typeface="Bison Bold" panose="000004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Pequeno texto descritivo</a:t>
              </a:r>
              <a:endPara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D010E901-E4B2-144F-01FC-F12945A94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4016" y="5518207"/>
              <a:ext cx="714829" cy="714829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04A193F-7EA1-42CA-AF9B-EA50C5B5C9B7}"/>
              </a:ext>
            </a:extLst>
          </p:cNvPr>
          <p:cNvSpPr txBox="1"/>
          <p:nvPr/>
        </p:nvSpPr>
        <p:spPr>
          <a:xfrm>
            <a:off x="8807620" y="243925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2B9936-8F1B-602C-C589-D8480CCFB497}"/>
              </a:ext>
            </a:extLst>
          </p:cNvPr>
          <p:cNvSpPr txBox="1"/>
          <p:nvPr/>
        </p:nvSpPr>
        <p:spPr>
          <a:xfrm>
            <a:off x="8214836" y="1438959"/>
            <a:ext cx="3272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9CBC7CC-2556-A0C5-8A50-DA5200C8BF3C}"/>
              </a:ext>
            </a:extLst>
          </p:cNvPr>
          <p:cNvGrpSpPr/>
          <p:nvPr/>
        </p:nvGrpSpPr>
        <p:grpSpPr>
          <a:xfrm>
            <a:off x="523719" y="2593673"/>
            <a:ext cx="7397059" cy="936932"/>
            <a:chOff x="523719" y="2593673"/>
            <a:chExt cx="7397059" cy="936932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00397B85-7346-5F0D-2C29-69418F04E0FB}"/>
                </a:ext>
              </a:extLst>
            </p:cNvPr>
            <p:cNvSpPr/>
            <p:nvPr/>
          </p:nvSpPr>
          <p:spPr>
            <a:xfrm>
              <a:off x="523719" y="2598415"/>
              <a:ext cx="7397059" cy="932190"/>
            </a:xfrm>
            <a:prstGeom prst="rect">
              <a:avLst/>
            </a:prstGeom>
            <a:solidFill>
              <a:srgbClr val="6247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FEEAAF25-0643-F559-47EC-8C019FF0BC91}"/>
                </a:ext>
              </a:extLst>
            </p:cNvPr>
            <p:cNvCxnSpPr/>
            <p:nvPr/>
          </p:nvCxnSpPr>
          <p:spPr>
            <a:xfrm>
              <a:off x="1983803" y="2712439"/>
              <a:ext cx="0" cy="714829"/>
            </a:xfrm>
            <a:prstGeom prst="line">
              <a:avLst/>
            </a:prstGeom>
            <a:ln w="38100">
              <a:solidFill>
                <a:srgbClr val="E2CFE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0624B515-B9B7-3B76-2869-D64D6EEC6E36}"/>
                </a:ext>
              </a:extLst>
            </p:cNvPr>
            <p:cNvSpPr txBox="1"/>
            <p:nvPr/>
          </p:nvSpPr>
          <p:spPr>
            <a:xfrm>
              <a:off x="2051177" y="2593673"/>
              <a:ext cx="2534708" cy="599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2CFEA"/>
                  </a:solidFill>
                  <a:effectLst/>
                  <a:uLnTx/>
                  <a:uFillTx/>
                  <a:latin typeface="Futura BT" panose="020B05020202040203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Assunto 01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E2CFE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8D0DB02A-D785-2AFD-3677-E3FE231BE5C9}"/>
                </a:ext>
              </a:extLst>
            </p:cNvPr>
            <p:cNvSpPr txBox="1"/>
            <p:nvPr/>
          </p:nvSpPr>
          <p:spPr>
            <a:xfrm>
              <a:off x="2044320" y="3080289"/>
              <a:ext cx="4614020" cy="450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02B3F"/>
                  </a:solidFill>
                  <a:effectLst/>
                  <a:uLnTx/>
                  <a:uFillTx/>
                  <a:latin typeface="Bison Bold" panose="000004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Pequeno texto descritivo</a:t>
              </a:r>
              <a:endPara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21A7FD2C-3578-2062-DD83-CBD57DAB1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347" y="2714171"/>
              <a:ext cx="714829" cy="714829"/>
            </a:xfrm>
            <a:prstGeom prst="rect">
              <a:avLst/>
            </a:prstGeom>
          </p:spPr>
        </p:pic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A99DECA7-A960-448E-A938-2EFAE314B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1413" y="2409231"/>
            <a:ext cx="1302196" cy="130219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C128FD6F-AE32-0BDE-6F20-C9C9DBBC1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059" y="3814346"/>
            <a:ext cx="1302196" cy="1302196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188D25CD-A61E-494A-50E1-B56842FD1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9149" y="5219461"/>
            <a:ext cx="1302196" cy="1302196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280EE8EC-02F6-0FF0-C991-1E7425A6C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rot="20864084">
            <a:off x="1491918" y="-155120"/>
            <a:ext cx="1255885" cy="1255885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A00443A8-B0D7-55DB-5720-80CAC135CB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rot="21121943">
            <a:off x="3632377" y="487878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80BEF6-6512-B65F-DA02-EBE81D8A1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70D4860-9536-8EB9-2799-D1D60E53D444}"/>
              </a:ext>
            </a:extLst>
          </p:cNvPr>
          <p:cNvSpPr txBox="1"/>
          <p:nvPr/>
        </p:nvSpPr>
        <p:spPr>
          <a:xfrm>
            <a:off x="415355" y="124475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A4AB75F-ACC1-CF2E-738C-81749AD0F3D0}"/>
              </a:ext>
            </a:extLst>
          </p:cNvPr>
          <p:cNvSpPr txBox="1"/>
          <p:nvPr/>
        </p:nvSpPr>
        <p:spPr>
          <a:xfrm>
            <a:off x="422586" y="1252117"/>
            <a:ext cx="3272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+mn-ea"/>
                <a:cs typeface="+mn-cs"/>
              </a:rPr>
              <a:t>subtítulo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A43AC80-C426-24D0-80B7-648009EC4FB2}"/>
              </a:ext>
            </a:extLst>
          </p:cNvPr>
          <p:cNvSpPr txBox="1"/>
          <p:nvPr/>
        </p:nvSpPr>
        <p:spPr>
          <a:xfrm>
            <a:off x="422586" y="2901553"/>
            <a:ext cx="5279643" cy="2704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Este é um espaço para um pequeno texto. Não esqueça de 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destacar palavras importantes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A0743F0E-97FF-54CD-1BB6-B1B45659DB2A}"/>
              </a:ext>
            </a:extLst>
          </p:cNvPr>
          <p:cNvGrpSpPr/>
          <p:nvPr/>
        </p:nvGrpSpPr>
        <p:grpSpPr>
          <a:xfrm flipH="1">
            <a:off x="6340744" y="557794"/>
            <a:ext cx="4400618" cy="5976130"/>
            <a:chOff x="7583690" y="857250"/>
            <a:chExt cx="3787498" cy="5143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5" name="Mockup">
              <a:extLst>
                <a:ext uri="{FF2B5EF4-FFF2-40B4-BE49-F238E27FC236}">
                  <a16:creationId xmlns:a16="http://schemas.microsoft.com/office/drawing/2014/main" id="{10395E49-C48C-3C60-99F8-A048C07C2DA9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E7993AE2-98C0-6554-14FD-05DFE926B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70" r="33670"/>
            <a:stretch/>
          </p:blipFill>
          <p:spPr>
            <a:xfrm>
              <a:off x="8870042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37" name="Mockup">
              <a:extLst>
                <a:ext uri="{FF2B5EF4-FFF2-40B4-BE49-F238E27FC236}">
                  <a16:creationId xmlns:a16="http://schemas.microsoft.com/office/drawing/2014/main" id="{1167F229-38B5-6D8D-683B-53AE67A46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7059D698-A73C-DB2F-74DD-D246F8EDD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810842" y="-184652"/>
            <a:ext cx="1511939" cy="151193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5E77113-884E-807E-0085-C332768E80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rot="20392891" flipH="1">
            <a:off x="-459576" y="5903554"/>
            <a:ext cx="125588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6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BFFEB4-AAFD-AF23-8C48-DA0D0F358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DFC8E9A-CFD6-F97E-9488-D71399C00E50}"/>
              </a:ext>
            </a:extLst>
          </p:cNvPr>
          <p:cNvSpPr/>
          <p:nvPr/>
        </p:nvSpPr>
        <p:spPr>
          <a:xfrm>
            <a:off x="2540000" y="377371"/>
            <a:ext cx="9173029" cy="6081486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D415F72-B03C-92B7-8DFA-73B130010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r="15244"/>
          <a:stretch/>
        </p:blipFill>
        <p:spPr>
          <a:xfrm>
            <a:off x="-626870" y="390937"/>
            <a:ext cx="6335428" cy="6076125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73E1A8E-FEB2-996B-6759-081FC4C37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958" y="636753"/>
            <a:ext cx="1512000" cy="1512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D697A95-EE51-8DF1-5857-4B3802002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663016"/>
            <a:ext cx="1512000" cy="1512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0FF29FC-311E-77E2-E0C0-54B267473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4689280"/>
            <a:ext cx="1512000" cy="151200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6201313-98CB-EA49-5997-CEA9B4689FEF}"/>
              </a:ext>
            </a:extLst>
          </p:cNvPr>
          <p:cNvSpPr txBox="1"/>
          <p:nvPr/>
        </p:nvSpPr>
        <p:spPr>
          <a:xfrm>
            <a:off x="7730892" y="636753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01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6247A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D3DACF-8370-3053-93F1-1D7563DABF7A}"/>
              </a:ext>
            </a:extLst>
          </p:cNvPr>
          <p:cNvSpPr txBox="1"/>
          <p:nvPr/>
        </p:nvSpPr>
        <p:spPr>
          <a:xfrm>
            <a:off x="7730892" y="1226449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80000"/>
              </a:lnSpc>
              <a:defRPr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58E6884-A229-0E38-2ADB-60F1209E05AF}"/>
              </a:ext>
            </a:extLst>
          </p:cNvPr>
          <p:cNvSpPr txBox="1"/>
          <p:nvPr/>
        </p:nvSpPr>
        <p:spPr>
          <a:xfrm>
            <a:off x="7730892" y="2652781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02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6247A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CD3C8CF-FE82-B85B-0886-056EED8264F9}"/>
              </a:ext>
            </a:extLst>
          </p:cNvPr>
          <p:cNvSpPr txBox="1"/>
          <p:nvPr/>
        </p:nvSpPr>
        <p:spPr>
          <a:xfrm>
            <a:off x="7730892" y="3252240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80000"/>
              </a:lnSpc>
              <a:defRPr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6FE4C9D-589A-C6CE-60B5-B94207E2FF77}"/>
              </a:ext>
            </a:extLst>
          </p:cNvPr>
          <p:cNvSpPr txBox="1"/>
          <p:nvPr/>
        </p:nvSpPr>
        <p:spPr>
          <a:xfrm>
            <a:off x="7730892" y="4736630"/>
            <a:ext cx="2534708" cy="599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Assunto 03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6247AA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AE599E1-936E-1431-3C47-9EC6838FB9C3}"/>
              </a:ext>
            </a:extLst>
          </p:cNvPr>
          <p:cNvSpPr txBox="1"/>
          <p:nvPr/>
        </p:nvSpPr>
        <p:spPr>
          <a:xfrm>
            <a:off x="7730892" y="5305154"/>
            <a:ext cx="4614020" cy="79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80000"/>
              </a:lnSpc>
              <a:defRPr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Pequeno texto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descritivo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02884B7-2741-DAC6-ECD0-74D4BA063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52458">
            <a:off x="10955749" y="5728366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5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70C5129-C689-EF42-1A8C-52BEFE9DCA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327945B-7338-3A7E-2C32-51F33988BC47}"/>
              </a:ext>
            </a:extLst>
          </p:cNvPr>
          <p:cNvSpPr/>
          <p:nvPr/>
        </p:nvSpPr>
        <p:spPr>
          <a:xfrm>
            <a:off x="493486" y="388257"/>
            <a:ext cx="9173029" cy="6081486"/>
          </a:xfrm>
          <a:prstGeom prst="roundRect">
            <a:avLst>
              <a:gd name="adj" fmla="val 0"/>
            </a:avLst>
          </a:prstGeom>
          <a:solidFill>
            <a:srgbClr val="E2CFEA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88ABF6E-5B5D-C095-B11C-7C69DFF4EAC1}"/>
              </a:ext>
            </a:extLst>
          </p:cNvPr>
          <p:cNvSpPr txBox="1"/>
          <p:nvPr/>
        </p:nvSpPr>
        <p:spPr>
          <a:xfrm>
            <a:off x="1662722" y="2819600"/>
            <a:ext cx="7647356" cy="144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Pequena frase para encerrar, 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6247AA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faça um destaque</a:t>
            </a: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sz="48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1A38519-C78E-09D9-0A5A-9C2A1723FAB4}"/>
              </a:ext>
            </a:extLst>
          </p:cNvPr>
          <p:cNvSpPr txBox="1"/>
          <p:nvPr/>
        </p:nvSpPr>
        <p:spPr>
          <a:xfrm>
            <a:off x="807215" y="2321677"/>
            <a:ext cx="608764" cy="2214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Bison Bold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kumimoji="0" lang="pt-BR" sz="13800" b="0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Bison Bold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83696AB-3B9B-F5F8-8A7B-873DE504FF04}"/>
              </a:ext>
            </a:extLst>
          </p:cNvPr>
          <p:cNvSpPr txBox="1"/>
          <p:nvPr/>
        </p:nvSpPr>
        <p:spPr>
          <a:xfrm>
            <a:off x="7127196" y="5948221"/>
            <a:ext cx="2534708" cy="472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02B3F"/>
                </a:solidFill>
                <a:effectLst/>
                <a:uLnTx/>
                <a:uFillTx/>
                <a:latin typeface="Futura BT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Nome do Autor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102B3F"/>
              </a:solidFill>
              <a:effectLst/>
              <a:uLnTx/>
              <a:uFillTx/>
              <a:latin typeface="Futura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13">
            <a:extLst>
              <a:ext uri="{FF2B5EF4-FFF2-40B4-BE49-F238E27FC236}">
                <a16:creationId xmlns:a16="http://schemas.microsoft.com/office/drawing/2014/main" id="{C707C618-4174-150B-3F91-5484CD0CF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891347">
            <a:off x="10955749" y="5728366"/>
            <a:ext cx="151803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Bison Bol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rculo: Vazio 3">
            <a:extLst>
              <a:ext uri="{FF2B5EF4-FFF2-40B4-BE49-F238E27FC236}">
                <a16:creationId xmlns:a16="http://schemas.microsoft.com/office/drawing/2014/main" id="{EB98A079-EEEB-1E87-A2BA-9D2059169209}"/>
              </a:ext>
            </a:extLst>
          </p:cNvPr>
          <p:cNvSpPr/>
          <p:nvPr/>
        </p:nvSpPr>
        <p:spPr>
          <a:xfrm>
            <a:off x="4356100" y="482600"/>
            <a:ext cx="1549400" cy="1549400"/>
          </a:xfrm>
          <a:prstGeom prst="donut">
            <a:avLst>
              <a:gd name="adj" fmla="val 8100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F846D93-E9C2-0A40-62E1-A68222DDC328}"/>
              </a:ext>
            </a:extLst>
          </p:cNvPr>
          <p:cNvSpPr/>
          <p:nvPr/>
        </p:nvSpPr>
        <p:spPr>
          <a:xfrm>
            <a:off x="0" y="927100"/>
            <a:ext cx="5257800" cy="6223000"/>
          </a:xfrm>
          <a:prstGeom prst="roundRect">
            <a:avLst>
              <a:gd name="adj" fmla="val 6039"/>
            </a:avLst>
          </a:prstGeom>
          <a:gradFill flip="none" rotWithShape="1">
            <a:gsLst>
              <a:gs pos="41000">
                <a:srgbClr val="A06CD5"/>
              </a:gs>
              <a:gs pos="63000">
                <a:srgbClr val="A06CD5">
                  <a:alpha val="88000"/>
                </a:srgbClr>
              </a:gs>
              <a:gs pos="100000">
                <a:srgbClr val="A06CD5">
                  <a:alpha val="2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3" name="Imagem 2" descr="Pessoa sentada em frente a computador&#10;&#10;O conteúdo gerado por IA pode estar incorreto.">
            <a:extLst>
              <a:ext uri="{FF2B5EF4-FFF2-40B4-BE49-F238E27FC236}">
                <a16:creationId xmlns:a16="http://schemas.microsoft.com/office/drawing/2014/main" id="{3DB8BC20-6B14-DC76-669F-20669B831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3" r="23950"/>
          <a:stretch/>
        </p:blipFill>
        <p:spPr>
          <a:xfrm>
            <a:off x="0" y="0"/>
            <a:ext cx="48387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CF9F093-3086-83AB-A1D7-D19B1F110E6E}"/>
              </a:ext>
            </a:extLst>
          </p:cNvPr>
          <p:cNvSpPr txBox="1"/>
          <p:nvPr/>
        </p:nvSpPr>
        <p:spPr>
          <a:xfrm>
            <a:off x="9020715" y="203825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62726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7F8AFD-4AC4-E2E0-1AEC-7B77D28EE90E}"/>
              </a:ext>
            </a:extLst>
          </p:cNvPr>
          <p:cNvSpPr txBox="1"/>
          <p:nvPr/>
        </p:nvSpPr>
        <p:spPr>
          <a:xfrm>
            <a:off x="8895139" y="1381350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6247A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FCEAC8B-83AC-DD80-1BDF-853D1BFE018A}"/>
              </a:ext>
            </a:extLst>
          </p:cNvPr>
          <p:cNvSpPr txBox="1"/>
          <p:nvPr/>
        </p:nvSpPr>
        <p:spPr>
          <a:xfrm>
            <a:off x="5957423" y="3306826"/>
            <a:ext cx="5875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3600" b="1" dirty="0">
                <a:solidFill>
                  <a:srgbClr val="6247AA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}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118C30-B5B4-A483-9590-C5215225D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9188" y="2160722"/>
            <a:ext cx="963251" cy="96325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8D1E053-9DF5-3A7C-593D-214368132FE8}"/>
              </a:ext>
            </a:extLst>
          </p:cNvPr>
          <p:cNvSpPr txBox="1"/>
          <p:nvPr/>
        </p:nvSpPr>
        <p:spPr>
          <a:xfrm>
            <a:off x="6227037" y="2411514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062726"/>
                </a:solidFill>
                <a:latin typeface="Futura BT" panose="020B0502020204020303" pitchFamily="34" charset="0"/>
              </a:rPr>
              <a:t>Assunto 01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1CEED86-92C9-0B9C-8E32-5444E3FFE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0166" y="2160722"/>
            <a:ext cx="963251" cy="96325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D720A7D-F4A0-D21F-4B8D-5F39C8926BA0}"/>
              </a:ext>
            </a:extLst>
          </p:cNvPr>
          <p:cNvSpPr txBox="1"/>
          <p:nvPr/>
        </p:nvSpPr>
        <p:spPr>
          <a:xfrm>
            <a:off x="9008015" y="2411514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062726"/>
                </a:solidFill>
                <a:latin typeface="Futura BT" panose="020B0502020204020303" pitchFamily="34" charset="0"/>
              </a:rPr>
              <a:t>Assunto 02</a:t>
            </a:r>
          </a:p>
        </p:txBody>
      </p:sp>
    </p:spTree>
    <p:extLst>
      <p:ext uri="{BB962C8B-B14F-4D97-AF65-F5344CB8AC3E}">
        <p14:creationId xmlns:p14="http://schemas.microsoft.com/office/powerpoint/2010/main" val="11806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36A0EA34-0DC4-E848-8C49-3A2B9339E49A}"/>
              </a:ext>
            </a:extLst>
          </p:cNvPr>
          <p:cNvSpPr/>
          <p:nvPr/>
        </p:nvSpPr>
        <p:spPr>
          <a:xfrm>
            <a:off x="7815844" y="2654300"/>
            <a:ext cx="5308600" cy="5308600"/>
          </a:xfrm>
          <a:prstGeom prst="ellipse">
            <a:avLst/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F647047-A025-9120-E642-A14795EA3F55}"/>
              </a:ext>
            </a:extLst>
          </p:cNvPr>
          <p:cNvSpPr/>
          <p:nvPr/>
        </p:nvSpPr>
        <p:spPr>
          <a:xfrm>
            <a:off x="-1041400" y="4991100"/>
            <a:ext cx="3073400" cy="3073400"/>
          </a:xfrm>
          <a:prstGeom prst="ellipse">
            <a:avLst/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025234B-73F6-53D1-AF93-FC5D75F775B1}"/>
              </a:ext>
            </a:extLst>
          </p:cNvPr>
          <p:cNvSpPr txBox="1"/>
          <p:nvPr/>
        </p:nvSpPr>
        <p:spPr>
          <a:xfrm>
            <a:off x="791115" y="227710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62726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5F90E24-9B48-9CAB-8064-EB32A71A7B50}"/>
              </a:ext>
            </a:extLst>
          </p:cNvPr>
          <p:cNvSpPr txBox="1"/>
          <p:nvPr/>
        </p:nvSpPr>
        <p:spPr>
          <a:xfrm>
            <a:off x="665539" y="1405235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6247A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Círculo: Vazio 5">
            <a:extLst>
              <a:ext uri="{FF2B5EF4-FFF2-40B4-BE49-F238E27FC236}">
                <a16:creationId xmlns:a16="http://schemas.microsoft.com/office/drawing/2014/main" id="{2A96E302-B3D0-0938-BF87-2CAED7CFD009}"/>
              </a:ext>
            </a:extLst>
          </p:cNvPr>
          <p:cNvSpPr/>
          <p:nvPr/>
        </p:nvSpPr>
        <p:spPr>
          <a:xfrm>
            <a:off x="6581053" y="2369042"/>
            <a:ext cx="4042424" cy="4042424"/>
          </a:xfrm>
          <a:prstGeom prst="donut">
            <a:avLst>
              <a:gd name="adj" fmla="val 8100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634C460-B832-0BAA-24D6-11D1D3A04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837"/>
          <a:stretch/>
        </p:blipFill>
        <p:spPr>
          <a:xfrm rot="20349521" flipH="1">
            <a:off x="6789295" y="795002"/>
            <a:ext cx="3625938" cy="2375881"/>
          </a:xfrm>
          <a:custGeom>
            <a:avLst/>
            <a:gdLst>
              <a:gd name="connsiteX0" fmla="*/ 784633 w 3625938"/>
              <a:gd name="connsiteY0" fmla="*/ 897 h 2375881"/>
              <a:gd name="connsiteX1" fmla="*/ 51027 w 3625938"/>
              <a:gd name="connsiteY1" fmla="*/ 538203 h 2375881"/>
              <a:gd name="connsiteX2" fmla="*/ 538203 w 3625938"/>
              <a:gd name="connsiteY2" fmla="*/ 1594585 h 2375881"/>
              <a:gd name="connsiteX3" fmla="*/ 2518530 w 3625938"/>
              <a:gd name="connsiteY3" fmla="*/ 2324855 h 2375881"/>
              <a:gd name="connsiteX4" fmla="*/ 3574912 w 3625938"/>
              <a:gd name="connsiteY4" fmla="*/ 1837679 h 2375881"/>
              <a:gd name="connsiteX5" fmla="*/ 3087736 w 3625938"/>
              <a:gd name="connsiteY5" fmla="*/ 781298 h 2375881"/>
              <a:gd name="connsiteX6" fmla="*/ 1107409 w 3625938"/>
              <a:gd name="connsiteY6" fmla="*/ 51027 h 2375881"/>
              <a:gd name="connsiteX7" fmla="*/ 784633 w 3625938"/>
              <a:gd name="connsiteY7" fmla="*/ 897 h 237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5938" h="2375881">
                <a:moveTo>
                  <a:pt x="784633" y="897"/>
                </a:moveTo>
                <a:cubicBezTo>
                  <a:pt x="464425" y="15912"/>
                  <a:pt x="168913" y="218522"/>
                  <a:pt x="51027" y="538203"/>
                </a:cubicBezTo>
                <a:cubicBezTo>
                  <a:pt x="-106155" y="964444"/>
                  <a:pt x="111962" y="1437403"/>
                  <a:pt x="538203" y="1594585"/>
                </a:cubicBezTo>
                <a:lnTo>
                  <a:pt x="2518530" y="2324855"/>
                </a:lnTo>
                <a:cubicBezTo>
                  <a:pt x="2944771" y="2482037"/>
                  <a:pt x="3417730" y="2263921"/>
                  <a:pt x="3574912" y="1837679"/>
                </a:cubicBezTo>
                <a:cubicBezTo>
                  <a:pt x="3732093" y="1411438"/>
                  <a:pt x="3513977" y="938479"/>
                  <a:pt x="3087736" y="781298"/>
                </a:cubicBezTo>
                <a:lnTo>
                  <a:pt x="1107409" y="51027"/>
                </a:lnTo>
                <a:cubicBezTo>
                  <a:pt x="1000849" y="11732"/>
                  <a:pt x="891369" y="-4107"/>
                  <a:pt x="784633" y="897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C19F5B6-27AA-83B2-CBED-9DCEBB73D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b="2499"/>
          <a:stretch/>
        </p:blipFill>
        <p:spPr>
          <a:xfrm rot="20349521" flipH="1">
            <a:off x="7847296" y="2614218"/>
            <a:ext cx="3617838" cy="2290448"/>
          </a:xfrm>
          <a:custGeom>
            <a:avLst/>
            <a:gdLst>
              <a:gd name="connsiteX0" fmla="*/ 722356 w 3617838"/>
              <a:gd name="connsiteY0" fmla="*/ 826 h 2290448"/>
              <a:gd name="connsiteX1" fmla="*/ 46976 w 3617838"/>
              <a:gd name="connsiteY1" fmla="*/ 495487 h 2290448"/>
              <a:gd name="connsiteX2" fmla="*/ 46977 w 3617838"/>
              <a:gd name="connsiteY2" fmla="*/ 495487 h 2290448"/>
              <a:gd name="connsiteX3" fmla="*/ 495486 w 3617838"/>
              <a:gd name="connsiteY3" fmla="*/ 1468025 h 2290448"/>
              <a:gd name="connsiteX4" fmla="*/ 2598323 w 3617838"/>
              <a:gd name="connsiteY4" fmla="*/ 2243472 h 2290448"/>
              <a:gd name="connsiteX5" fmla="*/ 3570862 w 3617838"/>
              <a:gd name="connsiteY5" fmla="*/ 1794963 h 2290448"/>
              <a:gd name="connsiteX6" fmla="*/ 3570861 w 3617838"/>
              <a:gd name="connsiteY6" fmla="*/ 1794963 h 2290448"/>
              <a:gd name="connsiteX7" fmla="*/ 3122352 w 3617838"/>
              <a:gd name="connsiteY7" fmla="*/ 822425 h 2290448"/>
              <a:gd name="connsiteX8" fmla="*/ 1019514 w 3617838"/>
              <a:gd name="connsiteY8" fmla="*/ 46977 h 2290448"/>
              <a:gd name="connsiteX9" fmla="*/ 722356 w 3617838"/>
              <a:gd name="connsiteY9" fmla="*/ 826 h 229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7838" h="2290448">
                <a:moveTo>
                  <a:pt x="722356" y="826"/>
                </a:moveTo>
                <a:cubicBezTo>
                  <a:pt x="427563" y="14649"/>
                  <a:pt x="155506" y="201179"/>
                  <a:pt x="46976" y="495487"/>
                </a:cubicBezTo>
                <a:lnTo>
                  <a:pt x="46977" y="495487"/>
                </a:lnTo>
                <a:cubicBezTo>
                  <a:pt x="-97729" y="887898"/>
                  <a:pt x="103075" y="1323319"/>
                  <a:pt x="495486" y="1468025"/>
                </a:cubicBezTo>
                <a:lnTo>
                  <a:pt x="2598323" y="2243472"/>
                </a:lnTo>
                <a:cubicBezTo>
                  <a:pt x="2990734" y="2388178"/>
                  <a:pt x="3426155" y="2187374"/>
                  <a:pt x="3570862" y="1794963"/>
                </a:cubicBezTo>
                <a:lnTo>
                  <a:pt x="3570861" y="1794963"/>
                </a:lnTo>
                <a:cubicBezTo>
                  <a:pt x="3715568" y="1402552"/>
                  <a:pt x="3514763" y="967132"/>
                  <a:pt x="3122352" y="822425"/>
                </a:cubicBezTo>
                <a:lnTo>
                  <a:pt x="1019514" y="46977"/>
                </a:lnTo>
                <a:cubicBezTo>
                  <a:pt x="921411" y="10801"/>
                  <a:pt x="820620" y="-3781"/>
                  <a:pt x="722356" y="826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68CAFA0-2AF8-D425-10A6-C65036F03083}"/>
              </a:ext>
            </a:extLst>
          </p:cNvPr>
          <p:cNvSpPr txBox="1"/>
          <p:nvPr/>
        </p:nvSpPr>
        <p:spPr>
          <a:xfrm>
            <a:off x="638670" y="2128364"/>
            <a:ext cx="13933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6247AA"/>
                </a:solidFill>
                <a:latin typeface="Bison Bold" panose="00000400000000000000" pitchFamily="2" charset="0"/>
              </a:rPr>
              <a:t>&lt;h1&gt;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F550BFC-99F2-68CC-BAD0-30FCECF5005D}"/>
              </a:ext>
            </a:extLst>
          </p:cNvPr>
          <p:cNvSpPr txBox="1"/>
          <p:nvPr/>
        </p:nvSpPr>
        <p:spPr>
          <a:xfrm>
            <a:off x="638670" y="3688783"/>
            <a:ext cx="14830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6247AA"/>
                </a:solidFill>
                <a:latin typeface="Bison Bold" panose="00000400000000000000" pitchFamily="2" charset="0"/>
              </a:rPr>
              <a:t>&lt;h2&gt;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20877EE-066D-B18C-D0EE-7DF1FD6A7AC5}"/>
              </a:ext>
            </a:extLst>
          </p:cNvPr>
          <p:cNvSpPr txBox="1"/>
          <p:nvPr/>
        </p:nvSpPr>
        <p:spPr>
          <a:xfrm>
            <a:off x="2032000" y="2286033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62726"/>
                </a:solidFill>
                <a:latin typeface="Futura BT" panose="020B0502020204020303" pitchFamily="34" charset="0"/>
              </a:rPr>
              <a:t>Assunto 01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33DC16C-0D9F-739B-B959-C7C0D249FDFA}"/>
              </a:ext>
            </a:extLst>
          </p:cNvPr>
          <p:cNvSpPr txBox="1"/>
          <p:nvPr/>
        </p:nvSpPr>
        <p:spPr>
          <a:xfrm>
            <a:off x="2032000" y="2660192"/>
            <a:ext cx="2847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62726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7FA6793-C530-89DD-16E7-9E98F8E90ADA}"/>
              </a:ext>
            </a:extLst>
          </p:cNvPr>
          <p:cNvSpPr txBox="1"/>
          <p:nvPr/>
        </p:nvSpPr>
        <p:spPr>
          <a:xfrm>
            <a:off x="2044977" y="3864716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62726"/>
                </a:solidFill>
                <a:latin typeface="Futura BT" panose="020B0502020204020303" pitchFamily="34" charset="0"/>
              </a:rPr>
              <a:t>Assunto 02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C4AB07D-5621-1580-C07F-F3E124F0CACE}"/>
              </a:ext>
            </a:extLst>
          </p:cNvPr>
          <p:cNvSpPr txBox="1"/>
          <p:nvPr/>
        </p:nvSpPr>
        <p:spPr>
          <a:xfrm>
            <a:off x="2044977" y="4238875"/>
            <a:ext cx="2847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62726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1324244-33E9-2967-208C-C7D9D5A37610}"/>
              </a:ext>
            </a:extLst>
          </p:cNvPr>
          <p:cNvSpPr txBox="1"/>
          <p:nvPr/>
        </p:nvSpPr>
        <p:spPr>
          <a:xfrm>
            <a:off x="665539" y="5170938"/>
            <a:ext cx="14830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solidFill>
                  <a:srgbClr val="062726"/>
                </a:solidFill>
                <a:latin typeface="Bison Bold" panose="00000400000000000000" pitchFamily="2" charset="0"/>
              </a:rPr>
              <a:t>&lt;h3&gt;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17F39B3-E3A4-4160-CB99-FCA1F6DFC183}"/>
              </a:ext>
            </a:extLst>
          </p:cNvPr>
          <p:cNvSpPr txBox="1"/>
          <p:nvPr/>
        </p:nvSpPr>
        <p:spPr>
          <a:xfrm>
            <a:off x="2071846" y="5346871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62726"/>
                </a:solidFill>
                <a:latin typeface="Futura BT" panose="020B0502020204020303" pitchFamily="34" charset="0"/>
              </a:rPr>
              <a:t>Assunto 03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B32D36B-6398-E7CB-97C7-DC8EEBD6DEB8}"/>
              </a:ext>
            </a:extLst>
          </p:cNvPr>
          <p:cNvSpPr txBox="1"/>
          <p:nvPr/>
        </p:nvSpPr>
        <p:spPr>
          <a:xfrm>
            <a:off x="2071846" y="5721030"/>
            <a:ext cx="2847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62726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</p:spTree>
    <p:extLst>
      <p:ext uri="{BB962C8B-B14F-4D97-AF65-F5344CB8AC3E}">
        <p14:creationId xmlns:p14="http://schemas.microsoft.com/office/powerpoint/2010/main" val="36129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rculo: Vazio 6">
            <a:extLst>
              <a:ext uri="{FF2B5EF4-FFF2-40B4-BE49-F238E27FC236}">
                <a16:creationId xmlns:a16="http://schemas.microsoft.com/office/drawing/2014/main" id="{303286B9-810B-5AE4-2B25-EAB33DB97042}"/>
              </a:ext>
            </a:extLst>
          </p:cNvPr>
          <p:cNvSpPr/>
          <p:nvPr/>
        </p:nvSpPr>
        <p:spPr>
          <a:xfrm>
            <a:off x="60609" y="42325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AE79B7E-39C9-4C57-94CF-BD275ABE5267}"/>
              </a:ext>
            </a:extLst>
          </p:cNvPr>
          <p:cNvSpPr/>
          <p:nvPr/>
        </p:nvSpPr>
        <p:spPr>
          <a:xfrm>
            <a:off x="469900" y="927100"/>
            <a:ext cx="4127500" cy="6223000"/>
          </a:xfrm>
          <a:prstGeom prst="roundRect">
            <a:avLst>
              <a:gd name="adj" fmla="val 6039"/>
            </a:avLst>
          </a:prstGeom>
          <a:gradFill flip="none" rotWithShape="1">
            <a:gsLst>
              <a:gs pos="41000">
                <a:srgbClr val="A06CD5"/>
              </a:gs>
              <a:gs pos="63000">
                <a:srgbClr val="A06CD5">
                  <a:alpha val="88000"/>
                </a:srgbClr>
              </a:gs>
              <a:gs pos="100000">
                <a:srgbClr val="A06CD5">
                  <a:alpha val="2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6DA4F19-A093-3AF5-6D10-616F5CAFB19C}"/>
              </a:ext>
            </a:extLst>
          </p:cNvPr>
          <p:cNvGrpSpPr/>
          <p:nvPr/>
        </p:nvGrpSpPr>
        <p:grpSpPr>
          <a:xfrm>
            <a:off x="936582" y="621211"/>
            <a:ext cx="3225068" cy="6858000"/>
            <a:chOff x="8296351" y="764539"/>
            <a:chExt cx="3225068" cy="6858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7DDD4411-0A47-7DDC-8E20-2A310F7608F9}"/>
                </a:ext>
              </a:extLst>
            </p:cNvPr>
            <p:cNvSpPr/>
            <p:nvPr/>
          </p:nvSpPr>
          <p:spPr>
            <a:xfrm>
              <a:off x="8476180" y="1680879"/>
              <a:ext cx="2866462" cy="5055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pic>
          <p:nvPicPr>
            <p:cNvPr id="4" name="Figura2">
              <a:extLst>
                <a:ext uri="{FF2B5EF4-FFF2-40B4-BE49-F238E27FC236}">
                  <a16:creationId xmlns:a16="http://schemas.microsoft.com/office/drawing/2014/main" id="{C6389F32-5DE9-0EBF-1FDA-C3E9F6F30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" r="5065"/>
            <a:stretch/>
          </p:blipFill>
          <p:spPr bwMode="auto">
            <a:xfrm>
              <a:off x="8515558" y="1740145"/>
              <a:ext cx="2880425" cy="4837924"/>
            </a:xfrm>
            <a:prstGeom prst="rect">
              <a:avLst/>
            </a:prstGeom>
          </p:spPr>
        </p:pic>
        <p:pic>
          <p:nvPicPr>
            <p:cNvPr id="5" name="Imagem 4" descr="Tela de um aparelho eletrônico&#10;&#10;O conteúdo gerado por IA pode estar incorreto.">
              <a:extLst>
                <a:ext uri="{FF2B5EF4-FFF2-40B4-BE49-F238E27FC236}">
                  <a16:creationId xmlns:a16="http://schemas.microsoft.com/office/drawing/2014/main" id="{0E636663-941F-6FCA-616F-36208C4B7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351" y="764539"/>
              <a:ext cx="3225068" cy="6858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1A8529B3-A276-061D-8B7E-805A1E5EEF26}"/>
              </a:ext>
            </a:extLst>
          </p:cNvPr>
          <p:cNvSpPr txBox="1"/>
          <p:nvPr/>
        </p:nvSpPr>
        <p:spPr>
          <a:xfrm>
            <a:off x="9020715" y="203825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62726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81E2E1-9843-E40F-0933-BA117762CCE9}"/>
              </a:ext>
            </a:extLst>
          </p:cNvPr>
          <p:cNvSpPr txBox="1"/>
          <p:nvPr/>
        </p:nvSpPr>
        <p:spPr>
          <a:xfrm>
            <a:off x="8895139" y="1381350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6247A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10" name="Seta: Divisa 9">
            <a:extLst>
              <a:ext uri="{FF2B5EF4-FFF2-40B4-BE49-F238E27FC236}">
                <a16:creationId xmlns:a16="http://schemas.microsoft.com/office/drawing/2014/main" id="{4C2B9984-5C1A-29E7-7D18-B91D4D87200C}"/>
              </a:ext>
            </a:extLst>
          </p:cNvPr>
          <p:cNvSpPr/>
          <p:nvPr/>
        </p:nvSpPr>
        <p:spPr>
          <a:xfrm flipH="1">
            <a:off x="10937917" y="2425700"/>
            <a:ext cx="635002" cy="1016000"/>
          </a:xfrm>
          <a:prstGeom prst="chevron">
            <a:avLst/>
          </a:prstGeom>
          <a:solidFill>
            <a:srgbClr val="102B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Bison Bold" panose="00000400000000000000" pitchFamily="2" charset="0"/>
            </a:endParaRPr>
          </a:p>
        </p:txBody>
      </p:sp>
      <p:sp>
        <p:nvSpPr>
          <p:cNvPr id="11" name="Seta: Divisa 10">
            <a:extLst>
              <a:ext uri="{FF2B5EF4-FFF2-40B4-BE49-F238E27FC236}">
                <a16:creationId xmlns:a16="http://schemas.microsoft.com/office/drawing/2014/main" id="{16476CFB-0172-293C-B02E-0FD783087ABB}"/>
              </a:ext>
            </a:extLst>
          </p:cNvPr>
          <p:cNvSpPr/>
          <p:nvPr/>
        </p:nvSpPr>
        <p:spPr>
          <a:xfrm>
            <a:off x="5342749" y="4803356"/>
            <a:ext cx="635002" cy="1016000"/>
          </a:xfrm>
          <a:prstGeom prst="chevron">
            <a:avLst/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Bison Bold" panose="00000400000000000000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37CCA9-EEE2-3EFA-159F-044CFB85BA5A}"/>
              </a:ext>
            </a:extLst>
          </p:cNvPr>
          <p:cNvSpPr txBox="1"/>
          <p:nvPr/>
        </p:nvSpPr>
        <p:spPr>
          <a:xfrm>
            <a:off x="4829942" y="2062226"/>
            <a:ext cx="5875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062726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2800" dirty="0">
                <a:solidFill>
                  <a:srgbClr val="062726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6247AA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2800" dirty="0">
                <a:solidFill>
                  <a:srgbClr val="062726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2800" dirty="0">
                <a:solidFill>
                  <a:srgbClr val="062726"/>
                </a:solidFill>
                <a:latin typeface="Futura BT" panose="020B0502020204020303" pitchFamily="34" charset="0"/>
              </a:rPr>
              <a:t>}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EC0A04-D3B3-6F2A-E349-0D27C2239692}"/>
              </a:ext>
            </a:extLst>
          </p:cNvPr>
          <p:cNvSpPr txBox="1"/>
          <p:nvPr/>
        </p:nvSpPr>
        <p:spPr>
          <a:xfrm>
            <a:off x="6096000" y="4187972"/>
            <a:ext cx="5875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062726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2800" dirty="0">
                <a:solidFill>
                  <a:srgbClr val="062726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6247AA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2800" dirty="0">
                <a:solidFill>
                  <a:srgbClr val="062726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2800" dirty="0">
                <a:solidFill>
                  <a:srgbClr val="062726"/>
                </a:solidFill>
                <a:latin typeface="Futura BT" panose="020B0502020204020303" pitchFamily="34" charset="0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10150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12869512-74BC-AE43-F3D8-C86097398D56}"/>
              </a:ext>
            </a:extLst>
          </p:cNvPr>
          <p:cNvSpPr/>
          <p:nvPr/>
        </p:nvSpPr>
        <p:spPr>
          <a:xfrm>
            <a:off x="-896356" y="2870200"/>
            <a:ext cx="6827256" cy="6827256"/>
          </a:xfrm>
          <a:prstGeom prst="ellipse">
            <a:avLst/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3" name="Círculo: Vazio 2">
            <a:extLst>
              <a:ext uri="{FF2B5EF4-FFF2-40B4-BE49-F238E27FC236}">
                <a16:creationId xmlns:a16="http://schemas.microsoft.com/office/drawing/2014/main" id="{FCA691CF-7FD0-918F-1981-12BEBBA6A6B4}"/>
              </a:ext>
            </a:extLst>
          </p:cNvPr>
          <p:cNvSpPr/>
          <p:nvPr/>
        </p:nvSpPr>
        <p:spPr>
          <a:xfrm>
            <a:off x="4518309" y="328075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pic>
        <p:nvPicPr>
          <p:cNvPr id="5" name="Imagem 4" descr="Homem ao lado de monitor de computador&#10;&#10;O conteúdo gerado por IA pode estar incorreto.">
            <a:extLst>
              <a:ext uri="{FF2B5EF4-FFF2-40B4-BE49-F238E27FC236}">
                <a16:creationId xmlns:a16="http://schemas.microsoft.com/office/drawing/2014/main" id="{82549CFE-A7F8-CB87-9E1F-6AE7B5462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522">
            <a:off x="317500" y="3128359"/>
            <a:ext cx="4705905" cy="352942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3738F03-C8C6-F4C8-510C-2F57C88BF9F3}"/>
              </a:ext>
            </a:extLst>
          </p:cNvPr>
          <p:cNvSpPr txBox="1"/>
          <p:nvPr/>
        </p:nvSpPr>
        <p:spPr>
          <a:xfrm>
            <a:off x="1565815" y="468534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62726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4EEBADB-DF67-FB4D-44F7-77AE0B3B95EE}"/>
              </a:ext>
            </a:extLst>
          </p:cNvPr>
          <p:cNvSpPr txBox="1"/>
          <p:nvPr/>
        </p:nvSpPr>
        <p:spPr>
          <a:xfrm>
            <a:off x="1440239" y="1646059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6247A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A61507-3AEB-DABD-7F55-E560738FB4A2}"/>
              </a:ext>
            </a:extLst>
          </p:cNvPr>
          <p:cNvSpPr txBox="1"/>
          <p:nvPr/>
        </p:nvSpPr>
        <p:spPr>
          <a:xfrm>
            <a:off x="5957423" y="3306826"/>
            <a:ext cx="5875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3600" b="1" dirty="0">
                <a:solidFill>
                  <a:srgbClr val="6247AA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3600" dirty="0">
                <a:solidFill>
                  <a:srgbClr val="062726"/>
                </a:solidFill>
                <a:latin typeface="Futura BT" panose="020B0502020204020303" pitchFamily="34" charset="0"/>
              </a:rPr>
              <a:t>} </a:t>
            </a:r>
          </a:p>
        </p:txBody>
      </p:sp>
      <p:sp>
        <p:nvSpPr>
          <p:cNvPr id="9" name="Círculo: Vazio 8">
            <a:extLst>
              <a:ext uri="{FF2B5EF4-FFF2-40B4-BE49-F238E27FC236}">
                <a16:creationId xmlns:a16="http://schemas.microsoft.com/office/drawing/2014/main" id="{A0416EA4-AB45-965B-73EF-B259C88DFAD4}"/>
              </a:ext>
            </a:extLst>
          </p:cNvPr>
          <p:cNvSpPr/>
          <p:nvPr/>
        </p:nvSpPr>
        <p:spPr>
          <a:xfrm>
            <a:off x="6347109" y="37799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10" name="Círculo: Vazio 9">
            <a:extLst>
              <a:ext uri="{FF2B5EF4-FFF2-40B4-BE49-F238E27FC236}">
                <a16:creationId xmlns:a16="http://schemas.microsoft.com/office/drawing/2014/main" id="{C2D56E96-CA3C-6DEB-0812-E1526060A92A}"/>
              </a:ext>
            </a:extLst>
          </p:cNvPr>
          <p:cNvSpPr/>
          <p:nvPr/>
        </p:nvSpPr>
        <p:spPr>
          <a:xfrm>
            <a:off x="10513995" y="1696859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DF2A7E8-F6A0-358D-7CB1-3806963B9C1D}"/>
              </a:ext>
            </a:extLst>
          </p:cNvPr>
          <p:cNvSpPr txBox="1"/>
          <p:nvPr/>
        </p:nvSpPr>
        <p:spPr>
          <a:xfrm>
            <a:off x="7778546" y="454468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62726"/>
                </a:solidFill>
                <a:latin typeface="Futura BT" panose="020B0502020204020303" pitchFamily="34" charset="0"/>
              </a:rPr>
              <a:t>Assunto 01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DD9F6E-390E-BBBC-795E-120F0166A7B9}"/>
              </a:ext>
            </a:extLst>
          </p:cNvPr>
          <p:cNvSpPr txBox="1"/>
          <p:nvPr/>
        </p:nvSpPr>
        <p:spPr>
          <a:xfrm>
            <a:off x="7778546" y="1002876"/>
            <a:ext cx="339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62726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FADA02D-E458-CC6B-02CA-E702DF2058D1}"/>
              </a:ext>
            </a:extLst>
          </p:cNvPr>
          <p:cNvSpPr txBox="1"/>
          <p:nvPr/>
        </p:nvSpPr>
        <p:spPr>
          <a:xfrm>
            <a:off x="8469760" y="1833361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800" b="1" dirty="0">
                <a:solidFill>
                  <a:srgbClr val="062726"/>
                </a:solidFill>
                <a:latin typeface="Futura BT" panose="020B0502020204020303" pitchFamily="34" charset="0"/>
              </a:rPr>
              <a:t>Assunto 02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9AEFE9F-7352-D7C5-47E8-EE6A9EC98F00}"/>
              </a:ext>
            </a:extLst>
          </p:cNvPr>
          <p:cNvSpPr txBox="1"/>
          <p:nvPr/>
        </p:nvSpPr>
        <p:spPr>
          <a:xfrm>
            <a:off x="7003846" y="2381769"/>
            <a:ext cx="339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062726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</p:spTree>
    <p:extLst>
      <p:ext uri="{BB962C8B-B14F-4D97-AF65-F5344CB8AC3E}">
        <p14:creationId xmlns:p14="http://schemas.microsoft.com/office/powerpoint/2010/main" val="17527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rculo: Vazio 29">
            <a:extLst>
              <a:ext uri="{FF2B5EF4-FFF2-40B4-BE49-F238E27FC236}">
                <a16:creationId xmlns:a16="http://schemas.microsoft.com/office/drawing/2014/main" id="{F0BE5D93-B90D-126E-C53C-082E0266551B}"/>
              </a:ext>
            </a:extLst>
          </p:cNvPr>
          <p:cNvSpPr/>
          <p:nvPr/>
        </p:nvSpPr>
        <p:spPr>
          <a:xfrm>
            <a:off x="307757" y="1497350"/>
            <a:ext cx="1318860" cy="1318860"/>
          </a:xfrm>
          <a:prstGeom prst="donut">
            <a:avLst>
              <a:gd name="adj" fmla="val 16753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B1E3B4DA-2FF9-A92E-0B14-83E5AFC8E2C3}"/>
              </a:ext>
            </a:extLst>
          </p:cNvPr>
          <p:cNvSpPr/>
          <p:nvPr/>
        </p:nvSpPr>
        <p:spPr>
          <a:xfrm>
            <a:off x="6478729" y="3938815"/>
            <a:ext cx="6827256" cy="6827256"/>
          </a:xfrm>
          <a:prstGeom prst="ellipse">
            <a:avLst/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CF24306-6718-0C46-688C-BC7B9DE78B3C}"/>
              </a:ext>
            </a:extLst>
          </p:cNvPr>
          <p:cNvSpPr txBox="1"/>
          <p:nvPr/>
        </p:nvSpPr>
        <p:spPr>
          <a:xfrm>
            <a:off x="4855115" y="50800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102B3F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D383E03-E3A1-6A18-CB3A-A2EB86253891}"/>
              </a:ext>
            </a:extLst>
          </p:cNvPr>
          <p:cNvSpPr txBox="1"/>
          <p:nvPr/>
        </p:nvSpPr>
        <p:spPr>
          <a:xfrm>
            <a:off x="4729539" y="1228325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E2CFE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0E4A926-89AE-FF85-C6C1-625284961EE7}"/>
              </a:ext>
            </a:extLst>
          </p:cNvPr>
          <p:cNvGrpSpPr/>
          <p:nvPr/>
        </p:nvGrpSpPr>
        <p:grpSpPr>
          <a:xfrm>
            <a:off x="533690" y="2287815"/>
            <a:ext cx="2609636" cy="2966720"/>
            <a:chOff x="533690" y="2287815"/>
            <a:chExt cx="2609636" cy="2966720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F3DF76F0-C967-B3AD-8883-0E1BEA13E9C3}"/>
                </a:ext>
              </a:extLst>
            </p:cNvPr>
            <p:cNvSpPr/>
            <p:nvPr/>
          </p:nvSpPr>
          <p:spPr>
            <a:xfrm>
              <a:off x="962208" y="2287815"/>
              <a:ext cx="1752600" cy="1727200"/>
            </a:xfrm>
            <a:prstGeom prst="roundRect">
              <a:avLst/>
            </a:prstGeom>
            <a:solidFill>
              <a:srgbClr val="102B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3484582C-197D-F45B-9C70-C6236420AAE1}"/>
                </a:ext>
              </a:extLst>
            </p:cNvPr>
            <p:cNvSpPr/>
            <p:nvPr/>
          </p:nvSpPr>
          <p:spPr>
            <a:xfrm>
              <a:off x="533690" y="3527335"/>
              <a:ext cx="2609636" cy="1727200"/>
            </a:xfrm>
            <a:prstGeom prst="roundRect">
              <a:avLst>
                <a:gd name="adj" fmla="val 11313"/>
              </a:avLst>
            </a:prstGeom>
            <a:solidFill>
              <a:srgbClr val="E2C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0C7FA42E-B4EE-8C68-EC2F-CA5780A544CD}"/>
                </a:ext>
              </a:extLst>
            </p:cNvPr>
            <p:cNvSpPr/>
            <p:nvPr/>
          </p:nvSpPr>
          <p:spPr>
            <a:xfrm>
              <a:off x="1039528" y="2364015"/>
              <a:ext cx="1597959" cy="15748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600" dirty="0">
                  <a:solidFill>
                    <a:srgbClr val="062726"/>
                  </a:solidFill>
                  <a:latin typeface="Bison Bold" panose="00000400000000000000" pitchFamily="2" charset="0"/>
                </a:rPr>
                <a:t>80%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A5BDC8A-98BF-5CE6-A972-05F2DE019B9E}"/>
                </a:ext>
              </a:extLst>
            </p:cNvPr>
            <p:cNvSpPr txBox="1"/>
            <p:nvPr/>
          </p:nvSpPr>
          <p:spPr>
            <a:xfrm>
              <a:off x="1152976" y="3941526"/>
              <a:ext cx="1386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062726"/>
                  </a:solidFill>
                  <a:latin typeface="Futura BT" panose="020B0502020204020303" pitchFamily="34" charset="0"/>
                </a:rPr>
                <a:t>Dado 01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B0A3FBE8-F79F-7734-710C-4D0D5772662D}"/>
                </a:ext>
              </a:extLst>
            </p:cNvPr>
            <p:cNvSpPr txBox="1"/>
            <p:nvPr/>
          </p:nvSpPr>
          <p:spPr>
            <a:xfrm>
              <a:off x="815085" y="4390935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F9EA263-63B2-42AC-13F0-F1B4B3EBE24F}"/>
              </a:ext>
            </a:extLst>
          </p:cNvPr>
          <p:cNvGrpSpPr/>
          <p:nvPr/>
        </p:nvGrpSpPr>
        <p:grpSpPr>
          <a:xfrm>
            <a:off x="3424721" y="2287815"/>
            <a:ext cx="2609636" cy="2966720"/>
            <a:chOff x="3424721" y="2287815"/>
            <a:chExt cx="2609636" cy="2966720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07BA4107-05CE-1755-1E4C-DA4439B899C0}"/>
                </a:ext>
              </a:extLst>
            </p:cNvPr>
            <p:cNvSpPr/>
            <p:nvPr/>
          </p:nvSpPr>
          <p:spPr>
            <a:xfrm>
              <a:off x="3853239" y="2287815"/>
              <a:ext cx="1752600" cy="1727200"/>
            </a:xfrm>
            <a:prstGeom prst="roundRect">
              <a:avLst/>
            </a:prstGeom>
            <a:solidFill>
              <a:srgbClr val="6247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B7C6189B-E99B-0BAB-2474-43F25824A87F}"/>
                </a:ext>
              </a:extLst>
            </p:cNvPr>
            <p:cNvSpPr/>
            <p:nvPr/>
          </p:nvSpPr>
          <p:spPr>
            <a:xfrm>
              <a:off x="3424721" y="3527335"/>
              <a:ext cx="2609636" cy="1727200"/>
            </a:xfrm>
            <a:prstGeom prst="roundRect">
              <a:avLst>
                <a:gd name="adj" fmla="val 11313"/>
              </a:avLst>
            </a:prstGeom>
            <a:solidFill>
              <a:srgbClr val="E2C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2731C4A6-F694-FA64-3304-9FDF1D855A2D}"/>
                </a:ext>
              </a:extLst>
            </p:cNvPr>
            <p:cNvSpPr/>
            <p:nvPr/>
          </p:nvSpPr>
          <p:spPr>
            <a:xfrm>
              <a:off x="3930559" y="2364015"/>
              <a:ext cx="1597959" cy="15748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600" dirty="0">
                  <a:solidFill>
                    <a:srgbClr val="062726"/>
                  </a:solidFill>
                  <a:latin typeface="Bison Bold" panose="00000400000000000000" pitchFamily="2" charset="0"/>
                </a:rPr>
                <a:t>55%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2835FA34-7980-8AD4-808C-959C869C8379}"/>
                </a:ext>
              </a:extLst>
            </p:cNvPr>
            <p:cNvSpPr txBox="1"/>
            <p:nvPr/>
          </p:nvSpPr>
          <p:spPr>
            <a:xfrm>
              <a:off x="4044007" y="3941526"/>
              <a:ext cx="1386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062726"/>
                  </a:solidFill>
                  <a:latin typeface="Futura BT" panose="020B0502020204020303" pitchFamily="34" charset="0"/>
                </a:rPr>
                <a:t>Dado 02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7703F40-D276-D972-4D5E-6DC2282B89FC}"/>
                </a:ext>
              </a:extLst>
            </p:cNvPr>
            <p:cNvSpPr txBox="1"/>
            <p:nvPr/>
          </p:nvSpPr>
          <p:spPr>
            <a:xfrm>
              <a:off x="3706116" y="4390935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FE25D71-B378-D8F6-A696-73385A552CCE}"/>
              </a:ext>
            </a:extLst>
          </p:cNvPr>
          <p:cNvGrpSpPr/>
          <p:nvPr/>
        </p:nvGrpSpPr>
        <p:grpSpPr>
          <a:xfrm>
            <a:off x="6315752" y="2287815"/>
            <a:ext cx="2609636" cy="2966720"/>
            <a:chOff x="6315752" y="2287815"/>
            <a:chExt cx="2609636" cy="296672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236360DC-47AC-A4E8-FD40-7123D98D104B}"/>
                </a:ext>
              </a:extLst>
            </p:cNvPr>
            <p:cNvSpPr/>
            <p:nvPr/>
          </p:nvSpPr>
          <p:spPr>
            <a:xfrm>
              <a:off x="6744270" y="2287815"/>
              <a:ext cx="1752600" cy="1727200"/>
            </a:xfrm>
            <a:prstGeom prst="roundRect">
              <a:avLst/>
            </a:prstGeom>
            <a:solidFill>
              <a:srgbClr val="102B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E884411C-3608-B417-3622-44DE5408658B}"/>
                </a:ext>
              </a:extLst>
            </p:cNvPr>
            <p:cNvSpPr/>
            <p:nvPr/>
          </p:nvSpPr>
          <p:spPr>
            <a:xfrm>
              <a:off x="6315752" y="3527335"/>
              <a:ext cx="2609636" cy="1727200"/>
            </a:xfrm>
            <a:prstGeom prst="roundRect">
              <a:avLst>
                <a:gd name="adj" fmla="val 11313"/>
              </a:avLst>
            </a:prstGeom>
            <a:solidFill>
              <a:srgbClr val="E2C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ACBF5E0F-B4C9-095F-E344-0CACFF4112F1}"/>
                </a:ext>
              </a:extLst>
            </p:cNvPr>
            <p:cNvSpPr/>
            <p:nvPr/>
          </p:nvSpPr>
          <p:spPr>
            <a:xfrm>
              <a:off x="6821590" y="2364015"/>
              <a:ext cx="1597959" cy="15748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600" dirty="0">
                  <a:solidFill>
                    <a:srgbClr val="062726"/>
                  </a:solidFill>
                  <a:latin typeface="Bison Bold" panose="00000400000000000000" pitchFamily="2" charset="0"/>
                </a:rPr>
                <a:t>99%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665243BE-A4D9-6AA2-FE5D-8F62E0079F3C}"/>
                </a:ext>
              </a:extLst>
            </p:cNvPr>
            <p:cNvSpPr txBox="1"/>
            <p:nvPr/>
          </p:nvSpPr>
          <p:spPr>
            <a:xfrm>
              <a:off x="6935038" y="3941526"/>
              <a:ext cx="1386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062726"/>
                  </a:solidFill>
                  <a:latin typeface="Futura BT" panose="020B0502020204020303" pitchFamily="34" charset="0"/>
                </a:rPr>
                <a:t>Dado 03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0DF2D8AD-3740-5640-C3EA-E3C10B8F6A20}"/>
                </a:ext>
              </a:extLst>
            </p:cNvPr>
            <p:cNvSpPr txBox="1"/>
            <p:nvPr/>
          </p:nvSpPr>
          <p:spPr>
            <a:xfrm>
              <a:off x="6597147" y="4390935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1E42AA5-0FAD-F62C-3A37-FB400C69F7E5}"/>
              </a:ext>
            </a:extLst>
          </p:cNvPr>
          <p:cNvGrpSpPr/>
          <p:nvPr/>
        </p:nvGrpSpPr>
        <p:grpSpPr>
          <a:xfrm>
            <a:off x="9206783" y="2287815"/>
            <a:ext cx="2609636" cy="2966720"/>
            <a:chOff x="9206783" y="2287815"/>
            <a:chExt cx="2609636" cy="2966720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28ED244F-87A7-B83F-2E9B-913B71DCE8C4}"/>
                </a:ext>
              </a:extLst>
            </p:cNvPr>
            <p:cNvSpPr/>
            <p:nvPr/>
          </p:nvSpPr>
          <p:spPr>
            <a:xfrm>
              <a:off x="9635301" y="2287815"/>
              <a:ext cx="1752600" cy="1727200"/>
            </a:xfrm>
            <a:prstGeom prst="roundRect">
              <a:avLst/>
            </a:prstGeom>
            <a:solidFill>
              <a:srgbClr val="6247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F22E9E65-157A-BBD9-C7CB-78A419B72496}"/>
                </a:ext>
              </a:extLst>
            </p:cNvPr>
            <p:cNvSpPr/>
            <p:nvPr/>
          </p:nvSpPr>
          <p:spPr>
            <a:xfrm>
              <a:off x="9206783" y="3527335"/>
              <a:ext cx="2609636" cy="1727200"/>
            </a:xfrm>
            <a:prstGeom prst="roundRect">
              <a:avLst>
                <a:gd name="adj" fmla="val 11313"/>
              </a:avLst>
            </a:prstGeom>
            <a:solidFill>
              <a:srgbClr val="E2C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Bison Bold" panose="00000400000000000000" pitchFamily="2" charset="0"/>
              </a:endParaRPr>
            </a:p>
          </p:txBody>
        </p: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0C2F7D3F-3B28-28AF-882B-F0388D240659}"/>
                </a:ext>
              </a:extLst>
            </p:cNvPr>
            <p:cNvSpPr/>
            <p:nvPr/>
          </p:nvSpPr>
          <p:spPr>
            <a:xfrm>
              <a:off x="9712621" y="2364015"/>
              <a:ext cx="1597959" cy="15748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600" dirty="0">
                  <a:solidFill>
                    <a:srgbClr val="062726"/>
                  </a:solidFill>
                  <a:latin typeface="Bison Bold" panose="00000400000000000000" pitchFamily="2" charset="0"/>
                </a:rPr>
                <a:t>16%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73E5F2E3-2228-F49F-F509-3EDC8ACFC22C}"/>
                </a:ext>
              </a:extLst>
            </p:cNvPr>
            <p:cNvSpPr txBox="1"/>
            <p:nvPr/>
          </p:nvSpPr>
          <p:spPr>
            <a:xfrm>
              <a:off x="9826069" y="3941526"/>
              <a:ext cx="1386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062726"/>
                  </a:solidFill>
                  <a:latin typeface="Futura BT" panose="020B0502020204020303" pitchFamily="34" charset="0"/>
                </a:rPr>
                <a:t>Dado 04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C3ADCE00-FC34-90CA-E158-86A16A6959B1}"/>
                </a:ext>
              </a:extLst>
            </p:cNvPr>
            <p:cNvSpPr txBox="1"/>
            <p:nvPr/>
          </p:nvSpPr>
          <p:spPr>
            <a:xfrm>
              <a:off x="9488178" y="4390935"/>
              <a:ext cx="2062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062726"/>
                  </a:solidFill>
                  <a:latin typeface="Futura BT" panose="020B0502020204020303" pitchFamily="34" charset="0"/>
                </a:rPr>
                <a:t>Pequeno texto descritivo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69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extLst>
              <a:ext uri="{FF2B5EF4-FFF2-40B4-BE49-F238E27FC236}">
                <a16:creationId xmlns:a16="http://schemas.microsoft.com/office/drawing/2014/main" id="{5970A216-E7EE-A4B5-11CF-DD7AFF1E8336}"/>
              </a:ext>
            </a:extLst>
          </p:cNvPr>
          <p:cNvSpPr/>
          <p:nvPr/>
        </p:nvSpPr>
        <p:spPr>
          <a:xfrm>
            <a:off x="3022600" y="4995625"/>
            <a:ext cx="3073400" cy="3073400"/>
          </a:xfrm>
          <a:prstGeom prst="ellipse">
            <a:avLst/>
          </a:prstGeom>
          <a:solidFill>
            <a:srgbClr val="624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7" name="Círculo: Vazio 6">
            <a:extLst>
              <a:ext uri="{FF2B5EF4-FFF2-40B4-BE49-F238E27FC236}">
                <a16:creationId xmlns:a16="http://schemas.microsoft.com/office/drawing/2014/main" id="{E6954F37-C366-68D5-349B-FE9B2BBE5387}"/>
              </a:ext>
            </a:extLst>
          </p:cNvPr>
          <p:cNvSpPr/>
          <p:nvPr/>
        </p:nvSpPr>
        <p:spPr>
          <a:xfrm>
            <a:off x="-225143" y="525728"/>
            <a:ext cx="4042424" cy="4042424"/>
          </a:xfrm>
          <a:prstGeom prst="donut">
            <a:avLst>
              <a:gd name="adj" fmla="val 8100"/>
            </a:avLst>
          </a:prstGeom>
          <a:gradFill flip="none" rotWithShape="1">
            <a:gsLst>
              <a:gs pos="0">
                <a:srgbClr val="E2CFEA"/>
              </a:gs>
              <a:gs pos="58000">
                <a:srgbClr val="102B3F"/>
              </a:gs>
              <a:gs pos="100000">
                <a:srgbClr val="A06CD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ison Bold" panose="000004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61BC111-D253-8122-A7E7-8E8470BAAD07}"/>
              </a:ext>
            </a:extLst>
          </p:cNvPr>
          <p:cNvSpPr txBox="1"/>
          <p:nvPr/>
        </p:nvSpPr>
        <p:spPr>
          <a:xfrm>
            <a:off x="9020715" y="203825"/>
            <a:ext cx="2481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62726"/>
                </a:solidFill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4211B52-305B-9785-16D8-23CDB5EAD600}"/>
              </a:ext>
            </a:extLst>
          </p:cNvPr>
          <p:cNvSpPr txBox="1"/>
          <p:nvPr/>
        </p:nvSpPr>
        <p:spPr>
          <a:xfrm>
            <a:off x="8895139" y="1381350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spc="1400" dirty="0">
                <a:solidFill>
                  <a:srgbClr val="6247AA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11FECD7-AA7A-B102-F1B4-B6F0B24DD446}"/>
              </a:ext>
            </a:extLst>
          </p:cNvPr>
          <p:cNvGrpSpPr/>
          <p:nvPr/>
        </p:nvGrpSpPr>
        <p:grpSpPr>
          <a:xfrm>
            <a:off x="-185436" y="1612182"/>
            <a:ext cx="8227591" cy="4936555"/>
            <a:chOff x="-277401" y="2103633"/>
            <a:chExt cx="5688458" cy="341307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C660867-0698-5576-8FA0-0313BA52C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97" b="7397"/>
            <a:stretch/>
          </p:blipFill>
          <p:spPr bwMode="auto">
            <a:xfrm>
              <a:off x="390365" y="2399183"/>
              <a:ext cx="4325473" cy="2764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Laptop PNG, Laptop Transparent Background - FreeIconsPNG">
              <a:extLst>
                <a:ext uri="{FF2B5EF4-FFF2-40B4-BE49-F238E27FC236}">
                  <a16:creationId xmlns:a16="http://schemas.microsoft.com/office/drawing/2014/main" id="{25D038CE-21E1-7037-5567-14F8F3E6A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401" y="2103633"/>
              <a:ext cx="5688458" cy="341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1729A7-493B-1191-4DA4-CE9DE9679282}"/>
              </a:ext>
            </a:extLst>
          </p:cNvPr>
          <p:cNvSpPr txBox="1"/>
          <p:nvPr/>
        </p:nvSpPr>
        <p:spPr>
          <a:xfrm>
            <a:off x="7664541" y="2039655"/>
            <a:ext cx="41547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>
                <a:solidFill>
                  <a:srgbClr val="062726"/>
                </a:solidFill>
                <a:latin typeface="Futura BT" panose="020B0502020204020303" pitchFamily="34" charset="0"/>
              </a:rPr>
              <a:t>{</a:t>
            </a:r>
          </a:p>
          <a:p>
            <a:pPr algn="r"/>
            <a:r>
              <a:rPr lang="pt-BR" sz="3200" dirty="0">
                <a:solidFill>
                  <a:srgbClr val="062726"/>
                </a:solidFill>
                <a:latin typeface="Futura BT" panose="020B0502020204020303" pitchFamily="34" charset="0"/>
              </a:rPr>
              <a:t>Este é um espaço para um pequeno texto. Não se esqueça de </a:t>
            </a:r>
            <a:r>
              <a:rPr lang="pt-BR" sz="3200" b="1" dirty="0">
                <a:solidFill>
                  <a:srgbClr val="6247AA"/>
                </a:solidFill>
                <a:latin typeface="Futura BT" panose="020B0502020204020303" pitchFamily="34" charset="0"/>
              </a:rPr>
              <a:t>destacar as palavras importantes</a:t>
            </a:r>
            <a:r>
              <a:rPr lang="pt-BR" sz="3200" dirty="0">
                <a:solidFill>
                  <a:srgbClr val="062726"/>
                </a:solidFill>
                <a:latin typeface="Futura BT" panose="020B0502020204020303" pitchFamily="34" charset="0"/>
              </a:rPr>
              <a:t>.</a:t>
            </a:r>
          </a:p>
          <a:p>
            <a:r>
              <a:rPr lang="pt-BR" sz="3200" dirty="0">
                <a:solidFill>
                  <a:srgbClr val="062726"/>
                </a:solidFill>
                <a:latin typeface="Futura BT" panose="020B0502020204020303" pitchFamily="34" charset="0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40652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816</Words>
  <Application>Microsoft Office PowerPoint</Application>
  <PresentationFormat>Widescreen</PresentationFormat>
  <Paragraphs>285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1" baseType="lpstr">
      <vt:lpstr>Futura BT</vt:lpstr>
      <vt:lpstr>Arial</vt:lpstr>
      <vt:lpstr>Bison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Marcio Monteiro</dc:creator>
  <cp:lastModifiedBy>Marcio Monteiro</cp:lastModifiedBy>
  <cp:revision>1</cp:revision>
  <dcterms:created xsi:type="dcterms:W3CDTF">2025-05-17T16:28:38Z</dcterms:created>
  <dcterms:modified xsi:type="dcterms:W3CDTF">2025-12-12T02:40:31Z</dcterms:modified>
</cp:coreProperties>
</file>