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</p:sldIdLst>
  <p:sldSz cx="12192000" cy="6858000"/>
  <p:notesSz cx="6858000" cy="9144000"/>
  <p:embeddedFontLst>
    <p:embeddedFont>
      <p:font typeface="Aharoni" panose="02010803020104030203" pitchFamily="2" charset="-79"/>
      <p:bold r:id="rId33"/>
    </p:embeddedFont>
    <p:embeddedFont>
      <p:font typeface="Bison Bold" panose="00000400000000000000" pitchFamily="2" charset="0"/>
      <p:regular r:id="rId34"/>
    </p:embeddedFont>
    <p:embeddedFont>
      <p:font typeface="Futura BT" panose="020B0502020204020303" pitchFamily="34" charset="0"/>
      <p:regular r:id="rId35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C957"/>
    <a:srgbClr val="386641"/>
    <a:srgbClr val="BC4749"/>
    <a:srgbClr val="F2E8CF"/>
    <a:srgbClr val="6A9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custSel modSld">
      <pc:chgData name="Marcio Monteiro" userId="aef6e9f59deaac01" providerId="LiveId" clId="{6A8DAF11-0170-4933-B00C-B22EC133431A}" dt="2026-07-20T18:32:20.338" v="27" actId="21"/>
      <pc:docMkLst>
        <pc:docMk/>
      </pc:docMkLst>
      <pc:sldChg chg="addSp delSp modSp mod">
        <pc:chgData name="Marcio Monteiro" userId="aef6e9f59deaac01" providerId="LiveId" clId="{6A8DAF11-0170-4933-B00C-B22EC133431A}" dt="2026-07-20T18:32:20.338" v="27" actId="21"/>
        <pc:sldMkLst>
          <pc:docMk/>
          <pc:sldMk cId="3386740520" sldId="256"/>
        </pc:sldMkLst>
        <pc:spChg chg="mod">
          <ac:chgData name="Marcio Monteiro" userId="aef6e9f59deaac01" providerId="LiveId" clId="{6A8DAF11-0170-4933-B00C-B22EC133431A}" dt="2026-07-20T18:15:43.775" v="21" actId="1076"/>
          <ac:spMkLst>
            <pc:docMk/>
            <pc:sldMk cId="3386740520" sldId="256"/>
            <ac:spMk id="14" creationId="{4C4E2B50-BD15-3217-8FB7-1CD97B7605E1}"/>
          </ac:spMkLst>
        </pc:spChg>
        <pc:spChg chg="mod">
          <ac:chgData name="Marcio Monteiro" userId="aef6e9f59deaac01" providerId="LiveId" clId="{6A8DAF11-0170-4933-B00C-B22EC133431A}" dt="2026-07-20T18:15:41.531" v="20" actId="1076"/>
          <ac:spMkLst>
            <pc:docMk/>
            <pc:sldMk cId="3386740520" sldId="256"/>
            <ac:spMk id="15" creationId="{3F718948-0A4C-0B37-3FC4-8458D39EB262}"/>
          </ac:spMkLst>
        </pc:spChg>
        <pc:picChg chg="add del mod">
          <ac:chgData name="Marcio Monteiro" userId="aef6e9f59deaac01" providerId="LiveId" clId="{6A8DAF11-0170-4933-B00C-B22EC133431A}" dt="2026-07-20T18:32:20.338" v="27" actId="21"/>
          <ac:picMkLst>
            <pc:docMk/>
            <pc:sldMk cId="3386740520" sldId="256"/>
            <ac:picMk id="3" creationId="{6DA21064-5518-E0E4-9C8B-DE70F8BAC7A0}"/>
          </ac:picMkLst>
        </pc:picChg>
      </pc:sldChg>
      <pc:sldChg chg="addSp delSp modSp mod">
        <pc:chgData name="Marcio Monteiro" userId="aef6e9f59deaac01" providerId="LiveId" clId="{6A8DAF11-0170-4933-B00C-B22EC133431A}" dt="2026-07-20T18:16:01.307" v="25" actId="207"/>
        <pc:sldMkLst>
          <pc:docMk/>
          <pc:sldMk cId="2173380617" sldId="271"/>
        </pc:sldMkLst>
        <pc:spChg chg="add mod">
          <ac:chgData name="Marcio Monteiro" userId="aef6e9f59deaac01" providerId="LiveId" clId="{6A8DAF11-0170-4933-B00C-B22EC133431A}" dt="2026-07-20T18:16:01.307" v="25" actId="207"/>
          <ac:spMkLst>
            <pc:docMk/>
            <pc:sldMk cId="2173380617" sldId="271"/>
            <ac:spMk id="3" creationId="{36A0DEDD-A069-A1FF-2D27-A8C1F8086122}"/>
          </ac:spMkLst>
        </pc:spChg>
        <pc:spChg chg="add mod">
          <ac:chgData name="Marcio Monteiro" userId="aef6e9f59deaac01" providerId="LiveId" clId="{6A8DAF11-0170-4933-B00C-B22EC133431A}" dt="2026-07-20T18:15:57.775" v="24" actId="207"/>
          <ac:spMkLst>
            <pc:docMk/>
            <pc:sldMk cId="2173380617" sldId="271"/>
            <ac:spMk id="5" creationId="{80F4EB61-09F1-9D6A-A73D-164DE7E1B883}"/>
          </ac:spMkLst>
        </pc:spChg>
        <pc:spChg chg="del">
          <ac:chgData name="Marcio Monteiro" userId="aef6e9f59deaac01" providerId="LiveId" clId="{6A8DAF11-0170-4933-B00C-B22EC133431A}" dt="2026-07-20T18:15:52.981" v="22" actId="478"/>
          <ac:spMkLst>
            <pc:docMk/>
            <pc:sldMk cId="2173380617" sldId="271"/>
            <ac:spMk id="14" creationId="{781CB966-7EB8-A198-B823-8A34A9FC683A}"/>
          </ac:spMkLst>
        </pc:spChg>
        <pc:spChg chg="del">
          <ac:chgData name="Marcio Monteiro" userId="aef6e9f59deaac01" providerId="LiveId" clId="{6A8DAF11-0170-4933-B00C-B22EC133431A}" dt="2026-07-20T18:15:52.981" v="22" actId="478"/>
          <ac:spMkLst>
            <pc:docMk/>
            <pc:sldMk cId="2173380617" sldId="271"/>
            <ac:spMk id="15" creationId="{DD58D124-A49A-6DA3-C928-F523BAC23AC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097B97-E0BE-A725-0E1F-FD925778A7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287A3E-9026-B8E0-833F-804F53471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E3B380-855A-9654-A7DE-68128F003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F98708-C135-FB36-AD7D-462FD707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B9617A-5C81-C548-E2D9-2E83A4C4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410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09445B-FB06-0F45-6003-9B5D0BDE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380E9C-4F12-17AE-F130-D9AFD9920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E7AE15-C2EE-B39E-5D9A-91FE15858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279755-9772-DE55-A89B-9A7ED404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999212-6D2B-A2BA-CB18-DE238767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251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AB077F-5DB8-816B-E5EB-97ED1DD704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9D550E-54FF-86B1-43CF-780B082BEB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D2EFDE-BB94-E911-482B-53D9C4102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BDEDC8-600C-753F-3831-88C53E9C9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D890EE-3250-EAAE-7540-9D85BDD6C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917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A1DB32-11E3-D46A-501A-694CAF9F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A0E0CE-9A9F-5089-DABD-148C12B0F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3DBF3D-2AA8-AF43-B4FA-9750738CD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0167CE-0949-3CF1-F5E6-ADDEC3013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30663A-FDC6-D2A6-DADC-42F4461A8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0592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DE748-5480-0087-A66C-7CB547F2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9357CC-3297-A41C-62E6-268B98817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66D9EB-C128-F3EA-9C51-22331123F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468746-EB39-5512-BFFF-30C87D68E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7688AD-5223-9A22-F20F-6DD82754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867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A78AFB-47F5-D506-568F-DCE1E41E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A452CB-D5B0-2BCE-41A7-1C583D818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AD19CB4-E8B1-1A92-FAAE-A40BBC1B7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E6AA98-147F-A30A-EC1B-360CCBB1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B4907-B1C5-C48E-F32B-DEF64F33E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520FE-90B5-F0DD-FF9E-E2E5AAE15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65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7DAEA4-6B0C-070B-4AB1-C403CF92C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9A5E72-8020-4784-EEA2-603C5AAB7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0400E4A-2182-C4F7-75EA-B875C00B3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54EE57E-0B20-6EF4-455A-230C0AE24E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889BBB9-7917-ECC8-2C3E-64DAE7A4C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C205DD6-EA43-2686-FFEF-96324BA1B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C6C57C4-A7FF-3C13-4883-41AEEE0C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371468-9344-3C28-4536-AC3C8AC5A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7568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80B260-99D2-2E4C-AB29-AB68A08DA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13F10A1-2FCB-65DB-82E1-61AD3CAC6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F5380AE-1B51-3E85-38F1-341A3CF03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1885D6-1063-903A-D2FE-985B525A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926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93E15DA-39FE-8766-18F2-5E46CDA44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47E43B-3B4A-6966-5CB3-541156AA4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DF022CA-7E68-C6BF-7F7D-5E0BF08EF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9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05395-BA6C-899D-B024-6AD78B7B5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C05AC4-1E9D-2EB5-7240-3E6C084ED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38ACCBC-EA30-3293-1BDF-7ADC890005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0CACFF-1554-2BF7-9423-ECCCE903A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1C8328B-F567-9A6B-A7AB-A2DAE7040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04D356-F078-EC25-CD23-1AC28A7EB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04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A6FA1F-DFE4-4B88-96C8-9A717FEB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D6D30AD-D5FC-2864-59AF-D80DC2D835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97F4427-DFB9-555E-76D8-0135DF738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BAD747-B436-60F4-C0EC-15D6DBB7D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981ED8-AE39-A481-66E4-A1CDF5869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BD54B7C-A879-297A-A3D5-B0174956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214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1AFE676-30C9-05DD-FDAB-A6E0AA4D4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B48A9C7-A789-FF6F-41AC-BF182F82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208102-8881-5628-DCB2-8DFE3F23C1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E4EEAE-226E-4BE1-BD6A-8E481192D4D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667914-8C20-3C7B-9947-6B8472464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1E5C5C-A34B-F561-7425-E440F54FC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75AF4C-19A8-4069-B2B5-8581521438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78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jp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jp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jpg"/><Relationship Id="rId7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F8B39D9-37C3-8C6D-6858-DF3B97700DD1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F0E42741-5289-1DA7-08E3-6D5AC9E03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>
            <a:off x="842626" y="464946"/>
            <a:ext cx="3136824" cy="3054842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Mão de pessoa&#10;&#10;O conteúdo gerado por IA pode estar incorreto.">
            <a:extLst>
              <a:ext uri="{FF2B5EF4-FFF2-40B4-BE49-F238E27FC236}">
                <a16:creationId xmlns:a16="http://schemas.microsoft.com/office/drawing/2014/main" id="{6045DF7E-9DD9-CCA5-4C97-8627BA3CB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2285" r="23762" b="4496"/>
          <a:stretch>
            <a:fillRect/>
          </a:stretch>
        </p:blipFill>
        <p:spPr>
          <a:xfrm>
            <a:off x="1031625" y="3338213"/>
            <a:ext cx="3136823" cy="3054841"/>
          </a:xfrm>
          <a:custGeom>
            <a:avLst/>
            <a:gdLst>
              <a:gd name="connsiteX0" fmla="*/ 2972424 w 3136823"/>
              <a:gd name="connsiteY0" fmla="*/ 0 h 3054841"/>
              <a:gd name="connsiteX1" fmla="*/ 3128291 w 3136823"/>
              <a:gd name="connsiteY1" fmla="*/ 1440246 h 3054841"/>
              <a:gd name="connsiteX2" fmla="*/ 1843912 w 3136823"/>
              <a:gd name="connsiteY2" fmla="*/ 3036360 h 3054841"/>
              <a:gd name="connsiteX3" fmla="*/ 1751981 w 3136823"/>
              <a:gd name="connsiteY3" fmla="*/ 3046309 h 3054841"/>
              <a:gd name="connsiteX4" fmla="*/ 155867 w 3136823"/>
              <a:gd name="connsiteY4" fmla="*/ 1761930 h 3054841"/>
              <a:gd name="connsiteX5" fmla="*/ 0 w 3136823"/>
              <a:gd name="connsiteY5" fmla="*/ 321684 h 305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6823" h="3054841">
                <a:moveTo>
                  <a:pt x="2972424" y="0"/>
                </a:moveTo>
                <a:lnTo>
                  <a:pt x="3128291" y="1440246"/>
                </a:lnTo>
                <a:cubicBezTo>
                  <a:pt x="3214374" y="2235673"/>
                  <a:pt x="2639339" y="2950277"/>
                  <a:pt x="1843912" y="3036360"/>
                </a:cubicBezTo>
                <a:lnTo>
                  <a:pt x="1751981" y="3046309"/>
                </a:lnTo>
                <a:cubicBezTo>
                  <a:pt x="956554" y="3132392"/>
                  <a:pt x="241950" y="2557357"/>
                  <a:pt x="155867" y="1761930"/>
                </a:cubicBezTo>
                <a:lnTo>
                  <a:pt x="0" y="321684"/>
                </a:ln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4C4E2B50-BD15-3217-8FB7-1CD97B7605E1}"/>
              </a:ext>
            </a:extLst>
          </p:cNvPr>
          <p:cNvSpPr txBox="1"/>
          <p:nvPr/>
        </p:nvSpPr>
        <p:spPr>
          <a:xfrm>
            <a:off x="4714795" y="2386342"/>
            <a:ext cx="66175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TEMPLATE+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F718948-0A4C-0B37-3FC4-8458D39EB262}"/>
              </a:ext>
            </a:extLst>
          </p:cNvPr>
          <p:cNvSpPr txBox="1"/>
          <p:nvPr/>
        </p:nvSpPr>
        <p:spPr>
          <a:xfrm>
            <a:off x="6403139" y="3410263"/>
            <a:ext cx="475482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fármacos</a:t>
            </a:r>
          </a:p>
        </p:txBody>
      </p:sp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398C7992-B35D-021B-1AA9-4E299D71AF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828801" y="486204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Uma imagem contendo Ícone&#10;&#10;Descrição gerada automaticamente">
            <a:extLst>
              <a:ext uri="{FF2B5EF4-FFF2-40B4-BE49-F238E27FC236}">
                <a16:creationId xmlns:a16="http://schemas.microsoft.com/office/drawing/2014/main" id="{00F71088-9820-BB95-B274-64D5FE768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4" t="25461" r="33376" b="40146"/>
          <a:stretch/>
        </p:blipFill>
        <p:spPr>
          <a:xfrm>
            <a:off x="11022946" y="-140135"/>
            <a:ext cx="1547341" cy="144016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Ícone&#10;&#10;Descrição gerada automaticamente">
            <a:extLst>
              <a:ext uri="{FF2B5EF4-FFF2-40B4-BE49-F238E27FC236}">
                <a16:creationId xmlns:a16="http://schemas.microsoft.com/office/drawing/2014/main" id="{3C1E6B00-4B61-4C33-6815-EA9DE34C1F5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6143197" y="739978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Ícone&#10;&#10;Descrição gerada automaticamente">
            <a:extLst>
              <a:ext uri="{FF2B5EF4-FFF2-40B4-BE49-F238E27FC236}">
                <a16:creationId xmlns:a16="http://schemas.microsoft.com/office/drawing/2014/main" id="{3584505A-9517-F945-0749-5AB21FA540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9877811" y="579800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69EA4636-6E15-F7F1-8A65-B18FBE9DF6E1}"/>
              </a:ext>
            </a:extLst>
          </p:cNvPr>
          <p:cNvSpPr txBox="1"/>
          <p:nvPr/>
        </p:nvSpPr>
        <p:spPr>
          <a:xfrm>
            <a:off x="8597651" y="4726572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386641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3386740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C24B3B50-7702-3FA4-918E-9080AA72045B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8F21C68-7012-3156-BB22-60FB54F65A0D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1E4A798-40FB-634C-8EB7-9DC22B6088A3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506746D-08B7-4608-66BA-BEDDA17EE036}"/>
              </a:ext>
            </a:extLst>
          </p:cNvPr>
          <p:cNvGrpSpPr/>
          <p:nvPr/>
        </p:nvGrpSpPr>
        <p:grpSpPr>
          <a:xfrm>
            <a:off x="512032" y="2678642"/>
            <a:ext cx="3123006" cy="2573758"/>
            <a:chOff x="799320" y="4186581"/>
            <a:chExt cx="3123006" cy="2573758"/>
          </a:xfrm>
        </p:grpSpPr>
        <p:sp>
          <p:nvSpPr>
            <p:cNvPr id="5" name="Retângulo: Cantos Superiores Arredondados 4">
              <a:extLst>
                <a:ext uri="{FF2B5EF4-FFF2-40B4-BE49-F238E27FC236}">
                  <a16:creationId xmlns:a16="http://schemas.microsoft.com/office/drawing/2014/main" id="{5BC9BCCB-90A5-3E1E-91AC-BA091E67AF0C}"/>
                </a:ext>
              </a:extLst>
            </p:cNvPr>
            <p:cNvSpPr/>
            <p:nvPr/>
          </p:nvSpPr>
          <p:spPr>
            <a:xfrm rot="16200000">
              <a:off x="1073944" y="3911957"/>
              <a:ext cx="2573758" cy="3123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E8CF"/>
            </a:solidFill>
            <a:ln w="57150">
              <a:solidFill>
                <a:srgbClr val="BC474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984CD09C-BE10-9522-04FE-5B4EA44096EF}"/>
                </a:ext>
              </a:extLst>
            </p:cNvPr>
            <p:cNvSpPr txBox="1"/>
            <p:nvPr/>
          </p:nvSpPr>
          <p:spPr>
            <a:xfrm>
              <a:off x="1118269" y="4327364"/>
              <a:ext cx="266290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38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90%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24211E1-D6C6-2164-C923-539BE8F58CFB}"/>
              </a:ext>
            </a:extLst>
          </p:cNvPr>
          <p:cNvSpPr txBox="1"/>
          <p:nvPr/>
        </p:nvSpPr>
        <p:spPr>
          <a:xfrm>
            <a:off x="1463724" y="5393183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Título 01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1500E317-6CAC-E0A9-04A9-4C19CDED6140}"/>
              </a:ext>
            </a:extLst>
          </p:cNvPr>
          <p:cNvGrpSpPr/>
          <p:nvPr/>
        </p:nvGrpSpPr>
        <p:grpSpPr>
          <a:xfrm>
            <a:off x="3743941" y="4198639"/>
            <a:ext cx="1221561" cy="1053763"/>
            <a:chOff x="3743939" y="4198637"/>
            <a:chExt cx="1221561" cy="1053763"/>
          </a:xfrm>
        </p:grpSpPr>
        <p:sp>
          <p:nvSpPr>
            <p:cNvPr id="8" name="Retângulo: Cantos Superiores Arredondados 7">
              <a:extLst>
                <a:ext uri="{FF2B5EF4-FFF2-40B4-BE49-F238E27FC236}">
                  <a16:creationId xmlns:a16="http://schemas.microsoft.com/office/drawing/2014/main" id="{F2E1E02B-4BE0-80B1-0FD2-8F1EC9E8153B}"/>
                </a:ext>
              </a:extLst>
            </p:cNvPr>
            <p:cNvSpPr/>
            <p:nvPr/>
          </p:nvSpPr>
          <p:spPr>
            <a:xfrm rot="5400000">
              <a:off x="3883869" y="4170769"/>
              <a:ext cx="1010600" cy="115266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E8CF"/>
            </a:solidFill>
            <a:ln w="57150">
              <a:solidFill>
                <a:srgbClr val="BC474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08A6964-4E4E-BF7E-8B20-821C34127F11}"/>
                </a:ext>
              </a:extLst>
            </p:cNvPr>
            <p:cNvSpPr txBox="1"/>
            <p:nvPr/>
          </p:nvSpPr>
          <p:spPr>
            <a:xfrm>
              <a:off x="3743939" y="4198637"/>
              <a:ext cx="119616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10%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8075C6CF-7C40-81BC-9B38-91F787619FF1}"/>
              </a:ext>
            </a:extLst>
          </p:cNvPr>
          <p:cNvSpPr txBox="1"/>
          <p:nvPr/>
        </p:nvSpPr>
        <p:spPr>
          <a:xfrm>
            <a:off x="3493889" y="5393183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Título 02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43AB3DCE-3D8D-3DA0-2B4C-69AD453DC4B4}"/>
              </a:ext>
            </a:extLst>
          </p:cNvPr>
          <p:cNvSpPr/>
          <p:nvPr/>
        </p:nvSpPr>
        <p:spPr>
          <a:xfrm>
            <a:off x="7392660" y="894874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F2E8CF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499BC21-7A00-7EC8-6A20-769403829FB8}"/>
              </a:ext>
            </a:extLst>
          </p:cNvPr>
          <p:cNvSpPr txBox="1"/>
          <p:nvPr/>
        </p:nvSpPr>
        <p:spPr>
          <a:xfrm>
            <a:off x="5713855" y="643260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30%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FECA4900-2585-DAB5-BECC-11611E4B45B1}"/>
              </a:ext>
            </a:extLst>
          </p:cNvPr>
          <p:cNvSpPr/>
          <p:nvPr/>
        </p:nvSpPr>
        <p:spPr>
          <a:xfrm>
            <a:off x="7392660" y="2218313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F2E8CF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170CE08-F2C8-2F65-5435-78E143E4EE73}"/>
              </a:ext>
            </a:extLst>
          </p:cNvPr>
          <p:cNvSpPr txBox="1"/>
          <p:nvPr/>
        </p:nvSpPr>
        <p:spPr>
          <a:xfrm>
            <a:off x="5713855" y="1966699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25%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E7256F58-A961-CA61-6E5C-5D3CD75BE38B}"/>
              </a:ext>
            </a:extLst>
          </p:cNvPr>
          <p:cNvSpPr/>
          <p:nvPr/>
        </p:nvSpPr>
        <p:spPr>
          <a:xfrm>
            <a:off x="7392660" y="3541752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F2E8CF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1545A2F-E614-45C2-D888-3385B030F050}"/>
              </a:ext>
            </a:extLst>
          </p:cNvPr>
          <p:cNvSpPr txBox="1"/>
          <p:nvPr/>
        </p:nvSpPr>
        <p:spPr>
          <a:xfrm>
            <a:off x="5713855" y="3290138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16%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F07EE6B9-4D5F-3DF2-95C2-20CF60BEFFC2}"/>
              </a:ext>
            </a:extLst>
          </p:cNvPr>
          <p:cNvSpPr/>
          <p:nvPr/>
        </p:nvSpPr>
        <p:spPr>
          <a:xfrm>
            <a:off x="7392660" y="4865191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F2E8CF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5B224D0-34D3-1516-B28C-D9B85668E1EA}"/>
              </a:ext>
            </a:extLst>
          </p:cNvPr>
          <p:cNvSpPr txBox="1"/>
          <p:nvPr/>
        </p:nvSpPr>
        <p:spPr>
          <a:xfrm>
            <a:off x="5713855" y="4613577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87%</a:t>
            </a:r>
          </a:p>
        </p:txBody>
      </p:sp>
      <p:pic>
        <p:nvPicPr>
          <p:cNvPr id="22" name="Imagem 21" descr="Uma imagem contendo Ícone&#10;&#10;Descrição gerada automaticamente">
            <a:extLst>
              <a:ext uri="{FF2B5EF4-FFF2-40B4-BE49-F238E27FC236}">
                <a16:creationId xmlns:a16="http://schemas.microsoft.com/office/drawing/2014/main" id="{02D7E68E-AF9B-FEA6-F622-6114827679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225902" y="593701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Uma imagem contendo Ícone&#10;&#10;Descrição gerada automaticamente">
            <a:extLst>
              <a:ext uri="{FF2B5EF4-FFF2-40B4-BE49-F238E27FC236}">
                <a16:creationId xmlns:a16="http://schemas.microsoft.com/office/drawing/2014/main" id="{A1E998BD-1B05-7AB2-F6FB-486486D1BD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139212" y="2017497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 descr="Uma imagem contendo Ícone&#10;&#10;Descrição gerada automaticamente">
            <a:extLst>
              <a:ext uri="{FF2B5EF4-FFF2-40B4-BE49-F238E27FC236}">
                <a16:creationId xmlns:a16="http://schemas.microsoft.com/office/drawing/2014/main" id="{452222ED-AFAF-4B9D-0B79-581707BB17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390814" y="5978250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Uma imagem contendo Ícone&#10;&#10;Descrição gerada automaticamente">
            <a:extLst>
              <a:ext uri="{FF2B5EF4-FFF2-40B4-BE49-F238E27FC236}">
                <a16:creationId xmlns:a16="http://schemas.microsoft.com/office/drawing/2014/main" id="{F7311D09-5ECC-E072-5DB6-E5A7DA8D8DB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838515" y="-297152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872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2" grpId="0"/>
      <p:bldP spid="13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A86ADFB2-9A9A-AB56-A49F-2B7E9E511A30}"/>
              </a:ext>
            </a:extLst>
          </p:cNvPr>
          <p:cNvSpPr/>
          <p:nvPr/>
        </p:nvSpPr>
        <p:spPr>
          <a:xfrm>
            <a:off x="0" y="-10363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6ED16B-6AF8-B851-65E5-3C6A5718CD5C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911AECE-7BA8-D4FC-9EE7-AFFF61021ABC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838BEBF-45D4-E435-26A8-2B1E072749A1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DD32A1D7-8D47-52DF-07C5-734371B7C30E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8C36DC3C-CCBD-DF6E-096C-FD4EF91FC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B0DC13C-FE75-D598-05DE-A4AA145DF710}"/>
              </a:ext>
            </a:extLst>
          </p:cNvPr>
          <p:cNvGrpSpPr/>
          <p:nvPr/>
        </p:nvGrpSpPr>
        <p:grpSpPr>
          <a:xfrm>
            <a:off x="8265289" y="1861770"/>
            <a:ext cx="1234312" cy="1323439"/>
            <a:chOff x="799320" y="4077451"/>
            <a:chExt cx="1464196" cy="1323439"/>
          </a:xfrm>
        </p:grpSpPr>
        <p:sp>
          <p:nvSpPr>
            <p:cNvPr id="8" name="Retângulo: Cantos Superiores Arredondados 7">
              <a:extLst>
                <a:ext uri="{FF2B5EF4-FFF2-40B4-BE49-F238E27FC236}">
                  <a16:creationId xmlns:a16="http://schemas.microsoft.com/office/drawing/2014/main" id="{358F1446-4FF3-C186-EA52-6B4855C0C189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13F190A-2D8C-9A53-A4F0-F2D756A67086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E8E0C0CC-DFA0-1B08-C0B8-A09342D8AF2D}"/>
              </a:ext>
            </a:extLst>
          </p:cNvPr>
          <p:cNvGrpSpPr/>
          <p:nvPr/>
        </p:nvGrpSpPr>
        <p:grpSpPr>
          <a:xfrm>
            <a:off x="9622430" y="1970899"/>
            <a:ext cx="2648021" cy="1155228"/>
            <a:chOff x="2362199" y="4186582"/>
            <a:chExt cx="2648021" cy="1155228"/>
          </a:xfrm>
        </p:grpSpPr>
        <p:sp>
          <p:nvSpPr>
            <p:cNvPr id="11" name="Retângulo: Cantos Superiores Arredondados 10">
              <a:extLst>
                <a:ext uri="{FF2B5EF4-FFF2-40B4-BE49-F238E27FC236}">
                  <a16:creationId xmlns:a16="http://schemas.microsoft.com/office/drawing/2014/main" id="{8E3B6186-766D-419A-6956-A2ED5CBCEBEC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8171FC66-D467-519F-C2CC-DBD68D1C3641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E6BEC54-165A-0E63-BC95-3C004C51DACC}"/>
              </a:ext>
            </a:extLst>
          </p:cNvPr>
          <p:cNvGrpSpPr/>
          <p:nvPr/>
        </p:nvGrpSpPr>
        <p:grpSpPr>
          <a:xfrm>
            <a:off x="8265288" y="3235258"/>
            <a:ext cx="1234312" cy="1323439"/>
            <a:chOff x="799320" y="4077451"/>
            <a:chExt cx="1464196" cy="1323439"/>
          </a:xfrm>
        </p:grpSpPr>
        <p:sp>
          <p:nvSpPr>
            <p:cNvPr id="14" name="Retângulo: Cantos Superiores Arredondados 13">
              <a:extLst>
                <a:ext uri="{FF2B5EF4-FFF2-40B4-BE49-F238E27FC236}">
                  <a16:creationId xmlns:a16="http://schemas.microsoft.com/office/drawing/2014/main" id="{F8F0A052-B53D-3FC9-83FC-0476F7DB4136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9F80B96C-B6E2-3580-E6AC-27FAB0E489F8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6E200EC9-1107-6619-8093-40F16436CC91}"/>
              </a:ext>
            </a:extLst>
          </p:cNvPr>
          <p:cNvGrpSpPr/>
          <p:nvPr/>
        </p:nvGrpSpPr>
        <p:grpSpPr>
          <a:xfrm>
            <a:off x="9622429" y="3344387"/>
            <a:ext cx="2648021" cy="1155228"/>
            <a:chOff x="2362199" y="4186582"/>
            <a:chExt cx="2648021" cy="1155228"/>
          </a:xfrm>
        </p:grpSpPr>
        <p:sp>
          <p:nvSpPr>
            <p:cNvPr id="17" name="Retângulo: Cantos Superiores Arredondados 16">
              <a:extLst>
                <a:ext uri="{FF2B5EF4-FFF2-40B4-BE49-F238E27FC236}">
                  <a16:creationId xmlns:a16="http://schemas.microsoft.com/office/drawing/2014/main" id="{0465BC8D-3B4A-AC2E-D3AC-A65F6569C0B4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882B828-C290-0B53-6287-929CE9AE2660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2603788-F42D-623F-8671-881503F2CC1B}"/>
              </a:ext>
            </a:extLst>
          </p:cNvPr>
          <p:cNvGrpSpPr/>
          <p:nvPr/>
        </p:nvGrpSpPr>
        <p:grpSpPr>
          <a:xfrm>
            <a:off x="8265289" y="4667827"/>
            <a:ext cx="1234312" cy="1323439"/>
            <a:chOff x="799320" y="4077451"/>
            <a:chExt cx="1464196" cy="1323439"/>
          </a:xfrm>
        </p:grpSpPr>
        <p:sp>
          <p:nvSpPr>
            <p:cNvPr id="20" name="Retângulo: Cantos Superiores Arredondados 19">
              <a:extLst>
                <a:ext uri="{FF2B5EF4-FFF2-40B4-BE49-F238E27FC236}">
                  <a16:creationId xmlns:a16="http://schemas.microsoft.com/office/drawing/2014/main" id="{019D7214-6D8E-4021-6F4D-7676E788E91F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5D2A5402-71F5-3B6F-14DB-AA8250C80381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64153097-45B8-90D9-D79D-386A73845353}"/>
              </a:ext>
            </a:extLst>
          </p:cNvPr>
          <p:cNvGrpSpPr/>
          <p:nvPr/>
        </p:nvGrpSpPr>
        <p:grpSpPr>
          <a:xfrm>
            <a:off x="9622430" y="4776956"/>
            <a:ext cx="2648021" cy="1155228"/>
            <a:chOff x="2362199" y="4186582"/>
            <a:chExt cx="2648021" cy="1155228"/>
          </a:xfrm>
        </p:grpSpPr>
        <p:sp>
          <p:nvSpPr>
            <p:cNvPr id="23" name="Retângulo: Cantos Superiores Arredondados 22">
              <a:extLst>
                <a:ext uri="{FF2B5EF4-FFF2-40B4-BE49-F238E27FC236}">
                  <a16:creationId xmlns:a16="http://schemas.microsoft.com/office/drawing/2014/main" id="{6FEEFAA7-8909-358B-E0B8-AADDB56042E5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486D8AE6-4C40-FEB5-A142-2E4319F824C3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25" name="Imagem 24" descr="Uma imagem contendo Ícone&#10;&#10;Descrição gerada automaticamente">
            <a:extLst>
              <a:ext uri="{FF2B5EF4-FFF2-40B4-BE49-F238E27FC236}">
                <a16:creationId xmlns:a16="http://schemas.microsoft.com/office/drawing/2014/main" id="{CD6B4318-838D-24A6-E084-B98FB2FECB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353314" y="460638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 descr="Uma imagem contendo Ícone&#10;&#10;Descrição gerada automaticamente">
            <a:extLst>
              <a:ext uri="{FF2B5EF4-FFF2-40B4-BE49-F238E27FC236}">
                <a16:creationId xmlns:a16="http://schemas.microsoft.com/office/drawing/2014/main" id="{9165288A-6A27-1CEB-FBFF-78FBEB2B7F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3343476" y="150380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Uma imagem contendo Ícone&#10;&#10;Descrição gerada automaticamente">
            <a:extLst>
              <a:ext uri="{FF2B5EF4-FFF2-40B4-BE49-F238E27FC236}">
                <a16:creationId xmlns:a16="http://schemas.microsoft.com/office/drawing/2014/main" id="{DE5FC80C-B8F7-EAE2-2DD6-A8C3CE3346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249020" y="202590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361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CF68D42-C775-442A-9BC7-632FFD4C5BF0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F47A609-3744-654B-3153-96501B548EBC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9A31E7-73E0-1FE4-5947-1B9AE3D8EC90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pic>
        <p:nvPicPr>
          <p:cNvPr id="4" name="Imagem 3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2C8E6A6D-8B63-72DF-CBD1-AD85AD3E3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 rot="368744">
            <a:off x="6341650" y="1269438"/>
            <a:ext cx="2636195" cy="2567297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5819B671-C9C5-C375-EE83-53F27F9AE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 rot="368744">
            <a:off x="9175067" y="1269436"/>
            <a:ext cx="2636195" cy="2567297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4B52A8E7-592B-BD3C-3528-E9BD0F4C6369}"/>
              </a:ext>
            </a:extLst>
          </p:cNvPr>
          <p:cNvGrpSpPr/>
          <p:nvPr/>
        </p:nvGrpSpPr>
        <p:grpSpPr>
          <a:xfrm>
            <a:off x="6341559" y="3835400"/>
            <a:ext cx="2548496" cy="2451100"/>
            <a:chOff x="6341559" y="3835400"/>
            <a:chExt cx="2548496" cy="2451100"/>
          </a:xfrm>
        </p:grpSpPr>
        <p:sp>
          <p:nvSpPr>
            <p:cNvPr id="10" name="Retângulo: Cantos Superiores Arredondados 9">
              <a:extLst>
                <a:ext uri="{FF2B5EF4-FFF2-40B4-BE49-F238E27FC236}">
                  <a16:creationId xmlns:a16="http://schemas.microsoft.com/office/drawing/2014/main" id="{DA0363DC-FC35-9C52-9125-31B889348B9A}"/>
                </a:ext>
              </a:extLst>
            </p:cNvPr>
            <p:cNvSpPr/>
            <p:nvPr/>
          </p:nvSpPr>
          <p:spPr>
            <a:xfrm rot="10800000">
              <a:off x="6341559" y="3835400"/>
              <a:ext cx="2548496" cy="245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E8CF"/>
            </a:solidFill>
            <a:ln w="57150">
              <a:solidFill>
                <a:srgbClr val="BC474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922E799-B221-C1AF-7709-E99DDEDBCA52}"/>
                </a:ext>
              </a:extLst>
            </p:cNvPr>
            <p:cNvSpPr txBox="1"/>
            <p:nvPr/>
          </p:nvSpPr>
          <p:spPr>
            <a:xfrm>
              <a:off x="6436830" y="4404615"/>
              <a:ext cx="235795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  <a:p>
              <a:pPr algn="ctr"/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descritivo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A211500-AED8-96F5-0195-230FBF99587B}"/>
              </a:ext>
            </a:extLst>
          </p:cNvPr>
          <p:cNvGrpSpPr/>
          <p:nvPr/>
        </p:nvGrpSpPr>
        <p:grpSpPr>
          <a:xfrm>
            <a:off x="9174976" y="3835400"/>
            <a:ext cx="2548496" cy="2451100"/>
            <a:chOff x="9174976" y="3835400"/>
            <a:chExt cx="2548496" cy="2451100"/>
          </a:xfrm>
        </p:grpSpPr>
        <p:sp>
          <p:nvSpPr>
            <p:cNvPr id="11" name="Retângulo: Cantos Superiores Arredondados 10">
              <a:extLst>
                <a:ext uri="{FF2B5EF4-FFF2-40B4-BE49-F238E27FC236}">
                  <a16:creationId xmlns:a16="http://schemas.microsoft.com/office/drawing/2014/main" id="{32D93725-D03E-AD7B-4942-C3311FEC6132}"/>
                </a:ext>
              </a:extLst>
            </p:cNvPr>
            <p:cNvSpPr/>
            <p:nvPr/>
          </p:nvSpPr>
          <p:spPr>
            <a:xfrm rot="10800000">
              <a:off x="9174976" y="3835400"/>
              <a:ext cx="2548496" cy="245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2E8CF"/>
            </a:solidFill>
            <a:ln w="57150">
              <a:solidFill>
                <a:srgbClr val="BC474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837E4BE1-3B40-E815-C88E-73539AFC668C}"/>
                </a:ext>
              </a:extLst>
            </p:cNvPr>
            <p:cNvSpPr txBox="1"/>
            <p:nvPr/>
          </p:nvSpPr>
          <p:spPr>
            <a:xfrm>
              <a:off x="9314185" y="4404614"/>
              <a:ext cx="235795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  <a:p>
              <a:pPr algn="ctr"/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descritivo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EEC55FC-CFCC-A637-7C12-350D08487AA9}"/>
              </a:ext>
            </a:extLst>
          </p:cNvPr>
          <p:cNvSpPr txBox="1"/>
          <p:nvPr/>
        </p:nvSpPr>
        <p:spPr>
          <a:xfrm>
            <a:off x="352220" y="255308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7" name="Imagem 16" descr="Uma imagem contendo Ícone&#10;&#10;Descrição gerada automaticamente">
            <a:extLst>
              <a:ext uri="{FF2B5EF4-FFF2-40B4-BE49-F238E27FC236}">
                <a16:creationId xmlns:a16="http://schemas.microsoft.com/office/drawing/2014/main" id="{FFB136F3-5769-8014-3712-70357BB820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352220" y="6489503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Ícone&#10;&#10;Descrição gerada automaticamente">
            <a:extLst>
              <a:ext uri="{FF2B5EF4-FFF2-40B4-BE49-F238E27FC236}">
                <a16:creationId xmlns:a16="http://schemas.microsoft.com/office/drawing/2014/main" id="{DBE79903-1F63-F50D-E443-549F0153B5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10760848" y="44952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Ícone&#10;&#10;Descrição gerada automaticamente">
            <a:extLst>
              <a:ext uri="{FF2B5EF4-FFF2-40B4-BE49-F238E27FC236}">
                <a16:creationId xmlns:a16="http://schemas.microsoft.com/office/drawing/2014/main" id="{9190D813-CD04-C114-89E0-F1DF1C984D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4494736" y="572318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Uma imagem contendo Ícone&#10;&#10;Descrição gerada automaticamente">
            <a:extLst>
              <a:ext uri="{FF2B5EF4-FFF2-40B4-BE49-F238E27FC236}">
                <a16:creationId xmlns:a16="http://schemas.microsoft.com/office/drawing/2014/main" id="{B4A2BAD8-BF40-024E-D347-0D8BB548912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660501" y="-19221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510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>
            <a:extLst>
              <a:ext uri="{FF2B5EF4-FFF2-40B4-BE49-F238E27FC236}">
                <a16:creationId xmlns:a16="http://schemas.microsoft.com/office/drawing/2014/main" id="{6FA2817C-7140-B1A8-F590-B985E7828016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2F8A2A2-95F2-572B-5D2C-CF84310968D1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D6D0695-1FCC-549F-D62A-AEF24D252D39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3E276BC-21CD-8A3D-E7D1-B839A65C962C}"/>
              </a:ext>
            </a:extLst>
          </p:cNvPr>
          <p:cNvSpPr txBox="1"/>
          <p:nvPr/>
        </p:nvSpPr>
        <p:spPr>
          <a:xfrm>
            <a:off x="6689848" y="2654684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EC968BB-4086-34AA-9795-24CDD40D3646}"/>
              </a:ext>
            </a:extLst>
          </p:cNvPr>
          <p:cNvGrpSpPr/>
          <p:nvPr/>
        </p:nvGrpSpPr>
        <p:grpSpPr>
          <a:xfrm>
            <a:off x="2566299" y="1208837"/>
            <a:ext cx="3787498" cy="514350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EA15881C-D4EE-EBB2-CCFE-F0023C834CF2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AA87E6F5-6C35-95FC-4DDE-207EB6BB9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2" r="13302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8" name="Mockup">
              <a:extLst>
                <a:ext uri="{FF2B5EF4-FFF2-40B4-BE49-F238E27FC236}">
                  <a16:creationId xmlns:a16="http://schemas.microsoft.com/office/drawing/2014/main" id="{731B1AA9-9EC7-62ED-1B6D-ACE2EC431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10" name="Retângulo: Cantos Superiores Arredondados 9">
            <a:extLst>
              <a:ext uri="{FF2B5EF4-FFF2-40B4-BE49-F238E27FC236}">
                <a16:creationId xmlns:a16="http://schemas.microsoft.com/office/drawing/2014/main" id="{6B1F4E16-3E05-1981-99FD-F2732AC24687}"/>
              </a:ext>
            </a:extLst>
          </p:cNvPr>
          <p:cNvSpPr/>
          <p:nvPr/>
        </p:nvSpPr>
        <p:spPr>
          <a:xfrm rot="16200000">
            <a:off x="-398945" y="163757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E36B507-B0E2-48AB-964A-C7C9C7EBF007}"/>
              </a:ext>
            </a:extLst>
          </p:cNvPr>
          <p:cNvGrpSpPr/>
          <p:nvPr/>
        </p:nvGrpSpPr>
        <p:grpSpPr>
          <a:xfrm>
            <a:off x="918652" y="1677121"/>
            <a:ext cx="2648021" cy="1155228"/>
            <a:chOff x="2362199" y="4186582"/>
            <a:chExt cx="2648021" cy="1155228"/>
          </a:xfrm>
        </p:grpSpPr>
        <p:sp>
          <p:nvSpPr>
            <p:cNvPr id="13" name="Retângulo: Cantos Superiores Arredondados 12">
              <a:extLst>
                <a:ext uri="{FF2B5EF4-FFF2-40B4-BE49-F238E27FC236}">
                  <a16:creationId xmlns:a16="http://schemas.microsoft.com/office/drawing/2014/main" id="{17B39FEA-E248-2ADD-B4F5-D366F6632A3E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341E9893-BC3B-DBC1-94CD-F0DA97DA6996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sp>
        <p:nvSpPr>
          <p:cNvPr id="16" name="Retângulo: Cantos Superiores Arredondados 15">
            <a:extLst>
              <a:ext uri="{FF2B5EF4-FFF2-40B4-BE49-F238E27FC236}">
                <a16:creationId xmlns:a16="http://schemas.microsoft.com/office/drawing/2014/main" id="{E5F18B70-6AA9-B23F-5787-F33DF0665978}"/>
              </a:ext>
            </a:extLst>
          </p:cNvPr>
          <p:cNvSpPr/>
          <p:nvPr/>
        </p:nvSpPr>
        <p:spPr>
          <a:xfrm rot="16200000">
            <a:off x="-354848" y="326108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91937FD-DA84-453D-B3FB-2B96FBE65172}"/>
              </a:ext>
            </a:extLst>
          </p:cNvPr>
          <p:cNvGrpSpPr/>
          <p:nvPr/>
        </p:nvGrpSpPr>
        <p:grpSpPr>
          <a:xfrm>
            <a:off x="962749" y="3300631"/>
            <a:ext cx="2648021" cy="1155228"/>
            <a:chOff x="2362199" y="4186582"/>
            <a:chExt cx="2648021" cy="1155228"/>
          </a:xfrm>
        </p:grpSpPr>
        <p:sp>
          <p:nvSpPr>
            <p:cNvPr id="19" name="Retângulo: Cantos Superiores Arredondados 18">
              <a:extLst>
                <a:ext uri="{FF2B5EF4-FFF2-40B4-BE49-F238E27FC236}">
                  <a16:creationId xmlns:a16="http://schemas.microsoft.com/office/drawing/2014/main" id="{DEDEFE77-20B8-2E9B-5591-8221EB2355E0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85CB7247-C51D-B4EE-6FC6-189F03671D03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sp>
        <p:nvSpPr>
          <p:cNvPr id="22" name="Retângulo: Cantos Superiores Arredondados 21">
            <a:extLst>
              <a:ext uri="{FF2B5EF4-FFF2-40B4-BE49-F238E27FC236}">
                <a16:creationId xmlns:a16="http://schemas.microsoft.com/office/drawing/2014/main" id="{03036FC1-5F38-AE01-95F1-7EB86475BADF}"/>
              </a:ext>
            </a:extLst>
          </p:cNvPr>
          <p:cNvSpPr/>
          <p:nvPr/>
        </p:nvSpPr>
        <p:spPr>
          <a:xfrm rot="16200000">
            <a:off x="-310751" y="488459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C489004A-7632-F07A-6905-B1270A1C37F1}"/>
              </a:ext>
            </a:extLst>
          </p:cNvPr>
          <p:cNvGrpSpPr/>
          <p:nvPr/>
        </p:nvGrpSpPr>
        <p:grpSpPr>
          <a:xfrm>
            <a:off x="1006846" y="4924141"/>
            <a:ext cx="2648021" cy="1155228"/>
            <a:chOff x="2362199" y="4186582"/>
            <a:chExt cx="2648021" cy="1155228"/>
          </a:xfrm>
        </p:grpSpPr>
        <p:sp>
          <p:nvSpPr>
            <p:cNvPr id="25" name="Retângulo: Cantos Superiores Arredondados 24">
              <a:extLst>
                <a:ext uri="{FF2B5EF4-FFF2-40B4-BE49-F238E27FC236}">
                  <a16:creationId xmlns:a16="http://schemas.microsoft.com/office/drawing/2014/main" id="{9474DDD6-7DB1-01E1-78D4-52AA5C3CFC8A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0816197-6931-FB9B-5C15-3DC4399BEA0A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27" name="Imagem 26" descr="Uma imagem contendo Ícone&#10;&#10;Descrição gerada automaticamente">
            <a:extLst>
              <a:ext uri="{FF2B5EF4-FFF2-40B4-BE49-F238E27FC236}">
                <a16:creationId xmlns:a16="http://schemas.microsoft.com/office/drawing/2014/main" id="{61385567-E03F-0FEA-589F-E312317B4C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916732" y="6199879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m 27" descr="Uma imagem contendo Ícone&#10;&#10;Descrição gerada automaticamente">
            <a:extLst>
              <a:ext uri="{FF2B5EF4-FFF2-40B4-BE49-F238E27FC236}">
                <a16:creationId xmlns:a16="http://schemas.microsoft.com/office/drawing/2014/main" id="{17869746-9E6A-D137-E883-F3D54E6E3A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219219" y="46922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Uma imagem contendo Ícone&#10;&#10;Descrição gerada automaticamente">
            <a:extLst>
              <a:ext uri="{FF2B5EF4-FFF2-40B4-BE49-F238E27FC236}">
                <a16:creationId xmlns:a16="http://schemas.microsoft.com/office/drawing/2014/main" id="{FE45BFDC-2353-386B-4738-C08A9BAD967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7606930" y="1361326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m 29" descr="Uma imagem contendo Ícone&#10;&#10;Descrição gerada automaticamente">
            <a:extLst>
              <a:ext uri="{FF2B5EF4-FFF2-40B4-BE49-F238E27FC236}">
                <a16:creationId xmlns:a16="http://schemas.microsoft.com/office/drawing/2014/main" id="{A566D4FB-EBF6-C354-5A71-7BA264C23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55549" y="-20341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43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 animBg="1"/>
      <p:bldP spid="16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1AD6AAA9-AD3A-F231-6F6B-D7C7F6E07C59}"/>
              </a:ext>
            </a:extLst>
          </p:cNvPr>
          <p:cNvSpPr/>
          <p:nvPr/>
        </p:nvSpPr>
        <p:spPr>
          <a:xfrm>
            <a:off x="11480772" y="0"/>
            <a:ext cx="711228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Superiores Arredondados 1">
            <a:extLst>
              <a:ext uri="{FF2B5EF4-FFF2-40B4-BE49-F238E27FC236}">
                <a16:creationId xmlns:a16="http://schemas.microsoft.com/office/drawing/2014/main" id="{54DEB562-1986-1DB1-FAF0-3F355AEE85CA}"/>
              </a:ext>
            </a:extLst>
          </p:cNvPr>
          <p:cNvSpPr/>
          <p:nvPr/>
        </p:nvSpPr>
        <p:spPr>
          <a:xfrm>
            <a:off x="13716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: Cantos Superiores Arredondados 2">
            <a:extLst>
              <a:ext uri="{FF2B5EF4-FFF2-40B4-BE49-F238E27FC236}">
                <a16:creationId xmlns:a16="http://schemas.microsoft.com/office/drawing/2014/main" id="{F1A3C52C-9CC4-04BD-2A86-9F21C251DD96}"/>
              </a:ext>
            </a:extLst>
          </p:cNvPr>
          <p:cNvSpPr/>
          <p:nvPr/>
        </p:nvSpPr>
        <p:spPr>
          <a:xfrm rot="10800000">
            <a:off x="13716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CFCEE9C8-290E-B934-51F6-8267DA9B752D}"/>
              </a:ext>
            </a:extLst>
          </p:cNvPr>
          <p:cNvSpPr/>
          <p:nvPr/>
        </p:nvSpPr>
        <p:spPr>
          <a:xfrm>
            <a:off x="41783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Superiores Arredondados 4">
            <a:extLst>
              <a:ext uri="{FF2B5EF4-FFF2-40B4-BE49-F238E27FC236}">
                <a16:creationId xmlns:a16="http://schemas.microsoft.com/office/drawing/2014/main" id="{00BFA902-F26A-5913-A8BB-DF4501370048}"/>
              </a:ext>
            </a:extLst>
          </p:cNvPr>
          <p:cNvSpPr/>
          <p:nvPr/>
        </p:nvSpPr>
        <p:spPr>
          <a:xfrm rot="10800000">
            <a:off x="41783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Superiores Arredondados 5">
            <a:extLst>
              <a:ext uri="{FF2B5EF4-FFF2-40B4-BE49-F238E27FC236}">
                <a16:creationId xmlns:a16="http://schemas.microsoft.com/office/drawing/2014/main" id="{7542B476-9115-0E1D-B2D4-1189797F8A43}"/>
              </a:ext>
            </a:extLst>
          </p:cNvPr>
          <p:cNvSpPr/>
          <p:nvPr/>
        </p:nvSpPr>
        <p:spPr>
          <a:xfrm>
            <a:off x="69850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Superiores Arredondados 6">
            <a:extLst>
              <a:ext uri="{FF2B5EF4-FFF2-40B4-BE49-F238E27FC236}">
                <a16:creationId xmlns:a16="http://schemas.microsoft.com/office/drawing/2014/main" id="{7B398D9F-FBB1-B4C6-5348-A2FB23D03A12}"/>
              </a:ext>
            </a:extLst>
          </p:cNvPr>
          <p:cNvSpPr/>
          <p:nvPr/>
        </p:nvSpPr>
        <p:spPr>
          <a:xfrm rot="10800000">
            <a:off x="69850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Superiores Arredondados 7">
            <a:extLst>
              <a:ext uri="{FF2B5EF4-FFF2-40B4-BE49-F238E27FC236}">
                <a16:creationId xmlns:a16="http://schemas.microsoft.com/office/drawing/2014/main" id="{F0E92B27-59DE-409E-A8DB-334DA3FCD553}"/>
              </a:ext>
            </a:extLst>
          </p:cNvPr>
          <p:cNvSpPr/>
          <p:nvPr/>
        </p:nvSpPr>
        <p:spPr>
          <a:xfrm>
            <a:off x="97917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9D151ADA-4D22-D5B0-6982-C7300F5B375F}"/>
              </a:ext>
            </a:extLst>
          </p:cNvPr>
          <p:cNvSpPr/>
          <p:nvPr/>
        </p:nvSpPr>
        <p:spPr>
          <a:xfrm rot="10800000">
            <a:off x="97917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3CA120E-9251-1784-02C5-C26506B83D4B}"/>
              </a:ext>
            </a:extLst>
          </p:cNvPr>
          <p:cNvSpPr txBox="1"/>
          <p:nvPr/>
        </p:nvSpPr>
        <p:spPr>
          <a:xfrm>
            <a:off x="4556192" y="210996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5271F37-0E1B-CA99-7E79-1F2667397D53}"/>
              </a:ext>
            </a:extLst>
          </p:cNvPr>
          <p:cNvSpPr txBox="1"/>
          <p:nvPr/>
        </p:nvSpPr>
        <p:spPr>
          <a:xfrm>
            <a:off x="4921268" y="1118936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EDBF231-C9DE-6CC3-AE12-E94F9E648270}"/>
              </a:ext>
            </a:extLst>
          </p:cNvPr>
          <p:cNvSpPr txBox="1"/>
          <p:nvPr/>
        </p:nvSpPr>
        <p:spPr>
          <a:xfrm>
            <a:off x="1098472" y="2211471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2000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179E946-75F2-79B1-EE08-7D8314F99A3F}"/>
              </a:ext>
            </a:extLst>
          </p:cNvPr>
          <p:cNvSpPr txBox="1"/>
          <p:nvPr/>
        </p:nvSpPr>
        <p:spPr>
          <a:xfrm>
            <a:off x="3905171" y="2238972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2005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E42BE02-E222-BCF7-B9DF-9261FE9AA1F8}"/>
              </a:ext>
            </a:extLst>
          </p:cNvPr>
          <p:cNvSpPr txBox="1"/>
          <p:nvPr/>
        </p:nvSpPr>
        <p:spPr>
          <a:xfrm>
            <a:off x="6711870" y="2266471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2017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5C4E638-83A0-379D-B400-4466ED23B845}"/>
              </a:ext>
            </a:extLst>
          </p:cNvPr>
          <p:cNvSpPr txBox="1"/>
          <p:nvPr/>
        </p:nvSpPr>
        <p:spPr>
          <a:xfrm>
            <a:off x="9518569" y="2293970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2024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CE0EB78-65BB-B969-0A80-3E5112B92CB1}"/>
              </a:ext>
            </a:extLst>
          </p:cNvPr>
          <p:cNvSpPr txBox="1"/>
          <p:nvPr/>
        </p:nvSpPr>
        <p:spPr>
          <a:xfrm>
            <a:off x="596924" y="5397502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7C6A092-6D51-D45C-4530-1ED4322C8B26}"/>
              </a:ext>
            </a:extLst>
          </p:cNvPr>
          <p:cNvSpPr txBox="1"/>
          <p:nvPr/>
        </p:nvSpPr>
        <p:spPr>
          <a:xfrm>
            <a:off x="3403625" y="5397503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E65A65F-40FB-70CA-12D7-027C16DC88DE}"/>
              </a:ext>
            </a:extLst>
          </p:cNvPr>
          <p:cNvSpPr txBox="1"/>
          <p:nvPr/>
        </p:nvSpPr>
        <p:spPr>
          <a:xfrm>
            <a:off x="6210324" y="5397502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1459832-9AEC-3DBD-2E73-49C5DE2CD44D}"/>
              </a:ext>
            </a:extLst>
          </p:cNvPr>
          <p:cNvSpPr txBox="1"/>
          <p:nvPr/>
        </p:nvSpPr>
        <p:spPr>
          <a:xfrm>
            <a:off x="9017023" y="5397501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pic>
        <p:nvPicPr>
          <p:cNvPr id="20" name="Imagem 19" descr="Uma imagem contendo Ícone&#10;&#10;Descrição gerada automaticamente">
            <a:extLst>
              <a:ext uri="{FF2B5EF4-FFF2-40B4-BE49-F238E27FC236}">
                <a16:creationId xmlns:a16="http://schemas.microsoft.com/office/drawing/2014/main" id="{72B8F3BC-F026-BB76-6639-E63463FFE0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8674073" y="135745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Uma imagem contendo Ícone&#10;&#10;Descrição gerada automaticamente">
            <a:extLst>
              <a:ext uri="{FF2B5EF4-FFF2-40B4-BE49-F238E27FC236}">
                <a16:creationId xmlns:a16="http://schemas.microsoft.com/office/drawing/2014/main" id="{E0EFFA01-31DF-B590-AF6B-166024D573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98405" y="52758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Uma imagem contendo Ícone&#10;&#10;Descrição gerada automaticamente">
            <a:extLst>
              <a:ext uri="{FF2B5EF4-FFF2-40B4-BE49-F238E27FC236}">
                <a16:creationId xmlns:a16="http://schemas.microsoft.com/office/drawing/2014/main" id="{58793AD8-373E-560B-89E2-B13FDCECB0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3150033" y="1398693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Uma imagem contendo Ícone&#10;&#10;Descrição gerada automaticamente">
            <a:extLst>
              <a:ext uri="{FF2B5EF4-FFF2-40B4-BE49-F238E27FC236}">
                <a16:creationId xmlns:a16="http://schemas.microsoft.com/office/drawing/2014/main" id="{5560015D-81B5-14AD-26D3-1B4D607B77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706100" y="36189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EC690A1B-7FC6-C087-B675-AD52DD67EFAB}"/>
              </a:ext>
            </a:extLst>
          </p:cNvPr>
          <p:cNvCxnSpPr/>
          <p:nvPr/>
        </p:nvCxnSpPr>
        <p:spPr>
          <a:xfrm>
            <a:off x="596924" y="4181582"/>
            <a:ext cx="10653278" cy="0"/>
          </a:xfrm>
          <a:prstGeom prst="line">
            <a:avLst/>
          </a:prstGeom>
          <a:ln w="57150">
            <a:solidFill>
              <a:srgbClr val="386641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75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0C128F7F-298F-973A-8F14-4A0810895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parallelogram">
            <a:avLst>
              <a:gd name="adj" fmla="val 18333"/>
            </a:avLst>
          </a:prstGeom>
        </p:spPr>
      </p:pic>
      <p:sp>
        <p:nvSpPr>
          <p:cNvPr id="4" name="Paralelogramo 3">
            <a:extLst>
              <a:ext uri="{FF2B5EF4-FFF2-40B4-BE49-F238E27FC236}">
                <a16:creationId xmlns:a16="http://schemas.microsoft.com/office/drawing/2014/main" id="{088F7A4C-920C-CAEE-6212-48ADF929DC70}"/>
              </a:ext>
            </a:extLst>
          </p:cNvPr>
          <p:cNvSpPr/>
          <p:nvPr/>
        </p:nvSpPr>
        <p:spPr>
          <a:xfrm flipH="1">
            <a:off x="952500" y="0"/>
            <a:ext cx="10287000" cy="6858000"/>
          </a:xfrm>
          <a:prstGeom prst="parallelogram">
            <a:avLst/>
          </a:prstGeom>
          <a:solidFill>
            <a:srgbClr val="6A994E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0EDF1E08-282E-9E18-8BB7-37031F5DA2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1239500" y="491981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Ícone&#10;&#10;Descrição gerada automaticamente">
            <a:extLst>
              <a:ext uri="{FF2B5EF4-FFF2-40B4-BE49-F238E27FC236}">
                <a16:creationId xmlns:a16="http://schemas.microsoft.com/office/drawing/2014/main" id="{BF9975A4-8A83-087B-7DDC-305D8F4EA0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219005" y="447728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Ícone&#10;&#10;Descrição gerada automaticamente">
            <a:extLst>
              <a:ext uri="{FF2B5EF4-FFF2-40B4-BE49-F238E27FC236}">
                <a16:creationId xmlns:a16="http://schemas.microsoft.com/office/drawing/2014/main" id="{7556B2EA-9F41-9129-4815-B8715E90FF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78358" y="114768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58EE7BF1-4EDA-49B3-F964-556C8FE0CE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411051" y="677476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8EDB72AB-DFF3-F347-0842-E2EFF5E12EE0}"/>
              </a:ext>
            </a:extLst>
          </p:cNvPr>
          <p:cNvSpPr txBox="1"/>
          <p:nvPr/>
        </p:nvSpPr>
        <p:spPr>
          <a:xfrm>
            <a:off x="1848858" y="1527938"/>
            <a:ext cx="84942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rgbClr val="A7C95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Use uma frase impactante para encerrar a sua apresentação.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4D414D6-DA50-D64A-7762-491A12F82F31}"/>
              </a:ext>
            </a:extLst>
          </p:cNvPr>
          <p:cNvSpPr txBox="1"/>
          <p:nvPr/>
        </p:nvSpPr>
        <p:spPr>
          <a:xfrm>
            <a:off x="2463263" y="225949"/>
            <a:ext cx="164339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BC4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“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94D64C1-AF9D-555B-3E94-53843AFA310D}"/>
              </a:ext>
            </a:extLst>
          </p:cNvPr>
          <p:cNvSpPr txBox="1"/>
          <p:nvPr/>
        </p:nvSpPr>
        <p:spPr>
          <a:xfrm>
            <a:off x="6096002" y="5313592"/>
            <a:ext cx="3357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2E8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78283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B88424-661E-331C-4BF9-B2F3DB703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4005BE0-FC96-CB3D-6D11-DE0D4EFBC862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FF6AEFB7-FD81-C667-0D36-A10EE8215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>
            <a:off x="842626" y="464946"/>
            <a:ext cx="3136824" cy="3054842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Mão de pessoa&#10;&#10;O conteúdo gerado por IA pode estar incorreto.">
            <a:extLst>
              <a:ext uri="{FF2B5EF4-FFF2-40B4-BE49-F238E27FC236}">
                <a16:creationId xmlns:a16="http://schemas.microsoft.com/office/drawing/2014/main" id="{1DC0928E-C936-3C85-3EE7-1D8DBB1D94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2285" r="23762" b="4496"/>
          <a:stretch>
            <a:fillRect/>
          </a:stretch>
        </p:blipFill>
        <p:spPr>
          <a:xfrm>
            <a:off x="1031625" y="3338213"/>
            <a:ext cx="3136823" cy="3054841"/>
          </a:xfrm>
          <a:custGeom>
            <a:avLst/>
            <a:gdLst>
              <a:gd name="connsiteX0" fmla="*/ 2972424 w 3136823"/>
              <a:gd name="connsiteY0" fmla="*/ 0 h 3054841"/>
              <a:gd name="connsiteX1" fmla="*/ 3128291 w 3136823"/>
              <a:gd name="connsiteY1" fmla="*/ 1440246 h 3054841"/>
              <a:gd name="connsiteX2" fmla="*/ 1843912 w 3136823"/>
              <a:gd name="connsiteY2" fmla="*/ 3036360 h 3054841"/>
              <a:gd name="connsiteX3" fmla="*/ 1751981 w 3136823"/>
              <a:gd name="connsiteY3" fmla="*/ 3046309 h 3054841"/>
              <a:gd name="connsiteX4" fmla="*/ 155867 w 3136823"/>
              <a:gd name="connsiteY4" fmla="*/ 1761930 h 3054841"/>
              <a:gd name="connsiteX5" fmla="*/ 0 w 3136823"/>
              <a:gd name="connsiteY5" fmla="*/ 321684 h 305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6823" h="3054841">
                <a:moveTo>
                  <a:pt x="2972424" y="0"/>
                </a:moveTo>
                <a:lnTo>
                  <a:pt x="3128291" y="1440246"/>
                </a:lnTo>
                <a:cubicBezTo>
                  <a:pt x="3214374" y="2235673"/>
                  <a:pt x="2639339" y="2950277"/>
                  <a:pt x="1843912" y="3036360"/>
                </a:cubicBezTo>
                <a:lnTo>
                  <a:pt x="1751981" y="3046309"/>
                </a:lnTo>
                <a:cubicBezTo>
                  <a:pt x="956554" y="3132392"/>
                  <a:pt x="241950" y="2557357"/>
                  <a:pt x="155867" y="1761930"/>
                </a:cubicBezTo>
                <a:lnTo>
                  <a:pt x="0" y="321684"/>
                </a:ln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4A252BC1-B7AC-5194-99C5-04F4D27E12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828801" y="486204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Uma imagem contendo Ícone&#10;&#10;Descrição gerada automaticamente">
            <a:extLst>
              <a:ext uri="{FF2B5EF4-FFF2-40B4-BE49-F238E27FC236}">
                <a16:creationId xmlns:a16="http://schemas.microsoft.com/office/drawing/2014/main" id="{7C154696-8C5E-B41C-B7DF-6F9D43814F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4" t="25461" r="33376" b="40146"/>
          <a:stretch/>
        </p:blipFill>
        <p:spPr>
          <a:xfrm>
            <a:off x="11022946" y="-140135"/>
            <a:ext cx="1547341" cy="144016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Ícone&#10;&#10;Descrição gerada automaticamente">
            <a:extLst>
              <a:ext uri="{FF2B5EF4-FFF2-40B4-BE49-F238E27FC236}">
                <a16:creationId xmlns:a16="http://schemas.microsoft.com/office/drawing/2014/main" id="{84E394E5-66D4-D69F-21EE-DC64F068FAB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6143197" y="739978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Ícone&#10;&#10;Descrição gerada automaticamente">
            <a:extLst>
              <a:ext uri="{FF2B5EF4-FFF2-40B4-BE49-F238E27FC236}">
                <a16:creationId xmlns:a16="http://schemas.microsoft.com/office/drawing/2014/main" id="{472449D8-8BDB-F8E5-4C3E-EBCA5280F60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9877811" y="579800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3AC74F6C-82A8-799A-C20E-A35B6A53D63C}"/>
              </a:ext>
            </a:extLst>
          </p:cNvPr>
          <p:cNvSpPr txBox="1"/>
          <p:nvPr/>
        </p:nvSpPr>
        <p:spPr>
          <a:xfrm>
            <a:off x="8597651" y="4726572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A7C957"/>
                </a:solidFill>
                <a:latin typeface="Futura BT" panose="020B0502020204020303" pitchFamily="34" charset="0"/>
              </a:rPr>
              <a:t>Nome do Apresentador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6A0DEDD-A069-A1FF-2D27-A8C1F8086122}"/>
              </a:ext>
            </a:extLst>
          </p:cNvPr>
          <p:cNvSpPr txBox="1"/>
          <p:nvPr/>
        </p:nvSpPr>
        <p:spPr>
          <a:xfrm>
            <a:off x="4714795" y="2386342"/>
            <a:ext cx="661751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A7C957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TEMPLATE+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F4EB61-09F1-9D6A-A73D-164DE7E1B883}"/>
              </a:ext>
            </a:extLst>
          </p:cNvPr>
          <p:cNvSpPr txBox="1"/>
          <p:nvPr/>
        </p:nvSpPr>
        <p:spPr>
          <a:xfrm>
            <a:off x="6403139" y="3410263"/>
            <a:ext cx="475482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386641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fármacos</a:t>
            </a:r>
          </a:p>
        </p:txBody>
      </p:sp>
    </p:spTree>
    <p:extLst>
      <p:ext uri="{BB962C8B-B14F-4D97-AF65-F5344CB8AC3E}">
        <p14:creationId xmlns:p14="http://schemas.microsoft.com/office/powerpoint/2010/main" val="2173380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DACE0-CB3C-E07D-EA66-4E6F3A3F7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D8C4FAB9-0323-DBBD-872F-D5E3E28766A0}"/>
              </a:ext>
            </a:extLst>
          </p:cNvPr>
          <p:cNvSpPr/>
          <p:nvPr/>
        </p:nvSpPr>
        <p:spPr>
          <a:xfrm>
            <a:off x="0" y="4793254"/>
            <a:ext cx="12192000" cy="2064746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683A198-8595-D2B5-03D1-7C728FF80A1D}"/>
              </a:ext>
            </a:extLst>
          </p:cNvPr>
          <p:cNvSpPr txBox="1"/>
          <p:nvPr/>
        </p:nvSpPr>
        <p:spPr>
          <a:xfrm>
            <a:off x="2065654" y="1912818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B945C66-96A3-BB29-1EC9-D864DC1BA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2792" y="-3106033"/>
            <a:ext cx="4517528" cy="4737003"/>
          </a:xfrm>
          <a:prstGeom prst="rect">
            <a:avLst/>
          </a:prstGeom>
        </p:spPr>
      </p:pic>
      <p:pic>
        <p:nvPicPr>
          <p:cNvPr id="4" name="cp 3" descr="Uma imagem contendo Ícone&#10;&#10;Descrição gerada automaticamente">
            <a:extLst>
              <a:ext uri="{FF2B5EF4-FFF2-40B4-BE49-F238E27FC236}">
                <a16:creationId xmlns:a16="http://schemas.microsoft.com/office/drawing/2014/main" id="{E3583011-8447-1198-1BA9-82EF5773A0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533132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cp 2" descr="Uma imagem contendo Ícone&#10;&#10;Descrição gerada automaticamente">
            <a:extLst>
              <a:ext uri="{FF2B5EF4-FFF2-40B4-BE49-F238E27FC236}">
                <a16:creationId xmlns:a16="http://schemas.microsoft.com/office/drawing/2014/main" id="{BA03252B-51CC-71C7-BCAF-CB41B8CF87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3652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cp 1" descr="Uma imagem contendo Ícone&#10;&#10;Descrição gerada automaticamente">
            <a:extLst>
              <a:ext uri="{FF2B5EF4-FFF2-40B4-BE49-F238E27FC236}">
                <a16:creationId xmlns:a16="http://schemas.microsoft.com/office/drawing/2014/main" id="{EF22298B-2C63-FB44-8179-E1B5225C81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191683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B66B3B5-8D4E-C3A5-8734-838BE9017C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97" t="47304" r="30108" b="11842"/>
          <a:stretch>
            <a:fillRect/>
          </a:stretch>
        </p:blipFill>
        <p:spPr>
          <a:xfrm>
            <a:off x="308770" y="-865234"/>
            <a:ext cx="1815819" cy="1935262"/>
          </a:xfrm>
          <a:custGeom>
            <a:avLst/>
            <a:gdLst>
              <a:gd name="connsiteX0" fmla="*/ 1045264 w 1815819"/>
              <a:gd name="connsiteY0" fmla="*/ 144 h 1935262"/>
              <a:gd name="connsiteX1" fmla="*/ 1307503 w 1815819"/>
              <a:gd name="connsiteY1" fmla="*/ 113894 h 1935262"/>
              <a:gd name="connsiteX2" fmla="*/ 1815819 w 1815819"/>
              <a:gd name="connsiteY2" fmla="*/ 1435420 h 1935262"/>
              <a:gd name="connsiteX3" fmla="*/ 1064384 w 1815819"/>
              <a:gd name="connsiteY3" fmla="*/ 1420972 h 1935262"/>
              <a:gd name="connsiteX4" fmla="*/ 516324 w 1815819"/>
              <a:gd name="connsiteY4" fmla="*/ 1935262 h 1935262"/>
              <a:gd name="connsiteX5" fmla="*/ 8008 w 1815819"/>
              <a:gd name="connsiteY5" fmla="*/ 613735 h 1935262"/>
              <a:gd name="connsiteX6" fmla="*/ 556068 w 1815819"/>
              <a:gd name="connsiteY6" fmla="*/ 99445 h 1935262"/>
              <a:gd name="connsiteX7" fmla="*/ 1045264 w 1815819"/>
              <a:gd name="connsiteY7" fmla="*/ 144 h 193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5819" h="1935262">
                <a:moveTo>
                  <a:pt x="1045264" y="144"/>
                </a:moveTo>
                <a:cubicBezTo>
                  <a:pt x="1181251" y="2750"/>
                  <a:pt x="1279412" y="40863"/>
                  <a:pt x="1307503" y="113894"/>
                </a:cubicBezTo>
                <a:lnTo>
                  <a:pt x="1815819" y="1435420"/>
                </a:lnTo>
                <a:cubicBezTo>
                  <a:pt x="1759637" y="1289359"/>
                  <a:pt x="1423174" y="1282966"/>
                  <a:pt x="1064384" y="1420972"/>
                </a:cubicBezTo>
                <a:cubicBezTo>
                  <a:pt x="705594" y="1558978"/>
                  <a:pt x="460143" y="1789201"/>
                  <a:pt x="516324" y="1935262"/>
                </a:cubicBezTo>
                <a:lnTo>
                  <a:pt x="8008" y="613735"/>
                </a:lnTo>
                <a:cubicBezTo>
                  <a:pt x="-48173" y="467674"/>
                  <a:pt x="197278" y="237452"/>
                  <a:pt x="556068" y="99445"/>
                </a:cubicBezTo>
                <a:cubicBezTo>
                  <a:pt x="735463" y="30442"/>
                  <a:pt x="909277" y="-2461"/>
                  <a:pt x="1045264" y="144"/>
                </a:cubicBezTo>
                <a:close/>
              </a:path>
            </a:pathLst>
          </a:cu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D24C9BB-8215-0902-91D3-87CC1564F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735" y="-3224376"/>
            <a:ext cx="4517528" cy="4737003"/>
          </a:xfrm>
          <a:prstGeom prst="rect">
            <a:avLst/>
          </a:prstGeom>
        </p:spPr>
      </p:pic>
      <p:pic>
        <p:nvPicPr>
          <p:cNvPr id="10" name="cp 6" descr="Uma imagem contendo Ícone&#10;&#10;Descrição gerada automaticamente">
            <a:extLst>
              <a:ext uri="{FF2B5EF4-FFF2-40B4-BE49-F238E27FC236}">
                <a16:creationId xmlns:a16="http://schemas.microsoft.com/office/drawing/2014/main" id="{45E4EFB4-B56D-C068-4F1D-EAC5509078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533132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cp 5" descr="Uma imagem contendo Ícone&#10;&#10;Descrição gerada automaticamente">
            <a:extLst>
              <a:ext uri="{FF2B5EF4-FFF2-40B4-BE49-F238E27FC236}">
                <a16:creationId xmlns:a16="http://schemas.microsoft.com/office/drawing/2014/main" id="{F28804AF-4F23-FAB4-2DFE-62FA4B54E9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3652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cp 4" descr="Uma imagem contendo Ícone&#10;&#10;Descrição gerada automaticamente">
            <a:extLst>
              <a:ext uri="{FF2B5EF4-FFF2-40B4-BE49-F238E27FC236}">
                <a16:creationId xmlns:a16="http://schemas.microsoft.com/office/drawing/2014/main" id="{865FCBE3-1705-F32B-A0A1-26FA17F76C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191683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DDA54DE-77A9-2526-862A-74731415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97" t="47304" r="30108" b="11842"/>
          <a:stretch>
            <a:fillRect/>
          </a:stretch>
        </p:blipFill>
        <p:spPr>
          <a:xfrm>
            <a:off x="9478529" y="-979224"/>
            <a:ext cx="1815819" cy="1935262"/>
          </a:xfrm>
          <a:custGeom>
            <a:avLst/>
            <a:gdLst>
              <a:gd name="connsiteX0" fmla="*/ 1045264 w 1815819"/>
              <a:gd name="connsiteY0" fmla="*/ 144 h 1935262"/>
              <a:gd name="connsiteX1" fmla="*/ 1307503 w 1815819"/>
              <a:gd name="connsiteY1" fmla="*/ 113894 h 1935262"/>
              <a:gd name="connsiteX2" fmla="*/ 1815819 w 1815819"/>
              <a:gd name="connsiteY2" fmla="*/ 1435420 h 1935262"/>
              <a:gd name="connsiteX3" fmla="*/ 1064384 w 1815819"/>
              <a:gd name="connsiteY3" fmla="*/ 1420972 h 1935262"/>
              <a:gd name="connsiteX4" fmla="*/ 516324 w 1815819"/>
              <a:gd name="connsiteY4" fmla="*/ 1935262 h 1935262"/>
              <a:gd name="connsiteX5" fmla="*/ 8008 w 1815819"/>
              <a:gd name="connsiteY5" fmla="*/ 613735 h 1935262"/>
              <a:gd name="connsiteX6" fmla="*/ 556068 w 1815819"/>
              <a:gd name="connsiteY6" fmla="*/ 99445 h 1935262"/>
              <a:gd name="connsiteX7" fmla="*/ 1045264 w 1815819"/>
              <a:gd name="connsiteY7" fmla="*/ 144 h 193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5819" h="1935262">
                <a:moveTo>
                  <a:pt x="1045264" y="144"/>
                </a:moveTo>
                <a:cubicBezTo>
                  <a:pt x="1181251" y="2750"/>
                  <a:pt x="1279412" y="40863"/>
                  <a:pt x="1307503" y="113894"/>
                </a:cubicBezTo>
                <a:lnTo>
                  <a:pt x="1815819" y="1435420"/>
                </a:lnTo>
                <a:cubicBezTo>
                  <a:pt x="1759637" y="1289359"/>
                  <a:pt x="1423174" y="1282966"/>
                  <a:pt x="1064384" y="1420972"/>
                </a:cubicBezTo>
                <a:cubicBezTo>
                  <a:pt x="705594" y="1558978"/>
                  <a:pt x="460143" y="1789201"/>
                  <a:pt x="516324" y="1935262"/>
                </a:cubicBezTo>
                <a:lnTo>
                  <a:pt x="8008" y="613735"/>
                </a:lnTo>
                <a:cubicBezTo>
                  <a:pt x="-48173" y="467674"/>
                  <a:pt x="197278" y="237452"/>
                  <a:pt x="556068" y="99445"/>
                </a:cubicBezTo>
                <a:cubicBezTo>
                  <a:pt x="735463" y="30442"/>
                  <a:pt x="909277" y="-2461"/>
                  <a:pt x="1045264" y="144"/>
                </a:cubicBezTo>
                <a:close/>
              </a:path>
            </a:pathLst>
          </a:cu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B47E1C42-0D3E-99D9-C290-FFB6A475FF7B}"/>
              </a:ext>
            </a:extLst>
          </p:cNvPr>
          <p:cNvSpPr txBox="1"/>
          <p:nvPr/>
        </p:nvSpPr>
        <p:spPr>
          <a:xfrm>
            <a:off x="2065654" y="3652055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8AB6CB8-EF57-F282-EAD4-25B8FBF15AAE}"/>
              </a:ext>
            </a:extLst>
          </p:cNvPr>
          <p:cNvSpPr txBox="1"/>
          <p:nvPr/>
        </p:nvSpPr>
        <p:spPr>
          <a:xfrm>
            <a:off x="2065654" y="5326009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2E8CF"/>
                </a:solidFill>
                <a:latin typeface="Futura BT" panose="020B0502020204020303" pitchFamily="34" charset="0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84A394-0FC0-E4F2-81AA-8BD3610292A7}"/>
              </a:ext>
            </a:extLst>
          </p:cNvPr>
          <p:cNvSpPr txBox="1"/>
          <p:nvPr/>
        </p:nvSpPr>
        <p:spPr>
          <a:xfrm>
            <a:off x="7308970" y="1911793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B19ACB5-506F-E381-17D7-AEA31B781222}"/>
              </a:ext>
            </a:extLst>
          </p:cNvPr>
          <p:cNvSpPr txBox="1"/>
          <p:nvPr/>
        </p:nvSpPr>
        <p:spPr>
          <a:xfrm>
            <a:off x="7408131" y="3652055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05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86E621E-C83E-7882-8E79-C05EF9515A91}"/>
              </a:ext>
            </a:extLst>
          </p:cNvPr>
          <p:cNvSpPr txBox="1"/>
          <p:nvPr/>
        </p:nvSpPr>
        <p:spPr>
          <a:xfrm>
            <a:off x="7408131" y="5326009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F2E8CF"/>
                </a:solidFill>
                <a:latin typeface="Futura BT" panose="020B0502020204020303" pitchFamily="34" charset="0"/>
              </a:rPr>
              <a:t>Assunto 06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DAA0B12-3C28-A725-5174-C734693A5BD7}"/>
              </a:ext>
            </a:extLst>
          </p:cNvPr>
          <p:cNvSpPr txBox="1"/>
          <p:nvPr/>
        </p:nvSpPr>
        <p:spPr>
          <a:xfrm>
            <a:off x="4327592" y="207755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6B1F93C-AEC4-795F-E5F6-318E4A0F1133}"/>
              </a:ext>
            </a:extLst>
          </p:cNvPr>
          <p:cNvSpPr txBox="1"/>
          <p:nvPr/>
        </p:nvSpPr>
        <p:spPr>
          <a:xfrm>
            <a:off x="4883033" y="111030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6192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1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11831-6C23-461B-921C-2CDB4EBD4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88F8689-C8B4-017E-D6F9-69C96D2A4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-2333346"/>
            <a:ext cx="7206460" cy="1080969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51DD9E8D-68BD-77D9-EAF0-2E763409529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BC4749">
                  <a:alpha val="0"/>
                </a:srgbClr>
              </a:gs>
              <a:gs pos="50000">
                <a:srgbClr val="BC4749">
                  <a:alpha val="96000"/>
                </a:srgbClr>
              </a:gs>
              <a:gs pos="62000">
                <a:srgbClr val="BC474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51F8A2D-1736-6753-E655-539AC97C7D80}"/>
              </a:ext>
            </a:extLst>
          </p:cNvPr>
          <p:cNvGrpSpPr/>
          <p:nvPr/>
        </p:nvGrpSpPr>
        <p:grpSpPr>
          <a:xfrm>
            <a:off x="6936040" y="-508000"/>
            <a:ext cx="4806955" cy="7547430"/>
            <a:chOff x="6936040" y="-508000"/>
            <a:chExt cx="4806955" cy="7547430"/>
          </a:xfrm>
        </p:grpSpPr>
        <p:pic>
          <p:nvPicPr>
            <p:cNvPr id="3" name="Imagem 2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5F2F99AD-60F4-74BE-2750-1AA3E3BBD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091B75C-47A1-7781-C25D-6CD21D13944C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solidFill>
              <a:srgbClr val="F2E8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D66BF7D9-73D1-E6C6-5766-02879C0B2F6A}"/>
              </a:ext>
            </a:extLst>
          </p:cNvPr>
          <p:cNvSpPr txBox="1"/>
          <p:nvPr/>
        </p:nvSpPr>
        <p:spPr>
          <a:xfrm>
            <a:off x="8170457" y="3543711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F1F7CEB-503B-4852-3909-802620A57EA2}"/>
              </a:ext>
            </a:extLst>
          </p:cNvPr>
          <p:cNvSpPr txBox="1"/>
          <p:nvPr/>
        </p:nvSpPr>
        <p:spPr>
          <a:xfrm>
            <a:off x="8583232" y="4230889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4C32345B-5042-7C93-AFBE-D1A1EDCD48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828801" y="486204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CD4E60F8-C14F-F3CD-60F8-78B90D554B9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4" t="25461" r="33376" b="40146"/>
          <a:stretch/>
        </p:blipFill>
        <p:spPr>
          <a:xfrm>
            <a:off x="11341445" y="206893"/>
            <a:ext cx="1547341" cy="144016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Ícone&#10;&#10;Descrição gerada automaticamente">
            <a:extLst>
              <a:ext uri="{FF2B5EF4-FFF2-40B4-BE49-F238E27FC236}">
                <a16:creationId xmlns:a16="http://schemas.microsoft.com/office/drawing/2014/main" id="{EA363A60-BE45-3754-2F39-56BCBD9C54A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6143197" y="739978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Ícone&#10;&#10;Descrição gerada automaticamente">
            <a:extLst>
              <a:ext uri="{FF2B5EF4-FFF2-40B4-BE49-F238E27FC236}">
                <a16:creationId xmlns:a16="http://schemas.microsoft.com/office/drawing/2014/main" id="{AD63C833-0544-2524-14B0-522979C53DF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11192879" y="595534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103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91722-C30C-49CC-6966-95C6FB9CC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60376B0-72C5-0597-0DC4-3AC445AA3967}"/>
              </a:ext>
            </a:extLst>
          </p:cNvPr>
          <p:cNvSpPr/>
          <p:nvPr/>
        </p:nvSpPr>
        <p:spPr>
          <a:xfrm>
            <a:off x="1525260" y="901813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2E8C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9673DF19-DCB5-879E-8EBA-A1E5A7F55A7F}"/>
              </a:ext>
            </a:extLst>
          </p:cNvPr>
          <p:cNvSpPr/>
          <p:nvPr/>
        </p:nvSpPr>
        <p:spPr>
          <a:xfrm>
            <a:off x="1898328" y="1993377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2E8C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A066ED49-22EA-5784-934E-1725088BEE5C}"/>
              </a:ext>
            </a:extLst>
          </p:cNvPr>
          <p:cNvSpPr/>
          <p:nvPr/>
        </p:nvSpPr>
        <p:spPr>
          <a:xfrm>
            <a:off x="1898328" y="3084941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2E8C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F79AC72-0C82-C1D6-38D0-517B62AB551F}"/>
              </a:ext>
            </a:extLst>
          </p:cNvPr>
          <p:cNvSpPr/>
          <p:nvPr/>
        </p:nvSpPr>
        <p:spPr>
          <a:xfrm>
            <a:off x="1898328" y="4176505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2E8C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E82A4D9-51B1-CCAE-3069-B3E7DEB2AB06}"/>
              </a:ext>
            </a:extLst>
          </p:cNvPr>
          <p:cNvSpPr/>
          <p:nvPr/>
        </p:nvSpPr>
        <p:spPr>
          <a:xfrm>
            <a:off x="1178248" y="5268067"/>
            <a:ext cx="7907852" cy="830997"/>
          </a:xfrm>
          <a:prstGeom prst="roundRect">
            <a:avLst>
              <a:gd name="adj" fmla="val 50000"/>
            </a:avLst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2E8CF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A791E386-15D3-862A-7136-A49D85D2B005}"/>
              </a:ext>
            </a:extLst>
          </p:cNvPr>
          <p:cNvGrpSpPr/>
          <p:nvPr/>
        </p:nvGrpSpPr>
        <p:grpSpPr>
          <a:xfrm>
            <a:off x="-987998" y="-344715"/>
            <a:ext cx="4806955" cy="7547430"/>
            <a:chOff x="6936040" y="-508000"/>
            <a:chExt cx="4806955" cy="7547430"/>
          </a:xfrm>
        </p:grpSpPr>
        <p:pic>
          <p:nvPicPr>
            <p:cNvPr id="12" name="Imagem 11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3187194B-350C-1E5B-7639-E66CAECC29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AC294401-10E0-DC61-2820-79FEE8DB32A7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7" name="Imagem 6" descr="Uma imagem contendo Ícone&#10;&#10;Descrição gerada automaticamente">
            <a:extLst>
              <a:ext uri="{FF2B5EF4-FFF2-40B4-BE49-F238E27FC236}">
                <a16:creationId xmlns:a16="http://schemas.microsoft.com/office/drawing/2014/main" id="{8AD735C1-CB90-4596-60DB-55FC7135E8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-240704" y="0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663D613C-FAAF-5379-A711-CBC6DC7DE3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2470789" y="628062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1EE7C522-FC68-E070-ECB1-40A4858B9C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340074" y="389115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AA65779B-0983-F1D4-DC9A-B3C9FD523E0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935233" y="256002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C73A5E29-E726-840C-70BB-E1CEE02FA856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C74B950-1F9F-789A-7D32-CD86DA7BF179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2665FF56-A930-4411-FECC-E152F59A4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 rot="2652595">
            <a:off x="9888079" y="531506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457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CCC0C1D4-B168-381A-0645-6CE36C909CFF}"/>
              </a:ext>
            </a:extLst>
          </p:cNvPr>
          <p:cNvSpPr/>
          <p:nvPr/>
        </p:nvSpPr>
        <p:spPr>
          <a:xfrm>
            <a:off x="0" y="4793254"/>
            <a:ext cx="12192000" cy="2064746"/>
          </a:xfrm>
          <a:prstGeom prst="rect">
            <a:avLst/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EF07537-1B80-DD66-1CF2-CA517D9D209E}"/>
              </a:ext>
            </a:extLst>
          </p:cNvPr>
          <p:cNvSpPr txBox="1"/>
          <p:nvPr/>
        </p:nvSpPr>
        <p:spPr>
          <a:xfrm>
            <a:off x="2065654" y="1912818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01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6E0AB31-591F-D397-04C6-8D0A59252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2792" y="-3106033"/>
            <a:ext cx="4517528" cy="4737003"/>
          </a:xfrm>
          <a:prstGeom prst="rect">
            <a:avLst/>
          </a:prstGeom>
        </p:spPr>
      </p:pic>
      <p:pic>
        <p:nvPicPr>
          <p:cNvPr id="4" name="cp 3" descr="Uma imagem contendo Ícone&#10;&#10;Descrição gerada automaticamente">
            <a:extLst>
              <a:ext uri="{FF2B5EF4-FFF2-40B4-BE49-F238E27FC236}">
                <a16:creationId xmlns:a16="http://schemas.microsoft.com/office/drawing/2014/main" id="{46CEA44F-045E-1D8A-8298-313D60F93E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533132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cp 2" descr="Uma imagem contendo Ícone&#10;&#10;Descrição gerada automaticamente">
            <a:extLst>
              <a:ext uri="{FF2B5EF4-FFF2-40B4-BE49-F238E27FC236}">
                <a16:creationId xmlns:a16="http://schemas.microsoft.com/office/drawing/2014/main" id="{47B81B47-FE17-006D-4E6B-89FB896EF9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3652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cp 1" descr="Uma imagem contendo Ícone&#10;&#10;Descrição gerada automaticamente">
            <a:extLst>
              <a:ext uri="{FF2B5EF4-FFF2-40B4-BE49-F238E27FC236}">
                <a16:creationId xmlns:a16="http://schemas.microsoft.com/office/drawing/2014/main" id="{7BB3671C-0111-E4A6-5622-3227731BA2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85686" y="191683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206E024-8C75-DECB-764C-E6A0372A82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97" t="47304" r="30108" b="11842"/>
          <a:stretch>
            <a:fillRect/>
          </a:stretch>
        </p:blipFill>
        <p:spPr>
          <a:xfrm>
            <a:off x="308770" y="-865234"/>
            <a:ext cx="1815819" cy="1935262"/>
          </a:xfrm>
          <a:custGeom>
            <a:avLst/>
            <a:gdLst>
              <a:gd name="connsiteX0" fmla="*/ 1045264 w 1815819"/>
              <a:gd name="connsiteY0" fmla="*/ 144 h 1935262"/>
              <a:gd name="connsiteX1" fmla="*/ 1307503 w 1815819"/>
              <a:gd name="connsiteY1" fmla="*/ 113894 h 1935262"/>
              <a:gd name="connsiteX2" fmla="*/ 1815819 w 1815819"/>
              <a:gd name="connsiteY2" fmla="*/ 1435420 h 1935262"/>
              <a:gd name="connsiteX3" fmla="*/ 1064384 w 1815819"/>
              <a:gd name="connsiteY3" fmla="*/ 1420972 h 1935262"/>
              <a:gd name="connsiteX4" fmla="*/ 516324 w 1815819"/>
              <a:gd name="connsiteY4" fmla="*/ 1935262 h 1935262"/>
              <a:gd name="connsiteX5" fmla="*/ 8008 w 1815819"/>
              <a:gd name="connsiteY5" fmla="*/ 613735 h 1935262"/>
              <a:gd name="connsiteX6" fmla="*/ 556068 w 1815819"/>
              <a:gd name="connsiteY6" fmla="*/ 99445 h 1935262"/>
              <a:gd name="connsiteX7" fmla="*/ 1045264 w 1815819"/>
              <a:gd name="connsiteY7" fmla="*/ 144 h 193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5819" h="1935262">
                <a:moveTo>
                  <a:pt x="1045264" y="144"/>
                </a:moveTo>
                <a:cubicBezTo>
                  <a:pt x="1181251" y="2750"/>
                  <a:pt x="1279412" y="40863"/>
                  <a:pt x="1307503" y="113894"/>
                </a:cubicBezTo>
                <a:lnTo>
                  <a:pt x="1815819" y="1435420"/>
                </a:lnTo>
                <a:cubicBezTo>
                  <a:pt x="1759637" y="1289359"/>
                  <a:pt x="1423174" y="1282966"/>
                  <a:pt x="1064384" y="1420972"/>
                </a:cubicBezTo>
                <a:cubicBezTo>
                  <a:pt x="705594" y="1558978"/>
                  <a:pt x="460143" y="1789201"/>
                  <a:pt x="516324" y="1935262"/>
                </a:cubicBezTo>
                <a:lnTo>
                  <a:pt x="8008" y="613735"/>
                </a:lnTo>
                <a:cubicBezTo>
                  <a:pt x="-48173" y="467674"/>
                  <a:pt x="197278" y="237452"/>
                  <a:pt x="556068" y="99445"/>
                </a:cubicBezTo>
                <a:cubicBezTo>
                  <a:pt x="735463" y="30442"/>
                  <a:pt x="909277" y="-2461"/>
                  <a:pt x="1045264" y="144"/>
                </a:cubicBezTo>
                <a:close/>
              </a:path>
            </a:pathLst>
          </a:cu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707A9CC-E9A9-8DD4-E49D-66E1B104E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735" y="-3224376"/>
            <a:ext cx="4517528" cy="4737003"/>
          </a:xfrm>
          <a:prstGeom prst="rect">
            <a:avLst/>
          </a:prstGeom>
        </p:spPr>
      </p:pic>
      <p:pic>
        <p:nvPicPr>
          <p:cNvPr id="10" name="cp 6" descr="Uma imagem contendo Ícone&#10;&#10;Descrição gerada automaticamente">
            <a:extLst>
              <a:ext uri="{FF2B5EF4-FFF2-40B4-BE49-F238E27FC236}">
                <a16:creationId xmlns:a16="http://schemas.microsoft.com/office/drawing/2014/main" id="{F65E0446-7088-63D8-0475-4D215839D4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533132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cp 5" descr="Uma imagem contendo Ícone&#10;&#10;Descrição gerada automaticamente">
            <a:extLst>
              <a:ext uri="{FF2B5EF4-FFF2-40B4-BE49-F238E27FC236}">
                <a16:creationId xmlns:a16="http://schemas.microsoft.com/office/drawing/2014/main" id="{3E1E3100-4125-6D51-DE99-15C5DE6B0E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3652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cp 4" descr="Uma imagem contendo Ícone&#10;&#10;Descrição gerada automaticamente">
            <a:extLst>
              <a:ext uri="{FF2B5EF4-FFF2-40B4-BE49-F238E27FC236}">
                <a16:creationId xmlns:a16="http://schemas.microsoft.com/office/drawing/2014/main" id="{8610AF4F-0612-7C77-7CD6-1C247C8ECB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194160" y="191683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CE0E1E0-B9CF-9BC9-5E0A-7E7337811F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697" t="47304" r="30108" b="11842"/>
          <a:stretch>
            <a:fillRect/>
          </a:stretch>
        </p:blipFill>
        <p:spPr>
          <a:xfrm>
            <a:off x="9478529" y="-979224"/>
            <a:ext cx="1815819" cy="1935262"/>
          </a:xfrm>
          <a:custGeom>
            <a:avLst/>
            <a:gdLst>
              <a:gd name="connsiteX0" fmla="*/ 1045264 w 1815819"/>
              <a:gd name="connsiteY0" fmla="*/ 144 h 1935262"/>
              <a:gd name="connsiteX1" fmla="*/ 1307503 w 1815819"/>
              <a:gd name="connsiteY1" fmla="*/ 113894 h 1935262"/>
              <a:gd name="connsiteX2" fmla="*/ 1815819 w 1815819"/>
              <a:gd name="connsiteY2" fmla="*/ 1435420 h 1935262"/>
              <a:gd name="connsiteX3" fmla="*/ 1064384 w 1815819"/>
              <a:gd name="connsiteY3" fmla="*/ 1420972 h 1935262"/>
              <a:gd name="connsiteX4" fmla="*/ 516324 w 1815819"/>
              <a:gd name="connsiteY4" fmla="*/ 1935262 h 1935262"/>
              <a:gd name="connsiteX5" fmla="*/ 8008 w 1815819"/>
              <a:gd name="connsiteY5" fmla="*/ 613735 h 1935262"/>
              <a:gd name="connsiteX6" fmla="*/ 556068 w 1815819"/>
              <a:gd name="connsiteY6" fmla="*/ 99445 h 1935262"/>
              <a:gd name="connsiteX7" fmla="*/ 1045264 w 1815819"/>
              <a:gd name="connsiteY7" fmla="*/ 144 h 193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15819" h="1935262">
                <a:moveTo>
                  <a:pt x="1045264" y="144"/>
                </a:moveTo>
                <a:cubicBezTo>
                  <a:pt x="1181251" y="2750"/>
                  <a:pt x="1279412" y="40863"/>
                  <a:pt x="1307503" y="113894"/>
                </a:cubicBezTo>
                <a:lnTo>
                  <a:pt x="1815819" y="1435420"/>
                </a:lnTo>
                <a:cubicBezTo>
                  <a:pt x="1759637" y="1289359"/>
                  <a:pt x="1423174" y="1282966"/>
                  <a:pt x="1064384" y="1420972"/>
                </a:cubicBezTo>
                <a:cubicBezTo>
                  <a:pt x="705594" y="1558978"/>
                  <a:pt x="460143" y="1789201"/>
                  <a:pt x="516324" y="1935262"/>
                </a:cubicBezTo>
                <a:lnTo>
                  <a:pt x="8008" y="613735"/>
                </a:lnTo>
                <a:cubicBezTo>
                  <a:pt x="-48173" y="467674"/>
                  <a:pt x="197278" y="237452"/>
                  <a:pt x="556068" y="99445"/>
                </a:cubicBezTo>
                <a:cubicBezTo>
                  <a:pt x="735463" y="30442"/>
                  <a:pt x="909277" y="-2461"/>
                  <a:pt x="1045264" y="144"/>
                </a:cubicBezTo>
                <a:close/>
              </a:path>
            </a:pathLst>
          </a:cu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F16EC9E5-92F5-5B28-2627-9523338A44FC}"/>
              </a:ext>
            </a:extLst>
          </p:cNvPr>
          <p:cNvSpPr txBox="1"/>
          <p:nvPr/>
        </p:nvSpPr>
        <p:spPr>
          <a:xfrm>
            <a:off x="2065654" y="3652055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AEDC12E-8503-C713-C3F4-411B8679379B}"/>
              </a:ext>
            </a:extLst>
          </p:cNvPr>
          <p:cNvSpPr txBox="1"/>
          <p:nvPr/>
        </p:nvSpPr>
        <p:spPr>
          <a:xfrm>
            <a:off x="2065654" y="5326009"/>
            <a:ext cx="2669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EC6654A-22BA-5D38-623D-F9792DD953B3}"/>
              </a:ext>
            </a:extLst>
          </p:cNvPr>
          <p:cNvSpPr txBox="1"/>
          <p:nvPr/>
        </p:nvSpPr>
        <p:spPr>
          <a:xfrm>
            <a:off x="7308970" y="1911793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1D3148D4-C237-342B-A382-BC67A0789596}"/>
              </a:ext>
            </a:extLst>
          </p:cNvPr>
          <p:cNvSpPr txBox="1"/>
          <p:nvPr/>
        </p:nvSpPr>
        <p:spPr>
          <a:xfrm>
            <a:off x="7408131" y="3652055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05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8B11329-57AE-5063-6A55-09205031439A}"/>
              </a:ext>
            </a:extLst>
          </p:cNvPr>
          <p:cNvSpPr txBox="1"/>
          <p:nvPr/>
        </p:nvSpPr>
        <p:spPr>
          <a:xfrm>
            <a:off x="7408131" y="5326009"/>
            <a:ext cx="26693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Assunto 06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7A71CE9-F06E-7C03-1A18-2589459ABD6B}"/>
              </a:ext>
            </a:extLst>
          </p:cNvPr>
          <p:cNvSpPr txBox="1"/>
          <p:nvPr/>
        </p:nvSpPr>
        <p:spPr>
          <a:xfrm>
            <a:off x="4327592" y="207755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E766FD-191F-A853-EB40-41AC3A4BDD8F}"/>
              </a:ext>
            </a:extLst>
          </p:cNvPr>
          <p:cNvSpPr txBox="1"/>
          <p:nvPr/>
        </p:nvSpPr>
        <p:spPr>
          <a:xfrm>
            <a:off x="4883033" y="111030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42671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1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7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1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0CE221-3A28-DD7B-3507-969FC3A2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B89006F8-35EB-4C08-573D-8D36D3EAE465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438FDC61-262B-1750-D728-4A6A2ECD5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>
            <a:off x="7486765" y="566546"/>
            <a:ext cx="3136824" cy="3054842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Mão de pessoa&#10;&#10;O conteúdo gerado por IA pode estar incorreto.">
            <a:extLst>
              <a:ext uri="{FF2B5EF4-FFF2-40B4-BE49-F238E27FC236}">
                <a16:creationId xmlns:a16="http://schemas.microsoft.com/office/drawing/2014/main" id="{4B4EF570-26FB-7637-CA07-C95E05096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2285" r="23762" b="4496"/>
          <a:stretch>
            <a:fillRect/>
          </a:stretch>
        </p:blipFill>
        <p:spPr>
          <a:xfrm>
            <a:off x="7675766" y="3439815"/>
            <a:ext cx="3136823" cy="3054841"/>
          </a:xfrm>
          <a:custGeom>
            <a:avLst/>
            <a:gdLst>
              <a:gd name="connsiteX0" fmla="*/ 2972424 w 3136823"/>
              <a:gd name="connsiteY0" fmla="*/ 0 h 3054841"/>
              <a:gd name="connsiteX1" fmla="*/ 3128291 w 3136823"/>
              <a:gd name="connsiteY1" fmla="*/ 1440246 h 3054841"/>
              <a:gd name="connsiteX2" fmla="*/ 1843912 w 3136823"/>
              <a:gd name="connsiteY2" fmla="*/ 3036360 h 3054841"/>
              <a:gd name="connsiteX3" fmla="*/ 1751981 w 3136823"/>
              <a:gd name="connsiteY3" fmla="*/ 3046309 h 3054841"/>
              <a:gd name="connsiteX4" fmla="*/ 155867 w 3136823"/>
              <a:gd name="connsiteY4" fmla="*/ 1761930 h 3054841"/>
              <a:gd name="connsiteX5" fmla="*/ 0 w 3136823"/>
              <a:gd name="connsiteY5" fmla="*/ 321684 h 305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6823" h="3054841">
                <a:moveTo>
                  <a:pt x="2972424" y="0"/>
                </a:moveTo>
                <a:lnTo>
                  <a:pt x="3128291" y="1440246"/>
                </a:lnTo>
                <a:cubicBezTo>
                  <a:pt x="3214374" y="2235673"/>
                  <a:pt x="2639339" y="2950277"/>
                  <a:pt x="1843912" y="3036360"/>
                </a:cubicBezTo>
                <a:lnTo>
                  <a:pt x="1751981" y="3046309"/>
                </a:lnTo>
                <a:cubicBezTo>
                  <a:pt x="956554" y="3132392"/>
                  <a:pt x="241950" y="2557357"/>
                  <a:pt x="155867" y="1761930"/>
                </a:cubicBezTo>
                <a:lnTo>
                  <a:pt x="0" y="321684"/>
                </a:ln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FAC74B5-85B9-122A-0E37-F61C3517119A}"/>
              </a:ext>
            </a:extLst>
          </p:cNvPr>
          <p:cNvSpPr txBox="1"/>
          <p:nvPr/>
        </p:nvSpPr>
        <p:spPr>
          <a:xfrm>
            <a:off x="390592" y="3728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F4B7EFC-48DA-41B2-8C40-0BAF953CC982}"/>
              </a:ext>
            </a:extLst>
          </p:cNvPr>
          <p:cNvSpPr txBox="1"/>
          <p:nvPr/>
        </p:nvSpPr>
        <p:spPr>
          <a:xfrm>
            <a:off x="390592" y="12754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A82A4AD-9F48-919A-E3D1-E8D0081044E4}"/>
              </a:ext>
            </a:extLst>
          </p:cNvPr>
          <p:cNvSpPr txBox="1"/>
          <p:nvPr/>
        </p:nvSpPr>
        <p:spPr>
          <a:xfrm>
            <a:off x="453820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6030BAB2-9C15-2E4E-E139-B7C31417A8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861990" y="405209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439087B6-0AF7-8218-B80D-8141008B9F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3015845" y="6233119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2867DCBC-AC77-4A3E-F50A-8D216881EC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4743638" y="85235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Ícone&#10;&#10;Descrição gerada automaticamente">
            <a:extLst>
              <a:ext uri="{FF2B5EF4-FFF2-40B4-BE49-F238E27FC236}">
                <a16:creationId xmlns:a16="http://schemas.microsoft.com/office/drawing/2014/main" id="{1764E654-E960-7309-8C3B-1B7E584B2C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588684" y="334990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Ícone&#10;&#10;Descrição gerada automaticamente">
            <a:extLst>
              <a:ext uri="{FF2B5EF4-FFF2-40B4-BE49-F238E27FC236}">
                <a16:creationId xmlns:a16="http://schemas.microsoft.com/office/drawing/2014/main" id="{FCCCBF14-12BD-E064-E646-3916389E797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 rot="18140988">
            <a:off x="11271990" y="5953227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311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5E32AC-B6FE-BA5A-3FE3-2CC2B1E65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C57BA9B9-C814-48D5-91FD-C8049F46E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4" r="10781"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F8F6C28-5285-7473-AAA4-39CD69F9E8FD}"/>
              </a:ext>
            </a:extLst>
          </p:cNvPr>
          <p:cNvSpPr/>
          <p:nvPr/>
        </p:nvSpPr>
        <p:spPr>
          <a:xfrm>
            <a:off x="1866900" y="2"/>
            <a:ext cx="6477000" cy="6858001"/>
          </a:xfrm>
          <a:prstGeom prst="rect">
            <a:avLst/>
          </a:prstGeom>
          <a:solidFill>
            <a:srgbClr val="386641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103A2DB-961A-69C7-EC7F-A79D1AC28FF3}"/>
              </a:ext>
            </a:extLst>
          </p:cNvPr>
          <p:cNvSpPr txBox="1"/>
          <p:nvPr/>
        </p:nvSpPr>
        <p:spPr>
          <a:xfrm>
            <a:off x="3451292" y="188705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F2E8CF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7A4C1CD-AE65-6EAC-B170-DE27C49AFBFA}"/>
              </a:ext>
            </a:extLst>
          </p:cNvPr>
          <p:cNvSpPr txBox="1"/>
          <p:nvPr/>
        </p:nvSpPr>
        <p:spPr>
          <a:xfrm>
            <a:off x="4006733" y="109125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A7C957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11C492A-FDA5-50D8-9E7B-13CDA38DF023}"/>
              </a:ext>
            </a:extLst>
          </p:cNvPr>
          <p:cNvSpPr txBox="1"/>
          <p:nvPr/>
        </p:nvSpPr>
        <p:spPr>
          <a:xfrm>
            <a:off x="2592999" y="2805076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F2E8CF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A7C957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F2E8CF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896452BC-21C0-043F-7414-CB9C301061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985396" y="149978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CF81B6C6-1FB4-9952-15D5-A964B384BF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7284760" y="108342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754C9258-0471-A2B7-BED6-7AD7E1439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 rot="2652595">
            <a:off x="7027464" y="603244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8642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6089F0-2681-5011-BBD8-9176405E8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EE6D60C3-A1B1-DB84-3F16-1293A64F17F7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Mulher em pé em frente a balcão de loja&#10;&#10;O conteúdo gerado por IA pode estar incorreto.">
            <a:extLst>
              <a:ext uri="{FF2B5EF4-FFF2-40B4-BE49-F238E27FC236}">
                <a16:creationId xmlns:a16="http://schemas.microsoft.com/office/drawing/2014/main" id="{4BD0400D-80CA-9052-0931-6C7CD0C67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1" t="8437" r="1859" b="8437"/>
          <a:stretch>
            <a:fillRect/>
          </a:stretch>
        </p:blipFill>
        <p:spPr>
          <a:xfrm>
            <a:off x="204788" y="578641"/>
            <a:ext cx="5891212" cy="5700718"/>
          </a:xfrm>
          <a:custGeom>
            <a:avLst/>
            <a:gdLst>
              <a:gd name="connsiteX0" fmla="*/ 2850359 w 5891212"/>
              <a:gd name="connsiteY0" fmla="*/ 0 h 5700718"/>
              <a:gd name="connsiteX1" fmla="*/ 5891212 w 5891212"/>
              <a:gd name="connsiteY1" fmla="*/ 1 h 5700718"/>
              <a:gd name="connsiteX2" fmla="*/ 5891212 w 5891212"/>
              <a:gd name="connsiteY2" fmla="*/ 5700718 h 5700718"/>
              <a:gd name="connsiteX3" fmla="*/ 2850359 w 5891212"/>
              <a:gd name="connsiteY3" fmla="*/ 5700718 h 5700718"/>
              <a:gd name="connsiteX4" fmla="*/ 0 w 5891212"/>
              <a:gd name="connsiteY4" fmla="*/ 2850359 h 5700718"/>
              <a:gd name="connsiteX5" fmla="*/ 2850359 w 5891212"/>
              <a:gd name="connsiteY5" fmla="*/ 0 h 5700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1212" h="5700718">
                <a:moveTo>
                  <a:pt x="2850359" y="0"/>
                </a:moveTo>
                <a:cubicBezTo>
                  <a:pt x="3863977" y="0"/>
                  <a:pt x="4877594" y="1"/>
                  <a:pt x="5891212" y="1"/>
                </a:cubicBezTo>
                <a:lnTo>
                  <a:pt x="5891212" y="5700718"/>
                </a:lnTo>
                <a:lnTo>
                  <a:pt x="2850359" y="5700718"/>
                </a:lnTo>
                <a:cubicBezTo>
                  <a:pt x="1276149" y="5700718"/>
                  <a:pt x="0" y="4424569"/>
                  <a:pt x="0" y="2850359"/>
                </a:cubicBezTo>
                <a:cubicBezTo>
                  <a:pt x="0" y="1276149"/>
                  <a:pt x="1276149" y="0"/>
                  <a:pt x="2850359" y="0"/>
                </a:cubicBezTo>
                <a:close/>
              </a:path>
            </a:pathLst>
          </a:custGeom>
          <a:ln w="38100">
            <a:solidFill>
              <a:srgbClr val="A7C95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D6E1874B-2D6E-41C8-C919-D2BF1E8EBF97}"/>
              </a:ext>
            </a:extLst>
          </p:cNvPr>
          <p:cNvSpPr/>
          <p:nvPr/>
        </p:nvSpPr>
        <p:spPr>
          <a:xfrm rot="5400000">
            <a:off x="6293992" y="483394"/>
            <a:ext cx="5700717" cy="58912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E8CF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3A7F86E3-E1B8-2DB9-08EE-87D3ADB69157}"/>
              </a:ext>
            </a:extLst>
          </p:cNvPr>
          <p:cNvSpPr/>
          <p:nvPr/>
        </p:nvSpPr>
        <p:spPr>
          <a:xfrm rot="16200000">
            <a:off x="351405" y="432024"/>
            <a:ext cx="5700719" cy="599395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86641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27B0F1D-7CD7-01F2-60DE-C2D385A94CAD}"/>
              </a:ext>
            </a:extLst>
          </p:cNvPr>
          <p:cNvSpPr txBox="1"/>
          <p:nvPr/>
        </p:nvSpPr>
        <p:spPr>
          <a:xfrm>
            <a:off x="2051143" y="2921170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A7C957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2183916-1A0F-8F98-64FB-C9411D532D65}"/>
              </a:ext>
            </a:extLst>
          </p:cNvPr>
          <p:cNvSpPr txBox="1"/>
          <p:nvPr/>
        </p:nvSpPr>
        <p:spPr>
          <a:xfrm>
            <a:off x="2418058" y="3613667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2E8CF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B49C4B6-5DFB-6991-6808-340074DCD4DE}"/>
              </a:ext>
            </a:extLst>
          </p:cNvPr>
          <p:cNvSpPr txBox="1"/>
          <p:nvPr/>
        </p:nvSpPr>
        <p:spPr>
          <a:xfrm>
            <a:off x="6462913" y="1536173"/>
            <a:ext cx="47440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3" name="Imagem 12" descr="Uma imagem contendo Ícone&#10;&#10;Descrição gerada automaticamente">
            <a:extLst>
              <a:ext uri="{FF2B5EF4-FFF2-40B4-BE49-F238E27FC236}">
                <a16:creationId xmlns:a16="http://schemas.microsoft.com/office/drawing/2014/main" id="{F3024623-24BE-802E-0918-71B6FD2614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875027" y="587778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Ícone&#10;&#10;Descrição gerada automaticamente">
            <a:extLst>
              <a:ext uri="{FF2B5EF4-FFF2-40B4-BE49-F238E27FC236}">
                <a16:creationId xmlns:a16="http://schemas.microsoft.com/office/drawing/2014/main" id="{F06DDA59-FC6D-454E-04DD-74426D4B98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772591" y="6073579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Ícone&#10;&#10;Descrição gerada automaticamente">
            <a:extLst>
              <a:ext uri="{FF2B5EF4-FFF2-40B4-BE49-F238E27FC236}">
                <a16:creationId xmlns:a16="http://schemas.microsoft.com/office/drawing/2014/main" id="{1027B0B3-FC49-196C-48EA-D379A68F14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10992036" y="36164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BD1B951C-9212-99F2-D673-AFF74F9E49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2045" y="259828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65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3670B-0334-9F6D-9848-FEDE9D419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7E7A666C-8C59-2091-5CFA-9E1449961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90"/>
          <a:stretch>
            <a:fillRect/>
          </a:stretch>
        </p:blipFill>
        <p:spPr>
          <a:xfrm>
            <a:off x="0" y="0"/>
            <a:ext cx="12192000" cy="386164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C145645A-9174-01B1-961A-D1B829A8E514}"/>
              </a:ext>
            </a:extLst>
          </p:cNvPr>
          <p:cNvSpPr/>
          <p:nvPr/>
        </p:nvSpPr>
        <p:spPr>
          <a:xfrm>
            <a:off x="0" y="1"/>
            <a:ext cx="12192000" cy="3861648"/>
          </a:xfrm>
          <a:prstGeom prst="rect">
            <a:avLst/>
          </a:prstGeom>
          <a:solidFill>
            <a:srgbClr val="F2E8CF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B4541CA-9660-8E37-9BF6-A04F303A1FBF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989B4A3-8D8D-E366-AD64-81191F4253D0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E952F22-F564-7FB5-7783-ACFB9BF2DB81}"/>
              </a:ext>
            </a:extLst>
          </p:cNvPr>
          <p:cNvGrpSpPr/>
          <p:nvPr/>
        </p:nvGrpSpPr>
        <p:grpSpPr>
          <a:xfrm>
            <a:off x="806405" y="3968320"/>
            <a:ext cx="1464196" cy="1323439"/>
            <a:chOff x="799320" y="4077451"/>
            <a:chExt cx="1464196" cy="1323439"/>
          </a:xfrm>
        </p:grpSpPr>
        <p:sp>
          <p:nvSpPr>
            <p:cNvPr id="6" name="Retângulo: Cantos Superiores Arredondados 5">
              <a:extLst>
                <a:ext uri="{FF2B5EF4-FFF2-40B4-BE49-F238E27FC236}">
                  <a16:creationId xmlns:a16="http://schemas.microsoft.com/office/drawing/2014/main" id="{B677B35F-F202-AB01-A43D-0487C81742B2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562A0552-DED8-FF6F-2534-EF98011B3C9C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F95837C2-F9A1-8710-B919-67BFB0A321D8}"/>
              </a:ext>
            </a:extLst>
          </p:cNvPr>
          <p:cNvGrpSpPr/>
          <p:nvPr/>
        </p:nvGrpSpPr>
        <p:grpSpPr>
          <a:xfrm>
            <a:off x="2369286" y="4077451"/>
            <a:ext cx="2648021" cy="1155228"/>
            <a:chOff x="2362199" y="4186582"/>
            <a:chExt cx="2648021" cy="1155228"/>
          </a:xfrm>
        </p:grpSpPr>
        <p:sp>
          <p:nvSpPr>
            <p:cNvPr id="7" name="Retângulo: Cantos Superiores Arredondados 6">
              <a:extLst>
                <a:ext uri="{FF2B5EF4-FFF2-40B4-BE49-F238E27FC236}">
                  <a16:creationId xmlns:a16="http://schemas.microsoft.com/office/drawing/2014/main" id="{9DB60E40-249A-B53F-E1C8-DE5C483FF083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7130F59A-65FE-F66C-8EEE-A81DD25833CD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5C92ED7-948B-8DE1-6BA8-3C3AE73889EE}"/>
              </a:ext>
            </a:extLst>
          </p:cNvPr>
          <p:cNvGrpSpPr/>
          <p:nvPr/>
        </p:nvGrpSpPr>
        <p:grpSpPr>
          <a:xfrm>
            <a:off x="806404" y="5341808"/>
            <a:ext cx="1464196" cy="1323439"/>
            <a:chOff x="799320" y="4077451"/>
            <a:chExt cx="1464196" cy="1323439"/>
          </a:xfrm>
        </p:grpSpPr>
        <p:sp>
          <p:nvSpPr>
            <p:cNvPr id="16" name="Retângulo: Cantos Superiores Arredondados 15">
              <a:extLst>
                <a:ext uri="{FF2B5EF4-FFF2-40B4-BE49-F238E27FC236}">
                  <a16:creationId xmlns:a16="http://schemas.microsoft.com/office/drawing/2014/main" id="{120C75DF-4923-702F-3C22-5509809F689D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FFEA4DEE-1829-E273-1644-F81885DD6D4F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D3B13CD2-A151-1F68-6104-544B716F99B9}"/>
              </a:ext>
            </a:extLst>
          </p:cNvPr>
          <p:cNvGrpSpPr/>
          <p:nvPr/>
        </p:nvGrpSpPr>
        <p:grpSpPr>
          <a:xfrm>
            <a:off x="2369285" y="5450939"/>
            <a:ext cx="2648021" cy="1155228"/>
            <a:chOff x="2362199" y="4186582"/>
            <a:chExt cx="2648021" cy="1155228"/>
          </a:xfrm>
        </p:grpSpPr>
        <p:sp>
          <p:nvSpPr>
            <p:cNvPr id="19" name="Retângulo: Cantos Superiores Arredondados 18">
              <a:extLst>
                <a:ext uri="{FF2B5EF4-FFF2-40B4-BE49-F238E27FC236}">
                  <a16:creationId xmlns:a16="http://schemas.microsoft.com/office/drawing/2014/main" id="{D8376758-117D-B356-AC9A-36F05704B676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FC12D1CE-3025-666A-060A-DED9D396B416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704CDEB-C27E-2FA9-E705-7EB3AFA411FF}"/>
              </a:ext>
            </a:extLst>
          </p:cNvPr>
          <p:cNvGrpSpPr/>
          <p:nvPr/>
        </p:nvGrpSpPr>
        <p:grpSpPr>
          <a:xfrm>
            <a:off x="6971520" y="3968323"/>
            <a:ext cx="1464196" cy="1323439"/>
            <a:chOff x="799320" y="4077451"/>
            <a:chExt cx="1464196" cy="1323439"/>
          </a:xfrm>
        </p:grpSpPr>
        <p:sp>
          <p:nvSpPr>
            <p:cNvPr id="22" name="Retângulo: Cantos Superiores Arredondados 21">
              <a:extLst>
                <a:ext uri="{FF2B5EF4-FFF2-40B4-BE49-F238E27FC236}">
                  <a16:creationId xmlns:a16="http://schemas.microsoft.com/office/drawing/2014/main" id="{2D6E6EEC-31AF-A95F-7DE7-7A6702E10303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22C35B65-78F9-D4D2-95AA-6B3468810043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86943A14-91CA-0BB9-8BF2-22DD27BB01D0}"/>
              </a:ext>
            </a:extLst>
          </p:cNvPr>
          <p:cNvGrpSpPr/>
          <p:nvPr/>
        </p:nvGrpSpPr>
        <p:grpSpPr>
          <a:xfrm>
            <a:off x="8534401" y="4077452"/>
            <a:ext cx="2648021" cy="1155228"/>
            <a:chOff x="2362199" y="4186582"/>
            <a:chExt cx="2648021" cy="1155228"/>
          </a:xfrm>
        </p:grpSpPr>
        <p:sp>
          <p:nvSpPr>
            <p:cNvPr id="25" name="Retângulo: Cantos Superiores Arredondados 24">
              <a:extLst>
                <a:ext uri="{FF2B5EF4-FFF2-40B4-BE49-F238E27FC236}">
                  <a16:creationId xmlns:a16="http://schemas.microsoft.com/office/drawing/2014/main" id="{BB17E351-46B5-A1C3-7B26-8185F4E8930F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978F3572-4CF5-33FF-D2D0-A60458A61661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F155B22-05E8-6F41-A996-FB3E9371242C}"/>
              </a:ext>
            </a:extLst>
          </p:cNvPr>
          <p:cNvGrpSpPr/>
          <p:nvPr/>
        </p:nvGrpSpPr>
        <p:grpSpPr>
          <a:xfrm>
            <a:off x="6971519" y="5341811"/>
            <a:ext cx="1464196" cy="1323439"/>
            <a:chOff x="799320" y="4077451"/>
            <a:chExt cx="1464196" cy="1323439"/>
          </a:xfrm>
        </p:grpSpPr>
        <p:sp>
          <p:nvSpPr>
            <p:cNvPr id="28" name="Retângulo: Cantos Superiores Arredondados 27">
              <a:extLst>
                <a:ext uri="{FF2B5EF4-FFF2-40B4-BE49-F238E27FC236}">
                  <a16:creationId xmlns:a16="http://schemas.microsoft.com/office/drawing/2014/main" id="{A6236168-A2FD-02E5-325C-8EC22112FF3A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9043BA6C-16B4-95C5-852B-B04D1E23B50C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04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C34D7502-0A86-50BF-37C1-954FCB2CFA6D}"/>
              </a:ext>
            </a:extLst>
          </p:cNvPr>
          <p:cNvGrpSpPr/>
          <p:nvPr/>
        </p:nvGrpSpPr>
        <p:grpSpPr>
          <a:xfrm>
            <a:off x="8534400" y="5450940"/>
            <a:ext cx="2648021" cy="1155228"/>
            <a:chOff x="2362199" y="4186582"/>
            <a:chExt cx="2648021" cy="1155228"/>
          </a:xfrm>
        </p:grpSpPr>
        <p:sp>
          <p:nvSpPr>
            <p:cNvPr id="31" name="Retângulo: Cantos Superiores Arredondados 30">
              <a:extLst>
                <a:ext uri="{FF2B5EF4-FFF2-40B4-BE49-F238E27FC236}">
                  <a16:creationId xmlns:a16="http://schemas.microsoft.com/office/drawing/2014/main" id="{DFD2CC1C-3954-4320-FD47-19014941816F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813686AE-9A07-190D-6F24-07EAD8B84549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33" name="Imagem 32" descr="Uma imagem contendo Ícone&#10;&#10;Descrição gerada automaticamente">
            <a:extLst>
              <a:ext uri="{FF2B5EF4-FFF2-40B4-BE49-F238E27FC236}">
                <a16:creationId xmlns:a16="http://schemas.microsoft.com/office/drawing/2014/main" id="{FCE6C87F-D6E3-4A0E-DE00-9AF026559D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619633" y="5660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 descr="Uma imagem contendo Ícone&#10;&#10;Descrição gerada automaticamente">
            <a:extLst>
              <a:ext uri="{FF2B5EF4-FFF2-40B4-BE49-F238E27FC236}">
                <a16:creationId xmlns:a16="http://schemas.microsoft.com/office/drawing/2014/main" id="{60CC3BFC-64CD-0761-2F8C-B7230E3A57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303191" y="137329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Uma imagem contendo Ícone&#10;&#10;Descrição gerada automaticamente">
            <a:extLst>
              <a:ext uri="{FF2B5EF4-FFF2-40B4-BE49-F238E27FC236}">
                <a16:creationId xmlns:a16="http://schemas.microsoft.com/office/drawing/2014/main" id="{EDF4AEFA-9E1F-F23C-C36E-0F11D6E843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9858409" y="35252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Uma imagem contendo Ícone&#10;&#10;Descrição gerada automaticamente">
            <a:extLst>
              <a:ext uri="{FF2B5EF4-FFF2-40B4-BE49-F238E27FC236}">
                <a16:creationId xmlns:a16="http://schemas.microsoft.com/office/drawing/2014/main" id="{45EE8571-B28B-6CD3-3644-24FB5ECD76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307113" y="2342396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339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2611C-523D-ADA6-EECC-BFB61490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94D6D16-8E15-0025-B977-063B72F9F7F4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07AA8D1-1DB3-47E3-D963-016E5F97B33B}"/>
              </a:ext>
            </a:extLst>
          </p:cNvPr>
          <p:cNvGrpSpPr/>
          <p:nvPr/>
        </p:nvGrpSpPr>
        <p:grpSpPr>
          <a:xfrm>
            <a:off x="154174" y="-344715"/>
            <a:ext cx="4806955" cy="7547430"/>
            <a:chOff x="6936040" y="-508000"/>
            <a:chExt cx="4806955" cy="7547430"/>
          </a:xfrm>
        </p:grpSpPr>
        <p:pic>
          <p:nvPicPr>
            <p:cNvPr id="3" name="Imagem 2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334AA48E-2163-B12F-8005-621425FCF6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134B6CF-6D32-26DF-AA9A-33443F4E889D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solidFill>
              <a:srgbClr val="F2E8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0C6C48-7B86-6A2A-77E1-6A29D0C44E39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18448C1-EFBF-AFB8-045B-7F8CDE01936E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DDA5EC6-354C-4419-6629-0EE8880CC000}"/>
              </a:ext>
            </a:extLst>
          </p:cNvPr>
          <p:cNvSpPr txBox="1"/>
          <p:nvPr/>
        </p:nvSpPr>
        <p:spPr>
          <a:xfrm>
            <a:off x="463077" y="3080863"/>
            <a:ext cx="4376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2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DECB5E7D-D79C-37C6-A365-557DC84A8927}"/>
              </a:ext>
            </a:extLst>
          </p:cNvPr>
          <p:cNvGrpSpPr/>
          <p:nvPr/>
        </p:nvGrpSpPr>
        <p:grpSpPr>
          <a:xfrm>
            <a:off x="7518023" y="2105563"/>
            <a:ext cx="1464196" cy="1323439"/>
            <a:chOff x="799320" y="4077451"/>
            <a:chExt cx="1464196" cy="1323439"/>
          </a:xfrm>
        </p:grpSpPr>
        <p:sp>
          <p:nvSpPr>
            <p:cNvPr id="21" name="Retângulo: Cantos Superiores Arredondados 20">
              <a:extLst>
                <a:ext uri="{FF2B5EF4-FFF2-40B4-BE49-F238E27FC236}">
                  <a16:creationId xmlns:a16="http://schemas.microsoft.com/office/drawing/2014/main" id="{A60DB2CB-CFBF-D24E-48C8-95AD1119912F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FAA0F7E7-1C3E-D724-A88D-78B45462E3C2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404F8065-FDFC-B173-6FE4-73999B80064A}"/>
              </a:ext>
            </a:extLst>
          </p:cNvPr>
          <p:cNvGrpSpPr/>
          <p:nvPr/>
        </p:nvGrpSpPr>
        <p:grpSpPr>
          <a:xfrm>
            <a:off x="9080904" y="2214692"/>
            <a:ext cx="2648021" cy="1155228"/>
            <a:chOff x="2362199" y="4186582"/>
            <a:chExt cx="2648021" cy="1155228"/>
          </a:xfrm>
        </p:grpSpPr>
        <p:sp>
          <p:nvSpPr>
            <p:cNvPr id="24" name="Retângulo: Cantos Superiores Arredondados 23">
              <a:extLst>
                <a:ext uri="{FF2B5EF4-FFF2-40B4-BE49-F238E27FC236}">
                  <a16:creationId xmlns:a16="http://schemas.microsoft.com/office/drawing/2014/main" id="{DF112EF6-24AE-81C3-0658-B68ED90F6581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69F7B187-3232-071B-C83C-DBCFC393C62D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CF565A85-BDB5-033C-CF63-9585F431C992}"/>
              </a:ext>
            </a:extLst>
          </p:cNvPr>
          <p:cNvGrpSpPr/>
          <p:nvPr/>
        </p:nvGrpSpPr>
        <p:grpSpPr>
          <a:xfrm>
            <a:off x="7518022" y="3479051"/>
            <a:ext cx="1464196" cy="1323439"/>
            <a:chOff x="799320" y="4077451"/>
            <a:chExt cx="1464196" cy="1323439"/>
          </a:xfrm>
        </p:grpSpPr>
        <p:sp>
          <p:nvSpPr>
            <p:cNvPr id="27" name="Retângulo: Cantos Superiores Arredondados 26">
              <a:extLst>
                <a:ext uri="{FF2B5EF4-FFF2-40B4-BE49-F238E27FC236}">
                  <a16:creationId xmlns:a16="http://schemas.microsoft.com/office/drawing/2014/main" id="{B038718A-462C-C047-6E43-17EBB16E6D50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9A5120B1-C8A6-BCCC-2B8B-20F6DA24720E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62374F4-8EEE-0FF2-087F-AAFCED5B10E7}"/>
              </a:ext>
            </a:extLst>
          </p:cNvPr>
          <p:cNvGrpSpPr/>
          <p:nvPr/>
        </p:nvGrpSpPr>
        <p:grpSpPr>
          <a:xfrm>
            <a:off x="9080903" y="3588180"/>
            <a:ext cx="2648021" cy="1155228"/>
            <a:chOff x="2362199" y="4186582"/>
            <a:chExt cx="2648021" cy="1155228"/>
          </a:xfrm>
        </p:grpSpPr>
        <p:sp>
          <p:nvSpPr>
            <p:cNvPr id="30" name="Retângulo: Cantos Superiores Arredondados 29">
              <a:extLst>
                <a:ext uri="{FF2B5EF4-FFF2-40B4-BE49-F238E27FC236}">
                  <a16:creationId xmlns:a16="http://schemas.microsoft.com/office/drawing/2014/main" id="{0094F94E-7C89-8E99-4107-4F552358904A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0048BC95-2609-1D00-1878-35550579F485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793286B5-F282-1460-55AD-35A42AB14C3E}"/>
              </a:ext>
            </a:extLst>
          </p:cNvPr>
          <p:cNvGrpSpPr/>
          <p:nvPr/>
        </p:nvGrpSpPr>
        <p:grpSpPr>
          <a:xfrm>
            <a:off x="7518023" y="4911620"/>
            <a:ext cx="1464196" cy="1323439"/>
            <a:chOff x="799320" y="4077451"/>
            <a:chExt cx="1464196" cy="1323439"/>
          </a:xfrm>
        </p:grpSpPr>
        <p:sp>
          <p:nvSpPr>
            <p:cNvPr id="33" name="Retângulo: Cantos Superiores Arredondados 32">
              <a:extLst>
                <a:ext uri="{FF2B5EF4-FFF2-40B4-BE49-F238E27FC236}">
                  <a16:creationId xmlns:a16="http://schemas.microsoft.com/office/drawing/2014/main" id="{689909A4-E449-0C02-F17A-F94CD737FD45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EACC3080-C082-7B78-8F86-1F674032DA39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2DB749B4-89E5-F1FF-D999-E4961065F7D1}"/>
              </a:ext>
            </a:extLst>
          </p:cNvPr>
          <p:cNvGrpSpPr/>
          <p:nvPr/>
        </p:nvGrpSpPr>
        <p:grpSpPr>
          <a:xfrm>
            <a:off x="9080904" y="5020749"/>
            <a:ext cx="2648021" cy="1155228"/>
            <a:chOff x="2362199" y="4186582"/>
            <a:chExt cx="2648021" cy="1155228"/>
          </a:xfrm>
        </p:grpSpPr>
        <p:sp>
          <p:nvSpPr>
            <p:cNvPr id="36" name="Retângulo: Cantos Superiores Arredondados 35">
              <a:extLst>
                <a:ext uri="{FF2B5EF4-FFF2-40B4-BE49-F238E27FC236}">
                  <a16:creationId xmlns:a16="http://schemas.microsoft.com/office/drawing/2014/main" id="{94FEA64B-A626-2C30-794B-F1A535E7320E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A7DDC087-D1E0-38C8-81E2-47C8DF4A6470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38" name="Imagem 37" descr="Uma imagem contendo Ícone&#10;&#10;Descrição gerada automaticamente">
            <a:extLst>
              <a:ext uri="{FF2B5EF4-FFF2-40B4-BE49-F238E27FC236}">
                <a16:creationId xmlns:a16="http://schemas.microsoft.com/office/drawing/2014/main" id="{6FA1F462-1530-1F33-6BC5-DFFD78C49E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288770" y="5881611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m 38" descr="Uma imagem contendo Ícone&#10;&#10;Descrição gerada automaticamente">
            <a:extLst>
              <a:ext uri="{FF2B5EF4-FFF2-40B4-BE49-F238E27FC236}">
                <a16:creationId xmlns:a16="http://schemas.microsoft.com/office/drawing/2014/main" id="{C55F97C3-7B0A-30C3-CA1C-681F21A15C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5479519" y="2278666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Uma imagem contendo Ícone&#10;&#10;Descrição gerada automaticamente">
            <a:extLst>
              <a:ext uri="{FF2B5EF4-FFF2-40B4-BE49-F238E27FC236}">
                <a16:creationId xmlns:a16="http://schemas.microsoft.com/office/drawing/2014/main" id="{5A8EE8DC-C0F4-528E-DB07-DB612A8E2A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245059" y="4215860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m 40" descr="Uma imagem contendo Ícone&#10;&#10;Descrição gerada automaticamente">
            <a:extLst>
              <a:ext uri="{FF2B5EF4-FFF2-40B4-BE49-F238E27FC236}">
                <a16:creationId xmlns:a16="http://schemas.microsoft.com/office/drawing/2014/main" id="{D3683323-B1F4-6C2D-5599-C8A927F6E40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413950" y="340295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465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CFA3A3-5AA1-90B0-B84F-887EB2923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6A0CBFC-27E8-CDFF-DC25-82637DD12DE9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3AECEB5-669A-EF8C-3382-9D04975004EC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176930B-404B-2F87-55D8-7D5A492BD7F8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E6DDDCC0-463E-59D1-DA3A-E0F573309C6B}"/>
              </a:ext>
            </a:extLst>
          </p:cNvPr>
          <p:cNvGrpSpPr/>
          <p:nvPr/>
        </p:nvGrpSpPr>
        <p:grpSpPr>
          <a:xfrm>
            <a:off x="512032" y="2678642"/>
            <a:ext cx="3123006" cy="2573758"/>
            <a:chOff x="799320" y="4186581"/>
            <a:chExt cx="3123006" cy="2573758"/>
          </a:xfrm>
        </p:grpSpPr>
        <p:sp>
          <p:nvSpPr>
            <p:cNvPr id="5" name="Retângulo: Cantos Superiores Arredondados 4">
              <a:extLst>
                <a:ext uri="{FF2B5EF4-FFF2-40B4-BE49-F238E27FC236}">
                  <a16:creationId xmlns:a16="http://schemas.microsoft.com/office/drawing/2014/main" id="{41377A1E-07EC-22C0-9760-6C25DBE7C1F8}"/>
                </a:ext>
              </a:extLst>
            </p:cNvPr>
            <p:cNvSpPr/>
            <p:nvPr/>
          </p:nvSpPr>
          <p:spPr>
            <a:xfrm rot="16200000">
              <a:off x="1073944" y="3911957"/>
              <a:ext cx="2573758" cy="312300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FE8FEA78-50E7-7907-DD0A-3C068A26FED6}"/>
                </a:ext>
              </a:extLst>
            </p:cNvPr>
            <p:cNvSpPr txBox="1"/>
            <p:nvPr/>
          </p:nvSpPr>
          <p:spPr>
            <a:xfrm>
              <a:off x="1118269" y="4327364"/>
              <a:ext cx="2662908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38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90%</a:t>
              </a: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43D8611-1551-CFCE-0DC9-FFA083A7F82A}"/>
              </a:ext>
            </a:extLst>
          </p:cNvPr>
          <p:cNvSpPr txBox="1"/>
          <p:nvPr/>
        </p:nvSpPr>
        <p:spPr>
          <a:xfrm>
            <a:off x="1463724" y="5393183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Título 01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D3DF220-E64E-86BB-BF8E-B4937579060B}"/>
              </a:ext>
            </a:extLst>
          </p:cNvPr>
          <p:cNvGrpSpPr/>
          <p:nvPr/>
        </p:nvGrpSpPr>
        <p:grpSpPr>
          <a:xfrm>
            <a:off x="3743941" y="4198639"/>
            <a:ext cx="1221561" cy="1053763"/>
            <a:chOff x="3743939" y="4198637"/>
            <a:chExt cx="1221561" cy="1053763"/>
          </a:xfrm>
          <a:solidFill>
            <a:srgbClr val="A7C957"/>
          </a:solidFill>
        </p:grpSpPr>
        <p:sp>
          <p:nvSpPr>
            <p:cNvPr id="8" name="Retângulo: Cantos Superiores Arredondados 7">
              <a:extLst>
                <a:ext uri="{FF2B5EF4-FFF2-40B4-BE49-F238E27FC236}">
                  <a16:creationId xmlns:a16="http://schemas.microsoft.com/office/drawing/2014/main" id="{BDE38194-3670-F460-8FDF-9AC821F9F57F}"/>
                </a:ext>
              </a:extLst>
            </p:cNvPr>
            <p:cNvSpPr/>
            <p:nvPr/>
          </p:nvSpPr>
          <p:spPr>
            <a:xfrm rot="5400000">
              <a:off x="3883869" y="4170769"/>
              <a:ext cx="1010600" cy="115266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D2AB3A13-C9CC-EF97-1F6E-35CE563AC66C}"/>
                </a:ext>
              </a:extLst>
            </p:cNvPr>
            <p:cNvSpPr txBox="1"/>
            <p:nvPr/>
          </p:nvSpPr>
          <p:spPr>
            <a:xfrm>
              <a:off x="3743939" y="4198637"/>
              <a:ext cx="119616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pt-BR" sz="6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10%</a:t>
              </a:r>
            </a:p>
          </p:txBody>
        </p:sp>
      </p:grp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F874D37-7004-689A-048C-5034C1E4B055}"/>
              </a:ext>
            </a:extLst>
          </p:cNvPr>
          <p:cNvSpPr txBox="1"/>
          <p:nvPr/>
        </p:nvSpPr>
        <p:spPr>
          <a:xfrm>
            <a:off x="3493889" y="5393183"/>
            <a:ext cx="1563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Título 02</a:t>
            </a: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7409C344-77D6-46F0-C7E8-8B2B1B6B2067}"/>
              </a:ext>
            </a:extLst>
          </p:cNvPr>
          <p:cNvSpPr/>
          <p:nvPr/>
        </p:nvSpPr>
        <p:spPr>
          <a:xfrm>
            <a:off x="7392660" y="894874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F7F53F-2D8B-FE99-3B68-A36DDC8E7754}"/>
              </a:ext>
            </a:extLst>
          </p:cNvPr>
          <p:cNvSpPr txBox="1"/>
          <p:nvPr/>
        </p:nvSpPr>
        <p:spPr>
          <a:xfrm>
            <a:off x="5713855" y="643260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BC474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30%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82CC8D6-53C3-C00C-8BF0-1145080C13F9}"/>
              </a:ext>
            </a:extLst>
          </p:cNvPr>
          <p:cNvSpPr/>
          <p:nvPr/>
        </p:nvSpPr>
        <p:spPr>
          <a:xfrm>
            <a:off x="7392660" y="2218313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97EAAF-07B0-A784-91B4-6898225EC461}"/>
              </a:ext>
            </a:extLst>
          </p:cNvPr>
          <p:cNvSpPr txBox="1"/>
          <p:nvPr/>
        </p:nvSpPr>
        <p:spPr>
          <a:xfrm>
            <a:off x="5713855" y="1966699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BC474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25%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6F7AD5EB-9C80-7409-3F03-4949C8C3A057}"/>
              </a:ext>
            </a:extLst>
          </p:cNvPr>
          <p:cNvSpPr/>
          <p:nvPr/>
        </p:nvSpPr>
        <p:spPr>
          <a:xfrm>
            <a:off x="7392660" y="3541752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72426CE-2CCE-27C7-0C71-2509B1909DA7}"/>
              </a:ext>
            </a:extLst>
          </p:cNvPr>
          <p:cNvSpPr txBox="1"/>
          <p:nvPr/>
        </p:nvSpPr>
        <p:spPr>
          <a:xfrm>
            <a:off x="5713855" y="3290138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BC474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16%</a:t>
            </a:r>
          </a:p>
        </p:txBody>
      </p: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E0008F83-F6F6-810C-4945-62294C20D9D7}"/>
              </a:ext>
            </a:extLst>
          </p:cNvPr>
          <p:cNvSpPr/>
          <p:nvPr/>
        </p:nvSpPr>
        <p:spPr>
          <a:xfrm>
            <a:off x="7392660" y="4865191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 w="57150">
            <a:solidFill>
              <a:srgbClr val="38664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D0AB54F-AE00-4667-728A-82CE39154125}"/>
              </a:ext>
            </a:extLst>
          </p:cNvPr>
          <p:cNvSpPr txBox="1"/>
          <p:nvPr/>
        </p:nvSpPr>
        <p:spPr>
          <a:xfrm>
            <a:off x="5713855" y="4613577"/>
            <a:ext cx="15744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spc="-300" dirty="0">
                <a:solidFill>
                  <a:srgbClr val="BC4749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87%</a:t>
            </a:r>
          </a:p>
        </p:txBody>
      </p:sp>
      <p:pic>
        <p:nvPicPr>
          <p:cNvPr id="22" name="Imagem 21" descr="Uma imagem contendo Ícone&#10;&#10;Descrição gerada automaticamente">
            <a:extLst>
              <a:ext uri="{FF2B5EF4-FFF2-40B4-BE49-F238E27FC236}">
                <a16:creationId xmlns:a16="http://schemas.microsoft.com/office/drawing/2014/main" id="{635C1BF6-DB8D-1DB4-D6FA-023043FBD9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225902" y="593701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Uma imagem contendo Ícone&#10;&#10;Descrição gerada automaticamente">
            <a:extLst>
              <a:ext uri="{FF2B5EF4-FFF2-40B4-BE49-F238E27FC236}">
                <a16:creationId xmlns:a16="http://schemas.microsoft.com/office/drawing/2014/main" id="{0D5AB416-6476-4D86-5B8A-D7F3ABDDE2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139212" y="2017497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 descr="Uma imagem contendo Ícone&#10;&#10;Descrição gerada automaticamente">
            <a:extLst>
              <a:ext uri="{FF2B5EF4-FFF2-40B4-BE49-F238E27FC236}">
                <a16:creationId xmlns:a16="http://schemas.microsoft.com/office/drawing/2014/main" id="{6E87190F-4745-51DD-2979-8A96E1CFF5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390814" y="5978250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Uma imagem contendo Ícone&#10;&#10;Descrição gerada automaticamente">
            <a:extLst>
              <a:ext uri="{FF2B5EF4-FFF2-40B4-BE49-F238E27FC236}">
                <a16:creationId xmlns:a16="http://schemas.microsoft.com/office/drawing/2014/main" id="{0AD4C3CD-2236-F5F3-4DC5-FF3679259C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838515" y="-297152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957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2" grpId="0"/>
      <p:bldP spid="13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76F505-A216-3D0A-C7C1-FFBD58A25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0A2D846E-0B62-12DD-1EA0-5BB03AD11573}"/>
              </a:ext>
            </a:extLst>
          </p:cNvPr>
          <p:cNvSpPr/>
          <p:nvPr/>
        </p:nvSpPr>
        <p:spPr>
          <a:xfrm>
            <a:off x="0" y="-10363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8202584-67D8-A52C-7FE8-E1C5A846DB74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550DC62-57C0-9DD5-6C5B-CAA9EBB74150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1B9DE0A4-3998-5B6D-1DF9-E11266DB6739}"/>
              </a:ext>
            </a:extLst>
          </p:cNvPr>
          <p:cNvGrpSpPr/>
          <p:nvPr/>
        </p:nvGrpSpPr>
        <p:grpSpPr>
          <a:xfrm>
            <a:off x="-744893" y="12088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D03A46C2-293B-357B-20F1-6325B3059446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4B8B7D0-8947-7899-55AF-BCD2902A3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918A33AA-2877-F99C-BBC6-CA565B1D2EBB}"/>
              </a:ext>
            </a:extLst>
          </p:cNvPr>
          <p:cNvGrpSpPr/>
          <p:nvPr/>
        </p:nvGrpSpPr>
        <p:grpSpPr>
          <a:xfrm>
            <a:off x="8265289" y="1861770"/>
            <a:ext cx="1234312" cy="1323439"/>
            <a:chOff x="799320" y="4077451"/>
            <a:chExt cx="1464196" cy="1323439"/>
          </a:xfrm>
        </p:grpSpPr>
        <p:sp>
          <p:nvSpPr>
            <p:cNvPr id="8" name="Retângulo: Cantos Superiores Arredondados 7">
              <a:extLst>
                <a:ext uri="{FF2B5EF4-FFF2-40B4-BE49-F238E27FC236}">
                  <a16:creationId xmlns:a16="http://schemas.microsoft.com/office/drawing/2014/main" id="{74D1AA4A-1EBB-DFC4-12C6-837556E3B5C2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F9CDD2AC-00E0-CE4D-3246-5C4157AE22C5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ED29360-0770-2D87-F43A-D2F10C9367E3}"/>
              </a:ext>
            </a:extLst>
          </p:cNvPr>
          <p:cNvGrpSpPr/>
          <p:nvPr/>
        </p:nvGrpSpPr>
        <p:grpSpPr>
          <a:xfrm>
            <a:off x="9622430" y="1970899"/>
            <a:ext cx="2648021" cy="1155228"/>
            <a:chOff x="2362199" y="4186582"/>
            <a:chExt cx="2648021" cy="1155228"/>
          </a:xfrm>
        </p:grpSpPr>
        <p:sp>
          <p:nvSpPr>
            <p:cNvPr id="11" name="Retângulo: Cantos Superiores Arredondados 10">
              <a:extLst>
                <a:ext uri="{FF2B5EF4-FFF2-40B4-BE49-F238E27FC236}">
                  <a16:creationId xmlns:a16="http://schemas.microsoft.com/office/drawing/2014/main" id="{D43BB87B-FA3D-C857-2C11-BF831C5667B2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D1EAAEF-BCA3-E17E-8143-B3B60C986621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48401E72-B6B2-0A16-893A-02B288E0404C}"/>
              </a:ext>
            </a:extLst>
          </p:cNvPr>
          <p:cNvGrpSpPr/>
          <p:nvPr/>
        </p:nvGrpSpPr>
        <p:grpSpPr>
          <a:xfrm>
            <a:off x="8265288" y="3235258"/>
            <a:ext cx="1234312" cy="1323439"/>
            <a:chOff x="799320" y="4077451"/>
            <a:chExt cx="1464196" cy="1323439"/>
          </a:xfrm>
        </p:grpSpPr>
        <p:sp>
          <p:nvSpPr>
            <p:cNvPr id="14" name="Retângulo: Cantos Superiores Arredondados 13">
              <a:extLst>
                <a:ext uri="{FF2B5EF4-FFF2-40B4-BE49-F238E27FC236}">
                  <a16:creationId xmlns:a16="http://schemas.microsoft.com/office/drawing/2014/main" id="{176B98D6-4D6E-5EC3-5EEC-751072BB879F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342DF70F-4F41-07BB-0EA6-7F3E5554BC3E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AA503E87-795C-82D4-14C2-8D8C2671499B}"/>
              </a:ext>
            </a:extLst>
          </p:cNvPr>
          <p:cNvGrpSpPr/>
          <p:nvPr/>
        </p:nvGrpSpPr>
        <p:grpSpPr>
          <a:xfrm>
            <a:off x="9622429" y="3344387"/>
            <a:ext cx="2648021" cy="1155228"/>
            <a:chOff x="2362199" y="4186582"/>
            <a:chExt cx="2648021" cy="1155228"/>
          </a:xfrm>
        </p:grpSpPr>
        <p:sp>
          <p:nvSpPr>
            <p:cNvPr id="17" name="Retângulo: Cantos Superiores Arredondados 16">
              <a:extLst>
                <a:ext uri="{FF2B5EF4-FFF2-40B4-BE49-F238E27FC236}">
                  <a16:creationId xmlns:a16="http://schemas.microsoft.com/office/drawing/2014/main" id="{3547AB13-7C69-B549-E67B-875984DD4695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DA7831A5-E395-FCD8-8A22-4D10A9DF1BD7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A0D0506-CF44-E5EF-8F29-0C91842E8A7D}"/>
              </a:ext>
            </a:extLst>
          </p:cNvPr>
          <p:cNvGrpSpPr/>
          <p:nvPr/>
        </p:nvGrpSpPr>
        <p:grpSpPr>
          <a:xfrm>
            <a:off x="8265289" y="4667827"/>
            <a:ext cx="1234312" cy="1323439"/>
            <a:chOff x="799320" y="4077451"/>
            <a:chExt cx="1464196" cy="1323439"/>
          </a:xfrm>
        </p:grpSpPr>
        <p:sp>
          <p:nvSpPr>
            <p:cNvPr id="20" name="Retângulo: Cantos Superiores Arredondados 19">
              <a:extLst>
                <a:ext uri="{FF2B5EF4-FFF2-40B4-BE49-F238E27FC236}">
                  <a16:creationId xmlns:a16="http://schemas.microsoft.com/office/drawing/2014/main" id="{365BF996-69CB-EEED-6335-E7833B350C24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E54EF11A-1090-F7F8-D501-4C112131DD4D}"/>
                </a:ext>
              </a:extLst>
            </p:cNvPr>
            <p:cNvSpPr txBox="1"/>
            <p:nvPr/>
          </p:nvSpPr>
          <p:spPr>
            <a:xfrm>
              <a:off x="1101792" y="4077451"/>
              <a:ext cx="1139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F2E8CF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B920166B-118C-7B46-FA6B-7294E917F958}"/>
              </a:ext>
            </a:extLst>
          </p:cNvPr>
          <p:cNvGrpSpPr/>
          <p:nvPr/>
        </p:nvGrpSpPr>
        <p:grpSpPr>
          <a:xfrm>
            <a:off x="9622430" y="4776956"/>
            <a:ext cx="2648021" cy="1155228"/>
            <a:chOff x="2362199" y="4186582"/>
            <a:chExt cx="2648021" cy="1155228"/>
          </a:xfrm>
        </p:grpSpPr>
        <p:sp>
          <p:nvSpPr>
            <p:cNvPr id="23" name="Retângulo: Cantos Superiores Arredondados 22">
              <a:extLst>
                <a:ext uri="{FF2B5EF4-FFF2-40B4-BE49-F238E27FC236}">
                  <a16:creationId xmlns:a16="http://schemas.microsoft.com/office/drawing/2014/main" id="{F9A4D978-6A13-CFB4-534A-3CDF98D0A895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3126815D-C545-9BB0-E180-F371645EA3D9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25" name="Imagem 24" descr="Uma imagem contendo Ícone&#10;&#10;Descrição gerada automaticamente">
            <a:extLst>
              <a:ext uri="{FF2B5EF4-FFF2-40B4-BE49-F238E27FC236}">
                <a16:creationId xmlns:a16="http://schemas.microsoft.com/office/drawing/2014/main" id="{F29BBDB2-6F70-513E-6CBB-62BF9BD74B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353314" y="460638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 descr="Uma imagem contendo Ícone&#10;&#10;Descrição gerada automaticamente">
            <a:extLst>
              <a:ext uri="{FF2B5EF4-FFF2-40B4-BE49-F238E27FC236}">
                <a16:creationId xmlns:a16="http://schemas.microsoft.com/office/drawing/2014/main" id="{6D85C54E-7DB4-C65F-27C5-B589EF3612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3343476" y="150380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Uma imagem contendo Ícone&#10;&#10;Descrição gerada automaticamente">
            <a:extLst>
              <a:ext uri="{FF2B5EF4-FFF2-40B4-BE49-F238E27FC236}">
                <a16:creationId xmlns:a16="http://schemas.microsoft.com/office/drawing/2014/main" id="{61C4E366-F3DA-745F-7448-FE8F99F767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249020" y="202590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31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392FBA-CA83-E046-CF05-46FEDCD6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BD2573BF-3C52-7D99-C8FA-0C77051E3A79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E369E03-E202-31CB-E39A-F454AA408D03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809F889-0D52-59B7-1285-8CBE429FF3A6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pic>
        <p:nvPicPr>
          <p:cNvPr id="4" name="Imagem 3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DFF15C6F-8895-E3A4-34FB-A719FA39A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 rot="368744">
            <a:off x="6341650" y="1269438"/>
            <a:ext cx="2636195" cy="2567297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A7C95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A2C64F8E-3F60-0C6C-70A8-457D46AAE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 rot="368744">
            <a:off x="9175067" y="1269436"/>
            <a:ext cx="2636195" cy="2567297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A7C95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D2554557-1612-E89D-7678-6E36AD536E4C}"/>
              </a:ext>
            </a:extLst>
          </p:cNvPr>
          <p:cNvGrpSpPr/>
          <p:nvPr/>
        </p:nvGrpSpPr>
        <p:grpSpPr>
          <a:xfrm>
            <a:off x="6341559" y="3835400"/>
            <a:ext cx="2548496" cy="2451100"/>
            <a:chOff x="6341559" y="3835400"/>
            <a:chExt cx="2548496" cy="2451100"/>
          </a:xfrm>
        </p:grpSpPr>
        <p:sp>
          <p:nvSpPr>
            <p:cNvPr id="10" name="Retângulo: Cantos Superiores Arredondados 9">
              <a:extLst>
                <a:ext uri="{FF2B5EF4-FFF2-40B4-BE49-F238E27FC236}">
                  <a16:creationId xmlns:a16="http://schemas.microsoft.com/office/drawing/2014/main" id="{5A27FCDF-9C8E-71FC-F978-FE32BE541BD5}"/>
                </a:ext>
              </a:extLst>
            </p:cNvPr>
            <p:cNvSpPr/>
            <p:nvPr/>
          </p:nvSpPr>
          <p:spPr>
            <a:xfrm rot="10800000">
              <a:off x="6341559" y="3835400"/>
              <a:ext cx="2548496" cy="245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59DF00F9-E61B-53C5-FC3D-E70E5360F752}"/>
                </a:ext>
              </a:extLst>
            </p:cNvPr>
            <p:cNvSpPr txBox="1"/>
            <p:nvPr/>
          </p:nvSpPr>
          <p:spPr>
            <a:xfrm>
              <a:off x="6436830" y="4404615"/>
              <a:ext cx="235795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  <a:p>
              <a:pPr algn="ctr"/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descritivo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9AC24FDD-33E8-2C8A-B82E-EA9EE20BF0C3}"/>
              </a:ext>
            </a:extLst>
          </p:cNvPr>
          <p:cNvGrpSpPr/>
          <p:nvPr/>
        </p:nvGrpSpPr>
        <p:grpSpPr>
          <a:xfrm>
            <a:off x="9174976" y="3835400"/>
            <a:ext cx="2548496" cy="2451100"/>
            <a:chOff x="9174976" y="3835400"/>
            <a:chExt cx="2548496" cy="2451100"/>
          </a:xfrm>
        </p:grpSpPr>
        <p:sp>
          <p:nvSpPr>
            <p:cNvPr id="11" name="Retângulo: Cantos Superiores Arredondados 10">
              <a:extLst>
                <a:ext uri="{FF2B5EF4-FFF2-40B4-BE49-F238E27FC236}">
                  <a16:creationId xmlns:a16="http://schemas.microsoft.com/office/drawing/2014/main" id="{0B3517C3-BF43-921A-6307-08792D8F0EE5}"/>
                </a:ext>
              </a:extLst>
            </p:cNvPr>
            <p:cNvSpPr/>
            <p:nvPr/>
          </p:nvSpPr>
          <p:spPr>
            <a:xfrm rot="10800000">
              <a:off x="9174976" y="3835400"/>
              <a:ext cx="2548496" cy="2451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386641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81602709-0FEB-A36D-A1E7-73D0B16FBAD2}"/>
                </a:ext>
              </a:extLst>
            </p:cNvPr>
            <p:cNvSpPr txBox="1"/>
            <p:nvPr/>
          </p:nvSpPr>
          <p:spPr>
            <a:xfrm>
              <a:off x="9314185" y="4404614"/>
              <a:ext cx="2357953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  <a:p>
              <a:pPr algn="ctr"/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descritivo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52005A2-C021-B34F-99B2-BD72EA7CA8A5}"/>
              </a:ext>
            </a:extLst>
          </p:cNvPr>
          <p:cNvSpPr txBox="1"/>
          <p:nvPr/>
        </p:nvSpPr>
        <p:spPr>
          <a:xfrm>
            <a:off x="352220" y="255308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7" name="Imagem 16" descr="Uma imagem contendo Ícone&#10;&#10;Descrição gerada automaticamente">
            <a:extLst>
              <a:ext uri="{FF2B5EF4-FFF2-40B4-BE49-F238E27FC236}">
                <a16:creationId xmlns:a16="http://schemas.microsoft.com/office/drawing/2014/main" id="{4D0D9B52-0ED2-10F6-D8C4-DB4A0363C9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352220" y="6489503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Uma imagem contendo Ícone&#10;&#10;Descrição gerada automaticamente">
            <a:extLst>
              <a:ext uri="{FF2B5EF4-FFF2-40B4-BE49-F238E27FC236}">
                <a16:creationId xmlns:a16="http://schemas.microsoft.com/office/drawing/2014/main" id="{DBC6E0C5-BF3B-7DBC-417A-30F0F707E4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10760848" y="44952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Uma imagem contendo Ícone&#10;&#10;Descrição gerada automaticamente">
            <a:extLst>
              <a:ext uri="{FF2B5EF4-FFF2-40B4-BE49-F238E27FC236}">
                <a16:creationId xmlns:a16="http://schemas.microsoft.com/office/drawing/2014/main" id="{B086950B-79FC-B557-6239-7A09A763DB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4494736" y="572318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Uma imagem contendo Ícone&#10;&#10;Descrição gerada automaticamente">
            <a:extLst>
              <a:ext uri="{FF2B5EF4-FFF2-40B4-BE49-F238E27FC236}">
                <a16:creationId xmlns:a16="http://schemas.microsoft.com/office/drawing/2014/main" id="{7C3E528B-1B06-E214-9956-052D9D8520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660501" y="-19221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172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777E47-2853-FF34-2781-D105660FA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>
            <a:extLst>
              <a:ext uri="{FF2B5EF4-FFF2-40B4-BE49-F238E27FC236}">
                <a16:creationId xmlns:a16="http://schemas.microsoft.com/office/drawing/2014/main" id="{D37E2C46-285E-D941-A063-45CE211A7D35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AB01C4-48AF-EF86-9A1A-417462EE8E93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427E323-5717-237F-5EA7-3930D80B2282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DA019A8-544E-8F1A-1CFE-46FDC9E1204C}"/>
              </a:ext>
            </a:extLst>
          </p:cNvPr>
          <p:cNvSpPr txBox="1"/>
          <p:nvPr/>
        </p:nvSpPr>
        <p:spPr>
          <a:xfrm>
            <a:off x="6689848" y="2654684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1DE83192-A3AF-7242-D796-AFDD4A0AD396}"/>
              </a:ext>
            </a:extLst>
          </p:cNvPr>
          <p:cNvGrpSpPr/>
          <p:nvPr/>
        </p:nvGrpSpPr>
        <p:grpSpPr>
          <a:xfrm>
            <a:off x="2566299" y="1208837"/>
            <a:ext cx="3787498" cy="5143500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Mockup">
              <a:extLst>
                <a:ext uri="{FF2B5EF4-FFF2-40B4-BE49-F238E27FC236}">
                  <a16:creationId xmlns:a16="http://schemas.microsoft.com/office/drawing/2014/main" id="{8FC9AD26-3858-419E-12AA-00FD0C4E332F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9B54F86B-4463-A378-44F4-4107C20FB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02" r="13302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8" name="Mockup">
              <a:extLst>
                <a:ext uri="{FF2B5EF4-FFF2-40B4-BE49-F238E27FC236}">
                  <a16:creationId xmlns:a16="http://schemas.microsoft.com/office/drawing/2014/main" id="{91AD0A84-890B-9821-12A2-54017660F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10" name="Retângulo: Cantos Superiores Arredondados 9">
            <a:extLst>
              <a:ext uri="{FF2B5EF4-FFF2-40B4-BE49-F238E27FC236}">
                <a16:creationId xmlns:a16="http://schemas.microsoft.com/office/drawing/2014/main" id="{2FA037E4-750D-3E07-6B1E-8D468480A44C}"/>
              </a:ext>
            </a:extLst>
          </p:cNvPr>
          <p:cNvSpPr/>
          <p:nvPr/>
        </p:nvSpPr>
        <p:spPr>
          <a:xfrm rot="16200000">
            <a:off x="-398945" y="163757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A806AAF3-C1F5-FEF7-F179-C5F19D0AEF63}"/>
              </a:ext>
            </a:extLst>
          </p:cNvPr>
          <p:cNvGrpSpPr/>
          <p:nvPr/>
        </p:nvGrpSpPr>
        <p:grpSpPr>
          <a:xfrm>
            <a:off x="918652" y="1677121"/>
            <a:ext cx="2648021" cy="1155228"/>
            <a:chOff x="2362199" y="4186582"/>
            <a:chExt cx="2648021" cy="1155228"/>
          </a:xfrm>
        </p:grpSpPr>
        <p:sp>
          <p:nvSpPr>
            <p:cNvPr id="13" name="Retângulo: Cantos Superiores Arredondados 12">
              <a:extLst>
                <a:ext uri="{FF2B5EF4-FFF2-40B4-BE49-F238E27FC236}">
                  <a16:creationId xmlns:a16="http://schemas.microsoft.com/office/drawing/2014/main" id="{55E4A4FE-4368-7549-441C-A22DDFA7BCC8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6A994E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19E3137D-56B3-0C4D-2C51-C7EDCF635FF0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sp>
        <p:nvSpPr>
          <p:cNvPr id="16" name="Retângulo: Cantos Superiores Arredondados 15">
            <a:extLst>
              <a:ext uri="{FF2B5EF4-FFF2-40B4-BE49-F238E27FC236}">
                <a16:creationId xmlns:a16="http://schemas.microsoft.com/office/drawing/2014/main" id="{3C9AB3FC-6CDD-8AFB-10D8-93493B36AF13}"/>
              </a:ext>
            </a:extLst>
          </p:cNvPr>
          <p:cNvSpPr/>
          <p:nvPr/>
        </p:nvSpPr>
        <p:spPr>
          <a:xfrm rot="16200000">
            <a:off x="-354848" y="326108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A8AD2CC9-9783-0790-3300-8C6BE93A2A3B}"/>
              </a:ext>
            </a:extLst>
          </p:cNvPr>
          <p:cNvGrpSpPr/>
          <p:nvPr/>
        </p:nvGrpSpPr>
        <p:grpSpPr>
          <a:xfrm>
            <a:off x="962749" y="3300631"/>
            <a:ext cx="2648021" cy="1155228"/>
            <a:chOff x="2362199" y="4186582"/>
            <a:chExt cx="2648021" cy="1155228"/>
          </a:xfrm>
        </p:grpSpPr>
        <p:sp>
          <p:nvSpPr>
            <p:cNvPr id="19" name="Retângulo: Cantos Superiores Arredondados 18">
              <a:extLst>
                <a:ext uri="{FF2B5EF4-FFF2-40B4-BE49-F238E27FC236}">
                  <a16:creationId xmlns:a16="http://schemas.microsoft.com/office/drawing/2014/main" id="{E2B96958-E60C-48F9-EB96-77AA093F23EF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6A994E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63553F30-A7EF-0184-F1CE-37DA1D4F3F0E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sp>
        <p:nvSpPr>
          <p:cNvPr id="22" name="Retângulo: Cantos Superiores Arredondados 21">
            <a:extLst>
              <a:ext uri="{FF2B5EF4-FFF2-40B4-BE49-F238E27FC236}">
                <a16:creationId xmlns:a16="http://schemas.microsoft.com/office/drawing/2014/main" id="{00C85B26-9730-4BA8-D152-9C591FA0DD6D}"/>
              </a:ext>
            </a:extLst>
          </p:cNvPr>
          <p:cNvSpPr/>
          <p:nvPr/>
        </p:nvSpPr>
        <p:spPr>
          <a:xfrm rot="16200000">
            <a:off x="-310751" y="4884598"/>
            <a:ext cx="1155228" cy="12343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5F2CB17A-274C-6AF5-AF14-63D4E422D3AC}"/>
              </a:ext>
            </a:extLst>
          </p:cNvPr>
          <p:cNvGrpSpPr/>
          <p:nvPr/>
        </p:nvGrpSpPr>
        <p:grpSpPr>
          <a:xfrm>
            <a:off x="1006846" y="4924141"/>
            <a:ext cx="2648021" cy="1155228"/>
            <a:chOff x="2362199" y="4186582"/>
            <a:chExt cx="2648021" cy="1155228"/>
          </a:xfrm>
        </p:grpSpPr>
        <p:sp>
          <p:nvSpPr>
            <p:cNvPr id="25" name="Retângulo: Cantos Superiores Arredondados 24">
              <a:extLst>
                <a:ext uri="{FF2B5EF4-FFF2-40B4-BE49-F238E27FC236}">
                  <a16:creationId xmlns:a16="http://schemas.microsoft.com/office/drawing/2014/main" id="{8CA1E797-FCEB-3E83-E7FF-FA0FB34EC951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6A994E"/>
            </a:solidFill>
            <a:ln w="57150">
              <a:solidFill>
                <a:srgbClr val="F2E8CF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DE62C2BB-0CCD-69AE-C06A-2FEAA13D526B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F2E8CF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27" name="Imagem 26" descr="Uma imagem contendo Ícone&#10;&#10;Descrição gerada automaticamente">
            <a:extLst>
              <a:ext uri="{FF2B5EF4-FFF2-40B4-BE49-F238E27FC236}">
                <a16:creationId xmlns:a16="http://schemas.microsoft.com/office/drawing/2014/main" id="{C43CD275-2EF5-A6FB-3848-007A7E6EA3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916732" y="6199879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m 27" descr="Uma imagem contendo Ícone&#10;&#10;Descrição gerada automaticamente">
            <a:extLst>
              <a:ext uri="{FF2B5EF4-FFF2-40B4-BE49-F238E27FC236}">
                <a16:creationId xmlns:a16="http://schemas.microsoft.com/office/drawing/2014/main" id="{216D65EE-65D6-9D17-3AB9-853B334731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219219" y="46922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Uma imagem contendo Ícone&#10;&#10;Descrição gerada automaticamente">
            <a:extLst>
              <a:ext uri="{FF2B5EF4-FFF2-40B4-BE49-F238E27FC236}">
                <a16:creationId xmlns:a16="http://schemas.microsoft.com/office/drawing/2014/main" id="{F3D26ED4-87F3-47C4-463B-9F49EACE9B6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7606930" y="1361326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m 29" descr="Uma imagem contendo Ícone&#10;&#10;Descrição gerada automaticamente">
            <a:extLst>
              <a:ext uri="{FF2B5EF4-FFF2-40B4-BE49-F238E27FC236}">
                <a16:creationId xmlns:a16="http://schemas.microsoft.com/office/drawing/2014/main" id="{83B97B2A-E3A2-8165-C06A-5D06DB9531C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55549" y="-20341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977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 animBg="1"/>
      <p:bldP spid="16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C21499-5696-017E-2EB3-9020C870E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tângulo 23">
            <a:extLst>
              <a:ext uri="{FF2B5EF4-FFF2-40B4-BE49-F238E27FC236}">
                <a16:creationId xmlns:a16="http://schemas.microsoft.com/office/drawing/2014/main" id="{D81B4118-B49E-14E2-D6EE-218BAA713FCC}"/>
              </a:ext>
            </a:extLst>
          </p:cNvPr>
          <p:cNvSpPr/>
          <p:nvPr/>
        </p:nvSpPr>
        <p:spPr>
          <a:xfrm>
            <a:off x="11480772" y="0"/>
            <a:ext cx="711228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: Cantos Superiores Arredondados 1">
            <a:extLst>
              <a:ext uri="{FF2B5EF4-FFF2-40B4-BE49-F238E27FC236}">
                <a16:creationId xmlns:a16="http://schemas.microsoft.com/office/drawing/2014/main" id="{7B69B977-3733-0BB7-7022-F0305446764E}"/>
              </a:ext>
            </a:extLst>
          </p:cNvPr>
          <p:cNvSpPr/>
          <p:nvPr/>
        </p:nvSpPr>
        <p:spPr>
          <a:xfrm>
            <a:off x="13716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: Cantos Superiores Arredondados 2">
            <a:extLst>
              <a:ext uri="{FF2B5EF4-FFF2-40B4-BE49-F238E27FC236}">
                <a16:creationId xmlns:a16="http://schemas.microsoft.com/office/drawing/2014/main" id="{14C6A6B0-E864-034D-11C5-F972EA9B1F53}"/>
              </a:ext>
            </a:extLst>
          </p:cNvPr>
          <p:cNvSpPr/>
          <p:nvPr/>
        </p:nvSpPr>
        <p:spPr>
          <a:xfrm rot="10800000">
            <a:off x="13716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86641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F832AC45-C801-2110-EB71-FE36949EFDD3}"/>
              </a:ext>
            </a:extLst>
          </p:cNvPr>
          <p:cNvSpPr/>
          <p:nvPr/>
        </p:nvSpPr>
        <p:spPr>
          <a:xfrm>
            <a:off x="41783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: Cantos Superiores Arredondados 4">
            <a:extLst>
              <a:ext uri="{FF2B5EF4-FFF2-40B4-BE49-F238E27FC236}">
                <a16:creationId xmlns:a16="http://schemas.microsoft.com/office/drawing/2014/main" id="{7287B56C-A586-F5A9-E815-BEC3467263C9}"/>
              </a:ext>
            </a:extLst>
          </p:cNvPr>
          <p:cNvSpPr/>
          <p:nvPr/>
        </p:nvSpPr>
        <p:spPr>
          <a:xfrm rot="10800000">
            <a:off x="41783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86641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Superiores Arredondados 5">
            <a:extLst>
              <a:ext uri="{FF2B5EF4-FFF2-40B4-BE49-F238E27FC236}">
                <a16:creationId xmlns:a16="http://schemas.microsoft.com/office/drawing/2014/main" id="{0CBA2541-C88D-1B38-13A2-B53B0A1593D9}"/>
              </a:ext>
            </a:extLst>
          </p:cNvPr>
          <p:cNvSpPr/>
          <p:nvPr/>
        </p:nvSpPr>
        <p:spPr>
          <a:xfrm>
            <a:off x="69850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: Cantos Superiores Arredondados 6">
            <a:extLst>
              <a:ext uri="{FF2B5EF4-FFF2-40B4-BE49-F238E27FC236}">
                <a16:creationId xmlns:a16="http://schemas.microsoft.com/office/drawing/2014/main" id="{4FB036C7-D668-C0BD-1799-3F9A33D65F91}"/>
              </a:ext>
            </a:extLst>
          </p:cNvPr>
          <p:cNvSpPr/>
          <p:nvPr/>
        </p:nvSpPr>
        <p:spPr>
          <a:xfrm rot="10800000">
            <a:off x="69850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86641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Superiores Arredondados 7">
            <a:extLst>
              <a:ext uri="{FF2B5EF4-FFF2-40B4-BE49-F238E27FC236}">
                <a16:creationId xmlns:a16="http://schemas.microsoft.com/office/drawing/2014/main" id="{34FBF215-5968-2BEE-AEE7-C565279D9A78}"/>
              </a:ext>
            </a:extLst>
          </p:cNvPr>
          <p:cNvSpPr/>
          <p:nvPr/>
        </p:nvSpPr>
        <p:spPr>
          <a:xfrm>
            <a:off x="9791700" y="3162300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6A994E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3D5EE67A-EE6E-E6BD-A0E8-3D0ABD6E6251}"/>
              </a:ext>
            </a:extLst>
          </p:cNvPr>
          <p:cNvSpPr/>
          <p:nvPr/>
        </p:nvSpPr>
        <p:spPr>
          <a:xfrm rot="10800000">
            <a:off x="9791700" y="4279901"/>
            <a:ext cx="914400" cy="914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86641"/>
          </a:solidFill>
          <a:ln w="5715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962C0E-C622-2214-FD6D-AF1CBAC63F9C}"/>
              </a:ext>
            </a:extLst>
          </p:cNvPr>
          <p:cNvSpPr txBox="1"/>
          <p:nvPr/>
        </p:nvSpPr>
        <p:spPr>
          <a:xfrm>
            <a:off x="4556192" y="210996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42E8E91-2297-FF31-D28F-D2C7F8C30713}"/>
              </a:ext>
            </a:extLst>
          </p:cNvPr>
          <p:cNvSpPr txBox="1"/>
          <p:nvPr/>
        </p:nvSpPr>
        <p:spPr>
          <a:xfrm>
            <a:off x="4921268" y="1118936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D838B47-0D3B-C985-39C6-F775021061AA}"/>
              </a:ext>
            </a:extLst>
          </p:cNvPr>
          <p:cNvSpPr txBox="1"/>
          <p:nvPr/>
        </p:nvSpPr>
        <p:spPr>
          <a:xfrm>
            <a:off x="1098472" y="2211471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2000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CF8C2A2-C955-CA5B-A0E2-231A3CA20F01}"/>
              </a:ext>
            </a:extLst>
          </p:cNvPr>
          <p:cNvSpPr txBox="1"/>
          <p:nvPr/>
        </p:nvSpPr>
        <p:spPr>
          <a:xfrm>
            <a:off x="3905171" y="2238972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2005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A5C8973-C8BE-2276-12DB-1A3E6FC5D5AE}"/>
              </a:ext>
            </a:extLst>
          </p:cNvPr>
          <p:cNvSpPr txBox="1"/>
          <p:nvPr/>
        </p:nvSpPr>
        <p:spPr>
          <a:xfrm>
            <a:off x="6711870" y="2266471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2017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80EF658-41CB-EE5B-052F-78452381E6A2}"/>
              </a:ext>
            </a:extLst>
          </p:cNvPr>
          <p:cNvSpPr txBox="1"/>
          <p:nvPr/>
        </p:nvSpPr>
        <p:spPr>
          <a:xfrm>
            <a:off x="9518569" y="2293970"/>
            <a:ext cx="1460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2024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6D04811-0AB4-2D93-EFCA-E9B705FA1FA0}"/>
              </a:ext>
            </a:extLst>
          </p:cNvPr>
          <p:cNvSpPr txBox="1"/>
          <p:nvPr/>
        </p:nvSpPr>
        <p:spPr>
          <a:xfrm>
            <a:off x="596924" y="5397502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690B331-87C6-D92C-30C7-523F58A6CDA4}"/>
              </a:ext>
            </a:extLst>
          </p:cNvPr>
          <p:cNvSpPr txBox="1"/>
          <p:nvPr/>
        </p:nvSpPr>
        <p:spPr>
          <a:xfrm>
            <a:off x="3403625" y="5397503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ABA0E8A-3044-9EB8-BDCE-F345254FB20F}"/>
              </a:ext>
            </a:extLst>
          </p:cNvPr>
          <p:cNvSpPr txBox="1"/>
          <p:nvPr/>
        </p:nvSpPr>
        <p:spPr>
          <a:xfrm>
            <a:off x="6210324" y="5397502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F1B2ACC-4AA9-52A4-0E44-C72066F4790B}"/>
              </a:ext>
            </a:extLst>
          </p:cNvPr>
          <p:cNvSpPr txBox="1"/>
          <p:nvPr/>
        </p:nvSpPr>
        <p:spPr>
          <a:xfrm>
            <a:off x="9017023" y="5397501"/>
            <a:ext cx="24637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</a:t>
            </a:r>
          </a:p>
          <a:p>
            <a:pPr algn="ctr"/>
            <a:r>
              <a:rPr lang="pt-BR" sz="2800" dirty="0">
                <a:solidFill>
                  <a:srgbClr val="386641"/>
                </a:solidFill>
                <a:latin typeface="Futura BT" panose="020B0502020204020303" pitchFamily="34" charset="0"/>
              </a:rPr>
              <a:t>descritivo</a:t>
            </a:r>
          </a:p>
        </p:txBody>
      </p:sp>
      <p:pic>
        <p:nvPicPr>
          <p:cNvPr id="20" name="Imagem 19" descr="Uma imagem contendo Ícone&#10;&#10;Descrição gerada automaticamente">
            <a:extLst>
              <a:ext uri="{FF2B5EF4-FFF2-40B4-BE49-F238E27FC236}">
                <a16:creationId xmlns:a16="http://schemas.microsoft.com/office/drawing/2014/main" id="{5EDDDF5B-292F-9A0D-D23E-3862801E32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8674073" y="135745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Uma imagem contendo Ícone&#10;&#10;Descrição gerada automaticamente">
            <a:extLst>
              <a:ext uri="{FF2B5EF4-FFF2-40B4-BE49-F238E27FC236}">
                <a16:creationId xmlns:a16="http://schemas.microsoft.com/office/drawing/2014/main" id="{5FCD990D-7F96-0093-0BAC-3831326915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98405" y="52758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Uma imagem contendo Ícone&#10;&#10;Descrição gerada automaticamente">
            <a:extLst>
              <a:ext uri="{FF2B5EF4-FFF2-40B4-BE49-F238E27FC236}">
                <a16:creationId xmlns:a16="http://schemas.microsoft.com/office/drawing/2014/main" id="{28FD6386-EAFE-A295-35A1-0348F37C07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3150033" y="1398693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Uma imagem contendo Ícone&#10;&#10;Descrição gerada automaticamente">
            <a:extLst>
              <a:ext uri="{FF2B5EF4-FFF2-40B4-BE49-F238E27FC236}">
                <a16:creationId xmlns:a16="http://schemas.microsoft.com/office/drawing/2014/main" id="{5471B4BF-194B-5023-14CD-FDFF760029D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706100" y="36189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39A14C66-177F-8974-1D88-7E8C82FB8243}"/>
              </a:ext>
            </a:extLst>
          </p:cNvPr>
          <p:cNvCxnSpPr/>
          <p:nvPr/>
        </p:nvCxnSpPr>
        <p:spPr>
          <a:xfrm>
            <a:off x="596924" y="4181582"/>
            <a:ext cx="10653278" cy="0"/>
          </a:xfrm>
          <a:prstGeom prst="line">
            <a:avLst/>
          </a:prstGeom>
          <a:ln w="57150">
            <a:solidFill>
              <a:srgbClr val="386641"/>
            </a:solidFill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0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DB54BB2-CD34-3F6C-5A52-FE21A8AFF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-2333346"/>
            <a:ext cx="7206460" cy="1080969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9EAE1A6-2E2B-C9B6-43C7-3ED3BEB8E2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86641">
                  <a:alpha val="0"/>
                </a:srgbClr>
              </a:gs>
              <a:gs pos="50000">
                <a:srgbClr val="386641">
                  <a:alpha val="96000"/>
                </a:srgbClr>
              </a:gs>
              <a:gs pos="62000">
                <a:srgbClr val="38664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5215988-2052-B25A-301C-FF4D4DA51F01}"/>
              </a:ext>
            </a:extLst>
          </p:cNvPr>
          <p:cNvGrpSpPr/>
          <p:nvPr/>
        </p:nvGrpSpPr>
        <p:grpSpPr>
          <a:xfrm>
            <a:off x="6936040" y="-508000"/>
            <a:ext cx="4806955" cy="7547430"/>
            <a:chOff x="6936040" y="-508000"/>
            <a:chExt cx="4806955" cy="7547430"/>
          </a:xfrm>
        </p:grpSpPr>
        <p:pic>
          <p:nvPicPr>
            <p:cNvPr id="3" name="Imagem 2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0FD6BF90-A930-C00B-46A2-7BA835792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AFD5856D-B719-52EC-34BF-CC926F5AD92E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solidFill>
              <a:srgbClr val="A7C9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26D32D-0981-4C21-8BA7-7858466A41B7}"/>
              </a:ext>
            </a:extLst>
          </p:cNvPr>
          <p:cNvSpPr txBox="1"/>
          <p:nvPr/>
        </p:nvSpPr>
        <p:spPr>
          <a:xfrm>
            <a:off x="8170457" y="3543711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FC742F3-C44A-D257-6577-1A3D6D982EC2}"/>
              </a:ext>
            </a:extLst>
          </p:cNvPr>
          <p:cNvSpPr txBox="1"/>
          <p:nvPr/>
        </p:nvSpPr>
        <p:spPr>
          <a:xfrm>
            <a:off x="8583232" y="4230889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</a:rPr>
              <a:t>subtítulo</a:t>
            </a:r>
          </a:p>
        </p:txBody>
      </p:sp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72020715-A6BD-5AF5-8E77-71608F164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4828801" y="486204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DFEFA7AB-944F-8FCE-2318-5FF25AE7CDE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4" t="25461" r="33376" b="40146"/>
          <a:stretch/>
        </p:blipFill>
        <p:spPr>
          <a:xfrm>
            <a:off x="11341445" y="206893"/>
            <a:ext cx="1547341" cy="144016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Ícone&#10;&#10;Descrição gerada automaticamente">
            <a:extLst>
              <a:ext uri="{FF2B5EF4-FFF2-40B4-BE49-F238E27FC236}">
                <a16:creationId xmlns:a16="http://schemas.microsoft.com/office/drawing/2014/main" id="{8C4849C4-FFDD-F271-F9B0-68475B4F6D9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6143197" y="739978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Ícone&#10;&#10;Descrição gerada automaticamente">
            <a:extLst>
              <a:ext uri="{FF2B5EF4-FFF2-40B4-BE49-F238E27FC236}">
                <a16:creationId xmlns:a16="http://schemas.microsoft.com/office/drawing/2014/main" id="{03FA4A78-0B1B-5D7C-8D9D-0DBD346BD5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11192879" y="595534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95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AE1A3D-7B35-F7C8-39FA-D63F003B0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8E5E551D-A8EF-1770-B35F-35AFDBB68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parallelogram">
            <a:avLst>
              <a:gd name="adj" fmla="val 18333"/>
            </a:avLst>
          </a:prstGeom>
        </p:spPr>
      </p:pic>
      <p:sp>
        <p:nvSpPr>
          <p:cNvPr id="4" name="Paralelogramo 3">
            <a:extLst>
              <a:ext uri="{FF2B5EF4-FFF2-40B4-BE49-F238E27FC236}">
                <a16:creationId xmlns:a16="http://schemas.microsoft.com/office/drawing/2014/main" id="{6D4D498B-4BA2-A72A-15B9-731D039A5058}"/>
              </a:ext>
            </a:extLst>
          </p:cNvPr>
          <p:cNvSpPr/>
          <p:nvPr/>
        </p:nvSpPr>
        <p:spPr>
          <a:xfrm flipH="1">
            <a:off x="952500" y="0"/>
            <a:ext cx="10287000" cy="6858000"/>
          </a:xfrm>
          <a:prstGeom prst="parallelogram">
            <a:avLst/>
          </a:prstGeom>
          <a:solidFill>
            <a:srgbClr val="F2E8C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20816ED4-5890-2B71-56EE-F48B9E9A52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1239500" y="491981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 descr="Uma imagem contendo Ícone&#10;&#10;Descrição gerada automaticamente">
            <a:extLst>
              <a:ext uri="{FF2B5EF4-FFF2-40B4-BE49-F238E27FC236}">
                <a16:creationId xmlns:a16="http://schemas.microsoft.com/office/drawing/2014/main" id="{93619CA6-713F-D22A-9C4D-231AE725C7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219005" y="4477284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 descr="Uma imagem contendo Ícone&#10;&#10;Descrição gerada automaticamente">
            <a:extLst>
              <a:ext uri="{FF2B5EF4-FFF2-40B4-BE49-F238E27FC236}">
                <a16:creationId xmlns:a16="http://schemas.microsoft.com/office/drawing/2014/main" id="{9512DD40-7BF8-5FB1-077E-F8CC283240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78358" y="114768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D3C6DFCB-A514-0D79-34C4-AC34EBB2A57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411051" y="677476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F66DEE13-10A1-46CC-56EF-88139ADF9782}"/>
              </a:ext>
            </a:extLst>
          </p:cNvPr>
          <p:cNvSpPr txBox="1"/>
          <p:nvPr/>
        </p:nvSpPr>
        <p:spPr>
          <a:xfrm>
            <a:off x="1848858" y="1527938"/>
            <a:ext cx="849428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>
                <a:solidFill>
                  <a:srgbClr val="3866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BT" panose="020B0502020204020303" pitchFamily="34" charset="0"/>
              </a:rPr>
              <a:t>Use uma frase impactante para encerrar a sua apresentação.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C753D7F-4E10-D2A9-D978-144B8C973781}"/>
              </a:ext>
            </a:extLst>
          </p:cNvPr>
          <p:cNvSpPr txBox="1"/>
          <p:nvPr/>
        </p:nvSpPr>
        <p:spPr>
          <a:xfrm>
            <a:off x="2463263" y="225949"/>
            <a:ext cx="1643399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BC4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“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8F6288-75E0-659E-8DAB-58238C398981}"/>
              </a:ext>
            </a:extLst>
          </p:cNvPr>
          <p:cNvSpPr txBox="1"/>
          <p:nvPr/>
        </p:nvSpPr>
        <p:spPr>
          <a:xfrm>
            <a:off x="6096002" y="5313592"/>
            <a:ext cx="3357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- Fulano de Tal</a:t>
            </a:r>
          </a:p>
        </p:txBody>
      </p:sp>
    </p:spTree>
    <p:extLst>
      <p:ext uri="{BB962C8B-B14F-4D97-AF65-F5344CB8AC3E}">
        <p14:creationId xmlns:p14="http://schemas.microsoft.com/office/powerpoint/2010/main" val="15718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pt-BR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B2987F3-B95A-089D-CBB9-C9387FD507E1}"/>
              </a:ext>
            </a:extLst>
          </p:cNvPr>
          <p:cNvSpPr/>
          <p:nvPr/>
        </p:nvSpPr>
        <p:spPr>
          <a:xfrm>
            <a:off x="1525260" y="901813"/>
            <a:ext cx="7560840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C3F69391-23BB-0CFE-88C5-38B77E0B1243}"/>
              </a:ext>
            </a:extLst>
          </p:cNvPr>
          <p:cNvSpPr/>
          <p:nvPr/>
        </p:nvSpPr>
        <p:spPr>
          <a:xfrm>
            <a:off x="1898328" y="1993377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342A3B17-6895-3F6F-6DE4-79556B563D36}"/>
              </a:ext>
            </a:extLst>
          </p:cNvPr>
          <p:cNvSpPr/>
          <p:nvPr/>
        </p:nvSpPr>
        <p:spPr>
          <a:xfrm>
            <a:off x="1898328" y="3084941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730A55D-9E3B-846B-FC86-03E998C3B766}"/>
              </a:ext>
            </a:extLst>
          </p:cNvPr>
          <p:cNvSpPr/>
          <p:nvPr/>
        </p:nvSpPr>
        <p:spPr>
          <a:xfrm>
            <a:off x="1898328" y="4176505"/>
            <a:ext cx="7187772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92966531-DFE1-97E5-70A4-217E5FC240AA}"/>
              </a:ext>
            </a:extLst>
          </p:cNvPr>
          <p:cNvSpPr/>
          <p:nvPr/>
        </p:nvSpPr>
        <p:spPr>
          <a:xfrm>
            <a:off x="1178248" y="5268067"/>
            <a:ext cx="7907852" cy="830997"/>
          </a:xfrm>
          <a:prstGeom prst="roundRect">
            <a:avLst>
              <a:gd name="adj" fmla="val 50000"/>
            </a:avLst>
          </a:prstGeom>
          <a:solidFill>
            <a:srgbClr val="A7C9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386641"/>
                </a:solidFill>
                <a:latin typeface="Futura BT" panose="020B0502020204020303" pitchFamily="34" charset="0"/>
              </a:rPr>
              <a:t>Pequeno texto descritivo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48242B5-F85F-0121-8819-48C3219435FB}"/>
              </a:ext>
            </a:extLst>
          </p:cNvPr>
          <p:cNvGrpSpPr/>
          <p:nvPr/>
        </p:nvGrpSpPr>
        <p:grpSpPr>
          <a:xfrm>
            <a:off x="-987998" y="-344715"/>
            <a:ext cx="4806955" cy="7547430"/>
            <a:chOff x="6936040" y="-508000"/>
            <a:chExt cx="4806955" cy="7547430"/>
          </a:xfrm>
        </p:grpSpPr>
        <p:pic>
          <p:nvPicPr>
            <p:cNvPr id="12" name="Imagem 11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5F91342C-FE96-9A56-95B6-21771BC1A5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22BDFAF5-5D4F-AFF3-57CF-245C5462C7DA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7" name="Imagem 6" descr="Uma imagem contendo Ícone&#10;&#10;Descrição gerada automaticamente">
            <a:extLst>
              <a:ext uri="{FF2B5EF4-FFF2-40B4-BE49-F238E27FC236}">
                <a16:creationId xmlns:a16="http://schemas.microsoft.com/office/drawing/2014/main" id="{730A569E-B25F-ACE1-40DD-DAE6DC13E2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-240704" y="0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D2101000-D967-1E3A-9059-BAAE9D9C4A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2470789" y="628062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7A16C462-386B-248B-BE58-F9E3F6B142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340074" y="389115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4E2CE1E6-C1D3-0B2D-3685-648C0DA4EB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935233" y="2560027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268CCBD-34E1-CE6F-40DD-7C56876CC0DC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54297F8-96F4-2DA6-37CF-11C45A6805C1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F3804B57-7D37-2478-8B29-B138937D70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 rot="2652595">
            <a:off x="9888079" y="531506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408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C8941CF-CBAA-BC06-4E69-089F7FD061D3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C03AC557-6902-87DA-BD5F-8A9B5F289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7420" r="29828" b="14628"/>
          <a:stretch>
            <a:fillRect/>
          </a:stretch>
        </p:blipFill>
        <p:spPr>
          <a:xfrm>
            <a:off x="7486765" y="566546"/>
            <a:ext cx="3136824" cy="3054842"/>
          </a:xfrm>
          <a:custGeom>
            <a:avLst/>
            <a:gdLst>
              <a:gd name="connsiteX0" fmla="*/ 1532905 w 3136824"/>
              <a:gd name="connsiteY0" fmla="*/ 32 h 3054842"/>
              <a:gd name="connsiteX1" fmla="*/ 2980957 w 3136824"/>
              <a:gd name="connsiteY1" fmla="*/ 1292912 h 3054842"/>
              <a:gd name="connsiteX2" fmla="*/ 3136824 w 3136824"/>
              <a:gd name="connsiteY2" fmla="*/ 2733159 h 3054842"/>
              <a:gd name="connsiteX3" fmla="*/ 164401 w 3136824"/>
              <a:gd name="connsiteY3" fmla="*/ 3054842 h 3054842"/>
              <a:gd name="connsiteX4" fmla="*/ 8533 w 3136824"/>
              <a:gd name="connsiteY4" fmla="*/ 1614596 h 3054842"/>
              <a:gd name="connsiteX5" fmla="*/ 1292912 w 3136824"/>
              <a:gd name="connsiteY5" fmla="*/ 18482 h 3054842"/>
              <a:gd name="connsiteX6" fmla="*/ 1384843 w 3136824"/>
              <a:gd name="connsiteY6" fmla="*/ 8533 h 3054842"/>
              <a:gd name="connsiteX7" fmla="*/ 1532905 w 3136824"/>
              <a:gd name="connsiteY7" fmla="*/ 32 h 305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6824" h="3054842">
                <a:moveTo>
                  <a:pt x="1532905" y="32"/>
                </a:moveTo>
                <a:cubicBezTo>
                  <a:pt x="2267140" y="-4810"/>
                  <a:pt x="2900254" y="547200"/>
                  <a:pt x="2980957" y="1292912"/>
                </a:cubicBezTo>
                <a:lnTo>
                  <a:pt x="3136824" y="2733159"/>
                </a:lnTo>
                <a:lnTo>
                  <a:pt x="164401" y="3054842"/>
                </a:lnTo>
                <a:lnTo>
                  <a:pt x="8533" y="1614596"/>
                </a:lnTo>
                <a:cubicBezTo>
                  <a:pt x="-77550" y="819170"/>
                  <a:pt x="497486" y="104565"/>
                  <a:pt x="1292912" y="18482"/>
                </a:cubicBezTo>
                <a:lnTo>
                  <a:pt x="1384843" y="8533"/>
                </a:lnTo>
                <a:cubicBezTo>
                  <a:pt x="1434558" y="3153"/>
                  <a:pt x="1483956" y="355"/>
                  <a:pt x="1532905" y="32"/>
                </a:cubicBez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 descr="Mão de pessoa&#10;&#10;O conteúdo gerado por IA pode estar incorreto.">
            <a:extLst>
              <a:ext uri="{FF2B5EF4-FFF2-40B4-BE49-F238E27FC236}">
                <a16:creationId xmlns:a16="http://schemas.microsoft.com/office/drawing/2014/main" id="{A48F86EE-4E54-61EF-982C-3D9F178CE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2285" r="23762" b="4496"/>
          <a:stretch>
            <a:fillRect/>
          </a:stretch>
        </p:blipFill>
        <p:spPr>
          <a:xfrm>
            <a:off x="7675766" y="3439815"/>
            <a:ext cx="3136823" cy="3054841"/>
          </a:xfrm>
          <a:custGeom>
            <a:avLst/>
            <a:gdLst>
              <a:gd name="connsiteX0" fmla="*/ 2972424 w 3136823"/>
              <a:gd name="connsiteY0" fmla="*/ 0 h 3054841"/>
              <a:gd name="connsiteX1" fmla="*/ 3128291 w 3136823"/>
              <a:gd name="connsiteY1" fmla="*/ 1440246 h 3054841"/>
              <a:gd name="connsiteX2" fmla="*/ 1843912 w 3136823"/>
              <a:gd name="connsiteY2" fmla="*/ 3036360 h 3054841"/>
              <a:gd name="connsiteX3" fmla="*/ 1751981 w 3136823"/>
              <a:gd name="connsiteY3" fmla="*/ 3046309 h 3054841"/>
              <a:gd name="connsiteX4" fmla="*/ 155867 w 3136823"/>
              <a:gd name="connsiteY4" fmla="*/ 1761930 h 3054841"/>
              <a:gd name="connsiteX5" fmla="*/ 0 w 3136823"/>
              <a:gd name="connsiteY5" fmla="*/ 321684 h 3054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6823" h="3054841">
                <a:moveTo>
                  <a:pt x="2972424" y="0"/>
                </a:moveTo>
                <a:lnTo>
                  <a:pt x="3128291" y="1440246"/>
                </a:lnTo>
                <a:cubicBezTo>
                  <a:pt x="3214374" y="2235673"/>
                  <a:pt x="2639339" y="2950277"/>
                  <a:pt x="1843912" y="3036360"/>
                </a:cubicBezTo>
                <a:lnTo>
                  <a:pt x="1751981" y="3046309"/>
                </a:lnTo>
                <a:cubicBezTo>
                  <a:pt x="956554" y="3132392"/>
                  <a:pt x="241950" y="2557357"/>
                  <a:pt x="155867" y="1761930"/>
                </a:cubicBezTo>
                <a:lnTo>
                  <a:pt x="0" y="321684"/>
                </a:lnTo>
                <a:close/>
              </a:path>
            </a:pathLst>
          </a:custGeom>
          <a:ln w="28575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75C334D-56C4-6698-9FC9-8A9B20D70A2C}"/>
              </a:ext>
            </a:extLst>
          </p:cNvPr>
          <p:cNvSpPr txBox="1"/>
          <p:nvPr/>
        </p:nvSpPr>
        <p:spPr>
          <a:xfrm>
            <a:off x="390592" y="3728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CA1FBCF-4905-FD6A-44C6-D79049CD0DE0}"/>
              </a:ext>
            </a:extLst>
          </p:cNvPr>
          <p:cNvSpPr txBox="1"/>
          <p:nvPr/>
        </p:nvSpPr>
        <p:spPr>
          <a:xfrm>
            <a:off x="390592" y="12754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576EA77-CB32-CB5E-6A0B-A38C8424E23F}"/>
              </a:ext>
            </a:extLst>
          </p:cNvPr>
          <p:cNvSpPr txBox="1"/>
          <p:nvPr/>
        </p:nvSpPr>
        <p:spPr>
          <a:xfrm>
            <a:off x="453820" y="2835542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D1FC3B1B-F8DD-6772-82F7-FC999BF792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861990" y="4052094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954D5765-0168-3B86-4353-0D43AD6B5D4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3015845" y="6233119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60F73FC6-7D2F-E299-76C6-C49F1D55B6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4743638" y="85235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Uma imagem contendo Ícone&#10;&#10;Descrição gerada automaticamente">
            <a:extLst>
              <a:ext uri="{FF2B5EF4-FFF2-40B4-BE49-F238E27FC236}">
                <a16:creationId xmlns:a16="http://schemas.microsoft.com/office/drawing/2014/main" id="{52E42559-6027-1474-427D-C4A1156736F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588684" y="334990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 descr="Uma imagem contendo Ícone&#10;&#10;Descrição gerada automaticamente">
            <a:extLst>
              <a:ext uri="{FF2B5EF4-FFF2-40B4-BE49-F238E27FC236}">
                <a16:creationId xmlns:a16="http://schemas.microsoft.com/office/drawing/2014/main" id="{E0ADDBBA-3307-0216-CFB0-3CC919533E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 rot="18140988">
            <a:off x="11271990" y="5953227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715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O conteúdo gerado por IA pode estar incorreto.">
            <a:extLst>
              <a:ext uri="{FF2B5EF4-FFF2-40B4-BE49-F238E27FC236}">
                <a16:creationId xmlns:a16="http://schemas.microsoft.com/office/drawing/2014/main" id="{A4135A1A-E676-671B-8402-075DBE890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4" r="10781"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01C7AAEA-125F-586C-CC0D-F648C2926C65}"/>
              </a:ext>
            </a:extLst>
          </p:cNvPr>
          <p:cNvSpPr/>
          <p:nvPr/>
        </p:nvSpPr>
        <p:spPr>
          <a:xfrm>
            <a:off x="1866900" y="2"/>
            <a:ext cx="6477000" cy="6858001"/>
          </a:xfrm>
          <a:prstGeom prst="rect">
            <a:avLst/>
          </a:prstGeom>
          <a:solidFill>
            <a:srgbClr val="A7C957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0DEF257-2C34-5B0C-7B97-57BBE4BDD3F4}"/>
              </a:ext>
            </a:extLst>
          </p:cNvPr>
          <p:cNvSpPr txBox="1"/>
          <p:nvPr/>
        </p:nvSpPr>
        <p:spPr>
          <a:xfrm>
            <a:off x="3451292" y="188705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1CBB53-87F2-89C3-25F5-37ED450C5466}"/>
              </a:ext>
            </a:extLst>
          </p:cNvPr>
          <p:cNvSpPr txBox="1"/>
          <p:nvPr/>
        </p:nvSpPr>
        <p:spPr>
          <a:xfrm>
            <a:off x="4006733" y="1091252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B3DB693-3F26-9972-165F-D0B3F5DBB57E}"/>
              </a:ext>
            </a:extLst>
          </p:cNvPr>
          <p:cNvSpPr txBox="1"/>
          <p:nvPr/>
        </p:nvSpPr>
        <p:spPr>
          <a:xfrm>
            <a:off x="2592999" y="2805076"/>
            <a:ext cx="52531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8" name="Imagem 7" descr="Uma imagem contendo Ícone&#10;&#10;Descrição gerada automaticamente">
            <a:extLst>
              <a:ext uri="{FF2B5EF4-FFF2-40B4-BE49-F238E27FC236}">
                <a16:creationId xmlns:a16="http://schemas.microsoft.com/office/drawing/2014/main" id="{B042BDB4-44FC-5B39-DA22-BC3F361C441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985396" y="149978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Uma imagem contendo Ícone&#10;&#10;Descrição gerada automaticamente">
            <a:extLst>
              <a:ext uri="{FF2B5EF4-FFF2-40B4-BE49-F238E27FC236}">
                <a16:creationId xmlns:a16="http://schemas.microsoft.com/office/drawing/2014/main" id="{DAE1EDE4-D5E4-6FAD-8999-87F012076F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7284760" y="108342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Uma imagem contendo Ícone&#10;&#10;Descrição gerada automaticamente">
            <a:extLst>
              <a:ext uri="{FF2B5EF4-FFF2-40B4-BE49-F238E27FC236}">
                <a16:creationId xmlns:a16="http://schemas.microsoft.com/office/drawing/2014/main" id="{FACF3DD8-445C-40C9-0AA7-6C59B7E856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 rot="2652595">
            <a:off x="7027464" y="6032447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500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C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D6C0756-4C6D-6330-66FD-B85C357D2BF3}"/>
              </a:ext>
            </a:extLst>
          </p:cNvPr>
          <p:cNvSpPr/>
          <p:nvPr/>
        </p:nvSpPr>
        <p:spPr>
          <a:xfrm>
            <a:off x="9055179" y="0"/>
            <a:ext cx="3136823" cy="6858000"/>
          </a:xfrm>
          <a:prstGeom prst="rect">
            <a:avLst/>
          </a:prstGeom>
          <a:solidFill>
            <a:srgbClr val="386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Mulher em pé em frente a balcão de loja&#10;&#10;O conteúdo gerado por IA pode estar incorreto.">
            <a:extLst>
              <a:ext uri="{FF2B5EF4-FFF2-40B4-BE49-F238E27FC236}">
                <a16:creationId xmlns:a16="http://schemas.microsoft.com/office/drawing/2014/main" id="{5DDFBD52-0D1A-197B-0319-95F332776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81" t="8437" r="1859" b="8437"/>
          <a:stretch>
            <a:fillRect/>
          </a:stretch>
        </p:blipFill>
        <p:spPr>
          <a:xfrm>
            <a:off x="204788" y="578641"/>
            <a:ext cx="5891212" cy="5700718"/>
          </a:xfrm>
          <a:custGeom>
            <a:avLst/>
            <a:gdLst>
              <a:gd name="connsiteX0" fmla="*/ 2850359 w 5891212"/>
              <a:gd name="connsiteY0" fmla="*/ 0 h 5700718"/>
              <a:gd name="connsiteX1" fmla="*/ 5891212 w 5891212"/>
              <a:gd name="connsiteY1" fmla="*/ 1 h 5700718"/>
              <a:gd name="connsiteX2" fmla="*/ 5891212 w 5891212"/>
              <a:gd name="connsiteY2" fmla="*/ 5700718 h 5700718"/>
              <a:gd name="connsiteX3" fmla="*/ 2850359 w 5891212"/>
              <a:gd name="connsiteY3" fmla="*/ 5700718 h 5700718"/>
              <a:gd name="connsiteX4" fmla="*/ 0 w 5891212"/>
              <a:gd name="connsiteY4" fmla="*/ 2850359 h 5700718"/>
              <a:gd name="connsiteX5" fmla="*/ 2850359 w 5891212"/>
              <a:gd name="connsiteY5" fmla="*/ 0 h 5700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91212" h="5700718">
                <a:moveTo>
                  <a:pt x="2850359" y="0"/>
                </a:moveTo>
                <a:cubicBezTo>
                  <a:pt x="3863977" y="0"/>
                  <a:pt x="4877594" y="1"/>
                  <a:pt x="5891212" y="1"/>
                </a:cubicBezTo>
                <a:lnTo>
                  <a:pt x="5891212" y="5700718"/>
                </a:lnTo>
                <a:lnTo>
                  <a:pt x="2850359" y="5700718"/>
                </a:lnTo>
                <a:cubicBezTo>
                  <a:pt x="1276149" y="5700718"/>
                  <a:pt x="0" y="4424569"/>
                  <a:pt x="0" y="2850359"/>
                </a:cubicBezTo>
                <a:cubicBezTo>
                  <a:pt x="0" y="1276149"/>
                  <a:pt x="1276149" y="0"/>
                  <a:pt x="2850359" y="0"/>
                </a:cubicBezTo>
                <a:close/>
              </a:path>
            </a:pathLst>
          </a:custGeom>
          <a:ln w="38100">
            <a:solidFill>
              <a:srgbClr val="F2E8C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tângulo: Cantos Superiores Arredondados 3">
            <a:extLst>
              <a:ext uri="{FF2B5EF4-FFF2-40B4-BE49-F238E27FC236}">
                <a16:creationId xmlns:a16="http://schemas.microsoft.com/office/drawing/2014/main" id="{3DEFE194-A473-AEC6-EB25-151B9E67DEBD}"/>
              </a:ext>
            </a:extLst>
          </p:cNvPr>
          <p:cNvSpPr/>
          <p:nvPr/>
        </p:nvSpPr>
        <p:spPr>
          <a:xfrm rot="5400000">
            <a:off x="6293992" y="483394"/>
            <a:ext cx="5700717" cy="58912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E8CF"/>
          </a:solidFill>
          <a:ln w="57150">
            <a:solidFill>
              <a:srgbClr val="BC474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Superiores Arredondados 8">
            <a:extLst>
              <a:ext uri="{FF2B5EF4-FFF2-40B4-BE49-F238E27FC236}">
                <a16:creationId xmlns:a16="http://schemas.microsoft.com/office/drawing/2014/main" id="{616FB2CF-27CB-37F7-0732-CBFA6EE3DFF8}"/>
              </a:ext>
            </a:extLst>
          </p:cNvPr>
          <p:cNvSpPr/>
          <p:nvPr/>
        </p:nvSpPr>
        <p:spPr>
          <a:xfrm rot="16200000">
            <a:off x="351405" y="432024"/>
            <a:ext cx="5700719" cy="599395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C4749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5DC8300-B90E-E2B2-D6FD-F63064B06CC3}"/>
              </a:ext>
            </a:extLst>
          </p:cNvPr>
          <p:cNvSpPr txBox="1"/>
          <p:nvPr/>
        </p:nvSpPr>
        <p:spPr>
          <a:xfrm>
            <a:off x="2051143" y="2921170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A7C957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805D475-13A5-AAA7-DCAE-5865F1E2F21F}"/>
              </a:ext>
            </a:extLst>
          </p:cNvPr>
          <p:cNvSpPr txBox="1"/>
          <p:nvPr/>
        </p:nvSpPr>
        <p:spPr>
          <a:xfrm>
            <a:off x="2418058" y="3613667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F2E8CF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492A297-ED56-F07A-BB98-90354E918CB0}"/>
              </a:ext>
            </a:extLst>
          </p:cNvPr>
          <p:cNvSpPr txBox="1"/>
          <p:nvPr/>
        </p:nvSpPr>
        <p:spPr>
          <a:xfrm>
            <a:off x="6462913" y="1536173"/>
            <a:ext cx="47440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40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40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pic>
        <p:nvPicPr>
          <p:cNvPr id="13" name="Imagem 12" descr="Uma imagem contendo Ícone&#10;&#10;Descrição gerada automaticamente">
            <a:extLst>
              <a:ext uri="{FF2B5EF4-FFF2-40B4-BE49-F238E27FC236}">
                <a16:creationId xmlns:a16="http://schemas.microsoft.com/office/drawing/2014/main" id="{F28A6889-4F46-5F49-BA5E-411FA03645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875027" y="5877782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Uma imagem contendo Ícone&#10;&#10;Descrição gerada automaticamente">
            <a:extLst>
              <a:ext uri="{FF2B5EF4-FFF2-40B4-BE49-F238E27FC236}">
                <a16:creationId xmlns:a16="http://schemas.microsoft.com/office/drawing/2014/main" id="{A0B9559A-EC78-D37A-C52E-AD70AF51D6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772591" y="6073579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Uma imagem contendo Ícone&#10;&#10;Descrição gerada automaticamente">
            <a:extLst>
              <a:ext uri="{FF2B5EF4-FFF2-40B4-BE49-F238E27FC236}">
                <a16:creationId xmlns:a16="http://schemas.microsoft.com/office/drawing/2014/main" id="{78DD9C67-D500-4C4D-6240-AE5AC03825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10992036" y="361649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Uma imagem contendo Ícone&#10;&#10;Descrição gerada automaticamente">
            <a:extLst>
              <a:ext uri="{FF2B5EF4-FFF2-40B4-BE49-F238E27FC236}">
                <a16:creationId xmlns:a16="http://schemas.microsoft.com/office/drawing/2014/main" id="{237483B9-49F8-054D-764D-650588567B2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102045" y="259828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831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ão segurando controle remoto&#10;&#10;O conteúdo gerado por IA pode estar incorreto.">
            <a:extLst>
              <a:ext uri="{FF2B5EF4-FFF2-40B4-BE49-F238E27FC236}">
                <a16:creationId xmlns:a16="http://schemas.microsoft.com/office/drawing/2014/main" id="{F226F892-32FE-0A56-D184-B184395B2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90"/>
          <a:stretch>
            <a:fillRect/>
          </a:stretch>
        </p:blipFill>
        <p:spPr>
          <a:xfrm>
            <a:off x="0" y="0"/>
            <a:ext cx="12192000" cy="386164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71CD70E4-EBD1-5FE7-8293-CDBE3882C34A}"/>
              </a:ext>
            </a:extLst>
          </p:cNvPr>
          <p:cNvSpPr/>
          <p:nvPr/>
        </p:nvSpPr>
        <p:spPr>
          <a:xfrm>
            <a:off x="0" y="1"/>
            <a:ext cx="12192000" cy="3861648"/>
          </a:xfrm>
          <a:prstGeom prst="rect">
            <a:avLst/>
          </a:prstGeom>
          <a:solidFill>
            <a:srgbClr val="A7C957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3133BAC-FB76-4A05-F15F-DF218FBB3A93}"/>
              </a:ext>
            </a:extLst>
          </p:cNvPr>
          <p:cNvSpPr txBox="1"/>
          <p:nvPr/>
        </p:nvSpPr>
        <p:spPr>
          <a:xfrm>
            <a:off x="250892" y="233153"/>
            <a:ext cx="353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6C80E20-082B-5C7D-EB45-14BEAA99835E}"/>
              </a:ext>
            </a:extLst>
          </p:cNvPr>
          <p:cNvSpPr txBox="1"/>
          <p:nvPr/>
        </p:nvSpPr>
        <p:spPr>
          <a:xfrm>
            <a:off x="250892" y="1135700"/>
            <a:ext cx="24256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C1AD1CD5-CFBE-B8C4-581F-2813E2181F11}"/>
              </a:ext>
            </a:extLst>
          </p:cNvPr>
          <p:cNvGrpSpPr/>
          <p:nvPr/>
        </p:nvGrpSpPr>
        <p:grpSpPr>
          <a:xfrm>
            <a:off x="806405" y="3968320"/>
            <a:ext cx="1464196" cy="1323439"/>
            <a:chOff x="799320" y="4077451"/>
            <a:chExt cx="1464196" cy="1323439"/>
          </a:xfrm>
        </p:grpSpPr>
        <p:sp>
          <p:nvSpPr>
            <p:cNvPr id="6" name="Retângulo: Cantos Superiores Arredondados 5">
              <a:extLst>
                <a:ext uri="{FF2B5EF4-FFF2-40B4-BE49-F238E27FC236}">
                  <a16:creationId xmlns:a16="http://schemas.microsoft.com/office/drawing/2014/main" id="{6CB8E88E-743A-3BD5-23AA-90E5604C88F4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1BE9239E-8708-E56F-EF27-F30174514D86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BEB1B27-58F6-25B0-158A-23C0A849015B}"/>
              </a:ext>
            </a:extLst>
          </p:cNvPr>
          <p:cNvGrpSpPr/>
          <p:nvPr/>
        </p:nvGrpSpPr>
        <p:grpSpPr>
          <a:xfrm>
            <a:off x="2369286" y="4077451"/>
            <a:ext cx="2648021" cy="1155228"/>
            <a:chOff x="2362199" y="4186582"/>
            <a:chExt cx="2648021" cy="1155228"/>
          </a:xfrm>
        </p:grpSpPr>
        <p:sp>
          <p:nvSpPr>
            <p:cNvPr id="7" name="Retângulo: Cantos Superiores Arredondados 6">
              <a:extLst>
                <a:ext uri="{FF2B5EF4-FFF2-40B4-BE49-F238E27FC236}">
                  <a16:creationId xmlns:a16="http://schemas.microsoft.com/office/drawing/2014/main" id="{9F50EAD1-0F78-33B0-24FC-DB3534383A03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BE821B4-F565-E174-FAD2-EE52831C6BAB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1D413B8-2555-AE06-E917-BAD3D768DAFD}"/>
              </a:ext>
            </a:extLst>
          </p:cNvPr>
          <p:cNvGrpSpPr/>
          <p:nvPr/>
        </p:nvGrpSpPr>
        <p:grpSpPr>
          <a:xfrm>
            <a:off x="806404" y="5341808"/>
            <a:ext cx="1464196" cy="1323439"/>
            <a:chOff x="799320" y="4077451"/>
            <a:chExt cx="1464196" cy="1323439"/>
          </a:xfrm>
        </p:grpSpPr>
        <p:sp>
          <p:nvSpPr>
            <p:cNvPr id="16" name="Retângulo: Cantos Superiores Arredondados 15">
              <a:extLst>
                <a:ext uri="{FF2B5EF4-FFF2-40B4-BE49-F238E27FC236}">
                  <a16:creationId xmlns:a16="http://schemas.microsoft.com/office/drawing/2014/main" id="{DC93354D-1BB0-A1C8-2B43-75E2F0A2DE1D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8B15518D-A877-1D0D-80D8-8BDABD07E1A9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1D23B2BC-437C-86CB-AC08-E6FB4401E0FE}"/>
              </a:ext>
            </a:extLst>
          </p:cNvPr>
          <p:cNvGrpSpPr/>
          <p:nvPr/>
        </p:nvGrpSpPr>
        <p:grpSpPr>
          <a:xfrm>
            <a:off x="2369285" y="5450939"/>
            <a:ext cx="2648021" cy="1155228"/>
            <a:chOff x="2362199" y="4186582"/>
            <a:chExt cx="2648021" cy="1155228"/>
          </a:xfrm>
        </p:grpSpPr>
        <p:sp>
          <p:nvSpPr>
            <p:cNvPr id="19" name="Retângulo: Cantos Superiores Arredondados 18">
              <a:extLst>
                <a:ext uri="{FF2B5EF4-FFF2-40B4-BE49-F238E27FC236}">
                  <a16:creationId xmlns:a16="http://schemas.microsoft.com/office/drawing/2014/main" id="{E6703179-686C-3C98-95EF-0DF209B5F848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5F13E57C-64B5-643B-2EC5-BFFBE4757F5D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F60091BD-910C-8846-ACE8-A880441D826B}"/>
              </a:ext>
            </a:extLst>
          </p:cNvPr>
          <p:cNvGrpSpPr/>
          <p:nvPr/>
        </p:nvGrpSpPr>
        <p:grpSpPr>
          <a:xfrm>
            <a:off x="6971520" y="3968323"/>
            <a:ext cx="1464196" cy="1323439"/>
            <a:chOff x="799320" y="4077451"/>
            <a:chExt cx="1464196" cy="1323439"/>
          </a:xfrm>
        </p:grpSpPr>
        <p:sp>
          <p:nvSpPr>
            <p:cNvPr id="22" name="Retângulo: Cantos Superiores Arredondados 21">
              <a:extLst>
                <a:ext uri="{FF2B5EF4-FFF2-40B4-BE49-F238E27FC236}">
                  <a16:creationId xmlns:a16="http://schemas.microsoft.com/office/drawing/2014/main" id="{760A40A2-42ED-73C9-F5F9-309927B025D1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643604CC-EF02-BAF2-E538-DA190FB6CCBC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E2311037-87D5-6EB8-1E41-48578558AB2D}"/>
              </a:ext>
            </a:extLst>
          </p:cNvPr>
          <p:cNvGrpSpPr/>
          <p:nvPr/>
        </p:nvGrpSpPr>
        <p:grpSpPr>
          <a:xfrm>
            <a:off x="8534401" y="4077452"/>
            <a:ext cx="2648021" cy="1155228"/>
            <a:chOff x="2362199" y="4186582"/>
            <a:chExt cx="2648021" cy="1155228"/>
          </a:xfrm>
        </p:grpSpPr>
        <p:sp>
          <p:nvSpPr>
            <p:cNvPr id="25" name="Retângulo: Cantos Superiores Arredondados 24">
              <a:extLst>
                <a:ext uri="{FF2B5EF4-FFF2-40B4-BE49-F238E27FC236}">
                  <a16:creationId xmlns:a16="http://schemas.microsoft.com/office/drawing/2014/main" id="{B6538E95-576E-9866-580A-DBBA3B9D56C7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6E733FC1-49E0-496F-1DFF-0EA41A4591AE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5EAE547D-9A7E-59D5-655E-F0ADB6EC8FDB}"/>
              </a:ext>
            </a:extLst>
          </p:cNvPr>
          <p:cNvGrpSpPr/>
          <p:nvPr/>
        </p:nvGrpSpPr>
        <p:grpSpPr>
          <a:xfrm>
            <a:off x="6971519" y="5341811"/>
            <a:ext cx="1464196" cy="1323439"/>
            <a:chOff x="799320" y="4077451"/>
            <a:chExt cx="1464196" cy="1323439"/>
          </a:xfrm>
        </p:grpSpPr>
        <p:sp>
          <p:nvSpPr>
            <p:cNvPr id="28" name="Retângulo: Cantos Superiores Arredondados 27">
              <a:extLst>
                <a:ext uri="{FF2B5EF4-FFF2-40B4-BE49-F238E27FC236}">
                  <a16:creationId xmlns:a16="http://schemas.microsoft.com/office/drawing/2014/main" id="{7E1FF138-E82C-556E-0EE2-FE3BBD99F40E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F89FC0AA-F047-6292-3DF8-68B11AF52724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04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548211D6-7204-C674-0AAA-4F46DA4AD547}"/>
              </a:ext>
            </a:extLst>
          </p:cNvPr>
          <p:cNvGrpSpPr/>
          <p:nvPr/>
        </p:nvGrpSpPr>
        <p:grpSpPr>
          <a:xfrm>
            <a:off x="8534400" y="5450940"/>
            <a:ext cx="2648021" cy="1155228"/>
            <a:chOff x="2362199" y="4186582"/>
            <a:chExt cx="2648021" cy="1155228"/>
          </a:xfrm>
        </p:grpSpPr>
        <p:sp>
          <p:nvSpPr>
            <p:cNvPr id="31" name="Retângulo: Cantos Superiores Arredondados 30">
              <a:extLst>
                <a:ext uri="{FF2B5EF4-FFF2-40B4-BE49-F238E27FC236}">
                  <a16:creationId xmlns:a16="http://schemas.microsoft.com/office/drawing/2014/main" id="{6EFE32CD-42CD-4417-FC7E-5DA64681C952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06B0574E-1D1B-AC3E-1382-2F8BECBE5038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33" name="Imagem 32" descr="Uma imagem contendo Ícone&#10;&#10;Descrição gerada automaticamente">
            <a:extLst>
              <a:ext uri="{FF2B5EF4-FFF2-40B4-BE49-F238E27FC236}">
                <a16:creationId xmlns:a16="http://schemas.microsoft.com/office/drawing/2014/main" id="{703F192E-A2D7-5934-BB44-508F2765AA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619633" y="5660055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 descr="Uma imagem contendo Ícone&#10;&#10;Descrição gerada automaticamente">
            <a:extLst>
              <a:ext uri="{FF2B5EF4-FFF2-40B4-BE49-F238E27FC236}">
                <a16:creationId xmlns:a16="http://schemas.microsoft.com/office/drawing/2014/main" id="{DF083E73-4930-097F-FDAE-56D0433559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4303191" y="1373293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Uma imagem contendo Ícone&#10;&#10;Descrição gerada automaticamente">
            <a:extLst>
              <a:ext uri="{FF2B5EF4-FFF2-40B4-BE49-F238E27FC236}">
                <a16:creationId xmlns:a16="http://schemas.microsoft.com/office/drawing/2014/main" id="{E05877DD-AA83-4A99-0FA8-3DBBA81BEC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9858409" y="352521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Uma imagem contendo Ícone&#10;&#10;Descrição gerada automaticamente">
            <a:extLst>
              <a:ext uri="{FF2B5EF4-FFF2-40B4-BE49-F238E27FC236}">
                <a16:creationId xmlns:a16="http://schemas.microsoft.com/office/drawing/2014/main" id="{BB4C24EC-92F2-4A49-CAF1-9181E1266A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9307113" y="2342396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426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D069ED3-E728-E02B-3A33-453A51AE4F60}"/>
              </a:ext>
            </a:extLst>
          </p:cNvPr>
          <p:cNvSpPr/>
          <p:nvPr/>
        </p:nvSpPr>
        <p:spPr>
          <a:xfrm>
            <a:off x="0" y="0"/>
            <a:ext cx="3136823" cy="6858000"/>
          </a:xfrm>
          <a:prstGeom prst="rect">
            <a:avLst/>
          </a:prstGeom>
          <a:solidFill>
            <a:srgbClr val="6A99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A5E4660A-9F8F-E80A-BA3B-A4196E81927A}"/>
              </a:ext>
            </a:extLst>
          </p:cNvPr>
          <p:cNvGrpSpPr/>
          <p:nvPr/>
        </p:nvGrpSpPr>
        <p:grpSpPr>
          <a:xfrm>
            <a:off x="154174" y="-344715"/>
            <a:ext cx="4806955" cy="7547430"/>
            <a:chOff x="6936040" y="-508000"/>
            <a:chExt cx="4806955" cy="7547430"/>
          </a:xfrm>
        </p:grpSpPr>
        <p:pic>
          <p:nvPicPr>
            <p:cNvPr id="3" name="Imagem 2" descr="Garrafa de plástico&#10;&#10;Descrição gerada automaticamente com confiança média">
              <a:extLst>
                <a:ext uri="{FF2B5EF4-FFF2-40B4-BE49-F238E27FC236}">
                  <a16:creationId xmlns:a16="http://schemas.microsoft.com/office/drawing/2014/main" id="{FD5767CE-9738-40EA-AFE3-17863931A6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05" t="11749" r="26311" b="10870"/>
            <a:stretch/>
          </p:blipFill>
          <p:spPr>
            <a:xfrm>
              <a:off x="6936040" y="-508000"/>
              <a:ext cx="4806955" cy="754743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6EFFA24-132C-0A44-7E9D-CE8293B308C0}"/>
                </a:ext>
              </a:extLst>
            </p:cNvPr>
            <p:cNvSpPr/>
            <p:nvPr/>
          </p:nvSpPr>
          <p:spPr>
            <a:xfrm>
              <a:off x="7301621" y="2813726"/>
              <a:ext cx="4263573" cy="2762250"/>
            </a:xfrm>
            <a:prstGeom prst="rect">
              <a:avLst/>
            </a:prstGeom>
            <a:solidFill>
              <a:srgbClr val="A7C9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14DC7EA6-290D-8400-EACF-139F8CF931CB}"/>
              </a:ext>
            </a:extLst>
          </p:cNvPr>
          <p:cNvSpPr txBox="1"/>
          <p:nvPr/>
        </p:nvSpPr>
        <p:spPr>
          <a:xfrm>
            <a:off x="9341254" y="229164"/>
            <a:ext cx="2696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38664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6A30E7A-267B-ACA6-6BE0-20E74410EB0C}"/>
              </a:ext>
            </a:extLst>
          </p:cNvPr>
          <p:cNvSpPr txBox="1"/>
          <p:nvPr/>
        </p:nvSpPr>
        <p:spPr>
          <a:xfrm>
            <a:off x="10071957" y="921661"/>
            <a:ext cx="18710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rgbClr val="BC4749"/>
                </a:solidFill>
                <a:latin typeface="Futura BT" panose="020B0502020204020303" pitchFamily="34" charset="0"/>
                <a:cs typeface="Aharoni" panose="02010803020104030203" pitchFamily="2" charset="-79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969DD82-13FF-2F55-6610-47BEF125D08F}"/>
              </a:ext>
            </a:extLst>
          </p:cNvPr>
          <p:cNvSpPr txBox="1"/>
          <p:nvPr/>
        </p:nvSpPr>
        <p:spPr>
          <a:xfrm>
            <a:off x="463077" y="3080863"/>
            <a:ext cx="4376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solidFill>
                  <a:srgbClr val="386641"/>
                </a:solidFill>
                <a:latin typeface="Futura BT" panose="020B0502020204020303" pitchFamily="34" charset="0"/>
              </a:rPr>
              <a:t>Este é um espaço para um pequeno texto. Não se esqueça de </a:t>
            </a:r>
            <a:r>
              <a:rPr lang="pt-BR" sz="3200" b="1" dirty="0">
                <a:solidFill>
                  <a:srgbClr val="BC4749"/>
                </a:solidFill>
                <a:latin typeface="Futura BT" panose="020B0502020204020303" pitchFamily="34" charset="0"/>
              </a:rPr>
              <a:t>destacar as palavras importantes</a:t>
            </a:r>
            <a:r>
              <a:rPr lang="pt-BR" sz="3200" dirty="0">
                <a:solidFill>
                  <a:srgbClr val="386641"/>
                </a:solidFill>
                <a:latin typeface="Futura BT" panose="020B0502020204020303" pitchFamily="34" charset="0"/>
              </a:rPr>
              <a:t>. 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0A72815-9456-1AE7-DBAB-39A6E6E55954}"/>
              </a:ext>
            </a:extLst>
          </p:cNvPr>
          <p:cNvGrpSpPr/>
          <p:nvPr/>
        </p:nvGrpSpPr>
        <p:grpSpPr>
          <a:xfrm>
            <a:off x="7518023" y="2105563"/>
            <a:ext cx="1464196" cy="1323439"/>
            <a:chOff x="799320" y="4077451"/>
            <a:chExt cx="1464196" cy="1323439"/>
          </a:xfrm>
        </p:grpSpPr>
        <p:sp>
          <p:nvSpPr>
            <p:cNvPr id="21" name="Retângulo: Cantos Superiores Arredondados 20">
              <a:extLst>
                <a:ext uri="{FF2B5EF4-FFF2-40B4-BE49-F238E27FC236}">
                  <a16:creationId xmlns:a16="http://schemas.microsoft.com/office/drawing/2014/main" id="{429D3482-E4DC-6592-0F14-DB5A8EFB622F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36025E8-3677-6AB2-F018-C032DFE4B8AE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01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FE58DC31-5444-9ED9-B639-CFA3396058AF}"/>
              </a:ext>
            </a:extLst>
          </p:cNvPr>
          <p:cNvGrpSpPr/>
          <p:nvPr/>
        </p:nvGrpSpPr>
        <p:grpSpPr>
          <a:xfrm>
            <a:off x="9080904" y="2214692"/>
            <a:ext cx="2648021" cy="1155228"/>
            <a:chOff x="2362199" y="4186582"/>
            <a:chExt cx="2648021" cy="1155228"/>
          </a:xfrm>
        </p:grpSpPr>
        <p:sp>
          <p:nvSpPr>
            <p:cNvPr id="24" name="Retângulo: Cantos Superiores Arredondados 23">
              <a:extLst>
                <a:ext uri="{FF2B5EF4-FFF2-40B4-BE49-F238E27FC236}">
                  <a16:creationId xmlns:a16="http://schemas.microsoft.com/office/drawing/2014/main" id="{B9B1F3C3-70B0-03A0-C4B5-DA2690BD2504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E7D2C7C5-00F8-4393-A4C0-07BC69D87CAB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E21288D-0652-83B0-171F-45235FD7746C}"/>
              </a:ext>
            </a:extLst>
          </p:cNvPr>
          <p:cNvGrpSpPr/>
          <p:nvPr/>
        </p:nvGrpSpPr>
        <p:grpSpPr>
          <a:xfrm>
            <a:off x="7518022" y="3479051"/>
            <a:ext cx="1464196" cy="1323439"/>
            <a:chOff x="799320" y="4077451"/>
            <a:chExt cx="1464196" cy="1323439"/>
          </a:xfrm>
        </p:grpSpPr>
        <p:sp>
          <p:nvSpPr>
            <p:cNvPr id="27" name="Retângulo: Cantos Superiores Arredondados 26">
              <a:extLst>
                <a:ext uri="{FF2B5EF4-FFF2-40B4-BE49-F238E27FC236}">
                  <a16:creationId xmlns:a16="http://schemas.microsoft.com/office/drawing/2014/main" id="{69547444-C202-06FB-1D54-4765AE9AF70E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D3F2A92F-3557-3D42-FE37-A77F43696733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02</a:t>
              </a: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C751D8D0-F8BC-EA51-F84A-CD99ED5DF90F}"/>
              </a:ext>
            </a:extLst>
          </p:cNvPr>
          <p:cNvGrpSpPr/>
          <p:nvPr/>
        </p:nvGrpSpPr>
        <p:grpSpPr>
          <a:xfrm>
            <a:off x="9080903" y="3588180"/>
            <a:ext cx="2648021" cy="1155228"/>
            <a:chOff x="2362199" y="4186582"/>
            <a:chExt cx="2648021" cy="1155228"/>
          </a:xfrm>
        </p:grpSpPr>
        <p:sp>
          <p:nvSpPr>
            <p:cNvPr id="30" name="Retângulo: Cantos Superiores Arredondados 29">
              <a:extLst>
                <a:ext uri="{FF2B5EF4-FFF2-40B4-BE49-F238E27FC236}">
                  <a16:creationId xmlns:a16="http://schemas.microsoft.com/office/drawing/2014/main" id="{B328982D-63FC-C6EE-78FF-349947E08111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3791254A-2CE8-452C-4E36-28FD697CA9EC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C18821D-AD41-457E-1152-3B6B9530D8A2}"/>
              </a:ext>
            </a:extLst>
          </p:cNvPr>
          <p:cNvGrpSpPr/>
          <p:nvPr/>
        </p:nvGrpSpPr>
        <p:grpSpPr>
          <a:xfrm>
            <a:off x="7518023" y="4911620"/>
            <a:ext cx="1464196" cy="1323439"/>
            <a:chOff x="799320" y="4077451"/>
            <a:chExt cx="1464196" cy="1323439"/>
          </a:xfrm>
        </p:grpSpPr>
        <p:sp>
          <p:nvSpPr>
            <p:cNvPr id="33" name="Retângulo: Cantos Superiores Arredondados 32">
              <a:extLst>
                <a:ext uri="{FF2B5EF4-FFF2-40B4-BE49-F238E27FC236}">
                  <a16:creationId xmlns:a16="http://schemas.microsoft.com/office/drawing/2014/main" id="{09E54BDA-DF89-70E7-E6D3-A66F698826DF}"/>
                </a:ext>
              </a:extLst>
            </p:cNvPr>
            <p:cNvSpPr/>
            <p:nvPr/>
          </p:nvSpPr>
          <p:spPr>
            <a:xfrm rot="16200000">
              <a:off x="953804" y="4032097"/>
              <a:ext cx="1155228" cy="146419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51803C26-AE2B-7B18-570D-A9A9C3943020}"/>
                </a:ext>
              </a:extLst>
            </p:cNvPr>
            <p:cNvSpPr txBox="1"/>
            <p:nvPr/>
          </p:nvSpPr>
          <p:spPr>
            <a:xfrm>
              <a:off x="1101792" y="4077451"/>
              <a:ext cx="960519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0" spc="-300" dirty="0">
                  <a:solidFill>
                    <a:srgbClr val="38664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03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14574B3E-CE63-EBE4-75B1-6B3E8B2E6E59}"/>
              </a:ext>
            </a:extLst>
          </p:cNvPr>
          <p:cNvGrpSpPr/>
          <p:nvPr/>
        </p:nvGrpSpPr>
        <p:grpSpPr>
          <a:xfrm>
            <a:off x="9080904" y="5020749"/>
            <a:ext cx="2648021" cy="1155228"/>
            <a:chOff x="2362199" y="4186582"/>
            <a:chExt cx="2648021" cy="1155228"/>
          </a:xfrm>
        </p:grpSpPr>
        <p:sp>
          <p:nvSpPr>
            <p:cNvPr id="36" name="Retângulo: Cantos Superiores Arredondados 35">
              <a:extLst>
                <a:ext uri="{FF2B5EF4-FFF2-40B4-BE49-F238E27FC236}">
                  <a16:creationId xmlns:a16="http://schemas.microsoft.com/office/drawing/2014/main" id="{D7BA1188-2CE8-7A67-AED6-0EC85BAC49D4}"/>
                </a:ext>
              </a:extLst>
            </p:cNvPr>
            <p:cNvSpPr/>
            <p:nvPr/>
          </p:nvSpPr>
          <p:spPr>
            <a:xfrm rot="5400000">
              <a:off x="3108596" y="3440185"/>
              <a:ext cx="1155228" cy="264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C957"/>
            </a:solidFill>
            <a:ln w="57150">
              <a:solidFill>
                <a:srgbClr val="38664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8561758B-CEEA-337B-9F5D-1402ADDF1148}"/>
                </a:ext>
              </a:extLst>
            </p:cNvPr>
            <p:cNvSpPr txBox="1"/>
            <p:nvPr/>
          </p:nvSpPr>
          <p:spPr>
            <a:xfrm>
              <a:off x="2507233" y="4502585"/>
              <a:ext cx="23579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dirty="0">
                  <a:solidFill>
                    <a:srgbClr val="386641"/>
                  </a:solidFill>
                  <a:latin typeface="Futura BT" panose="020B0502020204020303" pitchFamily="34" charset="0"/>
                </a:rPr>
                <a:t>Pequeno texto</a:t>
              </a:r>
            </a:p>
          </p:txBody>
        </p:sp>
      </p:grpSp>
      <p:pic>
        <p:nvPicPr>
          <p:cNvPr id="38" name="Imagem 37" descr="Uma imagem contendo Ícone&#10;&#10;Descrição gerada automaticamente">
            <a:extLst>
              <a:ext uri="{FF2B5EF4-FFF2-40B4-BE49-F238E27FC236}">
                <a16:creationId xmlns:a16="http://schemas.microsoft.com/office/drawing/2014/main" id="{2885FB25-9B2B-7019-35A1-2C0AC18598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5288770" y="5881611"/>
            <a:ext cx="864096" cy="736994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m 38" descr="Uma imagem contendo Ícone&#10;&#10;Descrição gerada automaticamente">
            <a:extLst>
              <a:ext uri="{FF2B5EF4-FFF2-40B4-BE49-F238E27FC236}">
                <a16:creationId xmlns:a16="http://schemas.microsoft.com/office/drawing/2014/main" id="{EC80FA62-E9D8-4A8C-5CDD-F46506B348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74" t="-272" r="28969" b="79720"/>
          <a:stretch/>
        </p:blipFill>
        <p:spPr>
          <a:xfrm rot="20782847">
            <a:off x="5479519" y="2278666"/>
            <a:ext cx="864096" cy="504056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Uma imagem contendo Ícone&#10;&#10;Descrição gerada automaticamente">
            <a:extLst>
              <a:ext uri="{FF2B5EF4-FFF2-40B4-BE49-F238E27FC236}">
                <a16:creationId xmlns:a16="http://schemas.microsoft.com/office/drawing/2014/main" id="{82198DC5-783A-0C5C-6CB4-56063A6646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6" t="32259" r="-1574" b="37691"/>
          <a:stretch/>
        </p:blipFill>
        <p:spPr>
          <a:xfrm>
            <a:off x="6245059" y="4215860"/>
            <a:ext cx="815749" cy="695758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m 40" descr="Uma imagem contendo Ícone&#10;&#10;Descrição gerada automaticamente">
            <a:extLst>
              <a:ext uri="{FF2B5EF4-FFF2-40B4-BE49-F238E27FC236}">
                <a16:creationId xmlns:a16="http://schemas.microsoft.com/office/drawing/2014/main" id="{93BB1E4D-9563-3B72-0CF2-C2EE3B9FC4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143" b="69950"/>
          <a:stretch/>
        </p:blipFill>
        <p:spPr>
          <a:xfrm>
            <a:off x="6413950" y="340295"/>
            <a:ext cx="1102593" cy="940410"/>
          </a:xfrm>
          <a:prstGeom prst="rect">
            <a:avLst/>
          </a:prstGeom>
          <a:effectLst>
            <a:outerShdw blurRad="165100" dist="38100" dir="18900000" sx="105000" sy="105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40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</TotalTime>
  <Words>538</Words>
  <Application>Microsoft Office PowerPoint</Application>
  <PresentationFormat>Widescreen</PresentationFormat>
  <Paragraphs>202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Arial</vt:lpstr>
      <vt:lpstr>Aptos Display</vt:lpstr>
      <vt:lpstr>Futura BT</vt:lpstr>
      <vt:lpstr>Aharoni</vt:lpstr>
      <vt:lpstr>Aptos</vt:lpstr>
      <vt:lpstr>Bison 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2025-07-16T02:20:38Z</dcterms:created>
  <dcterms:modified xsi:type="dcterms:W3CDTF">2026-07-20T18:32:22Z</dcterms:modified>
</cp:coreProperties>
</file>