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88" r:id="rId17"/>
    <p:sldId id="289" r:id="rId18"/>
    <p:sldId id="290" r:id="rId19"/>
    <p:sldId id="291" r:id="rId20"/>
    <p:sldId id="292" r:id="rId21"/>
    <p:sldId id="293" r:id="rId22"/>
    <p:sldId id="294" r:id="rId23"/>
    <p:sldId id="295" r:id="rId24"/>
    <p:sldId id="296" r:id="rId25"/>
    <p:sldId id="297" r:id="rId26"/>
    <p:sldId id="298" r:id="rId27"/>
    <p:sldId id="299" r:id="rId28"/>
    <p:sldId id="300" r:id="rId29"/>
    <p:sldId id="301" r:id="rId30"/>
    <p:sldId id="302" r:id="rId31"/>
    <p:sldId id="287" r:id="rId32"/>
  </p:sldIdLst>
  <p:sldSz cx="12192000" cy="6858000"/>
  <p:notesSz cx="6858000" cy="9144000"/>
  <p:embeddedFontLst>
    <p:embeddedFont>
      <p:font typeface="Bison Bold" panose="00000400000000000000" pitchFamily="2" charset="0"/>
      <p:regular r:id="rId33"/>
    </p:embeddedFont>
    <p:embeddedFont>
      <p:font typeface="Congenial Black" panose="02000503040000020004" pitchFamily="2" charset="0"/>
      <p:bold r:id="rId34"/>
      <p:boldItalic r:id="rId35"/>
    </p:embeddedFont>
    <p:embeddedFont>
      <p:font typeface="Congenial Light" panose="02000503040000020004" pitchFamily="2" charset="0"/>
      <p:regular r:id="rId36"/>
      <p:italic r:id="rId37"/>
    </p:embeddedFont>
    <p:embeddedFont>
      <p:font typeface="Lucida Handwriting" panose="03010101010101010101" pitchFamily="66" charset="0"/>
      <p:regular r:id="rId38"/>
    </p:embeddedFont>
  </p:embeddedFontLst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EFF5"/>
    <a:srgbClr val="8B4E23"/>
    <a:srgbClr val="381A00"/>
    <a:srgbClr val="3F7D20"/>
    <a:srgbClr val="72B01D"/>
    <a:srgbClr val="9CC8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954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5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43" Type="http://schemas.microsoft.com/office/2016/11/relationships/changesInfo" Target="changesInfos/changesInfo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font" Target="fonts/font6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cio Monteiro" userId="aef6e9f59deaac01" providerId="LiveId" clId="{6A8DAF11-0170-4933-B00C-B22EC133431A}"/>
    <pc:docChg chg="undo custSel addSld modSld">
      <pc:chgData name="Marcio Monteiro" userId="aef6e9f59deaac01" providerId="LiveId" clId="{6A8DAF11-0170-4933-B00C-B22EC133431A}" dt="2026-07-20T18:33:41.242" v="1392" actId="21"/>
      <pc:docMkLst>
        <pc:docMk/>
      </pc:docMkLst>
      <pc:sldChg chg="addSp delSp modSp mod">
        <pc:chgData name="Marcio Monteiro" userId="aef6e9f59deaac01" providerId="LiveId" clId="{6A8DAF11-0170-4933-B00C-B22EC133431A}" dt="2026-07-20T18:33:41.242" v="1392" actId="21"/>
        <pc:sldMkLst>
          <pc:docMk/>
          <pc:sldMk cId="4217772051" sldId="256"/>
        </pc:sldMkLst>
        <pc:spChg chg="mod">
          <ac:chgData name="Marcio Monteiro" userId="aef6e9f59deaac01" providerId="LiveId" clId="{6A8DAF11-0170-4933-B00C-B22EC133431A}" dt="2026-07-20T18:16:26.541" v="1364" actId="1076"/>
          <ac:spMkLst>
            <pc:docMk/>
            <pc:sldMk cId="4217772051" sldId="256"/>
            <ac:spMk id="34" creationId="{4EC518D4-3364-94AC-24C9-6DFF87144C77}"/>
          </ac:spMkLst>
        </pc:spChg>
        <pc:spChg chg="mod">
          <ac:chgData name="Marcio Monteiro" userId="aef6e9f59deaac01" providerId="LiveId" clId="{6A8DAF11-0170-4933-B00C-B22EC133431A}" dt="2026-07-20T18:16:30.057" v="1372" actId="20577"/>
          <ac:spMkLst>
            <pc:docMk/>
            <pc:sldMk cId="4217772051" sldId="256"/>
            <ac:spMk id="35" creationId="{501E246B-51F4-B8F9-D815-36716F39873F}"/>
          </ac:spMkLst>
        </pc:spChg>
        <pc:picChg chg="add del mod">
          <ac:chgData name="Marcio Monteiro" userId="aef6e9f59deaac01" providerId="LiveId" clId="{6A8DAF11-0170-4933-B00C-B22EC133431A}" dt="2026-07-20T18:33:41.242" v="1392" actId="21"/>
          <ac:picMkLst>
            <pc:docMk/>
            <pc:sldMk cId="4217772051" sldId="256"/>
            <ac:picMk id="3" creationId="{EFAF8701-1193-43AD-FD93-552908952A7C}"/>
          </ac:picMkLst>
        </pc:picChg>
      </pc:sldChg>
      <pc:sldChg chg="modSp mod">
        <pc:chgData name="Marcio Monteiro" userId="aef6e9f59deaac01" providerId="LiveId" clId="{6A8DAF11-0170-4933-B00C-B22EC133431A}" dt="2026-07-20T18:16:46.745" v="1390" actId="20577"/>
        <pc:sldMkLst>
          <pc:docMk/>
          <pc:sldMk cId="551973396" sldId="288"/>
        </pc:sldMkLst>
        <pc:spChg chg="mod">
          <ac:chgData name="Marcio Monteiro" userId="aef6e9f59deaac01" providerId="LiveId" clId="{6A8DAF11-0170-4933-B00C-B22EC133431A}" dt="2026-07-20T18:16:43.883" v="1382" actId="1076"/>
          <ac:spMkLst>
            <pc:docMk/>
            <pc:sldMk cId="551973396" sldId="288"/>
            <ac:spMk id="34" creationId="{E0B1EFF9-1614-08A3-AE15-C4DAEED77096}"/>
          </ac:spMkLst>
        </pc:spChg>
        <pc:spChg chg="mod">
          <ac:chgData name="Marcio Monteiro" userId="aef6e9f59deaac01" providerId="LiveId" clId="{6A8DAF11-0170-4933-B00C-B22EC133431A}" dt="2026-07-20T18:16:46.745" v="1390" actId="20577"/>
          <ac:spMkLst>
            <pc:docMk/>
            <pc:sldMk cId="551973396" sldId="288"/>
            <ac:spMk id="35" creationId="{7B93BBCE-EFCE-BE24-AB89-83C68523098C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3143D37-A383-1B06-EC46-B0EBA192EF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260549A-480A-CAF7-45F7-7E764111EC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B5F36A9-931D-7828-DD4F-EA5A941DF1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850F4-DB64-4D22-ACEB-0A7E7934FD1E}" type="datetimeFigureOut">
              <a:rPr lang="pt-BR" smtClean="0"/>
              <a:t>20/07/2026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0AC6995-A9A2-A0D5-21E9-247A497EC7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2093430-C707-7E69-D2C9-7109AD242B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2440C-6861-4703-8B3B-C10E9307211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50015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4A68260-5F8B-5B44-6779-446DF86D96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539EBFCE-2457-D4F9-D36D-F437E15504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FF39664-7AC8-2F39-AF76-2F7E1179D1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850F4-DB64-4D22-ACEB-0A7E7934FD1E}" type="datetimeFigureOut">
              <a:rPr lang="pt-BR" smtClean="0"/>
              <a:t>20/07/2026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60ECC8D-4612-54D6-60E2-17D2FA6D1D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99D5809-408A-9380-20FE-E6ADE543FF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2440C-6861-4703-8B3B-C10E9307211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627848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62CBC7DB-F833-5613-7BE6-96B58AE585F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C57B46AC-14C5-E6B8-277C-8EAA4C9088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8A91C10-34AB-5F6E-A1D4-DA1AF92CD5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850F4-DB64-4D22-ACEB-0A7E7934FD1E}" type="datetimeFigureOut">
              <a:rPr lang="pt-BR" smtClean="0"/>
              <a:t>20/07/2026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1FB6D25-5E84-64D7-9FBD-67BC30B75F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E4548D7-31AD-9A41-AC07-065FFF023A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2440C-6861-4703-8B3B-C10E9307211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049684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CFAF38D-D0B4-4A4D-D19A-888B442CE1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BA65B63-7195-8DB6-2B3F-F703BC7569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3DA235F-6DD6-3635-E6CF-F2633A28EC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850F4-DB64-4D22-ACEB-0A7E7934FD1E}" type="datetimeFigureOut">
              <a:rPr lang="pt-BR" smtClean="0"/>
              <a:t>20/07/2026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3FD5B95-ED9B-14BC-6AD5-74E4A5159C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12D8782-3B73-2B11-22F6-F2C2BE1B8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2440C-6861-4703-8B3B-C10E9307211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668551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AE1A680-E402-E6DA-3840-A11A16C4FA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E271E6D4-C74B-5308-A9A6-57A88BEB00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B3ACD0A-D909-F910-128E-4F224263C4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850F4-DB64-4D22-ACEB-0A7E7934FD1E}" type="datetimeFigureOut">
              <a:rPr lang="pt-BR" smtClean="0"/>
              <a:t>20/07/2026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9D8DC14-5E1D-A45C-0999-D39CC600B0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AA97E62-9484-C92F-A16C-2F055BDEF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2440C-6861-4703-8B3B-C10E9307211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999474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2363B7D-EB60-F9B5-672B-AA0083B59A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0820D70-25AF-BDB6-AF8A-277FB832E9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9D2E7B0E-56BA-2652-2F46-618E15ADB4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1624E588-0DAB-BEE3-0D7A-7D82D04A68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850F4-DB64-4D22-ACEB-0A7E7934FD1E}" type="datetimeFigureOut">
              <a:rPr lang="pt-BR" smtClean="0"/>
              <a:t>20/07/2026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4729B634-EA97-D579-FCB3-99D8E5B8A3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7D17D0D7-A8A8-0292-4257-8DECFF7FF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2440C-6861-4703-8B3B-C10E9307211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373308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61E138E-52FD-A219-4EB6-87C7A8B510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4A4CB7B1-73AB-5CF5-6805-CCCBC1B64C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A41ACBEB-EBBB-A87C-A8B1-F83A0970EE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3B9E4B0C-5119-969A-446F-78E009F6A0B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DC220030-85B8-5EB8-22A8-5087051E3DE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72015453-3B55-7DD5-F889-5783A8319D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850F4-DB64-4D22-ACEB-0A7E7934FD1E}" type="datetimeFigureOut">
              <a:rPr lang="pt-BR" smtClean="0"/>
              <a:t>20/07/2026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FA1F8DE8-5E1D-8F21-C7CA-D16540CF90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F99AD179-7E00-BDE4-BD7D-DBA2B48466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2440C-6861-4703-8B3B-C10E9307211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343651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781A979-CB7D-7FFD-DAE1-C6846C1DCD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C2B10039-C303-C61A-C767-49D617CE1F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850F4-DB64-4D22-ACEB-0A7E7934FD1E}" type="datetimeFigureOut">
              <a:rPr lang="pt-BR" smtClean="0"/>
              <a:t>20/07/2026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C9C9C376-00C8-F2CE-E62F-B463823483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97D6995F-5FEE-B807-DFD2-A7C1574CC8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2440C-6861-4703-8B3B-C10E9307211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172476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9AB66586-4506-26D1-3EE4-4B614AAB6A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850F4-DB64-4D22-ACEB-0A7E7934FD1E}" type="datetimeFigureOut">
              <a:rPr lang="pt-BR" smtClean="0"/>
              <a:t>20/07/2026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E48B70C1-97CD-4FF8-B891-818D3E12F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0B7E32D5-CD47-A176-EBAE-6D7E66A41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2440C-6861-4703-8B3B-C10E9307211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557261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2FE944-A441-2477-06C2-81E62FAEC8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460E7D7-FF2C-BC6C-E5E4-4DC37B010A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E3632C72-DFEE-A5BC-DB1A-FBB52E77B5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F3F33650-B2DB-3CED-831E-36EF883C74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850F4-DB64-4D22-ACEB-0A7E7934FD1E}" type="datetimeFigureOut">
              <a:rPr lang="pt-BR" smtClean="0"/>
              <a:t>20/07/2026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A1EC590E-B01B-C0C3-B03C-5717D26FEA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C53FCC94-6F22-6511-DAC9-E065F34FA5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2440C-6861-4703-8B3B-C10E9307211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60005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7C84D7-26C0-9348-2B88-9AE57F8E03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60C37B5A-B232-FFF5-2DE9-42F45E29FA3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7CCB9833-7B61-F5D2-E62D-CCC94ED9D9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F7B78ACA-9319-B25C-4DA4-E1768A5797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850F4-DB64-4D22-ACEB-0A7E7934FD1E}" type="datetimeFigureOut">
              <a:rPr lang="pt-BR" smtClean="0"/>
              <a:t>20/07/2026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9908C9F7-6653-34FD-1188-3620619C51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6D2749C2-16CC-B78B-6DC5-0687ADBF61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2440C-6861-4703-8B3B-C10E9307211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527450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1E5C6D7D-42F0-CEC4-B772-B722E774B3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C9CE1E0-42CC-572E-88D3-F4EA39F96A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CE82934-EE59-EF42-0D85-B90258E471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B6850F4-DB64-4D22-ACEB-0A7E7934FD1E}" type="datetimeFigureOut">
              <a:rPr lang="pt-BR" smtClean="0"/>
              <a:t>20/07/2026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209E244-A912-3480-B28B-B1EAB50DA6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67BB9DB-FBE2-E6BD-1E0C-A25A87D41C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DB2440C-6861-4703-8B3B-C10E9307211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286874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7.png"/><Relationship Id="rId4" Type="http://schemas.openxmlformats.org/officeDocument/2006/relationships/image" Target="../media/image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11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10.jpeg"/><Relationship Id="rId4" Type="http://schemas.openxmlformats.org/officeDocument/2006/relationships/image" Target="../media/image11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7.png"/><Relationship Id="rId4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10.jpeg"/><Relationship Id="rId4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AGRICULTURA NO BRASIL: Tratos Culturais no Cultivo do Gergelim">
            <a:extLst>
              <a:ext uri="{FF2B5EF4-FFF2-40B4-BE49-F238E27FC236}">
                <a16:creationId xmlns:a16="http://schemas.microsoft.com/office/drawing/2014/main" id="{7E6FC7DD-B6B0-C50D-8610-466EFBB0A1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7" b="76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Forma Livre: Forma 31">
            <a:extLst>
              <a:ext uri="{FF2B5EF4-FFF2-40B4-BE49-F238E27FC236}">
                <a16:creationId xmlns:a16="http://schemas.microsoft.com/office/drawing/2014/main" id="{E2AA17C8-969B-B193-C946-4622A5826060}"/>
              </a:ext>
            </a:extLst>
          </p:cNvPr>
          <p:cNvSpPr/>
          <p:nvPr/>
        </p:nvSpPr>
        <p:spPr>
          <a:xfrm>
            <a:off x="-1259" y="3200470"/>
            <a:ext cx="12193259" cy="3657531"/>
          </a:xfrm>
          <a:custGeom>
            <a:avLst/>
            <a:gdLst>
              <a:gd name="connsiteX0" fmla="*/ 12193259 w 12193259"/>
              <a:gd name="connsiteY0" fmla="*/ 0 h 3657531"/>
              <a:gd name="connsiteX1" fmla="*/ 12193259 w 12193259"/>
              <a:gd name="connsiteY1" fmla="*/ 3006071 h 3657531"/>
              <a:gd name="connsiteX2" fmla="*/ 19063 w 12193259"/>
              <a:gd name="connsiteY2" fmla="*/ 3657531 h 3657531"/>
              <a:gd name="connsiteX3" fmla="*/ 0 w 12193259"/>
              <a:gd name="connsiteY3" fmla="*/ 3301284 h 3657531"/>
              <a:gd name="connsiteX4" fmla="*/ 1259 w 12193259"/>
              <a:gd name="connsiteY4" fmla="*/ 3301284 h 3657531"/>
              <a:gd name="connsiteX5" fmla="*/ 1259 w 12193259"/>
              <a:gd name="connsiteY5" fmla="*/ 1134417 h 3657531"/>
              <a:gd name="connsiteX6" fmla="*/ 84170 w 12193259"/>
              <a:gd name="connsiteY6" fmla="*/ 1188255 h 3657531"/>
              <a:gd name="connsiteX7" fmla="*/ 6450703 w 12193259"/>
              <a:gd name="connsiteY7" fmla="*/ 1663275 h 3657531"/>
              <a:gd name="connsiteX8" fmla="*/ 12053490 w 12193259"/>
              <a:gd name="connsiteY8" fmla="*/ 94761 h 3657531"/>
              <a:gd name="connsiteX9" fmla="*/ 12193259 w 12193259"/>
              <a:gd name="connsiteY9" fmla="*/ 0 h 3657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3259" h="3657531">
                <a:moveTo>
                  <a:pt x="12193259" y="0"/>
                </a:moveTo>
                <a:lnTo>
                  <a:pt x="12193259" y="3006071"/>
                </a:lnTo>
                <a:lnTo>
                  <a:pt x="19063" y="3657531"/>
                </a:lnTo>
                <a:lnTo>
                  <a:pt x="0" y="3301284"/>
                </a:lnTo>
                <a:lnTo>
                  <a:pt x="1259" y="3301284"/>
                </a:lnTo>
                <a:lnTo>
                  <a:pt x="1259" y="1134417"/>
                </a:lnTo>
                <a:lnTo>
                  <a:pt x="84170" y="1188255"/>
                </a:lnTo>
                <a:cubicBezTo>
                  <a:pt x="1068859" y="1781900"/>
                  <a:pt x="3576386" y="1998062"/>
                  <a:pt x="6450703" y="1663275"/>
                </a:cubicBezTo>
                <a:cubicBezTo>
                  <a:pt x="8899195" y="1378087"/>
                  <a:pt x="10989079" y="765870"/>
                  <a:pt x="12053490" y="94761"/>
                </a:cubicBezTo>
                <a:lnTo>
                  <a:pt x="12193259" y="0"/>
                </a:lnTo>
                <a:close/>
              </a:path>
            </a:pathLst>
          </a:custGeom>
          <a:solidFill>
            <a:srgbClr val="8B4E2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/>
          </a:p>
        </p:txBody>
      </p:sp>
      <p:sp>
        <p:nvSpPr>
          <p:cNvPr id="27" name="Forma Livre: Forma 26">
            <a:extLst>
              <a:ext uri="{FF2B5EF4-FFF2-40B4-BE49-F238E27FC236}">
                <a16:creationId xmlns:a16="http://schemas.microsoft.com/office/drawing/2014/main" id="{138AD158-4446-2A39-241A-F751E8372ED0}"/>
              </a:ext>
            </a:extLst>
          </p:cNvPr>
          <p:cNvSpPr/>
          <p:nvPr/>
        </p:nvSpPr>
        <p:spPr>
          <a:xfrm rot="10800000">
            <a:off x="0" y="3595240"/>
            <a:ext cx="12192001" cy="2906513"/>
          </a:xfrm>
          <a:custGeom>
            <a:avLst/>
            <a:gdLst>
              <a:gd name="connsiteX0" fmla="*/ 0 w 12192001"/>
              <a:gd name="connsiteY0" fmla="*/ 2906513 h 2906513"/>
              <a:gd name="connsiteX1" fmla="*/ 0 w 12192001"/>
              <a:gd name="connsiteY1" fmla="*/ 0 h 2906513"/>
              <a:gd name="connsiteX2" fmla="*/ 12192001 w 12192001"/>
              <a:gd name="connsiteY2" fmla="*/ 0 h 2906513"/>
              <a:gd name="connsiteX3" fmla="*/ 12192001 w 12192001"/>
              <a:gd name="connsiteY3" fmla="*/ 2623495 h 2906513"/>
              <a:gd name="connsiteX4" fmla="*/ 12164469 w 12192001"/>
              <a:gd name="connsiteY4" fmla="*/ 2595224 h 2906513"/>
              <a:gd name="connsiteX5" fmla="*/ 5662987 w 12192001"/>
              <a:gd name="connsiteY5" fmla="*/ 1647732 h 2906513"/>
              <a:gd name="connsiteX6" fmla="*/ 217551 w 12192001"/>
              <a:gd name="connsiteY6" fmla="*/ 2793548 h 2906513"/>
              <a:gd name="connsiteX7" fmla="*/ 0 w 12192001"/>
              <a:gd name="connsiteY7" fmla="*/ 2906513 h 2906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1" h="2906513">
                <a:moveTo>
                  <a:pt x="0" y="2906513"/>
                </a:moveTo>
                <a:lnTo>
                  <a:pt x="0" y="0"/>
                </a:lnTo>
                <a:lnTo>
                  <a:pt x="12192001" y="0"/>
                </a:lnTo>
                <a:lnTo>
                  <a:pt x="12192001" y="2623495"/>
                </a:lnTo>
                <a:lnTo>
                  <a:pt x="12164469" y="2595224"/>
                </a:lnTo>
                <a:cubicBezTo>
                  <a:pt x="11374041" y="1865860"/>
                  <a:pt x="8743626" y="1454964"/>
                  <a:pt x="5662987" y="1647732"/>
                </a:cubicBezTo>
                <a:cubicBezTo>
                  <a:pt x="3366769" y="1791414"/>
                  <a:pt x="1367271" y="2236260"/>
                  <a:pt x="217551" y="2793548"/>
                </a:cubicBezTo>
                <a:lnTo>
                  <a:pt x="0" y="2906513"/>
                </a:lnTo>
                <a:close/>
              </a:path>
            </a:pathLst>
          </a:custGeom>
          <a:solidFill>
            <a:srgbClr val="72B01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/>
          </a:p>
        </p:txBody>
      </p:sp>
      <p:sp>
        <p:nvSpPr>
          <p:cNvPr id="8" name="Forma Livre: Forma 7">
            <a:extLst>
              <a:ext uri="{FF2B5EF4-FFF2-40B4-BE49-F238E27FC236}">
                <a16:creationId xmlns:a16="http://schemas.microsoft.com/office/drawing/2014/main" id="{D466C584-4AB5-0891-718A-5DB0FEBF3D7C}"/>
              </a:ext>
            </a:extLst>
          </p:cNvPr>
          <p:cNvSpPr/>
          <p:nvPr/>
        </p:nvSpPr>
        <p:spPr>
          <a:xfrm>
            <a:off x="0" y="3607124"/>
            <a:ext cx="12192000" cy="3250877"/>
          </a:xfrm>
          <a:custGeom>
            <a:avLst/>
            <a:gdLst>
              <a:gd name="connsiteX0" fmla="*/ 12192000 w 12192000"/>
              <a:gd name="connsiteY0" fmla="*/ 0 h 3250877"/>
              <a:gd name="connsiteX1" fmla="*/ 12192000 w 12192000"/>
              <a:gd name="connsiteY1" fmla="*/ 3250877 h 3250877"/>
              <a:gd name="connsiteX2" fmla="*/ 0 w 12192000"/>
              <a:gd name="connsiteY2" fmla="*/ 3250877 h 3250877"/>
              <a:gd name="connsiteX3" fmla="*/ 0 w 12192000"/>
              <a:gd name="connsiteY3" fmla="*/ 475301 h 3250877"/>
              <a:gd name="connsiteX4" fmla="*/ 26934 w 12192000"/>
              <a:gd name="connsiteY4" fmla="*/ 505211 h 3250877"/>
              <a:gd name="connsiteX5" fmla="*/ 6387274 w 12192000"/>
              <a:gd name="connsiteY5" fmla="*/ 1507628 h 3250877"/>
              <a:gd name="connsiteX6" fmla="*/ 12144059 w 12192000"/>
              <a:gd name="connsiteY6" fmla="*/ 36007 h 3250877"/>
              <a:gd name="connsiteX7" fmla="*/ 12192000 w 12192000"/>
              <a:gd name="connsiteY7" fmla="*/ 0 h 3250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250877">
                <a:moveTo>
                  <a:pt x="12192000" y="0"/>
                </a:moveTo>
                <a:lnTo>
                  <a:pt x="12192000" y="3250877"/>
                </a:lnTo>
                <a:lnTo>
                  <a:pt x="0" y="3250877"/>
                </a:lnTo>
                <a:lnTo>
                  <a:pt x="0" y="475301"/>
                </a:lnTo>
                <a:lnTo>
                  <a:pt x="26934" y="505211"/>
                </a:lnTo>
                <a:cubicBezTo>
                  <a:pt x="800203" y="1276855"/>
                  <a:pt x="3373513" y="1711570"/>
                  <a:pt x="6387274" y="1507628"/>
                </a:cubicBezTo>
                <a:cubicBezTo>
                  <a:pt x="8954552" y="1333901"/>
                  <a:pt x="11142692" y="744014"/>
                  <a:pt x="12144059" y="36007"/>
                </a:cubicBezTo>
                <a:lnTo>
                  <a:pt x="12192000" y="0"/>
                </a:lnTo>
                <a:close/>
              </a:path>
            </a:pathLst>
          </a:custGeom>
          <a:solidFill>
            <a:srgbClr val="381A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/>
          </a:p>
        </p:txBody>
      </p:sp>
      <p:sp>
        <p:nvSpPr>
          <p:cNvPr id="34" name="CaixaDeTexto 33">
            <a:extLst>
              <a:ext uri="{FF2B5EF4-FFF2-40B4-BE49-F238E27FC236}">
                <a16:creationId xmlns:a16="http://schemas.microsoft.com/office/drawing/2014/main" id="{4EC518D4-3364-94AC-24C9-6DFF87144C77}"/>
              </a:ext>
            </a:extLst>
          </p:cNvPr>
          <p:cNvSpPr txBox="1"/>
          <p:nvPr/>
        </p:nvSpPr>
        <p:spPr>
          <a:xfrm>
            <a:off x="5140399" y="5455315"/>
            <a:ext cx="21178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>
                <a:solidFill>
                  <a:srgbClr val="F3EFF5"/>
                </a:solidFill>
                <a:latin typeface="Congenial Black" panose="02000503040000020004" pitchFamily="2" charset="0"/>
              </a:rPr>
              <a:t>TEMPLATE+</a:t>
            </a:r>
          </a:p>
        </p:txBody>
      </p:sp>
      <p:sp>
        <p:nvSpPr>
          <p:cNvPr id="35" name="CaixaDeTexto 34">
            <a:extLst>
              <a:ext uri="{FF2B5EF4-FFF2-40B4-BE49-F238E27FC236}">
                <a16:creationId xmlns:a16="http://schemas.microsoft.com/office/drawing/2014/main" id="{501E246B-51F4-B8F9-D815-36716F39873F}"/>
              </a:ext>
            </a:extLst>
          </p:cNvPr>
          <p:cNvSpPr txBox="1"/>
          <p:nvPr/>
        </p:nvSpPr>
        <p:spPr>
          <a:xfrm>
            <a:off x="5146816" y="5819832"/>
            <a:ext cx="19511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 err="1">
                <a:solidFill>
                  <a:srgbClr val="72B01D"/>
                </a:solidFill>
                <a:latin typeface="Lucida Handwriting" panose="03010101010101010101" pitchFamily="66" charset="0"/>
              </a:rPr>
              <a:t>gergilim</a:t>
            </a:r>
            <a:endParaRPr lang="pt-BR" sz="2800" dirty="0">
              <a:solidFill>
                <a:srgbClr val="72B01D"/>
              </a:solidFill>
              <a:latin typeface="Lucida Handwriting" panose="03010101010101010101" pitchFamily="66" charset="0"/>
            </a:endParaRPr>
          </a:p>
        </p:txBody>
      </p:sp>
      <p:pic>
        <p:nvPicPr>
          <p:cNvPr id="37" name="Imagem 36" descr="Uma imagem contendo computer, luz&#10;&#10;O conteúdo gerado por IA pode estar incorreto.">
            <a:extLst>
              <a:ext uri="{FF2B5EF4-FFF2-40B4-BE49-F238E27FC236}">
                <a16:creationId xmlns:a16="http://schemas.microsoft.com/office/drawing/2014/main" id="{01B657BE-24D0-90F4-3F93-829CAAB0CC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7563" y="4518927"/>
            <a:ext cx="4287157" cy="285810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8" name="Imagem 37" descr="Uma imagem contendo computer, luz&#10;&#10;O conteúdo gerado por IA pode estar incorreto.">
            <a:extLst>
              <a:ext uri="{FF2B5EF4-FFF2-40B4-BE49-F238E27FC236}">
                <a16:creationId xmlns:a16="http://schemas.microsoft.com/office/drawing/2014/main" id="{4FF09908-1CDE-910B-0164-5428A5AB68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143579" y="4780537"/>
            <a:ext cx="4287157" cy="285810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9" name="CaixaDeTexto 38">
            <a:extLst>
              <a:ext uri="{FF2B5EF4-FFF2-40B4-BE49-F238E27FC236}">
                <a16:creationId xmlns:a16="http://schemas.microsoft.com/office/drawing/2014/main" id="{24D45EA5-2FC3-1961-4620-A21101B812F8}"/>
              </a:ext>
            </a:extLst>
          </p:cNvPr>
          <p:cNvSpPr txBox="1"/>
          <p:nvPr/>
        </p:nvSpPr>
        <p:spPr>
          <a:xfrm>
            <a:off x="4944252" y="6266107"/>
            <a:ext cx="24497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>
                <a:solidFill>
                  <a:srgbClr val="F3EFF5"/>
                </a:solidFill>
                <a:latin typeface="Congenial Black" panose="02000503040000020004" pitchFamily="2" charset="0"/>
              </a:rPr>
              <a:t>Nome do Apresentador</a:t>
            </a:r>
          </a:p>
        </p:txBody>
      </p:sp>
    </p:spTree>
    <p:extLst>
      <p:ext uri="{BB962C8B-B14F-4D97-AF65-F5344CB8AC3E}">
        <p14:creationId xmlns:p14="http://schemas.microsoft.com/office/powerpoint/2010/main" val="42177720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: Cantos Superiores Arredondados 5">
            <a:extLst>
              <a:ext uri="{FF2B5EF4-FFF2-40B4-BE49-F238E27FC236}">
                <a16:creationId xmlns:a16="http://schemas.microsoft.com/office/drawing/2014/main" id="{4D2AD5F0-18F9-95AC-927B-9475D859B43E}"/>
              </a:ext>
            </a:extLst>
          </p:cNvPr>
          <p:cNvSpPr/>
          <p:nvPr/>
        </p:nvSpPr>
        <p:spPr>
          <a:xfrm rot="16200000">
            <a:off x="4819675" y="-1011550"/>
            <a:ext cx="5863550" cy="88811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3F7D2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Círculo: Vazio 1">
            <a:extLst>
              <a:ext uri="{FF2B5EF4-FFF2-40B4-BE49-F238E27FC236}">
                <a16:creationId xmlns:a16="http://schemas.microsoft.com/office/drawing/2014/main" id="{11BFA5C5-34EB-0657-FBD3-0905C6E6B135}"/>
              </a:ext>
            </a:extLst>
          </p:cNvPr>
          <p:cNvSpPr/>
          <p:nvPr/>
        </p:nvSpPr>
        <p:spPr>
          <a:xfrm>
            <a:off x="520699" y="768350"/>
            <a:ext cx="5400000" cy="5400000"/>
          </a:xfrm>
          <a:prstGeom prst="donut">
            <a:avLst>
              <a:gd name="adj" fmla="val 6726"/>
            </a:avLst>
          </a:prstGeom>
          <a:solidFill>
            <a:srgbClr val="72B01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3" name="Círculo: Vazio 2">
            <a:extLst>
              <a:ext uri="{FF2B5EF4-FFF2-40B4-BE49-F238E27FC236}">
                <a16:creationId xmlns:a16="http://schemas.microsoft.com/office/drawing/2014/main" id="{54B17955-B0D1-1F60-9925-35C6A652C10C}"/>
              </a:ext>
            </a:extLst>
          </p:cNvPr>
          <p:cNvSpPr/>
          <p:nvPr/>
        </p:nvSpPr>
        <p:spPr>
          <a:xfrm>
            <a:off x="769599" y="768350"/>
            <a:ext cx="5151100" cy="5151100"/>
          </a:xfrm>
          <a:prstGeom prst="donut">
            <a:avLst>
              <a:gd name="adj" fmla="val 6726"/>
            </a:avLst>
          </a:prstGeom>
          <a:solidFill>
            <a:srgbClr val="8B4E2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5C51A1FA-E6AD-88D2-8EF0-92FA23DEE4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97" b="16697"/>
          <a:stretch/>
        </p:blipFill>
        <p:spPr bwMode="auto">
          <a:xfrm>
            <a:off x="769599" y="1017250"/>
            <a:ext cx="4902200" cy="4902200"/>
          </a:xfrm>
          <a:prstGeom prst="ellipse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0B0F7042-B4A9-5754-900F-88A8170616AF}"/>
              </a:ext>
            </a:extLst>
          </p:cNvPr>
          <p:cNvSpPr txBox="1"/>
          <p:nvPr/>
        </p:nvSpPr>
        <p:spPr>
          <a:xfrm>
            <a:off x="8255782" y="768350"/>
            <a:ext cx="353975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8000" dirty="0">
                <a:solidFill>
                  <a:srgbClr val="F3EFF5"/>
                </a:solidFill>
                <a:latin typeface="Congenial Black" panose="02000503040000020004" pitchFamily="2" charset="0"/>
              </a:rPr>
              <a:t>TÍTULO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57A49CCC-0A5B-58B0-1870-7FCE5104F4F4}"/>
              </a:ext>
            </a:extLst>
          </p:cNvPr>
          <p:cNvSpPr txBox="1"/>
          <p:nvPr/>
        </p:nvSpPr>
        <p:spPr>
          <a:xfrm>
            <a:off x="8380015" y="1729590"/>
            <a:ext cx="329128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800" dirty="0">
                <a:solidFill>
                  <a:srgbClr val="381A00"/>
                </a:solidFill>
                <a:latin typeface="Lucida Handwriting" panose="03010101010101010101" pitchFamily="66" charset="0"/>
              </a:rPr>
              <a:t>subtítulo</a:t>
            </a:r>
          </a:p>
        </p:txBody>
      </p:sp>
      <p:sp>
        <p:nvSpPr>
          <p:cNvPr id="9" name="Retângulo: Cantos Arredondados 8">
            <a:extLst>
              <a:ext uri="{FF2B5EF4-FFF2-40B4-BE49-F238E27FC236}">
                <a16:creationId xmlns:a16="http://schemas.microsoft.com/office/drawing/2014/main" id="{BBFC5D81-7BF4-DE8A-2F98-C7E6A0B2D8F5}"/>
              </a:ext>
            </a:extLst>
          </p:cNvPr>
          <p:cNvSpPr/>
          <p:nvPr/>
        </p:nvSpPr>
        <p:spPr>
          <a:xfrm>
            <a:off x="6426200" y="3060700"/>
            <a:ext cx="5400000" cy="461127"/>
          </a:xfrm>
          <a:prstGeom prst="roundRect">
            <a:avLst/>
          </a:prstGeom>
          <a:solidFill>
            <a:srgbClr val="72B01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: Cantos Arredondados 9">
            <a:extLst>
              <a:ext uri="{FF2B5EF4-FFF2-40B4-BE49-F238E27FC236}">
                <a16:creationId xmlns:a16="http://schemas.microsoft.com/office/drawing/2014/main" id="{2EF3F75A-3852-1C7A-1E6A-97BA70C6CAE1}"/>
              </a:ext>
            </a:extLst>
          </p:cNvPr>
          <p:cNvSpPr/>
          <p:nvPr/>
        </p:nvSpPr>
        <p:spPr>
          <a:xfrm>
            <a:off x="6426200" y="4135310"/>
            <a:ext cx="5400000" cy="461127"/>
          </a:xfrm>
          <a:prstGeom prst="roundRect">
            <a:avLst/>
          </a:prstGeom>
          <a:solidFill>
            <a:srgbClr val="72B01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: Cantos Arredondados 10">
            <a:extLst>
              <a:ext uri="{FF2B5EF4-FFF2-40B4-BE49-F238E27FC236}">
                <a16:creationId xmlns:a16="http://schemas.microsoft.com/office/drawing/2014/main" id="{133BD4F8-64C1-2036-290B-04BDF658A7F4}"/>
              </a:ext>
            </a:extLst>
          </p:cNvPr>
          <p:cNvSpPr/>
          <p:nvPr/>
        </p:nvSpPr>
        <p:spPr>
          <a:xfrm>
            <a:off x="6426200" y="5209920"/>
            <a:ext cx="5400000" cy="461127"/>
          </a:xfrm>
          <a:prstGeom prst="roundRect">
            <a:avLst/>
          </a:prstGeom>
          <a:solidFill>
            <a:srgbClr val="72B01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Retângulo: Cantos Arredondados 11">
            <a:extLst>
              <a:ext uri="{FF2B5EF4-FFF2-40B4-BE49-F238E27FC236}">
                <a16:creationId xmlns:a16="http://schemas.microsoft.com/office/drawing/2014/main" id="{7910015F-4203-AA40-2CAF-FE84148660FF}"/>
              </a:ext>
            </a:extLst>
          </p:cNvPr>
          <p:cNvSpPr/>
          <p:nvPr/>
        </p:nvSpPr>
        <p:spPr>
          <a:xfrm rot="10800000">
            <a:off x="6966200" y="3065729"/>
            <a:ext cx="4860000" cy="461127"/>
          </a:xfrm>
          <a:prstGeom prst="roundRect">
            <a:avLst/>
          </a:prstGeom>
          <a:solidFill>
            <a:srgbClr val="F3EF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3958F783-D6FC-6AAB-6A66-2D0C708383D6}"/>
              </a:ext>
            </a:extLst>
          </p:cNvPr>
          <p:cNvSpPr/>
          <p:nvPr/>
        </p:nvSpPr>
        <p:spPr>
          <a:xfrm rot="10800000">
            <a:off x="7236200" y="4135309"/>
            <a:ext cx="4590000" cy="461127"/>
          </a:xfrm>
          <a:prstGeom prst="roundRect">
            <a:avLst/>
          </a:prstGeom>
          <a:solidFill>
            <a:srgbClr val="F3EF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Retângulo: Cantos Arredondados 13">
            <a:extLst>
              <a:ext uri="{FF2B5EF4-FFF2-40B4-BE49-F238E27FC236}">
                <a16:creationId xmlns:a16="http://schemas.microsoft.com/office/drawing/2014/main" id="{7D10A817-B9A1-A059-7F86-1FA7605928EC}"/>
              </a:ext>
            </a:extLst>
          </p:cNvPr>
          <p:cNvSpPr/>
          <p:nvPr/>
        </p:nvSpPr>
        <p:spPr>
          <a:xfrm rot="10800000">
            <a:off x="10206200" y="5209920"/>
            <a:ext cx="1620000" cy="461127"/>
          </a:xfrm>
          <a:prstGeom prst="roundRect">
            <a:avLst/>
          </a:prstGeom>
          <a:solidFill>
            <a:srgbClr val="F3EF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927D5F1C-B67B-A77A-A58F-CD38294AB87C}"/>
              </a:ext>
            </a:extLst>
          </p:cNvPr>
          <p:cNvSpPr txBox="1"/>
          <p:nvPr/>
        </p:nvSpPr>
        <p:spPr>
          <a:xfrm>
            <a:off x="6426200" y="2645249"/>
            <a:ext cx="7876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>
                <a:solidFill>
                  <a:srgbClr val="F3EFF5"/>
                </a:solidFill>
                <a:latin typeface="Congenial Light" panose="02000503040000020004" pitchFamily="2" charset="0"/>
              </a:rPr>
              <a:t>90%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515AC858-9A35-0E01-99B8-F1761762E1AF}"/>
              </a:ext>
            </a:extLst>
          </p:cNvPr>
          <p:cNvSpPr txBox="1"/>
          <p:nvPr/>
        </p:nvSpPr>
        <p:spPr>
          <a:xfrm>
            <a:off x="6423266" y="3723002"/>
            <a:ext cx="7876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>
                <a:solidFill>
                  <a:srgbClr val="F3EFF5"/>
                </a:solidFill>
                <a:latin typeface="Congenial Light" panose="02000503040000020004" pitchFamily="2" charset="0"/>
              </a:rPr>
              <a:t>85%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19852D7F-B491-971D-DCEB-6791D35B4FCA}"/>
              </a:ext>
            </a:extLst>
          </p:cNvPr>
          <p:cNvSpPr txBox="1"/>
          <p:nvPr/>
        </p:nvSpPr>
        <p:spPr>
          <a:xfrm>
            <a:off x="6420332" y="4800755"/>
            <a:ext cx="7876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>
                <a:solidFill>
                  <a:srgbClr val="F3EFF5"/>
                </a:solidFill>
                <a:latin typeface="Congenial Light" panose="02000503040000020004" pitchFamily="2" charset="0"/>
              </a:rPr>
              <a:t>30%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B877D9AC-EE92-A6C1-9F7A-DF475D9B39D5}"/>
              </a:ext>
            </a:extLst>
          </p:cNvPr>
          <p:cNvSpPr txBox="1"/>
          <p:nvPr/>
        </p:nvSpPr>
        <p:spPr>
          <a:xfrm>
            <a:off x="10840345" y="2642918"/>
            <a:ext cx="10230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>
                <a:solidFill>
                  <a:srgbClr val="F3EFF5"/>
                </a:solidFill>
                <a:latin typeface="Congenial Black" panose="02000503040000020004" pitchFamily="2" charset="0"/>
              </a:rPr>
              <a:t>TÍTULO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9F4754A3-4702-08DC-2376-C645877EB5BB}"/>
              </a:ext>
            </a:extLst>
          </p:cNvPr>
          <p:cNvSpPr txBox="1"/>
          <p:nvPr/>
        </p:nvSpPr>
        <p:spPr>
          <a:xfrm>
            <a:off x="10839326" y="3723002"/>
            <a:ext cx="10230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>
                <a:solidFill>
                  <a:srgbClr val="F3EFF5"/>
                </a:solidFill>
                <a:latin typeface="Congenial Black" panose="02000503040000020004" pitchFamily="2" charset="0"/>
              </a:rPr>
              <a:t>TÍTULO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B5595C3F-8905-0B22-C956-E8D459CF8039}"/>
              </a:ext>
            </a:extLst>
          </p:cNvPr>
          <p:cNvSpPr txBox="1"/>
          <p:nvPr/>
        </p:nvSpPr>
        <p:spPr>
          <a:xfrm>
            <a:off x="10838307" y="4803086"/>
            <a:ext cx="10230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>
                <a:solidFill>
                  <a:srgbClr val="F3EFF5"/>
                </a:solidFill>
                <a:latin typeface="Congenial Black" panose="02000503040000020004" pitchFamily="2" charset="0"/>
              </a:rPr>
              <a:t>TÍTULO</a:t>
            </a:r>
          </a:p>
        </p:txBody>
      </p:sp>
      <p:pic>
        <p:nvPicPr>
          <p:cNvPr id="21" name="Imagem 20" descr="Uma imagem contendo computer, luz&#10;&#10;O conteúdo gerado por IA pode estar incorreto.">
            <a:extLst>
              <a:ext uri="{FF2B5EF4-FFF2-40B4-BE49-F238E27FC236}">
                <a16:creationId xmlns:a16="http://schemas.microsoft.com/office/drawing/2014/main" id="{719D2F33-929C-9E66-E332-48BDE28A2E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4109" y="0"/>
            <a:ext cx="4287157" cy="285810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2" name="Imagem 21" descr="Uma imagem contendo computer, luz&#10;&#10;O conteúdo gerado por IA pode estar incorreto.">
            <a:extLst>
              <a:ext uri="{FF2B5EF4-FFF2-40B4-BE49-F238E27FC236}">
                <a16:creationId xmlns:a16="http://schemas.microsoft.com/office/drawing/2014/main" id="{AEBF726A-647E-F04A-74E7-01C7E901EC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2471" y="5103880"/>
            <a:ext cx="4287157" cy="285810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57875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2" grpId="0" animBg="1"/>
      <p:bldP spid="13" grpId="0" animBg="1"/>
      <p:bldP spid="14" grpId="0" animBg="1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EF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Agrupar 5">
            <a:extLst>
              <a:ext uri="{FF2B5EF4-FFF2-40B4-BE49-F238E27FC236}">
                <a16:creationId xmlns:a16="http://schemas.microsoft.com/office/drawing/2014/main" id="{0C216659-C942-AF8C-8E5E-D980CE33CE1B}"/>
              </a:ext>
            </a:extLst>
          </p:cNvPr>
          <p:cNvGrpSpPr/>
          <p:nvPr/>
        </p:nvGrpSpPr>
        <p:grpSpPr>
          <a:xfrm rot="10800000">
            <a:off x="0" y="3200469"/>
            <a:ext cx="12193260" cy="3657531"/>
            <a:chOff x="0" y="0"/>
            <a:chExt cx="12193260" cy="3657531"/>
          </a:xfrm>
        </p:grpSpPr>
        <p:sp>
          <p:nvSpPr>
            <p:cNvPr id="2" name="Retângulo 1">
              <a:extLst>
                <a:ext uri="{FF2B5EF4-FFF2-40B4-BE49-F238E27FC236}">
                  <a16:creationId xmlns:a16="http://schemas.microsoft.com/office/drawing/2014/main" id="{394A31F8-F0B3-E6B1-34E5-DC58C83BD18F}"/>
                </a:ext>
              </a:extLst>
            </p:cNvPr>
            <p:cNvSpPr/>
            <p:nvPr/>
          </p:nvSpPr>
          <p:spPr>
            <a:xfrm>
              <a:off x="0" y="0"/>
              <a:ext cx="12192000" cy="1930400"/>
            </a:xfrm>
            <a:prstGeom prst="rect">
              <a:avLst/>
            </a:prstGeom>
            <a:solidFill>
              <a:srgbClr val="381A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" name="Forma Livre: Forma 2">
              <a:extLst>
                <a:ext uri="{FF2B5EF4-FFF2-40B4-BE49-F238E27FC236}">
                  <a16:creationId xmlns:a16="http://schemas.microsoft.com/office/drawing/2014/main" id="{5C271504-EF05-C6A7-422B-082A4F0D2B6A}"/>
                </a:ext>
              </a:extLst>
            </p:cNvPr>
            <p:cNvSpPr/>
            <p:nvPr/>
          </p:nvSpPr>
          <p:spPr>
            <a:xfrm>
              <a:off x="0" y="0"/>
              <a:ext cx="12193259" cy="3657531"/>
            </a:xfrm>
            <a:custGeom>
              <a:avLst/>
              <a:gdLst>
                <a:gd name="connsiteX0" fmla="*/ 12193259 w 12193259"/>
                <a:gd name="connsiteY0" fmla="*/ 0 h 3657531"/>
                <a:gd name="connsiteX1" fmla="*/ 12193259 w 12193259"/>
                <a:gd name="connsiteY1" fmla="*/ 3006071 h 3657531"/>
                <a:gd name="connsiteX2" fmla="*/ 19063 w 12193259"/>
                <a:gd name="connsiteY2" fmla="*/ 3657531 h 3657531"/>
                <a:gd name="connsiteX3" fmla="*/ 0 w 12193259"/>
                <a:gd name="connsiteY3" fmla="*/ 3301284 h 3657531"/>
                <a:gd name="connsiteX4" fmla="*/ 1259 w 12193259"/>
                <a:gd name="connsiteY4" fmla="*/ 3301284 h 3657531"/>
                <a:gd name="connsiteX5" fmla="*/ 1259 w 12193259"/>
                <a:gd name="connsiteY5" fmla="*/ 1134417 h 3657531"/>
                <a:gd name="connsiteX6" fmla="*/ 84170 w 12193259"/>
                <a:gd name="connsiteY6" fmla="*/ 1188255 h 3657531"/>
                <a:gd name="connsiteX7" fmla="*/ 6450703 w 12193259"/>
                <a:gd name="connsiteY7" fmla="*/ 1663275 h 3657531"/>
                <a:gd name="connsiteX8" fmla="*/ 12053490 w 12193259"/>
                <a:gd name="connsiteY8" fmla="*/ 94761 h 3657531"/>
                <a:gd name="connsiteX9" fmla="*/ 12193259 w 12193259"/>
                <a:gd name="connsiteY9" fmla="*/ 0 h 3657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93259" h="3657531">
                  <a:moveTo>
                    <a:pt x="12193259" y="0"/>
                  </a:moveTo>
                  <a:lnTo>
                    <a:pt x="12193259" y="3006071"/>
                  </a:lnTo>
                  <a:lnTo>
                    <a:pt x="19063" y="3657531"/>
                  </a:lnTo>
                  <a:lnTo>
                    <a:pt x="0" y="3301284"/>
                  </a:lnTo>
                  <a:lnTo>
                    <a:pt x="1259" y="3301284"/>
                  </a:lnTo>
                  <a:lnTo>
                    <a:pt x="1259" y="1134417"/>
                  </a:lnTo>
                  <a:lnTo>
                    <a:pt x="84170" y="1188255"/>
                  </a:lnTo>
                  <a:cubicBezTo>
                    <a:pt x="1068859" y="1781900"/>
                    <a:pt x="3576386" y="1998062"/>
                    <a:pt x="6450703" y="1663275"/>
                  </a:cubicBezTo>
                  <a:cubicBezTo>
                    <a:pt x="8899195" y="1378087"/>
                    <a:pt x="10989079" y="765870"/>
                    <a:pt x="12053490" y="94761"/>
                  </a:cubicBezTo>
                  <a:lnTo>
                    <a:pt x="12193259" y="0"/>
                  </a:lnTo>
                  <a:close/>
                </a:path>
              </a:pathLst>
            </a:custGeom>
            <a:solidFill>
              <a:srgbClr val="8B4E2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t-BR"/>
            </a:p>
          </p:txBody>
        </p:sp>
        <p:sp>
          <p:nvSpPr>
            <p:cNvPr id="4" name="Forma Livre: Forma 3">
              <a:extLst>
                <a:ext uri="{FF2B5EF4-FFF2-40B4-BE49-F238E27FC236}">
                  <a16:creationId xmlns:a16="http://schemas.microsoft.com/office/drawing/2014/main" id="{3F014D2B-BC1A-B10E-1947-A5BC8FB36060}"/>
                </a:ext>
              </a:extLst>
            </p:cNvPr>
            <p:cNvSpPr/>
            <p:nvPr/>
          </p:nvSpPr>
          <p:spPr>
            <a:xfrm rot="10800000">
              <a:off x="1259" y="394770"/>
              <a:ext cx="12192001" cy="2906513"/>
            </a:xfrm>
            <a:custGeom>
              <a:avLst/>
              <a:gdLst>
                <a:gd name="connsiteX0" fmla="*/ 0 w 12192001"/>
                <a:gd name="connsiteY0" fmla="*/ 2906513 h 2906513"/>
                <a:gd name="connsiteX1" fmla="*/ 0 w 12192001"/>
                <a:gd name="connsiteY1" fmla="*/ 0 h 2906513"/>
                <a:gd name="connsiteX2" fmla="*/ 12192001 w 12192001"/>
                <a:gd name="connsiteY2" fmla="*/ 0 h 2906513"/>
                <a:gd name="connsiteX3" fmla="*/ 12192001 w 12192001"/>
                <a:gd name="connsiteY3" fmla="*/ 2623495 h 2906513"/>
                <a:gd name="connsiteX4" fmla="*/ 12164469 w 12192001"/>
                <a:gd name="connsiteY4" fmla="*/ 2595224 h 2906513"/>
                <a:gd name="connsiteX5" fmla="*/ 5662987 w 12192001"/>
                <a:gd name="connsiteY5" fmla="*/ 1647732 h 2906513"/>
                <a:gd name="connsiteX6" fmla="*/ 217551 w 12192001"/>
                <a:gd name="connsiteY6" fmla="*/ 2793548 h 2906513"/>
                <a:gd name="connsiteX7" fmla="*/ 0 w 12192001"/>
                <a:gd name="connsiteY7" fmla="*/ 2906513 h 2906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1" h="2906513">
                  <a:moveTo>
                    <a:pt x="0" y="2906513"/>
                  </a:moveTo>
                  <a:lnTo>
                    <a:pt x="0" y="0"/>
                  </a:lnTo>
                  <a:lnTo>
                    <a:pt x="12192001" y="0"/>
                  </a:lnTo>
                  <a:lnTo>
                    <a:pt x="12192001" y="2623495"/>
                  </a:lnTo>
                  <a:lnTo>
                    <a:pt x="12164469" y="2595224"/>
                  </a:lnTo>
                  <a:cubicBezTo>
                    <a:pt x="11374041" y="1865860"/>
                    <a:pt x="8743626" y="1454964"/>
                    <a:pt x="5662987" y="1647732"/>
                  </a:cubicBezTo>
                  <a:cubicBezTo>
                    <a:pt x="3366769" y="1791414"/>
                    <a:pt x="1367271" y="2236260"/>
                    <a:pt x="217551" y="2793548"/>
                  </a:cubicBezTo>
                  <a:lnTo>
                    <a:pt x="0" y="2906513"/>
                  </a:lnTo>
                  <a:close/>
                </a:path>
              </a:pathLst>
            </a:custGeom>
            <a:solidFill>
              <a:srgbClr val="72B01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t-BR"/>
            </a:p>
          </p:txBody>
        </p:sp>
        <p:sp>
          <p:nvSpPr>
            <p:cNvPr id="5" name="Forma Livre: Forma 4">
              <a:extLst>
                <a:ext uri="{FF2B5EF4-FFF2-40B4-BE49-F238E27FC236}">
                  <a16:creationId xmlns:a16="http://schemas.microsoft.com/office/drawing/2014/main" id="{2A0E5A2E-7D16-8D30-AFB7-6B302675EFD3}"/>
                </a:ext>
              </a:extLst>
            </p:cNvPr>
            <p:cNvSpPr/>
            <p:nvPr/>
          </p:nvSpPr>
          <p:spPr>
            <a:xfrm>
              <a:off x="1259" y="406654"/>
              <a:ext cx="12192000" cy="3250877"/>
            </a:xfrm>
            <a:custGeom>
              <a:avLst/>
              <a:gdLst>
                <a:gd name="connsiteX0" fmla="*/ 12192000 w 12192000"/>
                <a:gd name="connsiteY0" fmla="*/ 0 h 3250877"/>
                <a:gd name="connsiteX1" fmla="*/ 12192000 w 12192000"/>
                <a:gd name="connsiteY1" fmla="*/ 3250877 h 3250877"/>
                <a:gd name="connsiteX2" fmla="*/ 0 w 12192000"/>
                <a:gd name="connsiteY2" fmla="*/ 3250877 h 3250877"/>
                <a:gd name="connsiteX3" fmla="*/ 0 w 12192000"/>
                <a:gd name="connsiteY3" fmla="*/ 475301 h 3250877"/>
                <a:gd name="connsiteX4" fmla="*/ 26934 w 12192000"/>
                <a:gd name="connsiteY4" fmla="*/ 505211 h 3250877"/>
                <a:gd name="connsiteX5" fmla="*/ 6387274 w 12192000"/>
                <a:gd name="connsiteY5" fmla="*/ 1507628 h 3250877"/>
                <a:gd name="connsiteX6" fmla="*/ 12144059 w 12192000"/>
                <a:gd name="connsiteY6" fmla="*/ 36007 h 3250877"/>
                <a:gd name="connsiteX7" fmla="*/ 12192000 w 12192000"/>
                <a:gd name="connsiteY7" fmla="*/ 0 h 32508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3250877">
                  <a:moveTo>
                    <a:pt x="12192000" y="0"/>
                  </a:moveTo>
                  <a:lnTo>
                    <a:pt x="12192000" y="3250877"/>
                  </a:lnTo>
                  <a:lnTo>
                    <a:pt x="0" y="3250877"/>
                  </a:lnTo>
                  <a:lnTo>
                    <a:pt x="0" y="475301"/>
                  </a:lnTo>
                  <a:lnTo>
                    <a:pt x="26934" y="505211"/>
                  </a:lnTo>
                  <a:cubicBezTo>
                    <a:pt x="800203" y="1276855"/>
                    <a:pt x="3373513" y="1711570"/>
                    <a:pt x="6387274" y="1507628"/>
                  </a:cubicBezTo>
                  <a:cubicBezTo>
                    <a:pt x="8954552" y="1333901"/>
                    <a:pt x="11142692" y="744014"/>
                    <a:pt x="12144059" y="36007"/>
                  </a:cubicBezTo>
                  <a:lnTo>
                    <a:pt x="12192000" y="0"/>
                  </a:lnTo>
                  <a:close/>
                </a:path>
              </a:pathLst>
            </a:custGeom>
            <a:solidFill>
              <a:srgbClr val="F3EFF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t-BR"/>
            </a:p>
          </p:txBody>
        </p:sp>
      </p:grpSp>
      <p:grpSp>
        <p:nvGrpSpPr>
          <p:cNvPr id="7" name="Agrupar 6">
            <a:extLst>
              <a:ext uri="{FF2B5EF4-FFF2-40B4-BE49-F238E27FC236}">
                <a16:creationId xmlns:a16="http://schemas.microsoft.com/office/drawing/2014/main" id="{40E28145-4C8E-FBFC-7D80-E9815DA144AA}"/>
              </a:ext>
            </a:extLst>
          </p:cNvPr>
          <p:cNvGrpSpPr/>
          <p:nvPr/>
        </p:nvGrpSpPr>
        <p:grpSpPr>
          <a:xfrm>
            <a:off x="2848304" y="1219200"/>
            <a:ext cx="9767680" cy="5638800"/>
            <a:chOff x="573157" y="116121"/>
            <a:chExt cx="11430000" cy="6858000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8" name="Retângulo 7">
              <a:extLst>
                <a:ext uri="{FF2B5EF4-FFF2-40B4-BE49-F238E27FC236}">
                  <a16:creationId xmlns:a16="http://schemas.microsoft.com/office/drawing/2014/main" id="{C0BF7E88-5C09-8EFB-4418-50DAA41B22BF}"/>
                </a:ext>
              </a:extLst>
            </p:cNvPr>
            <p:cNvSpPr/>
            <p:nvPr/>
          </p:nvSpPr>
          <p:spPr>
            <a:xfrm>
              <a:off x="2040835" y="503583"/>
              <a:ext cx="8494643" cy="5459895"/>
            </a:xfrm>
            <a:prstGeom prst="rect">
              <a:avLst/>
            </a:prstGeom>
            <a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9" name="Imagem 8">
              <a:extLst>
                <a:ext uri="{FF2B5EF4-FFF2-40B4-BE49-F238E27FC236}">
                  <a16:creationId xmlns:a16="http://schemas.microsoft.com/office/drawing/2014/main" id="{A0031F52-2E22-5504-A93D-F1426C7CEDC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3157" y="116121"/>
              <a:ext cx="11430000" cy="6858000"/>
            </a:xfrm>
            <a:prstGeom prst="rect">
              <a:avLst/>
            </a:prstGeom>
          </p:spPr>
        </p:pic>
      </p:grpSp>
      <p:sp>
        <p:nvSpPr>
          <p:cNvPr id="10" name="CaixaDeTexto 9">
            <a:extLst>
              <a:ext uri="{FF2B5EF4-FFF2-40B4-BE49-F238E27FC236}">
                <a16:creationId xmlns:a16="http://schemas.microsoft.com/office/drawing/2014/main" id="{CCE34538-970A-B11A-5AE3-6B0C5AFC80EA}"/>
              </a:ext>
            </a:extLst>
          </p:cNvPr>
          <p:cNvSpPr txBox="1"/>
          <p:nvPr/>
        </p:nvSpPr>
        <p:spPr>
          <a:xfrm>
            <a:off x="213205" y="394770"/>
            <a:ext cx="353975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8000" dirty="0">
                <a:solidFill>
                  <a:srgbClr val="72B01D"/>
                </a:solidFill>
                <a:latin typeface="Congenial Black" panose="02000503040000020004" pitchFamily="2" charset="0"/>
              </a:rPr>
              <a:t>TÍTULO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1CC112E2-B444-13E4-BEBF-64F30A796DA5}"/>
              </a:ext>
            </a:extLst>
          </p:cNvPr>
          <p:cNvSpPr txBox="1"/>
          <p:nvPr/>
        </p:nvSpPr>
        <p:spPr>
          <a:xfrm>
            <a:off x="337438" y="1387107"/>
            <a:ext cx="329128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800" dirty="0">
                <a:solidFill>
                  <a:srgbClr val="381A00"/>
                </a:solidFill>
                <a:latin typeface="Lucida Handwriting" panose="03010101010101010101" pitchFamily="66" charset="0"/>
              </a:rPr>
              <a:t>subtítulo</a:t>
            </a: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C7A9162A-F6E4-4B92-F2BD-A87F064EE9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0859" y="2295524"/>
            <a:ext cx="639762" cy="639762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DDAD66F6-42AC-2745-8DFA-D0BC740A11A8}"/>
              </a:ext>
            </a:extLst>
          </p:cNvPr>
          <p:cNvSpPr txBox="1"/>
          <p:nvPr/>
        </p:nvSpPr>
        <p:spPr>
          <a:xfrm>
            <a:off x="686062" y="2954197"/>
            <a:ext cx="27893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>
                <a:solidFill>
                  <a:srgbClr val="8B4E23"/>
                </a:solidFill>
                <a:latin typeface="Congenial Light" panose="02000503040000020004" pitchFamily="2" charset="0"/>
              </a:rPr>
              <a:t>Este é um espaço para um pequeno texto.</a:t>
            </a:r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C72851EF-3560-AF77-7964-7929C5B993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0859" y="3779533"/>
            <a:ext cx="639762" cy="639762"/>
          </a:xfrm>
          <a:prstGeom prst="rect">
            <a:avLst/>
          </a:prstGeom>
        </p:spPr>
      </p:pic>
      <p:sp>
        <p:nvSpPr>
          <p:cNvPr id="15" name="CaixaDeTexto 14">
            <a:extLst>
              <a:ext uri="{FF2B5EF4-FFF2-40B4-BE49-F238E27FC236}">
                <a16:creationId xmlns:a16="http://schemas.microsoft.com/office/drawing/2014/main" id="{D71C9C32-3358-8DE9-9CC6-CC23681FBABF}"/>
              </a:ext>
            </a:extLst>
          </p:cNvPr>
          <p:cNvSpPr txBox="1"/>
          <p:nvPr/>
        </p:nvSpPr>
        <p:spPr>
          <a:xfrm>
            <a:off x="686062" y="4438206"/>
            <a:ext cx="27893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>
                <a:solidFill>
                  <a:srgbClr val="8B4E23"/>
                </a:solidFill>
                <a:latin typeface="Congenial Light" panose="02000503040000020004" pitchFamily="2" charset="0"/>
              </a:rPr>
              <a:t>Este é um espaço para um pequeno texto.</a:t>
            </a:r>
          </a:p>
        </p:txBody>
      </p:sp>
      <p:pic>
        <p:nvPicPr>
          <p:cNvPr id="16" name="Imagem 15" descr="Uma imagem contendo computer, luz&#10;&#10;O conteúdo gerado por IA pode estar incorreto.">
            <a:extLst>
              <a:ext uri="{FF2B5EF4-FFF2-40B4-BE49-F238E27FC236}">
                <a16:creationId xmlns:a16="http://schemas.microsoft.com/office/drawing/2014/main" id="{8E96200C-246F-A8D1-74A5-6FDFFB3FAB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2634" y="-562581"/>
            <a:ext cx="4287157" cy="285810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7" name="Imagem 16" descr="Uma imagem contendo computer, luz&#10;&#10;O conteúdo gerado por IA pode estar incorreto.">
            <a:extLst>
              <a:ext uri="{FF2B5EF4-FFF2-40B4-BE49-F238E27FC236}">
                <a16:creationId xmlns:a16="http://schemas.microsoft.com/office/drawing/2014/main" id="{E9E39E1D-1808-4B24-DE6D-746736EC8D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8853" y="5195418"/>
            <a:ext cx="4287157" cy="285810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86279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3" grpId="0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2B0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e onde vem o gergelim que comemos? Veja como é a planta que cresce até 2  metros de altura">
            <a:extLst>
              <a:ext uri="{FF2B5EF4-FFF2-40B4-BE49-F238E27FC236}">
                <a16:creationId xmlns:a16="http://schemas.microsoft.com/office/drawing/2014/main" id="{8CE763C0-D1D2-EC32-D644-4B7DF1C801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172" b="33526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Agrupar 17">
            <a:extLst>
              <a:ext uri="{FF2B5EF4-FFF2-40B4-BE49-F238E27FC236}">
                <a16:creationId xmlns:a16="http://schemas.microsoft.com/office/drawing/2014/main" id="{D1EEB6BF-6283-FE4F-FBCA-8B471657B965}"/>
              </a:ext>
            </a:extLst>
          </p:cNvPr>
          <p:cNvGrpSpPr/>
          <p:nvPr/>
        </p:nvGrpSpPr>
        <p:grpSpPr>
          <a:xfrm>
            <a:off x="7926682" y="2454547"/>
            <a:ext cx="3991427" cy="3991428"/>
            <a:chOff x="8229600" y="2484653"/>
            <a:chExt cx="3991427" cy="3991428"/>
          </a:xfrm>
        </p:grpSpPr>
        <p:sp>
          <p:nvSpPr>
            <p:cNvPr id="15" name="Círculo: Vazio 14">
              <a:extLst>
                <a:ext uri="{FF2B5EF4-FFF2-40B4-BE49-F238E27FC236}">
                  <a16:creationId xmlns:a16="http://schemas.microsoft.com/office/drawing/2014/main" id="{7CB6B554-0C7D-37C7-3CC1-50FAF3D577ED}"/>
                </a:ext>
              </a:extLst>
            </p:cNvPr>
            <p:cNvSpPr/>
            <p:nvPr/>
          </p:nvSpPr>
          <p:spPr>
            <a:xfrm>
              <a:off x="8229600" y="2513681"/>
              <a:ext cx="3962400" cy="3962400"/>
            </a:xfrm>
            <a:prstGeom prst="donut">
              <a:avLst>
                <a:gd name="adj" fmla="val 6726"/>
              </a:avLst>
            </a:prstGeom>
            <a:solidFill>
              <a:srgbClr val="F3EFF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chemeClr val="tx1"/>
                </a:solidFill>
              </a:endParaRPr>
            </a:p>
          </p:txBody>
        </p:sp>
        <p:sp>
          <p:nvSpPr>
            <p:cNvPr id="16" name="Círculo: Vazio 15">
              <a:extLst>
                <a:ext uri="{FF2B5EF4-FFF2-40B4-BE49-F238E27FC236}">
                  <a16:creationId xmlns:a16="http://schemas.microsoft.com/office/drawing/2014/main" id="{32B7170E-AEC0-EAAE-C870-DC9A72F7E985}"/>
                </a:ext>
              </a:extLst>
            </p:cNvPr>
            <p:cNvSpPr/>
            <p:nvPr/>
          </p:nvSpPr>
          <p:spPr>
            <a:xfrm>
              <a:off x="8441264" y="2484653"/>
              <a:ext cx="3779763" cy="3779763"/>
            </a:xfrm>
            <a:prstGeom prst="donut">
              <a:avLst>
                <a:gd name="adj" fmla="val 6726"/>
              </a:avLst>
            </a:prstGeom>
            <a:solidFill>
              <a:srgbClr val="3F7D2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chemeClr val="tx1"/>
                </a:solidFill>
              </a:endParaRPr>
            </a:p>
          </p:txBody>
        </p:sp>
        <p:pic>
          <p:nvPicPr>
            <p:cNvPr id="17" name="Picture 2">
              <a:extLst>
                <a:ext uri="{FF2B5EF4-FFF2-40B4-BE49-F238E27FC236}">
                  <a16:creationId xmlns:a16="http://schemas.microsoft.com/office/drawing/2014/main" id="{56BBBCCA-C8A9-C810-41A7-7B8F29587DD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697" b="16697"/>
            <a:stretch/>
          </p:blipFill>
          <p:spPr bwMode="auto">
            <a:xfrm>
              <a:off x="8419520" y="2667291"/>
              <a:ext cx="3597125" cy="3597125"/>
            </a:xfrm>
            <a:prstGeom prst="ellipse">
              <a:avLst/>
            </a:prstGeo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CaixaDeTexto 2">
            <a:extLst>
              <a:ext uri="{FF2B5EF4-FFF2-40B4-BE49-F238E27FC236}">
                <a16:creationId xmlns:a16="http://schemas.microsoft.com/office/drawing/2014/main" id="{9A962BDD-53C7-818B-7E6B-891197EEAA97}"/>
              </a:ext>
            </a:extLst>
          </p:cNvPr>
          <p:cNvSpPr txBox="1"/>
          <p:nvPr/>
        </p:nvSpPr>
        <p:spPr>
          <a:xfrm>
            <a:off x="8152520" y="506898"/>
            <a:ext cx="353975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8000" dirty="0">
                <a:solidFill>
                  <a:srgbClr val="381A00"/>
                </a:solidFill>
                <a:latin typeface="Congenial Black" panose="02000503040000020004" pitchFamily="2" charset="0"/>
              </a:rPr>
              <a:t>TÍTULO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50383815-032D-4C67-BA3F-D53878677669}"/>
              </a:ext>
            </a:extLst>
          </p:cNvPr>
          <p:cNvSpPr txBox="1"/>
          <p:nvPr/>
        </p:nvSpPr>
        <p:spPr>
          <a:xfrm>
            <a:off x="8276753" y="1468138"/>
            <a:ext cx="329128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800" dirty="0">
                <a:solidFill>
                  <a:srgbClr val="F3EFF5"/>
                </a:solidFill>
                <a:latin typeface="Lucida Handwriting" panose="03010101010101010101" pitchFamily="66" charset="0"/>
              </a:rPr>
              <a:t>subtítulo</a:t>
            </a:r>
          </a:p>
        </p:txBody>
      </p:sp>
      <p:pic>
        <p:nvPicPr>
          <p:cNvPr id="5" name="Imagem 4" descr="Uma imagem contendo Interface gráfica do usuário&#10;&#10;O conteúdo gerado por IA pode estar incorreto.">
            <a:extLst>
              <a:ext uri="{FF2B5EF4-FFF2-40B4-BE49-F238E27FC236}">
                <a16:creationId xmlns:a16="http://schemas.microsoft.com/office/drawing/2014/main" id="{4B670E05-B588-2676-E700-FD1B3DEFED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9" t="46111" r="889" b="44259"/>
          <a:stretch>
            <a:fillRect/>
          </a:stretch>
        </p:blipFill>
        <p:spPr>
          <a:xfrm>
            <a:off x="1043940" y="6527800"/>
            <a:ext cx="10104120" cy="660400"/>
          </a:xfrm>
          <a:prstGeom prst="rect">
            <a:avLst/>
          </a:prstGeom>
        </p:spPr>
      </p:pic>
      <p:pic>
        <p:nvPicPr>
          <p:cNvPr id="6" name="Imagem 5" descr="Fundo preto com estrelas&#10;&#10;O conteúdo gerado por IA pode estar incorreto.">
            <a:extLst>
              <a:ext uri="{FF2B5EF4-FFF2-40B4-BE49-F238E27FC236}">
                <a16:creationId xmlns:a16="http://schemas.microsoft.com/office/drawing/2014/main" id="{466096B9-E0F0-A50B-7858-1A917AAA843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704" b="33889"/>
          <a:stretch>
            <a:fillRect/>
          </a:stretch>
        </p:blipFill>
        <p:spPr>
          <a:xfrm rot="5400000">
            <a:off x="3929446" y="6479697"/>
            <a:ext cx="4279900" cy="782007"/>
          </a:xfrm>
          <a:prstGeom prst="rect">
            <a:avLst/>
          </a:prstGeom>
        </p:spPr>
      </p:pic>
      <p:pic>
        <p:nvPicPr>
          <p:cNvPr id="7" name="Imagem 6" descr="Fundo preto com estrelas&#10;&#10;O conteúdo gerado por IA pode estar incorreto.">
            <a:extLst>
              <a:ext uri="{FF2B5EF4-FFF2-40B4-BE49-F238E27FC236}">
                <a16:creationId xmlns:a16="http://schemas.microsoft.com/office/drawing/2014/main" id="{743AE342-3B38-F9C4-78EA-05B5D2A7EFA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704" b="33889"/>
          <a:stretch>
            <a:fillRect/>
          </a:stretch>
        </p:blipFill>
        <p:spPr>
          <a:xfrm rot="5400000">
            <a:off x="6451599" y="6479697"/>
            <a:ext cx="4279900" cy="782007"/>
          </a:xfrm>
          <a:prstGeom prst="rect">
            <a:avLst/>
          </a:prstGeom>
        </p:spPr>
      </p:pic>
      <p:pic>
        <p:nvPicPr>
          <p:cNvPr id="8" name="Imagem 7" descr="Fundo preto com estrelas&#10;&#10;O conteúdo gerado por IA pode estar incorreto.">
            <a:extLst>
              <a:ext uri="{FF2B5EF4-FFF2-40B4-BE49-F238E27FC236}">
                <a16:creationId xmlns:a16="http://schemas.microsoft.com/office/drawing/2014/main" id="{023C3E31-DB55-5AAF-1EC1-3768175D683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704" b="33889"/>
          <a:stretch>
            <a:fillRect/>
          </a:stretch>
        </p:blipFill>
        <p:spPr>
          <a:xfrm rot="5400000">
            <a:off x="1407293" y="6479697"/>
            <a:ext cx="4279900" cy="782007"/>
          </a:xfrm>
          <a:prstGeom prst="rect">
            <a:avLst/>
          </a:prstGeom>
        </p:spPr>
      </p:pic>
      <p:sp>
        <p:nvSpPr>
          <p:cNvPr id="9" name="Retângulo: Cantos Arredondados 8">
            <a:extLst>
              <a:ext uri="{FF2B5EF4-FFF2-40B4-BE49-F238E27FC236}">
                <a16:creationId xmlns:a16="http://schemas.microsoft.com/office/drawing/2014/main" id="{560DEBFB-312A-3AC7-12A1-80FE361A4EC0}"/>
              </a:ext>
            </a:extLst>
          </p:cNvPr>
          <p:cNvSpPr/>
          <p:nvPr/>
        </p:nvSpPr>
        <p:spPr>
          <a:xfrm>
            <a:off x="-1081391" y="597496"/>
            <a:ext cx="7177391" cy="943212"/>
          </a:xfrm>
          <a:prstGeom prst="roundRect">
            <a:avLst>
              <a:gd name="adj" fmla="val 50000"/>
            </a:avLst>
          </a:prstGeom>
          <a:solidFill>
            <a:srgbClr val="381A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pt-BR" sz="2400" dirty="0">
                <a:solidFill>
                  <a:srgbClr val="F3EFF5"/>
                </a:solidFill>
                <a:latin typeface="Congenial Light" panose="02000503040000020004" pitchFamily="2" charset="0"/>
              </a:rPr>
              <a:t>Espaço para um pequeno texto</a:t>
            </a:r>
          </a:p>
        </p:txBody>
      </p:sp>
      <p:sp>
        <p:nvSpPr>
          <p:cNvPr id="10" name="Retângulo: Cantos Arredondados 9">
            <a:extLst>
              <a:ext uri="{FF2B5EF4-FFF2-40B4-BE49-F238E27FC236}">
                <a16:creationId xmlns:a16="http://schemas.microsoft.com/office/drawing/2014/main" id="{36BC8BBA-2660-8835-D8EE-EB0FEF3E1C3E}"/>
              </a:ext>
            </a:extLst>
          </p:cNvPr>
          <p:cNvSpPr/>
          <p:nvPr/>
        </p:nvSpPr>
        <p:spPr>
          <a:xfrm>
            <a:off x="-1107995" y="2139857"/>
            <a:ext cx="7177391" cy="943212"/>
          </a:xfrm>
          <a:prstGeom prst="roundRect">
            <a:avLst>
              <a:gd name="adj" fmla="val 50000"/>
            </a:avLst>
          </a:prstGeom>
          <a:solidFill>
            <a:srgbClr val="381A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pt-BR" sz="2400" dirty="0">
                <a:solidFill>
                  <a:srgbClr val="F3EFF5"/>
                </a:solidFill>
                <a:latin typeface="Congenial Light" panose="02000503040000020004" pitchFamily="2" charset="0"/>
              </a:rPr>
              <a:t>Espaço para um pequeno texto</a:t>
            </a:r>
          </a:p>
        </p:txBody>
      </p:sp>
      <p:sp>
        <p:nvSpPr>
          <p:cNvPr id="11" name="Retângulo: Cantos Arredondados 10">
            <a:extLst>
              <a:ext uri="{FF2B5EF4-FFF2-40B4-BE49-F238E27FC236}">
                <a16:creationId xmlns:a16="http://schemas.microsoft.com/office/drawing/2014/main" id="{5C3E4A92-762C-1CB4-FDF9-659799F5022A}"/>
              </a:ext>
            </a:extLst>
          </p:cNvPr>
          <p:cNvSpPr/>
          <p:nvPr/>
        </p:nvSpPr>
        <p:spPr>
          <a:xfrm>
            <a:off x="-1134599" y="3682218"/>
            <a:ext cx="7177391" cy="943212"/>
          </a:xfrm>
          <a:prstGeom prst="roundRect">
            <a:avLst>
              <a:gd name="adj" fmla="val 50000"/>
            </a:avLst>
          </a:prstGeom>
          <a:solidFill>
            <a:srgbClr val="381A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pt-BR" sz="2400" dirty="0">
                <a:solidFill>
                  <a:srgbClr val="F3EFF5"/>
                </a:solidFill>
                <a:latin typeface="Congenial Light" panose="02000503040000020004" pitchFamily="2" charset="0"/>
              </a:rPr>
              <a:t>Espaço para um pequeno texto</a:t>
            </a: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8775D6E6-B15B-5505-8985-DEC6EC15D9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79836" y="626524"/>
            <a:ext cx="791487" cy="791487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AE962274-1409-5851-4DD1-36E34186A6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79836" y="2149240"/>
            <a:ext cx="791487" cy="791487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F5E7AF12-1C09-C2FC-7B0A-39ECCFB168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79836" y="3681633"/>
            <a:ext cx="791487" cy="791487"/>
          </a:xfrm>
          <a:prstGeom prst="rect">
            <a:avLst/>
          </a:prstGeom>
        </p:spPr>
      </p:pic>
      <p:pic>
        <p:nvPicPr>
          <p:cNvPr id="19" name="Imagem 18" descr="Uma imagem contendo computer, luz&#10;&#10;O conteúdo gerado por IA pode estar incorreto.">
            <a:extLst>
              <a:ext uri="{FF2B5EF4-FFF2-40B4-BE49-F238E27FC236}">
                <a16:creationId xmlns:a16="http://schemas.microsoft.com/office/drawing/2014/main" id="{65CC6072-B106-C1CF-E262-135173B4791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8853" y="5195418"/>
            <a:ext cx="4287157" cy="285810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0" name="Imagem 19" descr="Uma imagem contendo computer, luz&#10;&#10;O conteúdo gerado por IA pode estar incorreto.">
            <a:extLst>
              <a:ext uri="{FF2B5EF4-FFF2-40B4-BE49-F238E27FC236}">
                <a16:creationId xmlns:a16="http://schemas.microsoft.com/office/drawing/2014/main" id="{3B59D62D-C01C-40C1-1AF8-6C0D5D1D02A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7702" y="2455964"/>
            <a:ext cx="4287157" cy="285810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58045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9" grpId="0" animBg="1"/>
      <p:bldP spid="10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EF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Agrupar 5">
            <a:extLst>
              <a:ext uri="{FF2B5EF4-FFF2-40B4-BE49-F238E27FC236}">
                <a16:creationId xmlns:a16="http://schemas.microsoft.com/office/drawing/2014/main" id="{EB7B77A2-D581-E36E-7584-4CC35FC080FE}"/>
              </a:ext>
            </a:extLst>
          </p:cNvPr>
          <p:cNvGrpSpPr/>
          <p:nvPr/>
        </p:nvGrpSpPr>
        <p:grpSpPr>
          <a:xfrm>
            <a:off x="0" y="0"/>
            <a:ext cx="12193260" cy="3657531"/>
            <a:chOff x="0" y="0"/>
            <a:chExt cx="12193260" cy="3657531"/>
          </a:xfrm>
        </p:grpSpPr>
        <p:sp>
          <p:nvSpPr>
            <p:cNvPr id="2" name="Retângulo 1">
              <a:extLst>
                <a:ext uri="{FF2B5EF4-FFF2-40B4-BE49-F238E27FC236}">
                  <a16:creationId xmlns:a16="http://schemas.microsoft.com/office/drawing/2014/main" id="{E1944968-A9E1-99EF-D113-35E26AFEEAB1}"/>
                </a:ext>
              </a:extLst>
            </p:cNvPr>
            <p:cNvSpPr/>
            <p:nvPr/>
          </p:nvSpPr>
          <p:spPr>
            <a:xfrm>
              <a:off x="0" y="0"/>
              <a:ext cx="12192000" cy="1930400"/>
            </a:xfrm>
            <a:prstGeom prst="rect">
              <a:avLst/>
            </a:prstGeom>
            <a:solidFill>
              <a:srgbClr val="381A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" name="Forma Livre: Forma 2">
              <a:extLst>
                <a:ext uri="{FF2B5EF4-FFF2-40B4-BE49-F238E27FC236}">
                  <a16:creationId xmlns:a16="http://schemas.microsoft.com/office/drawing/2014/main" id="{393456E7-9C90-2E91-1615-105AF91FD4FE}"/>
                </a:ext>
              </a:extLst>
            </p:cNvPr>
            <p:cNvSpPr/>
            <p:nvPr/>
          </p:nvSpPr>
          <p:spPr>
            <a:xfrm>
              <a:off x="0" y="0"/>
              <a:ext cx="12193259" cy="3657531"/>
            </a:xfrm>
            <a:custGeom>
              <a:avLst/>
              <a:gdLst>
                <a:gd name="connsiteX0" fmla="*/ 12193259 w 12193259"/>
                <a:gd name="connsiteY0" fmla="*/ 0 h 3657531"/>
                <a:gd name="connsiteX1" fmla="*/ 12193259 w 12193259"/>
                <a:gd name="connsiteY1" fmla="*/ 3006071 h 3657531"/>
                <a:gd name="connsiteX2" fmla="*/ 19063 w 12193259"/>
                <a:gd name="connsiteY2" fmla="*/ 3657531 h 3657531"/>
                <a:gd name="connsiteX3" fmla="*/ 0 w 12193259"/>
                <a:gd name="connsiteY3" fmla="*/ 3301284 h 3657531"/>
                <a:gd name="connsiteX4" fmla="*/ 1259 w 12193259"/>
                <a:gd name="connsiteY4" fmla="*/ 3301284 h 3657531"/>
                <a:gd name="connsiteX5" fmla="*/ 1259 w 12193259"/>
                <a:gd name="connsiteY5" fmla="*/ 1134417 h 3657531"/>
                <a:gd name="connsiteX6" fmla="*/ 84170 w 12193259"/>
                <a:gd name="connsiteY6" fmla="*/ 1188255 h 3657531"/>
                <a:gd name="connsiteX7" fmla="*/ 6450703 w 12193259"/>
                <a:gd name="connsiteY7" fmla="*/ 1663275 h 3657531"/>
                <a:gd name="connsiteX8" fmla="*/ 12053490 w 12193259"/>
                <a:gd name="connsiteY8" fmla="*/ 94761 h 3657531"/>
                <a:gd name="connsiteX9" fmla="*/ 12193259 w 12193259"/>
                <a:gd name="connsiteY9" fmla="*/ 0 h 3657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93259" h="3657531">
                  <a:moveTo>
                    <a:pt x="12193259" y="0"/>
                  </a:moveTo>
                  <a:lnTo>
                    <a:pt x="12193259" y="3006071"/>
                  </a:lnTo>
                  <a:lnTo>
                    <a:pt x="19063" y="3657531"/>
                  </a:lnTo>
                  <a:lnTo>
                    <a:pt x="0" y="3301284"/>
                  </a:lnTo>
                  <a:lnTo>
                    <a:pt x="1259" y="3301284"/>
                  </a:lnTo>
                  <a:lnTo>
                    <a:pt x="1259" y="1134417"/>
                  </a:lnTo>
                  <a:lnTo>
                    <a:pt x="84170" y="1188255"/>
                  </a:lnTo>
                  <a:cubicBezTo>
                    <a:pt x="1068859" y="1781900"/>
                    <a:pt x="3576386" y="1998062"/>
                    <a:pt x="6450703" y="1663275"/>
                  </a:cubicBezTo>
                  <a:cubicBezTo>
                    <a:pt x="8899195" y="1378087"/>
                    <a:pt x="10989079" y="765870"/>
                    <a:pt x="12053490" y="94761"/>
                  </a:cubicBezTo>
                  <a:lnTo>
                    <a:pt x="12193259" y="0"/>
                  </a:lnTo>
                  <a:close/>
                </a:path>
              </a:pathLst>
            </a:custGeom>
            <a:solidFill>
              <a:srgbClr val="8B4E2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t-BR"/>
            </a:p>
          </p:txBody>
        </p:sp>
        <p:sp>
          <p:nvSpPr>
            <p:cNvPr id="4" name="Forma Livre: Forma 3">
              <a:extLst>
                <a:ext uri="{FF2B5EF4-FFF2-40B4-BE49-F238E27FC236}">
                  <a16:creationId xmlns:a16="http://schemas.microsoft.com/office/drawing/2014/main" id="{2D711B7D-B1E3-615F-5ACD-8265DACAD5D0}"/>
                </a:ext>
              </a:extLst>
            </p:cNvPr>
            <p:cNvSpPr/>
            <p:nvPr/>
          </p:nvSpPr>
          <p:spPr>
            <a:xfrm rot="10800000">
              <a:off x="1259" y="394770"/>
              <a:ext cx="12192001" cy="2906513"/>
            </a:xfrm>
            <a:custGeom>
              <a:avLst/>
              <a:gdLst>
                <a:gd name="connsiteX0" fmla="*/ 0 w 12192001"/>
                <a:gd name="connsiteY0" fmla="*/ 2906513 h 2906513"/>
                <a:gd name="connsiteX1" fmla="*/ 0 w 12192001"/>
                <a:gd name="connsiteY1" fmla="*/ 0 h 2906513"/>
                <a:gd name="connsiteX2" fmla="*/ 12192001 w 12192001"/>
                <a:gd name="connsiteY2" fmla="*/ 0 h 2906513"/>
                <a:gd name="connsiteX3" fmla="*/ 12192001 w 12192001"/>
                <a:gd name="connsiteY3" fmla="*/ 2623495 h 2906513"/>
                <a:gd name="connsiteX4" fmla="*/ 12164469 w 12192001"/>
                <a:gd name="connsiteY4" fmla="*/ 2595224 h 2906513"/>
                <a:gd name="connsiteX5" fmla="*/ 5662987 w 12192001"/>
                <a:gd name="connsiteY5" fmla="*/ 1647732 h 2906513"/>
                <a:gd name="connsiteX6" fmla="*/ 217551 w 12192001"/>
                <a:gd name="connsiteY6" fmla="*/ 2793548 h 2906513"/>
                <a:gd name="connsiteX7" fmla="*/ 0 w 12192001"/>
                <a:gd name="connsiteY7" fmla="*/ 2906513 h 2906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1" h="2906513">
                  <a:moveTo>
                    <a:pt x="0" y="2906513"/>
                  </a:moveTo>
                  <a:lnTo>
                    <a:pt x="0" y="0"/>
                  </a:lnTo>
                  <a:lnTo>
                    <a:pt x="12192001" y="0"/>
                  </a:lnTo>
                  <a:lnTo>
                    <a:pt x="12192001" y="2623495"/>
                  </a:lnTo>
                  <a:lnTo>
                    <a:pt x="12164469" y="2595224"/>
                  </a:lnTo>
                  <a:cubicBezTo>
                    <a:pt x="11374041" y="1865860"/>
                    <a:pt x="8743626" y="1454964"/>
                    <a:pt x="5662987" y="1647732"/>
                  </a:cubicBezTo>
                  <a:cubicBezTo>
                    <a:pt x="3366769" y="1791414"/>
                    <a:pt x="1367271" y="2236260"/>
                    <a:pt x="217551" y="2793548"/>
                  </a:cubicBezTo>
                  <a:lnTo>
                    <a:pt x="0" y="2906513"/>
                  </a:lnTo>
                  <a:close/>
                </a:path>
              </a:pathLst>
            </a:custGeom>
            <a:solidFill>
              <a:srgbClr val="72B01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t-BR"/>
            </a:p>
          </p:txBody>
        </p:sp>
        <p:sp>
          <p:nvSpPr>
            <p:cNvPr id="5" name="Forma Livre: Forma 4">
              <a:extLst>
                <a:ext uri="{FF2B5EF4-FFF2-40B4-BE49-F238E27FC236}">
                  <a16:creationId xmlns:a16="http://schemas.microsoft.com/office/drawing/2014/main" id="{05BD455C-1AF1-2A69-0F1E-8EA88A94B673}"/>
                </a:ext>
              </a:extLst>
            </p:cNvPr>
            <p:cNvSpPr/>
            <p:nvPr/>
          </p:nvSpPr>
          <p:spPr>
            <a:xfrm>
              <a:off x="1259" y="406654"/>
              <a:ext cx="12192000" cy="3250877"/>
            </a:xfrm>
            <a:custGeom>
              <a:avLst/>
              <a:gdLst>
                <a:gd name="connsiteX0" fmla="*/ 12192000 w 12192000"/>
                <a:gd name="connsiteY0" fmla="*/ 0 h 3250877"/>
                <a:gd name="connsiteX1" fmla="*/ 12192000 w 12192000"/>
                <a:gd name="connsiteY1" fmla="*/ 3250877 h 3250877"/>
                <a:gd name="connsiteX2" fmla="*/ 0 w 12192000"/>
                <a:gd name="connsiteY2" fmla="*/ 3250877 h 3250877"/>
                <a:gd name="connsiteX3" fmla="*/ 0 w 12192000"/>
                <a:gd name="connsiteY3" fmla="*/ 475301 h 3250877"/>
                <a:gd name="connsiteX4" fmla="*/ 26934 w 12192000"/>
                <a:gd name="connsiteY4" fmla="*/ 505211 h 3250877"/>
                <a:gd name="connsiteX5" fmla="*/ 6387274 w 12192000"/>
                <a:gd name="connsiteY5" fmla="*/ 1507628 h 3250877"/>
                <a:gd name="connsiteX6" fmla="*/ 12144059 w 12192000"/>
                <a:gd name="connsiteY6" fmla="*/ 36007 h 3250877"/>
                <a:gd name="connsiteX7" fmla="*/ 12192000 w 12192000"/>
                <a:gd name="connsiteY7" fmla="*/ 0 h 32508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3250877">
                  <a:moveTo>
                    <a:pt x="12192000" y="0"/>
                  </a:moveTo>
                  <a:lnTo>
                    <a:pt x="12192000" y="3250877"/>
                  </a:lnTo>
                  <a:lnTo>
                    <a:pt x="0" y="3250877"/>
                  </a:lnTo>
                  <a:lnTo>
                    <a:pt x="0" y="475301"/>
                  </a:lnTo>
                  <a:lnTo>
                    <a:pt x="26934" y="505211"/>
                  </a:lnTo>
                  <a:cubicBezTo>
                    <a:pt x="800203" y="1276855"/>
                    <a:pt x="3373513" y="1711570"/>
                    <a:pt x="6387274" y="1507628"/>
                  </a:cubicBezTo>
                  <a:cubicBezTo>
                    <a:pt x="8954552" y="1333901"/>
                    <a:pt x="11142692" y="744014"/>
                    <a:pt x="12144059" y="36007"/>
                  </a:cubicBezTo>
                  <a:lnTo>
                    <a:pt x="12192000" y="0"/>
                  </a:lnTo>
                  <a:close/>
                </a:path>
              </a:pathLst>
            </a:custGeom>
            <a:solidFill>
              <a:srgbClr val="F3EFF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t-BR"/>
            </a:p>
          </p:txBody>
        </p:sp>
      </p:grpSp>
      <p:sp>
        <p:nvSpPr>
          <p:cNvPr id="7" name="CaixaDeTexto 6">
            <a:extLst>
              <a:ext uri="{FF2B5EF4-FFF2-40B4-BE49-F238E27FC236}">
                <a16:creationId xmlns:a16="http://schemas.microsoft.com/office/drawing/2014/main" id="{1CE5A135-0995-FB92-B930-95939C8F7F6D}"/>
              </a:ext>
            </a:extLst>
          </p:cNvPr>
          <p:cNvSpPr txBox="1"/>
          <p:nvPr/>
        </p:nvSpPr>
        <p:spPr>
          <a:xfrm>
            <a:off x="372862" y="2231849"/>
            <a:ext cx="353975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8000" dirty="0">
                <a:solidFill>
                  <a:srgbClr val="72B01D"/>
                </a:solidFill>
                <a:latin typeface="Congenial Black" panose="02000503040000020004" pitchFamily="2" charset="0"/>
              </a:rPr>
              <a:t>TÍTULO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51F41FA7-C4D7-D776-BBB4-667B7F797114}"/>
              </a:ext>
            </a:extLst>
          </p:cNvPr>
          <p:cNvSpPr txBox="1"/>
          <p:nvPr/>
        </p:nvSpPr>
        <p:spPr>
          <a:xfrm>
            <a:off x="497095" y="3224186"/>
            <a:ext cx="329128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800" dirty="0">
                <a:solidFill>
                  <a:srgbClr val="381A00"/>
                </a:solidFill>
                <a:latin typeface="Lucida Handwriting" panose="03010101010101010101" pitchFamily="66" charset="0"/>
              </a:rPr>
              <a:t>subtítulo</a:t>
            </a:r>
          </a:p>
        </p:txBody>
      </p:sp>
      <p:grpSp>
        <p:nvGrpSpPr>
          <p:cNvPr id="9" name="Agrupar 8">
            <a:extLst>
              <a:ext uri="{FF2B5EF4-FFF2-40B4-BE49-F238E27FC236}">
                <a16:creationId xmlns:a16="http://schemas.microsoft.com/office/drawing/2014/main" id="{04F2AC11-41E4-015F-2331-B9CE2FDE928A}"/>
              </a:ext>
            </a:extLst>
          </p:cNvPr>
          <p:cNvGrpSpPr/>
          <p:nvPr/>
        </p:nvGrpSpPr>
        <p:grpSpPr>
          <a:xfrm>
            <a:off x="8101424" y="575766"/>
            <a:ext cx="3027425" cy="5959043"/>
            <a:chOff x="8760213" y="859339"/>
            <a:chExt cx="2610975" cy="5139322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11" name="Imagem 10">
              <a:extLst>
                <a:ext uri="{FF2B5EF4-FFF2-40B4-BE49-F238E27FC236}">
                  <a16:creationId xmlns:a16="http://schemas.microsoft.com/office/drawing/2014/main" id="{916C93C7-05CE-0E11-E006-A2DB1B8BCF6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298" r="13298"/>
            <a:stretch/>
          </p:blipFill>
          <p:spPr>
            <a:xfrm>
              <a:off x="8870043" y="993774"/>
              <a:ext cx="2387600" cy="4873625"/>
            </a:xfrm>
            <a:prstGeom prst="roundRect">
              <a:avLst>
                <a:gd name="adj" fmla="val 10816"/>
              </a:avLst>
            </a:prstGeom>
          </p:spPr>
        </p:pic>
        <p:pic>
          <p:nvPicPr>
            <p:cNvPr id="12" name="Mockup">
              <a:extLst>
                <a:ext uri="{FF2B5EF4-FFF2-40B4-BE49-F238E27FC236}">
                  <a16:creationId xmlns:a16="http://schemas.microsoft.com/office/drawing/2014/main" id="{B16667D8-0FEE-1D61-1189-0DF966BB5B7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760213" y="859339"/>
              <a:ext cx="2610975" cy="5139322"/>
            </a:xfrm>
            <a:custGeom>
              <a:avLst/>
              <a:gdLst>
                <a:gd name="connsiteX0" fmla="*/ 0 w 2887376"/>
                <a:gd name="connsiteY0" fmla="*/ 0 h 5688986"/>
                <a:gd name="connsiteX1" fmla="*/ 2887376 w 2887376"/>
                <a:gd name="connsiteY1" fmla="*/ 0 h 5688986"/>
                <a:gd name="connsiteX2" fmla="*/ 2887376 w 2887376"/>
                <a:gd name="connsiteY2" fmla="*/ 5688986 h 5688986"/>
                <a:gd name="connsiteX3" fmla="*/ 0 w 2887376"/>
                <a:gd name="connsiteY3" fmla="*/ 5688986 h 5688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87376" h="5688986">
                  <a:moveTo>
                    <a:pt x="0" y="0"/>
                  </a:moveTo>
                  <a:lnTo>
                    <a:pt x="2887376" y="0"/>
                  </a:lnTo>
                  <a:lnTo>
                    <a:pt x="2887376" y="5688986"/>
                  </a:lnTo>
                  <a:lnTo>
                    <a:pt x="0" y="5688986"/>
                  </a:lnTo>
                  <a:close/>
                </a:path>
              </a:pathLst>
            </a:custGeom>
          </p:spPr>
        </p:pic>
      </p:grp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BEEA2229-A6E1-1FBD-C533-DA4C3EF79C48}"/>
              </a:ext>
            </a:extLst>
          </p:cNvPr>
          <p:cNvSpPr txBox="1"/>
          <p:nvPr/>
        </p:nvSpPr>
        <p:spPr>
          <a:xfrm>
            <a:off x="497095" y="4372030"/>
            <a:ext cx="716643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dirty="0">
                <a:solidFill>
                  <a:srgbClr val="381A00"/>
                </a:solidFill>
                <a:latin typeface="Congenial Light" panose="02000503040000020004" pitchFamily="2" charset="0"/>
              </a:rPr>
              <a:t>Este é um espaço para um pequeno texto. Não se esqueça de </a:t>
            </a:r>
            <a:r>
              <a:rPr lang="pt-BR" sz="3600" dirty="0">
                <a:solidFill>
                  <a:srgbClr val="72B01D"/>
                </a:solidFill>
                <a:latin typeface="Congenial Black" panose="02000503040000020004" pitchFamily="2" charset="0"/>
              </a:rPr>
              <a:t>destacar palavras importantes</a:t>
            </a:r>
            <a:r>
              <a:rPr lang="pt-BR" sz="3600" dirty="0">
                <a:solidFill>
                  <a:srgbClr val="381A00"/>
                </a:solidFill>
                <a:latin typeface="Congenial Light" panose="02000503040000020004" pitchFamily="2" charset="0"/>
              </a:rPr>
              <a:t>.</a:t>
            </a:r>
          </a:p>
        </p:txBody>
      </p:sp>
      <p:pic>
        <p:nvPicPr>
          <p:cNvPr id="15" name="Imagem 14" descr="Uma imagem contendo computer, luz&#10;&#10;O conteúdo gerado por IA pode estar incorreto.">
            <a:extLst>
              <a:ext uri="{FF2B5EF4-FFF2-40B4-BE49-F238E27FC236}">
                <a16:creationId xmlns:a16="http://schemas.microsoft.com/office/drawing/2014/main" id="{91F26940-2F20-0675-0BE0-74E484488E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6376" y="-697410"/>
            <a:ext cx="4287157" cy="285810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6" name="Imagem 15" descr="Uma imagem contendo computer, luz&#10;&#10;O conteúdo gerado por IA pode estar incorreto.">
            <a:extLst>
              <a:ext uri="{FF2B5EF4-FFF2-40B4-BE49-F238E27FC236}">
                <a16:creationId xmlns:a16="http://schemas.microsoft.com/office/drawing/2014/main" id="{4A451E19-CFBE-6A21-5C8A-083671A89C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9976" y="4697304"/>
            <a:ext cx="4287157" cy="285810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28597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EF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Agrupar 1">
            <a:extLst>
              <a:ext uri="{FF2B5EF4-FFF2-40B4-BE49-F238E27FC236}">
                <a16:creationId xmlns:a16="http://schemas.microsoft.com/office/drawing/2014/main" id="{966ABAA7-044F-617E-A52F-E89628A24C29}"/>
              </a:ext>
            </a:extLst>
          </p:cNvPr>
          <p:cNvGrpSpPr/>
          <p:nvPr/>
        </p:nvGrpSpPr>
        <p:grpSpPr>
          <a:xfrm>
            <a:off x="0" y="0"/>
            <a:ext cx="12193260" cy="3657531"/>
            <a:chOff x="0" y="0"/>
            <a:chExt cx="12193260" cy="3657531"/>
          </a:xfrm>
        </p:grpSpPr>
        <p:sp>
          <p:nvSpPr>
            <p:cNvPr id="3" name="Retângulo 2">
              <a:extLst>
                <a:ext uri="{FF2B5EF4-FFF2-40B4-BE49-F238E27FC236}">
                  <a16:creationId xmlns:a16="http://schemas.microsoft.com/office/drawing/2014/main" id="{859B47B7-77A5-F22A-BB4F-3BB7CF8EEEA8}"/>
                </a:ext>
              </a:extLst>
            </p:cNvPr>
            <p:cNvSpPr/>
            <p:nvPr/>
          </p:nvSpPr>
          <p:spPr>
            <a:xfrm>
              <a:off x="0" y="0"/>
              <a:ext cx="12192000" cy="1930400"/>
            </a:xfrm>
            <a:prstGeom prst="rect">
              <a:avLst/>
            </a:prstGeom>
            <a:solidFill>
              <a:srgbClr val="381A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" name="Forma Livre: Forma 3">
              <a:extLst>
                <a:ext uri="{FF2B5EF4-FFF2-40B4-BE49-F238E27FC236}">
                  <a16:creationId xmlns:a16="http://schemas.microsoft.com/office/drawing/2014/main" id="{CB504F51-D6DC-79C7-5966-F64787C060D3}"/>
                </a:ext>
              </a:extLst>
            </p:cNvPr>
            <p:cNvSpPr/>
            <p:nvPr/>
          </p:nvSpPr>
          <p:spPr>
            <a:xfrm>
              <a:off x="0" y="0"/>
              <a:ext cx="12193259" cy="3657531"/>
            </a:xfrm>
            <a:custGeom>
              <a:avLst/>
              <a:gdLst>
                <a:gd name="connsiteX0" fmla="*/ 12193259 w 12193259"/>
                <a:gd name="connsiteY0" fmla="*/ 0 h 3657531"/>
                <a:gd name="connsiteX1" fmla="*/ 12193259 w 12193259"/>
                <a:gd name="connsiteY1" fmla="*/ 3006071 h 3657531"/>
                <a:gd name="connsiteX2" fmla="*/ 19063 w 12193259"/>
                <a:gd name="connsiteY2" fmla="*/ 3657531 h 3657531"/>
                <a:gd name="connsiteX3" fmla="*/ 0 w 12193259"/>
                <a:gd name="connsiteY3" fmla="*/ 3301284 h 3657531"/>
                <a:gd name="connsiteX4" fmla="*/ 1259 w 12193259"/>
                <a:gd name="connsiteY4" fmla="*/ 3301284 h 3657531"/>
                <a:gd name="connsiteX5" fmla="*/ 1259 w 12193259"/>
                <a:gd name="connsiteY5" fmla="*/ 1134417 h 3657531"/>
                <a:gd name="connsiteX6" fmla="*/ 84170 w 12193259"/>
                <a:gd name="connsiteY6" fmla="*/ 1188255 h 3657531"/>
                <a:gd name="connsiteX7" fmla="*/ 6450703 w 12193259"/>
                <a:gd name="connsiteY7" fmla="*/ 1663275 h 3657531"/>
                <a:gd name="connsiteX8" fmla="*/ 12053490 w 12193259"/>
                <a:gd name="connsiteY8" fmla="*/ 94761 h 3657531"/>
                <a:gd name="connsiteX9" fmla="*/ 12193259 w 12193259"/>
                <a:gd name="connsiteY9" fmla="*/ 0 h 3657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93259" h="3657531">
                  <a:moveTo>
                    <a:pt x="12193259" y="0"/>
                  </a:moveTo>
                  <a:lnTo>
                    <a:pt x="12193259" y="3006071"/>
                  </a:lnTo>
                  <a:lnTo>
                    <a:pt x="19063" y="3657531"/>
                  </a:lnTo>
                  <a:lnTo>
                    <a:pt x="0" y="3301284"/>
                  </a:lnTo>
                  <a:lnTo>
                    <a:pt x="1259" y="3301284"/>
                  </a:lnTo>
                  <a:lnTo>
                    <a:pt x="1259" y="1134417"/>
                  </a:lnTo>
                  <a:lnTo>
                    <a:pt x="84170" y="1188255"/>
                  </a:lnTo>
                  <a:cubicBezTo>
                    <a:pt x="1068859" y="1781900"/>
                    <a:pt x="3576386" y="1998062"/>
                    <a:pt x="6450703" y="1663275"/>
                  </a:cubicBezTo>
                  <a:cubicBezTo>
                    <a:pt x="8899195" y="1378087"/>
                    <a:pt x="10989079" y="765870"/>
                    <a:pt x="12053490" y="94761"/>
                  </a:cubicBezTo>
                  <a:lnTo>
                    <a:pt x="12193259" y="0"/>
                  </a:lnTo>
                  <a:close/>
                </a:path>
              </a:pathLst>
            </a:custGeom>
            <a:solidFill>
              <a:srgbClr val="8B4E2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t-BR"/>
            </a:p>
          </p:txBody>
        </p:sp>
        <p:sp>
          <p:nvSpPr>
            <p:cNvPr id="5" name="Forma Livre: Forma 4">
              <a:extLst>
                <a:ext uri="{FF2B5EF4-FFF2-40B4-BE49-F238E27FC236}">
                  <a16:creationId xmlns:a16="http://schemas.microsoft.com/office/drawing/2014/main" id="{31D46390-5EC5-4592-C7E6-95A045D822EB}"/>
                </a:ext>
              </a:extLst>
            </p:cNvPr>
            <p:cNvSpPr/>
            <p:nvPr/>
          </p:nvSpPr>
          <p:spPr>
            <a:xfrm rot="10800000">
              <a:off x="1259" y="394770"/>
              <a:ext cx="12192001" cy="2906513"/>
            </a:xfrm>
            <a:custGeom>
              <a:avLst/>
              <a:gdLst>
                <a:gd name="connsiteX0" fmla="*/ 0 w 12192001"/>
                <a:gd name="connsiteY0" fmla="*/ 2906513 h 2906513"/>
                <a:gd name="connsiteX1" fmla="*/ 0 w 12192001"/>
                <a:gd name="connsiteY1" fmla="*/ 0 h 2906513"/>
                <a:gd name="connsiteX2" fmla="*/ 12192001 w 12192001"/>
                <a:gd name="connsiteY2" fmla="*/ 0 h 2906513"/>
                <a:gd name="connsiteX3" fmla="*/ 12192001 w 12192001"/>
                <a:gd name="connsiteY3" fmla="*/ 2623495 h 2906513"/>
                <a:gd name="connsiteX4" fmla="*/ 12164469 w 12192001"/>
                <a:gd name="connsiteY4" fmla="*/ 2595224 h 2906513"/>
                <a:gd name="connsiteX5" fmla="*/ 5662987 w 12192001"/>
                <a:gd name="connsiteY5" fmla="*/ 1647732 h 2906513"/>
                <a:gd name="connsiteX6" fmla="*/ 217551 w 12192001"/>
                <a:gd name="connsiteY6" fmla="*/ 2793548 h 2906513"/>
                <a:gd name="connsiteX7" fmla="*/ 0 w 12192001"/>
                <a:gd name="connsiteY7" fmla="*/ 2906513 h 2906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1" h="2906513">
                  <a:moveTo>
                    <a:pt x="0" y="2906513"/>
                  </a:moveTo>
                  <a:lnTo>
                    <a:pt x="0" y="0"/>
                  </a:lnTo>
                  <a:lnTo>
                    <a:pt x="12192001" y="0"/>
                  </a:lnTo>
                  <a:lnTo>
                    <a:pt x="12192001" y="2623495"/>
                  </a:lnTo>
                  <a:lnTo>
                    <a:pt x="12164469" y="2595224"/>
                  </a:lnTo>
                  <a:cubicBezTo>
                    <a:pt x="11374041" y="1865860"/>
                    <a:pt x="8743626" y="1454964"/>
                    <a:pt x="5662987" y="1647732"/>
                  </a:cubicBezTo>
                  <a:cubicBezTo>
                    <a:pt x="3366769" y="1791414"/>
                    <a:pt x="1367271" y="2236260"/>
                    <a:pt x="217551" y="2793548"/>
                  </a:cubicBezTo>
                  <a:lnTo>
                    <a:pt x="0" y="2906513"/>
                  </a:lnTo>
                  <a:close/>
                </a:path>
              </a:pathLst>
            </a:custGeom>
            <a:solidFill>
              <a:srgbClr val="72B01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t-BR"/>
            </a:p>
          </p:txBody>
        </p:sp>
        <p:sp>
          <p:nvSpPr>
            <p:cNvPr id="6" name="Forma Livre: Forma 5">
              <a:extLst>
                <a:ext uri="{FF2B5EF4-FFF2-40B4-BE49-F238E27FC236}">
                  <a16:creationId xmlns:a16="http://schemas.microsoft.com/office/drawing/2014/main" id="{40EC956B-4C74-28E7-D836-8438DF5D7D2A}"/>
                </a:ext>
              </a:extLst>
            </p:cNvPr>
            <p:cNvSpPr/>
            <p:nvPr/>
          </p:nvSpPr>
          <p:spPr>
            <a:xfrm>
              <a:off x="1259" y="406654"/>
              <a:ext cx="12192000" cy="3250877"/>
            </a:xfrm>
            <a:custGeom>
              <a:avLst/>
              <a:gdLst>
                <a:gd name="connsiteX0" fmla="*/ 12192000 w 12192000"/>
                <a:gd name="connsiteY0" fmla="*/ 0 h 3250877"/>
                <a:gd name="connsiteX1" fmla="*/ 12192000 w 12192000"/>
                <a:gd name="connsiteY1" fmla="*/ 3250877 h 3250877"/>
                <a:gd name="connsiteX2" fmla="*/ 0 w 12192000"/>
                <a:gd name="connsiteY2" fmla="*/ 3250877 h 3250877"/>
                <a:gd name="connsiteX3" fmla="*/ 0 w 12192000"/>
                <a:gd name="connsiteY3" fmla="*/ 475301 h 3250877"/>
                <a:gd name="connsiteX4" fmla="*/ 26934 w 12192000"/>
                <a:gd name="connsiteY4" fmla="*/ 505211 h 3250877"/>
                <a:gd name="connsiteX5" fmla="*/ 6387274 w 12192000"/>
                <a:gd name="connsiteY5" fmla="*/ 1507628 h 3250877"/>
                <a:gd name="connsiteX6" fmla="*/ 12144059 w 12192000"/>
                <a:gd name="connsiteY6" fmla="*/ 36007 h 3250877"/>
                <a:gd name="connsiteX7" fmla="*/ 12192000 w 12192000"/>
                <a:gd name="connsiteY7" fmla="*/ 0 h 32508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3250877">
                  <a:moveTo>
                    <a:pt x="12192000" y="0"/>
                  </a:moveTo>
                  <a:lnTo>
                    <a:pt x="12192000" y="3250877"/>
                  </a:lnTo>
                  <a:lnTo>
                    <a:pt x="0" y="3250877"/>
                  </a:lnTo>
                  <a:lnTo>
                    <a:pt x="0" y="475301"/>
                  </a:lnTo>
                  <a:lnTo>
                    <a:pt x="26934" y="505211"/>
                  </a:lnTo>
                  <a:cubicBezTo>
                    <a:pt x="800203" y="1276855"/>
                    <a:pt x="3373513" y="1711570"/>
                    <a:pt x="6387274" y="1507628"/>
                  </a:cubicBezTo>
                  <a:cubicBezTo>
                    <a:pt x="8954552" y="1333901"/>
                    <a:pt x="11142692" y="744014"/>
                    <a:pt x="12144059" y="36007"/>
                  </a:cubicBezTo>
                  <a:lnTo>
                    <a:pt x="12192000" y="0"/>
                  </a:lnTo>
                  <a:close/>
                </a:path>
              </a:pathLst>
            </a:custGeom>
            <a:solidFill>
              <a:srgbClr val="F3EFF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t-BR"/>
            </a:p>
          </p:txBody>
        </p:sp>
      </p:grpSp>
      <p:sp>
        <p:nvSpPr>
          <p:cNvPr id="7" name="CaixaDeTexto 6">
            <a:extLst>
              <a:ext uri="{FF2B5EF4-FFF2-40B4-BE49-F238E27FC236}">
                <a16:creationId xmlns:a16="http://schemas.microsoft.com/office/drawing/2014/main" id="{75CDEBE7-2870-B8A9-D27B-197F9C919D6E}"/>
              </a:ext>
            </a:extLst>
          </p:cNvPr>
          <p:cNvSpPr txBox="1"/>
          <p:nvPr/>
        </p:nvSpPr>
        <p:spPr>
          <a:xfrm>
            <a:off x="4872748" y="406654"/>
            <a:ext cx="244650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5400" dirty="0">
                <a:solidFill>
                  <a:srgbClr val="F3EFF5"/>
                </a:solidFill>
                <a:latin typeface="Congenial Black" panose="02000503040000020004" pitchFamily="2" charset="0"/>
              </a:rPr>
              <a:t>TÍTULO</a:t>
            </a:r>
          </a:p>
        </p:txBody>
      </p:sp>
      <p:sp>
        <p:nvSpPr>
          <p:cNvPr id="8" name="Retângulo: Cantos Arredondados 7">
            <a:extLst>
              <a:ext uri="{FF2B5EF4-FFF2-40B4-BE49-F238E27FC236}">
                <a16:creationId xmlns:a16="http://schemas.microsoft.com/office/drawing/2014/main" id="{5125A49C-0E74-63EE-0DEB-01104587DBE5}"/>
              </a:ext>
            </a:extLst>
          </p:cNvPr>
          <p:cNvSpPr/>
          <p:nvPr/>
        </p:nvSpPr>
        <p:spPr>
          <a:xfrm>
            <a:off x="525893" y="4538839"/>
            <a:ext cx="3298962" cy="1879290"/>
          </a:xfrm>
          <a:prstGeom prst="roundRect">
            <a:avLst>
              <a:gd name="adj" fmla="val 11367"/>
            </a:avLst>
          </a:prstGeom>
          <a:solidFill>
            <a:srgbClr val="3F7D2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F04DAE32-D118-233F-57C5-46CA1C9620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t="1" r="16667" b="43472"/>
          <a:stretch>
            <a:fillRect/>
          </a:stretch>
        </p:blipFill>
        <p:spPr bwMode="auto">
          <a:xfrm>
            <a:off x="525893" y="2311993"/>
            <a:ext cx="3284107" cy="1856419"/>
          </a:xfrm>
          <a:prstGeom prst="roundRect">
            <a:avLst>
              <a:gd name="adj" fmla="val 9931"/>
            </a:avLst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F0F368DF-459E-1389-816D-F2FDEE49C6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8" r="10278" b="20165"/>
          <a:stretch>
            <a:fillRect/>
          </a:stretch>
        </p:blipFill>
        <p:spPr bwMode="auto">
          <a:xfrm>
            <a:off x="4453946" y="4561710"/>
            <a:ext cx="3284107" cy="1856419"/>
          </a:xfrm>
          <a:prstGeom prst="roundRect">
            <a:avLst>
              <a:gd name="adj" fmla="val 9931"/>
            </a:avLst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A0AE2968-DE75-255F-8D9D-A474DF3F9F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5" b="25019"/>
          <a:stretch>
            <a:fillRect/>
          </a:stretch>
        </p:blipFill>
        <p:spPr bwMode="auto">
          <a:xfrm>
            <a:off x="8381999" y="2311993"/>
            <a:ext cx="3284107" cy="1856419"/>
          </a:xfrm>
          <a:prstGeom prst="roundRect">
            <a:avLst>
              <a:gd name="adj" fmla="val 9931"/>
            </a:avLst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A047C992-2208-4230-F010-1BA8C8E27D52}"/>
              </a:ext>
            </a:extLst>
          </p:cNvPr>
          <p:cNvSpPr txBox="1"/>
          <p:nvPr/>
        </p:nvSpPr>
        <p:spPr>
          <a:xfrm>
            <a:off x="1420413" y="4786588"/>
            <a:ext cx="15247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dirty="0">
                <a:solidFill>
                  <a:srgbClr val="381A00"/>
                </a:solidFill>
                <a:latin typeface="Congenial Black" panose="02000503040000020004" pitchFamily="2" charset="0"/>
              </a:rPr>
              <a:t>TÍTULO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2F567C2A-13E9-1996-2AC0-690964C91598}"/>
              </a:ext>
            </a:extLst>
          </p:cNvPr>
          <p:cNvSpPr txBox="1"/>
          <p:nvPr/>
        </p:nvSpPr>
        <p:spPr>
          <a:xfrm>
            <a:off x="525893" y="5410958"/>
            <a:ext cx="32989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>
                <a:solidFill>
                  <a:srgbClr val="F3EFF5"/>
                </a:solidFill>
                <a:latin typeface="Congenial Light" panose="02000503040000020004" pitchFamily="2" charset="0"/>
              </a:rPr>
              <a:t>Este é um espaço para um pequeno texto.</a:t>
            </a:r>
          </a:p>
        </p:txBody>
      </p:sp>
      <p:sp>
        <p:nvSpPr>
          <p:cNvPr id="16" name="Retângulo: Cantos Arredondados 15">
            <a:extLst>
              <a:ext uri="{FF2B5EF4-FFF2-40B4-BE49-F238E27FC236}">
                <a16:creationId xmlns:a16="http://schemas.microsoft.com/office/drawing/2014/main" id="{2CB9A266-268A-D3F5-137D-48A4E49A9714}"/>
              </a:ext>
            </a:extLst>
          </p:cNvPr>
          <p:cNvSpPr/>
          <p:nvPr/>
        </p:nvSpPr>
        <p:spPr>
          <a:xfrm>
            <a:off x="4453946" y="2311993"/>
            <a:ext cx="3298962" cy="1879290"/>
          </a:xfrm>
          <a:prstGeom prst="roundRect">
            <a:avLst>
              <a:gd name="adj" fmla="val 11367"/>
            </a:avLst>
          </a:prstGeom>
          <a:solidFill>
            <a:srgbClr val="8B4E23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BEB2CC53-91EC-D304-8E4F-D3BAD066F63B}"/>
              </a:ext>
            </a:extLst>
          </p:cNvPr>
          <p:cNvSpPr txBox="1"/>
          <p:nvPr/>
        </p:nvSpPr>
        <p:spPr>
          <a:xfrm>
            <a:off x="5348466" y="2559742"/>
            <a:ext cx="15247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dirty="0">
                <a:solidFill>
                  <a:srgbClr val="381A00"/>
                </a:solidFill>
                <a:latin typeface="Congenial Black" panose="02000503040000020004" pitchFamily="2" charset="0"/>
              </a:rPr>
              <a:t>TÍTULO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09E910E9-16E1-EE81-09FA-2CE5FF34486C}"/>
              </a:ext>
            </a:extLst>
          </p:cNvPr>
          <p:cNvSpPr txBox="1"/>
          <p:nvPr/>
        </p:nvSpPr>
        <p:spPr>
          <a:xfrm>
            <a:off x="4453946" y="3184112"/>
            <a:ext cx="32989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>
                <a:solidFill>
                  <a:srgbClr val="F3EFF5"/>
                </a:solidFill>
                <a:latin typeface="Congenial Light" panose="02000503040000020004" pitchFamily="2" charset="0"/>
              </a:rPr>
              <a:t>Este é um espaço para um pequeno texto.</a:t>
            </a:r>
          </a:p>
        </p:txBody>
      </p:sp>
      <p:sp>
        <p:nvSpPr>
          <p:cNvPr id="19" name="Retângulo: Cantos Arredondados 18">
            <a:extLst>
              <a:ext uri="{FF2B5EF4-FFF2-40B4-BE49-F238E27FC236}">
                <a16:creationId xmlns:a16="http://schemas.microsoft.com/office/drawing/2014/main" id="{6289F97D-DFAB-A9B4-3E49-8CFEDEDA5725}"/>
              </a:ext>
            </a:extLst>
          </p:cNvPr>
          <p:cNvSpPr/>
          <p:nvPr/>
        </p:nvSpPr>
        <p:spPr>
          <a:xfrm>
            <a:off x="8381999" y="4538839"/>
            <a:ext cx="3298962" cy="1879290"/>
          </a:xfrm>
          <a:prstGeom prst="roundRect">
            <a:avLst>
              <a:gd name="adj" fmla="val 11367"/>
            </a:avLst>
          </a:prstGeom>
          <a:solidFill>
            <a:srgbClr val="3F7D2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1AC854D2-4243-1836-B483-94A7F725A51D}"/>
              </a:ext>
            </a:extLst>
          </p:cNvPr>
          <p:cNvSpPr txBox="1"/>
          <p:nvPr/>
        </p:nvSpPr>
        <p:spPr>
          <a:xfrm>
            <a:off x="9276519" y="4786588"/>
            <a:ext cx="15247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dirty="0">
                <a:solidFill>
                  <a:srgbClr val="381A00"/>
                </a:solidFill>
                <a:latin typeface="Congenial Black" panose="02000503040000020004" pitchFamily="2" charset="0"/>
              </a:rPr>
              <a:t>TÍTULO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ED3D6D61-D4FC-BC4A-34CE-ADC83320A7B6}"/>
              </a:ext>
            </a:extLst>
          </p:cNvPr>
          <p:cNvSpPr txBox="1"/>
          <p:nvPr/>
        </p:nvSpPr>
        <p:spPr>
          <a:xfrm>
            <a:off x="8381999" y="5410958"/>
            <a:ext cx="32989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>
                <a:solidFill>
                  <a:srgbClr val="F3EFF5"/>
                </a:solidFill>
                <a:latin typeface="Congenial Light" panose="02000503040000020004" pitchFamily="2" charset="0"/>
              </a:rPr>
              <a:t>Este é um espaço para um pequeno texto.</a:t>
            </a:r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4D3A9D15-1AFC-ECC1-F48D-149956422C57}"/>
              </a:ext>
            </a:extLst>
          </p:cNvPr>
          <p:cNvSpPr/>
          <p:nvPr/>
        </p:nvSpPr>
        <p:spPr>
          <a:xfrm>
            <a:off x="144687" y="2811708"/>
            <a:ext cx="914400" cy="914400"/>
          </a:xfrm>
          <a:prstGeom prst="ellipse">
            <a:avLst/>
          </a:prstGeom>
          <a:solidFill>
            <a:srgbClr val="F3EF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3" name="Imagem 22">
            <a:extLst>
              <a:ext uri="{FF2B5EF4-FFF2-40B4-BE49-F238E27FC236}">
                <a16:creationId xmlns:a16="http://schemas.microsoft.com/office/drawing/2014/main" id="{6897DACE-FEC5-0C67-633B-BE88D21DAE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975" y="2916483"/>
            <a:ext cx="639762" cy="639762"/>
          </a:xfrm>
          <a:prstGeom prst="rect">
            <a:avLst/>
          </a:prstGeom>
        </p:spPr>
      </p:pic>
      <p:pic>
        <p:nvPicPr>
          <p:cNvPr id="24" name="Imagem 23" descr="Uma imagem contendo computer, luz&#10;&#10;O conteúdo gerado por IA pode estar incorreto.">
            <a:extLst>
              <a:ext uri="{FF2B5EF4-FFF2-40B4-BE49-F238E27FC236}">
                <a16:creationId xmlns:a16="http://schemas.microsoft.com/office/drawing/2014/main" id="{D2657194-1416-6C01-A788-FC020659303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61795" y="-826013"/>
            <a:ext cx="4287157" cy="285810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5" name="Imagem 24" descr="Uma imagem contendo computer, luz&#10;&#10;O conteúdo gerado por IA pode estar incorreto.">
            <a:extLst>
              <a:ext uri="{FF2B5EF4-FFF2-40B4-BE49-F238E27FC236}">
                <a16:creationId xmlns:a16="http://schemas.microsoft.com/office/drawing/2014/main" id="{49E9020E-E433-BBF2-A758-EF58C5706FA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1618" y="5359503"/>
            <a:ext cx="4287157" cy="285810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65742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12" grpId="0"/>
      <p:bldP spid="13" grpId="0"/>
      <p:bldP spid="16" grpId="0" animBg="1"/>
      <p:bldP spid="17" grpId="0"/>
      <p:bldP spid="18" grpId="0"/>
      <p:bldP spid="19" grpId="0" animBg="1"/>
      <p:bldP spid="20" grpId="0"/>
      <p:bldP spid="2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EF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: Cantos Superiores Arredondados 6">
            <a:extLst>
              <a:ext uri="{FF2B5EF4-FFF2-40B4-BE49-F238E27FC236}">
                <a16:creationId xmlns:a16="http://schemas.microsoft.com/office/drawing/2014/main" id="{DAE47713-EF58-46A9-59AF-1262CEDC62C2}"/>
              </a:ext>
            </a:extLst>
          </p:cNvPr>
          <p:cNvSpPr/>
          <p:nvPr/>
        </p:nvSpPr>
        <p:spPr>
          <a:xfrm rot="10800000">
            <a:off x="0" y="3585028"/>
            <a:ext cx="12192000" cy="203199"/>
          </a:xfrm>
          <a:prstGeom prst="round2SameRect">
            <a:avLst>
              <a:gd name="adj1" fmla="val 0"/>
              <a:gd name="adj2" fmla="val 50000"/>
            </a:avLst>
          </a:prstGeom>
          <a:solidFill>
            <a:srgbClr val="72B01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" name="Picture 4" descr="AGRICULTURA NO BRASIL: Tratos Culturais no Cultivo do Gergelim">
            <a:extLst>
              <a:ext uri="{FF2B5EF4-FFF2-40B4-BE49-F238E27FC236}">
                <a16:creationId xmlns:a16="http://schemas.microsoft.com/office/drawing/2014/main" id="{4EAE8B51-6088-45DF-93FA-CCEF8274D4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436" b="7657"/>
          <a:stretch>
            <a:fillRect/>
          </a:stretch>
        </p:blipFill>
        <p:spPr bwMode="auto">
          <a:xfrm>
            <a:off x="0" y="3788228"/>
            <a:ext cx="12192000" cy="3069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916C5AA6-A2CF-A5B3-373B-39EEDBCB704C}"/>
              </a:ext>
            </a:extLst>
          </p:cNvPr>
          <p:cNvSpPr txBox="1"/>
          <p:nvPr/>
        </p:nvSpPr>
        <p:spPr>
          <a:xfrm>
            <a:off x="2341912" y="1450487"/>
            <a:ext cx="8320976" cy="12095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pt-BR" sz="4400" dirty="0">
                <a:solidFill>
                  <a:srgbClr val="3F7D20"/>
                </a:solidFill>
                <a:latin typeface="Congenial Light" panose="02000503040000020004" pitchFamily="2" charset="0"/>
              </a:rPr>
              <a:t>Use uma frase </a:t>
            </a:r>
            <a:r>
              <a:rPr lang="pt-BR" sz="4400" dirty="0">
                <a:solidFill>
                  <a:srgbClr val="8B4E23"/>
                </a:solidFill>
                <a:latin typeface="Congenial Black" panose="02000503040000020004" pitchFamily="2" charset="0"/>
              </a:rPr>
              <a:t>impactante</a:t>
            </a:r>
            <a:r>
              <a:rPr lang="pt-BR" sz="4400" dirty="0">
                <a:solidFill>
                  <a:srgbClr val="3F7D20"/>
                </a:solidFill>
                <a:latin typeface="Congenial Light" panose="02000503040000020004" pitchFamily="2" charset="0"/>
              </a:rPr>
              <a:t> para encerrar a sua apresentação.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C594CB4A-4CE1-E6FC-EDD1-810001B8591D}"/>
              </a:ext>
            </a:extLst>
          </p:cNvPr>
          <p:cNvSpPr txBox="1"/>
          <p:nvPr/>
        </p:nvSpPr>
        <p:spPr>
          <a:xfrm>
            <a:off x="6096000" y="2998747"/>
            <a:ext cx="5737433" cy="4585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80000"/>
              </a:lnSpc>
            </a:pPr>
            <a:r>
              <a:rPr lang="pt-BR" sz="2800" dirty="0">
                <a:solidFill>
                  <a:srgbClr val="381A00"/>
                </a:solidFill>
                <a:latin typeface="Lucida Handwriting" panose="03010101010101010101" pitchFamily="66" charset="0"/>
              </a:rPr>
              <a:t>- Fulano de Tal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9E5FE6B5-FFBB-AD9F-3791-6C45A3405FD3}"/>
              </a:ext>
            </a:extLst>
          </p:cNvPr>
          <p:cNvSpPr txBox="1"/>
          <p:nvPr/>
        </p:nvSpPr>
        <p:spPr>
          <a:xfrm>
            <a:off x="982681" y="577620"/>
            <a:ext cx="788058" cy="26953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80000"/>
              </a:lnSpc>
            </a:pPr>
            <a:r>
              <a:rPr lang="pt-BR" sz="19900" dirty="0">
                <a:solidFill>
                  <a:srgbClr val="72B01D"/>
                </a:solidFill>
                <a:latin typeface="Congenial Black" panose="02000503040000020004" pitchFamily="2" charset="0"/>
              </a:rPr>
              <a:t>“</a:t>
            </a:r>
          </a:p>
        </p:txBody>
      </p:sp>
      <p:pic>
        <p:nvPicPr>
          <p:cNvPr id="11" name="Imagem 10" descr="Uma imagem contendo computer, luz&#10;&#10;O conteúdo gerado por IA pode estar incorreto.">
            <a:extLst>
              <a:ext uri="{FF2B5EF4-FFF2-40B4-BE49-F238E27FC236}">
                <a16:creationId xmlns:a16="http://schemas.microsoft.com/office/drawing/2014/main" id="{AB38CFFF-2420-BC22-2FAC-E786017A15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5919" y="-932809"/>
            <a:ext cx="4287157" cy="285810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Imagem 11" descr="Uma imagem contendo computer, luz&#10;&#10;O conteúdo gerado por IA pode estar incorreto.">
            <a:extLst>
              <a:ext uri="{FF2B5EF4-FFF2-40B4-BE49-F238E27FC236}">
                <a16:creationId xmlns:a16="http://schemas.microsoft.com/office/drawing/2014/main" id="{DB91D468-589C-B070-D582-071783A02B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7338" y="2465008"/>
            <a:ext cx="4287157" cy="285810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23961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078502-BA4B-DF50-764D-35E605C5E8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AGRICULTURA NO BRASIL: Tratos Culturais no Cultivo do Gergelim">
            <a:extLst>
              <a:ext uri="{FF2B5EF4-FFF2-40B4-BE49-F238E27FC236}">
                <a16:creationId xmlns:a16="http://schemas.microsoft.com/office/drawing/2014/main" id="{C83BAA77-3A61-95EB-D3C2-371EC8763F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7" b="76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Forma Livre: Forma 31">
            <a:extLst>
              <a:ext uri="{FF2B5EF4-FFF2-40B4-BE49-F238E27FC236}">
                <a16:creationId xmlns:a16="http://schemas.microsoft.com/office/drawing/2014/main" id="{F9BAE818-2B9C-705C-A2BA-733ED65199DF}"/>
              </a:ext>
            </a:extLst>
          </p:cNvPr>
          <p:cNvSpPr/>
          <p:nvPr/>
        </p:nvSpPr>
        <p:spPr>
          <a:xfrm>
            <a:off x="-1259" y="3200470"/>
            <a:ext cx="12193259" cy="3657531"/>
          </a:xfrm>
          <a:custGeom>
            <a:avLst/>
            <a:gdLst>
              <a:gd name="connsiteX0" fmla="*/ 12193259 w 12193259"/>
              <a:gd name="connsiteY0" fmla="*/ 0 h 3657531"/>
              <a:gd name="connsiteX1" fmla="*/ 12193259 w 12193259"/>
              <a:gd name="connsiteY1" fmla="*/ 3006071 h 3657531"/>
              <a:gd name="connsiteX2" fmla="*/ 19063 w 12193259"/>
              <a:gd name="connsiteY2" fmla="*/ 3657531 h 3657531"/>
              <a:gd name="connsiteX3" fmla="*/ 0 w 12193259"/>
              <a:gd name="connsiteY3" fmla="*/ 3301284 h 3657531"/>
              <a:gd name="connsiteX4" fmla="*/ 1259 w 12193259"/>
              <a:gd name="connsiteY4" fmla="*/ 3301284 h 3657531"/>
              <a:gd name="connsiteX5" fmla="*/ 1259 w 12193259"/>
              <a:gd name="connsiteY5" fmla="*/ 1134417 h 3657531"/>
              <a:gd name="connsiteX6" fmla="*/ 84170 w 12193259"/>
              <a:gd name="connsiteY6" fmla="*/ 1188255 h 3657531"/>
              <a:gd name="connsiteX7" fmla="*/ 6450703 w 12193259"/>
              <a:gd name="connsiteY7" fmla="*/ 1663275 h 3657531"/>
              <a:gd name="connsiteX8" fmla="*/ 12053490 w 12193259"/>
              <a:gd name="connsiteY8" fmla="*/ 94761 h 3657531"/>
              <a:gd name="connsiteX9" fmla="*/ 12193259 w 12193259"/>
              <a:gd name="connsiteY9" fmla="*/ 0 h 3657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3259" h="3657531">
                <a:moveTo>
                  <a:pt x="12193259" y="0"/>
                </a:moveTo>
                <a:lnTo>
                  <a:pt x="12193259" y="3006071"/>
                </a:lnTo>
                <a:lnTo>
                  <a:pt x="19063" y="3657531"/>
                </a:lnTo>
                <a:lnTo>
                  <a:pt x="0" y="3301284"/>
                </a:lnTo>
                <a:lnTo>
                  <a:pt x="1259" y="3301284"/>
                </a:lnTo>
                <a:lnTo>
                  <a:pt x="1259" y="1134417"/>
                </a:lnTo>
                <a:lnTo>
                  <a:pt x="84170" y="1188255"/>
                </a:lnTo>
                <a:cubicBezTo>
                  <a:pt x="1068859" y="1781900"/>
                  <a:pt x="3576386" y="1998062"/>
                  <a:pt x="6450703" y="1663275"/>
                </a:cubicBezTo>
                <a:cubicBezTo>
                  <a:pt x="8899195" y="1378087"/>
                  <a:pt x="10989079" y="765870"/>
                  <a:pt x="12053490" y="94761"/>
                </a:cubicBezTo>
                <a:lnTo>
                  <a:pt x="12193259" y="0"/>
                </a:lnTo>
                <a:close/>
              </a:path>
            </a:pathLst>
          </a:custGeom>
          <a:solidFill>
            <a:srgbClr val="381A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/>
          </a:p>
        </p:txBody>
      </p:sp>
      <p:sp>
        <p:nvSpPr>
          <p:cNvPr id="27" name="Forma Livre: Forma 26">
            <a:extLst>
              <a:ext uri="{FF2B5EF4-FFF2-40B4-BE49-F238E27FC236}">
                <a16:creationId xmlns:a16="http://schemas.microsoft.com/office/drawing/2014/main" id="{3A9D373E-59CD-6922-3775-0ABDF24EC380}"/>
              </a:ext>
            </a:extLst>
          </p:cNvPr>
          <p:cNvSpPr/>
          <p:nvPr/>
        </p:nvSpPr>
        <p:spPr>
          <a:xfrm rot="10800000">
            <a:off x="0" y="3595240"/>
            <a:ext cx="12192001" cy="2906513"/>
          </a:xfrm>
          <a:custGeom>
            <a:avLst/>
            <a:gdLst>
              <a:gd name="connsiteX0" fmla="*/ 0 w 12192001"/>
              <a:gd name="connsiteY0" fmla="*/ 2906513 h 2906513"/>
              <a:gd name="connsiteX1" fmla="*/ 0 w 12192001"/>
              <a:gd name="connsiteY1" fmla="*/ 0 h 2906513"/>
              <a:gd name="connsiteX2" fmla="*/ 12192001 w 12192001"/>
              <a:gd name="connsiteY2" fmla="*/ 0 h 2906513"/>
              <a:gd name="connsiteX3" fmla="*/ 12192001 w 12192001"/>
              <a:gd name="connsiteY3" fmla="*/ 2623495 h 2906513"/>
              <a:gd name="connsiteX4" fmla="*/ 12164469 w 12192001"/>
              <a:gd name="connsiteY4" fmla="*/ 2595224 h 2906513"/>
              <a:gd name="connsiteX5" fmla="*/ 5662987 w 12192001"/>
              <a:gd name="connsiteY5" fmla="*/ 1647732 h 2906513"/>
              <a:gd name="connsiteX6" fmla="*/ 217551 w 12192001"/>
              <a:gd name="connsiteY6" fmla="*/ 2793548 h 2906513"/>
              <a:gd name="connsiteX7" fmla="*/ 0 w 12192001"/>
              <a:gd name="connsiteY7" fmla="*/ 2906513 h 2906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1" h="2906513">
                <a:moveTo>
                  <a:pt x="0" y="2906513"/>
                </a:moveTo>
                <a:lnTo>
                  <a:pt x="0" y="0"/>
                </a:lnTo>
                <a:lnTo>
                  <a:pt x="12192001" y="0"/>
                </a:lnTo>
                <a:lnTo>
                  <a:pt x="12192001" y="2623495"/>
                </a:lnTo>
                <a:lnTo>
                  <a:pt x="12164469" y="2595224"/>
                </a:lnTo>
                <a:cubicBezTo>
                  <a:pt x="11374041" y="1865860"/>
                  <a:pt x="8743626" y="1454964"/>
                  <a:pt x="5662987" y="1647732"/>
                </a:cubicBezTo>
                <a:cubicBezTo>
                  <a:pt x="3366769" y="1791414"/>
                  <a:pt x="1367271" y="2236260"/>
                  <a:pt x="217551" y="2793548"/>
                </a:cubicBezTo>
                <a:lnTo>
                  <a:pt x="0" y="2906513"/>
                </a:lnTo>
                <a:close/>
              </a:path>
            </a:pathLst>
          </a:custGeom>
          <a:solidFill>
            <a:srgbClr val="F3EF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/>
          </a:p>
        </p:txBody>
      </p:sp>
      <p:sp>
        <p:nvSpPr>
          <p:cNvPr id="8" name="Forma Livre: Forma 7">
            <a:extLst>
              <a:ext uri="{FF2B5EF4-FFF2-40B4-BE49-F238E27FC236}">
                <a16:creationId xmlns:a16="http://schemas.microsoft.com/office/drawing/2014/main" id="{3B08E6DB-59F2-C726-2C60-694F0CEF5DCD}"/>
              </a:ext>
            </a:extLst>
          </p:cNvPr>
          <p:cNvSpPr/>
          <p:nvPr/>
        </p:nvSpPr>
        <p:spPr>
          <a:xfrm>
            <a:off x="0" y="3607124"/>
            <a:ext cx="12192000" cy="3250877"/>
          </a:xfrm>
          <a:custGeom>
            <a:avLst/>
            <a:gdLst>
              <a:gd name="connsiteX0" fmla="*/ 12192000 w 12192000"/>
              <a:gd name="connsiteY0" fmla="*/ 0 h 3250877"/>
              <a:gd name="connsiteX1" fmla="*/ 12192000 w 12192000"/>
              <a:gd name="connsiteY1" fmla="*/ 3250877 h 3250877"/>
              <a:gd name="connsiteX2" fmla="*/ 0 w 12192000"/>
              <a:gd name="connsiteY2" fmla="*/ 3250877 h 3250877"/>
              <a:gd name="connsiteX3" fmla="*/ 0 w 12192000"/>
              <a:gd name="connsiteY3" fmla="*/ 475301 h 3250877"/>
              <a:gd name="connsiteX4" fmla="*/ 26934 w 12192000"/>
              <a:gd name="connsiteY4" fmla="*/ 505211 h 3250877"/>
              <a:gd name="connsiteX5" fmla="*/ 6387274 w 12192000"/>
              <a:gd name="connsiteY5" fmla="*/ 1507628 h 3250877"/>
              <a:gd name="connsiteX6" fmla="*/ 12144059 w 12192000"/>
              <a:gd name="connsiteY6" fmla="*/ 36007 h 3250877"/>
              <a:gd name="connsiteX7" fmla="*/ 12192000 w 12192000"/>
              <a:gd name="connsiteY7" fmla="*/ 0 h 3250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250877">
                <a:moveTo>
                  <a:pt x="12192000" y="0"/>
                </a:moveTo>
                <a:lnTo>
                  <a:pt x="12192000" y="3250877"/>
                </a:lnTo>
                <a:lnTo>
                  <a:pt x="0" y="3250877"/>
                </a:lnTo>
                <a:lnTo>
                  <a:pt x="0" y="475301"/>
                </a:lnTo>
                <a:lnTo>
                  <a:pt x="26934" y="505211"/>
                </a:lnTo>
                <a:cubicBezTo>
                  <a:pt x="800203" y="1276855"/>
                  <a:pt x="3373513" y="1711570"/>
                  <a:pt x="6387274" y="1507628"/>
                </a:cubicBezTo>
                <a:cubicBezTo>
                  <a:pt x="8954552" y="1333901"/>
                  <a:pt x="11142692" y="744014"/>
                  <a:pt x="12144059" y="36007"/>
                </a:cubicBezTo>
                <a:lnTo>
                  <a:pt x="12192000" y="0"/>
                </a:lnTo>
                <a:close/>
              </a:path>
            </a:pathLst>
          </a:custGeom>
          <a:solidFill>
            <a:srgbClr val="3F7D2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/>
          </a:p>
        </p:txBody>
      </p:sp>
      <p:sp>
        <p:nvSpPr>
          <p:cNvPr id="34" name="CaixaDeTexto 33">
            <a:extLst>
              <a:ext uri="{FF2B5EF4-FFF2-40B4-BE49-F238E27FC236}">
                <a16:creationId xmlns:a16="http://schemas.microsoft.com/office/drawing/2014/main" id="{E0B1EFF9-1614-08A3-AE15-C4DAEED77096}"/>
              </a:ext>
            </a:extLst>
          </p:cNvPr>
          <p:cNvSpPr txBox="1"/>
          <p:nvPr/>
        </p:nvSpPr>
        <p:spPr>
          <a:xfrm>
            <a:off x="5146816" y="5455315"/>
            <a:ext cx="21178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>
                <a:solidFill>
                  <a:srgbClr val="381A00"/>
                </a:solidFill>
                <a:latin typeface="Congenial Black" panose="02000503040000020004" pitchFamily="2" charset="0"/>
              </a:rPr>
              <a:t>TEMPLATE+</a:t>
            </a:r>
          </a:p>
        </p:txBody>
      </p:sp>
      <p:sp>
        <p:nvSpPr>
          <p:cNvPr id="35" name="CaixaDeTexto 34">
            <a:extLst>
              <a:ext uri="{FF2B5EF4-FFF2-40B4-BE49-F238E27FC236}">
                <a16:creationId xmlns:a16="http://schemas.microsoft.com/office/drawing/2014/main" id="{7B93BBCE-EFCE-BE24-AB89-83C68523098C}"/>
              </a:ext>
            </a:extLst>
          </p:cNvPr>
          <p:cNvSpPr txBox="1"/>
          <p:nvPr/>
        </p:nvSpPr>
        <p:spPr>
          <a:xfrm>
            <a:off x="5146816" y="5819832"/>
            <a:ext cx="19511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 err="1">
                <a:solidFill>
                  <a:srgbClr val="72B01D"/>
                </a:solidFill>
                <a:latin typeface="Lucida Handwriting" panose="03010101010101010101" pitchFamily="66" charset="0"/>
              </a:rPr>
              <a:t>gergilim</a:t>
            </a:r>
            <a:endParaRPr lang="pt-BR" sz="2800" dirty="0">
              <a:solidFill>
                <a:srgbClr val="72B01D"/>
              </a:solidFill>
              <a:latin typeface="Lucida Handwriting" panose="03010101010101010101" pitchFamily="66" charset="0"/>
            </a:endParaRPr>
          </a:p>
        </p:txBody>
      </p:sp>
      <p:pic>
        <p:nvPicPr>
          <p:cNvPr id="37" name="Imagem 36" descr="Uma imagem contendo computer, luz&#10;&#10;O conteúdo gerado por IA pode estar incorreto.">
            <a:extLst>
              <a:ext uri="{FF2B5EF4-FFF2-40B4-BE49-F238E27FC236}">
                <a16:creationId xmlns:a16="http://schemas.microsoft.com/office/drawing/2014/main" id="{78218650-8DCC-7F5D-0B7D-4EDFE58711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7563" y="4518927"/>
            <a:ext cx="4287157" cy="285810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8" name="Imagem 37" descr="Uma imagem contendo computer, luz&#10;&#10;O conteúdo gerado por IA pode estar incorreto.">
            <a:extLst>
              <a:ext uri="{FF2B5EF4-FFF2-40B4-BE49-F238E27FC236}">
                <a16:creationId xmlns:a16="http://schemas.microsoft.com/office/drawing/2014/main" id="{0B49E17B-6028-8AA1-E29D-DA2F6D166F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143579" y="4780537"/>
            <a:ext cx="4287157" cy="285810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9" name="CaixaDeTexto 38">
            <a:extLst>
              <a:ext uri="{FF2B5EF4-FFF2-40B4-BE49-F238E27FC236}">
                <a16:creationId xmlns:a16="http://schemas.microsoft.com/office/drawing/2014/main" id="{84FC1972-BB0A-D151-F41B-C2CC341CBC68}"/>
              </a:ext>
            </a:extLst>
          </p:cNvPr>
          <p:cNvSpPr txBox="1"/>
          <p:nvPr/>
        </p:nvSpPr>
        <p:spPr>
          <a:xfrm>
            <a:off x="4944252" y="6266107"/>
            <a:ext cx="24497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>
                <a:solidFill>
                  <a:srgbClr val="381A00"/>
                </a:solidFill>
                <a:latin typeface="Congenial Black" panose="02000503040000020004" pitchFamily="2" charset="0"/>
              </a:rPr>
              <a:t>Nome do Apresentador</a:t>
            </a:r>
          </a:p>
        </p:txBody>
      </p:sp>
    </p:spTree>
    <p:extLst>
      <p:ext uri="{BB962C8B-B14F-4D97-AF65-F5344CB8AC3E}">
        <p14:creationId xmlns:p14="http://schemas.microsoft.com/office/powerpoint/2010/main" val="5519733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3F7D20"/>
            </a:gs>
            <a:gs pos="50000">
              <a:srgbClr val="3F7D20">
                <a:alpha val="70000"/>
              </a:srgbClr>
            </a:gs>
            <a:gs pos="100000">
              <a:srgbClr val="3F7D20"/>
            </a:gs>
          </a:gsLst>
          <a:lin ang="10800000" scaled="1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432FD9B-FB98-B61B-E61F-D53BADFFF1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ntendo Interface gráfica do usuário&#10;&#10;O conteúdo gerado por IA pode estar incorreto.">
            <a:extLst>
              <a:ext uri="{FF2B5EF4-FFF2-40B4-BE49-F238E27FC236}">
                <a16:creationId xmlns:a16="http://schemas.microsoft.com/office/drawing/2014/main" id="{A8A38134-E4BB-CB4B-12EB-797A2CE863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9" t="46111" r="889" b="44259"/>
          <a:stretch>
            <a:fillRect/>
          </a:stretch>
        </p:blipFill>
        <p:spPr>
          <a:xfrm rot="16200000">
            <a:off x="-4975860" y="4531360"/>
            <a:ext cx="10104120" cy="660400"/>
          </a:xfrm>
          <a:prstGeom prst="rect">
            <a:avLst/>
          </a:prstGeom>
        </p:spPr>
      </p:pic>
      <p:pic>
        <p:nvPicPr>
          <p:cNvPr id="7" name="Imagem 6" descr="Fundo preto com estrelas&#10;&#10;O conteúdo gerado por IA pode estar incorreto.">
            <a:extLst>
              <a:ext uri="{FF2B5EF4-FFF2-40B4-BE49-F238E27FC236}">
                <a16:creationId xmlns:a16="http://schemas.microsoft.com/office/drawing/2014/main" id="{78D55BEA-06BF-6F55-484B-FAB12A4A8D6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704" b="33889"/>
          <a:stretch>
            <a:fillRect/>
          </a:stretch>
        </p:blipFill>
        <p:spPr>
          <a:xfrm>
            <a:off x="-2039935" y="1972311"/>
            <a:ext cx="4279900" cy="782007"/>
          </a:xfrm>
          <a:prstGeom prst="rect">
            <a:avLst/>
          </a:prstGeom>
        </p:spPr>
      </p:pic>
      <p:pic>
        <p:nvPicPr>
          <p:cNvPr id="8" name="Imagem 7" descr="Fundo preto com estrelas&#10;&#10;O conteúdo gerado por IA pode estar incorreto.">
            <a:extLst>
              <a:ext uri="{FF2B5EF4-FFF2-40B4-BE49-F238E27FC236}">
                <a16:creationId xmlns:a16="http://schemas.microsoft.com/office/drawing/2014/main" id="{FC02CE98-DD42-B659-8B1E-5D4867FE01F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704" b="33889"/>
          <a:stretch>
            <a:fillRect/>
          </a:stretch>
        </p:blipFill>
        <p:spPr>
          <a:xfrm>
            <a:off x="-2039935" y="4497547"/>
            <a:ext cx="4279900" cy="782007"/>
          </a:xfrm>
          <a:prstGeom prst="rect">
            <a:avLst/>
          </a:prstGeom>
        </p:spPr>
      </p:pic>
      <p:pic>
        <p:nvPicPr>
          <p:cNvPr id="2" name="Imagem 1" descr="Uma imagem contendo Interface gráfica do usuário&#10;&#10;O conteúdo gerado por IA pode estar incorreto.">
            <a:extLst>
              <a:ext uri="{FF2B5EF4-FFF2-40B4-BE49-F238E27FC236}">
                <a16:creationId xmlns:a16="http://schemas.microsoft.com/office/drawing/2014/main" id="{07922B69-0015-E532-8244-DC0AB542FD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9" t="46111" r="889" b="44259"/>
          <a:stretch>
            <a:fillRect/>
          </a:stretch>
        </p:blipFill>
        <p:spPr>
          <a:xfrm rot="16200000">
            <a:off x="7120890" y="3098800"/>
            <a:ext cx="10104120" cy="660400"/>
          </a:xfrm>
          <a:prstGeom prst="rect">
            <a:avLst/>
          </a:prstGeom>
        </p:spPr>
      </p:pic>
      <p:pic>
        <p:nvPicPr>
          <p:cNvPr id="4" name="Imagem 3" descr="Fundo preto com estrelas&#10;&#10;O conteúdo gerado por IA pode estar incorreto.">
            <a:extLst>
              <a:ext uri="{FF2B5EF4-FFF2-40B4-BE49-F238E27FC236}">
                <a16:creationId xmlns:a16="http://schemas.microsoft.com/office/drawing/2014/main" id="{1D168CA9-7584-AF58-078A-F72291C5943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704" b="33889"/>
          <a:stretch>
            <a:fillRect/>
          </a:stretch>
        </p:blipFill>
        <p:spPr>
          <a:xfrm>
            <a:off x="10056815" y="539751"/>
            <a:ext cx="4279900" cy="782007"/>
          </a:xfrm>
          <a:prstGeom prst="rect">
            <a:avLst/>
          </a:prstGeom>
        </p:spPr>
      </p:pic>
      <p:pic>
        <p:nvPicPr>
          <p:cNvPr id="5" name="Imagem 4" descr="Fundo preto com estrelas&#10;&#10;O conteúdo gerado por IA pode estar incorreto.">
            <a:extLst>
              <a:ext uri="{FF2B5EF4-FFF2-40B4-BE49-F238E27FC236}">
                <a16:creationId xmlns:a16="http://schemas.microsoft.com/office/drawing/2014/main" id="{F512AD6B-E65C-5A74-7075-031BD4D6ECE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704" b="33889"/>
          <a:stretch>
            <a:fillRect/>
          </a:stretch>
        </p:blipFill>
        <p:spPr>
          <a:xfrm>
            <a:off x="10056815" y="3064987"/>
            <a:ext cx="4279900" cy="782007"/>
          </a:xfrm>
          <a:prstGeom prst="rect">
            <a:avLst/>
          </a:prstGeom>
        </p:spPr>
      </p:pic>
      <p:pic>
        <p:nvPicPr>
          <p:cNvPr id="6" name="Imagem 5" descr="Fundo preto com estrelas&#10;&#10;O conteúdo gerado por IA pode estar incorreto.">
            <a:extLst>
              <a:ext uri="{FF2B5EF4-FFF2-40B4-BE49-F238E27FC236}">
                <a16:creationId xmlns:a16="http://schemas.microsoft.com/office/drawing/2014/main" id="{42409699-E3B2-B204-C0D5-19978CE11DA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704" b="33889"/>
          <a:stretch>
            <a:fillRect/>
          </a:stretch>
        </p:blipFill>
        <p:spPr>
          <a:xfrm>
            <a:off x="10056815" y="5590223"/>
            <a:ext cx="4279900" cy="782007"/>
          </a:xfrm>
          <a:prstGeom prst="rect">
            <a:avLst/>
          </a:prstGeom>
        </p:spPr>
      </p:pic>
      <p:sp>
        <p:nvSpPr>
          <p:cNvPr id="16" name="CaixaDeTexto 15">
            <a:extLst>
              <a:ext uri="{FF2B5EF4-FFF2-40B4-BE49-F238E27FC236}">
                <a16:creationId xmlns:a16="http://schemas.microsoft.com/office/drawing/2014/main" id="{B9B93F08-891A-7C8A-D42E-B8E55607880C}"/>
              </a:ext>
            </a:extLst>
          </p:cNvPr>
          <p:cNvSpPr txBox="1"/>
          <p:nvPr/>
        </p:nvSpPr>
        <p:spPr>
          <a:xfrm>
            <a:off x="696686" y="340242"/>
            <a:ext cx="219803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800" dirty="0">
                <a:solidFill>
                  <a:srgbClr val="381A00"/>
                </a:solidFill>
                <a:latin typeface="Congenial Black" panose="02000503040000020004" pitchFamily="2" charset="0"/>
              </a:rPr>
              <a:t>TÍTULO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E8231D9D-6515-B4D0-3C3F-A9C833BEC964}"/>
              </a:ext>
            </a:extLst>
          </p:cNvPr>
          <p:cNvSpPr txBox="1"/>
          <p:nvPr/>
        </p:nvSpPr>
        <p:spPr>
          <a:xfrm>
            <a:off x="734786" y="909629"/>
            <a:ext cx="19944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>
                <a:solidFill>
                  <a:srgbClr val="F3EFF5"/>
                </a:solidFill>
                <a:latin typeface="Lucida Handwriting" panose="03010101010101010101" pitchFamily="66" charset="0"/>
              </a:rPr>
              <a:t>subtítulo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47038E4D-EF6B-DA9C-EBA9-708FFD94A646}"/>
              </a:ext>
            </a:extLst>
          </p:cNvPr>
          <p:cNvSpPr txBox="1"/>
          <p:nvPr/>
        </p:nvSpPr>
        <p:spPr>
          <a:xfrm>
            <a:off x="2148793" y="1969811"/>
            <a:ext cx="22541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800" dirty="0">
                <a:solidFill>
                  <a:srgbClr val="381A00"/>
                </a:solidFill>
                <a:latin typeface="Congenial Black" panose="02000503040000020004" pitchFamily="2" charset="0"/>
              </a:rPr>
              <a:t>Item 01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129FD1C9-BBD9-9E62-8E85-A51BE4D35300}"/>
              </a:ext>
            </a:extLst>
          </p:cNvPr>
          <p:cNvSpPr txBox="1"/>
          <p:nvPr/>
        </p:nvSpPr>
        <p:spPr>
          <a:xfrm>
            <a:off x="2148793" y="4473051"/>
            <a:ext cx="239200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800" dirty="0">
                <a:solidFill>
                  <a:srgbClr val="F3EFF5"/>
                </a:solidFill>
                <a:latin typeface="Congenial Black" panose="02000503040000020004" pitchFamily="2" charset="0"/>
              </a:rPr>
              <a:t>Item 02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1F2BCFCC-AE27-F427-32D2-1BF137E6C307}"/>
              </a:ext>
            </a:extLst>
          </p:cNvPr>
          <p:cNvSpPr txBox="1"/>
          <p:nvPr/>
        </p:nvSpPr>
        <p:spPr>
          <a:xfrm>
            <a:off x="7708356" y="539751"/>
            <a:ext cx="238719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800" dirty="0">
                <a:solidFill>
                  <a:srgbClr val="381A00"/>
                </a:solidFill>
                <a:latin typeface="Congenial Black" panose="02000503040000020004" pitchFamily="2" charset="0"/>
              </a:rPr>
              <a:t>Item 03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81CF6A72-E7DA-0FB7-0F28-5F51A001CBAE}"/>
              </a:ext>
            </a:extLst>
          </p:cNvPr>
          <p:cNvSpPr txBox="1"/>
          <p:nvPr/>
        </p:nvSpPr>
        <p:spPr>
          <a:xfrm>
            <a:off x="7708356" y="3042991"/>
            <a:ext cx="242887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800" dirty="0">
                <a:solidFill>
                  <a:srgbClr val="F3EFF5"/>
                </a:solidFill>
                <a:latin typeface="Congenial Black" panose="02000503040000020004" pitchFamily="2" charset="0"/>
              </a:rPr>
              <a:t>Item 04</a:t>
            </a: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E3713555-DA45-477F-8E73-597904CF6CCB}"/>
              </a:ext>
            </a:extLst>
          </p:cNvPr>
          <p:cNvSpPr txBox="1"/>
          <p:nvPr/>
        </p:nvSpPr>
        <p:spPr>
          <a:xfrm>
            <a:off x="7708356" y="5541233"/>
            <a:ext cx="242406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800" dirty="0">
                <a:solidFill>
                  <a:srgbClr val="381A00"/>
                </a:solidFill>
                <a:latin typeface="Congenial Black" panose="02000503040000020004" pitchFamily="2" charset="0"/>
              </a:rPr>
              <a:t>Item 05</a:t>
            </a:r>
          </a:p>
        </p:txBody>
      </p:sp>
      <p:pic>
        <p:nvPicPr>
          <p:cNvPr id="23" name="Imagem 22" descr="Uma imagem contendo computer, luz&#10;&#10;O conteúdo gerado por IA pode estar incorreto.">
            <a:extLst>
              <a:ext uri="{FF2B5EF4-FFF2-40B4-BE49-F238E27FC236}">
                <a16:creationId xmlns:a16="http://schemas.microsoft.com/office/drawing/2014/main" id="{AC0CD407-B3FB-6A06-6F81-71C3E833CC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0996" y="124899"/>
            <a:ext cx="4287157" cy="285810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4" name="Imagem 23" descr="Uma imagem contendo computer, luz&#10;&#10;O conteúdo gerado por IA pode estar incorreto.">
            <a:extLst>
              <a:ext uri="{FF2B5EF4-FFF2-40B4-BE49-F238E27FC236}">
                <a16:creationId xmlns:a16="http://schemas.microsoft.com/office/drawing/2014/main" id="{C5528A51-7F3A-6A7D-33D3-29AAE8611F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411678">
            <a:off x="3911908" y="3661513"/>
            <a:ext cx="4287157" cy="285810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16587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  <p:bldP spid="20" grpId="0"/>
      <p:bldP spid="21" grpId="0"/>
      <p:bldP spid="2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2B01D">
            <a:alpha val="70000"/>
          </a:srgb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C3521C2-A574-F29A-8328-FA3FF18E72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Uma imagem contendo Interface gráfica do usuário&#10;&#10;O conteúdo gerado por IA pode estar incorreto.">
            <a:extLst>
              <a:ext uri="{FF2B5EF4-FFF2-40B4-BE49-F238E27FC236}">
                <a16:creationId xmlns:a16="http://schemas.microsoft.com/office/drawing/2014/main" id="{1FD90DE6-2B9E-4DC1-688C-883CFEEFF8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9" t="46111" r="889" b="44259"/>
          <a:stretch>
            <a:fillRect/>
          </a:stretch>
        </p:blipFill>
        <p:spPr>
          <a:xfrm>
            <a:off x="2504440" y="4563110"/>
            <a:ext cx="10104120" cy="660400"/>
          </a:xfrm>
          <a:prstGeom prst="rect">
            <a:avLst/>
          </a:prstGeom>
        </p:spPr>
      </p:pic>
      <p:sp>
        <p:nvSpPr>
          <p:cNvPr id="2" name="Círculo: Vazio 1">
            <a:extLst>
              <a:ext uri="{FF2B5EF4-FFF2-40B4-BE49-F238E27FC236}">
                <a16:creationId xmlns:a16="http://schemas.microsoft.com/office/drawing/2014/main" id="{13EFB7B4-EAA6-5F5B-C285-BF838C04E7F0}"/>
              </a:ext>
            </a:extLst>
          </p:cNvPr>
          <p:cNvSpPr/>
          <p:nvPr/>
        </p:nvSpPr>
        <p:spPr>
          <a:xfrm>
            <a:off x="520699" y="768350"/>
            <a:ext cx="5400000" cy="5400000"/>
          </a:xfrm>
          <a:prstGeom prst="donut">
            <a:avLst>
              <a:gd name="adj" fmla="val 6726"/>
            </a:avLst>
          </a:prstGeom>
          <a:solidFill>
            <a:srgbClr val="3F7D2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3" name="Círculo: Vazio 2">
            <a:extLst>
              <a:ext uri="{FF2B5EF4-FFF2-40B4-BE49-F238E27FC236}">
                <a16:creationId xmlns:a16="http://schemas.microsoft.com/office/drawing/2014/main" id="{471710EE-2131-4374-7EB4-B45561DC4EFF}"/>
              </a:ext>
            </a:extLst>
          </p:cNvPr>
          <p:cNvSpPr/>
          <p:nvPr/>
        </p:nvSpPr>
        <p:spPr>
          <a:xfrm>
            <a:off x="769599" y="768350"/>
            <a:ext cx="5151100" cy="5151100"/>
          </a:xfrm>
          <a:prstGeom prst="donut">
            <a:avLst>
              <a:gd name="adj" fmla="val 6726"/>
            </a:avLst>
          </a:prstGeom>
          <a:solidFill>
            <a:srgbClr val="381A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FD60A3A-F7B5-4164-5518-4BC15AF517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/>
        </p:blipFill>
        <p:spPr bwMode="auto">
          <a:xfrm>
            <a:off x="769599" y="1017250"/>
            <a:ext cx="4902200" cy="4902200"/>
          </a:xfrm>
          <a:prstGeom prst="ellipse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m 3" descr="Uma imagem contendo computer, luz&#10;&#10;O conteúdo gerado por IA pode estar incorreto.">
            <a:extLst>
              <a:ext uri="{FF2B5EF4-FFF2-40B4-BE49-F238E27FC236}">
                <a16:creationId xmlns:a16="http://schemas.microsoft.com/office/drawing/2014/main" id="{9C4C2069-B6A6-1D41-7D07-1A13814B62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9296" y="3999895"/>
            <a:ext cx="4287157" cy="285810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Imagem 5" descr="Fundo preto com estrelas&#10;&#10;O conteúdo gerado por IA pode estar incorreto.">
            <a:extLst>
              <a:ext uri="{FF2B5EF4-FFF2-40B4-BE49-F238E27FC236}">
                <a16:creationId xmlns:a16="http://schemas.microsoft.com/office/drawing/2014/main" id="{99B2688A-FEAE-EC48-8631-89B08131E1E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704" b="33889"/>
          <a:stretch>
            <a:fillRect/>
          </a:stretch>
        </p:blipFill>
        <p:spPr>
          <a:xfrm rot="5400000">
            <a:off x="5389946" y="4527706"/>
            <a:ext cx="4279900" cy="782007"/>
          </a:xfrm>
          <a:prstGeom prst="rect">
            <a:avLst/>
          </a:prstGeom>
        </p:spPr>
      </p:pic>
      <p:pic>
        <p:nvPicPr>
          <p:cNvPr id="7" name="Imagem 6" descr="Fundo preto com estrelas&#10;&#10;O conteúdo gerado por IA pode estar incorreto.">
            <a:extLst>
              <a:ext uri="{FF2B5EF4-FFF2-40B4-BE49-F238E27FC236}">
                <a16:creationId xmlns:a16="http://schemas.microsoft.com/office/drawing/2014/main" id="{ACB123AA-2CE4-8B6C-0678-4FEAAE557B4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704" b="33889"/>
          <a:stretch>
            <a:fillRect/>
          </a:stretch>
        </p:blipFill>
        <p:spPr>
          <a:xfrm rot="5400000">
            <a:off x="7912099" y="4527706"/>
            <a:ext cx="4279900" cy="782007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81400497-910A-BE61-E86A-8246A9CC7BAB}"/>
              </a:ext>
            </a:extLst>
          </p:cNvPr>
          <p:cNvSpPr txBox="1"/>
          <p:nvPr/>
        </p:nvSpPr>
        <p:spPr>
          <a:xfrm>
            <a:off x="7698181" y="665648"/>
            <a:ext cx="353975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8000" dirty="0">
                <a:solidFill>
                  <a:srgbClr val="381A00"/>
                </a:solidFill>
                <a:latin typeface="Congenial Black" panose="02000503040000020004" pitchFamily="2" charset="0"/>
              </a:rPr>
              <a:t>TÍTULO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A05D4147-D3DD-FAE9-0F8E-E707516DB366}"/>
              </a:ext>
            </a:extLst>
          </p:cNvPr>
          <p:cNvSpPr txBox="1"/>
          <p:nvPr/>
        </p:nvSpPr>
        <p:spPr>
          <a:xfrm>
            <a:off x="7822414" y="1657985"/>
            <a:ext cx="329128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800" dirty="0">
                <a:solidFill>
                  <a:srgbClr val="F3EFF5"/>
                </a:solidFill>
                <a:latin typeface="Lucida Handwriting" panose="03010101010101010101" pitchFamily="66" charset="0"/>
              </a:rPr>
              <a:t>subtítulo</a:t>
            </a:r>
          </a:p>
        </p:txBody>
      </p:sp>
      <p:pic>
        <p:nvPicPr>
          <p:cNvPr id="10" name="Imagem 9" descr="Uma imagem contendo computer, luz&#10;&#10;O conteúdo gerado por IA pode estar incorreto.">
            <a:extLst>
              <a:ext uri="{FF2B5EF4-FFF2-40B4-BE49-F238E27FC236}">
                <a16:creationId xmlns:a16="http://schemas.microsoft.com/office/drawing/2014/main" id="{4FE4939E-EFAB-588E-652B-40E75D4F3F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4486" y="-130145"/>
            <a:ext cx="4287157" cy="285810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25705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4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2B01D">
            <a:alpha val="70000"/>
          </a:srgb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0A9AE29-A44F-1C2C-C393-0B63349D80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rculo: Vazio 1">
            <a:extLst>
              <a:ext uri="{FF2B5EF4-FFF2-40B4-BE49-F238E27FC236}">
                <a16:creationId xmlns:a16="http://schemas.microsoft.com/office/drawing/2014/main" id="{F12EDFCC-77F2-BCCA-F33A-12BC4AA708C5}"/>
              </a:ext>
            </a:extLst>
          </p:cNvPr>
          <p:cNvSpPr/>
          <p:nvPr/>
        </p:nvSpPr>
        <p:spPr>
          <a:xfrm>
            <a:off x="6604000" y="175596"/>
            <a:ext cx="6619199" cy="6619199"/>
          </a:xfrm>
          <a:prstGeom prst="donut">
            <a:avLst>
              <a:gd name="adj" fmla="val 6726"/>
            </a:avLst>
          </a:prstGeom>
          <a:solidFill>
            <a:srgbClr val="3F7D2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3" name="Círculo: Vazio 2">
            <a:extLst>
              <a:ext uri="{FF2B5EF4-FFF2-40B4-BE49-F238E27FC236}">
                <a16:creationId xmlns:a16="http://schemas.microsoft.com/office/drawing/2014/main" id="{BE2A7CCF-312C-1CBD-C5FF-4073FE21333E}"/>
              </a:ext>
            </a:extLst>
          </p:cNvPr>
          <p:cNvSpPr/>
          <p:nvPr/>
        </p:nvSpPr>
        <p:spPr>
          <a:xfrm>
            <a:off x="6909096" y="175596"/>
            <a:ext cx="6314103" cy="6314103"/>
          </a:xfrm>
          <a:prstGeom prst="donut">
            <a:avLst>
              <a:gd name="adj" fmla="val 6726"/>
            </a:avLst>
          </a:prstGeom>
          <a:solidFill>
            <a:srgbClr val="381A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7E46E0A5-D18B-2162-CBD9-7474170CB4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/>
        </p:blipFill>
        <p:spPr bwMode="auto">
          <a:xfrm>
            <a:off x="6965292" y="424496"/>
            <a:ext cx="6009007" cy="6009007"/>
          </a:xfrm>
          <a:prstGeom prst="ellipse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D25A4CB4-894B-38D8-1CB8-0EDB2D6A3201}"/>
              </a:ext>
            </a:extLst>
          </p:cNvPr>
          <p:cNvSpPr txBox="1"/>
          <p:nvPr/>
        </p:nvSpPr>
        <p:spPr>
          <a:xfrm>
            <a:off x="1446920" y="1326048"/>
            <a:ext cx="353975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8000" dirty="0">
                <a:solidFill>
                  <a:srgbClr val="381A00"/>
                </a:solidFill>
                <a:latin typeface="Congenial Black" panose="02000503040000020004" pitchFamily="2" charset="0"/>
              </a:rPr>
              <a:t>TÍTULO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95E6C2D-9E67-71AA-90D2-A8375E9D1A33}"/>
              </a:ext>
            </a:extLst>
          </p:cNvPr>
          <p:cNvSpPr txBox="1"/>
          <p:nvPr/>
        </p:nvSpPr>
        <p:spPr>
          <a:xfrm>
            <a:off x="1571153" y="2318385"/>
            <a:ext cx="329128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800" dirty="0">
                <a:solidFill>
                  <a:srgbClr val="F3EFF5"/>
                </a:solidFill>
                <a:latin typeface="Lucida Handwriting" panose="03010101010101010101" pitchFamily="66" charset="0"/>
              </a:rPr>
              <a:t>subtítulo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2872CFB6-037D-B7E7-8129-9A9201410086}"/>
              </a:ext>
            </a:extLst>
          </p:cNvPr>
          <p:cNvSpPr txBox="1"/>
          <p:nvPr/>
        </p:nvSpPr>
        <p:spPr>
          <a:xfrm>
            <a:off x="592252" y="3294329"/>
            <a:ext cx="558099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dirty="0">
                <a:solidFill>
                  <a:srgbClr val="F3EFF5"/>
                </a:solidFill>
                <a:latin typeface="Congenial Light" panose="02000503040000020004" pitchFamily="2" charset="0"/>
              </a:rPr>
              <a:t>Este é um espaço para um pequeno texto. Não se esqueça de </a:t>
            </a:r>
            <a:r>
              <a:rPr lang="pt-BR" sz="3600" dirty="0">
                <a:solidFill>
                  <a:srgbClr val="381A00"/>
                </a:solidFill>
                <a:latin typeface="Congenial Black" panose="02000503040000020004" pitchFamily="2" charset="0"/>
              </a:rPr>
              <a:t>destacar palavras importantes</a:t>
            </a:r>
            <a:r>
              <a:rPr lang="pt-BR" sz="3600" dirty="0">
                <a:solidFill>
                  <a:srgbClr val="F3EFF5"/>
                </a:solidFill>
                <a:latin typeface="Congenial Light" panose="02000503040000020004" pitchFamily="2" charset="0"/>
              </a:rPr>
              <a:t>.</a:t>
            </a:r>
          </a:p>
        </p:txBody>
      </p:sp>
      <p:pic>
        <p:nvPicPr>
          <p:cNvPr id="8" name="Imagem 7" descr="Uma imagem contendo computer, luz&#10;&#10;O conteúdo gerado por IA pode estar incorreto.">
            <a:extLst>
              <a:ext uri="{FF2B5EF4-FFF2-40B4-BE49-F238E27FC236}">
                <a16:creationId xmlns:a16="http://schemas.microsoft.com/office/drawing/2014/main" id="{C14B2E2E-6C2C-2F07-FEA6-02619539B8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2491" y="-129500"/>
            <a:ext cx="4287157" cy="285810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Imagem 8" descr="Uma imagem contendo computer, luz&#10;&#10;O conteúdo gerado por IA pode estar incorreto.">
            <a:extLst>
              <a:ext uri="{FF2B5EF4-FFF2-40B4-BE49-F238E27FC236}">
                <a16:creationId xmlns:a16="http://schemas.microsoft.com/office/drawing/2014/main" id="{A3959E52-99D1-6B14-D827-FCABAA43C2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227164">
            <a:off x="9136692" y="4716935"/>
            <a:ext cx="4287157" cy="285810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395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8B4E23"/>
            </a:gs>
            <a:gs pos="50000">
              <a:srgbClr val="8B4E23">
                <a:alpha val="70000"/>
              </a:srgbClr>
            </a:gs>
            <a:gs pos="100000">
              <a:srgbClr val="8B4E23"/>
            </a:gs>
          </a:gsLst>
          <a:lin ang="108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ntendo Interface gráfica do usuário&#10;&#10;O conteúdo gerado por IA pode estar incorreto.">
            <a:extLst>
              <a:ext uri="{FF2B5EF4-FFF2-40B4-BE49-F238E27FC236}">
                <a16:creationId xmlns:a16="http://schemas.microsoft.com/office/drawing/2014/main" id="{D62C493C-6AC3-7B36-BF1F-1A9663840D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9" t="46111" r="889" b="44259"/>
          <a:stretch>
            <a:fillRect/>
          </a:stretch>
        </p:blipFill>
        <p:spPr>
          <a:xfrm rot="16200000">
            <a:off x="-4975860" y="4531360"/>
            <a:ext cx="10104120" cy="660400"/>
          </a:xfrm>
          <a:prstGeom prst="rect">
            <a:avLst/>
          </a:prstGeom>
        </p:spPr>
      </p:pic>
      <p:pic>
        <p:nvPicPr>
          <p:cNvPr id="7" name="Imagem 6" descr="Fundo preto com estrelas&#10;&#10;O conteúdo gerado por IA pode estar incorreto.">
            <a:extLst>
              <a:ext uri="{FF2B5EF4-FFF2-40B4-BE49-F238E27FC236}">
                <a16:creationId xmlns:a16="http://schemas.microsoft.com/office/drawing/2014/main" id="{B2F97024-4D2A-9E39-BE71-78B0806F2C1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704" b="33889"/>
          <a:stretch>
            <a:fillRect/>
          </a:stretch>
        </p:blipFill>
        <p:spPr>
          <a:xfrm>
            <a:off x="-2039935" y="1972311"/>
            <a:ext cx="4279900" cy="782007"/>
          </a:xfrm>
          <a:prstGeom prst="rect">
            <a:avLst/>
          </a:prstGeom>
        </p:spPr>
      </p:pic>
      <p:pic>
        <p:nvPicPr>
          <p:cNvPr id="8" name="Imagem 7" descr="Fundo preto com estrelas&#10;&#10;O conteúdo gerado por IA pode estar incorreto.">
            <a:extLst>
              <a:ext uri="{FF2B5EF4-FFF2-40B4-BE49-F238E27FC236}">
                <a16:creationId xmlns:a16="http://schemas.microsoft.com/office/drawing/2014/main" id="{42A2B4C2-B33A-17A9-40D7-931705E772E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704" b="33889"/>
          <a:stretch>
            <a:fillRect/>
          </a:stretch>
        </p:blipFill>
        <p:spPr>
          <a:xfrm>
            <a:off x="-2039935" y="4497547"/>
            <a:ext cx="4279900" cy="782007"/>
          </a:xfrm>
          <a:prstGeom prst="rect">
            <a:avLst/>
          </a:prstGeom>
        </p:spPr>
      </p:pic>
      <p:pic>
        <p:nvPicPr>
          <p:cNvPr id="2" name="Imagem 1" descr="Uma imagem contendo Interface gráfica do usuário&#10;&#10;O conteúdo gerado por IA pode estar incorreto.">
            <a:extLst>
              <a:ext uri="{FF2B5EF4-FFF2-40B4-BE49-F238E27FC236}">
                <a16:creationId xmlns:a16="http://schemas.microsoft.com/office/drawing/2014/main" id="{F59CC2D1-1C40-0B02-538F-6F0EF9AEB2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9" t="46111" r="889" b="44259"/>
          <a:stretch>
            <a:fillRect/>
          </a:stretch>
        </p:blipFill>
        <p:spPr>
          <a:xfrm rot="16200000">
            <a:off x="7120890" y="3098800"/>
            <a:ext cx="10104120" cy="660400"/>
          </a:xfrm>
          <a:prstGeom prst="rect">
            <a:avLst/>
          </a:prstGeom>
        </p:spPr>
      </p:pic>
      <p:pic>
        <p:nvPicPr>
          <p:cNvPr id="4" name="Imagem 3" descr="Fundo preto com estrelas&#10;&#10;O conteúdo gerado por IA pode estar incorreto.">
            <a:extLst>
              <a:ext uri="{FF2B5EF4-FFF2-40B4-BE49-F238E27FC236}">
                <a16:creationId xmlns:a16="http://schemas.microsoft.com/office/drawing/2014/main" id="{ABD9ACBB-A4D4-AD96-3243-475ADE23D09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704" b="33889"/>
          <a:stretch>
            <a:fillRect/>
          </a:stretch>
        </p:blipFill>
        <p:spPr>
          <a:xfrm>
            <a:off x="10056815" y="539751"/>
            <a:ext cx="4279900" cy="782007"/>
          </a:xfrm>
          <a:prstGeom prst="rect">
            <a:avLst/>
          </a:prstGeom>
        </p:spPr>
      </p:pic>
      <p:pic>
        <p:nvPicPr>
          <p:cNvPr id="5" name="Imagem 4" descr="Fundo preto com estrelas&#10;&#10;O conteúdo gerado por IA pode estar incorreto.">
            <a:extLst>
              <a:ext uri="{FF2B5EF4-FFF2-40B4-BE49-F238E27FC236}">
                <a16:creationId xmlns:a16="http://schemas.microsoft.com/office/drawing/2014/main" id="{15EC03B8-F964-B7CF-9C92-1697F864AA0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704" b="33889"/>
          <a:stretch>
            <a:fillRect/>
          </a:stretch>
        </p:blipFill>
        <p:spPr>
          <a:xfrm>
            <a:off x="10056815" y="3064987"/>
            <a:ext cx="4279900" cy="782007"/>
          </a:xfrm>
          <a:prstGeom prst="rect">
            <a:avLst/>
          </a:prstGeom>
        </p:spPr>
      </p:pic>
      <p:pic>
        <p:nvPicPr>
          <p:cNvPr id="6" name="Imagem 5" descr="Fundo preto com estrelas&#10;&#10;O conteúdo gerado por IA pode estar incorreto.">
            <a:extLst>
              <a:ext uri="{FF2B5EF4-FFF2-40B4-BE49-F238E27FC236}">
                <a16:creationId xmlns:a16="http://schemas.microsoft.com/office/drawing/2014/main" id="{18B34974-E83C-A548-4624-30028A6B3EE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704" b="33889"/>
          <a:stretch>
            <a:fillRect/>
          </a:stretch>
        </p:blipFill>
        <p:spPr>
          <a:xfrm>
            <a:off x="10056815" y="5590223"/>
            <a:ext cx="4279900" cy="782007"/>
          </a:xfrm>
          <a:prstGeom prst="rect">
            <a:avLst/>
          </a:prstGeom>
        </p:spPr>
      </p:pic>
      <p:sp>
        <p:nvSpPr>
          <p:cNvPr id="16" name="CaixaDeTexto 15">
            <a:extLst>
              <a:ext uri="{FF2B5EF4-FFF2-40B4-BE49-F238E27FC236}">
                <a16:creationId xmlns:a16="http://schemas.microsoft.com/office/drawing/2014/main" id="{0C69000B-90C5-C841-4961-0A4BB3CFD388}"/>
              </a:ext>
            </a:extLst>
          </p:cNvPr>
          <p:cNvSpPr txBox="1"/>
          <p:nvPr/>
        </p:nvSpPr>
        <p:spPr>
          <a:xfrm>
            <a:off x="696686" y="340242"/>
            <a:ext cx="219803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800" dirty="0">
                <a:solidFill>
                  <a:srgbClr val="F3EFF5"/>
                </a:solidFill>
                <a:latin typeface="Congenial Black" panose="02000503040000020004" pitchFamily="2" charset="0"/>
              </a:rPr>
              <a:t>TÍTULO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D1299240-DB5C-CC97-D413-D7805FFECA9F}"/>
              </a:ext>
            </a:extLst>
          </p:cNvPr>
          <p:cNvSpPr txBox="1"/>
          <p:nvPr/>
        </p:nvSpPr>
        <p:spPr>
          <a:xfrm>
            <a:off x="734786" y="909629"/>
            <a:ext cx="19944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>
                <a:solidFill>
                  <a:srgbClr val="381A00"/>
                </a:solidFill>
                <a:latin typeface="Lucida Handwriting" panose="03010101010101010101" pitchFamily="66" charset="0"/>
              </a:rPr>
              <a:t>subtítulo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404B8342-7BDB-7E91-0576-B038A06003CF}"/>
              </a:ext>
            </a:extLst>
          </p:cNvPr>
          <p:cNvSpPr txBox="1"/>
          <p:nvPr/>
        </p:nvSpPr>
        <p:spPr>
          <a:xfrm>
            <a:off x="2148793" y="1969811"/>
            <a:ext cx="22541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800" dirty="0">
                <a:solidFill>
                  <a:srgbClr val="F3EFF5"/>
                </a:solidFill>
                <a:latin typeface="Congenial Black" panose="02000503040000020004" pitchFamily="2" charset="0"/>
              </a:rPr>
              <a:t>Item 01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B50165F4-97D1-9E3E-082E-EF693AD26147}"/>
              </a:ext>
            </a:extLst>
          </p:cNvPr>
          <p:cNvSpPr txBox="1"/>
          <p:nvPr/>
        </p:nvSpPr>
        <p:spPr>
          <a:xfrm>
            <a:off x="2148793" y="4473051"/>
            <a:ext cx="239200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800" dirty="0">
                <a:solidFill>
                  <a:srgbClr val="381A00"/>
                </a:solidFill>
                <a:latin typeface="Congenial Black" panose="02000503040000020004" pitchFamily="2" charset="0"/>
              </a:rPr>
              <a:t>Item 02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7A71A858-14A0-91D7-589E-A7F647C2A89B}"/>
              </a:ext>
            </a:extLst>
          </p:cNvPr>
          <p:cNvSpPr txBox="1"/>
          <p:nvPr/>
        </p:nvSpPr>
        <p:spPr>
          <a:xfrm>
            <a:off x="7708356" y="539751"/>
            <a:ext cx="238719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800" dirty="0">
                <a:solidFill>
                  <a:srgbClr val="F3EFF5"/>
                </a:solidFill>
                <a:latin typeface="Congenial Black" panose="02000503040000020004" pitchFamily="2" charset="0"/>
              </a:rPr>
              <a:t>Item 03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9A9F0D2F-CDE0-4746-C7A1-7692734CBC72}"/>
              </a:ext>
            </a:extLst>
          </p:cNvPr>
          <p:cNvSpPr txBox="1"/>
          <p:nvPr/>
        </p:nvSpPr>
        <p:spPr>
          <a:xfrm>
            <a:off x="7708356" y="3042991"/>
            <a:ext cx="242887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800" dirty="0">
                <a:solidFill>
                  <a:srgbClr val="381A00"/>
                </a:solidFill>
                <a:latin typeface="Congenial Black" panose="02000503040000020004" pitchFamily="2" charset="0"/>
              </a:rPr>
              <a:t>Item 04</a:t>
            </a: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19FB8442-32FA-AFFB-E946-9443D77D145F}"/>
              </a:ext>
            </a:extLst>
          </p:cNvPr>
          <p:cNvSpPr txBox="1"/>
          <p:nvPr/>
        </p:nvSpPr>
        <p:spPr>
          <a:xfrm>
            <a:off x="7708356" y="5541233"/>
            <a:ext cx="242406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800" dirty="0">
                <a:solidFill>
                  <a:srgbClr val="F3EFF5"/>
                </a:solidFill>
                <a:latin typeface="Congenial Black" panose="02000503040000020004" pitchFamily="2" charset="0"/>
              </a:rPr>
              <a:t>Item 05</a:t>
            </a:r>
          </a:p>
        </p:txBody>
      </p:sp>
      <p:pic>
        <p:nvPicPr>
          <p:cNvPr id="23" name="Imagem 22" descr="Uma imagem contendo computer, luz&#10;&#10;O conteúdo gerado por IA pode estar incorreto.">
            <a:extLst>
              <a:ext uri="{FF2B5EF4-FFF2-40B4-BE49-F238E27FC236}">
                <a16:creationId xmlns:a16="http://schemas.microsoft.com/office/drawing/2014/main" id="{BEE60FEC-BEBC-DA77-29ED-0FD0A7417A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0996" y="124899"/>
            <a:ext cx="4287157" cy="285810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4" name="Imagem 23" descr="Uma imagem contendo computer, luz&#10;&#10;O conteúdo gerado por IA pode estar incorreto.">
            <a:extLst>
              <a:ext uri="{FF2B5EF4-FFF2-40B4-BE49-F238E27FC236}">
                <a16:creationId xmlns:a16="http://schemas.microsoft.com/office/drawing/2014/main" id="{81B6CAC9-7225-230C-FEAF-44C6A997A0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411678">
            <a:off x="3911908" y="3661513"/>
            <a:ext cx="4287157" cy="285810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75228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  <p:bldP spid="20" grpId="0"/>
      <p:bldP spid="21" grpId="0"/>
      <p:bldP spid="2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2B01D">
            <a:alpha val="70000"/>
          </a:srgb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9119D9D-F3A9-C5F4-AA9C-AC665727D7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uxograma: Atraso 1">
            <a:extLst>
              <a:ext uri="{FF2B5EF4-FFF2-40B4-BE49-F238E27FC236}">
                <a16:creationId xmlns:a16="http://schemas.microsoft.com/office/drawing/2014/main" id="{605787DF-30A0-2BA8-BEF8-DC6271BA6C32}"/>
              </a:ext>
            </a:extLst>
          </p:cNvPr>
          <p:cNvSpPr/>
          <p:nvPr/>
        </p:nvSpPr>
        <p:spPr>
          <a:xfrm>
            <a:off x="0" y="990600"/>
            <a:ext cx="5791200" cy="5118100"/>
          </a:xfrm>
          <a:prstGeom prst="flowChartDelay">
            <a:avLst/>
          </a:prstGeom>
          <a:solidFill>
            <a:srgbClr val="3F7D2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Fluxograma: Atraso 2">
            <a:extLst>
              <a:ext uri="{FF2B5EF4-FFF2-40B4-BE49-F238E27FC236}">
                <a16:creationId xmlns:a16="http://schemas.microsoft.com/office/drawing/2014/main" id="{A17B4EA4-EAC4-81D3-EAD4-D895FD0E2423}"/>
              </a:ext>
            </a:extLst>
          </p:cNvPr>
          <p:cNvSpPr/>
          <p:nvPr/>
        </p:nvSpPr>
        <p:spPr>
          <a:xfrm>
            <a:off x="0" y="1143000"/>
            <a:ext cx="5729917" cy="4965700"/>
          </a:xfrm>
          <a:prstGeom prst="flowChartDelay">
            <a:avLst/>
          </a:prstGeom>
          <a:solidFill>
            <a:srgbClr val="381A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050" name="Picture 2" descr="De onde vem o gergelim que comemos? Veja como é a planta que cresce até 2  metros de altura">
            <a:extLst>
              <a:ext uri="{FF2B5EF4-FFF2-40B4-BE49-F238E27FC236}">
                <a16:creationId xmlns:a16="http://schemas.microsoft.com/office/drawing/2014/main" id="{B7A73224-2C04-E32D-875C-C05236700B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172"/>
          <a:stretch>
            <a:fillRect/>
          </a:stretch>
        </p:blipFill>
        <p:spPr bwMode="auto">
          <a:xfrm>
            <a:off x="0" y="1185863"/>
            <a:ext cx="5577517" cy="4719637"/>
          </a:xfrm>
          <a:prstGeom prst="flowChartDelay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lipse 5">
            <a:extLst>
              <a:ext uri="{FF2B5EF4-FFF2-40B4-BE49-F238E27FC236}">
                <a16:creationId xmlns:a16="http://schemas.microsoft.com/office/drawing/2014/main" id="{BA9E5F92-BABE-9962-7606-59319F7DFCCC}"/>
              </a:ext>
            </a:extLst>
          </p:cNvPr>
          <p:cNvSpPr/>
          <p:nvPr/>
        </p:nvSpPr>
        <p:spPr>
          <a:xfrm>
            <a:off x="3683000" y="990600"/>
            <a:ext cx="914400" cy="914400"/>
          </a:xfrm>
          <a:prstGeom prst="ellipse">
            <a:avLst/>
          </a:prstGeom>
          <a:solidFill>
            <a:srgbClr val="F3EF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FEFCC26E-3814-5B6C-C146-89197C9ACD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4288" y="1095375"/>
            <a:ext cx="639762" cy="639762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073DECFD-6DF5-E669-E15B-EAB116CB302C}"/>
              </a:ext>
            </a:extLst>
          </p:cNvPr>
          <p:cNvSpPr txBox="1"/>
          <p:nvPr/>
        </p:nvSpPr>
        <p:spPr>
          <a:xfrm>
            <a:off x="8156167" y="614848"/>
            <a:ext cx="353975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8000" dirty="0">
                <a:solidFill>
                  <a:srgbClr val="381A00"/>
                </a:solidFill>
                <a:latin typeface="Congenial Black" panose="02000503040000020004" pitchFamily="2" charset="0"/>
              </a:rPr>
              <a:t>TÍTULO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B415B688-EE42-E623-E404-1EFF218ACACA}"/>
              </a:ext>
            </a:extLst>
          </p:cNvPr>
          <p:cNvSpPr txBox="1"/>
          <p:nvPr/>
        </p:nvSpPr>
        <p:spPr>
          <a:xfrm>
            <a:off x="8280400" y="1607185"/>
            <a:ext cx="329128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800" dirty="0">
                <a:solidFill>
                  <a:srgbClr val="F3EFF5"/>
                </a:solidFill>
                <a:latin typeface="Lucida Handwriting" panose="03010101010101010101" pitchFamily="66" charset="0"/>
              </a:rPr>
              <a:t>subtítulo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05756CC6-4313-0D36-5082-D1EFFA8C9A40}"/>
              </a:ext>
            </a:extLst>
          </p:cNvPr>
          <p:cNvSpPr txBox="1"/>
          <p:nvPr/>
        </p:nvSpPr>
        <p:spPr>
          <a:xfrm>
            <a:off x="6096000" y="3091746"/>
            <a:ext cx="558099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4000" dirty="0">
                <a:solidFill>
                  <a:srgbClr val="F3EFF5"/>
                </a:solidFill>
                <a:latin typeface="Congenial Light" panose="02000503040000020004" pitchFamily="2" charset="0"/>
              </a:rPr>
              <a:t>Este é um espaço para um pequeno texto. Não se esqueça de </a:t>
            </a:r>
            <a:r>
              <a:rPr lang="pt-BR" sz="4000" dirty="0">
                <a:solidFill>
                  <a:srgbClr val="381A00"/>
                </a:solidFill>
                <a:latin typeface="Congenial Black" panose="02000503040000020004" pitchFamily="2" charset="0"/>
              </a:rPr>
              <a:t>destacar palavras importantes</a:t>
            </a:r>
            <a:r>
              <a:rPr lang="pt-BR" sz="4000" dirty="0">
                <a:solidFill>
                  <a:srgbClr val="F3EFF5"/>
                </a:solidFill>
                <a:latin typeface="Congenial Light" panose="02000503040000020004" pitchFamily="2" charset="0"/>
              </a:rPr>
              <a:t>.</a:t>
            </a:r>
          </a:p>
        </p:txBody>
      </p:sp>
      <p:pic>
        <p:nvPicPr>
          <p:cNvPr id="11" name="Imagem 10" descr="Uma imagem contendo computer, luz&#10;&#10;O conteúdo gerado por IA pode estar incorreto.">
            <a:extLst>
              <a:ext uri="{FF2B5EF4-FFF2-40B4-BE49-F238E27FC236}">
                <a16:creationId xmlns:a16="http://schemas.microsoft.com/office/drawing/2014/main" id="{203467C8-3302-49A7-E3B8-09332869BA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5546" y="-152486"/>
            <a:ext cx="4287157" cy="285810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Imagem 11" descr="Uma imagem contendo computer, luz&#10;&#10;O conteúdo gerado por IA pode estar incorreto.">
            <a:extLst>
              <a:ext uri="{FF2B5EF4-FFF2-40B4-BE49-F238E27FC236}">
                <a16:creationId xmlns:a16="http://schemas.microsoft.com/office/drawing/2014/main" id="{F8471A72-FB35-B2CE-B570-E6438589D5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139" y="5428947"/>
            <a:ext cx="4287157" cy="285810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05040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2B01D">
            <a:alpha val="70000"/>
          </a:srgb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E36EE98-84E5-9829-570E-F38A51789A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m 26" descr="Uma imagem contendo computer, luz&#10;&#10;O conteúdo gerado por IA pode estar incorreto.">
            <a:extLst>
              <a:ext uri="{FF2B5EF4-FFF2-40B4-BE49-F238E27FC236}">
                <a16:creationId xmlns:a16="http://schemas.microsoft.com/office/drawing/2014/main" id="{B5933DF4-3864-48B8-98D9-95AF21696A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588" y="5029314"/>
            <a:ext cx="4287157" cy="285810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6DEAEEA2-A134-6940-F73D-C80B8A21F93A}"/>
              </a:ext>
            </a:extLst>
          </p:cNvPr>
          <p:cNvSpPr/>
          <p:nvPr/>
        </p:nvSpPr>
        <p:spPr>
          <a:xfrm>
            <a:off x="0" y="0"/>
            <a:ext cx="12192000" cy="1930400"/>
          </a:xfrm>
          <a:prstGeom prst="rect">
            <a:avLst/>
          </a:prstGeom>
          <a:solidFill>
            <a:srgbClr val="F3EF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Forma Livre: Forma 1">
            <a:extLst>
              <a:ext uri="{FF2B5EF4-FFF2-40B4-BE49-F238E27FC236}">
                <a16:creationId xmlns:a16="http://schemas.microsoft.com/office/drawing/2014/main" id="{F47E3D67-B629-2313-3B3E-5B6F8CB1FFA0}"/>
              </a:ext>
            </a:extLst>
          </p:cNvPr>
          <p:cNvSpPr/>
          <p:nvPr/>
        </p:nvSpPr>
        <p:spPr>
          <a:xfrm>
            <a:off x="0" y="0"/>
            <a:ext cx="12193259" cy="3657531"/>
          </a:xfrm>
          <a:custGeom>
            <a:avLst/>
            <a:gdLst>
              <a:gd name="connsiteX0" fmla="*/ 12193259 w 12193259"/>
              <a:gd name="connsiteY0" fmla="*/ 0 h 3657531"/>
              <a:gd name="connsiteX1" fmla="*/ 12193259 w 12193259"/>
              <a:gd name="connsiteY1" fmla="*/ 3006071 h 3657531"/>
              <a:gd name="connsiteX2" fmla="*/ 19063 w 12193259"/>
              <a:gd name="connsiteY2" fmla="*/ 3657531 h 3657531"/>
              <a:gd name="connsiteX3" fmla="*/ 0 w 12193259"/>
              <a:gd name="connsiteY3" fmla="*/ 3301284 h 3657531"/>
              <a:gd name="connsiteX4" fmla="*/ 1259 w 12193259"/>
              <a:gd name="connsiteY4" fmla="*/ 3301284 h 3657531"/>
              <a:gd name="connsiteX5" fmla="*/ 1259 w 12193259"/>
              <a:gd name="connsiteY5" fmla="*/ 1134417 h 3657531"/>
              <a:gd name="connsiteX6" fmla="*/ 84170 w 12193259"/>
              <a:gd name="connsiteY6" fmla="*/ 1188255 h 3657531"/>
              <a:gd name="connsiteX7" fmla="*/ 6450703 w 12193259"/>
              <a:gd name="connsiteY7" fmla="*/ 1663275 h 3657531"/>
              <a:gd name="connsiteX8" fmla="*/ 12053490 w 12193259"/>
              <a:gd name="connsiteY8" fmla="*/ 94761 h 3657531"/>
              <a:gd name="connsiteX9" fmla="*/ 12193259 w 12193259"/>
              <a:gd name="connsiteY9" fmla="*/ 0 h 3657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3259" h="3657531">
                <a:moveTo>
                  <a:pt x="12193259" y="0"/>
                </a:moveTo>
                <a:lnTo>
                  <a:pt x="12193259" y="3006071"/>
                </a:lnTo>
                <a:lnTo>
                  <a:pt x="19063" y="3657531"/>
                </a:lnTo>
                <a:lnTo>
                  <a:pt x="0" y="3301284"/>
                </a:lnTo>
                <a:lnTo>
                  <a:pt x="1259" y="3301284"/>
                </a:lnTo>
                <a:lnTo>
                  <a:pt x="1259" y="1134417"/>
                </a:lnTo>
                <a:lnTo>
                  <a:pt x="84170" y="1188255"/>
                </a:lnTo>
                <a:cubicBezTo>
                  <a:pt x="1068859" y="1781900"/>
                  <a:pt x="3576386" y="1998062"/>
                  <a:pt x="6450703" y="1663275"/>
                </a:cubicBezTo>
                <a:cubicBezTo>
                  <a:pt x="8899195" y="1378087"/>
                  <a:pt x="10989079" y="765870"/>
                  <a:pt x="12053490" y="94761"/>
                </a:cubicBezTo>
                <a:lnTo>
                  <a:pt x="12193259" y="0"/>
                </a:lnTo>
                <a:close/>
              </a:path>
            </a:pathLst>
          </a:custGeom>
          <a:solidFill>
            <a:srgbClr val="381A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/>
          </a:p>
        </p:txBody>
      </p:sp>
      <p:sp>
        <p:nvSpPr>
          <p:cNvPr id="3" name="Forma Livre: Forma 2">
            <a:extLst>
              <a:ext uri="{FF2B5EF4-FFF2-40B4-BE49-F238E27FC236}">
                <a16:creationId xmlns:a16="http://schemas.microsoft.com/office/drawing/2014/main" id="{240EC1AF-8D35-A17A-489A-93E632EA52C7}"/>
              </a:ext>
            </a:extLst>
          </p:cNvPr>
          <p:cNvSpPr/>
          <p:nvPr/>
        </p:nvSpPr>
        <p:spPr>
          <a:xfrm rot="10800000">
            <a:off x="1259" y="394770"/>
            <a:ext cx="12192001" cy="2906513"/>
          </a:xfrm>
          <a:custGeom>
            <a:avLst/>
            <a:gdLst>
              <a:gd name="connsiteX0" fmla="*/ 0 w 12192001"/>
              <a:gd name="connsiteY0" fmla="*/ 2906513 h 2906513"/>
              <a:gd name="connsiteX1" fmla="*/ 0 w 12192001"/>
              <a:gd name="connsiteY1" fmla="*/ 0 h 2906513"/>
              <a:gd name="connsiteX2" fmla="*/ 12192001 w 12192001"/>
              <a:gd name="connsiteY2" fmla="*/ 0 h 2906513"/>
              <a:gd name="connsiteX3" fmla="*/ 12192001 w 12192001"/>
              <a:gd name="connsiteY3" fmla="*/ 2623495 h 2906513"/>
              <a:gd name="connsiteX4" fmla="*/ 12164469 w 12192001"/>
              <a:gd name="connsiteY4" fmla="*/ 2595224 h 2906513"/>
              <a:gd name="connsiteX5" fmla="*/ 5662987 w 12192001"/>
              <a:gd name="connsiteY5" fmla="*/ 1647732 h 2906513"/>
              <a:gd name="connsiteX6" fmla="*/ 217551 w 12192001"/>
              <a:gd name="connsiteY6" fmla="*/ 2793548 h 2906513"/>
              <a:gd name="connsiteX7" fmla="*/ 0 w 12192001"/>
              <a:gd name="connsiteY7" fmla="*/ 2906513 h 2906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1" h="2906513">
                <a:moveTo>
                  <a:pt x="0" y="2906513"/>
                </a:moveTo>
                <a:lnTo>
                  <a:pt x="0" y="0"/>
                </a:lnTo>
                <a:lnTo>
                  <a:pt x="12192001" y="0"/>
                </a:lnTo>
                <a:lnTo>
                  <a:pt x="12192001" y="2623495"/>
                </a:lnTo>
                <a:lnTo>
                  <a:pt x="12164469" y="2595224"/>
                </a:lnTo>
                <a:cubicBezTo>
                  <a:pt x="11374041" y="1865860"/>
                  <a:pt x="8743626" y="1454964"/>
                  <a:pt x="5662987" y="1647732"/>
                </a:cubicBezTo>
                <a:cubicBezTo>
                  <a:pt x="3366769" y="1791414"/>
                  <a:pt x="1367271" y="2236260"/>
                  <a:pt x="217551" y="2793548"/>
                </a:cubicBezTo>
                <a:lnTo>
                  <a:pt x="0" y="2906513"/>
                </a:lnTo>
                <a:close/>
              </a:path>
            </a:pathLst>
          </a:custGeom>
          <a:solidFill>
            <a:srgbClr val="3F7D2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/>
          </a:p>
        </p:txBody>
      </p:sp>
      <p:sp>
        <p:nvSpPr>
          <p:cNvPr id="4" name="Forma Livre: Forma 3">
            <a:extLst>
              <a:ext uri="{FF2B5EF4-FFF2-40B4-BE49-F238E27FC236}">
                <a16:creationId xmlns:a16="http://schemas.microsoft.com/office/drawing/2014/main" id="{B86D376C-0FDF-A82E-B1D5-D8AEED755BBA}"/>
              </a:ext>
            </a:extLst>
          </p:cNvPr>
          <p:cNvSpPr/>
          <p:nvPr/>
        </p:nvSpPr>
        <p:spPr>
          <a:xfrm>
            <a:off x="1259" y="406654"/>
            <a:ext cx="12192000" cy="3250877"/>
          </a:xfrm>
          <a:custGeom>
            <a:avLst/>
            <a:gdLst>
              <a:gd name="connsiteX0" fmla="*/ 12192000 w 12192000"/>
              <a:gd name="connsiteY0" fmla="*/ 0 h 3250877"/>
              <a:gd name="connsiteX1" fmla="*/ 12192000 w 12192000"/>
              <a:gd name="connsiteY1" fmla="*/ 3250877 h 3250877"/>
              <a:gd name="connsiteX2" fmla="*/ 0 w 12192000"/>
              <a:gd name="connsiteY2" fmla="*/ 3250877 h 3250877"/>
              <a:gd name="connsiteX3" fmla="*/ 0 w 12192000"/>
              <a:gd name="connsiteY3" fmla="*/ 475301 h 3250877"/>
              <a:gd name="connsiteX4" fmla="*/ 26934 w 12192000"/>
              <a:gd name="connsiteY4" fmla="*/ 505211 h 3250877"/>
              <a:gd name="connsiteX5" fmla="*/ 6387274 w 12192000"/>
              <a:gd name="connsiteY5" fmla="*/ 1507628 h 3250877"/>
              <a:gd name="connsiteX6" fmla="*/ 12144059 w 12192000"/>
              <a:gd name="connsiteY6" fmla="*/ 36007 h 3250877"/>
              <a:gd name="connsiteX7" fmla="*/ 12192000 w 12192000"/>
              <a:gd name="connsiteY7" fmla="*/ 0 h 3250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250877">
                <a:moveTo>
                  <a:pt x="12192000" y="0"/>
                </a:moveTo>
                <a:lnTo>
                  <a:pt x="12192000" y="3250877"/>
                </a:lnTo>
                <a:lnTo>
                  <a:pt x="0" y="3250877"/>
                </a:lnTo>
                <a:lnTo>
                  <a:pt x="0" y="475301"/>
                </a:lnTo>
                <a:lnTo>
                  <a:pt x="26934" y="505211"/>
                </a:lnTo>
                <a:cubicBezTo>
                  <a:pt x="800203" y="1276855"/>
                  <a:pt x="3373513" y="1711570"/>
                  <a:pt x="6387274" y="1507628"/>
                </a:cubicBezTo>
                <a:cubicBezTo>
                  <a:pt x="8954552" y="1333901"/>
                  <a:pt x="11142692" y="744014"/>
                  <a:pt x="12144059" y="36007"/>
                </a:cubicBezTo>
                <a:lnTo>
                  <a:pt x="12192000" y="0"/>
                </a:lnTo>
                <a:close/>
              </a:path>
            </a:pathLst>
          </a:custGeom>
          <a:solidFill>
            <a:srgbClr val="9CC8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D9255538-DF43-9977-CD14-006A9F53AD84}"/>
              </a:ext>
            </a:extLst>
          </p:cNvPr>
          <p:cNvSpPr txBox="1"/>
          <p:nvPr/>
        </p:nvSpPr>
        <p:spPr>
          <a:xfrm>
            <a:off x="4872748" y="406654"/>
            <a:ext cx="244650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5400" dirty="0">
                <a:solidFill>
                  <a:srgbClr val="381A00"/>
                </a:solidFill>
                <a:latin typeface="Congenial Black" panose="02000503040000020004" pitchFamily="2" charset="0"/>
              </a:rPr>
              <a:t>TÍTULO</a:t>
            </a:r>
          </a:p>
        </p:txBody>
      </p:sp>
      <p:sp>
        <p:nvSpPr>
          <p:cNvPr id="8" name="Retângulo: Cantos Arredondados 7">
            <a:extLst>
              <a:ext uri="{FF2B5EF4-FFF2-40B4-BE49-F238E27FC236}">
                <a16:creationId xmlns:a16="http://schemas.microsoft.com/office/drawing/2014/main" id="{BEC953F8-CB19-F011-916C-AD5A42F2E9CB}"/>
              </a:ext>
            </a:extLst>
          </p:cNvPr>
          <p:cNvSpPr/>
          <p:nvPr/>
        </p:nvSpPr>
        <p:spPr>
          <a:xfrm>
            <a:off x="368300" y="2032092"/>
            <a:ext cx="3594100" cy="4229100"/>
          </a:xfrm>
          <a:prstGeom prst="roundRect">
            <a:avLst>
              <a:gd name="adj" fmla="val 11367"/>
            </a:avLst>
          </a:prstGeom>
          <a:solidFill>
            <a:srgbClr val="9CC86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: Cantos Arredondados 8">
            <a:extLst>
              <a:ext uri="{FF2B5EF4-FFF2-40B4-BE49-F238E27FC236}">
                <a16:creationId xmlns:a16="http://schemas.microsoft.com/office/drawing/2014/main" id="{395BC5F9-69EE-80CE-87B9-B423FEC29B58}"/>
              </a:ext>
            </a:extLst>
          </p:cNvPr>
          <p:cNvSpPr/>
          <p:nvPr/>
        </p:nvSpPr>
        <p:spPr>
          <a:xfrm>
            <a:off x="4298950" y="2032092"/>
            <a:ext cx="3594100" cy="4229100"/>
          </a:xfrm>
          <a:prstGeom prst="roundRect">
            <a:avLst>
              <a:gd name="adj" fmla="val 11367"/>
            </a:avLst>
          </a:prstGeom>
          <a:solidFill>
            <a:srgbClr val="9CC86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0" name="Retângulo: Cantos Arredondados 9">
            <a:extLst>
              <a:ext uri="{FF2B5EF4-FFF2-40B4-BE49-F238E27FC236}">
                <a16:creationId xmlns:a16="http://schemas.microsoft.com/office/drawing/2014/main" id="{E409ECFB-FB08-80E9-331A-C7DC06BAB38D}"/>
              </a:ext>
            </a:extLst>
          </p:cNvPr>
          <p:cNvSpPr/>
          <p:nvPr/>
        </p:nvSpPr>
        <p:spPr>
          <a:xfrm>
            <a:off x="8229600" y="2032092"/>
            <a:ext cx="3594100" cy="4229100"/>
          </a:xfrm>
          <a:prstGeom prst="roundRect">
            <a:avLst>
              <a:gd name="adj" fmla="val 11367"/>
            </a:avLst>
          </a:prstGeom>
          <a:solidFill>
            <a:srgbClr val="9CC86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01915DB3-8750-F1F4-01DE-4DB00BED27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 b="29195"/>
          <a:stretch>
            <a:fillRect/>
          </a:stretch>
        </p:blipFill>
        <p:spPr bwMode="auto">
          <a:xfrm>
            <a:off x="525893" y="2195881"/>
            <a:ext cx="3284107" cy="2325320"/>
          </a:xfrm>
          <a:prstGeom prst="roundRect">
            <a:avLst>
              <a:gd name="adj" fmla="val 9931"/>
            </a:avLst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1DF92AF0-F5DE-669F-8553-AB5A3CA39F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8" r="10278"/>
          <a:stretch/>
        </p:blipFill>
        <p:spPr bwMode="auto">
          <a:xfrm>
            <a:off x="4453946" y="2195881"/>
            <a:ext cx="3284107" cy="2325320"/>
          </a:xfrm>
          <a:prstGeom prst="roundRect">
            <a:avLst>
              <a:gd name="adj" fmla="val 9931"/>
            </a:avLst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014F46FF-B00F-F537-2544-9A661A3A4A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5" b="8135"/>
          <a:stretch/>
        </p:blipFill>
        <p:spPr bwMode="auto">
          <a:xfrm>
            <a:off x="8381999" y="2195881"/>
            <a:ext cx="3284107" cy="2325320"/>
          </a:xfrm>
          <a:prstGeom prst="roundRect">
            <a:avLst>
              <a:gd name="adj" fmla="val 9931"/>
            </a:avLst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CaixaDeTexto 17">
            <a:extLst>
              <a:ext uri="{FF2B5EF4-FFF2-40B4-BE49-F238E27FC236}">
                <a16:creationId xmlns:a16="http://schemas.microsoft.com/office/drawing/2014/main" id="{6F430821-3C54-96D1-FDD8-56A1BE0A9355}"/>
              </a:ext>
            </a:extLst>
          </p:cNvPr>
          <p:cNvSpPr txBox="1"/>
          <p:nvPr/>
        </p:nvSpPr>
        <p:spPr>
          <a:xfrm>
            <a:off x="1405558" y="4684990"/>
            <a:ext cx="15247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dirty="0">
                <a:solidFill>
                  <a:srgbClr val="F3EFF5"/>
                </a:solidFill>
                <a:latin typeface="Congenial Black" panose="02000503040000020004" pitchFamily="2" charset="0"/>
              </a:rPr>
              <a:t>TÍTULO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8343E4E0-3A95-B2C5-C93B-09DA4D011AE7}"/>
              </a:ext>
            </a:extLst>
          </p:cNvPr>
          <p:cNvSpPr txBox="1"/>
          <p:nvPr/>
        </p:nvSpPr>
        <p:spPr>
          <a:xfrm>
            <a:off x="511038" y="5309360"/>
            <a:ext cx="32989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>
                <a:solidFill>
                  <a:srgbClr val="381A00"/>
                </a:solidFill>
                <a:latin typeface="Congenial Light" panose="02000503040000020004" pitchFamily="2" charset="0"/>
              </a:rPr>
              <a:t>Este é um espaço para um pequeno texto.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AEFAE8F4-AF3D-B45F-9042-8A1FD84C8E0E}"/>
              </a:ext>
            </a:extLst>
          </p:cNvPr>
          <p:cNvSpPr txBox="1"/>
          <p:nvPr/>
        </p:nvSpPr>
        <p:spPr>
          <a:xfrm>
            <a:off x="5333611" y="4701683"/>
            <a:ext cx="15247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dirty="0">
                <a:solidFill>
                  <a:srgbClr val="F3EFF5"/>
                </a:solidFill>
                <a:latin typeface="Congenial Black" panose="02000503040000020004" pitchFamily="2" charset="0"/>
              </a:rPr>
              <a:t>TÍTULO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9CEC9EC0-1D3D-6862-3418-971458E757CC}"/>
              </a:ext>
            </a:extLst>
          </p:cNvPr>
          <p:cNvSpPr txBox="1"/>
          <p:nvPr/>
        </p:nvSpPr>
        <p:spPr>
          <a:xfrm>
            <a:off x="4439091" y="5326053"/>
            <a:ext cx="32989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>
                <a:solidFill>
                  <a:srgbClr val="381A00"/>
                </a:solidFill>
                <a:latin typeface="Congenial Light" panose="02000503040000020004" pitchFamily="2" charset="0"/>
              </a:rPr>
              <a:t>Este é um espaço para um pequeno texto.</a:t>
            </a: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BFB08DBA-9742-8D4B-6EC1-88577583FD5C}"/>
              </a:ext>
            </a:extLst>
          </p:cNvPr>
          <p:cNvSpPr txBox="1"/>
          <p:nvPr/>
        </p:nvSpPr>
        <p:spPr>
          <a:xfrm>
            <a:off x="9261664" y="4718376"/>
            <a:ext cx="15247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dirty="0">
                <a:solidFill>
                  <a:srgbClr val="F3EFF5"/>
                </a:solidFill>
                <a:latin typeface="Congenial Black" panose="02000503040000020004" pitchFamily="2" charset="0"/>
              </a:rPr>
              <a:t>TÍTULO</a:t>
            </a: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7F751769-BBA6-E914-5989-9B24B2CF1B31}"/>
              </a:ext>
            </a:extLst>
          </p:cNvPr>
          <p:cNvSpPr txBox="1"/>
          <p:nvPr/>
        </p:nvSpPr>
        <p:spPr>
          <a:xfrm>
            <a:off x="8367144" y="5342746"/>
            <a:ext cx="32989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>
                <a:solidFill>
                  <a:srgbClr val="381A00"/>
                </a:solidFill>
                <a:latin typeface="Congenial Light" panose="02000503040000020004" pitchFamily="2" charset="0"/>
              </a:rPr>
              <a:t>Este é um espaço para um pequeno texto.</a:t>
            </a:r>
          </a:p>
        </p:txBody>
      </p:sp>
      <p:sp>
        <p:nvSpPr>
          <p:cNvPr id="24" name="Elipse 23">
            <a:extLst>
              <a:ext uri="{FF2B5EF4-FFF2-40B4-BE49-F238E27FC236}">
                <a16:creationId xmlns:a16="http://schemas.microsoft.com/office/drawing/2014/main" id="{4F489959-1FE1-12B8-AED4-8586953B226C}"/>
              </a:ext>
            </a:extLst>
          </p:cNvPr>
          <p:cNvSpPr/>
          <p:nvPr/>
        </p:nvSpPr>
        <p:spPr>
          <a:xfrm>
            <a:off x="9584531" y="1669533"/>
            <a:ext cx="914400" cy="914400"/>
          </a:xfrm>
          <a:prstGeom prst="ellipse">
            <a:avLst/>
          </a:prstGeom>
          <a:solidFill>
            <a:srgbClr val="9CC8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5" name="Imagem 24">
            <a:extLst>
              <a:ext uri="{FF2B5EF4-FFF2-40B4-BE49-F238E27FC236}">
                <a16:creationId xmlns:a16="http://schemas.microsoft.com/office/drawing/2014/main" id="{11012DCA-FCDD-0A0F-9AC3-75C4749F95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25819" y="1774308"/>
            <a:ext cx="639762" cy="639762"/>
          </a:xfrm>
          <a:prstGeom prst="rect">
            <a:avLst/>
          </a:prstGeom>
        </p:spPr>
      </p:pic>
      <p:pic>
        <p:nvPicPr>
          <p:cNvPr id="26" name="Imagem 25" descr="Uma imagem contendo computer, luz&#10;&#10;O conteúdo gerado por IA pode estar incorreto.">
            <a:extLst>
              <a:ext uri="{FF2B5EF4-FFF2-40B4-BE49-F238E27FC236}">
                <a16:creationId xmlns:a16="http://schemas.microsoft.com/office/drawing/2014/main" id="{8F7E5407-EFE6-7271-22AF-A328F659DD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2201" y="-627640"/>
            <a:ext cx="4287157" cy="285810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94103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4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1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 animBg="1"/>
      <p:bldP spid="10" grpId="0" animBg="1"/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EFF5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75EA4A6-A928-6652-437B-D9CA91300C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e onde vem o gergelim que comemos? Veja como é a planta que cresce até 2  metros de altura">
            <a:extLst>
              <a:ext uri="{FF2B5EF4-FFF2-40B4-BE49-F238E27FC236}">
                <a16:creationId xmlns:a16="http://schemas.microsoft.com/office/drawing/2014/main" id="{AB495B7C-7F2F-C23C-3E25-9241DA7794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172" b="33526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E5F54187-60CD-43C3-4D9D-D651836EEC7B}"/>
              </a:ext>
            </a:extLst>
          </p:cNvPr>
          <p:cNvSpPr txBox="1"/>
          <p:nvPr/>
        </p:nvSpPr>
        <p:spPr>
          <a:xfrm>
            <a:off x="8152520" y="506898"/>
            <a:ext cx="353975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8000" dirty="0">
                <a:solidFill>
                  <a:srgbClr val="72B01D"/>
                </a:solidFill>
                <a:latin typeface="Congenial Black" panose="02000503040000020004" pitchFamily="2" charset="0"/>
              </a:rPr>
              <a:t>TÍTULO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FC61667B-FD50-94D9-22EE-CAD6DD14312D}"/>
              </a:ext>
            </a:extLst>
          </p:cNvPr>
          <p:cNvSpPr txBox="1"/>
          <p:nvPr/>
        </p:nvSpPr>
        <p:spPr>
          <a:xfrm>
            <a:off x="8276753" y="1468138"/>
            <a:ext cx="329128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800" dirty="0">
                <a:solidFill>
                  <a:srgbClr val="381A00"/>
                </a:solidFill>
                <a:latin typeface="Lucida Handwriting" panose="03010101010101010101" pitchFamily="66" charset="0"/>
              </a:rPr>
              <a:t>subtítulo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CBB3A6B7-001B-FF9B-EED9-EEC35184409A}"/>
              </a:ext>
            </a:extLst>
          </p:cNvPr>
          <p:cNvSpPr txBox="1"/>
          <p:nvPr/>
        </p:nvSpPr>
        <p:spPr>
          <a:xfrm>
            <a:off x="6111279" y="3429000"/>
            <a:ext cx="558099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4000" dirty="0">
                <a:solidFill>
                  <a:srgbClr val="381A00"/>
                </a:solidFill>
                <a:latin typeface="Congenial Light" panose="02000503040000020004" pitchFamily="2" charset="0"/>
              </a:rPr>
              <a:t>Este é um espaço para um pequeno texto. Não se esqueça de </a:t>
            </a:r>
            <a:r>
              <a:rPr lang="pt-BR" sz="4000" dirty="0">
                <a:solidFill>
                  <a:srgbClr val="72B01D"/>
                </a:solidFill>
                <a:latin typeface="Congenial Black" panose="02000503040000020004" pitchFamily="2" charset="0"/>
              </a:rPr>
              <a:t>destacar palavras importantes</a:t>
            </a:r>
            <a:r>
              <a:rPr lang="pt-BR" sz="4000" dirty="0">
                <a:solidFill>
                  <a:srgbClr val="381A00"/>
                </a:solidFill>
                <a:latin typeface="Congenial Light" panose="02000503040000020004" pitchFamily="2" charset="0"/>
              </a:rPr>
              <a:t>.</a:t>
            </a:r>
          </a:p>
        </p:txBody>
      </p:sp>
      <p:pic>
        <p:nvPicPr>
          <p:cNvPr id="9" name="Imagem 8" descr="Praia com pedras&#10;&#10;O conteúdo gerado por IA pode estar incorreto.">
            <a:extLst>
              <a:ext uri="{FF2B5EF4-FFF2-40B4-BE49-F238E27FC236}">
                <a16:creationId xmlns:a16="http://schemas.microsoft.com/office/drawing/2014/main" id="{C865E783-7A27-D589-BCBA-B6B5866A55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03615">
            <a:off x="524356" y="519552"/>
            <a:ext cx="3468330" cy="5202495"/>
          </a:xfrm>
          <a:prstGeom prst="rect">
            <a:avLst/>
          </a:prstGeom>
          <a:ln w="38100">
            <a:solidFill>
              <a:srgbClr val="F3EFF5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Imagem 9" descr="Flor cor de rosa&#10;&#10;O conteúdo gerado por IA pode estar incorreto.">
            <a:extLst>
              <a:ext uri="{FF2B5EF4-FFF2-40B4-BE49-F238E27FC236}">
                <a16:creationId xmlns:a16="http://schemas.microsoft.com/office/drawing/2014/main" id="{1AF2BBAC-5421-BADB-4677-FC7BBC07E3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9325" y="4200240"/>
            <a:ext cx="3562226" cy="2374817"/>
          </a:xfrm>
          <a:prstGeom prst="rect">
            <a:avLst/>
          </a:prstGeom>
          <a:ln w="38100">
            <a:solidFill>
              <a:srgbClr val="F3EFF5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Imagem 10" descr="Uma imagem contendo computer, luz&#10;&#10;O conteúdo gerado por IA pode estar incorreto.">
            <a:extLst>
              <a:ext uri="{FF2B5EF4-FFF2-40B4-BE49-F238E27FC236}">
                <a16:creationId xmlns:a16="http://schemas.microsoft.com/office/drawing/2014/main" id="{201C56BF-7623-8A24-C448-A3C5B3DAB8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7972" y="-757985"/>
            <a:ext cx="4287157" cy="285810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56158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2B01D">
            <a:alpha val="70000"/>
          </a:srgb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607613A-9D6E-EB04-494D-F9CCB3030D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2F82D090-2642-0D7B-0CE3-C1B4BF207149}"/>
              </a:ext>
            </a:extLst>
          </p:cNvPr>
          <p:cNvSpPr txBox="1"/>
          <p:nvPr/>
        </p:nvSpPr>
        <p:spPr>
          <a:xfrm>
            <a:off x="380120" y="373548"/>
            <a:ext cx="353975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8000" dirty="0">
                <a:solidFill>
                  <a:srgbClr val="381A00"/>
                </a:solidFill>
                <a:latin typeface="Congenial Black" panose="02000503040000020004" pitchFamily="2" charset="0"/>
              </a:rPr>
              <a:t>TÍTULO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8C19F2EF-BD62-2757-F251-762038C9B915}"/>
              </a:ext>
            </a:extLst>
          </p:cNvPr>
          <p:cNvSpPr txBox="1"/>
          <p:nvPr/>
        </p:nvSpPr>
        <p:spPr>
          <a:xfrm>
            <a:off x="380120" y="1423035"/>
            <a:ext cx="329128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800" dirty="0">
                <a:solidFill>
                  <a:srgbClr val="F3EFF5"/>
                </a:solidFill>
                <a:latin typeface="Lucida Handwriting" panose="03010101010101010101" pitchFamily="66" charset="0"/>
              </a:rPr>
              <a:t>subtítulo</a:t>
            </a:r>
          </a:p>
        </p:txBody>
      </p:sp>
      <p:pic>
        <p:nvPicPr>
          <p:cNvPr id="4" name="Imagem 3" descr="Uma imagem contendo Interface gráfica do usuário&#10;&#10;O conteúdo gerado por IA pode estar incorreto.">
            <a:extLst>
              <a:ext uri="{FF2B5EF4-FFF2-40B4-BE49-F238E27FC236}">
                <a16:creationId xmlns:a16="http://schemas.microsoft.com/office/drawing/2014/main" id="{0455B3FD-53D5-78B3-DEC5-88065DD76A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9" t="46111" r="889" b="44259"/>
          <a:stretch>
            <a:fillRect/>
          </a:stretch>
        </p:blipFill>
        <p:spPr>
          <a:xfrm rot="16200000">
            <a:off x="7120890" y="3098800"/>
            <a:ext cx="10104120" cy="660400"/>
          </a:xfrm>
          <a:prstGeom prst="rect">
            <a:avLst/>
          </a:prstGeom>
        </p:spPr>
      </p:pic>
      <p:pic>
        <p:nvPicPr>
          <p:cNvPr id="5" name="Imagem 4" descr="Fundo preto com estrelas&#10;&#10;O conteúdo gerado por IA pode estar incorreto.">
            <a:extLst>
              <a:ext uri="{FF2B5EF4-FFF2-40B4-BE49-F238E27FC236}">
                <a16:creationId xmlns:a16="http://schemas.microsoft.com/office/drawing/2014/main" id="{A351A883-B5AF-3467-3723-EE378AF55E6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704" b="33889"/>
          <a:stretch>
            <a:fillRect/>
          </a:stretch>
        </p:blipFill>
        <p:spPr>
          <a:xfrm>
            <a:off x="10056815" y="539751"/>
            <a:ext cx="4279900" cy="782007"/>
          </a:xfrm>
          <a:prstGeom prst="rect">
            <a:avLst/>
          </a:prstGeom>
        </p:spPr>
      </p:pic>
      <p:pic>
        <p:nvPicPr>
          <p:cNvPr id="6" name="Imagem 5" descr="Fundo preto com estrelas&#10;&#10;O conteúdo gerado por IA pode estar incorreto.">
            <a:extLst>
              <a:ext uri="{FF2B5EF4-FFF2-40B4-BE49-F238E27FC236}">
                <a16:creationId xmlns:a16="http://schemas.microsoft.com/office/drawing/2014/main" id="{546093C7-053F-7F7A-6FBA-7042158825E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704" b="33889"/>
          <a:stretch>
            <a:fillRect/>
          </a:stretch>
        </p:blipFill>
        <p:spPr>
          <a:xfrm>
            <a:off x="10056815" y="3064987"/>
            <a:ext cx="4279900" cy="782007"/>
          </a:xfrm>
          <a:prstGeom prst="rect">
            <a:avLst/>
          </a:prstGeom>
        </p:spPr>
      </p:pic>
      <p:pic>
        <p:nvPicPr>
          <p:cNvPr id="7" name="Imagem 6" descr="Fundo preto com estrelas&#10;&#10;O conteúdo gerado por IA pode estar incorreto.">
            <a:extLst>
              <a:ext uri="{FF2B5EF4-FFF2-40B4-BE49-F238E27FC236}">
                <a16:creationId xmlns:a16="http://schemas.microsoft.com/office/drawing/2014/main" id="{95CE26EA-CD97-D3B3-0F48-2DB7AB20D8C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704" b="33889"/>
          <a:stretch>
            <a:fillRect/>
          </a:stretch>
        </p:blipFill>
        <p:spPr>
          <a:xfrm>
            <a:off x="10056815" y="5590223"/>
            <a:ext cx="4279900" cy="782007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A54A8D82-7626-C111-BA9A-4D454AF59260}"/>
              </a:ext>
            </a:extLst>
          </p:cNvPr>
          <p:cNvSpPr txBox="1"/>
          <p:nvPr/>
        </p:nvSpPr>
        <p:spPr>
          <a:xfrm>
            <a:off x="8699564" y="390381"/>
            <a:ext cx="15247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dirty="0">
                <a:solidFill>
                  <a:srgbClr val="F3EFF5"/>
                </a:solidFill>
                <a:latin typeface="Congenial Black" panose="02000503040000020004" pitchFamily="2" charset="0"/>
              </a:rPr>
              <a:t>TÍTULO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0E0D1AD8-450D-B1F5-CF27-E59DB0BBCA21}"/>
              </a:ext>
            </a:extLst>
          </p:cNvPr>
          <p:cNvSpPr txBox="1"/>
          <p:nvPr/>
        </p:nvSpPr>
        <p:spPr>
          <a:xfrm>
            <a:off x="7486649" y="840260"/>
            <a:ext cx="27847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2000" dirty="0">
                <a:solidFill>
                  <a:srgbClr val="381A00"/>
                </a:solidFill>
                <a:latin typeface="Congenial Light" panose="02000503040000020004" pitchFamily="2" charset="0"/>
              </a:rPr>
              <a:t>Este é um espaço para um pequeno texto.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FB76C7EE-45D0-57BE-BE0A-37B5BDC88989}"/>
              </a:ext>
            </a:extLst>
          </p:cNvPr>
          <p:cNvSpPr txBox="1"/>
          <p:nvPr/>
        </p:nvSpPr>
        <p:spPr>
          <a:xfrm>
            <a:off x="8699564" y="2763914"/>
            <a:ext cx="15247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dirty="0">
                <a:solidFill>
                  <a:srgbClr val="F3EFF5"/>
                </a:solidFill>
                <a:latin typeface="Congenial Black" panose="02000503040000020004" pitchFamily="2" charset="0"/>
              </a:rPr>
              <a:t>TÍTULO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CB599C80-9FC6-0547-83D5-B1ECEF4652D8}"/>
              </a:ext>
            </a:extLst>
          </p:cNvPr>
          <p:cNvSpPr txBox="1"/>
          <p:nvPr/>
        </p:nvSpPr>
        <p:spPr>
          <a:xfrm>
            <a:off x="7486649" y="3213793"/>
            <a:ext cx="27847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2000" dirty="0">
                <a:solidFill>
                  <a:srgbClr val="381A00"/>
                </a:solidFill>
                <a:latin typeface="Congenial Light" panose="02000503040000020004" pitchFamily="2" charset="0"/>
              </a:rPr>
              <a:t>Este é um espaço para um pequeno texto.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984E030A-DFDF-8F4C-1D00-9CE78FA25AE6}"/>
              </a:ext>
            </a:extLst>
          </p:cNvPr>
          <p:cNvSpPr txBox="1"/>
          <p:nvPr/>
        </p:nvSpPr>
        <p:spPr>
          <a:xfrm>
            <a:off x="8746582" y="5363835"/>
            <a:ext cx="15247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dirty="0">
                <a:solidFill>
                  <a:srgbClr val="F3EFF5"/>
                </a:solidFill>
                <a:latin typeface="Congenial Black" panose="02000503040000020004" pitchFamily="2" charset="0"/>
              </a:rPr>
              <a:t>TÍTULO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DC0F8004-4E59-0D99-331A-15F2F0F1A426}"/>
              </a:ext>
            </a:extLst>
          </p:cNvPr>
          <p:cNvSpPr txBox="1"/>
          <p:nvPr/>
        </p:nvSpPr>
        <p:spPr>
          <a:xfrm>
            <a:off x="7533667" y="5813714"/>
            <a:ext cx="27847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2000" dirty="0">
                <a:solidFill>
                  <a:srgbClr val="381A00"/>
                </a:solidFill>
                <a:latin typeface="Congenial Light" panose="02000503040000020004" pitchFamily="2" charset="0"/>
              </a:rPr>
              <a:t>Este é um espaço para um pequeno texto.</a:t>
            </a:r>
          </a:p>
        </p:txBody>
      </p:sp>
      <p:pic>
        <p:nvPicPr>
          <p:cNvPr id="15" name="Imagem 14" descr="Flor cor de rosa&#10;&#10;O conteúdo gerado por IA pode estar incorreto.">
            <a:extLst>
              <a:ext uri="{FF2B5EF4-FFF2-40B4-BE49-F238E27FC236}">
                <a16:creationId xmlns:a16="http://schemas.microsoft.com/office/drawing/2014/main" id="{C3555C77-E259-0AD4-59FA-412B07B3C8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4039" y="3416560"/>
            <a:ext cx="3562226" cy="2374817"/>
          </a:xfrm>
          <a:prstGeom prst="rect">
            <a:avLst/>
          </a:prstGeom>
          <a:ln w="38100">
            <a:solidFill>
              <a:srgbClr val="F3EFF5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4" name="Imagem 13" descr="Praia com pedras&#10;&#10;O conteúdo gerado por IA pode estar incorreto.">
            <a:extLst>
              <a:ext uri="{FF2B5EF4-FFF2-40B4-BE49-F238E27FC236}">
                <a16:creationId xmlns:a16="http://schemas.microsoft.com/office/drawing/2014/main" id="{A8F7DC5B-6025-BFA6-D656-089465FB75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501" y="2307387"/>
            <a:ext cx="2784710" cy="4177065"/>
          </a:xfrm>
          <a:prstGeom prst="rect">
            <a:avLst/>
          </a:prstGeom>
          <a:ln w="38100">
            <a:solidFill>
              <a:srgbClr val="F3EFF5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6" name="Imagem 15" descr="Uma imagem contendo computer, luz&#10;&#10;O conteúdo gerado por IA pode estar incorreto.">
            <a:extLst>
              <a:ext uri="{FF2B5EF4-FFF2-40B4-BE49-F238E27FC236}">
                <a16:creationId xmlns:a16="http://schemas.microsoft.com/office/drawing/2014/main" id="{C1A6A62F-A9C2-79C1-2270-E7AC54DD028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9920" y="-604073"/>
            <a:ext cx="4287157" cy="285810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7" name="Imagem 16" descr="Uma imagem contendo computer, luz&#10;&#10;O conteúdo gerado por IA pode estar incorreto.">
            <a:extLst>
              <a:ext uri="{FF2B5EF4-FFF2-40B4-BE49-F238E27FC236}">
                <a16:creationId xmlns:a16="http://schemas.microsoft.com/office/drawing/2014/main" id="{109F5F53-41D7-D8D1-C487-D38C056C55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07339">
            <a:off x="1808757" y="5108754"/>
            <a:ext cx="4287157" cy="285810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14243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2B01D">
            <a:alpha val="70000"/>
          </a:srgb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4F9346D-6F83-6683-6345-A2F5C1F8AC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2D03BA22-BF9C-9CEC-2536-0E85D2BE4CBB}"/>
              </a:ext>
            </a:extLst>
          </p:cNvPr>
          <p:cNvSpPr/>
          <p:nvPr/>
        </p:nvSpPr>
        <p:spPr>
          <a:xfrm>
            <a:off x="0" y="0"/>
            <a:ext cx="12192000" cy="1930400"/>
          </a:xfrm>
          <a:prstGeom prst="rect">
            <a:avLst/>
          </a:prstGeom>
          <a:solidFill>
            <a:srgbClr val="F3EF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Forma Livre: Forma 5">
            <a:extLst>
              <a:ext uri="{FF2B5EF4-FFF2-40B4-BE49-F238E27FC236}">
                <a16:creationId xmlns:a16="http://schemas.microsoft.com/office/drawing/2014/main" id="{34CF67F2-4230-7DD8-6500-9EA3AED4D5D2}"/>
              </a:ext>
            </a:extLst>
          </p:cNvPr>
          <p:cNvSpPr/>
          <p:nvPr/>
        </p:nvSpPr>
        <p:spPr>
          <a:xfrm>
            <a:off x="0" y="0"/>
            <a:ext cx="12193259" cy="3657531"/>
          </a:xfrm>
          <a:custGeom>
            <a:avLst/>
            <a:gdLst>
              <a:gd name="connsiteX0" fmla="*/ 12193259 w 12193259"/>
              <a:gd name="connsiteY0" fmla="*/ 0 h 3657531"/>
              <a:gd name="connsiteX1" fmla="*/ 12193259 w 12193259"/>
              <a:gd name="connsiteY1" fmla="*/ 3006071 h 3657531"/>
              <a:gd name="connsiteX2" fmla="*/ 19063 w 12193259"/>
              <a:gd name="connsiteY2" fmla="*/ 3657531 h 3657531"/>
              <a:gd name="connsiteX3" fmla="*/ 0 w 12193259"/>
              <a:gd name="connsiteY3" fmla="*/ 3301284 h 3657531"/>
              <a:gd name="connsiteX4" fmla="*/ 1259 w 12193259"/>
              <a:gd name="connsiteY4" fmla="*/ 3301284 h 3657531"/>
              <a:gd name="connsiteX5" fmla="*/ 1259 w 12193259"/>
              <a:gd name="connsiteY5" fmla="*/ 1134417 h 3657531"/>
              <a:gd name="connsiteX6" fmla="*/ 84170 w 12193259"/>
              <a:gd name="connsiteY6" fmla="*/ 1188255 h 3657531"/>
              <a:gd name="connsiteX7" fmla="*/ 6450703 w 12193259"/>
              <a:gd name="connsiteY7" fmla="*/ 1663275 h 3657531"/>
              <a:gd name="connsiteX8" fmla="*/ 12053490 w 12193259"/>
              <a:gd name="connsiteY8" fmla="*/ 94761 h 3657531"/>
              <a:gd name="connsiteX9" fmla="*/ 12193259 w 12193259"/>
              <a:gd name="connsiteY9" fmla="*/ 0 h 3657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3259" h="3657531">
                <a:moveTo>
                  <a:pt x="12193259" y="0"/>
                </a:moveTo>
                <a:lnTo>
                  <a:pt x="12193259" y="3006071"/>
                </a:lnTo>
                <a:lnTo>
                  <a:pt x="19063" y="3657531"/>
                </a:lnTo>
                <a:lnTo>
                  <a:pt x="0" y="3301284"/>
                </a:lnTo>
                <a:lnTo>
                  <a:pt x="1259" y="3301284"/>
                </a:lnTo>
                <a:lnTo>
                  <a:pt x="1259" y="1134417"/>
                </a:lnTo>
                <a:lnTo>
                  <a:pt x="84170" y="1188255"/>
                </a:lnTo>
                <a:cubicBezTo>
                  <a:pt x="1068859" y="1781900"/>
                  <a:pt x="3576386" y="1998062"/>
                  <a:pt x="6450703" y="1663275"/>
                </a:cubicBezTo>
                <a:cubicBezTo>
                  <a:pt x="8899195" y="1378087"/>
                  <a:pt x="10989079" y="765870"/>
                  <a:pt x="12053490" y="94761"/>
                </a:cubicBezTo>
                <a:lnTo>
                  <a:pt x="12193259" y="0"/>
                </a:lnTo>
                <a:close/>
              </a:path>
            </a:pathLst>
          </a:custGeom>
          <a:solidFill>
            <a:srgbClr val="381A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/>
          </a:p>
        </p:txBody>
      </p:sp>
      <p:sp>
        <p:nvSpPr>
          <p:cNvPr id="7" name="Forma Livre: Forma 6">
            <a:extLst>
              <a:ext uri="{FF2B5EF4-FFF2-40B4-BE49-F238E27FC236}">
                <a16:creationId xmlns:a16="http://schemas.microsoft.com/office/drawing/2014/main" id="{8E1338C1-BE33-572C-8AD3-1894C94CED28}"/>
              </a:ext>
            </a:extLst>
          </p:cNvPr>
          <p:cNvSpPr/>
          <p:nvPr/>
        </p:nvSpPr>
        <p:spPr>
          <a:xfrm rot="10800000">
            <a:off x="1259" y="394770"/>
            <a:ext cx="12192001" cy="2906513"/>
          </a:xfrm>
          <a:custGeom>
            <a:avLst/>
            <a:gdLst>
              <a:gd name="connsiteX0" fmla="*/ 0 w 12192001"/>
              <a:gd name="connsiteY0" fmla="*/ 2906513 h 2906513"/>
              <a:gd name="connsiteX1" fmla="*/ 0 w 12192001"/>
              <a:gd name="connsiteY1" fmla="*/ 0 h 2906513"/>
              <a:gd name="connsiteX2" fmla="*/ 12192001 w 12192001"/>
              <a:gd name="connsiteY2" fmla="*/ 0 h 2906513"/>
              <a:gd name="connsiteX3" fmla="*/ 12192001 w 12192001"/>
              <a:gd name="connsiteY3" fmla="*/ 2623495 h 2906513"/>
              <a:gd name="connsiteX4" fmla="*/ 12164469 w 12192001"/>
              <a:gd name="connsiteY4" fmla="*/ 2595224 h 2906513"/>
              <a:gd name="connsiteX5" fmla="*/ 5662987 w 12192001"/>
              <a:gd name="connsiteY5" fmla="*/ 1647732 h 2906513"/>
              <a:gd name="connsiteX6" fmla="*/ 217551 w 12192001"/>
              <a:gd name="connsiteY6" fmla="*/ 2793548 h 2906513"/>
              <a:gd name="connsiteX7" fmla="*/ 0 w 12192001"/>
              <a:gd name="connsiteY7" fmla="*/ 2906513 h 2906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1" h="2906513">
                <a:moveTo>
                  <a:pt x="0" y="2906513"/>
                </a:moveTo>
                <a:lnTo>
                  <a:pt x="0" y="0"/>
                </a:lnTo>
                <a:lnTo>
                  <a:pt x="12192001" y="0"/>
                </a:lnTo>
                <a:lnTo>
                  <a:pt x="12192001" y="2623495"/>
                </a:lnTo>
                <a:lnTo>
                  <a:pt x="12164469" y="2595224"/>
                </a:lnTo>
                <a:cubicBezTo>
                  <a:pt x="11374041" y="1865860"/>
                  <a:pt x="8743626" y="1454964"/>
                  <a:pt x="5662987" y="1647732"/>
                </a:cubicBezTo>
                <a:cubicBezTo>
                  <a:pt x="3366769" y="1791414"/>
                  <a:pt x="1367271" y="2236260"/>
                  <a:pt x="217551" y="2793548"/>
                </a:cubicBezTo>
                <a:lnTo>
                  <a:pt x="0" y="2906513"/>
                </a:lnTo>
                <a:close/>
              </a:path>
            </a:pathLst>
          </a:custGeom>
          <a:solidFill>
            <a:srgbClr val="3F7D2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/>
          </a:p>
        </p:txBody>
      </p:sp>
      <p:sp>
        <p:nvSpPr>
          <p:cNvPr id="8" name="Forma Livre: Forma 7">
            <a:extLst>
              <a:ext uri="{FF2B5EF4-FFF2-40B4-BE49-F238E27FC236}">
                <a16:creationId xmlns:a16="http://schemas.microsoft.com/office/drawing/2014/main" id="{451544B5-24C9-E948-8224-A31DED833E30}"/>
              </a:ext>
            </a:extLst>
          </p:cNvPr>
          <p:cNvSpPr/>
          <p:nvPr/>
        </p:nvSpPr>
        <p:spPr>
          <a:xfrm>
            <a:off x="1259" y="406654"/>
            <a:ext cx="12192000" cy="3250877"/>
          </a:xfrm>
          <a:custGeom>
            <a:avLst/>
            <a:gdLst>
              <a:gd name="connsiteX0" fmla="*/ 12192000 w 12192000"/>
              <a:gd name="connsiteY0" fmla="*/ 0 h 3250877"/>
              <a:gd name="connsiteX1" fmla="*/ 12192000 w 12192000"/>
              <a:gd name="connsiteY1" fmla="*/ 3250877 h 3250877"/>
              <a:gd name="connsiteX2" fmla="*/ 0 w 12192000"/>
              <a:gd name="connsiteY2" fmla="*/ 3250877 h 3250877"/>
              <a:gd name="connsiteX3" fmla="*/ 0 w 12192000"/>
              <a:gd name="connsiteY3" fmla="*/ 475301 h 3250877"/>
              <a:gd name="connsiteX4" fmla="*/ 26934 w 12192000"/>
              <a:gd name="connsiteY4" fmla="*/ 505211 h 3250877"/>
              <a:gd name="connsiteX5" fmla="*/ 6387274 w 12192000"/>
              <a:gd name="connsiteY5" fmla="*/ 1507628 h 3250877"/>
              <a:gd name="connsiteX6" fmla="*/ 12144059 w 12192000"/>
              <a:gd name="connsiteY6" fmla="*/ 36007 h 3250877"/>
              <a:gd name="connsiteX7" fmla="*/ 12192000 w 12192000"/>
              <a:gd name="connsiteY7" fmla="*/ 0 h 3250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250877">
                <a:moveTo>
                  <a:pt x="12192000" y="0"/>
                </a:moveTo>
                <a:lnTo>
                  <a:pt x="12192000" y="3250877"/>
                </a:lnTo>
                <a:lnTo>
                  <a:pt x="0" y="3250877"/>
                </a:lnTo>
                <a:lnTo>
                  <a:pt x="0" y="475301"/>
                </a:lnTo>
                <a:lnTo>
                  <a:pt x="26934" y="505211"/>
                </a:lnTo>
                <a:cubicBezTo>
                  <a:pt x="800203" y="1276855"/>
                  <a:pt x="3373513" y="1711570"/>
                  <a:pt x="6387274" y="1507628"/>
                </a:cubicBezTo>
                <a:cubicBezTo>
                  <a:pt x="8954552" y="1333901"/>
                  <a:pt x="11142692" y="744014"/>
                  <a:pt x="12144059" y="36007"/>
                </a:cubicBezTo>
                <a:lnTo>
                  <a:pt x="12192000" y="0"/>
                </a:lnTo>
                <a:close/>
              </a:path>
            </a:pathLst>
          </a:custGeom>
          <a:solidFill>
            <a:srgbClr val="9CC8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/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07C33CD6-600A-97CD-7490-A9542805BB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930"/>
          <a:stretch>
            <a:fillRect/>
          </a:stretch>
        </p:blipFill>
        <p:spPr bwMode="auto">
          <a:xfrm>
            <a:off x="457829" y="1001026"/>
            <a:ext cx="11276341" cy="2668390"/>
          </a:xfrm>
          <a:prstGeom prst="roundRect">
            <a:avLst>
              <a:gd name="adj" fmla="val 4180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agem 13" descr="Uma imagem contendo computer, luz&#10;&#10;O conteúdo gerado por IA pode estar incorreto.">
            <a:extLst>
              <a:ext uri="{FF2B5EF4-FFF2-40B4-BE49-F238E27FC236}">
                <a16:creationId xmlns:a16="http://schemas.microsoft.com/office/drawing/2014/main" id="{3E22360F-16C0-1F36-8B48-4FD8CED19E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2421" y="-725212"/>
            <a:ext cx="4287157" cy="285810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5" name="CaixaDeTexto 14">
            <a:extLst>
              <a:ext uri="{FF2B5EF4-FFF2-40B4-BE49-F238E27FC236}">
                <a16:creationId xmlns:a16="http://schemas.microsoft.com/office/drawing/2014/main" id="{0E3BF85C-F0FE-7572-3189-B002A1C2D6F8}"/>
              </a:ext>
            </a:extLst>
          </p:cNvPr>
          <p:cNvSpPr txBox="1"/>
          <p:nvPr/>
        </p:nvSpPr>
        <p:spPr>
          <a:xfrm>
            <a:off x="706691" y="4449138"/>
            <a:ext cx="353975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8000" dirty="0">
                <a:solidFill>
                  <a:srgbClr val="381A00"/>
                </a:solidFill>
                <a:latin typeface="Congenial Black" panose="02000503040000020004" pitchFamily="2" charset="0"/>
              </a:rPr>
              <a:t>TÍTULO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F155B338-DE4F-F856-50A3-944E1CB2CBBD}"/>
              </a:ext>
            </a:extLst>
          </p:cNvPr>
          <p:cNvSpPr txBox="1"/>
          <p:nvPr/>
        </p:nvSpPr>
        <p:spPr>
          <a:xfrm>
            <a:off x="830924" y="5441475"/>
            <a:ext cx="329128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800" dirty="0">
                <a:solidFill>
                  <a:srgbClr val="F3EFF5"/>
                </a:solidFill>
                <a:latin typeface="Lucida Handwriting" panose="03010101010101010101" pitchFamily="66" charset="0"/>
              </a:rPr>
              <a:t>subtítulo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166A133E-9771-2023-0D53-752ABFBD0584}"/>
              </a:ext>
            </a:extLst>
          </p:cNvPr>
          <p:cNvSpPr txBox="1"/>
          <p:nvPr/>
        </p:nvSpPr>
        <p:spPr>
          <a:xfrm>
            <a:off x="7945558" y="4263788"/>
            <a:ext cx="372316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2800" dirty="0">
                <a:solidFill>
                  <a:srgbClr val="F3EFF5"/>
                </a:solidFill>
                <a:latin typeface="Congenial Light" panose="02000503040000020004" pitchFamily="2" charset="0"/>
              </a:rPr>
              <a:t>Este é um espaço para um pequeno texto. Não se esqueça de </a:t>
            </a:r>
            <a:r>
              <a:rPr lang="pt-BR" sz="2800" dirty="0">
                <a:solidFill>
                  <a:srgbClr val="381A00"/>
                </a:solidFill>
                <a:latin typeface="Congenial Black" panose="02000503040000020004" pitchFamily="2" charset="0"/>
              </a:rPr>
              <a:t>destacar palavras importantes</a:t>
            </a:r>
            <a:r>
              <a:rPr lang="pt-BR" sz="2800" dirty="0">
                <a:solidFill>
                  <a:srgbClr val="F3EFF5"/>
                </a:solidFill>
                <a:latin typeface="Congenial Light" panose="02000503040000020004" pitchFamily="2" charset="0"/>
              </a:rPr>
              <a:t>.</a:t>
            </a:r>
          </a:p>
        </p:txBody>
      </p:sp>
      <p:pic>
        <p:nvPicPr>
          <p:cNvPr id="20" name="Imagem 19">
            <a:extLst>
              <a:ext uri="{FF2B5EF4-FFF2-40B4-BE49-F238E27FC236}">
                <a16:creationId xmlns:a16="http://schemas.microsoft.com/office/drawing/2014/main" id="{BF4E5EF5-73CE-FE7E-128C-F819E81B88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6120" y="3884696"/>
            <a:ext cx="639762" cy="639762"/>
          </a:xfrm>
          <a:prstGeom prst="rect">
            <a:avLst/>
          </a:prstGeom>
        </p:spPr>
      </p:pic>
      <p:sp>
        <p:nvSpPr>
          <p:cNvPr id="21" name="CaixaDeTexto 20">
            <a:extLst>
              <a:ext uri="{FF2B5EF4-FFF2-40B4-BE49-F238E27FC236}">
                <a16:creationId xmlns:a16="http://schemas.microsoft.com/office/drawing/2014/main" id="{16A1BB65-A96D-2427-0ABB-B7C7A2B8A2CC}"/>
              </a:ext>
            </a:extLst>
          </p:cNvPr>
          <p:cNvSpPr txBox="1"/>
          <p:nvPr/>
        </p:nvSpPr>
        <p:spPr>
          <a:xfrm>
            <a:off x="4701323" y="4543369"/>
            <a:ext cx="27893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>
                <a:solidFill>
                  <a:srgbClr val="381A00"/>
                </a:solidFill>
                <a:latin typeface="Congenial Light" panose="02000503040000020004" pitchFamily="2" charset="0"/>
              </a:rPr>
              <a:t>Este é um espaço para um pequeno texto.</a:t>
            </a:r>
          </a:p>
        </p:txBody>
      </p:sp>
      <p:pic>
        <p:nvPicPr>
          <p:cNvPr id="22" name="Imagem 21">
            <a:extLst>
              <a:ext uri="{FF2B5EF4-FFF2-40B4-BE49-F238E27FC236}">
                <a16:creationId xmlns:a16="http://schemas.microsoft.com/office/drawing/2014/main" id="{366A2C42-AD04-AA34-6036-6F1696538D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6120" y="5287004"/>
            <a:ext cx="639762" cy="639762"/>
          </a:xfrm>
          <a:prstGeom prst="rect">
            <a:avLst/>
          </a:prstGeom>
        </p:spPr>
      </p:pic>
      <p:sp>
        <p:nvSpPr>
          <p:cNvPr id="23" name="CaixaDeTexto 22">
            <a:extLst>
              <a:ext uri="{FF2B5EF4-FFF2-40B4-BE49-F238E27FC236}">
                <a16:creationId xmlns:a16="http://schemas.microsoft.com/office/drawing/2014/main" id="{32AAC791-8047-C1F8-7FC1-4EF2F7079B63}"/>
              </a:ext>
            </a:extLst>
          </p:cNvPr>
          <p:cNvSpPr txBox="1"/>
          <p:nvPr/>
        </p:nvSpPr>
        <p:spPr>
          <a:xfrm>
            <a:off x="4701323" y="5945677"/>
            <a:ext cx="27893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>
                <a:solidFill>
                  <a:srgbClr val="381A00"/>
                </a:solidFill>
                <a:latin typeface="Congenial Light" panose="02000503040000020004" pitchFamily="2" charset="0"/>
              </a:rPr>
              <a:t>Este é um espaço para um pequeno texto.</a:t>
            </a:r>
          </a:p>
        </p:txBody>
      </p:sp>
    </p:spTree>
    <p:extLst>
      <p:ext uri="{BB962C8B-B14F-4D97-AF65-F5344CB8AC3E}">
        <p14:creationId xmlns:p14="http://schemas.microsoft.com/office/powerpoint/2010/main" val="4058006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8" grpId="0"/>
      <p:bldP spid="21" grpId="0"/>
      <p:bldP spid="2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2B01D">
            <a:alpha val="70000"/>
          </a:srgb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A6185AF-3F4E-7F5D-20C7-48FC1FC53D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: Cantos Superiores Arredondados 5">
            <a:extLst>
              <a:ext uri="{FF2B5EF4-FFF2-40B4-BE49-F238E27FC236}">
                <a16:creationId xmlns:a16="http://schemas.microsoft.com/office/drawing/2014/main" id="{7BF94450-F9D8-D3B2-1DAB-C58C919D6F2B}"/>
              </a:ext>
            </a:extLst>
          </p:cNvPr>
          <p:cNvSpPr/>
          <p:nvPr/>
        </p:nvSpPr>
        <p:spPr>
          <a:xfrm rot="16200000">
            <a:off x="4819675" y="-1011550"/>
            <a:ext cx="5863550" cy="88811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8B4E2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Círculo: Vazio 1">
            <a:extLst>
              <a:ext uri="{FF2B5EF4-FFF2-40B4-BE49-F238E27FC236}">
                <a16:creationId xmlns:a16="http://schemas.microsoft.com/office/drawing/2014/main" id="{6A7FC2B4-F5B3-6EF3-972F-0255D1968B11}"/>
              </a:ext>
            </a:extLst>
          </p:cNvPr>
          <p:cNvSpPr/>
          <p:nvPr/>
        </p:nvSpPr>
        <p:spPr>
          <a:xfrm>
            <a:off x="520699" y="768350"/>
            <a:ext cx="5400000" cy="5400000"/>
          </a:xfrm>
          <a:prstGeom prst="donut">
            <a:avLst>
              <a:gd name="adj" fmla="val 6726"/>
            </a:avLst>
          </a:prstGeom>
          <a:solidFill>
            <a:srgbClr val="3F7D2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3" name="Círculo: Vazio 2">
            <a:extLst>
              <a:ext uri="{FF2B5EF4-FFF2-40B4-BE49-F238E27FC236}">
                <a16:creationId xmlns:a16="http://schemas.microsoft.com/office/drawing/2014/main" id="{2626D8C8-6593-C02B-B282-E1F281F1E086}"/>
              </a:ext>
            </a:extLst>
          </p:cNvPr>
          <p:cNvSpPr/>
          <p:nvPr/>
        </p:nvSpPr>
        <p:spPr>
          <a:xfrm>
            <a:off x="769599" y="768350"/>
            <a:ext cx="5151100" cy="5151100"/>
          </a:xfrm>
          <a:prstGeom prst="donut">
            <a:avLst>
              <a:gd name="adj" fmla="val 6726"/>
            </a:avLst>
          </a:prstGeom>
          <a:solidFill>
            <a:srgbClr val="381A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3388258D-DAED-7BA3-9352-9B311E34FA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97" b="16697"/>
          <a:stretch/>
        </p:blipFill>
        <p:spPr bwMode="auto">
          <a:xfrm>
            <a:off x="769599" y="1017250"/>
            <a:ext cx="4902200" cy="4902200"/>
          </a:xfrm>
          <a:prstGeom prst="ellipse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A719448A-AFFE-0702-D0FE-A6E31CB3606B}"/>
              </a:ext>
            </a:extLst>
          </p:cNvPr>
          <p:cNvSpPr txBox="1"/>
          <p:nvPr/>
        </p:nvSpPr>
        <p:spPr>
          <a:xfrm>
            <a:off x="8255782" y="768350"/>
            <a:ext cx="353975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8000" dirty="0">
                <a:solidFill>
                  <a:srgbClr val="381A00"/>
                </a:solidFill>
                <a:latin typeface="Congenial Black" panose="02000503040000020004" pitchFamily="2" charset="0"/>
              </a:rPr>
              <a:t>TÍTULO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2F652D83-A7C8-B20E-A280-2DE66B790707}"/>
              </a:ext>
            </a:extLst>
          </p:cNvPr>
          <p:cNvSpPr txBox="1"/>
          <p:nvPr/>
        </p:nvSpPr>
        <p:spPr>
          <a:xfrm>
            <a:off x="8380015" y="1729590"/>
            <a:ext cx="329128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800" dirty="0">
                <a:solidFill>
                  <a:srgbClr val="F3EFF5"/>
                </a:solidFill>
                <a:latin typeface="Lucida Handwriting" panose="03010101010101010101" pitchFamily="66" charset="0"/>
              </a:rPr>
              <a:t>subtítulo</a:t>
            </a:r>
          </a:p>
        </p:txBody>
      </p:sp>
      <p:sp>
        <p:nvSpPr>
          <p:cNvPr id="9" name="Retângulo: Cantos Arredondados 8">
            <a:extLst>
              <a:ext uri="{FF2B5EF4-FFF2-40B4-BE49-F238E27FC236}">
                <a16:creationId xmlns:a16="http://schemas.microsoft.com/office/drawing/2014/main" id="{0A2A9573-5340-5C2D-A890-85663D30D6A4}"/>
              </a:ext>
            </a:extLst>
          </p:cNvPr>
          <p:cNvSpPr/>
          <p:nvPr/>
        </p:nvSpPr>
        <p:spPr>
          <a:xfrm>
            <a:off x="6426200" y="3060700"/>
            <a:ext cx="5400000" cy="461127"/>
          </a:xfrm>
          <a:prstGeom prst="roundRect">
            <a:avLst/>
          </a:prstGeom>
          <a:solidFill>
            <a:srgbClr val="381A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: Cantos Arredondados 9">
            <a:extLst>
              <a:ext uri="{FF2B5EF4-FFF2-40B4-BE49-F238E27FC236}">
                <a16:creationId xmlns:a16="http://schemas.microsoft.com/office/drawing/2014/main" id="{8B653B0F-D90F-439D-C423-21FF2ED08CD6}"/>
              </a:ext>
            </a:extLst>
          </p:cNvPr>
          <p:cNvSpPr/>
          <p:nvPr/>
        </p:nvSpPr>
        <p:spPr>
          <a:xfrm>
            <a:off x="6426200" y="4135310"/>
            <a:ext cx="5400000" cy="461127"/>
          </a:xfrm>
          <a:prstGeom prst="roundRect">
            <a:avLst/>
          </a:prstGeom>
          <a:solidFill>
            <a:srgbClr val="381A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: Cantos Arredondados 10">
            <a:extLst>
              <a:ext uri="{FF2B5EF4-FFF2-40B4-BE49-F238E27FC236}">
                <a16:creationId xmlns:a16="http://schemas.microsoft.com/office/drawing/2014/main" id="{AD8E144E-C5A7-6823-4271-3D6B3E3A55F6}"/>
              </a:ext>
            </a:extLst>
          </p:cNvPr>
          <p:cNvSpPr/>
          <p:nvPr/>
        </p:nvSpPr>
        <p:spPr>
          <a:xfrm>
            <a:off x="6426200" y="5209920"/>
            <a:ext cx="5400000" cy="461127"/>
          </a:xfrm>
          <a:prstGeom prst="roundRect">
            <a:avLst/>
          </a:prstGeom>
          <a:solidFill>
            <a:srgbClr val="381A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Retângulo: Cantos Arredondados 11">
            <a:extLst>
              <a:ext uri="{FF2B5EF4-FFF2-40B4-BE49-F238E27FC236}">
                <a16:creationId xmlns:a16="http://schemas.microsoft.com/office/drawing/2014/main" id="{E26F1B94-535E-C956-505A-2FCF97C73603}"/>
              </a:ext>
            </a:extLst>
          </p:cNvPr>
          <p:cNvSpPr/>
          <p:nvPr/>
        </p:nvSpPr>
        <p:spPr>
          <a:xfrm rot="10800000">
            <a:off x="6966200" y="3065729"/>
            <a:ext cx="4860000" cy="461127"/>
          </a:xfrm>
          <a:prstGeom prst="roundRect">
            <a:avLst/>
          </a:prstGeom>
          <a:solidFill>
            <a:srgbClr val="F3EF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EBD60B8D-D016-B37F-AA8B-46E101FC32BC}"/>
              </a:ext>
            </a:extLst>
          </p:cNvPr>
          <p:cNvSpPr/>
          <p:nvPr/>
        </p:nvSpPr>
        <p:spPr>
          <a:xfrm rot="10800000">
            <a:off x="7236200" y="4135309"/>
            <a:ext cx="4590000" cy="461127"/>
          </a:xfrm>
          <a:prstGeom prst="roundRect">
            <a:avLst/>
          </a:prstGeom>
          <a:solidFill>
            <a:srgbClr val="F3EF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Retângulo: Cantos Arredondados 13">
            <a:extLst>
              <a:ext uri="{FF2B5EF4-FFF2-40B4-BE49-F238E27FC236}">
                <a16:creationId xmlns:a16="http://schemas.microsoft.com/office/drawing/2014/main" id="{6BF58D9F-D7D2-52FD-3EC3-9CFE563E570C}"/>
              </a:ext>
            </a:extLst>
          </p:cNvPr>
          <p:cNvSpPr/>
          <p:nvPr/>
        </p:nvSpPr>
        <p:spPr>
          <a:xfrm rot="10800000">
            <a:off x="10206200" y="5209920"/>
            <a:ext cx="1620000" cy="461127"/>
          </a:xfrm>
          <a:prstGeom prst="roundRect">
            <a:avLst/>
          </a:prstGeom>
          <a:solidFill>
            <a:srgbClr val="F3EF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6A882549-5790-00CE-6661-A4E2354DCA88}"/>
              </a:ext>
            </a:extLst>
          </p:cNvPr>
          <p:cNvSpPr txBox="1"/>
          <p:nvPr/>
        </p:nvSpPr>
        <p:spPr>
          <a:xfrm>
            <a:off x="6426200" y="2645249"/>
            <a:ext cx="7876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>
                <a:solidFill>
                  <a:srgbClr val="F3EFF5"/>
                </a:solidFill>
                <a:latin typeface="Congenial Light" panose="02000503040000020004" pitchFamily="2" charset="0"/>
              </a:rPr>
              <a:t>90%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EE578239-25D5-3129-BD1C-0948F8DAF4B0}"/>
              </a:ext>
            </a:extLst>
          </p:cNvPr>
          <p:cNvSpPr txBox="1"/>
          <p:nvPr/>
        </p:nvSpPr>
        <p:spPr>
          <a:xfrm>
            <a:off x="6423266" y="3723002"/>
            <a:ext cx="7876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>
                <a:solidFill>
                  <a:srgbClr val="F3EFF5"/>
                </a:solidFill>
                <a:latin typeface="Congenial Light" panose="02000503040000020004" pitchFamily="2" charset="0"/>
              </a:rPr>
              <a:t>85%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1F92080E-2377-C412-1D10-37495673BCC2}"/>
              </a:ext>
            </a:extLst>
          </p:cNvPr>
          <p:cNvSpPr txBox="1"/>
          <p:nvPr/>
        </p:nvSpPr>
        <p:spPr>
          <a:xfrm>
            <a:off x="6420332" y="4800755"/>
            <a:ext cx="7876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>
                <a:solidFill>
                  <a:srgbClr val="F3EFF5"/>
                </a:solidFill>
                <a:latin typeface="Congenial Light" panose="02000503040000020004" pitchFamily="2" charset="0"/>
              </a:rPr>
              <a:t>30%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45A92694-FB87-9D98-E9C3-8E82E0523047}"/>
              </a:ext>
            </a:extLst>
          </p:cNvPr>
          <p:cNvSpPr txBox="1"/>
          <p:nvPr/>
        </p:nvSpPr>
        <p:spPr>
          <a:xfrm>
            <a:off x="10840345" y="2642918"/>
            <a:ext cx="10230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>
                <a:solidFill>
                  <a:srgbClr val="F3EFF5"/>
                </a:solidFill>
                <a:latin typeface="Congenial Black" panose="02000503040000020004" pitchFamily="2" charset="0"/>
              </a:rPr>
              <a:t>TÍTULO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87ED0B56-3C17-E6A2-20BE-E46DC27E4954}"/>
              </a:ext>
            </a:extLst>
          </p:cNvPr>
          <p:cNvSpPr txBox="1"/>
          <p:nvPr/>
        </p:nvSpPr>
        <p:spPr>
          <a:xfrm>
            <a:off x="10839326" y="3723002"/>
            <a:ext cx="10230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>
                <a:solidFill>
                  <a:srgbClr val="F3EFF5"/>
                </a:solidFill>
                <a:latin typeface="Congenial Black" panose="02000503040000020004" pitchFamily="2" charset="0"/>
              </a:rPr>
              <a:t>TÍTULO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482A55AC-F4E9-77CA-F4DB-26F85F808EF9}"/>
              </a:ext>
            </a:extLst>
          </p:cNvPr>
          <p:cNvSpPr txBox="1"/>
          <p:nvPr/>
        </p:nvSpPr>
        <p:spPr>
          <a:xfrm>
            <a:off x="10838307" y="4803086"/>
            <a:ext cx="10230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>
                <a:solidFill>
                  <a:srgbClr val="F3EFF5"/>
                </a:solidFill>
                <a:latin typeface="Congenial Black" panose="02000503040000020004" pitchFamily="2" charset="0"/>
              </a:rPr>
              <a:t>TÍTULO</a:t>
            </a:r>
          </a:p>
        </p:txBody>
      </p:sp>
      <p:pic>
        <p:nvPicPr>
          <p:cNvPr id="21" name="Imagem 20" descr="Uma imagem contendo computer, luz&#10;&#10;O conteúdo gerado por IA pode estar incorreto.">
            <a:extLst>
              <a:ext uri="{FF2B5EF4-FFF2-40B4-BE49-F238E27FC236}">
                <a16:creationId xmlns:a16="http://schemas.microsoft.com/office/drawing/2014/main" id="{99D62F2A-0DD4-125D-6E2D-C42918AAA7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4109" y="0"/>
            <a:ext cx="4287157" cy="285810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2" name="Imagem 21" descr="Uma imagem contendo computer, luz&#10;&#10;O conteúdo gerado por IA pode estar incorreto.">
            <a:extLst>
              <a:ext uri="{FF2B5EF4-FFF2-40B4-BE49-F238E27FC236}">
                <a16:creationId xmlns:a16="http://schemas.microsoft.com/office/drawing/2014/main" id="{12D77419-46A7-F17C-6769-9B4BCB8FBB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2471" y="5103880"/>
            <a:ext cx="4287157" cy="285810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12660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2" grpId="0" animBg="1"/>
      <p:bldP spid="13" grpId="0" animBg="1"/>
      <p:bldP spid="14" grpId="0" animBg="1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EFF5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4691B0A-A49E-4FB8-E2A5-10C2A7EE39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Agrupar 5">
            <a:extLst>
              <a:ext uri="{FF2B5EF4-FFF2-40B4-BE49-F238E27FC236}">
                <a16:creationId xmlns:a16="http://schemas.microsoft.com/office/drawing/2014/main" id="{71D1819D-48C5-248F-4674-B7BC1B186053}"/>
              </a:ext>
            </a:extLst>
          </p:cNvPr>
          <p:cNvGrpSpPr/>
          <p:nvPr/>
        </p:nvGrpSpPr>
        <p:grpSpPr>
          <a:xfrm rot="10800000">
            <a:off x="0" y="3200469"/>
            <a:ext cx="12193260" cy="3657531"/>
            <a:chOff x="0" y="0"/>
            <a:chExt cx="12193260" cy="3657531"/>
          </a:xfrm>
        </p:grpSpPr>
        <p:sp>
          <p:nvSpPr>
            <p:cNvPr id="2" name="Retângulo 1">
              <a:extLst>
                <a:ext uri="{FF2B5EF4-FFF2-40B4-BE49-F238E27FC236}">
                  <a16:creationId xmlns:a16="http://schemas.microsoft.com/office/drawing/2014/main" id="{D1F5CE7C-A033-073D-7C2F-BDA4AD8F250C}"/>
                </a:ext>
              </a:extLst>
            </p:cNvPr>
            <p:cNvSpPr/>
            <p:nvPr/>
          </p:nvSpPr>
          <p:spPr>
            <a:xfrm>
              <a:off x="0" y="0"/>
              <a:ext cx="12192000" cy="1930400"/>
            </a:xfrm>
            <a:prstGeom prst="rect">
              <a:avLst/>
            </a:prstGeom>
            <a:solidFill>
              <a:srgbClr val="381A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" name="Forma Livre: Forma 2">
              <a:extLst>
                <a:ext uri="{FF2B5EF4-FFF2-40B4-BE49-F238E27FC236}">
                  <a16:creationId xmlns:a16="http://schemas.microsoft.com/office/drawing/2014/main" id="{416B19A8-CF1E-A8A3-75CA-73E4C2947BAD}"/>
                </a:ext>
              </a:extLst>
            </p:cNvPr>
            <p:cNvSpPr/>
            <p:nvPr/>
          </p:nvSpPr>
          <p:spPr>
            <a:xfrm>
              <a:off x="0" y="0"/>
              <a:ext cx="12193259" cy="3657531"/>
            </a:xfrm>
            <a:custGeom>
              <a:avLst/>
              <a:gdLst>
                <a:gd name="connsiteX0" fmla="*/ 12193259 w 12193259"/>
                <a:gd name="connsiteY0" fmla="*/ 0 h 3657531"/>
                <a:gd name="connsiteX1" fmla="*/ 12193259 w 12193259"/>
                <a:gd name="connsiteY1" fmla="*/ 3006071 h 3657531"/>
                <a:gd name="connsiteX2" fmla="*/ 19063 w 12193259"/>
                <a:gd name="connsiteY2" fmla="*/ 3657531 h 3657531"/>
                <a:gd name="connsiteX3" fmla="*/ 0 w 12193259"/>
                <a:gd name="connsiteY3" fmla="*/ 3301284 h 3657531"/>
                <a:gd name="connsiteX4" fmla="*/ 1259 w 12193259"/>
                <a:gd name="connsiteY4" fmla="*/ 3301284 h 3657531"/>
                <a:gd name="connsiteX5" fmla="*/ 1259 w 12193259"/>
                <a:gd name="connsiteY5" fmla="*/ 1134417 h 3657531"/>
                <a:gd name="connsiteX6" fmla="*/ 84170 w 12193259"/>
                <a:gd name="connsiteY6" fmla="*/ 1188255 h 3657531"/>
                <a:gd name="connsiteX7" fmla="*/ 6450703 w 12193259"/>
                <a:gd name="connsiteY7" fmla="*/ 1663275 h 3657531"/>
                <a:gd name="connsiteX8" fmla="*/ 12053490 w 12193259"/>
                <a:gd name="connsiteY8" fmla="*/ 94761 h 3657531"/>
                <a:gd name="connsiteX9" fmla="*/ 12193259 w 12193259"/>
                <a:gd name="connsiteY9" fmla="*/ 0 h 3657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93259" h="3657531">
                  <a:moveTo>
                    <a:pt x="12193259" y="0"/>
                  </a:moveTo>
                  <a:lnTo>
                    <a:pt x="12193259" y="3006071"/>
                  </a:lnTo>
                  <a:lnTo>
                    <a:pt x="19063" y="3657531"/>
                  </a:lnTo>
                  <a:lnTo>
                    <a:pt x="0" y="3301284"/>
                  </a:lnTo>
                  <a:lnTo>
                    <a:pt x="1259" y="3301284"/>
                  </a:lnTo>
                  <a:lnTo>
                    <a:pt x="1259" y="1134417"/>
                  </a:lnTo>
                  <a:lnTo>
                    <a:pt x="84170" y="1188255"/>
                  </a:lnTo>
                  <a:cubicBezTo>
                    <a:pt x="1068859" y="1781900"/>
                    <a:pt x="3576386" y="1998062"/>
                    <a:pt x="6450703" y="1663275"/>
                  </a:cubicBezTo>
                  <a:cubicBezTo>
                    <a:pt x="8899195" y="1378087"/>
                    <a:pt x="10989079" y="765870"/>
                    <a:pt x="12053490" y="94761"/>
                  </a:cubicBezTo>
                  <a:lnTo>
                    <a:pt x="12193259" y="0"/>
                  </a:lnTo>
                  <a:close/>
                </a:path>
              </a:pathLst>
            </a:custGeom>
            <a:solidFill>
              <a:srgbClr val="8B4E2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t-BR"/>
            </a:p>
          </p:txBody>
        </p:sp>
        <p:sp>
          <p:nvSpPr>
            <p:cNvPr id="4" name="Forma Livre: Forma 3">
              <a:extLst>
                <a:ext uri="{FF2B5EF4-FFF2-40B4-BE49-F238E27FC236}">
                  <a16:creationId xmlns:a16="http://schemas.microsoft.com/office/drawing/2014/main" id="{0526987B-F4CE-1C88-5440-9154EC201814}"/>
                </a:ext>
              </a:extLst>
            </p:cNvPr>
            <p:cNvSpPr/>
            <p:nvPr/>
          </p:nvSpPr>
          <p:spPr>
            <a:xfrm rot="10800000">
              <a:off x="1259" y="394770"/>
              <a:ext cx="12192001" cy="2906513"/>
            </a:xfrm>
            <a:custGeom>
              <a:avLst/>
              <a:gdLst>
                <a:gd name="connsiteX0" fmla="*/ 0 w 12192001"/>
                <a:gd name="connsiteY0" fmla="*/ 2906513 h 2906513"/>
                <a:gd name="connsiteX1" fmla="*/ 0 w 12192001"/>
                <a:gd name="connsiteY1" fmla="*/ 0 h 2906513"/>
                <a:gd name="connsiteX2" fmla="*/ 12192001 w 12192001"/>
                <a:gd name="connsiteY2" fmla="*/ 0 h 2906513"/>
                <a:gd name="connsiteX3" fmla="*/ 12192001 w 12192001"/>
                <a:gd name="connsiteY3" fmla="*/ 2623495 h 2906513"/>
                <a:gd name="connsiteX4" fmla="*/ 12164469 w 12192001"/>
                <a:gd name="connsiteY4" fmla="*/ 2595224 h 2906513"/>
                <a:gd name="connsiteX5" fmla="*/ 5662987 w 12192001"/>
                <a:gd name="connsiteY5" fmla="*/ 1647732 h 2906513"/>
                <a:gd name="connsiteX6" fmla="*/ 217551 w 12192001"/>
                <a:gd name="connsiteY6" fmla="*/ 2793548 h 2906513"/>
                <a:gd name="connsiteX7" fmla="*/ 0 w 12192001"/>
                <a:gd name="connsiteY7" fmla="*/ 2906513 h 2906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1" h="2906513">
                  <a:moveTo>
                    <a:pt x="0" y="2906513"/>
                  </a:moveTo>
                  <a:lnTo>
                    <a:pt x="0" y="0"/>
                  </a:lnTo>
                  <a:lnTo>
                    <a:pt x="12192001" y="0"/>
                  </a:lnTo>
                  <a:lnTo>
                    <a:pt x="12192001" y="2623495"/>
                  </a:lnTo>
                  <a:lnTo>
                    <a:pt x="12164469" y="2595224"/>
                  </a:lnTo>
                  <a:cubicBezTo>
                    <a:pt x="11374041" y="1865860"/>
                    <a:pt x="8743626" y="1454964"/>
                    <a:pt x="5662987" y="1647732"/>
                  </a:cubicBezTo>
                  <a:cubicBezTo>
                    <a:pt x="3366769" y="1791414"/>
                    <a:pt x="1367271" y="2236260"/>
                    <a:pt x="217551" y="2793548"/>
                  </a:cubicBezTo>
                  <a:lnTo>
                    <a:pt x="0" y="2906513"/>
                  </a:lnTo>
                  <a:close/>
                </a:path>
              </a:pathLst>
            </a:custGeom>
            <a:solidFill>
              <a:srgbClr val="72B01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t-BR"/>
            </a:p>
          </p:txBody>
        </p:sp>
        <p:sp>
          <p:nvSpPr>
            <p:cNvPr id="5" name="Forma Livre: Forma 4">
              <a:extLst>
                <a:ext uri="{FF2B5EF4-FFF2-40B4-BE49-F238E27FC236}">
                  <a16:creationId xmlns:a16="http://schemas.microsoft.com/office/drawing/2014/main" id="{B8097F08-1D18-1042-5A29-915D317DBEF5}"/>
                </a:ext>
              </a:extLst>
            </p:cNvPr>
            <p:cNvSpPr/>
            <p:nvPr/>
          </p:nvSpPr>
          <p:spPr>
            <a:xfrm>
              <a:off x="1259" y="406654"/>
              <a:ext cx="12192000" cy="3250877"/>
            </a:xfrm>
            <a:custGeom>
              <a:avLst/>
              <a:gdLst>
                <a:gd name="connsiteX0" fmla="*/ 12192000 w 12192000"/>
                <a:gd name="connsiteY0" fmla="*/ 0 h 3250877"/>
                <a:gd name="connsiteX1" fmla="*/ 12192000 w 12192000"/>
                <a:gd name="connsiteY1" fmla="*/ 3250877 h 3250877"/>
                <a:gd name="connsiteX2" fmla="*/ 0 w 12192000"/>
                <a:gd name="connsiteY2" fmla="*/ 3250877 h 3250877"/>
                <a:gd name="connsiteX3" fmla="*/ 0 w 12192000"/>
                <a:gd name="connsiteY3" fmla="*/ 475301 h 3250877"/>
                <a:gd name="connsiteX4" fmla="*/ 26934 w 12192000"/>
                <a:gd name="connsiteY4" fmla="*/ 505211 h 3250877"/>
                <a:gd name="connsiteX5" fmla="*/ 6387274 w 12192000"/>
                <a:gd name="connsiteY5" fmla="*/ 1507628 h 3250877"/>
                <a:gd name="connsiteX6" fmla="*/ 12144059 w 12192000"/>
                <a:gd name="connsiteY6" fmla="*/ 36007 h 3250877"/>
                <a:gd name="connsiteX7" fmla="*/ 12192000 w 12192000"/>
                <a:gd name="connsiteY7" fmla="*/ 0 h 32508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3250877">
                  <a:moveTo>
                    <a:pt x="12192000" y="0"/>
                  </a:moveTo>
                  <a:lnTo>
                    <a:pt x="12192000" y="3250877"/>
                  </a:lnTo>
                  <a:lnTo>
                    <a:pt x="0" y="3250877"/>
                  </a:lnTo>
                  <a:lnTo>
                    <a:pt x="0" y="475301"/>
                  </a:lnTo>
                  <a:lnTo>
                    <a:pt x="26934" y="505211"/>
                  </a:lnTo>
                  <a:cubicBezTo>
                    <a:pt x="800203" y="1276855"/>
                    <a:pt x="3373513" y="1711570"/>
                    <a:pt x="6387274" y="1507628"/>
                  </a:cubicBezTo>
                  <a:cubicBezTo>
                    <a:pt x="8954552" y="1333901"/>
                    <a:pt x="11142692" y="744014"/>
                    <a:pt x="12144059" y="36007"/>
                  </a:cubicBezTo>
                  <a:lnTo>
                    <a:pt x="12192000" y="0"/>
                  </a:lnTo>
                  <a:close/>
                </a:path>
              </a:pathLst>
            </a:custGeom>
            <a:solidFill>
              <a:srgbClr val="F3EFF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t-BR"/>
            </a:p>
          </p:txBody>
        </p:sp>
      </p:grpSp>
      <p:grpSp>
        <p:nvGrpSpPr>
          <p:cNvPr id="7" name="Agrupar 6">
            <a:extLst>
              <a:ext uri="{FF2B5EF4-FFF2-40B4-BE49-F238E27FC236}">
                <a16:creationId xmlns:a16="http://schemas.microsoft.com/office/drawing/2014/main" id="{5A5A6C93-A1C6-42A1-DE95-BD771071853F}"/>
              </a:ext>
            </a:extLst>
          </p:cNvPr>
          <p:cNvGrpSpPr/>
          <p:nvPr/>
        </p:nvGrpSpPr>
        <p:grpSpPr>
          <a:xfrm>
            <a:off x="2848304" y="1219200"/>
            <a:ext cx="9767680" cy="5638800"/>
            <a:chOff x="573157" y="116121"/>
            <a:chExt cx="11430000" cy="6858000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8" name="Retângulo 7">
              <a:extLst>
                <a:ext uri="{FF2B5EF4-FFF2-40B4-BE49-F238E27FC236}">
                  <a16:creationId xmlns:a16="http://schemas.microsoft.com/office/drawing/2014/main" id="{55C8F3B3-B3E9-0785-9084-482FF24E3905}"/>
                </a:ext>
              </a:extLst>
            </p:cNvPr>
            <p:cNvSpPr/>
            <p:nvPr/>
          </p:nvSpPr>
          <p:spPr>
            <a:xfrm>
              <a:off x="2040835" y="503583"/>
              <a:ext cx="8494643" cy="5459895"/>
            </a:xfrm>
            <a:prstGeom prst="rect">
              <a:avLst/>
            </a:prstGeom>
            <a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9" name="Imagem 8">
              <a:extLst>
                <a:ext uri="{FF2B5EF4-FFF2-40B4-BE49-F238E27FC236}">
                  <a16:creationId xmlns:a16="http://schemas.microsoft.com/office/drawing/2014/main" id="{BA21DCB5-C9A8-DBA9-F6DC-51DCC51D37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3157" y="116121"/>
              <a:ext cx="11430000" cy="6858000"/>
            </a:xfrm>
            <a:prstGeom prst="rect">
              <a:avLst/>
            </a:prstGeom>
          </p:spPr>
        </p:pic>
      </p:grpSp>
      <p:sp>
        <p:nvSpPr>
          <p:cNvPr id="10" name="CaixaDeTexto 9">
            <a:extLst>
              <a:ext uri="{FF2B5EF4-FFF2-40B4-BE49-F238E27FC236}">
                <a16:creationId xmlns:a16="http://schemas.microsoft.com/office/drawing/2014/main" id="{CE17DB72-468A-AC09-43D4-F92DC3D29B59}"/>
              </a:ext>
            </a:extLst>
          </p:cNvPr>
          <p:cNvSpPr txBox="1"/>
          <p:nvPr/>
        </p:nvSpPr>
        <p:spPr>
          <a:xfrm>
            <a:off x="213205" y="394770"/>
            <a:ext cx="353975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8000" dirty="0">
                <a:solidFill>
                  <a:srgbClr val="72B01D"/>
                </a:solidFill>
                <a:latin typeface="Congenial Black" panose="02000503040000020004" pitchFamily="2" charset="0"/>
              </a:rPr>
              <a:t>TÍTULO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345961E3-F066-A12C-B347-C25DB7D6DDC5}"/>
              </a:ext>
            </a:extLst>
          </p:cNvPr>
          <p:cNvSpPr txBox="1"/>
          <p:nvPr/>
        </p:nvSpPr>
        <p:spPr>
          <a:xfrm>
            <a:off x="337438" y="1387107"/>
            <a:ext cx="329128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800" dirty="0">
                <a:solidFill>
                  <a:srgbClr val="381A00"/>
                </a:solidFill>
                <a:latin typeface="Lucida Handwriting" panose="03010101010101010101" pitchFamily="66" charset="0"/>
              </a:rPr>
              <a:t>subtítulo</a:t>
            </a: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CB624981-BF9E-9C2B-2968-394775FDAB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0859" y="2295524"/>
            <a:ext cx="639762" cy="639762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A901D86B-3464-A407-5087-2D4B99EDAEE6}"/>
              </a:ext>
            </a:extLst>
          </p:cNvPr>
          <p:cNvSpPr txBox="1"/>
          <p:nvPr/>
        </p:nvSpPr>
        <p:spPr>
          <a:xfrm>
            <a:off x="686062" y="2954197"/>
            <a:ext cx="27893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>
                <a:solidFill>
                  <a:srgbClr val="8B4E23"/>
                </a:solidFill>
                <a:latin typeface="Congenial Light" panose="02000503040000020004" pitchFamily="2" charset="0"/>
              </a:rPr>
              <a:t>Este é um espaço para um pequeno texto.</a:t>
            </a:r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4A8743DF-ECDD-81D2-3133-227F19A054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0859" y="3779533"/>
            <a:ext cx="639762" cy="639762"/>
          </a:xfrm>
          <a:prstGeom prst="rect">
            <a:avLst/>
          </a:prstGeom>
        </p:spPr>
      </p:pic>
      <p:sp>
        <p:nvSpPr>
          <p:cNvPr id="15" name="CaixaDeTexto 14">
            <a:extLst>
              <a:ext uri="{FF2B5EF4-FFF2-40B4-BE49-F238E27FC236}">
                <a16:creationId xmlns:a16="http://schemas.microsoft.com/office/drawing/2014/main" id="{52EC9B17-CFFD-94CF-A802-884893F81306}"/>
              </a:ext>
            </a:extLst>
          </p:cNvPr>
          <p:cNvSpPr txBox="1"/>
          <p:nvPr/>
        </p:nvSpPr>
        <p:spPr>
          <a:xfrm>
            <a:off x="686062" y="4438206"/>
            <a:ext cx="27893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>
                <a:solidFill>
                  <a:srgbClr val="8B4E23"/>
                </a:solidFill>
                <a:latin typeface="Congenial Light" panose="02000503040000020004" pitchFamily="2" charset="0"/>
              </a:rPr>
              <a:t>Este é um espaço para um pequeno texto.</a:t>
            </a:r>
          </a:p>
        </p:txBody>
      </p:sp>
      <p:pic>
        <p:nvPicPr>
          <p:cNvPr id="16" name="Imagem 15" descr="Uma imagem contendo computer, luz&#10;&#10;O conteúdo gerado por IA pode estar incorreto.">
            <a:extLst>
              <a:ext uri="{FF2B5EF4-FFF2-40B4-BE49-F238E27FC236}">
                <a16:creationId xmlns:a16="http://schemas.microsoft.com/office/drawing/2014/main" id="{811B06FF-593E-4FCB-F431-5A7FF17B57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2634" y="-562581"/>
            <a:ext cx="4287157" cy="285810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7" name="Imagem 16" descr="Uma imagem contendo computer, luz&#10;&#10;O conteúdo gerado por IA pode estar incorreto.">
            <a:extLst>
              <a:ext uri="{FF2B5EF4-FFF2-40B4-BE49-F238E27FC236}">
                <a16:creationId xmlns:a16="http://schemas.microsoft.com/office/drawing/2014/main" id="{FD39111C-7439-E09F-A635-45F776A313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8853" y="5195418"/>
            <a:ext cx="4287157" cy="285810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9458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3" grpId="0"/>
      <p:bldP spid="1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2B01D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5B48B31-07EA-B998-9F53-9406E48785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e onde vem o gergelim que comemos? Veja como é a planta que cresce até 2  metros de altura">
            <a:extLst>
              <a:ext uri="{FF2B5EF4-FFF2-40B4-BE49-F238E27FC236}">
                <a16:creationId xmlns:a16="http://schemas.microsoft.com/office/drawing/2014/main" id="{963A111D-8C94-E126-4762-0A974FA969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172" b="33526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Agrupar 17">
            <a:extLst>
              <a:ext uri="{FF2B5EF4-FFF2-40B4-BE49-F238E27FC236}">
                <a16:creationId xmlns:a16="http://schemas.microsoft.com/office/drawing/2014/main" id="{FA791029-FA38-9AB2-83CE-2F318C638D22}"/>
              </a:ext>
            </a:extLst>
          </p:cNvPr>
          <p:cNvGrpSpPr/>
          <p:nvPr/>
        </p:nvGrpSpPr>
        <p:grpSpPr>
          <a:xfrm>
            <a:off x="7926682" y="2454547"/>
            <a:ext cx="3991427" cy="3991428"/>
            <a:chOff x="8229600" y="2484653"/>
            <a:chExt cx="3991427" cy="3991428"/>
          </a:xfrm>
        </p:grpSpPr>
        <p:sp>
          <p:nvSpPr>
            <p:cNvPr id="15" name="Círculo: Vazio 14">
              <a:extLst>
                <a:ext uri="{FF2B5EF4-FFF2-40B4-BE49-F238E27FC236}">
                  <a16:creationId xmlns:a16="http://schemas.microsoft.com/office/drawing/2014/main" id="{C6D0256C-C31F-6A48-1CF9-DC7218086411}"/>
                </a:ext>
              </a:extLst>
            </p:cNvPr>
            <p:cNvSpPr/>
            <p:nvPr/>
          </p:nvSpPr>
          <p:spPr>
            <a:xfrm>
              <a:off x="8229600" y="2513681"/>
              <a:ext cx="3962400" cy="3962400"/>
            </a:xfrm>
            <a:prstGeom prst="donut">
              <a:avLst>
                <a:gd name="adj" fmla="val 6726"/>
              </a:avLst>
            </a:prstGeom>
            <a:solidFill>
              <a:srgbClr val="F3EFF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chemeClr val="tx1"/>
                </a:solidFill>
              </a:endParaRPr>
            </a:p>
          </p:txBody>
        </p:sp>
        <p:sp>
          <p:nvSpPr>
            <p:cNvPr id="16" name="Círculo: Vazio 15">
              <a:extLst>
                <a:ext uri="{FF2B5EF4-FFF2-40B4-BE49-F238E27FC236}">
                  <a16:creationId xmlns:a16="http://schemas.microsoft.com/office/drawing/2014/main" id="{8B2DDFDF-BEFF-FEF0-6F40-43DB2DF10D7E}"/>
                </a:ext>
              </a:extLst>
            </p:cNvPr>
            <p:cNvSpPr/>
            <p:nvPr/>
          </p:nvSpPr>
          <p:spPr>
            <a:xfrm>
              <a:off x="8441264" y="2484653"/>
              <a:ext cx="3779763" cy="3779763"/>
            </a:xfrm>
            <a:prstGeom prst="donut">
              <a:avLst>
                <a:gd name="adj" fmla="val 6726"/>
              </a:avLst>
            </a:prstGeom>
            <a:solidFill>
              <a:srgbClr val="3F7D2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chemeClr val="tx1"/>
                </a:solidFill>
              </a:endParaRPr>
            </a:p>
          </p:txBody>
        </p:sp>
        <p:pic>
          <p:nvPicPr>
            <p:cNvPr id="17" name="Picture 2">
              <a:extLst>
                <a:ext uri="{FF2B5EF4-FFF2-40B4-BE49-F238E27FC236}">
                  <a16:creationId xmlns:a16="http://schemas.microsoft.com/office/drawing/2014/main" id="{105EBB97-252B-4EA0-1706-09D39CCC00B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697" b="16697"/>
            <a:stretch/>
          </p:blipFill>
          <p:spPr bwMode="auto">
            <a:xfrm>
              <a:off x="8419520" y="2667291"/>
              <a:ext cx="3597125" cy="3597125"/>
            </a:xfrm>
            <a:prstGeom prst="ellipse">
              <a:avLst/>
            </a:prstGeo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CaixaDeTexto 2">
            <a:extLst>
              <a:ext uri="{FF2B5EF4-FFF2-40B4-BE49-F238E27FC236}">
                <a16:creationId xmlns:a16="http://schemas.microsoft.com/office/drawing/2014/main" id="{72976EF3-70F9-CEA5-D728-0CB653DF6B4E}"/>
              </a:ext>
            </a:extLst>
          </p:cNvPr>
          <p:cNvSpPr txBox="1"/>
          <p:nvPr/>
        </p:nvSpPr>
        <p:spPr>
          <a:xfrm>
            <a:off x="8152520" y="506898"/>
            <a:ext cx="353975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8000" dirty="0">
                <a:solidFill>
                  <a:srgbClr val="381A00"/>
                </a:solidFill>
                <a:latin typeface="Congenial Black" panose="02000503040000020004" pitchFamily="2" charset="0"/>
              </a:rPr>
              <a:t>TÍTULO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2EFFDD69-1C77-4803-FEC2-C30949B857C1}"/>
              </a:ext>
            </a:extLst>
          </p:cNvPr>
          <p:cNvSpPr txBox="1"/>
          <p:nvPr/>
        </p:nvSpPr>
        <p:spPr>
          <a:xfrm>
            <a:off x="8276753" y="1468138"/>
            <a:ext cx="329128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800" dirty="0">
                <a:solidFill>
                  <a:srgbClr val="F3EFF5"/>
                </a:solidFill>
                <a:latin typeface="Lucida Handwriting" panose="03010101010101010101" pitchFamily="66" charset="0"/>
              </a:rPr>
              <a:t>subtítulo</a:t>
            </a:r>
          </a:p>
        </p:txBody>
      </p:sp>
      <p:pic>
        <p:nvPicPr>
          <p:cNvPr id="5" name="Imagem 4" descr="Uma imagem contendo Interface gráfica do usuário&#10;&#10;O conteúdo gerado por IA pode estar incorreto.">
            <a:extLst>
              <a:ext uri="{FF2B5EF4-FFF2-40B4-BE49-F238E27FC236}">
                <a16:creationId xmlns:a16="http://schemas.microsoft.com/office/drawing/2014/main" id="{61E208BF-65D2-164E-99B1-9426E6B2BA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9" t="46111" r="889" b="44259"/>
          <a:stretch>
            <a:fillRect/>
          </a:stretch>
        </p:blipFill>
        <p:spPr>
          <a:xfrm>
            <a:off x="1043940" y="6527800"/>
            <a:ext cx="10104120" cy="660400"/>
          </a:xfrm>
          <a:prstGeom prst="rect">
            <a:avLst/>
          </a:prstGeom>
        </p:spPr>
      </p:pic>
      <p:pic>
        <p:nvPicPr>
          <p:cNvPr id="6" name="Imagem 5" descr="Fundo preto com estrelas&#10;&#10;O conteúdo gerado por IA pode estar incorreto.">
            <a:extLst>
              <a:ext uri="{FF2B5EF4-FFF2-40B4-BE49-F238E27FC236}">
                <a16:creationId xmlns:a16="http://schemas.microsoft.com/office/drawing/2014/main" id="{4268E0E5-DD02-4750-9B2B-E238708D6A5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704" b="33889"/>
          <a:stretch>
            <a:fillRect/>
          </a:stretch>
        </p:blipFill>
        <p:spPr>
          <a:xfrm rot="5400000">
            <a:off x="3929446" y="6479697"/>
            <a:ext cx="4279900" cy="782007"/>
          </a:xfrm>
          <a:prstGeom prst="rect">
            <a:avLst/>
          </a:prstGeom>
        </p:spPr>
      </p:pic>
      <p:pic>
        <p:nvPicPr>
          <p:cNvPr id="7" name="Imagem 6" descr="Fundo preto com estrelas&#10;&#10;O conteúdo gerado por IA pode estar incorreto.">
            <a:extLst>
              <a:ext uri="{FF2B5EF4-FFF2-40B4-BE49-F238E27FC236}">
                <a16:creationId xmlns:a16="http://schemas.microsoft.com/office/drawing/2014/main" id="{4286D8BD-EF8B-7440-88B7-AAD327B7F13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704" b="33889"/>
          <a:stretch>
            <a:fillRect/>
          </a:stretch>
        </p:blipFill>
        <p:spPr>
          <a:xfrm rot="5400000">
            <a:off x="6451599" y="6479697"/>
            <a:ext cx="4279900" cy="782007"/>
          </a:xfrm>
          <a:prstGeom prst="rect">
            <a:avLst/>
          </a:prstGeom>
        </p:spPr>
      </p:pic>
      <p:pic>
        <p:nvPicPr>
          <p:cNvPr id="8" name="Imagem 7" descr="Fundo preto com estrelas&#10;&#10;O conteúdo gerado por IA pode estar incorreto.">
            <a:extLst>
              <a:ext uri="{FF2B5EF4-FFF2-40B4-BE49-F238E27FC236}">
                <a16:creationId xmlns:a16="http://schemas.microsoft.com/office/drawing/2014/main" id="{B0A49B7B-C5CE-B684-CF96-8397DFF3040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704" b="33889"/>
          <a:stretch>
            <a:fillRect/>
          </a:stretch>
        </p:blipFill>
        <p:spPr>
          <a:xfrm rot="5400000">
            <a:off x="1407293" y="6479697"/>
            <a:ext cx="4279900" cy="782007"/>
          </a:xfrm>
          <a:prstGeom prst="rect">
            <a:avLst/>
          </a:prstGeom>
        </p:spPr>
      </p:pic>
      <p:sp>
        <p:nvSpPr>
          <p:cNvPr id="9" name="Retângulo: Cantos Arredondados 8">
            <a:extLst>
              <a:ext uri="{FF2B5EF4-FFF2-40B4-BE49-F238E27FC236}">
                <a16:creationId xmlns:a16="http://schemas.microsoft.com/office/drawing/2014/main" id="{A4E763AB-D9F7-7464-9E5B-DFC5F49FAB7E}"/>
              </a:ext>
            </a:extLst>
          </p:cNvPr>
          <p:cNvSpPr/>
          <p:nvPr/>
        </p:nvSpPr>
        <p:spPr>
          <a:xfrm>
            <a:off x="-1081391" y="597496"/>
            <a:ext cx="7177391" cy="943212"/>
          </a:xfrm>
          <a:prstGeom prst="roundRect">
            <a:avLst>
              <a:gd name="adj" fmla="val 50000"/>
            </a:avLst>
          </a:prstGeom>
          <a:solidFill>
            <a:srgbClr val="381A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pt-BR" sz="2400" dirty="0">
                <a:solidFill>
                  <a:srgbClr val="F3EFF5"/>
                </a:solidFill>
                <a:latin typeface="Congenial Light" panose="02000503040000020004" pitchFamily="2" charset="0"/>
              </a:rPr>
              <a:t>Espaço para um pequeno texto</a:t>
            </a:r>
          </a:p>
        </p:txBody>
      </p:sp>
      <p:sp>
        <p:nvSpPr>
          <p:cNvPr id="10" name="Retângulo: Cantos Arredondados 9">
            <a:extLst>
              <a:ext uri="{FF2B5EF4-FFF2-40B4-BE49-F238E27FC236}">
                <a16:creationId xmlns:a16="http://schemas.microsoft.com/office/drawing/2014/main" id="{EF257B88-801F-53D8-636C-5823B247467C}"/>
              </a:ext>
            </a:extLst>
          </p:cNvPr>
          <p:cNvSpPr/>
          <p:nvPr/>
        </p:nvSpPr>
        <p:spPr>
          <a:xfrm>
            <a:off x="-1107995" y="2139857"/>
            <a:ext cx="7177391" cy="943212"/>
          </a:xfrm>
          <a:prstGeom prst="roundRect">
            <a:avLst>
              <a:gd name="adj" fmla="val 50000"/>
            </a:avLst>
          </a:prstGeom>
          <a:solidFill>
            <a:srgbClr val="381A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pt-BR" sz="2400" dirty="0">
                <a:solidFill>
                  <a:srgbClr val="F3EFF5"/>
                </a:solidFill>
                <a:latin typeface="Congenial Light" panose="02000503040000020004" pitchFamily="2" charset="0"/>
              </a:rPr>
              <a:t>Espaço para um pequeno texto</a:t>
            </a:r>
          </a:p>
        </p:txBody>
      </p:sp>
      <p:sp>
        <p:nvSpPr>
          <p:cNvPr id="11" name="Retângulo: Cantos Arredondados 10">
            <a:extLst>
              <a:ext uri="{FF2B5EF4-FFF2-40B4-BE49-F238E27FC236}">
                <a16:creationId xmlns:a16="http://schemas.microsoft.com/office/drawing/2014/main" id="{B94EDDDF-186C-FEC8-1376-68E5617BD7C3}"/>
              </a:ext>
            </a:extLst>
          </p:cNvPr>
          <p:cNvSpPr/>
          <p:nvPr/>
        </p:nvSpPr>
        <p:spPr>
          <a:xfrm>
            <a:off x="-1134599" y="3682218"/>
            <a:ext cx="7177391" cy="943212"/>
          </a:xfrm>
          <a:prstGeom prst="roundRect">
            <a:avLst>
              <a:gd name="adj" fmla="val 50000"/>
            </a:avLst>
          </a:prstGeom>
          <a:solidFill>
            <a:srgbClr val="381A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pt-BR" sz="2400" dirty="0">
                <a:solidFill>
                  <a:srgbClr val="F3EFF5"/>
                </a:solidFill>
                <a:latin typeface="Congenial Light" panose="02000503040000020004" pitchFamily="2" charset="0"/>
              </a:rPr>
              <a:t>Espaço para um pequeno texto</a:t>
            </a: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45B14765-9107-C29B-0144-063977CEBC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79836" y="626524"/>
            <a:ext cx="791487" cy="791487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78501389-26AA-4F2B-8752-F8569E987C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79836" y="2149240"/>
            <a:ext cx="791487" cy="791487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2842A73A-1C51-F397-32FC-2F1D47D544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79836" y="3681633"/>
            <a:ext cx="791487" cy="791487"/>
          </a:xfrm>
          <a:prstGeom prst="rect">
            <a:avLst/>
          </a:prstGeom>
        </p:spPr>
      </p:pic>
      <p:pic>
        <p:nvPicPr>
          <p:cNvPr id="19" name="Imagem 18" descr="Uma imagem contendo computer, luz&#10;&#10;O conteúdo gerado por IA pode estar incorreto.">
            <a:extLst>
              <a:ext uri="{FF2B5EF4-FFF2-40B4-BE49-F238E27FC236}">
                <a16:creationId xmlns:a16="http://schemas.microsoft.com/office/drawing/2014/main" id="{A9A70B7F-1CDD-8E1E-A361-F11037F39D8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8853" y="5195418"/>
            <a:ext cx="4287157" cy="285810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0" name="Imagem 19" descr="Uma imagem contendo computer, luz&#10;&#10;O conteúdo gerado por IA pode estar incorreto.">
            <a:extLst>
              <a:ext uri="{FF2B5EF4-FFF2-40B4-BE49-F238E27FC236}">
                <a16:creationId xmlns:a16="http://schemas.microsoft.com/office/drawing/2014/main" id="{CAE869CD-FD31-D917-CA71-54C3F2C971A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7702" y="2455964"/>
            <a:ext cx="4287157" cy="285810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86665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9" grpId="0" animBg="1"/>
      <p:bldP spid="10" grpId="0" animBg="1"/>
      <p:bldP spid="1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2B01D">
            <a:alpha val="70000"/>
          </a:srgb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C8ACF8C-AB7D-3323-E403-444ADF031C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Agrupar 5">
            <a:extLst>
              <a:ext uri="{FF2B5EF4-FFF2-40B4-BE49-F238E27FC236}">
                <a16:creationId xmlns:a16="http://schemas.microsoft.com/office/drawing/2014/main" id="{E7508CA3-D748-5816-6F13-F9666677E099}"/>
              </a:ext>
            </a:extLst>
          </p:cNvPr>
          <p:cNvGrpSpPr/>
          <p:nvPr/>
        </p:nvGrpSpPr>
        <p:grpSpPr>
          <a:xfrm>
            <a:off x="0" y="0"/>
            <a:ext cx="12193260" cy="3657531"/>
            <a:chOff x="0" y="0"/>
            <a:chExt cx="12193260" cy="3657531"/>
          </a:xfrm>
        </p:grpSpPr>
        <p:sp>
          <p:nvSpPr>
            <p:cNvPr id="2" name="Retângulo 1">
              <a:extLst>
                <a:ext uri="{FF2B5EF4-FFF2-40B4-BE49-F238E27FC236}">
                  <a16:creationId xmlns:a16="http://schemas.microsoft.com/office/drawing/2014/main" id="{68FE37C6-6B79-95D9-D287-97DDBC9620AC}"/>
                </a:ext>
              </a:extLst>
            </p:cNvPr>
            <p:cNvSpPr/>
            <p:nvPr/>
          </p:nvSpPr>
          <p:spPr>
            <a:xfrm>
              <a:off x="0" y="0"/>
              <a:ext cx="12192000" cy="1930400"/>
            </a:xfrm>
            <a:prstGeom prst="rect">
              <a:avLst/>
            </a:prstGeom>
            <a:solidFill>
              <a:srgbClr val="F3EFF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" name="Forma Livre: Forma 2">
              <a:extLst>
                <a:ext uri="{FF2B5EF4-FFF2-40B4-BE49-F238E27FC236}">
                  <a16:creationId xmlns:a16="http://schemas.microsoft.com/office/drawing/2014/main" id="{0173D145-1D84-D92B-AFB1-0B0AD9959A94}"/>
                </a:ext>
              </a:extLst>
            </p:cNvPr>
            <p:cNvSpPr/>
            <p:nvPr/>
          </p:nvSpPr>
          <p:spPr>
            <a:xfrm>
              <a:off x="0" y="0"/>
              <a:ext cx="12193259" cy="3657531"/>
            </a:xfrm>
            <a:custGeom>
              <a:avLst/>
              <a:gdLst>
                <a:gd name="connsiteX0" fmla="*/ 12193259 w 12193259"/>
                <a:gd name="connsiteY0" fmla="*/ 0 h 3657531"/>
                <a:gd name="connsiteX1" fmla="*/ 12193259 w 12193259"/>
                <a:gd name="connsiteY1" fmla="*/ 3006071 h 3657531"/>
                <a:gd name="connsiteX2" fmla="*/ 19063 w 12193259"/>
                <a:gd name="connsiteY2" fmla="*/ 3657531 h 3657531"/>
                <a:gd name="connsiteX3" fmla="*/ 0 w 12193259"/>
                <a:gd name="connsiteY3" fmla="*/ 3301284 h 3657531"/>
                <a:gd name="connsiteX4" fmla="*/ 1259 w 12193259"/>
                <a:gd name="connsiteY4" fmla="*/ 3301284 h 3657531"/>
                <a:gd name="connsiteX5" fmla="*/ 1259 w 12193259"/>
                <a:gd name="connsiteY5" fmla="*/ 1134417 h 3657531"/>
                <a:gd name="connsiteX6" fmla="*/ 84170 w 12193259"/>
                <a:gd name="connsiteY6" fmla="*/ 1188255 h 3657531"/>
                <a:gd name="connsiteX7" fmla="*/ 6450703 w 12193259"/>
                <a:gd name="connsiteY7" fmla="*/ 1663275 h 3657531"/>
                <a:gd name="connsiteX8" fmla="*/ 12053490 w 12193259"/>
                <a:gd name="connsiteY8" fmla="*/ 94761 h 3657531"/>
                <a:gd name="connsiteX9" fmla="*/ 12193259 w 12193259"/>
                <a:gd name="connsiteY9" fmla="*/ 0 h 3657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93259" h="3657531">
                  <a:moveTo>
                    <a:pt x="12193259" y="0"/>
                  </a:moveTo>
                  <a:lnTo>
                    <a:pt x="12193259" y="3006071"/>
                  </a:lnTo>
                  <a:lnTo>
                    <a:pt x="19063" y="3657531"/>
                  </a:lnTo>
                  <a:lnTo>
                    <a:pt x="0" y="3301284"/>
                  </a:lnTo>
                  <a:lnTo>
                    <a:pt x="1259" y="3301284"/>
                  </a:lnTo>
                  <a:lnTo>
                    <a:pt x="1259" y="1134417"/>
                  </a:lnTo>
                  <a:lnTo>
                    <a:pt x="84170" y="1188255"/>
                  </a:lnTo>
                  <a:cubicBezTo>
                    <a:pt x="1068859" y="1781900"/>
                    <a:pt x="3576386" y="1998062"/>
                    <a:pt x="6450703" y="1663275"/>
                  </a:cubicBezTo>
                  <a:cubicBezTo>
                    <a:pt x="8899195" y="1378087"/>
                    <a:pt x="10989079" y="765870"/>
                    <a:pt x="12053490" y="94761"/>
                  </a:cubicBezTo>
                  <a:lnTo>
                    <a:pt x="12193259" y="0"/>
                  </a:lnTo>
                  <a:close/>
                </a:path>
              </a:pathLst>
            </a:custGeom>
            <a:solidFill>
              <a:srgbClr val="381A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t-BR"/>
            </a:p>
          </p:txBody>
        </p:sp>
        <p:sp>
          <p:nvSpPr>
            <p:cNvPr id="4" name="Forma Livre: Forma 3">
              <a:extLst>
                <a:ext uri="{FF2B5EF4-FFF2-40B4-BE49-F238E27FC236}">
                  <a16:creationId xmlns:a16="http://schemas.microsoft.com/office/drawing/2014/main" id="{77B572A2-A49E-AFC5-3FCA-781B534A0C5B}"/>
                </a:ext>
              </a:extLst>
            </p:cNvPr>
            <p:cNvSpPr/>
            <p:nvPr/>
          </p:nvSpPr>
          <p:spPr>
            <a:xfrm rot="10800000">
              <a:off x="1259" y="394770"/>
              <a:ext cx="12192001" cy="2906513"/>
            </a:xfrm>
            <a:custGeom>
              <a:avLst/>
              <a:gdLst>
                <a:gd name="connsiteX0" fmla="*/ 0 w 12192001"/>
                <a:gd name="connsiteY0" fmla="*/ 2906513 h 2906513"/>
                <a:gd name="connsiteX1" fmla="*/ 0 w 12192001"/>
                <a:gd name="connsiteY1" fmla="*/ 0 h 2906513"/>
                <a:gd name="connsiteX2" fmla="*/ 12192001 w 12192001"/>
                <a:gd name="connsiteY2" fmla="*/ 0 h 2906513"/>
                <a:gd name="connsiteX3" fmla="*/ 12192001 w 12192001"/>
                <a:gd name="connsiteY3" fmla="*/ 2623495 h 2906513"/>
                <a:gd name="connsiteX4" fmla="*/ 12164469 w 12192001"/>
                <a:gd name="connsiteY4" fmla="*/ 2595224 h 2906513"/>
                <a:gd name="connsiteX5" fmla="*/ 5662987 w 12192001"/>
                <a:gd name="connsiteY5" fmla="*/ 1647732 h 2906513"/>
                <a:gd name="connsiteX6" fmla="*/ 217551 w 12192001"/>
                <a:gd name="connsiteY6" fmla="*/ 2793548 h 2906513"/>
                <a:gd name="connsiteX7" fmla="*/ 0 w 12192001"/>
                <a:gd name="connsiteY7" fmla="*/ 2906513 h 2906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1" h="2906513">
                  <a:moveTo>
                    <a:pt x="0" y="2906513"/>
                  </a:moveTo>
                  <a:lnTo>
                    <a:pt x="0" y="0"/>
                  </a:lnTo>
                  <a:lnTo>
                    <a:pt x="12192001" y="0"/>
                  </a:lnTo>
                  <a:lnTo>
                    <a:pt x="12192001" y="2623495"/>
                  </a:lnTo>
                  <a:lnTo>
                    <a:pt x="12164469" y="2595224"/>
                  </a:lnTo>
                  <a:cubicBezTo>
                    <a:pt x="11374041" y="1865860"/>
                    <a:pt x="8743626" y="1454964"/>
                    <a:pt x="5662987" y="1647732"/>
                  </a:cubicBezTo>
                  <a:cubicBezTo>
                    <a:pt x="3366769" y="1791414"/>
                    <a:pt x="1367271" y="2236260"/>
                    <a:pt x="217551" y="2793548"/>
                  </a:cubicBezTo>
                  <a:lnTo>
                    <a:pt x="0" y="2906513"/>
                  </a:lnTo>
                  <a:close/>
                </a:path>
              </a:pathLst>
            </a:custGeom>
            <a:solidFill>
              <a:srgbClr val="3F7D2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t-BR"/>
            </a:p>
          </p:txBody>
        </p:sp>
        <p:sp>
          <p:nvSpPr>
            <p:cNvPr id="5" name="Forma Livre: Forma 4">
              <a:extLst>
                <a:ext uri="{FF2B5EF4-FFF2-40B4-BE49-F238E27FC236}">
                  <a16:creationId xmlns:a16="http://schemas.microsoft.com/office/drawing/2014/main" id="{E6DFF3D4-6431-F656-D5DB-2662FA139430}"/>
                </a:ext>
              </a:extLst>
            </p:cNvPr>
            <p:cNvSpPr/>
            <p:nvPr/>
          </p:nvSpPr>
          <p:spPr>
            <a:xfrm>
              <a:off x="1259" y="406654"/>
              <a:ext cx="12192000" cy="3250877"/>
            </a:xfrm>
            <a:custGeom>
              <a:avLst/>
              <a:gdLst>
                <a:gd name="connsiteX0" fmla="*/ 12192000 w 12192000"/>
                <a:gd name="connsiteY0" fmla="*/ 0 h 3250877"/>
                <a:gd name="connsiteX1" fmla="*/ 12192000 w 12192000"/>
                <a:gd name="connsiteY1" fmla="*/ 3250877 h 3250877"/>
                <a:gd name="connsiteX2" fmla="*/ 0 w 12192000"/>
                <a:gd name="connsiteY2" fmla="*/ 3250877 h 3250877"/>
                <a:gd name="connsiteX3" fmla="*/ 0 w 12192000"/>
                <a:gd name="connsiteY3" fmla="*/ 475301 h 3250877"/>
                <a:gd name="connsiteX4" fmla="*/ 26934 w 12192000"/>
                <a:gd name="connsiteY4" fmla="*/ 505211 h 3250877"/>
                <a:gd name="connsiteX5" fmla="*/ 6387274 w 12192000"/>
                <a:gd name="connsiteY5" fmla="*/ 1507628 h 3250877"/>
                <a:gd name="connsiteX6" fmla="*/ 12144059 w 12192000"/>
                <a:gd name="connsiteY6" fmla="*/ 36007 h 3250877"/>
                <a:gd name="connsiteX7" fmla="*/ 12192000 w 12192000"/>
                <a:gd name="connsiteY7" fmla="*/ 0 h 32508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3250877">
                  <a:moveTo>
                    <a:pt x="12192000" y="0"/>
                  </a:moveTo>
                  <a:lnTo>
                    <a:pt x="12192000" y="3250877"/>
                  </a:lnTo>
                  <a:lnTo>
                    <a:pt x="0" y="3250877"/>
                  </a:lnTo>
                  <a:lnTo>
                    <a:pt x="0" y="475301"/>
                  </a:lnTo>
                  <a:lnTo>
                    <a:pt x="26934" y="505211"/>
                  </a:lnTo>
                  <a:cubicBezTo>
                    <a:pt x="800203" y="1276855"/>
                    <a:pt x="3373513" y="1711570"/>
                    <a:pt x="6387274" y="1507628"/>
                  </a:cubicBezTo>
                  <a:cubicBezTo>
                    <a:pt x="8954552" y="1333901"/>
                    <a:pt x="11142692" y="744014"/>
                    <a:pt x="12144059" y="36007"/>
                  </a:cubicBezTo>
                  <a:lnTo>
                    <a:pt x="12192000" y="0"/>
                  </a:lnTo>
                  <a:close/>
                </a:path>
              </a:pathLst>
            </a:custGeom>
            <a:solidFill>
              <a:srgbClr val="9CC86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t-BR"/>
            </a:p>
          </p:txBody>
        </p:sp>
      </p:grpSp>
      <p:sp>
        <p:nvSpPr>
          <p:cNvPr id="7" name="CaixaDeTexto 6">
            <a:extLst>
              <a:ext uri="{FF2B5EF4-FFF2-40B4-BE49-F238E27FC236}">
                <a16:creationId xmlns:a16="http://schemas.microsoft.com/office/drawing/2014/main" id="{9A21BC42-73AD-FC55-CE1C-21CA79204551}"/>
              </a:ext>
            </a:extLst>
          </p:cNvPr>
          <p:cNvSpPr txBox="1"/>
          <p:nvPr/>
        </p:nvSpPr>
        <p:spPr>
          <a:xfrm>
            <a:off x="372862" y="2231849"/>
            <a:ext cx="353975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8000" dirty="0">
                <a:solidFill>
                  <a:srgbClr val="381A00"/>
                </a:solidFill>
                <a:latin typeface="Congenial Black" panose="02000503040000020004" pitchFamily="2" charset="0"/>
              </a:rPr>
              <a:t>TÍTULO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451A7487-5FE5-4196-5B32-292B02B81231}"/>
              </a:ext>
            </a:extLst>
          </p:cNvPr>
          <p:cNvSpPr txBox="1"/>
          <p:nvPr/>
        </p:nvSpPr>
        <p:spPr>
          <a:xfrm>
            <a:off x="497095" y="3224186"/>
            <a:ext cx="329128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800" dirty="0">
                <a:solidFill>
                  <a:srgbClr val="F3EFF5"/>
                </a:solidFill>
                <a:latin typeface="Lucida Handwriting" panose="03010101010101010101" pitchFamily="66" charset="0"/>
              </a:rPr>
              <a:t>subtítulo</a:t>
            </a:r>
          </a:p>
        </p:txBody>
      </p:sp>
      <p:grpSp>
        <p:nvGrpSpPr>
          <p:cNvPr id="9" name="Agrupar 8">
            <a:extLst>
              <a:ext uri="{FF2B5EF4-FFF2-40B4-BE49-F238E27FC236}">
                <a16:creationId xmlns:a16="http://schemas.microsoft.com/office/drawing/2014/main" id="{B7FF38AA-DAEC-2C0B-31EA-3C4751F40C35}"/>
              </a:ext>
            </a:extLst>
          </p:cNvPr>
          <p:cNvGrpSpPr/>
          <p:nvPr/>
        </p:nvGrpSpPr>
        <p:grpSpPr>
          <a:xfrm>
            <a:off x="8101424" y="575766"/>
            <a:ext cx="3027425" cy="5959043"/>
            <a:chOff x="8760213" y="859339"/>
            <a:chExt cx="2610975" cy="5139322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11" name="Imagem 10">
              <a:extLst>
                <a:ext uri="{FF2B5EF4-FFF2-40B4-BE49-F238E27FC236}">
                  <a16:creationId xmlns:a16="http://schemas.microsoft.com/office/drawing/2014/main" id="{983B760D-A462-3D46-FEDC-F7CBF9333F4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298" r="13298"/>
            <a:stretch/>
          </p:blipFill>
          <p:spPr>
            <a:xfrm>
              <a:off x="8870043" y="993774"/>
              <a:ext cx="2387600" cy="4873625"/>
            </a:xfrm>
            <a:prstGeom prst="roundRect">
              <a:avLst>
                <a:gd name="adj" fmla="val 10816"/>
              </a:avLst>
            </a:prstGeom>
          </p:spPr>
        </p:pic>
        <p:pic>
          <p:nvPicPr>
            <p:cNvPr id="12" name="Mockup">
              <a:extLst>
                <a:ext uri="{FF2B5EF4-FFF2-40B4-BE49-F238E27FC236}">
                  <a16:creationId xmlns:a16="http://schemas.microsoft.com/office/drawing/2014/main" id="{DDCCC84A-9704-03AB-6297-C92AFD58458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760213" y="859339"/>
              <a:ext cx="2610975" cy="5139322"/>
            </a:xfrm>
            <a:custGeom>
              <a:avLst/>
              <a:gdLst>
                <a:gd name="connsiteX0" fmla="*/ 0 w 2887376"/>
                <a:gd name="connsiteY0" fmla="*/ 0 h 5688986"/>
                <a:gd name="connsiteX1" fmla="*/ 2887376 w 2887376"/>
                <a:gd name="connsiteY1" fmla="*/ 0 h 5688986"/>
                <a:gd name="connsiteX2" fmla="*/ 2887376 w 2887376"/>
                <a:gd name="connsiteY2" fmla="*/ 5688986 h 5688986"/>
                <a:gd name="connsiteX3" fmla="*/ 0 w 2887376"/>
                <a:gd name="connsiteY3" fmla="*/ 5688986 h 5688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87376" h="5688986">
                  <a:moveTo>
                    <a:pt x="0" y="0"/>
                  </a:moveTo>
                  <a:lnTo>
                    <a:pt x="2887376" y="0"/>
                  </a:lnTo>
                  <a:lnTo>
                    <a:pt x="2887376" y="5688986"/>
                  </a:lnTo>
                  <a:lnTo>
                    <a:pt x="0" y="5688986"/>
                  </a:lnTo>
                  <a:close/>
                </a:path>
              </a:pathLst>
            </a:custGeom>
          </p:spPr>
        </p:pic>
      </p:grp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90CC743C-6838-8922-7D21-871B0DC741F9}"/>
              </a:ext>
            </a:extLst>
          </p:cNvPr>
          <p:cNvSpPr txBox="1"/>
          <p:nvPr/>
        </p:nvSpPr>
        <p:spPr>
          <a:xfrm>
            <a:off x="497095" y="4372030"/>
            <a:ext cx="716643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dirty="0">
                <a:solidFill>
                  <a:srgbClr val="381A00"/>
                </a:solidFill>
                <a:latin typeface="Congenial Light" panose="02000503040000020004" pitchFamily="2" charset="0"/>
              </a:rPr>
              <a:t>Este é um espaço para um pequeno texto. Não se esqueça de </a:t>
            </a:r>
            <a:r>
              <a:rPr lang="pt-BR" sz="3600" dirty="0">
                <a:solidFill>
                  <a:srgbClr val="F3EFF5"/>
                </a:solidFill>
                <a:latin typeface="Congenial Black" panose="02000503040000020004" pitchFamily="2" charset="0"/>
              </a:rPr>
              <a:t>destacar palavras importantes</a:t>
            </a:r>
            <a:r>
              <a:rPr lang="pt-BR" sz="3600" dirty="0">
                <a:solidFill>
                  <a:srgbClr val="381A00"/>
                </a:solidFill>
                <a:latin typeface="Congenial Light" panose="02000503040000020004" pitchFamily="2" charset="0"/>
              </a:rPr>
              <a:t>.</a:t>
            </a:r>
          </a:p>
        </p:txBody>
      </p:sp>
      <p:pic>
        <p:nvPicPr>
          <p:cNvPr id="15" name="Imagem 14" descr="Uma imagem contendo computer, luz&#10;&#10;O conteúdo gerado por IA pode estar incorreto.">
            <a:extLst>
              <a:ext uri="{FF2B5EF4-FFF2-40B4-BE49-F238E27FC236}">
                <a16:creationId xmlns:a16="http://schemas.microsoft.com/office/drawing/2014/main" id="{8AEA71A3-C6C7-7E4C-297E-CB84E493A6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6376" y="-697410"/>
            <a:ext cx="4287157" cy="285810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6" name="Imagem 15" descr="Uma imagem contendo computer, luz&#10;&#10;O conteúdo gerado por IA pode estar incorreto.">
            <a:extLst>
              <a:ext uri="{FF2B5EF4-FFF2-40B4-BE49-F238E27FC236}">
                <a16:creationId xmlns:a16="http://schemas.microsoft.com/office/drawing/2014/main" id="{872E5C52-60C3-6652-0BA9-4ACD1F502F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9976" y="4697304"/>
            <a:ext cx="4287157" cy="285810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66257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2B01D">
            <a:alpha val="70000"/>
          </a:srgb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FA2A578-5FF0-D3E7-85E8-55AE89F351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Agrupar 1">
            <a:extLst>
              <a:ext uri="{FF2B5EF4-FFF2-40B4-BE49-F238E27FC236}">
                <a16:creationId xmlns:a16="http://schemas.microsoft.com/office/drawing/2014/main" id="{8AE4206D-7AEC-2B8C-A1DE-0E5F1D6A4D43}"/>
              </a:ext>
            </a:extLst>
          </p:cNvPr>
          <p:cNvGrpSpPr/>
          <p:nvPr/>
        </p:nvGrpSpPr>
        <p:grpSpPr>
          <a:xfrm>
            <a:off x="0" y="0"/>
            <a:ext cx="12193260" cy="3657531"/>
            <a:chOff x="0" y="0"/>
            <a:chExt cx="12193260" cy="3657531"/>
          </a:xfrm>
        </p:grpSpPr>
        <p:sp>
          <p:nvSpPr>
            <p:cNvPr id="3" name="Retângulo 2">
              <a:extLst>
                <a:ext uri="{FF2B5EF4-FFF2-40B4-BE49-F238E27FC236}">
                  <a16:creationId xmlns:a16="http://schemas.microsoft.com/office/drawing/2014/main" id="{6C2B486F-0B16-6F4B-94A9-C668AFFDB15E}"/>
                </a:ext>
              </a:extLst>
            </p:cNvPr>
            <p:cNvSpPr/>
            <p:nvPr/>
          </p:nvSpPr>
          <p:spPr>
            <a:xfrm>
              <a:off x="0" y="0"/>
              <a:ext cx="12192000" cy="1930400"/>
            </a:xfrm>
            <a:prstGeom prst="rect">
              <a:avLst/>
            </a:prstGeom>
            <a:solidFill>
              <a:srgbClr val="F3EFF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" name="Forma Livre: Forma 3">
              <a:extLst>
                <a:ext uri="{FF2B5EF4-FFF2-40B4-BE49-F238E27FC236}">
                  <a16:creationId xmlns:a16="http://schemas.microsoft.com/office/drawing/2014/main" id="{DD016D4E-6603-CCA4-1EAD-B45E3011F3A3}"/>
                </a:ext>
              </a:extLst>
            </p:cNvPr>
            <p:cNvSpPr/>
            <p:nvPr/>
          </p:nvSpPr>
          <p:spPr>
            <a:xfrm>
              <a:off x="0" y="0"/>
              <a:ext cx="12193259" cy="3657531"/>
            </a:xfrm>
            <a:custGeom>
              <a:avLst/>
              <a:gdLst>
                <a:gd name="connsiteX0" fmla="*/ 12193259 w 12193259"/>
                <a:gd name="connsiteY0" fmla="*/ 0 h 3657531"/>
                <a:gd name="connsiteX1" fmla="*/ 12193259 w 12193259"/>
                <a:gd name="connsiteY1" fmla="*/ 3006071 h 3657531"/>
                <a:gd name="connsiteX2" fmla="*/ 19063 w 12193259"/>
                <a:gd name="connsiteY2" fmla="*/ 3657531 h 3657531"/>
                <a:gd name="connsiteX3" fmla="*/ 0 w 12193259"/>
                <a:gd name="connsiteY3" fmla="*/ 3301284 h 3657531"/>
                <a:gd name="connsiteX4" fmla="*/ 1259 w 12193259"/>
                <a:gd name="connsiteY4" fmla="*/ 3301284 h 3657531"/>
                <a:gd name="connsiteX5" fmla="*/ 1259 w 12193259"/>
                <a:gd name="connsiteY5" fmla="*/ 1134417 h 3657531"/>
                <a:gd name="connsiteX6" fmla="*/ 84170 w 12193259"/>
                <a:gd name="connsiteY6" fmla="*/ 1188255 h 3657531"/>
                <a:gd name="connsiteX7" fmla="*/ 6450703 w 12193259"/>
                <a:gd name="connsiteY7" fmla="*/ 1663275 h 3657531"/>
                <a:gd name="connsiteX8" fmla="*/ 12053490 w 12193259"/>
                <a:gd name="connsiteY8" fmla="*/ 94761 h 3657531"/>
                <a:gd name="connsiteX9" fmla="*/ 12193259 w 12193259"/>
                <a:gd name="connsiteY9" fmla="*/ 0 h 3657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93259" h="3657531">
                  <a:moveTo>
                    <a:pt x="12193259" y="0"/>
                  </a:moveTo>
                  <a:lnTo>
                    <a:pt x="12193259" y="3006071"/>
                  </a:lnTo>
                  <a:lnTo>
                    <a:pt x="19063" y="3657531"/>
                  </a:lnTo>
                  <a:lnTo>
                    <a:pt x="0" y="3301284"/>
                  </a:lnTo>
                  <a:lnTo>
                    <a:pt x="1259" y="3301284"/>
                  </a:lnTo>
                  <a:lnTo>
                    <a:pt x="1259" y="1134417"/>
                  </a:lnTo>
                  <a:lnTo>
                    <a:pt x="84170" y="1188255"/>
                  </a:lnTo>
                  <a:cubicBezTo>
                    <a:pt x="1068859" y="1781900"/>
                    <a:pt x="3576386" y="1998062"/>
                    <a:pt x="6450703" y="1663275"/>
                  </a:cubicBezTo>
                  <a:cubicBezTo>
                    <a:pt x="8899195" y="1378087"/>
                    <a:pt x="10989079" y="765870"/>
                    <a:pt x="12053490" y="94761"/>
                  </a:cubicBezTo>
                  <a:lnTo>
                    <a:pt x="12193259" y="0"/>
                  </a:lnTo>
                  <a:close/>
                </a:path>
              </a:pathLst>
            </a:custGeom>
            <a:solidFill>
              <a:srgbClr val="381A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t-BR"/>
            </a:p>
          </p:txBody>
        </p:sp>
        <p:sp>
          <p:nvSpPr>
            <p:cNvPr id="5" name="Forma Livre: Forma 4">
              <a:extLst>
                <a:ext uri="{FF2B5EF4-FFF2-40B4-BE49-F238E27FC236}">
                  <a16:creationId xmlns:a16="http://schemas.microsoft.com/office/drawing/2014/main" id="{A21C2F0B-118A-A7F2-6847-69DE1DC690B8}"/>
                </a:ext>
              </a:extLst>
            </p:cNvPr>
            <p:cNvSpPr/>
            <p:nvPr/>
          </p:nvSpPr>
          <p:spPr>
            <a:xfrm rot="10800000">
              <a:off x="1259" y="394770"/>
              <a:ext cx="12192001" cy="2906513"/>
            </a:xfrm>
            <a:custGeom>
              <a:avLst/>
              <a:gdLst>
                <a:gd name="connsiteX0" fmla="*/ 0 w 12192001"/>
                <a:gd name="connsiteY0" fmla="*/ 2906513 h 2906513"/>
                <a:gd name="connsiteX1" fmla="*/ 0 w 12192001"/>
                <a:gd name="connsiteY1" fmla="*/ 0 h 2906513"/>
                <a:gd name="connsiteX2" fmla="*/ 12192001 w 12192001"/>
                <a:gd name="connsiteY2" fmla="*/ 0 h 2906513"/>
                <a:gd name="connsiteX3" fmla="*/ 12192001 w 12192001"/>
                <a:gd name="connsiteY3" fmla="*/ 2623495 h 2906513"/>
                <a:gd name="connsiteX4" fmla="*/ 12164469 w 12192001"/>
                <a:gd name="connsiteY4" fmla="*/ 2595224 h 2906513"/>
                <a:gd name="connsiteX5" fmla="*/ 5662987 w 12192001"/>
                <a:gd name="connsiteY5" fmla="*/ 1647732 h 2906513"/>
                <a:gd name="connsiteX6" fmla="*/ 217551 w 12192001"/>
                <a:gd name="connsiteY6" fmla="*/ 2793548 h 2906513"/>
                <a:gd name="connsiteX7" fmla="*/ 0 w 12192001"/>
                <a:gd name="connsiteY7" fmla="*/ 2906513 h 2906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1" h="2906513">
                  <a:moveTo>
                    <a:pt x="0" y="2906513"/>
                  </a:moveTo>
                  <a:lnTo>
                    <a:pt x="0" y="0"/>
                  </a:lnTo>
                  <a:lnTo>
                    <a:pt x="12192001" y="0"/>
                  </a:lnTo>
                  <a:lnTo>
                    <a:pt x="12192001" y="2623495"/>
                  </a:lnTo>
                  <a:lnTo>
                    <a:pt x="12164469" y="2595224"/>
                  </a:lnTo>
                  <a:cubicBezTo>
                    <a:pt x="11374041" y="1865860"/>
                    <a:pt x="8743626" y="1454964"/>
                    <a:pt x="5662987" y="1647732"/>
                  </a:cubicBezTo>
                  <a:cubicBezTo>
                    <a:pt x="3366769" y="1791414"/>
                    <a:pt x="1367271" y="2236260"/>
                    <a:pt x="217551" y="2793548"/>
                  </a:cubicBezTo>
                  <a:lnTo>
                    <a:pt x="0" y="2906513"/>
                  </a:lnTo>
                  <a:close/>
                </a:path>
              </a:pathLst>
            </a:custGeom>
            <a:solidFill>
              <a:srgbClr val="3F7D2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t-BR"/>
            </a:p>
          </p:txBody>
        </p:sp>
        <p:sp>
          <p:nvSpPr>
            <p:cNvPr id="6" name="Forma Livre: Forma 5">
              <a:extLst>
                <a:ext uri="{FF2B5EF4-FFF2-40B4-BE49-F238E27FC236}">
                  <a16:creationId xmlns:a16="http://schemas.microsoft.com/office/drawing/2014/main" id="{E48A3DD5-24D7-553C-3E19-7859206B80FC}"/>
                </a:ext>
              </a:extLst>
            </p:cNvPr>
            <p:cNvSpPr/>
            <p:nvPr/>
          </p:nvSpPr>
          <p:spPr>
            <a:xfrm>
              <a:off x="1259" y="406654"/>
              <a:ext cx="12192000" cy="3250877"/>
            </a:xfrm>
            <a:custGeom>
              <a:avLst/>
              <a:gdLst>
                <a:gd name="connsiteX0" fmla="*/ 12192000 w 12192000"/>
                <a:gd name="connsiteY0" fmla="*/ 0 h 3250877"/>
                <a:gd name="connsiteX1" fmla="*/ 12192000 w 12192000"/>
                <a:gd name="connsiteY1" fmla="*/ 3250877 h 3250877"/>
                <a:gd name="connsiteX2" fmla="*/ 0 w 12192000"/>
                <a:gd name="connsiteY2" fmla="*/ 3250877 h 3250877"/>
                <a:gd name="connsiteX3" fmla="*/ 0 w 12192000"/>
                <a:gd name="connsiteY3" fmla="*/ 475301 h 3250877"/>
                <a:gd name="connsiteX4" fmla="*/ 26934 w 12192000"/>
                <a:gd name="connsiteY4" fmla="*/ 505211 h 3250877"/>
                <a:gd name="connsiteX5" fmla="*/ 6387274 w 12192000"/>
                <a:gd name="connsiteY5" fmla="*/ 1507628 h 3250877"/>
                <a:gd name="connsiteX6" fmla="*/ 12144059 w 12192000"/>
                <a:gd name="connsiteY6" fmla="*/ 36007 h 3250877"/>
                <a:gd name="connsiteX7" fmla="*/ 12192000 w 12192000"/>
                <a:gd name="connsiteY7" fmla="*/ 0 h 32508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3250877">
                  <a:moveTo>
                    <a:pt x="12192000" y="0"/>
                  </a:moveTo>
                  <a:lnTo>
                    <a:pt x="12192000" y="3250877"/>
                  </a:lnTo>
                  <a:lnTo>
                    <a:pt x="0" y="3250877"/>
                  </a:lnTo>
                  <a:lnTo>
                    <a:pt x="0" y="475301"/>
                  </a:lnTo>
                  <a:lnTo>
                    <a:pt x="26934" y="505211"/>
                  </a:lnTo>
                  <a:cubicBezTo>
                    <a:pt x="800203" y="1276855"/>
                    <a:pt x="3373513" y="1711570"/>
                    <a:pt x="6387274" y="1507628"/>
                  </a:cubicBezTo>
                  <a:cubicBezTo>
                    <a:pt x="8954552" y="1333901"/>
                    <a:pt x="11142692" y="744014"/>
                    <a:pt x="12144059" y="36007"/>
                  </a:cubicBezTo>
                  <a:lnTo>
                    <a:pt x="12192000" y="0"/>
                  </a:lnTo>
                  <a:close/>
                </a:path>
              </a:pathLst>
            </a:custGeom>
            <a:solidFill>
              <a:srgbClr val="9CC86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t-BR"/>
            </a:p>
          </p:txBody>
        </p:sp>
      </p:grpSp>
      <p:sp>
        <p:nvSpPr>
          <p:cNvPr id="7" name="CaixaDeTexto 6">
            <a:extLst>
              <a:ext uri="{FF2B5EF4-FFF2-40B4-BE49-F238E27FC236}">
                <a16:creationId xmlns:a16="http://schemas.microsoft.com/office/drawing/2014/main" id="{9A225E64-1B2D-22A3-6254-193BBE8C6698}"/>
              </a:ext>
            </a:extLst>
          </p:cNvPr>
          <p:cNvSpPr txBox="1"/>
          <p:nvPr/>
        </p:nvSpPr>
        <p:spPr>
          <a:xfrm>
            <a:off x="4872748" y="406654"/>
            <a:ext cx="244650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5400" dirty="0">
                <a:solidFill>
                  <a:srgbClr val="381A00"/>
                </a:solidFill>
                <a:latin typeface="Congenial Black" panose="02000503040000020004" pitchFamily="2" charset="0"/>
              </a:rPr>
              <a:t>TÍTULO</a:t>
            </a:r>
          </a:p>
        </p:txBody>
      </p:sp>
      <p:sp>
        <p:nvSpPr>
          <p:cNvPr id="8" name="Retângulo: Cantos Arredondados 7">
            <a:extLst>
              <a:ext uri="{FF2B5EF4-FFF2-40B4-BE49-F238E27FC236}">
                <a16:creationId xmlns:a16="http://schemas.microsoft.com/office/drawing/2014/main" id="{E466CE24-CB00-F3C7-5BA9-12BF5406862B}"/>
              </a:ext>
            </a:extLst>
          </p:cNvPr>
          <p:cNvSpPr/>
          <p:nvPr/>
        </p:nvSpPr>
        <p:spPr>
          <a:xfrm>
            <a:off x="525893" y="4538839"/>
            <a:ext cx="3298962" cy="1879290"/>
          </a:xfrm>
          <a:prstGeom prst="roundRect">
            <a:avLst>
              <a:gd name="adj" fmla="val 11367"/>
            </a:avLst>
          </a:prstGeom>
          <a:solidFill>
            <a:srgbClr val="381A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D0067DEB-5CB8-A997-358D-1B3E6D2001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t="1" r="16667" b="43472"/>
          <a:stretch>
            <a:fillRect/>
          </a:stretch>
        </p:blipFill>
        <p:spPr bwMode="auto">
          <a:xfrm>
            <a:off x="525893" y="2311993"/>
            <a:ext cx="3284107" cy="1856419"/>
          </a:xfrm>
          <a:prstGeom prst="roundRect">
            <a:avLst>
              <a:gd name="adj" fmla="val 9931"/>
            </a:avLst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88FF112F-4576-6D30-D3BC-8DDF45A72A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8" r="10278" b="20165"/>
          <a:stretch>
            <a:fillRect/>
          </a:stretch>
        </p:blipFill>
        <p:spPr bwMode="auto">
          <a:xfrm>
            <a:off x="4453946" y="4561710"/>
            <a:ext cx="3284107" cy="1856419"/>
          </a:xfrm>
          <a:prstGeom prst="roundRect">
            <a:avLst>
              <a:gd name="adj" fmla="val 9931"/>
            </a:avLst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46A7C76A-0C8D-6222-6DEB-069D9004DD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5" b="25019"/>
          <a:stretch>
            <a:fillRect/>
          </a:stretch>
        </p:blipFill>
        <p:spPr bwMode="auto">
          <a:xfrm>
            <a:off x="8381999" y="2311993"/>
            <a:ext cx="3284107" cy="1856419"/>
          </a:xfrm>
          <a:prstGeom prst="roundRect">
            <a:avLst>
              <a:gd name="adj" fmla="val 9931"/>
            </a:avLst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408F2EEE-D059-8AB6-3A06-72F37ED8B58C}"/>
              </a:ext>
            </a:extLst>
          </p:cNvPr>
          <p:cNvSpPr txBox="1"/>
          <p:nvPr/>
        </p:nvSpPr>
        <p:spPr>
          <a:xfrm>
            <a:off x="1420413" y="4786588"/>
            <a:ext cx="15247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dirty="0">
                <a:solidFill>
                  <a:srgbClr val="72B01D"/>
                </a:solidFill>
                <a:latin typeface="Congenial Black" panose="02000503040000020004" pitchFamily="2" charset="0"/>
              </a:rPr>
              <a:t>TÍTULO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B892E91E-8166-DD87-6466-66146F6BCD5F}"/>
              </a:ext>
            </a:extLst>
          </p:cNvPr>
          <p:cNvSpPr txBox="1"/>
          <p:nvPr/>
        </p:nvSpPr>
        <p:spPr>
          <a:xfrm>
            <a:off x="525893" y="5410958"/>
            <a:ext cx="32989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>
                <a:solidFill>
                  <a:srgbClr val="F3EFF5"/>
                </a:solidFill>
                <a:latin typeface="Congenial Light" panose="02000503040000020004" pitchFamily="2" charset="0"/>
              </a:rPr>
              <a:t>Este é um espaço para um pequeno texto.</a:t>
            </a:r>
          </a:p>
        </p:txBody>
      </p:sp>
      <p:sp>
        <p:nvSpPr>
          <p:cNvPr id="16" name="Retângulo: Cantos Arredondados 15">
            <a:extLst>
              <a:ext uri="{FF2B5EF4-FFF2-40B4-BE49-F238E27FC236}">
                <a16:creationId xmlns:a16="http://schemas.microsoft.com/office/drawing/2014/main" id="{A1ACAC06-FB1E-5FA4-5C9E-1304E5E04E70}"/>
              </a:ext>
            </a:extLst>
          </p:cNvPr>
          <p:cNvSpPr/>
          <p:nvPr/>
        </p:nvSpPr>
        <p:spPr>
          <a:xfrm>
            <a:off x="4453946" y="2311993"/>
            <a:ext cx="3298962" cy="1879290"/>
          </a:xfrm>
          <a:prstGeom prst="roundRect">
            <a:avLst>
              <a:gd name="adj" fmla="val 11367"/>
            </a:avLst>
          </a:prstGeom>
          <a:solidFill>
            <a:srgbClr val="F3EFF5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7DBBF56A-308B-105B-5778-80ED2C61781B}"/>
              </a:ext>
            </a:extLst>
          </p:cNvPr>
          <p:cNvSpPr txBox="1"/>
          <p:nvPr/>
        </p:nvSpPr>
        <p:spPr>
          <a:xfrm>
            <a:off x="5348466" y="2559742"/>
            <a:ext cx="15247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dirty="0">
                <a:solidFill>
                  <a:srgbClr val="381A00"/>
                </a:solidFill>
                <a:latin typeface="Congenial Black" panose="02000503040000020004" pitchFamily="2" charset="0"/>
              </a:rPr>
              <a:t>TÍTULO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88FAD67E-EFC1-D8B9-21A5-467261295825}"/>
              </a:ext>
            </a:extLst>
          </p:cNvPr>
          <p:cNvSpPr txBox="1"/>
          <p:nvPr/>
        </p:nvSpPr>
        <p:spPr>
          <a:xfrm>
            <a:off x="4453946" y="3184112"/>
            <a:ext cx="32989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>
                <a:solidFill>
                  <a:srgbClr val="3F7D20"/>
                </a:solidFill>
                <a:latin typeface="Congenial Light" panose="02000503040000020004" pitchFamily="2" charset="0"/>
              </a:rPr>
              <a:t>Este é um espaço para um pequeno texto.</a:t>
            </a:r>
          </a:p>
        </p:txBody>
      </p:sp>
      <p:sp>
        <p:nvSpPr>
          <p:cNvPr id="19" name="Retângulo: Cantos Arredondados 18">
            <a:extLst>
              <a:ext uri="{FF2B5EF4-FFF2-40B4-BE49-F238E27FC236}">
                <a16:creationId xmlns:a16="http://schemas.microsoft.com/office/drawing/2014/main" id="{22C84F5B-37F9-C365-904F-183CB16D1167}"/>
              </a:ext>
            </a:extLst>
          </p:cNvPr>
          <p:cNvSpPr/>
          <p:nvPr/>
        </p:nvSpPr>
        <p:spPr>
          <a:xfrm>
            <a:off x="8381999" y="4538839"/>
            <a:ext cx="3298962" cy="1879290"/>
          </a:xfrm>
          <a:prstGeom prst="roundRect">
            <a:avLst>
              <a:gd name="adj" fmla="val 11367"/>
            </a:avLst>
          </a:prstGeom>
          <a:solidFill>
            <a:srgbClr val="381A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1B3D2BF9-D72F-7A7B-096C-D2F8DDB87D15}"/>
              </a:ext>
            </a:extLst>
          </p:cNvPr>
          <p:cNvSpPr txBox="1"/>
          <p:nvPr/>
        </p:nvSpPr>
        <p:spPr>
          <a:xfrm>
            <a:off x="9276519" y="4786588"/>
            <a:ext cx="15247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dirty="0">
                <a:solidFill>
                  <a:srgbClr val="72B01D"/>
                </a:solidFill>
                <a:latin typeface="Congenial Black" panose="02000503040000020004" pitchFamily="2" charset="0"/>
              </a:rPr>
              <a:t>TÍTULO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391E5E3F-06BF-1ECB-1089-B9FE9D4CFCDE}"/>
              </a:ext>
            </a:extLst>
          </p:cNvPr>
          <p:cNvSpPr txBox="1"/>
          <p:nvPr/>
        </p:nvSpPr>
        <p:spPr>
          <a:xfrm>
            <a:off x="8381999" y="5410958"/>
            <a:ext cx="32989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>
                <a:solidFill>
                  <a:srgbClr val="F3EFF5"/>
                </a:solidFill>
                <a:latin typeface="Congenial Light" panose="02000503040000020004" pitchFamily="2" charset="0"/>
              </a:rPr>
              <a:t>Este é um espaço para um pequeno texto.</a:t>
            </a:r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6F89AC91-7DD6-C35E-FBFA-9DE861D7ACAC}"/>
              </a:ext>
            </a:extLst>
          </p:cNvPr>
          <p:cNvSpPr/>
          <p:nvPr/>
        </p:nvSpPr>
        <p:spPr>
          <a:xfrm>
            <a:off x="144687" y="2811708"/>
            <a:ext cx="914400" cy="914400"/>
          </a:xfrm>
          <a:prstGeom prst="ellipse">
            <a:avLst/>
          </a:prstGeom>
          <a:solidFill>
            <a:srgbClr val="9CC8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3" name="Imagem 22">
            <a:extLst>
              <a:ext uri="{FF2B5EF4-FFF2-40B4-BE49-F238E27FC236}">
                <a16:creationId xmlns:a16="http://schemas.microsoft.com/office/drawing/2014/main" id="{1D5F4D3B-CC4E-42E6-E657-EB4A6B1F5F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975" y="2916483"/>
            <a:ext cx="639762" cy="639762"/>
          </a:xfrm>
          <a:prstGeom prst="rect">
            <a:avLst/>
          </a:prstGeom>
        </p:spPr>
      </p:pic>
      <p:pic>
        <p:nvPicPr>
          <p:cNvPr id="24" name="Imagem 23" descr="Uma imagem contendo computer, luz&#10;&#10;O conteúdo gerado por IA pode estar incorreto.">
            <a:extLst>
              <a:ext uri="{FF2B5EF4-FFF2-40B4-BE49-F238E27FC236}">
                <a16:creationId xmlns:a16="http://schemas.microsoft.com/office/drawing/2014/main" id="{D21D1EB6-435B-EDB3-B6C3-985F4EE5555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61795" y="-826013"/>
            <a:ext cx="4287157" cy="285810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5" name="Imagem 24" descr="Uma imagem contendo computer, luz&#10;&#10;O conteúdo gerado por IA pode estar incorreto.">
            <a:extLst>
              <a:ext uri="{FF2B5EF4-FFF2-40B4-BE49-F238E27FC236}">
                <a16:creationId xmlns:a16="http://schemas.microsoft.com/office/drawing/2014/main" id="{E192FCA3-FE90-5659-FAC9-9AAB0EB3752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1618" y="5359503"/>
            <a:ext cx="4287157" cy="285810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99123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12" grpId="0"/>
      <p:bldP spid="13" grpId="0"/>
      <p:bldP spid="16" grpId="0" animBg="1"/>
      <p:bldP spid="17" grpId="0"/>
      <p:bldP spid="18" grpId="0"/>
      <p:bldP spid="19" grpId="0" animBg="1"/>
      <p:bldP spid="20" grpId="0"/>
      <p:bldP spid="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EF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Uma imagem contendo Interface gráfica do usuário&#10;&#10;O conteúdo gerado por IA pode estar incorreto.">
            <a:extLst>
              <a:ext uri="{FF2B5EF4-FFF2-40B4-BE49-F238E27FC236}">
                <a16:creationId xmlns:a16="http://schemas.microsoft.com/office/drawing/2014/main" id="{C9073164-572A-30B9-ADB7-84C41A2E8C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9" t="46111" r="889" b="44259"/>
          <a:stretch>
            <a:fillRect/>
          </a:stretch>
        </p:blipFill>
        <p:spPr>
          <a:xfrm>
            <a:off x="2504440" y="4563110"/>
            <a:ext cx="10104120" cy="660400"/>
          </a:xfrm>
          <a:prstGeom prst="rect">
            <a:avLst/>
          </a:prstGeom>
        </p:spPr>
      </p:pic>
      <p:sp>
        <p:nvSpPr>
          <p:cNvPr id="2" name="Círculo: Vazio 1">
            <a:extLst>
              <a:ext uri="{FF2B5EF4-FFF2-40B4-BE49-F238E27FC236}">
                <a16:creationId xmlns:a16="http://schemas.microsoft.com/office/drawing/2014/main" id="{E7BA3F1A-8CDD-E6E0-A23C-31B72312AB88}"/>
              </a:ext>
            </a:extLst>
          </p:cNvPr>
          <p:cNvSpPr/>
          <p:nvPr/>
        </p:nvSpPr>
        <p:spPr>
          <a:xfrm>
            <a:off x="520699" y="768350"/>
            <a:ext cx="5400000" cy="5400000"/>
          </a:xfrm>
          <a:prstGeom prst="donut">
            <a:avLst>
              <a:gd name="adj" fmla="val 6726"/>
            </a:avLst>
          </a:prstGeom>
          <a:solidFill>
            <a:srgbClr val="72B01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3" name="Círculo: Vazio 2">
            <a:extLst>
              <a:ext uri="{FF2B5EF4-FFF2-40B4-BE49-F238E27FC236}">
                <a16:creationId xmlns:a16="http://schemas.microsoft.com/office/drawing/2014/main" id="{78717088-4738-5193-F1DA-B580A561A747}"/>
              </a:ext>
            </a:extLst>
          </p:cNvPr>
          <p:cNvSpPr/>
          <p:nvPr/>
        </p:nvSpPr>
        <p:spPr>
          <a:xfrm>
            <a:off x="769599" y="768350"/>
            <a:ext cx="5151100" cy="5151100"/>
          </a:xfrm>
          <a:prstGeom prst="donut">
            <a:avLst>
              <a:gd name="adj" fmla="val 6726"/>
            </a:avLst>
          </a:prstGeom>
          <a:solidFill>
            <a:srgbClr val="8B4E2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14EA667-8EE1-4876-30E2-7D8E611F91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/>
        </p:blipFill>
        <p:spPr bwMode="auto">
          <a:xfrm>
            <a:off x="769599" y="1017250"/>
            <a:ext cx="4902200" cy="4902200"/>
          </a:xfrm>
          <a:prstGeom prst="ellipse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m 3" descr="Uma imagem contendo computer, luz&#10;&#10;O conteúdo gerado por IA pode estar incorreto.">
            <a:extLst>
              <a:ext uri="{FF2B5EF4-FFF2-40B4-BE49-F238E27FC236}">
                <a16:creationId xmlns:a16="http://schemas.microsoft.com/office/drawing/2014/main" id="{C4A4CC19-87F4-32C5-0FE8-32809A8C85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9296" y="3999895"/>
            <a:ext cx="4287157" cy="285810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Imagem 5" descr="Fundo preto com estrelas&#10;&#10;O conteúdo gerado por IA pode estar incorreto.">
            <a:extLst>
              <a:ext uri="{FF2B5EF4-FFF2-40B4-BE49-F238E27FC236}">
                <a16:creationId xmlns:a16="http://schemas.microsoft.com/office/drawing/2014/main" id="{A78806C1-A7CD-031A-FDCA-2FF4C857CE4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704" b="33889"/>
          <a:stretch>
            <a:fillRect/>
          </a:stretch>
        </p:blipFill>
        <p:spPr>
          <a:xfrm rot="5400000">
            <a:off x="5389946" y="4527706"/>
            <a:ext cx="4279900" cy="782007"/>
          </a:xfrm>
          <a:prstGeom prst="rect">
            <a:avLst/>
          </a:prstGeom>
        </p:spPr>
      </p:pic>
      <p:pic>
        <p:nvPicPr>
          <p:cNvPr id="7" name="Imagem 6" descr="Fundo preto com estrelas&#10;&#10;O conteúdo gerado por IA pode estar incorreto.">
            <a:extLst>
              <a:ext uri="{FF2B5EF4-FFF2-40B4-BE49-F238E27FC236}">
                <a16:creationId xmlns:a16="http://schemas.microsoft.com/office/drawing/2014/main" id="{D2BC7C93-65E3-9C76-5702-8B3215A058E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704" b="33889"/>
          <a:stretch>
            <a:fillRect/>
          </a:stretch>
        </p:blipFill>
        <p:spPr>
          <a:xfrm rot="5400000">
            <a:off x="7912099" y="4527706"/>
            <a:ext cx="4279900" cy="782007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8D45B311-F3E5-208C-519B-76C758F8833B}"/>
              </a:ext>
            </a:extLst>
          </p:cNvPr>
          <p:cNvSpPr txBox="1"/>
          <p:nvPr/>
        </p:nvSpPr>
        <p:spPr>
          <a:xfrm>
            <a:off x="7698181" y="665648"/>
            <a:ext cx="353975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8000" dirty="0">
                <a:solidFill>
                  <a:srgbClr val="72B01D"/>
                </a:solidFill>
                <a:latin typeface="Congenial Black" panose="02000503040000020004" pitchFamily="2" charset="0"/>
              </a:rPr>
              <a:t>TÍTULO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36391BFB-C4B7-88F7-C826-4E3BBF607770}"/>
              </a:ext>
            </a:extLst>
          </p:cNvPr>
          <p:cNvSpPr txBox="1"/>
          <p:nvPr/>
        </p:nvSpPr>
        <p:spPr>
          <a:xfrm>
            <a:off x="7822414" y="1657985"/>
            <a:ext cx="329128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800" dirty="0">
                <a:solidFill>
                  <a:srgbClr val="381A00"/>
                </a:solidFill>
                <a:latin typeface="Lucida Handwriting" panose="03010101010101010101" pitchFamily="66" charset="0"/>
              </a:rPr>
              <a:t>subtítulo</a:t>
            </a:r>
          </a:p>
        </p:txBody>
      </p:sp>
      <p:pic>
        <p:nvPicPr>
          <p:cNvPr id="10" name="Imagem 9" descr="Uma imagem contendo computer, luz&#10;&#10;O conteúdo gerado por IA pode estar incorreto.">
            <a:extLst>
              <a:ext uri="{FF2B5EF4-FFF2-40B4-BE49-F238E27FC236}">
                <a16:creationId xmlns:a16="http://schemas.microsoft.com/office/drawing/2014/main" id="{534D862D-1BD2-B9ED-52BF-33762BAD5A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4486" y="-130145"/>
            <a:ext cx="4287157" cy="285810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19889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4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2B01D">
            <a:alpha val="70000"/>
          </a:srgb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AAD226E-2520-AE62-95E4-D796F069C6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: Cantos Superiores Arredondados 6">
            <a:extLst>
              <a:ext uri="{FF2B5EF4-FFF2-40B4-BE49-F238E27FC236}">
                <a16:creationId xmlns:a16="http://schemas.microsoft.com/office/drawing/2014/main" id="{4DDC6F27-63C0-694F-F076-DBC87B8D0F1E}"/>
              </a:ext>
            </a:extLst>
          </p:cNvPr>
          <p:cNvSpPr/>
          <p:nvPr/>
        </p:nvSpPr>
        <p:spPr>
          <a:xfrm rot="10800000">
            <a:off x="0" y="3585028"/>
            <a:ext cx="12192000" cy="203199"/>
          </a:xfrm>
          <a:prstGeom prst="round2SameRect">
            <a:avLst>
              <a:gd name="adj1" fmla="val 0"/>
              <a:gd name="adj2" fmla="val 50000"/>
            </a:avLst>
          </a:prstGeom>
          <a:solidFill>
            <a:srgbClr val="F3EF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" name="Picture 4" descr="AGRICULTURA NO BRASIL: Tratos Culturais no Cultivo do Gergelim">
            <a:extLst>
              <a:ext uri="{FF2B5EF4-FFF2-40B4-BE49-F238E27FC236}">
                <a16:creationId xmlns:a16="http://schemas.microsoft.com/office/drawing/2014/main" id="{670233D9-A99E-141D-3522-C19A054D70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436" b="7657"/>
          <a:stretch>
            <a:fillRect/>
          </a:stretch>
        </p:blipFill>
        <p:spPr bwMode="auto">
          <a:xfrm>
            <a:off x="0" y="3788228"/>
            <a:ext cx="12192000" cy="3069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7E6F0DAD-6F7C-7824-CA96-D9B4ADC8324E}"/>
              </a:ext>
            </a:extLst>
          </p:cNvPr>
          <p:cNvSpPr txBox="1"/>
          <p:nvPr/>
        </p:nvSpPr>
        <p:spPr>
          <a:xfrm>
            <a:off x="2341912" y="1450487"/>
            <a:ext cx="8320976" cy="12095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pt-BR" sz="4400" dirty="0">
                <a:solidFill>
                  <a:srgbClr val="381A00"/>
                </a:solidFill>
                <a:latin typeface="Congenial Light" panose="02000503040000020004" pitchFamily="2" charset="0"/>
              </a:rPr>
              <a:t>Use uma frase </a:t>
            </a:r>
            <a:r>
              <a:rPr lang="pt-BR" sz="4400" dirty="0">
                <a:solidFill>
                  <a:srgbClr val="8B4E23"/>
                </a:solidFill>
                <a:latin typeface="Congenial Black" panose="02000503040000020004" pitchFamily="2" charset="0"/>
              </a:rPr>
              <a:t>impactante</a:t>
            </a:r>
            <a:r>
              <a:rPr lang="pt-BR" sz="4400" dirty="0">
                <a:solidFill>
                  <a:srgbClr val="381A00"/>
                </a:solidFill>
                <a:latin typeface="Congenial Light" panose="02000503040000020004" pitchFamily="2" charset="0"/>
              </a:rPr>
              <a:t> para encerrar a sua apresentação.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E2209989-B723-1CE1-468A-93178949ED3E}"/>
              </a:ext>
            </a:extLst>
          </p:cNvPr>
          <p:cNvSpPr txBox="1"/>
          <p:nvPr/>
        </p:nvSpPr>
        <p:spPr>
          <a:xfrm>
            <a:off x="6096000" y="2998747"/>
            <a:ext cx="5737433" cy="4585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80000"/>
              </a:lnSpc>
            </a:pPr>
            <a:r>
              <a:rPr lang="pt-BR" sz="2800" dirty="0">
                <a:solidFill>
                  <a:srgbClr val="F3EFF5"/>
                </a:solidFill>
                <a:latin typeface="Lucida Handwriting" panose="03010101010101010101" pitchFamily="66" charset="0"/>
              </a:rPr>
              <a:t>- Fulano de Tal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9588617B-5DC8-237B-2103-CFAFAA1E93FC}"/>
              </a:ext>
            </a:extLst>
          </p:cNvPr>
          <p:cNvSpPr txBox="1"/>
          <p:nvPr/>
        </p:nvSpPr>
        <p:spPr>
          <a:xfrm>
            <a:off x="982681" y="577620"/>
            <a:ext cx="788058" cy="26953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80000"/>
              </a:lnSpc>
            </a:pPr>
            <a:r>
              <a:rPr lang="pt-BR" sz="19900" dirty="0">
                <a:solidFill>
                  <a:srgbClr val="3F7D20"/>
                </a:solidFill>
                <a:latin typeface="Congenial Black" panose="02000503040000020004" pitchFamily="2" charset="0"/>
              </a:rPr>
              <a:t>“</a:t>
            </a:r>
          </a:p>
        </p:txBody>
      </p:sp>
      <p:pic>
        <p:nvPicPr>
          <p:cNvPr id="11" name="Imagem 10" descr="Uma imagem contendo computer, luz&#10;&#10;O conteúdo gerado por IA pode estar incorreto.">
            <a:extLst>
              <a:ext uri="{FF2B5EF4-FFF2-40B4-BE49-F238E27FC236}">
                <a16:creationId xmlns:a16="http://schemas.microsoft.com/office/drawing/2014/main" id="{75B0F485-4341-B9D6-9F65-3B29159520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5919" y="-932809"/>
            <a:ext cx="4287157" cy="285810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Imagem 11" descr="Uma imagem contendo computer, luz&#10;&#10;O conteúdo gerado por IA pode estar incorreto.">
            <a:extLst>
              <a:ext uri="{FF2B5EF4-FFF2-40B4-BE49-F238E27FC236}">
                <a16:creationId xmlns:a16="http://schemas.microsoft.com/office/drawing/2014/main" id="{591C6593-124C-2988-353C-5D07FEBAEB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7338" y="2465008"/>
            <a:ext cx="4287157" cy="285810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52145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ECA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80C6E223-99F6-5FDD-7BE4-E2F3161B5805}"/>
              </a:ext>
            </a:extLst>
          </p:cNvPr>
          <p:cNvSpPr txBox="1"/>
          <p:nvPr/>
        </p:nvSpPr>
        <p:spPr>
          <a:xfrm>
            <a:off x="3786314" y="3220463"/>
            <a:ext cx="3703258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023047"/>
                </a:solidFill>
                <a:effectLst/>
                <a:uLnTx/>
                <a:uFillTx/>
                <a:latin typeface="Bison Bold" panose="00000400000000000000" pitchFamily="2" charset="0"/>
                <a:ea typeface="+mn-ea"/>
                <a:cs typeface="+mn-cs"/>
              </a:rPr>
              <a:t>Template</a:t>
            </a:r>
            <a:endParaRPr kumimoji="0" lang="pt-BR" sz="8800" b="0" i="0" u="none" strike="noStrike" kern="1200" cap="none" spc="0" normalizeH="0" baseline="0" noProof="0" dirty="0">
              <a:ln>
                <a:noFill/>
              </a:ln>
              <a:solidFill>
                <a:srgbClr val="023047"/>
              </a:solidFill>
              <a:effectLst/>
              <a:uLnTx/>
              <a:uFillTx/>
              <a:latin typeface="Bison Bold" panose="00000400000000000000" pitchFamily="2" charset="0"/>
              <a:ea typeface="+mn-ea"/>
              <a:cs typeface="+mn-cs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1C347FD7-3C0B-53C1-CD58-6743D9BD7990}"/>
              </a:ext>
            </a:extLst>
          </p:cNvPr>
          <p:cNvSpPr txBox="1"/>
          <p:nvPr/>
        </p:nvSpPr>
        <p:spPr>
          <a:xfrm>
            <a:off x="7338748" y="2366383"/>
            <a:ext cx="1176925" cy="3154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9900" b="0" i="0" u="none" strike="noStrike" kern="1200" cap="none" spc="0" normalizeH="0" baseline="0" noProof="0" dirty="0">
                <a:ln>
                  <a:noFill/>
                </a:ln>
                <a:solidFill>
                  <a:srgbClr val="023047"/>
                </a:solidFill>
                <a:effectLst/>
                <a:uLnTx/>
                <a:uFillTx/>
                <a:latin typeface="Bison Bold" panose="00000400000000000000" pitchFamily="2" charset="0"/>
                <a:ea typeface="+mn-ea"/>
                <a:cs typeface="+mn-cs"/>
              </a:rPr>
              <a:t>+</a:t>
            </a:r>
          </a:p>
        </p:txBody>
      </p:sp>
      <p:sp>
        <p:nvSpPr>
          <p:cNvPr id="4" name="Semicírculo 3">
            <a:extLst>
              <a:ext uri="{FF2B5EF4-FFF2-40B4-BE49-F238E27FC236}">
                <a16:creationId xmlns:a16="http://schemas.microsoft.com/office/drawing/2014/main" id="{CFA5B528-5548-BF5D-C9DC-785567C014E8}"/>
              </a:ext>
            </a:extLst>
          </p:cNvPr>
          <p:cNvSpPr/>
          <p:nvPr/>
        </p:nvSpPr>
        <p:spPr>
          <a:xfrm>
            <a:off x="4044237" y="2366383"/>
            <a:ext cx="3958387" cy="2612572"/>
          </a:xfrm>
          <a:prstGeom prst="blockArc">
            <a:avLst>
              <a:gd name="adj1" fmla="val 11213750"/>
              <a:gd name="adj2" fmla="val 21369168"/>
              <a:gd name="adj3" fmla="val 6999"/>
            </a:avLst>
          </a:prstGeom>
          <a:gradFill flip="none" rotWithShape="1">
            <a:gsLst>
              <a:gs pos="100000">
                <a:srgbClr val="8ECAE6"/>
              </a:gs>
              <a:gs pos="64000">
                <a:srgbClr val="219EBC"/>
              </a:gs>
              <a:gs pos="4000">
                <a:srgbClr val="023047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726289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EF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rculo: Vazio 1">
            <a:extLst>
              <a:ext uri="{FF2B5EF4-FFF2-40B4-BE49-F238E27FC236}">
                <a16:creationId xmlns:a16="http://schemas.microsoft.com/office/drawing/2014/main" id="{A55856BE-94C8-4AC0-D3AC-BB75CDA32059}"/>
              </a:ext>
            </a:extLst>
          </p:cNvPr>
          <p:cNvSpPr/>
          <p:nvPr/>
        </p:nvSpPr>
        <p:spPr>
          <a:xfrm>
            <a:off x="6604000" y="175596"/>
            <a:ext cx="6619199" cy="6619199"/>
          </a:xfrm>
          <a:prstGeom prst="donut">
            <a:avLst>
              <a:gd name="adj" fmla="val 6726"/>
            </a:avLst>
          </a:prstGeom>
          <a:solidFill>
            <a:srgbClr val="72B01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3" name="Círculo: Vazio 2">
            <a:extLst>
              <a:ext uri="{FF2B5EF4-FFF2-40B4-BE49-F238E27FC236}">
                <a16:creationId xmlns:a16="http://schemas.microsoft.com/office/drawing/2014/main" id="{B5CDDF0A-6B76-20B9-6FF0-87F640677BE4}"/>
              </a:ext>
            </a:extLst>
          </p:cNvPr>
          <p:cNvSpPr/>
          <p:nvPr/>
        </p:nvSpPr>
        <p:spPr>
          <a:xfrm>
            <a:off x="6909096" y="175596"/>
            <a:ext cx="6314103" cy="6314103"/>
          </a:xfrm>
          <a:prstGeom prst="donut">
            <a:avLst>
              <a:gd name="adj" fmla="val 6726"/>
            </a:avLst>
          </a:prstGeom>
          <a:solidFill>
            <a:srgbClr val="8B4E2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7ACBD889-8999-D9AA-7660-C625E03921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/>
        </p:blipFill>
        <p:spPr bwMode="auto">
          <a:xfrm>
            <a:off x="6965292" y="424496"/>
            <a:ext cx="6009007" cy="6009007"/>
          </a:xfrm>
          <a:prstGeom prst="ellipse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4C24BFC1-29C1-EE8D-D626-72E2142E910C}"/>
              </a:ext>
            </a:extLst>
          </p:cNvPr>
          <p:cNvSpPr txBox="1"/>
          <p:nvPr/>
        </p:nvSpPr>
        <p:spPr>
          <a:xfrm>
            <a:off x="1446920" y="1326048"/>
            <a:ext cx="353975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8000" dirty="0">
                <a:solidFill>
                  <a:srgbClr val="72B01D"/>
                </a:solidFill>
                <a:latin typeface="Congenial Black" panose="02000503040000020004" pitchFamily="2" charset="0"/>
              </a:rPr>
              <a:t>TÍTULO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3C9311A5-4C34-0CD6-296E-16726A77BCC3}"/>
              </a:ext>
            </a:extLst>
          </p:cNvPr>
          <p:cNvSpPr txBox="1"/>
          <p:nvPr/>
        </p:nvSpPr>
        <p:spPr>
          <a:xfrm>
            <a:off x="1571153" y="2318385"/>
            <a:ext cx="329128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800" dirty="0">
                <a:solidFill>
                  <a:srgbClr val="381A00"/>
                </a:solidFill>
                <a:latin typeface="Lucida Handwriting" panose="03010101010101010101" pitchFamily="66" charset="0"/>
              </a:rPr>
              <a:t>subtítulo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16D2B021-498F-587D-BD7D-8B4761E2C9C8}"/>
              </a:ext>
            </a:extLst>
          </p:cNvPr>
          <p:cNvSpPr txBox="1"/>
          <p:nvPr/>
        </p:nvSpPr>
        <p:spPr>
          <a:xfrm>
            <a:off x="592252" y="3294329"/>
            <a:ext cx="558099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dirty="0">
                <a:solidFill>
                  <a:srgbClr val="381A00"/>
                </a:solidFill>
                <a:latin typeface="Congenial Light" panose="02000503040000020004" pitchFamily="2" charset="0"/>
              </a:rPr>
              <a:t>Este é um espaço para um pequeno texto. Não se esqueça de </a:t>
            </a:r>
            <a:r>
              <a:rPr lang="pt-BR" sz="3600" dirty="0">
                <a:solidFill>
                  <a:srgbClr val="72B01D"/>
                </a:solidFill>
                <a:latin typeface="Congenial Black" panose="02000503040000020004" pitchFamily="2" charset="0"/>
              </a:rPr>
              <a:t>destacar palavras importantes</a:t>
            </a:r>
            <a:r>
              <a:rPr lang="pt-BR" sz="3600" dirty="0">
                <a:solidFill>
                  <a:srgbClr val="381A00"/>
                </a:solidFill>
                <a:latin typeface="Congenial Light" panose="02000503040000020004" pitchFamily="2" charset="0"/>
              </a:rPr>
              <a:t>.</a:t>
            </a:r>
          </a:p>
        </p:txBody>
      </p:sp>
      <p:pic>
        <p:nvPicPr>
          <p:cNvPr id="8" name="Imagem 7" descr="Uma imagem contendo computer, luz&#10;&#10;O conteúdo gerado por IA pode estar incorreto.">
            <a:extLst>
              <a:ext uri="{FF2B5EF4-FFF2-40B4-BE49-F238E27FC236}">
                <a16:creationId xmlns:a16="http://schemas.microsoft.com/office/drawing/2014/main" id="{34EA6117-6584-62E9-131A-64ECE4BB45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2491" y="-129500"/>
            <a:ext cx="4287157" cy="285810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Imagem 8" descr="Uma imagem contendo computer, luz&#10;&#10;O conteúdo gerado por IA pode estar incorreto.">
            <a:extLst>
              <a:ext uri="{FF2B5EF4-FFF2-40B4-BE49-F238E27FC236}">
                <a16:creationId xmlns:a16="http://schemas.microsoft.com/office/drawing/2014/main" id="{1EB1BE25-73FC-06D6-8FDB-A6895031B5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227164">
            <a:off x="9136692" y="4716935"/>
            <a:ext cx="4287157" cy="285810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06106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EF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uxograma: Atraso 1">
            <a:extLst>
              <a:ext uri="{FF2B5EF4-FFF2-40B4-BE49-F238E27FC236}">
                <a16:creationId xmlns:a16="http://schemas.microsoft.com/office/drawing/2014/main" id="{032603E0-F865-98C9-46EA-C757AF10F5CC}"/>
              </a:ext>
            </a:extLst>
          </p:cNvPr>
          <p:cNvSpPr/>
          <p:nvPr/>
        </p:nvSpPr>
        <p:spPr>
          <a:xfrm>
            <a:off x="0" y="990600"/>
            <a:ext cx="5791200" cy="5118100"/>
          </a:xfrm>
          <a:prstGeom prst="flowChartDelay">
            <a:avLst/>
          </a:prstGeom>
          <a:solidFill>
            <a:srgbClr val="72B01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Fluxograma: Atraso 2">
            <a:extLst>
              <a:ext uri="{FF2B5EF4-FFF2-40B4-BE49-F238E27FC236}">
                <a16:creationId xmlns:a16="http://schemas.microsoft.com/office/drawing/2014/main" id="{38F6B416-90AC-3519-597C-9CD035829DFC}"/>
              </a:ext>
            </a:extLst>
          </p:cNvPr>
          <p:cNvSpPr/>
          <p:nvPr/>
        </p:nvSpPr>
        <p:spPr>
          <a:xfrm>
            <a:off x="0" y="1143000"/>
            <a:ext cx="5729917" cy="4965700"/>
          </a:xfrm>
          <a:prstGeom prst="flowChartDelay">
            <a:avLst/>
          </a:prstGeom>
          <a:solidFill>
            <a:srgbClr val="8B4E2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050" name="Picture 2" descr="De onde vem o gergelim que comemos? Veja como é a planta que cresce até 2  metros de altura">
            <a:extLst>
              <a:ext uri="{FF2B5EF4-FFF2-40B4-BE49-F238E27FC236}">
                <a16:creationId xmlns:a16="http://schemas.microsoft.com/office/drawing/2014/main" id="{74D7D67E-94B4-AA04-8C3E-7D98CDE78A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172"/>
          <a:stretch>
            <a:fillRect/>
          </a:stretch>
        </p:blipFill>
        <p:spPr bwMode="auto">
          <a:xfrm>
            <a:off x="0" y="1185863"/>
            <a:ext cx="5577517" cy="4719637"/>
          </a:xfrm>
          <a:prstGeom prst="flowChartDelay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lipse 5">
            <a:extLst>
              <a:ext uri="{FF2B5EF4-FFF2-40B4-BE49-F238E27FC236}">
                <a16:creationId xmlns:a16="http://schemas.microsoft.com/office/drawing/2014/main" id="{2E194ABC-FBFF-C1A6-BA43-3388D93F72BC}"/>
              </a:ext>
            </a:extLst>
          </p:cNvPr>
          <p:cNvSpPr/>
          <p:nvPr/>
        </p:nvSpPr>
        <p:spPr>
          <a:xfrm>
            <a:off x="3683000" y="990600"/>
            <a:ext cx="914400" cy="914400"/>
          </a:xfrm>
          <a:prstGeom prst="ellipse">
            <a:avLst/>
          </a:prstGeom>
          <a:solidFill>
            <a:srgbClr val="F3EF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C057A109-78F1-4573-F281-F4F7457790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4288" y="1095375"/>
            <a:ext cx="639762" cy="639762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CEE17BA7-DBA7-E175-9AB6-FE93814F4832}"/>
              </a:ext>
            </a:extLst>
          </p:cNvPr>
          <p:cNvSpPr txBox="1"/>
          <p:nvPr/>
        </p:nvSpPr>
        <p:spPr>
          <a:xfrm>
            <a:off x="8156167" y="614848"/>
            <a:ext cx="353975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8000" dirty="0">
                <a:solidFill>
                  <a:srgbClr val="72B01D"/>
                </a:solidFill>
                <a:latin typeface="Congenial Black" panose="02000503040000020004" pitchFamily="2" charset="0"/>
              </a:rPr>
              <a:t>TÍTULO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0670E87A-AF9D-2E0A-A72F-7209EB173096}"/>
              </a:ext>
            </a:extLst>
          </p:cNvPr>
          <p:cNvSpPr txBox="1"/>
          <p:nvPr/>
        </p:nvSpPr>
        <p:spPr>
          <a:xfrm>
            <a:off x="8280400" y="1607185"/>
            <a:ext cx="329128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800" dirty="0">
                <a:solidFill>
                  <a:srgbClr val="381A00"/>
                </a:solidFill>
                <a:latin typeface="Lucida Handwriting" panose="03010101010101010101" pitchFamily="66" charset="0"/>
              </a:rPr>
              <a:t>subtítulo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DD542282-AF16-4B29-AF05-49767F3FF021}"/>
              </a:ext>
            </a:extLst>
          </p:cNvPr>
          <p:cNvSpPr txBox="1"/>
          <p:nvPr/>
        </p:nvSpPr>
        <p:spPr>
          <a:xfrm>
            <a:off x="6096000" y="3091746"/>
            <a:ext cx="558099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4000" dirty="0">
                <a:solidFill>
                  <a:srgbClr val="381A00"/>
                </a:solidFill>
                <a:latin typeface="Congenial Light" panose="02000503040000020004" pitchFamily="2" charset="0"/>
              </a:rPr>
              <a:t>Este é um espaço para um pequeno texto. Não se esqueça de </a:t>
            </a:r>
            <a:r>
              <a:rPr lang="pt-BR" sz="4000" dirty="0">
                <a:solidFill>
                  <a:srgbClr val="72B01D"/>
                </a:solidFill>
                <a:latin typeface="Congenial Black" panose="02000503040000020004" pitchFamily="2" charset="0"/>
              </a:rPr>
              <a:t>destacar palavras importantes</a:t>
            </a:r>
            <a:r>
              <a:rPr lang="pt-BR" sz="4000" dirty="0">
                <a:solidFill>
                  <a:srgbClr val="381A00"/>
                </a:solidFill>
                <a:latin typeface="Congenial Light" panose="02000503040000020004" pitchFamily="2" charset="0"/>
              </a:rPr>
              <a:t>.</a:t>
            </a:r>
          </a:p>
        </p:txBody>
      </p:sp>
      <p:pic>
        <p:nvPicPr>
          <p:cNvPr id="11" name="Imagem 10" descr="Uma imagem contendo computer, luz&#10;&#10;O conteúdo gerado por IA pode estar incorreto.">
            <a:extLst>
              <a:ext uri="{FF2B5EF4-FFF2-40B4-BE49-F238E27FC236}">
                <a16:creationId xmlns:a16="http://schemas.microsoft.com/office/drawing/2014/main" id="{A02878E0-A5FF-5104-C0A6-A7FCFD891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5546" y="-152486"/>
            <a:ext cx="4287157" cy="285810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Imagem 11" descr="Uma imagem contendo computer, luz&#10;&#10;O conteúdo gerado por IA pode estar incorreto.">
            <a:extLst>
              <a:ext uri="{FF2B5EF4-FFF2-40B4-BE49-F238E27FC236}">
                <a16:creationId xmlns:a16="http://schemas.microsoft.com/office/drawing/2014/main" id="{A338BCEA-525C-81E6-40B5-27453914AF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139" y="5428947"/>
            <a:ext cx="4287157" cy="285810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69179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EF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m 26" descr="Uma imagem contendo computer, luz&#10;&#10;O conteúdo gerado por IA pode estar incorreto.">
            <a:extLst>
              <a:ext uri="{FF2B5EF4-FFF2-40B4-BE49-F238E27FC236}">
                <a16:creationId xmlns:a16="http://schemas.microsoft.com/office/drawing/2014/main" id="{0D660DBE-C4D3-A534-2CAB-B39805C8A4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588" y="5029314"/>
            <a:ext cx="4287157" cy="285810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76AA1A74-1978-E451-0791-55C29BC96152}"/>
              </a:ext>
            </a:extLst>
          </p:cNvPr>
          <p:cNvSpPr/>
          <p:nvPr/>
        </p:nvSpPr>
        <p:spPr>
          <a:xfrm>
            <a:off x="0" y="0"/>
            <a:ext cx="12192000" cy="1930400"/>
          </a:xfrm>
          <a:prstGeom prst="rect">
            <a:avLst/>
          </a:prstGeom>
          <a:solidFill>
            <a:srgbClr val="381A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Forma Livre: Forma 1">
            <a:extLst>
              <a:ext uri="{FF2B5EF4-FFF2-40B4-BE49-F238E27FC236}">
                <a16:creationId xmlns:a16="http://schemas.microsoft.com/office/drawing/2014/main" id="{406B9CA6-2F8B-EB1E-88AF-F7D8DAA93B24}"/>
              </a:ext>
            </a:extLst>
          </p:cNvPr>
          <p:cNvSpPr/>
          <p:nvPr/>
        </p:nvSpPr>
        <p:spPr>
          <a:xfrm>
            <a:off x="0" y="0"/>
            <a:ext cx="12193259" cy="3657531"/>
          </a:xfrm>
          <a:custGeom>
            <a:avLst/>
            <a:gdLst>
              <a:gd name="connsiteX0" fmla="*/ 12193259 w 12193259"/>
              <a:gd name="connsiteY0" fmla="*/ 0 h 3657531"/>
              <a:gd name="connsiteX1" fmla="*/ 12193259 w 12193259"/>
              <a:gd name="connsiteY1" fmla="*/ 3006071 h 3657531"/>
              <a:gd name="connsiteX2" fmla="*/ 19063 w 12193259"/>
              <a:gd name="connsiteY2" fmla="*/ 3657531 h 3657531"/>
              <a:gd name="connsiteX3" fmla="*/ 0 w 12193259"/>
              <a:gd name="connsiteY3" fmla="*/ 3301284 h 3657531"/>
              <a:gd name="connsiteX4" fmla="*/ 1259 w 12193259"/>
              <a:gd name="connsiteY4" fmla="*/ 3301284 h 3657531"/>
              <a:gd name="connsiteX5" fmla="*/ 1259 w 12193259"/>
              <a:gd name="connsiteY5" fmla="*/ 1134417 h 3657531"/>
              <a:gd name="connsiteX6" fmla="*/ 84170 w 12193259"/>
              <a:gd name="connsiteY6" fmla="*/ 1188255 h 3657531"/>
              <a:gd name="connsiteX7" fmla="*/ 6450703 w 12193259"/>
              <a:gd name="connsiteY7" fmla="*/ 1663275 h 3657531"/>
              <a:gd name="connsiteX8" fmla="*/ 12053490 w 12193259"/>
              <a:gd name="connsiteY8" fmla="*/ 94761 h 3657531"/>
              <a:gd name="connsiteX9" fmla="*/ 12193259 w 12193259"/>
              <a:gd name="connsiteY9" fmla="*/ 0 h 3657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3259" h="3657531">
                <a:moveTo>
                  <a:pt x="12193259" y="0"/>
                </a:moveTo>
                <a:lnTo>
                  <a:pt x="12193259" y="3006071"/>
                </a:lnTo>
                <a:lnTo>
                  <a:pt x="19063" y="3657531"/>
                </a:lnTo>
                <a:lnTo>
                  <a:pt x="0" y="3301284"/>
                </a:lnTo>
                <a:lnTo>
                  <a:pt x="1259" y="3301284"/>
                </a:lnTo>
                <a:lnTo>
                  <a:pt x="1259" y="1134417"/>
                </a:lnTo>
                <a:lnTo>
                  <a:pt x="84170" y="1188255"/>
                </a:lnTo>
                <a:cubicBezTo>
                  <a:pt x="1068859" y="1781900"/>
                  <a:pt x="3576386" y="1998062"/>
                  <a:pt x="6450703" y="1663275"/>
                </a:cubicBezTo>
                <a:cubicBezTo>
                  <a:pt x="8899195" y="1378087"/>
                  <a:pt x="10989079" y="765870"/>
                  <a:pt x="12053490" y="94761"/>
                </a:cubicBezTo>
                <a:lnTo>
                  <a:pt x="12193259" y="0"/>
                </a:lnTo>
                <a:close/>
              </a:path>
            </a:pathLst>
          </a:custGeom>
          <a:solidFill>
            <a:srgbClr val="8B4E2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/>
          </a:p>
        </p:txBody>
      </p:sp>
      <p:sp>
        <p:nvSpPr>
          <p:cNvPr id="3" name="Forma Livre: Forma 2">
            <a:extLst>
              <a:ext uri="{FF2B5EF4-FFF2-40B4-BE49-F238E27FC236}">
                <a16:creationId xmlns:a16="http://schemas.microsoft.com/office/drawing/2014/main" id="{A03E0B67-EFBF-EC6A-538B-40046CA4A7B9}"/>
              </a:ext>
            </a:extLst>
          </p:cNvPr>
          <p:cNvSpPr/>
          <p:nvPr/>
        </p:nvSpPr>
        <p:spPr>
          <a:xfrm rot="10800000">
            <a:off x="1259" y="394770"/>
            <a:ext cx="12192001" cy="2906513"/>
          </a:xfrm>
          <a:custGeom>
            <a:avLst/>
            <a:gdLst>
              <a:gd name="connsiteX0" fmla="*/ 0 w 12192001"/>
              <a:gd name="connsiteY0" fmla="*/ 2906513 h 2906513"/>
              <a:gd name="connsiteX1" fmla="*/ 0 w 12192001"/>
              <a:gd name="connsiteY1" fmla="*/ 0 h 2906513"/>
              <a:gd name="connsiteX2" fmla="*/ 12192001 w 12192001"/>
              <a:gd name="connsiteY2" fmla="*/ 0 h 2906513"/>
              <a:gd name="connsiteX3" fmla="*/ 12192001 w 12192001"/>
              <a:gd name="connsiteY3" fmla="*/ 2623495 h 2906513"/>
              <a:gd name="connsiteX4" fmla="*/ 12164469 w 12192001"/>
              <a:gd name="connsiteY4" fmla="*/ 2595224 h 2906513"/>
              <a:gd name="connsiteX5" fmla="*/ 5662987 w 12192001"/>
              <a:gd name="connsiteY5" fmla="*/ 1647732 h 2906513"/>
              <a:gd name="connsiteX6" fmla="*/ 217551 w 12192001"/>
              <a:gd name="connsiteY6" fmla="*/ 2793548 h 2906513"/>
              <a:gd name="connsiteX7" fmla="*/ 0 w 12192001"/>
              <a:gd name="connsiteY7" fmla="*/ 2906513 h 2906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1" h="2906513">
                <a:moveTo>
                  <a:pt x="0" y="2906513"/>
                </a:moveTo>
                <a:lnTo>
                  <a:pt x="0" y="0"/>
                </a:lnTo>
                <a:lnTo>
                  <a:pt x="12192001" y="0"/>
                </a:lnTo>
                <a:lnTo>
                  <a:pt x="12192001" y="2623495"/>
                </a:lnTo>
                <a:lnTo>
                  <a:pt x="12164469" y="2595224"/>
                </a:lnTo>
                <a:cubicBezTo>
                  <a:pt x="11374041" y="1865860"/>
                  <a:pt x="8743626" y="1454964"/>
                  <a:pt x="5662987" y="1647732"/>
                </a:cubicBezTo>
                <a:cubicBezTo>
                  <a:pt x="3366769" y="1791414"/>
                  <a:pt x="1367271" y="2236260"/>
                  <a:pt x="217551" y="2793548"/>
                </a:cubicBezTo>
                <a:lnTo>
                  <a:pt x="0" y="2906513"/>
                </a:lnTo>
                <a:close/>
              </a:path>
            </a:pathLst>
          </a:custGeom>
          <a:solidFill>
            <a:srgbClr val="72B01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/>
          </a:p>
        </p:txBody>
      </p:sp>
      <p:sp>
        <p:nvSpPr>
          <p:cNvPr id="4" name="Forma Livre: Forma 3">
            <a:extLst>
              <a:ext uri="{FF2B5EF4-FFF2-40B4-BE49-F238E27FC236}">
                <a16:creationId xmlns:a16="http://schemas.microsoft.com/office/drawing/2014/main" id="{75D080D8-1BFC-4C9B-F3E2-6885862B81E9}"/>
              </a:ext>
            </a:extLst>
          </p:cNvPr>
          <p:cNvSpPr/>
          <p:nvPr/>
        </p:nvSpPr>
        <p:spPr>
          <a:xfrm>
            <a:off x="1259" y="406654"/>
            <a:ext cx="12192000" cy="3250877"/>
          </a:xfrm>
          <a:custGeom>
            <a:avLst/>
            <a:gdLst>
              <a:gd name="connsiteX0" fmla="*/ 12192000 w 12192000"/>
              <a:gd name="connsiteY0" fmla="*/ 0 h 3250877"/>
              <a:gd name="connsiteX1" fmla="*/ 12192000 w 12192000"/>
              <a:gd name="connsiteY1" fmla="*/ 3250877 h 3250877"/>
              <a:gd name="connsiteX2" fmla="*/ 0 w 12192000"/>
              <a:gd name="connsiteY2" fmla="*/ 3250877 h 3250877"/>
              <a:gd name="connsiteX3" fmla="*/ 0 w 12192000"/>
              <a:gd name="connsiteY3" fmla="*/ 475301 h 3250877"/>
              <a:gd name="connsiteX4" fmla="*/ 26934 w 12192000"/>
              <a:gd name="connsiteY4" fmla="*/ 505211 h 3250877"/>
              <a:gd name="connsiteX5" fmla="*/ 6387274 w 12192000"/>
              <a:gd name="connsiteY5" fmla="*/ 1507628 h 3250877"/>
              <a:gd name="connsiteX6" fmla="*/ 12144059 w 12192000"/>
              <a:gd name="connsiteY6" fmla="*/ 36007 h 3250877"/>
              <a:gd name="connsiteX7" fmla="*/ 12192000 w 12192000"/>
              <a:gd name="connsiteY7" fmla="*/ 0 h 3250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250877">
                <a:moveTo>
                  <a:pt x="12192000" y="0"/>
                </a:moveTo>
                <a:lnTo>
                  <a:pt x="12192000" y="3250877"/>
                </a:lnTo>
                <a:lnTo>
                  <a:pt x="0" y="3250877"/>
                </a:lnTo>
                <a:lnTo>
                  <a:pt x="0" y="475301"/>
                </a:lnTo>
                <a:lnTo>
                  <a:pt x="26934" y="505211"/>
                </a:lnTo>
                <a:cubicBezTo>
                  <a:pt x="800203" y="1276855"/>
                  <a:pt x="3373513" y="1711570"/>
                  <a:pt x="6387274" y="1507628"/>
                </a:cubicBezTo>
                <a:cubicBezTo>
                  <a:pt x="8954552" y="1333901"/>
                  <a:pt x="11142692" y="744014"/>
                  <a:pt x="12144059" y="36007"/>
                </a:cubicBezTo>
                <a:lnTo>
                  <a:pt x="12192000" y="0"/>
                </a:lnTo>
                <a:close/>
              </a:path>
            </a:pathLst>
          </a:custGeom>
          <a:solidFill>
            <a:srgbClr val="F3EF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6D1B5A4F-9F79-EF68-8DE4-4179610C4A5A}"/>
              </a:ext>
            </a:extLst>
          </p:cNvPr>
          <p:cNvSpPr txBox="1"/>
          <p:nvPr/>
        </p:nvSpPr>
        <p:spPr>
          <a:xfrm>
            <a:off x="4872748" y="406654"/>
            <a:ext cx="244650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5400" dirty="0">
                <a:solidFill>
                  <a:srgbClr val="F3EFF5"/>
                </a:solidFill>
                <a:latin typeface="Congenial Black" panose="02000503040000020004" pitchFamily="2" charset="0"/>
              </a:rPr>
              <a:t>TÍTULO</a:t>
            </a:r>
          </a:p>
        </p:txBody>
      </p:sp>
      <p:sp>
        <p:nvSpPr>
          <p:cNvPr id="8" name="Retângulo: Cantos Arredondados 7">
            <a:extLst>
              <a:ext uri="{FF2B5EF4-FFF2-40B4-BE49-F238E27FC236}">
                <a16:creationId xmlns:a16="http://schemas.microsoft.com/office/drawing/2014/main" id="{12116783-345B-CDAF-2E9B-E6C79ED7718E}"/>
              </a:ext>
            </a:extLst>
          </p:cNvPr>
          <p:cNvSpPr/>
          <p:nvPr/>
        </p:nvSpPr>
        <p:spPr>
          <a:xfrm>
            <a:off x="368300" y="2032092"/>
            <a:ext cx="3594100" cy="4229100"/>
          </a:xfrm>
          <a:prstGeom prst="roundRect">
            <a:avLst>
              <a:gd name="adj" fmla="val 11367"/>
            </a:avLst>
          </a:prstGeom>
          <a:solidFill>
            <a:srgbClr val="F3EFF5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: Cantos Arredondados 8">
            <a:extLst>
              <a:ext uri="{FF2B5EF4-FFF2-40B4-BE49-F238E27FC236}">
                <a16:creationId xmlns:a16="http://schemas.microsoft.com/office/drawing/2014/main" id="{DD487681-CA0C-661D-176A-FA071B050B48}"/>
              </a:ext>
            </a:extLst>
          </p:cNvPr>
          <p:cNvSpPr/>
          <p:nvPr/>
        </p:nvSpPr>
        <p:spPr>
          <a:xfrm>
            <a:off x="4298950" y="2032092"/>
            <a:ext cx="3594100" cy="4229100"/>
          </a:xfrm>
          <a:prstGeom prst="roundRect">
            <a:avLst>
              <a:gd name="adj" fmla="val 11367"/>
            </a:avLst>
          </a:prstGeom>
          <a:solidFill>
            <a:srgbClr val="F3EFF5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0" name="Retângulo: Cantos Arredondados 9">
            <a:extLst>
              <a:ext uri="{FF2B5EF4-FFF2-40B4-BE49-F238E27FC236}">
                <a16:creationId xmlns:a16="http://schemas.microsoft.com/office/drawing/2014/main" id="{72135984-7574-0EF8-542F-BF6EA6C9BE0B}"/>
              </a:ext>
            </a:extLst>
          </p:cNvPr>
          <p:cNvSpPr/>
          <p:nvPr/>
        </p:nvSpPr>
        <p:spPr>
          <a:xfrm>
            <a:off x="8229600" y="2032092"/>
            <a:ext cx="3594100" cy="4229100"/>
          </a:xfrm>
          <a:prstGeom prst="roundRect">
            <a:avLst>
              <a:gd name="adj" fmla="val 11367"/>
            </a:avLst>
          </a:prstGeom>
          <a:solidFill>
            <a:srgbClr val="F3EFF5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1E7F965A-365A-A8CE-E6DD-2155EBC865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 b="29195"/>
          <a:stretch>
            <a:fillRect/>
          </a:stretch>
        </p:blipFill>
        <p:spPr bwMode="auto">
          <a:xfrm>
            <a:off x="525893" y="2195881"/>
            <a:ext cx="3284107" cy="2325320"/>
          </a:xfrm>
          <a:prstGeom prst="roundRect">
            <a:avLst>
              <a:gd name="adj" fmla="val 9931"/>
            </a:avLst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05249C66-EF68-E321-6C8C-E47C5BC8B5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8" r="10278"/>
          <a:stretch/>
        </p:blipFill>
        <p:spPr bwMode="auto">
          <a:xfrm>
            <a:off x="4453946" y="2195881"/>
            <a:ext cx="3284107" cy="2325320"/>
          </a:xfrm>
          <a:prstGeom prst="roundRect">
            <a:avLst>
              <a:gd name="adj" fmla="val 9931"/>
            </a:avLst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62FC8FD4-3C03-7F2F-434C-E533466EFC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5" b="8135"/>
          <a:stretch/>
        </p:blipFill>
        <p:spPr bwMode="auto">
          <a:xfrm>
            <a:off x="8381999" y="2195881"/>
            <a:ext cx="3284107" cy="2325320"/>
          </a:xfrm>
          <a:prstGeom prst="roundRect">
            <a:avLst>
              <a:gd name="adj" fmla="val 9931"/>
            </a:avLst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CaixaDeTexto 17">
            <a:extLst>
              <a:ext uri="{FF2B5EF4-FFF2-40B4-BE49-F238E27FC236}">
                <a16:creationId xmlns:a16="http://schemas.microsoft.com/office/drawing/2014/main" id="{287DF974-C92C-00FB-2E23-CFB3EFC0C5C4}"/>
              </a:ext>
            </a:extLst>
          </p:cNvPr>
          <p:cNvSpPr txBox="1"/>
          <p:nvPr/>
        </p:nvSpPr>
        <p:spPr>
          <a:xfrm>
            <a:off x="1405558" y="4684990"/>
            <a:ext cx="15247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dirty="0">
                <a:solidFill>
                  <a:srgbClr val="381A00"/>
                </a:solidFill>
                <a:latin typeface="Congenial Black" panose="02000503040000020004" pitchFamily="2" charset="0"/>
              </a:rPr>
              <a:t>TÍTULO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CB1D477D-84C6-5605-B372-242E2071D669}"/>
              </a:ext>
            </a:extLst>
          </p:cNvPr>
          <p:cNvSpPr txBox="1"/>
          <p:nvPr/>
        </p:nvSpPr>
        <p:spPr>
          <a:xfrm>
            <a:off x="511038" y="5309360"/>
            <a:ext cx="32989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>
                <a:solidFill>
                  <a:srgbClr val="8B4E23"/>
                </a:solidFill>
                <a:latin typeface="Congenial Light" panose="02000503040000020004" pitchFamily="2" charset="0"/>
              </a:rPr>
              <a:t>Este é um espaço para um pequeno texto.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2B741242-D403-2FD6-E34F-E5AA06553502}"/>
              </a:ext>
            </a:extLst>
          </p:cNvPr>
          <p:cNvSpPr txBox="1"/>
          <p:nvPr/>
        </p:nvSpPr>
        <p:spPr>
          <a:xfrm>
            <a:off x="5333611" y="4701683"/>
            <a:ext cx="15247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dirty="0">
                <a:solidFill>
                  <a:srgbClr val="381A00"/>
                </a:solidFill>
                <a:latin typeface="Congenial Black" panose="02000503040000020004" pitchFamily="2" charset="0"/>
              </a:rPr>
              <a:t>TÍTULO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F2B4BC10-B1A2-74B0-45B1-2515DE7A5FD9}"/>
              </a:ext>
            </a:extLst>
          </p:cNvPr>
          <p:cNvSpPr txBox="1"/>
          <p:nvPr/>
        </p:nvSpPr>
        <p:spPr>
          <a:xfrm>
            <a:off x="4439091" y="5326053"/>
            <a:ext cx="32989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>
                <a:solidFill>
                  <a:srgbClr val="8B4E23"/>
                </a:solidFill>
                <a:latin typeface="Congenial Light" panose="02000503040000020004" pitchFamily="2" charset="0"/>
              </a:rPr>
              <a:t>Este é um espaço para um pequeno texto.</a:t>
            </a: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80110AC1-37BE-A472-BD75-904B41E5879B}"/>
              </a:ext>
            </a:extLst>
          </p:cNvPr>
          <p:cNvSpPr txBox="1"/>
          <p:nvPr/>
        </p:nvSpPr>
        <p:spPr>
          <a:xfrm>
            <a:off x="9261664" y="4718376"/>
            <a:ext cx="15247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dirty="0">
                <a:solidFill>
                  <a:srgbClr val="381A00"/>
                </a:solidFill>
                <a:latin typeface="Congenial Black" panose="02000503040000020004" pitchFamily="2" charset="0"/>
              </a:rPr>
              <a:t>TÍTULO</a:t>
            </a: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9CA23834-CD3D-2F9A-EF12-AF885014F81F}"/>
              </a:ext>
            </a:extLst>
          </p:cNvPr>
          <p:cNvSpPr txBox="1"/>
          <p:nvPr/>
        </p:nvSpPr>
        <p:spPr>
          <a:xfrm>
            <a:off x="8367144" y="5342746"/>
            <a:ext cx="32989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>
                <a:solidFill>
                  <a:srgbClr val="8B4E23"/>
                </a:solidFill>
                <a:latin typeface="Congenial Light" panose="02000503040000020004" pitchFamily="2" charset="0"/>
              </a:rPr>
              <a:t>Este é um espaço para um pequeno texto.</a:t>
            </a:r>
          </a:p>
        </p:txBody>
      </p:sp>
      <p:sp>
        <p:nvSpPr>
          <p:cNvPr id="24" name="Elipse 23">
            <a:extLst>
              <a:ext uri="{FF2B5EF4-FFF2-40B4-BE49-F238E27FC236}">
                <a16:creationId xmlns:a16="http://schemas.microsoft.com/office/drawing/2014/main" id="{E823413B-AF71-81DE-8F5C-85B2146CF11B}"/>
              </a:ext>
            </a:extLst>
          </p:cNvPr>
          <p:cNvSpPr/>
          <p:nvPr/>
        </p:nvSpPr>
        <p:spPr>
          <a:xfrm>
            <a:off x="9584531" y="1669533"/>
            <a:ext cx="914400" cy="914400"/>
          </a:xfrm>
          <a:prstGeom prst="ellipse">
            <a:avLst/>
          </a:prstGeom>
          <a:solidFill>
            <a:srgbClr val="F3EF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5" name="Imagem 24">
            <a:extLst>
              <a:ext uri="{FF2B5EF4-FFF2-40B4-BE49-F238E27FC236}">
                <a16:creationId xmlns:a16="http://schemas.microsoft.com/office/drawing/2014/main" id="{6264FB1F-771E-3BAD-64D0-B35999F21E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25819" y="1774308"/>
            <a:ext cx="639762" cy="639762"/>
          </a:xfrm>
          <a:prstGeom prst="rect">
            <a:avLst/>
          </a:prstGeom>
        </p:spPr>
      </p:pic>
      <p:pic>
        <p:nvPicPr>
          <p:cNvPr id="26" name="Imagem 25" descr="Uma imagem contendo computer, luz&#10;&#10;O conteúdo gerado por IA pode estar incorreto.">
            <a:extLst>
              <a:ext uri="{FF2B5EF4-FFF2-40B4-BE49-F238E27FC236}">
                <a16:creationId xmlns:a16="http://schemas.microsoft.com/office/drawing/2014/main" id="{74F270CE-343A-CB11-4692-C16727A71B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2201" y="-627640"/>
            <a:ext cx="4287157" cy="285810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99591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4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1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 animBg="1"/>
      <p:bldP spid="10" grpId="0" animBg="1"/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2B0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e onde vem o gergelim que comemos? Veja como é a planta que cresce até 2  metros de altura">
            <a:extLst>
              <a:ext uri="{FF2B5EF4-FFF2-40B4-BE49-F238E27FC236}">
                <a16:creationId xmlns:a16="http://schemas.microsoft.com/office/drawing/2014/main" id="{2D1DC5F4-5498-A2FC-BF16-BF2D799647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172" b="33526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A34B9758-78A9-8357-C3E2-AF446C5851CF}"/>
              </a:ext>
            </a:extLst>
          </p:cNvPr>
          <p:cNvSpPr txBox="1"/>
          <p:nvPr/>
        </p:nvSpPr>
        <p:spPr>
          <a:xfrm>
            <a:off x="8152520" y="506898"/>
            <a:ext cx="353975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8000" dirty="0">
                <a:solidFill>
                  <a:srgbClr val="381A00"/>
                </a:solidFill>
                <a:latin typeface="Congenial Black" panose="02000503040000020004" pitchFamily="2" charset="0"/>
              </a:rPr>
              <a:t>TÍTULO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F0C6E2D2-B0DE-DEA7-BA5D-F431050EF599}"/>
              </a:ext>
            </a:extLst>
          </p:cNvPr>
          <p:cNvSpPr txBox="1"/>
          <p:nvPr/>
        </p:nvSpPr>
        <p:spPr>
          <a:xfrm>
            <a:off x="8276753" y="1468138"/>
            <a:ext cx="329128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800" dirty="0">
                <a:solidFill>
                  <a:srgbClr val="F3EFF5"/>
                </a:solidFill>
                <a:latin typeface="Lucida Handwriting" panose="03010101010101010101" pitchFamily="66" charset="0"/>
              </a:rPr>
              <a:t>subtítulo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6A22A62F-45A1-A8CA-106F-6B7562D6E94C}"/>
              </a:ext>
            </a:extLst>
          </p:cNvPr>
          <p:cNvSpPr txBox="1"/>
          <p:nvPr/>
        </p:nvSpPr>
        <p:spPr>
          <a:xfrm>
            <a:off x="6111279" y="3429000"/>
            <a:ext cx="558099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4000" dirty="0">
                <a:solidFill>
                  <a:srgbClr val="381A00"/>
                </a:solidFill>
                <a:latin typeface="Congenial Light" panose="02000503040000020004" pitchFamily="2" charset="0"/>
              </a:rPr>
              <a:t>Este é um espaço para um pequeno texto. Não se esqueça de </a:t>
            </a:r>
            <a:r>
              <a:rPr lang="pt-BR" sz="4000" dirty="0">
                <a:solidFill>
                  <a:srgbClr val="F3EFF5"/>
                </a:solidFill>
                <a:latin typeface="Congenial Black" panose="02000503040000020004" pitchFamily="2" charset="0"/>
              </a:rPr>
              <a:t>destacar palavras importantes</a:t>
            </a:r>
            <a:r>
              <a:rPr lang="pt-BR" sz="4000" dirty="0">
                <a:solidFill>
                  <a:srgbClr val="381A00"/>
                </a:solidFill>
                <a:latin typeface="Congenial Light" panose="02000503040000020004" pitchFamily="2" charset="0"/>
              </a:rPr>
              <a:t>.</a:t>
            </a:r>
          </a:p>
        </p:txBody>
      </p:sp>
      <p:pic>
        <p:nvPicPr>
          <p:cNvPr id="9" name="Imagem 8" descr="Praia com pedras&#10;&#10;O conteúdo gerado por IA pode estar incorreto.">
            <a:extLst>
              <a:ext uri="{FF2B5EF4-FFF2-40B4-BE49-F238E27FC236}">
                <a16:creationId xmlns:a16="http://schemas.microsoft.com/office/drawing/2014/main" id="{570EE7FB-E309-2BB6-CE24-C529814BAC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03615">
            <a:off x="524356" y="519552"/>
            <a:ext cx="3468330" cy="5202495"/>
          </a:xfrm>
          <a:prstGeom prst="rect">
            <a:avLst/>
          </a:prstGeom>
          <a:ln w="38100">
            <a:solidFill>
              <a:srgbClr val="F3EFF5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Imagem 9" descr="Flor cor de rosa&#10;&#10;O conteúdo gerado por IA pode estar incorreto.">
            <a:extLst>
              <a:ext uri="{FF2B5EF4-FFF2-40B4-BE49-F238E27FC236}">
                <a16:creationId xmlns:a16="http://schemas.microsoft.com/office/drawing/2014/main" id="{12EE7489-0DC4-DB9F-11FB-D0CEFAD725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9325" y="4200240"/>
            <a:ext cx="3562226" cy="2374817"/>
          </a:xfrm>
          <a:prstGeom prst="rect">
            <a:avLst/>
          </a:prstGeom>
          <a:ln w="38100">
            <a:solidFill>
              <a:srgbClr val="F3EFF5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Imagem 10" descr="Uma imagem contendo computer, luz&#10;&#10;O conteúdo gerado por IA pode estar incorreto.">
            <a:extLst>
              <a:ext uri="{FF2B5EF4-FFF2-40B4-BE49-F238E27FC236}">
                <a16:creationId xmlns:a16="http://schemas.microsoft.com/office/drawing/2014/main" id="{23EA4BCD-C4C0-E087-65C4-70984F86BC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7972" y="-757985"/>
            <a:ext cx="4287157" cy="285810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12948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EF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DE6F05F7-C4F9-197B-FAF6-0C06888DB2B3}"/>
              </a:ext>
            </a:extLst>
          </p:cNvPr>
          <p:cNvSpPr txBox="1"/>
          <p:nvPr/>
        </p:nvSpPr>
        <p:spPr>
          <a:xfrm>
            <a:off x="380120" y="373548"/>
            <a:ext cx="353975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8000" dirty="0">
                <a:solidFill>
                  <a:srgbClr val="72B01D"/>
                </a:solidFill>
                <a:latin typeface="Congenial Black" panose="02000503040000020004" pitchFamily="2" charset="0"/>
              </a:rPr>
              <a:t>TÍTULO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E93BE7E0-0328-0272-2026-9B5F3D7250A3}"/>
              </a:ext>
            </a:extLst>
          </p:cNvPr>
          <p:cNvSpPr txBox="1"/>
          <p:nvPr/>
        </p:nvSpPr>
        <p:spPr>
          <a:xfrm>
            <a:off x="380120" y="1423035"/>
            <a:ext cx="329128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800" dirty="0">
                <a:solidFill>
                  <a:srgbClr val="381A00"/>
                </a:solidFill>
                <a:latin typeface="Lucida Handwriting" panose="03010101010101010101" pitchFamily="66" charset="0"/>
              </a:rPr>
              <a:t>subtítulo</a:t>
            </a:r>
          </a:p>
        </p:txBody>
      </p:sp>
      <p:pic>
        <p:nvPicPr>
          <p:cNvPr id="4" name="Imagem 3" descr="Uma imagem contendo Interface gráfica do usuário&#10;&#10;O conteúdo gerado por IA pode estar incorreto.">
            <a:extLst>
              <a:ext uri="{FF2B5EF4-FFF2-40B4-BE49-F238E27FC236}">
                <a16:creationId xmlns:a16="http://schemas.microsoft.com/office/drawing/2014/main" id="{1DBED9C2-F121-AB41-AA6B-025C702B18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9" t="46111" r="889" b="44259"/>
          <a:stretch>
            <a:fillRect/>
          </a:stretch>
        </p:blipFill>
        <p:spPr>
          <a:xfrm rot="16200000">
            <a:off x="7120890" y="3098800"/>
            <a:ext cx="10104120" cy="660400"/>
          </a:xfrm>
          <a:prstGeom prst="rect">
            <a:avLst/>
          </a:prstGeom>
        </p:spPr>
      </p:pic>
      <p:pic>
        <p:nvPicPr>
          <p:cNvPr id="5" name="Imagem 4" descr="Fundo preto com estrelas&#10;&#10;O conteúdo gerado por IA pode estar incorreto.">
            <a:extLst>
              <a:ext uri="{FF2B5EF4-FFF2-40B4-BE49-F238E27FC236}">
                <a16:creationId xmlns:a16="http://schemas.microsoft.com/office/drawing/2014/main" id="{34155B2A-6BF0-AB33-9246-170380845CE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704" b="33889"/>
          <a:stretch>
            <a:fillRect/>
          </a:stretch>
        </p:blipFill>
        <p:spPr>
          <a:xfrm>
            <a:off x="10056815" y="539751"/>
            <a:ext cx="4279900" cy="782007"/>
          </a:xfrm>
          <a:prstGeom prst="rect">
            <a:avLst/>
          </a:prstGeom>
        </p:spPr>
      </p:pic>
      <p:pic>
        <p:nvPicPr>
          <p:cNvPr id="6" name="Imagem 5" descr="Fundo preto com estrelas&#10;&#10;O conteúdo gerado por IA pode estar incorreto.">
            <a:extLst>
              <a:ext uri="{FF2B5EF4-FFF2-40B4-BE49-F238E27FC236}">
                <a16:creationId xmlns:a16="http://schemas.microsoft.com/office/drawing/2014/main" id="{9F856996-E583-5C7D-6960-1E5C578A05F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704" b="33889"/>
          <a:stretch>
            <a:fillRect/>
          </a:stretch>
        </p:blipFill>
        <p:spPr>
          <a:xfrm>
            <a:off x="10056815" y="3064987"/>
            <a:ext cx="4279900" cy="782007"/>
          </a:xfrm>
          <a:prstGeom prst="rect">
            <a:avLst/>
          </a:prstGeom>
        </p:spPr>
      </p:pic>
      <p:pic>
        <p:nvPicPr>
          <p:cNvPr id="7" name="Imagem 6" descr="Fundo preto com estrelas&#10;&#10;O conteúdo gerado por IA pode estar incorreto.">
            <a:extLst>
              <a:ext uri="{FF2B5EF4-FFF2-40B4-BE49-F238E27FC236}">
                <a16:creationId xmlns:a16="http://schemas.microsoft.com/office/drawing/2014/main" id="{12672D96-C57F-CE7C-7FFA-0B1F411A6F3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704" b="33889"/>
          <a:stretch>
            <a:fillRect/>
          </a:stretch>
        </p:blipFill>
        <p:spPr>
          <a:xfrm>
            <a:off x="10056815" y="5590223"/>
            <a:ext cx="4279900" cy="782007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5C714664-C229-5953-AF7C-A9D54B653222}"/>
              </a:ext>
            </a:extLst>
          </p:cNvPr>
          <p:cNvSpPr txBox="1"/>
          <p:nvPr/>
        </p:nvSpPr>
        <p:spPr>
          <a:xfrm>
            <a:off x="8699564" y="390381"/>
            <a:ext cx="15247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dirty="0">
                <a:solidFill>
                  <a:srgbClr val="381A00"/>
                </a:solidFill>
                <a:latin typeface="Congenial Black" panose="02000503040000020004" pitchFamily="2" charset="0"/>
              </a:rPr>
              <a:t>TÍTULO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9C452BF7-6B25-66B0-DA5E-CB54F452E58F}"/>
              </a:ext>
            </a:extLst>
          </p:cNvPr>
          <p:cNvSpPr txBox="1"/>
          <p:nvPr/>
        </p:nvSpPr>
        <p:spPr>
          <a:xfrm>
            <a:off x="7486649" y="840260"/>
            <a:ext cx="27847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2000" dirty="0">
                <a:solidFill>
                  <a:srgbClr val="8B4E23"/>
                </a:solidFill>
                <a:latin typeface="Congenial Light" panose="02000503040000020004" pitchFamily="2" charset="0"/>
              </a:rPr>
              <a:t>Este é um espaço para um pequeno texto.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A620CA34-F17D-E0FF-5473-4051CB5FA584}"/>
              </a:ext>
            </a:extLst>
          </p:cNvPr>
          <p:cNvSpPr txBox="1"/>
          <p:nvPr/>
        </p:nvSpPr>
        <p:spPr>
          <a:xfrm>
            <a:off x="8699564" y="2763914"/>
            <a:ext cx="15247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dirty="0">
                <a:solidFill>
                  <a:srgbClr val="381A00"/>
                </a:solidFill>
                <a:latin typeface="Congenial Black" panose="02000503040000020004" pitchFamily="2" charset="0"/>
              </a:rPr>
              <a:t>TÍTULO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414C2F30-18DA-6175-5F5A-33B185344ED9}"/>
              </a:ext>
            </a:extLst>
          </p:cNvPr>
          <p:cNvSpPr txBox="1"/>
          <p:nvPr/>
        </p:nvSpPr>
        <p:spPr>
          <a:xfrm>
            <a:off x="7486649" y="3213793"/>
            <a:ext cx="27847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2000" dirty="0">
                <a:solidFill>
                  <a:srgbClr val="8B4E23"/>
                </a:solidFill>
                <a:latin typeface="Congenial Light" panose="02000503040000020004" pitchFamily="2" charset="0"/>
              </a:rPr>
              <a:t>Este é um espaço para um pequeno texto.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1AB1FCEE-8672-BE4D-9918-9AC67117B042}"/>
              </a:ext>
            </a:extLst>
          </p:cNvPr>
          <p:cNvSpPr txBox="1"/>
          <p:nvPr/>
        </p:nvSpPr>
        <p:spPr>
          <a:xfrm>
            <a:off x="8746582" y="5363835"/>
            <a:ext cx="15247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dirty="0">
                <a:solidFill>
                  <a:srgbClr val="381A00"/>
                </a:solidFill>
                <a:latin typeface="Congenial Black" panose="02000503040000020004" pitchFamily="2" charset="0"/>
              </a:rPr>
              <a:t>TÍTULO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FD17AE90-9FB8-CB05-8105-97823283D61D}"/>
              </a:ext>
            </a:extLst>
          </p:cNvPr>
          <p:cNvSpPr txBox="1"/>
          <p:nvPr/>
        </p:nvSpPr>
        <p:spPr>
          <a:xfrm>
            <a:off x="7533667" y="5813714"/>
            <a:ext cx="27847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2000" dirty="0">
                <a:solidFill>
                  <a:srgbClr val="8B4E23"/>
                </a:solidFill>
                <a:latin typeface="Congenial Light" panose="02000503040000020004" pitchFamily="2" charset="0"/>
              </a:rPr>
              <a:t>Este é um espaço para um pequeno texto.</a:t>
            </a:r>
          </a:p>
        </p:txBody>
      </p:sp>
      <p:pic>
        <p:nvPicPr>
          <p:cNvPr id="15" name="Imagem 14" descr="Flor cor de rosa&#10;&#10;O conteúdo gerado por IA pode estar incorreto.">
            <a:extLst>
              <a:ext uri="{FF2B5EF4-FFF2-40B4-BE49-F238E27FC236}">
                <a16:creationId xmlns:a16="http://schemas.microsoft.com/office/drawing/2014/main" id="{F9EF2D1D-B87A-B199-3046-8B999FC2B8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4039" y="3416560"/>
            <a:ext cx="3562226" cy="2374817"/>
          </a:xfrm>
          <a:prstGeom prst="rect">
            <a:avLst/>
          </a:prstGeom>
          <a:ln w="38100">
            <a:solidFill>
              <a:srgbClr val="F3EFF5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4" name="Imagem 13" descr="Praia com pedras&#10;&#10;O conteúdo gerado por IA pode estar incorreto.">
            <a:extLst>
              <a:ext uri="{FF2B5EF4-FFF2-40B4-BE49-F238E27FC236}">
                <a16:creationId xmlns:a16="http://schemas.microsoft.com/office/drawing/2014/main" id="{752589CD-1912-A042-E02A-B54FBFC4C4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501" y="2307387"/>
            <a:ext cx="2784710" cy="4177065"/>
          </a:xfrm>
          <a:prstGeom prst="rect">
            <a:avLst/>
          </a:prstGeom>
          <a:ln w="38100">
            <a:solidFill>
              <a:srgbClr val="F3EFF5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6" name="Imagem 15" descr="Uma imagem contendo computer, luz&#10;&#10;O conteúdo gerado por IA pode estar incorreto.">
            <a:extLst>
              <a:ext uri="{FF2B5EF4-FFF2-40B4-BE49-F238E27FC236}">
                <a16:creationId xmlns:a16="http://schemas.microsoft.com/office/drawing/2014/main" id="{B167D0FB-53DF-D4EC-F0E8-9EA507B4793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9920" y="-604073"/>
            <a:ext cx="4287157" cy="285810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7" name="Imagem 16" descr="Uma imagem contendo computer, luz&#10;&#10;O conteúdo gerado por IA pode estar incorreto.">
            <a:extLst>
              <a:ext uri="{FF2B5EF4-FFF2-40B4-BE49-F238E27FC236}">
                <a16:creationId xmlns:a16="http://schemas.microsoft.com/office/drawing/2014/main" id="{260CC795-88D0-BD85-324B-3006446D32C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07339">
            <a:off x="1808757" y="5108754"/>
            <a:ext cx="4287157" cy="285810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00751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EF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4145E1B1-7ADE-8228-6AE8-3829432436EA}"/>
              </a:ext>
            </a:extLst>
          </p:cNvPr>
          <p:cNvSpPr/>
          <p:nvPr/>
        </p:nvSpPr>
        <p:spPr>
          <a:xfrm>
            <a:off x="0" y="0"/>
            <a:ext cx="12192000" cy="1930400"/>
          </a:xfrm>
          <a:prstGeom prst="rect">
            <a:avLst/>
          </a:prstGeom>
          <a:solidFill>
            <a:srgbClr val="381A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Forma Livre: Forma 5">
            <a:extLst>
              <a:ext uri="{FF2B5EF4-FFF2-40B4-BE49-F238E27FC236}">
                <a16:creationId xmlns:a16="http://schemas.microsoft.com/office/drawing/2014/main" id="{F13CF776-13DD-2211-3653-F96F3640A883}"/>
              </a:ext>
            </a:extLst>
          </p:cNvPr>
          <p:cNvSpPr/>
          <p:nvPr/>
        </p:nvSpPr>
        <p:spPr>
          <a:xfrm>
            <a:off x="0" y="0"/>
            <a:ext cx="12193259" cy="3657531"/>
          </a:xfrm>
          <a:custGeom>
            <a:avLst/>
            <a:gdLst>
              <a:gd name="connsiteX0" fmla="*/ 12193259 w 12193259"/>
              <a:gd name="connsiteY0" fmla="*/ 0 h 3657531"/>
              <a:gd name="connsiteX1" fmla="*/ 12193259 w 12193259"/>
              <a:gd name="connsiteY1" fmla="*/ 3006071 h 3657531"/>
              <a:gd name="connsiteX2" fmla="*/ 19063 w 12193259"/>
              <a:gd name="connsiteY2" fmla="*/ 3657531 h 3657531"/>
              <a:gd name="connsiteX3" fmla="*/ 0 w 12193259"/>
              <a:gd name="connsiteY3" fmla="*/ 3301284 h 3657531"/>
              <a:gd name="connsiteX4" fmla="*/ 1259 w 12193259"/>
              <a:gd name="connsiteY4" fmla="*/ 3301284 h 3657531"/>
              <a:gd name="connsiteX5" fmla="*/ 1259 w 12193259"/>
              <a:gd name="connsiteY5" fmla="*/ 1134417 h 3657531"/>
              <a:gd name="connsiteX6" fmla="*/ 84170 w 12193259"/>
              <a:gd name="connsiteY6" fmla="*/ 1188255 h 3657531"/>
              <a:gd name="connsiteX7" fmla="*/ 6450703 w 12193259"/>
              <a:gd name="connsiteY7" fmla="*/ 1663275 h 3657531"/>
              <a:gd name="connsiteX8" fmla="*/ 12053490 w 12193259"/>
              <a:gd name="connsiteY8" fmla="*/ 94761 h 3657531"/>
              <a:gd name="connsiteX9" fmla="*/ 12193259 w 12193259"/>
              <a:gd name="connsiteY9" fmla="*/ 0 h 3657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3259" h="3657531">
                <a:moveTo>
                  <a:pt x="12193259" y="0"/>
                </a:moveTo>
                <a:lnTo>
                  <a:pt x="12193259" y="3006071"/>
                </a:lnTo>
                <a:lnTo>
                  <a:pt x="19063" y="3657531"/>
                </a:lnTo>
                <a:lnTo>
                  <a:pt x="0" y="3301284"/>
                </a:lnTo>
                <a:lnTo>
                  <a:pt x="1259" y="3301284"/>
                </a:lnTo>
                <a:lnTo>
                  <a:pt x="1259" y="1134417"/>
                </a:lnTo>
                <a:lnTo>
                  <a:pt x="84170" y="1188255"/>
                </a:lnTo>
                <a:cubicBezTo>
                  <a:pt x="1068859" y="1781900"/>
                  <a:pt x="3576386" y="1998062"/>
                  <a:pt x="6450703" y="1663275"/>
                </a:cubicBezTo>
                <a:cubicBezTo>
                  <a:pt x="8899195" y="1378087"/>
                  <a:pt x="10989079" y="765870"/>
                  <a:pt x="12053490" y="94761"/>
                </a:cubicBezTo>
                <a:lnTo>
                  <a:pt x="12193259" y="0"/>
                </a:lnTo>
                <a:close/>
              </a:path>
            </a:pathLst>
          </a:custGeom>
          <a:solidFill>
            <a:srgbClr val="8B4E2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/>
          </a:p>
        </p:txBody>
      </p:sp>
      <p:sp>
        <p:nvSpPr>
          <p:cNvPr id="7" name="Forma Livre: Forma 6">
            <a:extLst>
              <a:ext uri="{FF2B5EF4-FFF2-40B4-BE49-F238E27FC236}">
                <a16:creationId xmlns:a16="http://schemas.microsoft.com/office/drawing/2014/main" id="{AA440F13-AF89-33D9-5A87-DA2AFD0E766B}"/>
              </a:ext>
            </a:extLst>
          </p:cNvPr>
          <p:cNvSpPr/>
          <p:nvPr/>
        </p:nvSpPr>
        <p:spPr>
          <a:xfrm rot="10800000">
            <a:off x="1259" y="394770"/>
            <a:ext cx="12192001" cy="2906513"/>
          </a:xfrm>
          <a:custGeom>
            <a:avLst/>
            <a:gdLst>
              <a:gd name="connsiteX0" fmla="*/ 0 w 12192001"/>
              <a:gd name="connsiteY0" fmla="*/ 2906513 h 2906513"/>
              <a:gd name="connsiteX1" fmla="*/ 0 w 12192001"/>
              <a:gd name="connsiteY1" fmla="*/ 0 h 2906513"/>
              <a:gd name="connsiteX2" fmla="*/ 12192001 w 12192001"/>
              <a:gd name="connsiteY2" fmla="*/ 0 h 2906513"/>
              <a:gd name="connsiteX3" fmla="*/ 12192001 w 12192001"/>
              <a:gd name="connsiteY3" fmla="*/ 2623495 h 2906513"/>
              <a:gd name="connsiteX4" fmla="*/ 12164469 w 12192001"/>
              <a:gd name="connsiteY4" fmla="*/ 2595224 h 2906513"/>
              <a:gd name="connsiteX5" fmla="*/ 5662987 w 12192001"/>
              <a:gd name="connsiteY5" fmla="*/ 1647732 h 2906513"/>
              <a:gd name="connsiteX6" fmla="*/ 217551 w 12192001"/>
              <a:gd name="connsiteY6" fmla="*/ 2793548 h 2906513"/>
              <a:gd name="connsiteX7" fmla="*/ 0 w 12192001"/>
              <a:gd name="connsiteY7" fmla="*/ 2906513 h 2906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1" h="2906513">
                <a:moveTo>
                  <a:pt x="0" y="2906513"/>
                </a:moveTo>
                <a:lnTo>
                  <a:pt x="0" y="0"/>
                </a:lnTo>
                <a:lnTo>
                  <a:pt x="12192001" y="0"/>
                </a:lnTo>
                <a:lnTo>
                  <a:pt x="12192001" y="2623495"/>
                </a:lnTo>
                <a:lnTo>
                  <a:pt x="12164469" y="2595224"/>
                </a:lnTo>
                <a:cubicBezTo>
                  <a:pt x="11374041" y="1865860"/>
                  <a:pt x="8743626" y="1454964"/>
                  <a:pt x="5662987" y="1647732"/>
                </a:cubicBezTo>
                <a:cubicBezTo>
                  <a:pt x="3366769" y="1791414"/>
                  <a:pt x="1367271" y="2236260"/>
                  <a:pt x="217551" y="2793548"/>
                </a:cubicBezTo>
                <a:lnTo>
                  <a:pt x="0" y="2906513"/>
                </a:lnTo>
                <a:close/>
              </a:path>
            </a:pathLst>
          </a:custGeom>
          <a:solidFill>
            <a:srgbClr val="72B01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/>
          </a:p>
        </p:txBody>
      </p:sp>
      <p:sp>
        <p:nvSpPr>
          <p:cNvPr id="8" name="Forma Livre: Forma 7">
            <a:extLst>
              <a:ext uri="{FF2B5EF4-FFF2-40B4-BE49-F238E27FC236}">
                <a16:creationId xmlns:a16="http://schemas.microsoft.com/office/drawing/2014/main" id="{2BCBE96B-DE2A-1EDD-D90B-D6D724D69FEF}"/>
              </a:ext>
            </a:extLst>
          </p:cNvPr>
          <p:cNvSpPr/>
          <p:nvPr/>
        </p:nvSpPr>
        <p:spPr>
          <a:xfrm>
            <a:off x="1259" y="406654"/>
            <a:ext cx="12192000" cy="3250877"/>
          </a:xfrm>
          <a:custGeom>
            <a:avLst/>
            <a:gdLst>
              <a:gd name="connsiteX0" fmla="*/ 12192000 w 12192000"/>
              <a:gd name="connsiteY0" fmla="*/ 0 h 3250877"/>
              <a:gd name="connsiteX1" fmla="*/ 12192000 w 12192000"/>
              <a:gd name="connsiteY1" fmla="*/ 3250877 h 3250877"/>
              <a:gd name="connsiteX2" fmla="*/ 0 w 12192000"/>
              <a:gd name="connsiteY2" fmla="*/ 3250877 h 3250877"/>
              <a:gd name="connsiteX3" fmla="*/ 0 w 12192000"/>
              <a:gd name="connsiteY3" fmla="*/ 475301 h 3250877"/>
              <a:gd name="connsiteX4" fmla="*/ 26934 w 12192000"/>
              <a:gd name="connsiteY4" fmla="*/ 505211 h 3250877"/>
              <a:gd name="connsiteX5" fmla="*/ 6387274 w 12192000"/>
              <a:gd name="connsiteY5" fmla="*/ 1507628 h 3250877"/>
              <a:gd name="connsiteX6" fmla="*/ 12144059 w 12192000"/>
              <a:gd name="connsiteY6" fmla="*/ 36007 h 3250877"/>
              <a:gd name="connsiteX7" fmla="*/ 12192000 w 12192000"/>
              <a:gd name="connsiteY7" fmla="*/ 0 h 3250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250877">
                <a:moveTo>
                  <a:pt x="12192000" y="0"/>
                </a:moveTo>
                <a:lnTo>
                  <a:pt x="12192000" y="3250877"/>
                </a:lnTo>
                <a:lnTo>
                  <a:pt x="0" y="3250877"/>
                </a:lnTo>
                <a:lnTo>
                  <a:pt x="0" y="475301"/>
                </a:lnTo>
                <a:lnTo>
                  <a:pt x="26934" y="505211"/>
                </a:lnTo>
                <a:cubicBezTo>
                  <a:pt x="800203" y="1276855"/>
                  <a:pt x="3373513" y="1711570"/>
                  <a:pt x="6387274" y="1507628"/>
                </a:cubicBezTo>
                <a:cubicBezTo>
                  <a:pt x="8954552" y="1333901"/>
                  <a:pt x="11142692" y="744014"/>
                  <a:pt x="12144059" y="36007"/>
                </a:cubicBezTo>
                <a:lnTo>
                  <a:pt x="12192000" y="0"/>
                </a:lnTo>
                <a:close/>
              </a:path>
            </a:pathLst>
          </a:custGeom>
          <a:solidFill>
            <a:srgbClr val="F3EF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/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68A11EA6-CA69-329D-F057-CF0E18652C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930"/>
          <a:stretch>
            <a:fillRect/>
          </a:stretch>
        </p:blipFill>
        <p:spPr bwMode="auto">
          <a:xfrm>
            <a:off x="457829" y="1001026"/>
            <a:ext cx="11276341" cy="2668390"/>
          </a:xfrm>
          <a:prstGeom prst="roundRect">
            <a:avLst>
              <a:gd name="adj" fmla="val 4180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agem 13" descr="Uma imagem contendo computer, luz&#10;&#10;O conteúdo gerado por IA pode estar incorreto.">
            <a:extLst>
              <a:ext uri="{FF2B5EF4-FFF2-40B4-BE49-F238E27FC236}">
                <a16:creationId xmlns:a16="http://schemas.microsoft.com/office/drawing/2014/main" id="{C612A11F-B9E9-AEC1-1CBD-E683EF10E1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2421" y="-725212"/>
            <a:ext cx="4287157" cy="285810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5" name="CaixaDeTexto 14">
            <a:extLst>
              <a:ext uri="{FF2B5EF4-FFF2-40B4-BE49-F238E27FC236}">
                <a16:creationId xmlns:a16="http://schemas.microsoft.com/office/drawing/2014/main" id="{35649C00-0AD5-0A35-F043-F67F4253A112}"/>
              </a:ext>
            </a:extLst>
          </p:cNvPr>
          <p:cNvSpPr txBox="1"/>
          <p:nvPr/>
        </p:nvSpPr>
        <p:spPr>
          <a:xfrm>
            <a:off x="706691" y="4449138"/>
            <a:ext cx="353975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8000" dirty="0">
                <a:solidFill>
                  <a:srgbClr val="72B01D"/>
                </a:solidFill>
                <a:latin typeface="Congenial Black" panose="02000503040000020004" pitchFamily="2" charset="0"/>
              </a:rPr>
              <a:t>TÍTULO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2E915B5F-5BD1-250D-B979-2F2944660567}"/>
              </a:ext>
            </a:extLst>
          </p:cNvPr>
          <p:cNvSpPr txBox="1"/>
          <p:nvPr/>
        </p:nvSpPr>
        <p:spPr>
          <a:xfrm>
            <a:off x="830924" y="5441475"/>
            <a:ext cx="329128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800" dirty="0">
                <a:solidFill>
                  <a:srgbClr val="381A00"/>
                </a:solidFill>
                <a:latin typeface="Lucida Handwriting" panose="03010101010101010101" pitchFamily="66" charset="0"/>
              </a:rPr>
              <a:t>subtítulo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982D917A-A70B-CCBD-237D-94814A6069D3}"/>
              </a:ext>
            </a:extLst>
          </p:cNvPr>
          <p:cNvSpPr txBox="1"/>
          <p:nvPr/>
        </p:nvSpPr>
        <p:spPr>
          <a:xfrm>
            <a:off x="7945558" y="4263788"/>
            <a:ext cx="372316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2800" dirty="0">
                <a:solidFill>
                  <a:srgbClr val="381A00"/>
                </a:solidFill>
                <a:latin typeface="Congenial Light" panose="02000503040000020004" pitchFamily="2" charset="0"/>
              </a:rPr>
              <a:t>Este é um espaço para um pequeno texto. Não se esqueça de </a:t>
            </a:r>
            <a:r>
              <a:rPr lang="pt-BR" sz="2800" dirty="0">
                <a:solidFill>
                  <a:srgbClr val="72B01D"/>
                </a:solidFill>
                <a:latin typeface="Congenial Black" panose="02000503040000020004" pitchFamily="2" charset="0"/>
              </a:rPr>
              <a:t>destacar palavras importantes</a:t>
            </a:r>
            <a:r>
              <a:rPr lang="pt-BR" sz="2800" dirty="0">
                <a:solidFill>
                  <a:srgbClr val="381A00"/>
                </a:solidFill>
                <a:latin typeface="Congenial Light" panose="02000503040000020004" pitchFamily="2" charset="0"/>
              </a:rPr>
              <a:t>.</a:t>
            </a:r>
          </a:p>
        </p:txBody>
      </p:sp>
      <p:pic>
        <p:nvPicPr>
          <p:cNvPr id="20" name="Imagem 19">
            <a:extLst>
              <a:ext uri="{FF2B5EF4-FFF2-40B4-BE49-F238E27FC236}">
                <a16:creationId xmlns:a16="http://schemas.microsoft.com/office/drawing/2014/main" id="{2BB0563B-EC5C-BC5F-5F3F-D813D37318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6120" y="3884696"/>
            <a:ext cx="639762" cy="639762"/>
          </a:xfrm>
          <a:prstGeom prst="rect">
            <a:avLst/>
          </a:prstGeom>
        </p:spPr>
      </p:pic>
      <p:sp>
        <p:nvSpPr>
          <p:cNvPr id="21" name="CaixaDeTexto 20">
            <a:extLst>
              <a:ext uri="{FF2B5EF4-FFF2-40B4-BE49-F238E27FC236}">
                <a16:creationId xmlns:a16="http://schemas.microsoft.com/office/drawing/2014/main" id="{70993FF1-DF22-E98C-DC66-7886F3B1291B}"/>
              </a:ext>
            </a:extLst>
          </p:cNvPr>
          <p:cNvSpPr txBox="1"/>
          <p:nvPr/>
        </p:nvSpPr>
        <p:spPr>
          <a:xfrm>
            <a:off x="4701323" y="4543369"/>
            <a:ext cx="27893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>
                <a:solidFill>
                  <a:srgbClr val="8B4E23"/>
                </a:solidFill>
                <a:latin typeface="Congenial Light" panose="02000503040000020004" pitchFamily="2" charset="0"/>
              </a:rPr>
              <a:t>Este é um espaço para um pequeno texto.</a:t>
            </a:r>
          </a:p>
        </p:txBody>
      </p:sp>
      <p:pic>
        <p:nvPicPr>
          <p:cNvPr id="22" name="Imagem 21">
            <a:extLst>
              <a:ext uri="{FF2B5EF4-FFF2-40B4-BE49-F238E27FC236}">
                <a16:creationId xmlns:a16="http://schemas.microsoft.com/office/drawing/2014/main" id="{D08BC0A8-9B72-0A6C-2892-14FC46C49D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6120" y="5287004"/>
            <a:ext cx="639762" cy="639762"/>
          </a:xfrm>
          <a:prstGeom prst="rect">
            <a:avLst/>
          </a:prstGeom>
        </p:spPr>
      </p:pic>
      <p:sp>
        <p:nvSpPr>
          <p:cNvPr id="23" name="CaixaDeTexto 22">
            <a:extLst>
              <a:ext uri="{FF2B5EF4-FFF2-40B4-BE49-F238E27FC236}">
                <a16:creationId xmlns:a16="http://schemas.microsoft.com/office/drawing/2014/main" id="{A3CCCCEE-333E-A56F-1ADD-BD035E2FF1D8}"/>
              </a:ext>
            </a:extLst>
          </p:cNvPr>
          <p:cNvSpPr txBox="1"/>
          <p:nvPr/>
        </p:nvSpPr>
        <p:spPr>
          <a:xfrm>
            <a:off x="4701323" y="5945677"/>
            <a:ext cx="27893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>
                <a:solidFill>
                  <a:srgbClr val="8B4E23"/>
                </a:solidFill>
                <a:latin typeface="Congenial Light" panose="02000503040000020004" pitchFamily="2" charset="0"/>
              </a:rPr>
              <a:t>Este é um espaço para um pequeno texto.</a:t>
            </a:r>
          </a:p>
        </p:txBody>
      </p:sp>
    </p:spTree>
    <p:extLst>
      <p:ext uri="{BB962C8B-B14F-4D97-AF65-F5344CB8AC3E}">
        <p14:creationId xmlns:p14="http://schemas.microsoft.com/office/powerpoint/2010/main" val="1253317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8" grpId="0"/>
      <p:bldP spid="21" grpId="0"/>
      <p:bldP spid="23" grpId="0"/>
    </p:bld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258</TotalTime>
  <Words>582</Words>
  <Application>Microsoft Office PowerPoint</Application>
  <PresentationFormat>Widescreen</PresentationFormat>
  <Paragraphs>144</Paragraphs>
  <Slides>31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31</vt:i4>
      </vt:variant>
    </vt:vector>
  </HeadingPairs>
  <TitlesOfParts>
    <vt:vector size="39" baseType="lpstr">
      <vt:lpstr>Lucida Handwriting</vt:lpstr>
      <vt:lpstr>Congenial Black</vt:lpstr>
      <vt:lpstr>Aptos Display</vt:lpstr>
      <vt:lpstr>Arial</vt:lpstr>
      <vt:lpstr>Aptos</vt:lpstr>
      <vt:lpstr>Congenial Light</vt:lpstr>
      <vt:lpstr>Bison Bold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Marcio Monteiro</dc:creator>
  <cp:lastModifiedBy>Marcio Monteiro</cp:lastModifiedBy>
  <cp:revision>1</cp:revision>
  <dcterms:created xsi:type="dcterms:W3CDTF">2025-09-23T04:07:58Z</dcterms:created>
  <dcterms:modified xsi:type="dcterms:W3CDTF">2026-07-20T18:33:43Z</dcterms:modified>
</cp:coreProperties>
</file>