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0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6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</p:sldIdLst>
  <p:sldSz cx="12192000" cy="6858000"/>
  <p:notesSz cx="6858000" cy="9144000"/>
  <p:embeddedFontLst>
    <p:embeddedFont>
      <p:font typeface="Berlin Sans FB" panose="020E0602020502020306" pitchFamily="34" charset="0"/>
      <p:regular r:id="rId34"/>
      <p:bold r:id="rId35"/>
    </p:embeddedFont>
    <p:embeddedFont>
      <p:font typeface="Berlin Sans FB Demi" panose="020E0802020502020306" pitchFamily="34" charset="0"/>
      <p:bold r:id="rId36"/>
    </p:embeddedFont>
    <p:embeddedFont>
      <p:font typeface="Bison Bold" panose="00000400000000000000" pitchFamily="2" charset="0"/>
      <p:regular r:id="rId37"/>
    </p:embeddedFont>
    <p:embeddedFont>
      <p:font typeface="Britannic Bold" panose="020B0903060703020204" pitchFamily="34" charset="0"/>
      <p:regular r:id="rId38"/>
    </p:embeddedFont>
    <p:embeddedFont>
      <p:font typeface="Candara" panose="020E0502030303020204" pitchFamily="34" charset="0"/>
      <p:regular r:id="rId39"/>
      <p:bold r:id="rId40"/>
      <p:italic r:id="rId41"/>
      <p:boldItalic r:id="rId4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2241"/>
    <a:srgbClr val="6493E3"/>
    <a:srgbClr val="F8F8F8"/>
    <a:srgbClr val="B7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9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o Monteiro" userId="aef6e9f59deaac01" providerId="LiveId" clId="{6A8DAF11-0170-4933-B00C-B22EC133431A}"/>
    <pc:docChg chg="undo custSel addSld delSld modSld sldOrd">
      <pc:chgData name="Marcio Monteiro" userId="aef6e9f59deaac01" providerId="LiveId" clId="{6A8DAF11-0170-4933-B00C-B22EC133431A}" dt="2026-07-20T18:19:39.180" v="796" actId="21"/>
      <pc:docMkLst>
        <pc:docMk/>
      </pc:docMkLst>
      <pc:sldChg chg="addSp delSp modSp mod">
        <pc:chgData name="Marcio Monteiro" userId="aef6e9f59deaac01" providerId="LiveId" clId="{6A8DAF11-0170-4933-B00C-B22EC133431A}" dt="2026-07-20T18:19:39.180" v="796" actId="21"/>
        <pc:sldMkLst>
          <pc:docMk/>
          <pc:sldMk cId="3294387450" sldId="270"/>
        </pc:sldMkLst>
        <pc:picChg chg="add del mod">
          <ac:chgData name="Marcio Monteiro" userId="aef6e9f59deaac01" providerId="LiveId" clId="{6A8DAF11-0170-4933-B00C-B22EC133431A}" dt="2026-07-20T18:19:39.180" v="796" actId="21"/>
          <ac:picMkLst>
            <pc:docMk/>
            <pc:sldMk cId="3294387450" sldId="270"/>
            <ac:picMk id="3" creationId="{4BD9510F-564F-EF6F-988A-ABFC2E218D1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5A562F-1B02-2C4D-CBC0-247555498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4BD0E0C-B58C-8AF6-B4F5-E19A0B767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1363F4-982B-A7C1-4D09-8797C0F0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404B-2875-4749-8AC8-7BD88D4B4A0B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2A181F-A47B-46E2-6320-8DB3B8942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F8E1F8-125F-9211-D7C1-8F80B00E9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F2C0-0653-431B-9F18-5E1939C7A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65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0DEC0F-55CB-C0F9-BE6B-126401330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7945532-35EF-0638-E3EE-D9BE0F4C2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3A42F4-034F-1126-48FA-75539BF9F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404B-2875-4749-8AC8-7BD88D4B4A0B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8FECCE-55BC-5C8B-B3E5-0AAC6FF53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1650DD-A622-183D-F149-E1E33A1D8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F2C0-0653-431B-9F18-5E1939C7A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682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E4321A-D23E-C960-78B9-28BFB65328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1EDE862-77CE-CCD3-D265-0F73639B7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21E0AA-7830-5297-86A5-6C2ADBF55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404B-2875-4749-8AC8-7BD88D4B4A0B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86C067-9E5A-8AD6-F5D9-833E7EFF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CE5121-15F9-AA97-7A5D-FE030731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F2C0-0653-431B-9F18-5E1939C7A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731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7F94E-BBA3-446A-0438-65AF9CAED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D20B6F5-5526-F0E1-BB89-4A25DC4FB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D13E22-6E2C-CD38-6A41-72D5C82F7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3937B-782C-4C56-85D7-691D22D2B830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AE738D-D6AB-F39A-9331-4A3E5523A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DA3653-1AD6-67CE-A1C1-8FCC8B677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015E-6AC6-4D3A-B3E3-D610B10FE7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157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D7F10-CB27-D771-2DE1-A66695C7E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4D7274-9937-4588-1B12-899779D53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A55216-269A-BE08-0D07-12F7D1E8D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3937B-782C-4C56-85D7-691D22D2B830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149BC2-C6CC-0118-B6ED-D8993C554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E7785A-D1B4-16EE-8C49-51A98B6E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015E-6AC6-4D3A-B3E3-D610B10FE7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7783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48AD2-2A3E-AFDF-7EAC-E299C27C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AECA3D-A1D7-728C-1456-1B96209BA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3CC377-C9F0-3FC1-CCC9-D30B31639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3937B-782C-4C56-85D7-691D22D2B830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B14B35-CE7D-B156-86B0-50633A1A2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B2284A-B941-FAB8-40A2-F1632308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015E-6AC6-4D3A-B3E3-D610B10FE7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5056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6D630A-9D88-1462-A670-38841CF3C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6868BD-1E38-7306-60AA-7C5AAACFF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F200B5-9497-9452-414C-BD792DC90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182AF0C-3CDF-5B7B-7AA6-1F37CFCE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3937B-782C-4C56-85D7-691D22D2B830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A60D9D0-6108-0206-538F-8A7E9AEAC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1CE840A-5806-D203-16A3-66A5F8DEE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015E-6AC6-4D3A-B3E3-D610B10FE7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5756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5EF9D3-387C-6348-FEC5-AAD9A30E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3B2E592-4673-7DD7-1518-7F680B937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ED789B1-A3E6-0B93-0243-9FDDBA328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B9DC8D2-C1D5-DC1E-750A-5AAB06310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C6A4FD3-1E56-7141-83DE-5A222355C7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6144B5D-ECFC-D0E9-083C-57006493C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3937B-782C-4C56-85D7-691D22D2B830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B790918-40A0-37CC-0A35-D5A9C5EB3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1FEC4EA-2B7A-CF4E-7AAC-99DA98EA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015E-6AC6-4D3A-B3E3-D610B10FE7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7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D32ADA-17C2-0918-CD60-8241E60A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0B36EDB-3A82-9AE7-EA54-68A71A2E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3937B-782C-4C56-85D7-691D22D2B830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5F30745-99D2-F585-C69D-F7EFB38F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4197319-4D66-01F0-89A0-A37865E09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015E-6AC6-4D3A-B3E3-D610B10FE7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9017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3F4E54E-9E69-3F8C-724B-A1D7C00D8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3937B-782C-4C56-85D7-691D22D2B830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62EE5F7-3498-1DD6-EF64-14FB499E3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EEFC608-76F8-F83B-CC1D-B38CF0525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015E-6AC6-4D3A-B3E3-D610B10FE7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453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19FE94-E5DD-6E79-4CB6-4AB238DD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95A65A-8E4A-73C2-5F87-F5B6E650D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C9BAFDB-0A07-AB5C-309B-F3BA1CAB9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303C47C-3F44-189E-AB3B-097AE23B0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3937B-782C-4C56-85D7-691D22D2B830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D9C5E6-32B2-72A6-74F4-CB7A45D12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34CBD94-DE62-BF1A-4295-A014EE0D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015E-6AC6-4D3A-B3E3-D610B10FE7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2057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B0CA4D-3459-DDCD-E0AC-B276F894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408254-1488-81D8-5C5D-8F4F3E0A1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6086D1-CBE5-842C-1892-6C330898C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404B-2875-4749-8AC8-7BD88D4B4A0B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CA715F-C27C-4E84-DAE8-E0F6E647F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F75F2D-59D1-CD9F-9C7D-506D3E881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F2C0-0653-431B-9F18-5E1939C7A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394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A2156-34A9-BCE0-C226-6805E8D5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037AFBF-8D6A-5A1F-0F79-AB80FCC01D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4DCB3CC-AAA4-74FF-1DBC-38600EA8E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3F4392-47F7-CF71-4D8A-490DF3C2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3937B-782C-4C56-85D7-691D22D2B830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80B5332-9B10-D828-B36B-57A7976E9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78A38FA-A9C2-39CB-D108-83C33388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015E-6AC6-4D3A-B3E3-D610B10FE7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008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94C61A-65BD-EEE1-D915-42383ABB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B13D09A-B564-9BDF-9F41-65798A3BB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695448-98F5-93F6-06E5-1FA9806AF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3937B-782C-4C56-85D7-691D22D2B830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F0AC69-B51E-BB75-42C6-DE4711E3D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A1F01A-CC37-FFC4-9A5B-BAAE0073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015E-6AC6-4D3A-B3E3-D610B10FE7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6228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BB2678-AF03-0D61-5E06-0DDD843822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97C9316-73BD-1E88-E141-8898B407A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803E1D-3526-B814-C9E5-377572AA0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3937B-782C-4C56-85D7-691D22D2B830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08D8A2-0343-68C6-1EA8-1661799D6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A3D30C-BCCD-BCA0-06CF-722AFE5A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015E-6AC6-4D3A-B3E3-D610B10FE7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634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2083D9-B3E9-08C1-9A16-D19AA12F2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7194130-45BE-A650-899D-FC6E7F672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30CFA1-E703-1ADC-D560-75A6C4F71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404B-2875-4749-8AC8-7BD88D4B4A0B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9636C1-8B36-DAA1-B46C-C0DDA6FDE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258355-EEF2-7D23-74D2-6FE441832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F2C0-0653-431B-9F18-5E1939C7A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7979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D54ED2-10C8-AE52-EA55-57E1DECD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0B7A55-4D9E-6819-8644-87A209D4C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F2EE6C-8CFE-6D59-8512-159C3E9C4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40142E9-3F24-8721-814F-EE149BE6C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404B-2875-4749-8AC8-7BD88D4B4A0B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2ED28BD-5AB2-D6C8-9DF7-E08571090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62D0E34-2CFD-BF0B-3DD3-3941B0E9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F2C0-0653-431B-9F18-5E1939C7A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56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9F499-27B3-62D6-E030-27AD5822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FEEAAF-7956-CE66-51B1-CEF1C2942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87B20B0-A008-679E-0BAD-CE4C26B97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BD1DC6A-4BE1-01F0-3FEC-332DEE4BE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68BA0F6-EC7A-F41E-64C4-1BCE5967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22689D6-FD1F-544C-004A-95BEBB73E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404B-2875-4749-8AC8-7BD88D4B4A0B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E7E4A29-5C24-7873-C83A-5F834A4E1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BE0CF8E-C636-8E42-60F3-E00C78B8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F2C0-0653-431B-9F18-5E1939C7A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49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E21E34-D56F-E470-7C06-9D5F87F12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EDF567E-3C68-CE3E-8F33-BC5E0C76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404B-2875-4749-8AC8-7BD88D4B4A0B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4122F3D-DEA1-B14A-E424-93472319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87A3C68-EA61-6668-29AB-0696C77A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F2C0-0653-431B-9F18-5E1939C7A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222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74A5664-4ECE-5F59-E66B-64F3C1C2B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404B-2875-4749-8AC8-7BD88D4B4A0B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4B69405-0D76-3509-120D-08DEE1234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6570EE-A356-66F0-2625-1E8FF0A8F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F2C0-0653-431B-9F18-5E1939C7A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013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E43150-0503-310B-0321-E391C83B8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537D95-79D1-64E4-2EA7-6A652171C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F87F01B-594A-5257-B4FD-AE5EBB433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3DDBCA1-06F7-0B0A-31A5-FE66CFC2E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404B-2875-4749-8AC8-7BD88D4B4A0B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5F6F64-422A-6BC3-70D2-78F800FD7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3CCC1F7-D9E7-679C-5996-A90BFCEC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F2C0-0653-431B-9F18-5E1939C7A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6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74281-DC36-4CF8-B89D-09A6D2A9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56F9694-ADDA-5616-F91A-FF3C66A92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6E4C29-7268-BB13-F2A0-6CB1973E3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B837C58-E39A-CB30-68B0-5DFD320AC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404B-2875-4749-8AC8-7BD88D4B4A0B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306033B-9EFB-3AC1-58A5-00F62C88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D7A6F14-8C21-8464-ECB0-B79802DC2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F2C0-0653-431B-9F18-5E1939C7A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1342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B4B953A-F389-4F15-67A6-4B62838C0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DD9B34-D778-D08A-66B5-C380723CF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976CEF-D76F-D495-8FB9-809D3CCCD3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F8404B-2875-4749-8AC8-7BD88D4B4A0B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EC2A78-2CAC-E694-18CF-F5D356FDBF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BF04AF-BEF1-7A2B-E676-AF13DB44E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59F2C0-0653-431B-9F18-5E1939C7A2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25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09DF1ED-4D43-1C1C-E780-01BC0A9F1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6B2483-D618-34A8-D2D7-2FF98658A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9689E6-8690-5C90-C70D-9CEFA55DB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5003937B-782C-4C56-85D7-691D22D2B830}" type="datetimeFigureOut">
              <a:rPr lang="pt-BR" smtClean="0"/>
              <a:pPr/>
              <a:t>20/07/2026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3ABCC-9ABA-6F9E-BDE6-371921496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E8FE2B-E4D3-3BB5-36AB-3D66CF203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742B015E-6AC6-4D3A-B3E3-D610B10FE70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484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CA9BF51-3B41-F903-DCFC-ABB07CF82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b="78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003DE74C-21DC-119A-A946-58A3F367AB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8D643316-6C76-D4E1-BC56-A44B468F0376}"/>
              </a:ext>
            </a:extLst>
          </p:cNvPr>
          <p:cNvSpPr/>
          <p:nvPr/>
        </p:nvSpPr>
        <p:spPr>
          <a:xfrm>
            <a:off x="6932934" y="4847915"/>
            <a:ext cx="3592907" cy="397186"/>
          </a:xfrm>
          <a:prstGeom prst="roundRect">
            <a:avLst>
              <a:gd name="adj" fmla="val 50000"/>
            </a:avLst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Prof. Fulano de Tal</a:t>
            </a:r>
          </a:p>
        </p:txBody>
      </p:sp>
      <p:pic>
        <p:nvPicPr>
          <p:cNvPr id="18" name="Gráfico 17" descr="Edifício com preenchimento sólido">
            <a:extLst>
              <a:ext uri="{FF2B5EF4-FFF2-40B4-BE49-F238E27FC236}">
                <a16:creationId xmlns:a16="http://schemas.microsoft.com/office/drawing/2014/main" id="{7A424C84-6BDA-0DAA-2A41-0ED575E079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7418" y="334224"/>
            <a:ext cx="914400" cy="914400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35BAB00A-DE19-A411-1EBC-819CDF61AE33}"/>
              </a:ext>
            </a:extLst>
          </p:cNvPr>
          <p:cNvSpPr txBox="1"/>
          <p:nvPr/>
        </p:nvSpPr>
        <p:spPr>
          <a:xfrm>
            <a:off x="1454150" y="485984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9224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Edital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49DE3283-9DEC-5107-5DC5-09EBCF883402}"/>
              </a:ext>
            </a:extLst>
          </p:cNvPr>
          <p:cNvSpPr txBox="1"/>
          <p:nvPr/>
        </p:nvSpPr>
        <p:spPr>
          <a:xfrm>
            <a:off x="1454150" y="742042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9224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Nº 001/2026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87505FBC-D348-7219-36C4-21C0BE6291EB}"/>
              </a:ext>
            </a:extLst>
          </p:cNvPr>
          <p:cNvSpPr txBox="1"/>
          <p:nvPr/>
        </p:nvSpPr>
        <p:spPr>
          <a:xfrm>
            <a:off x="3457029" y="3070898"/>
            <a:ext cx="5336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92241"/>
                </a:solidFill>
                <a:effectLst/>
                <a:uLnTx/>
                <a:uFillTx/>
                <a:latin typeface="Britannic Bold" panose="020B0903060703020204" pitchFamily="34" charset="0"/>
              </a:rPr>
              <a:t>Template+ </a:t>
            </a:r>
            <a:r>
              <a:rPr kumimoji="0" lang="pt-B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92241"/>
                </a:solidFill>
                <a:effectLst/>
                <a:uLnTx/>
                <a:uFillTx/>
                <a:latin typeface="Britannic Bold" panose="020B0903060703020204" pitchFamily="34" charset="0"/>
              </a:rPr>
              <a:t>Adminsitração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092241"/>
              </a:solidFill>
              <a:effectLst/>
              <a:uLnTx/>
              <a:uFillTx/>
              <a:latin typeface="Britannic Bold" panose="020B0903060703020204" pitchFamily="34" charset="0"/>
            </a:endParaRP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DEA7BABE-2A54-F679-A37A-714BFF9FC65D}"/>
              </a:ext>
            </a:extLst>
          </p:cNvPr>
          <p:cNvSpPr/>
          <p:nvPr/>
        </p:nvSpPr>
        <p:spPr>
          <a:xfrm>
            <a:off x="9722885" y="4740422"/>
            <a:ext cx="1854200" cy="1854200"/>
          </a:xfrm>
          <a:prstGeom prst="ellips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04E3E24C-5B6B-5F36-4239-71F8BCC4CDF2}"/>
              </a:ext>
            </a:extLst>
          </p:cNvPr>
          <p:cNvSpPr txBox="1"/>
          <p:nvPr/>
        </p:nvSpPr>
        <p:spPr>
          <a:xfrm>
            <a:off x="7154067" y="5258039"/>
            <a:ext cx="2454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9224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Doutor em Administração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EC909780-C4D3-D08A-A5C4-B0AD66E02907}"/>
              </a:ext>
            </a:extLst>
          </p:cNvPr>
          <p:cNvSpPr txBox="1"/>
          <p:nvPr/>
        </p:nvSpPr>
        <p:spPr>
          <a:xfrm>
            <a:off x="8273860" y="5542110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algn="r">
              <a:defRPr sz="1600" b="1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9224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UFSC</a:t>
            </a:r>
          </a:p>
        </p:txBody>
      </p:sp>
      <p:pic>
        <p:nvPicPr>
          <p:cNvPr id="50" name="Picture 3">
            <a:extLst>
              <a:ext uri="{FF2B5EF4-FFF2-40B4-BE49-F238E27FC236}">
                <a16:creationId xmlns:a16="http://schemas.microsoft.com/office/drawing/2014/main" id="{78DBE69F-F842-AE09-CC65-4158BF6E1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793" y="5586079"/>
            <a:ext cx="252000" cy="252000"/>
          </a:xfrm>
          <a:prstGeom prst="ellipse">
            <a:avLst/>
          </a:prstGeom>
        </p:spPr>
      </p:pic>
      <p:sp>
        <p:nvSpPr>
          <p:cNvPr id="51" name="CaixaDeTexto 50">
            <a:extLst>
              <a:ext uri="{FF2B5EF4-FFF2-40B4-BE49-F238E27FC236}">
                <a16:creationId xmlns:a16="http://schemas.microsoft.com/office/drawing/2014/main" id="{813A8DCA-9001-7CB9-2329-C8F3E2B3E960}"/>
              </a:ext>
            </a:extLst>
          </p:cNvPr>
          <p:cNvSpPr txBox="1"/>
          <p:nvPr/>
        </p:nvSpPr>
        <p:spPr>
          <a:xfrm>
            <a:off x="6479202" y="5865389"/>
            <a:ext cx="3129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9224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Pós-doutorado em Administração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B65062D3-6C4E-525F-D840-1F990C3F6703}"/>
              </a:ext>
            </a:extLst>
          </p:cNvPr>
          <p:cNvSpPr txBox="1"/>
          <p:nvPr/>
        </p:nvSpPr>
        <p:spPr>
          <a:xfrm>
            <a:off x="8238594" y="6140124"/>
            <a:ext cx="676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algn="r">
              <a:defRPr sz="1600" b="1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9224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UFOP</a:t>
            </a:r>
          </a:p>
        </p:txBody>
      </p:sp>
      <p:pic>
        <p:nvPicPr>
          <p:cNvPr id="53" name="Picture 3">
            <a:extLst>
              <a:ext uri="{FF2B5EF4-FFF2-40B4-BE49-F238E27FC236}">
                <a16:creationId xmlns:a16="http://schemas.microsoft.com/office/drawing/2014/main" id="{7A6137BF-D733-7A09-7586-71BAF467C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793" y="6184093"/>
            <a:ext cx="252000" cy="252000"/>
          </a:xfrm>
          <a:prstGeom prst="ellipse">
            <a:avLst/>
          </a:prstGeom>
        </p:spPr>
      </p:pic>
      <p:sp>
        <p:nvSpPr>
          <p:cNvPr id="8" name="Triângulo Retângulo 7">
            <a:extLst>
              <a:ext uri="{FF2B5EF4-FFF2-40B4-BE49-F238E27FC236}">
                <a16:creationId xmlns:a16="http://schemas.microsoft.com/office/drawing/2014/main" id="{186052AD-44B9-5DBF-90B1-A32793C50135}"/>
              </a:ext>
            </a:extLst>
          </p:cNvPr>
          <p:cNvSpPr/>
          <p:nvPr/>
        </p:nvSpPr>
        <p:spPr>
          <a:xfrm>
            <a:off x="0" y="2819543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F0BD2E15-150B-D7D8-BF15-7C947C452FBB}"/>
              </a:ext>
            </a:extLst>
          </p:cNvPr>
          <p:cNvSpPr/>
          <p:nvPr/>
        </p:nvSpPr>
        <p:spPr>
          <a:xfrm rot="2630335" flipH="1">
            <a:off x="1345054" y="6249135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EC7EC871-1F98-7544-13CE-2F9BBD323292}"/>
              </a:ext>
            </a:extLst>
          </p:cNvPr>
          <p:cNvSpPr/>
          <p:nvPr/>
        </p:nvSpPr>
        <p:spPr>
          <a:xfrm rot="2630335" flipH="1">
            <a:off x="522462" y="6382702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128CC91-8F38-0B78-B3D8-9257C10B0305}"/>
              </a:ext>
            </a:extLst>
          </p:cNvPr>
          <p:cNvSpPr/>
          <p:nvPr/>
        </p:nvSpPr>
        <p:spPr>
          <a:xfrm flipH="1">
            <a:off x="1140800" y="4359342"/>
            <a:ext cx="1718323" cy="1718323"/>
          </a:xfrm>
          <a:prstGeom prst="ellipse">
            <a:avLst/>
          </a:prstGeom>
          <a:noFill/>
          <a:ln>
            <a:solidFill>
              <a:srgbClr val="F8F8F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4B5F22DE-32D9-69F8-1DDC-C76083ECA187}"/>
              </a:ext>
            </a:extLst>
          </p:cNvPr>
          <p:cNvSpPr/>
          <p:nvPr/>
        </p:nvSpPr>
        <p:spPr>
          <a:xfrm rot="2630335" flipH="1">
            <a:off x="-524963" y="3531811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C0165BC-2ACC-047C-4335-EB590BB2A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3" b="16883"/>
          <a:stretch/>
        </p:blipFill>
        <p:spPr>
          <a:xfrm>
            <a:off x="9722883" y="4740421"/>
            <a:ext cx="1854201" cy="1854201"/>
          </a:xfrm>
          <a:prstGeom prst="ellipse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74E695A-799E-2F5E-1818-7F0216023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9985" y="468263"/>
            <a:ext cx="1060796" cy="1060796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3E2BA3FB-AED8-06AB-90FE-962B4D636805}"/>
              </a:ext>
            </a:extLst>
          </p:cNvPr>
          <p:cNvSpPr txBox="1"/>
          <p:nvPr/>
        </p:nvSpPr>
        <p:spPr>
          <a:xfrm>
            <a:off x="6222932" y="468263"/>
            <a:ext cx="430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Universidade Federal Dr. Banca (</a:t>
            </a:r>
            <a:r>
              <a:rPr lang="pt-BR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UFDrB</a:t>
            </a: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1EF7F98-31A3-548B-26C1-2365F5CD7DFE}"/>
              </a:ext>
            </a:extLst>
          </p:cNvPr>
          <p:cNvSpPr txBox="1"/>
          <p:nvPr/>
        </p:nvSpPr>
        <p:spPr>
          <a:xfrm>
            <a:off x="5037992" y="791424"/>
            <a:ext cx="5487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Departamento de Apresentações – Campus Viçosa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DA05366-D79B-184C-1EB9-4D4764FECC11}"/>
              </a:ext>
            </a:extLst>
          </p:cNvPr>
          <p:cNvSpPr txBox="1"/>
          <p:nvPr/>
        </p:nvSpPr>
        <p:spPr>
          <a:xfrm>
            <a:off x="6932934" y="1160756"/>
            <a:ext cx="359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Perfil de atuação: Administração</a:t>
            </a:r>
          </a:p>
        </p:txBody>
      </p:sp>
    </p:spTree>
    <p:extLst>
      <p:ext uri="{BB962C8B-B14F-4D97-AF65-F5344CB8AC3E}">
        <p14:creationId xmlns:p14="http://schemas.microsoft.com/office/powerpoint/2010/main" val="3294387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FF230616-3D7C-C658-C266-9DC54BFCD33F}"/>
              </a:ext>
            </a:extLst>
          </p:cNvPr>
          <p:cNvSpPr/>
          <p:nvPr/>
        </p:nvSpPr>
        <p:spPr>
          <a:xfrm rot="10800000" flipH="1">
            <a:off x="1" y="-2"/>
            <a:ext cx="3251199" cy="2822851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8F37883-73C8-9B25-F49A-EA1C1F57B3C5}"/>
              </a:ext>
            </a:extLst>
          </p:cNvPr>
          <p:cNvSpPr/>
          <p:nvPr/>
        </p:nvSpPr>
        <p:spPr>
          <a:xfrm rot="8169665">
            <a:off x="464491" y="-371286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2CA7B70B-B6A4-0B8F-4D12-B054DE76FBE5}"/>
              </a:ext>
            </a:extLst>
          </p:cNvPr>
          <p:cNvSpPr/>
          <p:nvPr/>
        </p:nvSpPr>
        <p:spPr>
          <a:xfrm rot="8169665">
            <a:off x="-995494" y="1868814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B96E4C6-0C53-F01C-E7B5-E8508770AD4F}"/>
              </a:ext>
            </a:extLst>
          </p:cNvPr>
          <p:cNvSpPr/>
          <p:nvPr/>
        </p:nvSpPr>
        <p:spPr>
          <a:xfrm rot="10800000">
            <a:off x="259377" y="408531"/>
            <a:ext cx="1718323" cy="1718323"/>
          </a:xfrm>
          <a:prstGeom prst="ellipse">
            <a:avLst/>
          </a:prstGeom>
          <a:noFill/>
          <a:ln>
            <a:solidFill>
              <a:srgbClr val="B7B7B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1C12D68-064D-D817-D3F0-F59070F80DC2}"/>
              </a:ext>
            </a:extLst>
          </p:cNvPr>
          <p:cNvSpPr/>
          <p:nvPr/>
        </p:nvSpPr>
        <p:spPr>
          <a:xfrm rot="8169665">
            <a:off x="1296335" y="303273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E928FD9-9861-4901-CF2A-1F1DAF800208}"/>
              </a:ext>
            </a:extLst>
          </p:cNvPr>
          <p:cNvSpPr txBox="1"/>
          <p:nvPr/>
        </p:nvSpPr>
        <p:spPr>
          <a:xfrm>
            <a:off x="7544441" y="131177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3C0F79E-9856-C3EB-E90E-73BD8156F099}"/>
              </a:ext>
            </a:extLst>
          </p:cNvPr>
          <p:cNvSpPr txBox="1"/>
          <p:nvPr/>
        </p:nvSpPr>
        <p:spPr>
          <a:xfrm>
            <a:off x="8386025" y="1293383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2A60730-256D-0A95-7743-5FBC08F17C3E}"/>
              </a:ext>
            </a:extLst>
          </p:cNvPr>
          <p:cNvGrpSpPr/>
          <p:nvPr/>
        </p:nvGrpSpPr>
        <p:grpSpPr>
          <a:xfrm>
            <a:off x="4303575" y="567082"/>
            <a:ext cx="2188490" cy="584341"/>
            <a:chOff x="3199686" y="5762597"/>
            <a:chExt cx="2188490" cy="584341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40A5BE15-997A-BC8F-DB66-ABD935340ECD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38C78BCF-EDE3-03E2-E71D-E21E3D921749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CDF1E514-C756-7D8D-C4F2-DA4C748CC981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3596543C-80DE-7006-BD90-0FD7FDAE11B8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B711826A-1214-FA35-23D5-831B76C51196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4A9E5F97-EC93-1626-7408-3760FC8627AA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0CBC5E13-FD78-D7C8-149A-CD812D08A77D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0E5FB1F5-7E63-F6EA-C34A-77A3D0F4325C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6EA82A26-F0D0-2730-D9C2-379E24E682E4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24A24C8B-678C-2441-7E94-75F509DC0B75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02A1C57-8401-160C-B8A2-271CE1C1A9F3}"/>
              </a:ext>
            </a:extLst>
          </p:cNvPr>
          <p:cNvGrpSpPr/>
          <p:nvPr/>
        </p:nvGrpSpPr>
        <p:grpSpPr>
          <a:xfrm>
            <a:off x="-606096" y="1309974"/>
            <a:ext cx="9767680" cy="5638800"/>
            <a:chOff x="573157" y="116121"/>
            <a:chExt cx="11430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6A261771-9207-2D03-3E9B-5874007793F3}"/>
                </a:ext>
              </a:extLst>
            </p:cNvPr>
            <p:cNvSpPr/>
            <p:nvPr/>
          </p:nvSpPr>
          <p:spPr>
            <a:xfrm>
              <a:off x="2040835" y="503583"/>
              <a:ext cx="8494643" cy="5459895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8B5ACEA1-78C8-A958-FEAD-7DB0A81F4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7" y="116121"/>
              <a:ext cx="11430000" cy="6858000"/>
            </a:xfrm>
            <a:prstGeom prst="rect">
              <a:avLst/>
            </a:prstGeom>
          </p:spPr>
        </p:pic>
      </p:grpSp>
      <p:sp>
        <p:nvSpPr>
          <p:cNvPr id="23" name="Elipse 22">
            <a:extLst>
              <a:ext uri="{FF2B5EF4-FFF2-40B4-BE49-F238E27FC236}">
                <a16:creationId xmlns:a16="http://schemas.microsoft.com/office/drawing/2014/main" id="{110017DE-8054-1EBF-E9C3-BF3D2CC0432C}"/>
              </a:ext>
            </a:extLst>
          </p:cNvPr>
          <p:cNvSpPr/>
          <p:nvPr/>
        </p:nvSpPr>
        <p:spPr>
          <a:xfrm>
            <a:off x="8413309" y="3010813"/>
            <a:ext cx="914400" cy="914400"/>
          </a:xfrm>
          <a:prstGeom prst="ellipse">
            <a:avLst/>
          </a:prstGeom>
          <a:solidFill>
            <a:srgbClr val="F8F8F8"/>
          </a:solidFill>
          <a:ln w="38100"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01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51F89660-920D-1C95-0265-54D004ECED10}"/>
              </a:ext>
            </a:extLst>
          </p:cNvPr>
          <p:cNvSpPr txBox="1"/>
          <p:nvPr/>
        </p:nvSpPr>
        <p:spPr>
          <a:xfrm>
            <a:off x="9478177" y="2845947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D48CAC2-CF08-06A5-9704-CED19D39085B}"/>
              </a:ext>
            </a:extLst>
          </p:cNvPr>
          <p:cNvSpPr txBox="1"/>
          <p:nvPr/>
        </p:nvSpPr>
        <p:spPr>
          <a:xfrm>
            <a:off x="9478177" y="3376241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texto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D8D59A14-D272-9A66-B789-A7FAC864E673}"/>
              </a:ext>
            </a:extLst>
          </p:cNvPr>
          <p:cNvSpPr/>
          <p:nvPr/>
        </p:nvSpPr>
        <p:spPr>
          <a:xfrm>
            <a:off x="8413309" y="4916058"/>
            <a:ext cx="914400" cy="914400"/>
          </a:xfrm>
          <a:prstGeom prst="ellipse">
            <a:avLst/>
          </a:prstGeom>
          <a:solidFill>
            <a:srgbClr val="F8F8F8"/>
          </a:solidFill>
          <a:ln w="38100"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02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286A86D-A5AB-A7D7-F53E-C2DA977A4268}"/>
              </a:ext>
            </a:extLst>
          </p:cNvPr>
          <p:cNvSpPr txBox="1"/>
          <p:nvPr/>
        </p:nvSpPr>
        <p:spPr>
          <a:xfrm>
            <a:off x="9478177" y="4751192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0AA5B68-C758-A44E-945E-2AAC8DFF4AAC}"/>
              </a:ext>
            </a:extLst>
          </p:cNvPr>
          <p:cNvSpPr txBox="1"/>
          <p:nvPr/>
        </p:nvSpPr>
        <p:spPr>
          <a:xfrm>
            <a:off x="9478177" y="5281486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texto</a:t>
            </a:r>
          </a:p>
        </p:txBody>
      </p:sp>
    </p:spTree>
    <p:extLst>
      <p:ext uri="{BB962C8B-B14F-4D97-AF65-F5344CB8AC3E}">
        <p14:creationId xmlns:p14="http://schemas.microsoft.com/office/powerpoint/2010/main" val="376290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3" grpId="0" animBg="1"/>
      <p:bldP spid="24" grpId="0"/>
      <p:bldP spid="25" grpId="0"/>
      <p:bldP spid="26" grpId="0" animBg="1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35576166-B5DC-4874-6E04-AB5422718847}"/>
              </a:ext>
            </a:extLst>
          </p:cNvPr>
          <p:cNvSpPr/>
          <p:nvPr/>
        </p:nvSpPr>
        <p:spPr>
          <a:xfrm flipH="1">
            <a:off x="8215086" y="2801256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49A0F17F-F8A1-32E3-33E1-8A37422C51FC}"/>
              </a:ext>
            </a:extLst>
          </p:cNvPr>
          <p:cNvSpPr/>
          <p:nvPr/>
        </p:nvSpPr>
        <p:spPr>
          <a:xfrm rot="18969665">
            <a:off x="10719224" y="4837044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D142F48-9ACF-315F-B18F-1A104F470712}"/>
              </a:ext>
            </a:extLst>
          </p:cNvPr>
          <p:cNvSpPr/>
          <p:nvPr/>
        </p:nvSpPr>
        <p:spPr>
          <a:xfrm rot="18969665">
            <a:off x="8737548" y="6364415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F17BF546-611F-EFB4-3F80-DCCE8288C642}"/>
              </a:ext>
            </a:extLst>
          </p:cNvPr>
          <p:cNvSpPr/>
          <p:nvPr/>
        </p:nvSpPr>
        <p:spPr>
          <a:xfrm>
            <a:off x="9422835" y="4576424"/>
            <a:ext cx="1718323" cy="1718323"/>
          </a:xfrm>
          <a:prstGeom prst="ellipse">
            <a:avLst/>
          </a:prstGeom>
          <a:noFill/>
          <a:ln>
            <a:solidFill>
              <a:srgbClr val="F8F8F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5862A33-AC78-B4A2-A4E3-49092FBFB4AF}"/>
              </a:ext>
            </a:extLst>
          </p:cNvPr>
          <p:cNvSpPr/>
          <p:nvPr/>
        </p:nvSpPr>
        <p:spPr>
          <a:xfrm rot="18969665">
            <a:off x="9867650" y="3513525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16B8323-3C45-3079-A6E3-3242AA947FC1}"/>
              </a:ext>
            </a:extLst>
          </p:cNvPr>
          <p:cNvSpPr txBox="1"/>
          <p:nvPr/>
        </p:nvSpPr>
        <p:spPr>
          <a:xfrm>
            <a:off x="7686206" y="132076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42E0A70-6BE4-3283-C52E-D582E20E35F1}"/>
              </a:ext>
            </a:extLst>
          </p:cNvPr>
          <p:cNvSpPr txBox="1"/>
          <p:nvPr/>
        </p:nvSpPr>
        <p:spPr>
          <a:xfrm>
            <a:off x="8526838" y="1351748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9B1B9FD-F898-622D-5A65-BB29B0147BF2}"/>
              </a:ext>
            </a:extLst>
          </p:cNvPr>
          <p:cNvGrpSpPr/>
          <p:nvPr/>
        </p:nvGrpSpPr>
        <p:grpSpPr>
          <a:xfrm>
            <a:off x="7578250" y="3429000"/>
            <a:ext cx="2188490" cy="584341"/>
            <a:chOff x="3199686" y="5762597"/>
            <a:chExt cx="2188490" cy="584341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514DD5CB-BBC7-ADD3-FC5A-74BED492C036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3C257A6A-0C96-EB67-B24B-B3306089B30F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816E369E-0B78-68B6-342B-ECC3DFBC7E2D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6666E0CE-A4CF-A6B5-57ED-801402821258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17BD2FD1-6D5F-BA9E-7AD7-63EAF04EF51A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6412F74D-DB03-D574-DFB9-021BF5F6FC9C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A0CACA45-B4EE-6C74-F187-D0B59CD456E6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193637FF-3DF0-1871-A80E-B8F2F2FA4F18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E99C47A2-D5E2-13B2-3459-65E54EC71D80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4D8CA136-C68E-811E-934E-0A0AB47EEFA9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0" name="Retângulo 19">
            <a:extLst>
              <a:ext uri="{FF2B5EF4-FFF2-40B4-BE49-F238E27FC236}">
                <a16:creationId xmlns:a16="http://schemas.microsoft.com/office/drawing/2014/main" id="{7CFB9F05-9B28-718A-A744-5443F35FA139}"/>
              </a:ext>
            </a:extLst>
          </p:cNvPr>
          <p:cNvSpPr/>
          <p:nvPr/>
        </p:nvSpPr>
        <p:spPr>
          <a:xfrm>
            <a:off x="475025" y="589625"/>
            <a:ext cx="6577776" cy="67656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 err="1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</a:t>
            </a:r>
            <a:r>
              <a:rPr lang="pt-BR" sz="2400" dirty="0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Ipsum </a:t>
            </a:r>
            <a:r>
              <a:rPr lang="pt-BR" sz="2400" dirty="0" err="1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pt-BR" sz="2400" dirty="0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dirty="0" err="1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</a:t>
            </a:r>
            <a:r>
              <a:rPr lang="pt-BR" sz="2400" dirty="0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dirty="0" err="1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Amet</a:t>
            </a:r>
            <a:endParaRPr lang="pt-BR" sz="2400" dirty="0">
              <a:solidFill>
                <a:srgbClr val="092241"/>
              </a:solidFill>
              <a:latin typeface="Berlin Sans FB" panose="020E0602020502020306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ipsum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consectetur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Nullam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fringilla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nunc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tincidunt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est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viverra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nunc,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sollicitudin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nisi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lacus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id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Donec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eget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ligula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convallis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porta.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Suspendisse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pt-BR" dirty="0">
              <a:solidFill>
                <a:srgbClr val="092241"/>
              </a:solidFill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dirty="0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Subtítulo de Exemplo</a:t>
            </a:r>
          </a:p>
          <a:p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ipsum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consectetur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Integer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vitae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lacus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bibendum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finibus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Fusce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suscipit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lacus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metus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efficitur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ut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viverra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orci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convallis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Quisque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posuere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lacinia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vitae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blandit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urna porta.</a:t>
            </a:r>
          </a:p>
          <a:p>
            <a:endParaRPr lang="pt-BR" dirty="0">
              <a:solidFill>
                <a:srgbClr val="092241"/>
              </a:solidFill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dirty="0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Outro Subtítulo</a:t>
            </a:r>
          </a:p>
          <a:p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ut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perspiciatis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omnis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iste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error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voluptatem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accusantium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doloremque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laudantium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Nemo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ipsam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voluptatem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quia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voluptas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aspernatur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fugit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404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030DFA-6475-31EB-C4D5-FC73FF87F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E4786F0E-5C0C-CDCE-4E5B-A419BF35F0D0}"/>
              </a:ext>
            </a:extLst>
          </p:cNvPr>
          <p:cNvSpPr/>
          <p:nvPr/>
        </p:nvSpPr>
        <p:spPr>
          <a:xfrm rot="10800000" flipH="1">
            <a:off x="1" y="-2"/>
            <a:ext cx="3251199" cy="2822851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4434F5D6-E833-74C0-8219-2B3A16199EFC}"/>
              </a:ext>
            </a:extLst>
          </p:cNvPr>
          <p:cNvSpPr/>
          <p:nvPr/>
        </p:nvSpPr>
        <p:spPr>
          <a:xfrm rot="8169665">
            <a:off x="464491" y="-371286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054E60C-B6BF-8F16-1C1B-6D5607EA125C}"/>
              </a:ext>
            </a:extLst>
          </p:cNvPr>
          <p:cNvSpPr/>
          <p:nvPr/>
        </p:nvSpPr>
        <p:spPr>
          <a:xfrm rot="8169665">
            <a:off x="-995494" y="1868814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6FC8BA06-2CE0-CF90-ACEF-B7A1BEE9660C}"/>
              </a:ext>
            </a:extLst>
          </p:cNvPr>
          <p:cNvSpPr/>
          <p:nvPr/>
        </p:nvSpPr>
        <p:spPr>
          <a:xfrm rot="10800000">
            <a:off x="259377" y="408531"/>
            <a:ext cx="1718323" cy="1718323"/>
          </a:xfrm>
          <a:prstGeom prst="ellipse">
            <a:avLst/>
          </a:prstGeom>
          <a:noFill/>
          <a:ln>
            <a:solidFill>
              <a:srgbClr val="B7B7B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083CB95-AB4D-E567-FA1D-C23EC5243362}"/>
              </a:ext>
            </a:extLst>
          </p:cNvPr>
          <p:cNvSpPr/>
          <p:nvPr/>
        </p:nvSpPr>
        <p:spPr>
          <a:xfrm rot="8169665">
            <a:off x="1296335" y="303273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268DFEA-670A-3CB1-4A75-1F7C656DF487}"/>
              </a:ext>
            </a:extLst>
          </p:cNvPr>
          <p:cNvSpPr txBox="1"/>
          <p:nvPr/>
        </p:nvSpPr>
        <p:spPr>
          <a:xfrm>
            <a:off x="7544441" y="189233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09DDAA4-3E72-46E6-0588-70D05A9935BB}"/>
              </a:ext>
            </a:extLst>
          </p:cNvPr>
          <p:cNvSpPr txBox="1"/>
          <p:nvPr/>
        </p:nvSpPr>
        <p:spPr>
          <a:xfrm>
            <a:off x="8386025" y="1351439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633EE8A7-7692-3E65-A32A-190D6273134B}"/>
              </a:ext>
            </a:extLst>
          </p:cNvPr>
          <p:cNvGrpSpPr/>
          <p:nvPr/>
        </p:nvGrpSpPr>
        <p:grpSpPr>
          <a:xfrm>
            <a:off x="4068194" y="935183"/>
            <a:ext cx="2188490" cy="584341"/>
            <a:chOff x="3199686" y="5762597"/>
            <a:chExt cx="2188490" cy="584341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AE5B4DDD-04D7-6975-FFF1-1D6CA59ABB5E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F2D978C7-FC79-32C3-D943-C43C3E673E19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92B6950F-FAFA-EFD8-B5AE-5DD5B6449BDD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DF38BD8E-7BEF-4F16-9E42-ECA51D3268DB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431AFF86-92C3-35EC-4768-25B195E13DC5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CFC1087F-5507-CB6C-CDA4-250D216CDE81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07843784-B32A-11BC-B78F-DEADC2FFDA8F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69FF5CF1-05E7-3F2A-4737-8F94F3851890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C032B9B5-D74C-DFB2-AA8F-D8B9DF48BD59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9D7553C8-55CC-67DB-BBDA-41CA74122BE6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DA86FE5-BE4E-647F-8F9B-91CF9EFBB2FC}"/>
              </a:ext>
            </a:extLst>
          </p:cNvPr>
          <p:cNvGrpSpPr/>
          <p:nvPr/>
        </p:nvGrpSpPr>
        <p:grpSpPr>
          <a:xfrm>
            <a:off x="680557" y="561782"/>
            <a:ext cx="4391603" cy="5963887"/>
            <a:chOff x="7583690" y="857250"/>
            <a:chExt cx="3787498" cy="5143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3" name="Mockup">
              <a:extLst>
                <a:ext uri="{FF2B5EF4-FFF2-40B4-BE49-F238E27FC236}">
                  <a16:creationId xmlns:a16="http://schemas.microsoft.com/office/drawing/2014/main" id="{5EA54223-9612-30A2-37FC-1D74D2763821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690" y="857250"/>
              <a:ext cx="2610816" cy="5143500"/>
            </a:xfrm>
            <a:prstGeom prst="rect">
              <a:avLst/>
            </a:prstGeom>
          </p:spPr>
        </p:pic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474B1A97-2DB4-41C0-5F23-81E5968B7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87" r="13287"/>
            <a:stretch/>
          </p:blipFill>
          <p:spPr>
            <a:xfrm>
              <a:off x="8870043" y="993774"/>
              <a:ext cx="2387600" cy="4873625"/>
            </a:xfrm>
            <a:prstGeom prst="roundRect">
              <a:avLst>
                <a:gd name="adj" fmla="val 10816"/>
              </a:avLst>
            </a:prstGeom>
          </p:spPr>
        </p:pic>
        <p:pic>
          <p:nvPicPr>
            <p:cNvPr id="35" name="Mockup">
              <a:extLst>
                <a:ext uri="{FF2B5EF4-FFF2-40B4-BE49-F238E27FC236}">
                  <a16:creationId xmlns:a16="http://schemas.microsoft.com/office/drawing/2014/main" id="{EFE6315B-83C2-FB19-8198-EBF05525F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0213" y="859339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F16A89B-4819-BFCF-E826-C916AA6183DB}"/>
              </a:ext>
            </a:extLst>
          </p:cNvPr>
          <p:cNvSpPr txBox="1"/>
          <p:nvPr/>
        </p:nvSpPr>
        <p:spPr>
          <a:xfrm>
            <a:off x="5595380" y="3324061"/>
            <a:ext cx="61271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Este é um espaço para um pequeno texto. </a:t>
            </a:r>
            <a:r>
              <a:rPr lang="pt-BR" sz="4800" b="1" dirty="0">
                <a:solidFill>
                  <a:srgbClr val="092241"/>
                </a:solidFill>
                <a:latin typeface="Candara" panose="020E0502030303020204" pitchFamily="34" charset="0"/>
              </a:rPr>
              <a:t>Destaque palavras importantes</a:t>
            </a:r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099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5FEC59D-E568-0E27-2919-308E066235B7}"/>
              </a:ext>
            </a:extLst>
          </p:cNvPr>
          <p:cNvSpPr txBox="1"/>
          <p:nvPr/>
        </p:nvSpPr>
        <p:spPr>
          <a:xfrm>
            <a:off x="269406" y="195790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5F16D4D-5532-24FD-332F-43347ED37B45}"/>
              </a:ext>
            </a:extLst>
          </p:cNvPr>
          <p:cNvSpPr txBox="1"/>
          <p:nvPr/>
        </p:nvSpPr>
        <p:spPr>
          <a:xfrm>
            <a:off x="340782" y="1332842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EB62A78-3461-8240-9770-F116A5E136C7}"/>
              </a:ext>
            </a:extLst>
          </p:cNvPr>
          <p:cNvGrpSpPr/>
          <p:nvPr/>
        </p:nvGrpSpPr>
        <p:grpSpPr>
          <a:xfrm>
            <a:off x="5392935" y="852680"/>
            <a:ext cx="2188490" cy="584341"/>
            <a:chOff x="3199686" y="5762597"/>
            <a:chExt cx="2188490" cy="584341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E843663B-1702-085C-0C49-32BB8D2A40AA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AA89670E-4AA6-9B78-1E1C-8027443AA9EB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0DB0DA52-073D-731C-CFAB-92CF83881DA5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A123F147-EA34-30E8-FC1B-DC4028F31635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7E37D8DF-2794-75E1-03B1-7972E4875DEE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EC55EEB6-B9EF-174B-C323-77FC0625F3D2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A009631E-DB71-DB1F-56FC-027E1DB7AECD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12CDCE21-33DB-CAE8-87BD-2988C57DBC58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F211A337-E3A0-04D3-51D7-990CA4165BD4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65C5E067-1129-4C6F-25FA-29639F66C091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Triângulo Retângulo 14">
            <a:extLst>
              <a:ext uri="{FF2B5EF4-FFF2-40B4-BE49-F238E27FC236}">
                <a16:creationId xmlns:a16="http://schemas.microsoft.com/office/drawing/2014/main" id="{E9CA337C-E54F-A6B5-0192-8A7C2C18EAA6}"/>
              </a:ext>
            </a:extLst>
          </p:cNvPr>
          <p:cNvSpPr/>
          <p:nvPr/>
        </p:nvSpPr>
        <p:spPr>
          <a:xfrm flipH="1">
            <a:off x="8215086" y="2801256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63162974-1EC9-2685-7D35-AB840FE61E45}"/>
              </a:ext>
            </a:extLst>
          </p:cNvPr>
          <p:cNvSpPr/>
          <p:nvPr/>
        </p:nvSpPr>
        <p:spPr>
          <a:xfrm rot="18969665">
            <a:off x="10719224" y="4837044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90499818-8DC8-4574-151D-A8FCDBA2AA1D}"/>
              </a:ext>
            </a:extLst>
          </p:cNvPr>
          <p:cNvSpPr/>
          <p:nvPr/>
        </p:nvSpPr>
        <p:spPr>
          <a:xfrm rot="18969665">
            <a:off x="8737548" y="6364415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BFE1A48A-AF9C-340A-0480-C6DC5A8AEB29}"/>
              </a:ext>
            </a:extLst>
          </p:cNvPr>
          <p:cNvSpPr/>
          <p:nvPr/>
        </p:nvSpPr>
        <p:spPr>
          <a:xfrm>
            <a:off x="9422835" y="4576424"/>
            <a:ext cx="1718323" cy="1718323"/>
          </a:xfrm>
          <a:prstGeom prst="ellipse">
            <a:avLst/>
          </a:prstGeom>
          <a:noFill/>
          <a:ln>
            <a:solidFill>
              <a:srgbClr val="F8F8F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DEC2EA54-9D24-87AD-6A49-075F125C403F}"/>
              </a:ext>
            </a:extLst>
          </p:cNvPr>
          <p:cNvSpPr/>
          <p:nvPr/>
        </p:nvSpPr>
        <p:spPr>
          <a:xfrm rot="18969665">
            <a:off x="9867650" y="3513525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F7044179-84D2-57DE-2996-EF7FC9572D30}"/>
              </a:ext>
            </a:extLst>
          </p:cNvPr>
          <p:cNvGrpSpPr/>
          <p:nvPr/>
        </p:nvGrpSpPr>
        <p:grpSpPr>
          <a:xfrm>
            <a:off x="593858" y="2440838"/>
            <a:ext cx="8485072" cy="5765387"/>
            <a:chOff x="593858" y="2440838"/>
            <a:chExt cx="8485072" cy="5765387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420C044B-09AE-4027-8030-29CD1A84C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3700" y="1080996"/>
              <a:ext cx="5765387" cy="84850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AD1EC554-9E79-46CA-567F-CC7CE47FBADE}"/>
                </a:ext>
              </a:extLst>
            </p:cNvPr>
            <p:cNvSpPr txBox="1"/>
            <p:nvPr/>
          </p:nvSpPr>
          <p:spPr>
            <a:xfrm>
              <a:off x="1693159" y="2914430"/>
              <a:ext cx="6589484" cy="3323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dirty="0" err="1">
                  <a:solidFill>
                    <a:srgbClr val="092241"/>
                  </a:solidFill>
                  <a:latin typeface="Berlin Sans FB" panose="020E06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Lorem</a:t>
              </a:r>
              <a:r>
                <a:rPr lang="pt-BR" sz="2400" dirty="0">
                  <a:solidFill>
                    <a:srgbClr val="092241"/>
                  </a:solidFill>
                  <a:latin typeface="Berlin Sans FB" panose="020E06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Ipsum </a:t>
              </a:r>
              <a:r>
                <a:rPr lang="pt-BR" sz="2400" dirty="0" err="1">
                  <a:solidFill>
                    <a:srgbClr val="092241"/>
                  </a:solidFill>
                  <a:latin typeface="Berlin Sans FB" panose="020E06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Dolor</a:t>
              </a:r>
              <a:r>
                <a:rPr lang="pt-BR" sz="2400" dirty="0">
                  <a:solidFill>
                    <a:srgbClr val="092241"/>
                  </a:solidFill>
                  <a:latin typeface="Berlin Sans FB" panose="020E06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sz="2400" dirty="0" err="1">
                  <a:solidFill>
                    <a:srgbClr val="092241"/>
                  </a:solidFill>
                  <a:latin typeface="Berlin Sans FB" panose="020E06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Sit</a:t>
              </a:r>
              <a:r>
                <a:rPr lang="pt-BR" sz="2400" dirty="0">
                  <a:solidFill>
                    <a:srgbClr val="092241"/>
                  </a:solidFill>
                  <a:latin typeface="Berlin Sans FB" panose="020E06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sz="2400" dirty="0" err="1">
                  <a:solidFill>
                    <a:srgbClr val="092241"/>
                  </a:solidFill>
                  <a:latin typeface="Berlin Sans FB" panose="020E06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Amet</a:t>
              </a:r>
              <a:endParaRPr lang="pt-BR" sz="2400" dirty="0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Lorem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ipsum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dolor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amet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consectetur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adipiscing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elit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Nullam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fringilla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nunc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sed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tincidunt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volutpat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est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lorem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viverra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nunc,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sed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sollicitudin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nisi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lacus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id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nibh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Donec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eget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elit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ligula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convallis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porta.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Suspendisse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potenti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endPara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pt-BR" sz="2400" dirty="0">
                  <a:solidFill>
                    <a:srgbClr val="092241"/>
                  </a:solidFill>
                  <a:latin typeface="Berlin Sans FB" panose="020E06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Subtítulo de Exemplo</a:t>
              </a:r>
            </a:p>
            <a:p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Lorem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ipsum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dolor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amet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consectetur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adipiscing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elit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Integer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vitae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lacus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vel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elit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bibendum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finibus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Fusce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suscipit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lacus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ac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metus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efficitur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ut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viverra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orci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convallis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Quisque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posuere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lorem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vel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leo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lacinia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vitae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blandit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urna porta.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76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01625694-6828-B381-2570-11B1F03E19C7}"/>
              </a:ext>
            </a:extLst>
          </p:cNvPr>
          <p:cNvCxnSpPr/>
          <p:nvPr/>
        </p:nvCxnSpPr>
        <p:spPr>
          <a:xfrm>
            <a:off x="8813622" y="3766576"/>
            <a:ext cx="1427099" cy="0"/>
          </a:xfrm>
          <a:prstGeom prst="line">
            <a:avLst/>
          </a:prstGeom>
          <a:ln w="57150">
            <a:solidFill>
              <a:srgbClr val="09224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7C27A92B-7A18-CD8E-CABF-F90A1EB19CCD}"/>
              </a:ext>
            </a:extLst>
          </p:cNvPr>
          <p:cNvCxnSpPr/>
          <p:nvPr/>
        </p:nvCxnSpPr>
        <p:spPr>
          <a:xfrm>
            <a:off x="6546921" y="3766576"/>
            <a:ext cx="1427099" cy="0"/>
          </a:xfrm>
          <a:prstGeom prst="line">
            <a:avLst/>
          </a:prstGeom>
          <a:ln w="57150">
            <a:solidFill>
              <a:srgbClr val="09224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3D01599F-23D6-3027-BC58-B574D0C91460}"/>
              </a:ext>
            </a:extLst>
          </p:cNvPr>
          <p:cNvCxnSpPr/>
          <p:nvPr/>
        </p:nvCxnSpPr>
        <p:spPr>
          <a:xfrm>
            <a:off x="4280220" y="3766576"/>
            <a:ext cx="1427099" cy="0"/>
          </a:xfrm>
          <a:prstGeom prst="line">
            <a:avLst/>
          </a:prstGeom>
          <a:ln w="57150">
            <a:solidFill>
              <a:srgbClr val="09224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0B46CC7F-DA9E-0046-E0EA-C76BBC0AE737}"/>
              </a:ext>
            </a:extLst>
          </p:cNvPr>
          <p:cNvCxnSpPr>
            <a:endCxn id="16" idx="2"/>
          </p:cNvCxnSpPr>
          <p:nvPr/>
        </p:nvCxnSpPr>
        <p:spPr>
          <a:xfrm>
            <a:off x="2013519" y="3766576"/>
            <a:ext cx="1427099" cy="0"/>
          </a:xfrm>
          <a:prstGeom prst="line">
            <a:avLst/>
          </a:prstGeom>
          <a:ln w="57150">
            <a:solidFill>
              <a:srgbClr val="09224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5F2CC9F8-E016-80C0-FEC5-4A0419B01A05}"/>
              </a:ext>
            </a:extLst>
          </p:cNvPr>
          <p:cNvSpPr txBox="1"/>
          <p:nvPr/>
        </p:nvSpPr>
        <p:spPr>
          <a:xfrm>
            <a:off x="269406" y="195790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28BA98F-7716-1F37-E484-FE3F7ED00C26}"/>
              </a:ext>
            </a:extLst>
          </p:cNvPr>
          <p:cNvSpPr txBox="1"/>
          <p:nvPr/>
        </p:nvSpPr>
        <p:spPr>
          <a:xfrm>
            <a:off x="340782" y="1332842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D1C81AA-639E-E2FB-508F-94738F633172}"/>
              </a:ext>
            </a:extLst>
          </p:cNvPr>
          <p:cNvGrpSpPr/>
          <p:nvPr/>
        </p:nvGrpSpPr>
        <p:grpSpPr>
          <a:xfrm>
            <a:off x="5392935" y="852680"/>
            <a:ext cx="2188490" cy="584341"/>
            <a:chOff x="3199686" y="5762597"/>
            <a:chExt cx="2188490" cy="584341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D2227A47-C909-F280-2DF0-975059ECCDF6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9A98B39B-4FE6-1B90-43DC-AB9A9DE1FD50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F550B816-E796-7D2A-F573-76CFAE40513E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54E39048-40C4-02E3-0844-3107D075841A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1FF99468-7ABE-D434-A5F4-243ED825939B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D961FB1A-615D-26D1-269A-F4C618B217DB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07FB7849-27F4-7C63-A307-DD2239DC511F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8B25BF7A-CBCE-D5F8-AFBA-E52D17F975BC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7BFDD8F9-53FB-1E54-C749-3C9B03AE809D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1BAB433A-B50F-3716-DB56-381962DE3260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F56AB4A3-C576-D709-194F-AD504105F3C8}"/>
              </a:ext>
            </a:extLst>
          </p:cNvPr>
          <p:cNvSpPr/>
          <p:nvPr/>
        </p:nvSpPr>
        <p:spPr>
          <a:xfrm>
            <a:off x="1256218" y="3309376"/>
            <a:ext cx="914400" cy="914400"/>
          </a:xfrm>
          <a:prstGeom prst="ellipse">
            <a:avLst/>
          </a:prstGeom>
          <a:solidFill>
            <a:srgbClr val="B7B7B7"/>
          </a:solidFill>
          <a:ln w="38100">
            <a:solidFill>
              <a:srgbClr val="6493E3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01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5D81D384-172C-F5A0-7553-765EC29855CD}"/>
              </a:ext>
            </a:extLst>
          </p:cNvPr>
          <p:cNvSpPr/>
          <p:nvPr/>
        </p:nvSpPr>
        <p:spPr>
          <a:xfrm>
            <a:off x="3440618" y="3309376"/>
            <a:ext cx="914400" cy="914400"/>
          </a:xfrm>
          <a:prstGeom prst="ellipse">
            <a:avLst/>
          </a:prstGeom>
          <a:solidFill>
            <a:srgbClr val="B7B7B7"/>
          </a:solidFill>
          <a:ln w="38100">
            <a:solidFill>
              <a:srgbClr val="6493E3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02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6FECE92F-A759-52E2-9FE6-AB60A652B4C4}"/>
              </a:ext>
            </a:extLst>
          </p:cNvPr>
          <p:cNvSpPr/>
          <p:nvPr/>
        </p:nvSpPr>
        <p:spPr>
          <a:xfrm>
            <a:off x="5625018" y="3309376"/>
            <a:ext cx="914400" cy="914400"/>
          </a:xfrm>
          <a:prstGeom prst="ellipse">
            <a:avLst/>
          </a:prstGeom>
          <a:solidFill>
            <a:srgbClr val="B7B7B7"/>
          </a:solidFill>
          <a:ln w="38100">
            <a:solidFill>
              <a:srgbClr val="6493E3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03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ECD8C44-E5E8-AD8B-F35B-D80B5CAEB300}"/>
              </a:ext>
            </a:extLst>
          </p:cNvPr>
          <p:cNvSpPr/>
          <p:nvPr/>
        </p:nvSpPr>
        <p:spPr>
          <a:xfrm>
            <a:off x="7809418" y="3309376"/>
            <a:ext cx="914400" cy="914400"/>
          </a:xfrm>
          <a:prstGeom prst="ellipse">
            <a:avLst/>
          </a:prstGeom>
          <a:solidFill>
            <a:srgbClr val="B7B7B7"/>
          </a:solidFill>
          <a:ln w="38100">
            <a:solidFill>
              <a:srgbClr val="6493E3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04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A5D1094-1E43-358B-B956-EE772F92ABFB}"/>
              </a:ext>
            </a:extLst>
          </p:cNvPr>
          <p:cNvSpPr/>
          <p:nvPr/>
        </p:nvSpPr>
        <p:spPr>
          <a:xfrm>
            <a:off x="9993818" y="3309376"/>
            <a:ext cx="914400" cy="914400"/>
          </a:xfrm>
          <a:prstGeom prst="ellipse">
            <a:avLst/>
          </a:prstGeom>
          <a:solidFill>
            <a:srgbClr val="B7B7B7"/>
          </a:solidFill>
          <a:ln w="38100">
            <a:solidFill>
              <a:srgbClr val="6493E3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05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C7A6F26-C3E8-E01B-447A-3BF6CD9C1875}"/>
              </a:ext>
            </a:extLst>
          </p:cNvPr>
          <p:cNvSpPr txBox="1"/>
          <p:nvPr/>
        </p:nvSpPr>
        <p:spPr>
          <a:xfrm>
            <a:off x="938206" y="4388588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ABED02F-C3D1-A1F5-9EC0-79FF467EB97A}"/>
              </a:ext>
            </a:extLst>
          </p:cNvPr>
          <p:cNvSpPr txBox="1"/>
          <p:nvPr/>
        </p:nvSpPr>
        <p:spPr>
          <a:xfrm>
            <a:off x="904542" y="4913105"/>
            <a:ext cx="16177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</a:t>
            </a:r>
          </a:p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texto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12A025E-AAB0-5C49-105A-4D524600EACA}"/>
              </a:ext>
            </a:extLst>
          </p:cNvPr>
          <p:cNvSpPr txBox="1"/>
          <p:nvPr/>
        </p:nvSpPr>
        <p:spPr>
          <a:xfrm>
            <a:off x="3137120" y="4388588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77C77AD-6662-5C6C-BBDD-3DD9B3004F24}"/>
              </a:ext>
            </a:extLst>
          </p:cNvPr>
          <p:cNvSpPr txBox="1"/>
          <p:nvPr/>
        </p:nvSpPr>
        <p:spPr>
          <a:xfrm>
            <a:off x="3103456" y="4913105"/>
            <a:ext cx="16177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</a:t>
            </a:r>
          </a:p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texto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2CA60756-8268-A0AA-7275-F84BF6F204A0}"/>
              </a:ext>
            </a:extLst>
          </p:cNvPr>
          <p:cNvSpPr txBox="1"/>
          <p:nvPr/>
        </p:nvSpPr>
        <p:spPr>
          <a:xfrm>
            <a:off x="5336034" y="4388588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FB7ECF0-F597-B5B8-2EE2-8576BA4BEE41}"/>
              </a:ext>
            </a:extLst>
          </p:cNvPr>
          <p:cNvSpPr txBox="1"/>
          <p:nvPr/>
        </p:nvSpPr>
        <p:spPr>
          <a:xfrm>
            <a:off x="5302370" y="4913105"/>
            <a:ext cx="16177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</a:t>
            </a:r>
          </a:p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texto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BD7D00F-0B38-17EB-1788-534FA080E464}"/>
              </a:ext>
            </a:extLst>
          </p:cNvPr>
          <p:cNvSpPr txBox="1"/>
          <p:nvPr/>
        </p:nvSpPr>
        <p:spPr>
          <a:xfrm>
            <a:off x="7534948" y="4388588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EF29A19-44E3-3EAC-E1E6-79C6943889A2}"/>
              </a:ext>
            </a:extLst>
          </p:cNvPr>
          <p:cNvSpPr txBox="1"/>
          <p:nvPr/>
        </p:nvSpPr>
        <p:spPr>
          <a:xfrm>
            <a:off x="7501284" y="4913105"/>
            <a:ext cx="16177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</a:t>
            </a:r>
          </a:p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texto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ADAA9DF-1858-3A1B-A0B0-14412A6A462E}"/>
              </a:ext>
            </a:extLst>
          </p:cNvPr>
          <p:cNvSpPr txBox="1"/>
          <p:nvPr/>
        </p:nvSpPr>
        <p:spPr>
          <a:xfrm>
            <a:off x="9733862" y="4388588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66E4E43-6373-700C-BB07-E4EE3B001FC4}"/>
              </a:ext>
            </a:extLst>
          </p:cNvPr>
          <p:cNvSpPr txBox="1"/>
          <p:nvPr/>
        </p:nvSpPr>
        <p:spPr>
          <a:xfrm>
            <a:off x="9700198" y="4913105"/>
            <a:ext cx="16177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</a:t>
            </a:r>
          </a:p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texto</a:t>
            </a:r>
          </a:p>
        </p:txBody>
      </p:sp>
      <p:sp>
        <p:nvSpPr>
          <p:cNvPr id="35" name="Triângulo Retângulo 34">
            <a:extLst>
              <a:ext uri="{FF2B5EF4-FFF2-40B4-BE49-F238E27FC236}">
                <a16:creationId xmlns:a16="http://schemas.microsoft.com/office/drawing/2014/main" id="{4ACC494C-D577-6BE0-DDF8-CF8AC2CD0A44}"/>
              </a:ext>
            </a:extLst>
          </p:cNvPr>
          <p:cNvSpPr/>
          <p:nvPr/>
        </p:nvSpPr>
        <p:spPr>
          <a:xfrm rot="16200000" flipH="1">
            <a:off x="8175171" y="-39913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C8CC6DFD-4C56-3E52-758F-672FAF4AD097}"/>
              </a:ext>
            </a:extLst>
          </p:cNvPr>
          <p:cNvSpPr/>
          <p:nvPr/>
        </p:nvSpPr>
        <p:spPr>
          <a:xfrm rot="13223456">
            <a:off x="10165219" y="1707813"/>
            <a:ext cx="1944000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7ACB1F31-CF1F-2829-0884-BBA006413174}"/>
              </a:ext>
            </a:extLst>
          </p:cNvPr>
          <p:cNvSpPr/>
          <p:nvPr/>
        </p:nvSpPr>
        <p:spPr>
          <a:xfrm rot="13560720">
            <a:off x="11417797" y="3551878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5107BCAC-3FE3-3215-952A-C81B38A2314D}"/>
              </a:ext>
            </a:extLst>
          </p:cNvPr>
          <p:cNvSpPr/>
          <p:nvPr/>
        </p:nvSpPr>
        <p:spPr>
          <a:xfrm>
            <a:off x="9107383" y="1260875"/>
            <a:ext cx="1718323" cy="1718323"/>
          </a:xfrm>
          <a:prstGeom prst="ellipse">
            <a:avLst/>
          </a:prstGeom>
          <a:noFill/>
          <a:ln>
            <a:solidFill>
              <a:srgbClr val="F8F8F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803666D5-3BD3-5D24-EB36-4FD8D88FCAC0}"/>
              </a:ext>
            </a:extLst>
          </p:cNvPr>
          <p:cNvSpPr/>
          <p:nvPr/>
        </p:nvSpPr>
        <p:spPr>
          <a:xfrm rot="13336499">
            <a:off x="7415838" y="423553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4A475B35-883F-C1D8-ACCE-1C3B820CF3A8}"/>
              </a:ext>
            </a:extLst>
          </p:cNvPr>
          <p:cNvSpPr/>
          <p:nvPr/>
        </p:nvSpPr>
        <p:spPr>
          <a:xfrm rot="13560720">
            <a:off x="9138544" y="-168897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77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 animBg="1"/>
      <p:bldP spid="16" grpId="0" animBg="1"/>
      <p:bldP spid="17" grpId="0" animBg="1"/>
      <p:bldP spid="18" grpId="0" animBg="1"/>
      <p:bldP spid="19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AC973E0C-7424-145E-7C3F-A4A944FFA59B}"/>
              </a:ext>
            </a:extLst>
          </p:cNvPr>
          <p:cNvSpPr/>
          <p:nvPr/>
        </p:nvSpPr>
        <p:spPr>
          <a:xfrm flipH="1">
            <a:off x="8215086" y="2801256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7A82B92D-5474-E3C6-B1CB-99657E8CEA37}"/>
              </a:ext>
            </a:extLst>
          </p:cNvPr>
          <p:cNvSpPr/>
          <p:nvPr/>
        </p:nvSpPr>
        <p:spPr>
          <a:xfrm rot="18969665">
            <a:off x="10719224" y="4837044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64F7B83-0DC3-6D6E-7FD0-643997A6CB9F}"/>
              </a:ext>
            </a:extLst>
          </p:cNvPr>
          <p:cNvSpPr/>
          <p:nvPr/>
        </p:nvSpPr>
        <p:spPr>
          <a:xfrm rot="18969665">
            <a:off x="8737548" y="6364415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E6A13C6E-E905-F1CF-E4A8-61978D3BC60A}"/>
              </a:ext>
            </a:extLst>
          </p:cNvPr>
          <p:cNvSpPr/>
          <p:nvPr/>
        </p:nvSpPr>
        <p:spPr>
          <a:xfrm>
            <a:off x="9422835" y="4576424"/>
            <a:ext cx="1718323" cy="1718323"/>
          </a:xfrm>
          <a:prstGeom prst="ellipse">
            <a:avLst/>
          </a:prstGeom>
          <a:noFill/>
          <a:ln>
            <a:solidFill>
              <a:srgbClr val="B7B7B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333CB379-EE3A-5D47-FEED-CB12A35B4B4A}"/>
              </a:ext>
            </a:extLst>
          </p:cNvPr>
          <p:cNvSpPr/>
          <p:nvPr/>
        </p:nvSpPr>
        <p:spPr>
          <a:xfrm rot="18969665">
            <a:off x="9867650" y="3513525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51FE85C-22C4-46B5-6012-1ACE6D79EBAB}"/>
              </a:ext>
            </a:extLst>
          </p:cNvPr>
          <p:cNvSpPr/>
          <p:nvPr/>
        </p:nvSpPr>
        <p:spPr>
          <a:xfrm>
            <a:off x="624114" y="733662"/>
            <a:ext cx="10517044" cy="5500224"/>
          </a:xfrm>
          <a:prstGeom prst="rect">
            <a:avLst/>
          </a:prstGeom>
          <a:solidFill>
            <a:srgbClr val="F8F8F8"/>
          </a:solidFill>
          <a:ln w="38100">
            <a:solidFill>
              <a:srgbClr val="6493E3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0B75CC8-2744-9F87-DCF8-5DE5AA98813F}"/>
              </a:ext>
            </a:extLst>
          </p:cNvPr>
          <p:cNvSpPr txBox="1"/>
          <p:nvPr/>
        </p:nvSpPr>
        <p:spPr>
          <a:xfrm>
            <a:off x="2154648" y="2575024"/>
            <a:ext cx="7708336" cy="210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5400" dirty="0">
                <a:solidFill>
                  <a:srgbClr val="092241"/>
                </a:solidFill>
                <a:latin typeface="Candara" panose="020E0502030303020204" pitchFamily="34" charset="0"/>
              </a:rPr>
              <a:t>Use uma frase </a:t>
            </a:r>
            <a:r>
              <a:rPr lang="pt-BR" sz="5400" b="1" dirty="0">
                <a:solidFill>
                  <a:srgbClr val="6493E3"/>
                </a:solidFill>
                <a:latin typeface="Candara" panose="020E0502030303020204" pitchFamily="34" charset="0"/>
              </a:rPr>
              <a:t>impactante</a:t>
            </a:r>
            <a:r>
              <a:rPr lang="pt-BR" sz="5400" dirty="0">
                <a:solidFill>
                  <a:srgbClr val="092241"/>
                </a:solidFill>
                <a:latin typeface="Candara" panose="020E0502030303020204" pitchFamily="34" charset="0"/>
              </a:rPr>
              <a:t> para encerrar a sua apresentação.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94CDC4-3E83-2881-8E3A-C60E9C85C26B}"/>
              </a:ext>
            </a:extLst>
          </p:cNvPr>
          <p:cNvSpPr txBox="1"/>
          <p:nvPr/>
        </p:nvSpPr>
        <p:spPr>
          <a:xfrm>
            <a:off x="5141714" y="5670342"/>
            <a:ext cx="5737433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- Fulano de 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708616A-798A-D2ED-E93F-ECFE38BCFEA4}"/>
              </a:ext>
            </a:extLst>
          </p:cNvPr>
          <p:cNvSpPr txBox="1"/>
          <p:nvPr/>
        </p:nvSpPr>
        <p:spPr>
          <a:xfrm>
            <a:off x="1391715" y="2229976"/>
            <a:ext cx="788058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pt-BR" sz="13800" dirty="0">
                <a:solidFill>
                  <a:srgbClr val="6493E3"/>
                </a:solidFill>
                <a:latin typeface="Berlin Sans FB" panose="020E0602020502020306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1038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54DE21-10E7-B171-D97A-3F71CECF9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2CF33D1-3709-A324-80DE-500DEB605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b="78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3DB4321D-57E3-A92A-0B45-3EF94471CB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93E3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320DE3EE-F09F-BFC7-97FA-75806FEFAFB3}"/>
              </a:ext>
            </a:extLst>
          </p:cNvPr>
          <p:cNvSpPr/>
          <p:nvPr/>
        </p:nvSpPr>
        <p:spPr>
          <a:xfrm>
            <a:off x="6934858" y="4847915"/>
            <a:ext cx="3590984" cy="397186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9224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Prof. Fulano de Tal</a:t>
            </a:r>
          </a:p>
        </p:txBody>
      </p:sp>
      <p:pic>
        <p:nvPicPr>
          <p:cNvPr id="18" name="Gráfico 17" descr="Edifício com preenchimento sólido">
            <a:extLst>
              <a:ext uri="{FF2B5EF4-FFF2-40B4-BE49-F238E27FC236}">
                <a16:creationId xmlns:a16="http://schemas.microsoft.com/office/drawing/2014/main" id="{46D3CD20-9AE3-3EB4-5B23-C2A3B509F8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7418" y="334224"/>
            <a:ext cx="914400" cy="914400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F7E2875B-53EC-562D-A96A-327155909E6A}"/>
              </a:ext>
            </a:extLst>
          </p:cNvPr>
          <p:cNvSpPr txBox="1"/>
          <p:nvPr/>
        </p:nvSpPr>
        <p:spPr>
          <a:xfrm>
            <a:off x="1454150" y="485984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9224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Edital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ADE1694F-9573-C5E8-D4DE-43B8C23ABE15}"/>
              </a:ext>
            </a:extLst>
          </p:cNvPr>
          <p:cNvSpPr txBox="1"/>
          <p:nvPr/>
        </p:nvSpPr>
        <p:spPr>
          <a:xfrm>
            <a:off x="1454150" y="742042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9224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Nº 001/2026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6046951F-5272-C3A1-01E1-61F36B24E152}"/>
              </a:ext>
            </a:extLst>
          </p:cNvPr>
          <p:cNvSpPr txBox="1"/>
          <p:nvPr/>
        </p:nvSpPr>
        <p:spPr>
          <a:xfrm>
            <a:off x="3368404" y="3143862"/>
            <a:ext cx="5336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92241"/>
                </a:solidFill>
                <a:effectLst/>
                <a:uLnTx/>
                <a:uFillTx/>
                <a:latin typeface="Britannic Bold" panose="020B0903060703020204" pitchFamily="34" charset="0"/>
              </a:rPr>
              <a:t>Template+ Administração</a:t>
            </a: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C5F93E0D-73B0-3D45-182F-F79BB491C7DB}"/>
              </a:ext>
            </a:extLst>
          </p:cNvPr>
          <p:cNvSpPr/>
          <p:nvPr/>
        </p:nvSpPr>
        <p:spPr>
          <a:xfrm>
            <a:off x="9722885" y="4740422"/>
            <a:ext cx="1854200" cy="1854200"/>
          </a:xfrm>
          <a:prstGeom prst="ellipse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9224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358628EE-5358-751D-95FE-647638AB63C2}"/>
              </a:ext>
            </a:extLst>
          </p:cNvPr>
          <p:cNvSpPr txBox="1"/>
          <p:nvPr/>
        </p:nvSpPr>
        <p:spPr>
          <a:xfrm>
            <a:off x="7154067" y="5258039"/>
            <a:ext cx="2454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9224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Doutor em Administração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44A1903E-37B0-2E7D-84DB-5519A8B168EE}"/>
              </a:ext>
            </a:extLst>
          </p:cNvPr>
          <p:cNvSpPr txBox="1"/>
          <p:nvPr/>
        </p:nvSpPr>
        <p:spPr>
          <a:xfrm>
            <a:off x="8273860" y="5542110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algn="r">
              <a:defRPr sz="1600" b="1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9224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UFSC</a:t>
            </a:r>
          </a:p>
        </p:txBody>
      </p:sp>
      <p:pic>
        <p:nvPicPr>
          <p:cNvPr id="50" name="Picture 3">
            <a:extLst>
              <a:ext uri="{FF2B5EF4-FFF2-40B4-BE49-F238E27FC236}">
                <a16:creationId xmlns:a16="http://schemas.microsoft.com/office/drawing/2014/main" id="{E2A540AF-24C8-C3A1-EDC1-BF8C2CD11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793" y="5586079"/>
            <a:ext cx="252000" cy="252000"/>
          </a:xfrm>
          <a:prstGeom prst="ellipse">
            <a:avLst/>
          </a:prstGeom>
        </p:spPr>
      </p:pic>
      <p:sp>
        <p:nvSpPr>
          <p:cNvPr id="51" name="CaixaDeTexto 50">
            <a:extLst>
              <a:ext uri="{FF2B5EF4-FFF2-40B4-BE49-F238E27FC236}">
                <a16:creationId xmlns:a16="http://schemas.microsoft.com/office/drawing/2014/main" id="{16F7A5EF-C7DB-4D2F-FE59-F37EE9CB79C9}"/>
              </a:ext>
            </a:extLst>
          </p:cNvPr>
          <p:cNvSpPr txBox="1"/>
          <p:nvPr/>
        </p:nvSpPr>
        <p:spPr>
          <a:xfrm>
            <a:off x="6479202" y="5865389"/>
            <a:ext cx="3129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9224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Pós-doutorado em Administração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2D82CCFE-28B1-59A7-7C0D-BBE64E9A9F96}"/>
              </a:ext>
            </a:extLst>
          </p:cNvPr>
          <p:cNvSpPr txBox="1"/>
          <p:nvPr/>
        </p:nvSpPr>
        <p:spPr>
          <a:xfrm>
            <a:off x="8238594" y="6140124"/>
            <a:ext cx="676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algn="r">
              <a:defRPr sz="1600" b="1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9224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UFOP</a:t>
            </a:r>
          </a:p>
        </p:txBody>
      </p:sp>
      <p:pic>
        <p:nvPicPr>
          <p:cNvPr id="53" name="Picture 3">
            <a:extLst>
              <a:ext uri="{FF2B5EF4-FFF2-40B4-BE49-F238E27FC236}">
                <a16:creationId xmlns:a16="http://schemas.microsoft.com/office/drawing/2014/main" id="{08A704F0-4E97-5815-DA50-A5D0E8B10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793" y="6184093"/>
            <a:ext cx="252000" cy="252000"/>
          </a:xfrm>
          <a:prstGeom prst="ellipse">
            <a:avLst/>
          </a:prstGeom>
        </p:spPr>
      </p:pic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61AEFB37-87A2-61D5-1810-B9E89793B1C3}"/>
              </a:ext>
            </a:extLst>
          </p:cNvPr>
          <p:cNvSpPr/>
          <p:nvPr/>
        </p:nvSpPr>
        <p:spPr>
          <a:xfrm>
            <a:off x="0" y="2819543"/>
            <a:ext cx="3976914" cy="4056743"/>
          </a:xfrm>
          <a:prstGeom prst="rtTriangle">
            <a:avLst/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E372E783-A6B2-0CFA-B115-FF7C5B324F7A}"/>
              </a:ext>
            </a:extLst>
          </p:cNvPr>
          <p:cNvSpPr/>
          <p:nvPr/>
        </p:nvSpPr>
        <p:spPr>
          <a:xfrm rot="2630335" flipH="1">
            <a:off x="1345054" y="6249135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13CEF92-C4F9-D5D5-1A9B-D060AF4C42CB}"/>
              </a:ext>
            </a:extLst>
          </p:cNvPr>
          <p:cNvSpPr/>
          <p:nvPr/>
        </p:nvSpPr>
        <p:spPr>
          <a:xfrm rot="2630335" flipH="1">
            <a:off x="522462" y="6382702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8C67587-0F00-AEFA-14CB-C0F3D66B4103}"/>
              </a:ext>
            </a:extLst>
          </p:cNvPr>
          <p:cNvSpPr/>
          <p:nvPr/>
        </p:nvSpPr>
        <p:spPr>
          <a:xfrm flipH="1">
            <a:off x="1140800" y="4359342"/>
            <a:ext cx="1718323" cy="1718323"/>
          </a:xfrm>
          <a:prstGeom prst="ellipse">
            <a:avLst/>
          </a:prstGeom>
          <a:noFill/>
          <a:ln>
            <a:solidFill>
              <a:srgbClr val="6493E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869B8064-2973-125F-63A0-992F1C2F916D}"/>
              </a:ext>
            </a:extLst>
          </p:cNvPr>
          <p:cNvSpPr/>
          <p:nvPr/>
        </p:nvSpPr>
        <p:spPr>
          <a:xfrm rot="2630335" flipH="1">
            <a:off x="-524963" y="3531811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9F52827-11B9-2521-B5D0-8DBDBE552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3" b="16883"/>
          <a:stretch/>
        </p:blipFill>
        <p:spPr>
          <a:xfrm>
            <a:off x="9722883" y="4740421"/>
            <a:ext cx="1854201" cy="1854201"/>
          </a:xfrm>
          <a:prstGeom prst="ellipse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1BC9B83-01D6-9196-810D-18BAF7395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9985" y="468263"/>
            <a:ext cx="1060796" cy="106079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B9AC9BA-B07D-08A5-24DA-C5E3346C2ED3}"/>
              </a:ext>
            </a:extLst>
          </p:cNvPr>
          <p:cNvSpPr txBox="1"/>
          <p:nvPr/>
        </p:nvSpPr>
        <p:spPr>
          <a:xfrm>
            <a:off x="6222932" y="468263"/>
            <a:ext cx="430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b="1" dirty="0">
                <a:solidFill>
                  <a:srgbClr val="092241"/>
                </a:solidFill>
              </a:rPr>
              <a:t>Universidade Federal Dr. Banca (</a:t>
            </a:r>
            <a:r>
              <a:rPr lang="pt-BR" b="1" dirty="0" err="1">
                <a:solidFill>
                  <a:srgbClr val="092241"/>
                </a:solidFill>
              </a:rPr>
              <a:t>UFDrB</a:t>
            </a:r>
            <a:r>
              <a:rPr lang="pt-BR" b="1" dirty="0">
                <a:solidFill>
                  <a:srgbClr val="092241"/>
                </a:solidFill>
              </a:rPr>
              <a:t>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746599D-777C-6BA8-09CA-9BB3E1903DBF}"/>
              </a:ext>
            </a:extLst>
          </p:cNvPr>
          <p:cNvSpPr txBox="1"/>
          <p:nvPr/>
        </p:nvSpPr>
        <p:spPr>
          <a:xfrm>
            <a:off x="5037992" y="791424"/>
            <a:ext cx="5487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b="1" dirty="0">
                <a:solidFill>
                  <a:srgbClr val="092241"/>
                </a:solidFill>
              </a:rPr>
              <a:t>Departamento de Apresentações – Campus Viçosa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22B2383-4583-0BCE-43C9-1EB4A910762D}"/>
              </a:ext>
            </a:extLst>
          </p:cNvPr>
          <p:cNvSpPr txBox="1"/>
          <p:nvPr/>
        </p:nvSpPr>
        <p:spPr>
          <a:xfrm>
            <a:off x="6934857" y="1160756"/>
            <a:ext cx="359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b="1" dirty="0">
                <a:solidFill>
                  <a:srgbClr val="092241"/>
                </a:solidFill>
              </a:rPr>
              <a:t>Perfil de atuação: Administração</a:t>
            </a:r>
          </a:p>
        </p:txBody>
      </p:sp>
    </p:spTree>
    <p:extLst>
      <p:ext uri="{BB962C8B-B14F-4D97-AF65-F5344CB8AC3E}">
        <p14:creationId xmlns:p14="http://schemas.microsoft.com/office/powerpoint/2010/main" val="2601607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F31DAA-AFF1-40E0-4B50-C9EDCB503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ângulo Retângulo 3">
            <a:extLst>
              <a:ext uri="{FF2B5EF4-FFF2-40B4-BE49-F238E27FC236}">
                <a16:creationId xmlns:a16="http://schemas.microsoft.com/office/drawing/2014/main" id="{42A50F25-FA5A-48F1-51D9-40ECCE0DC1C8}"/>
              </a:ext>
            </a:extLst>
          </p:cNvPr>
          <p:cNvSpPr/>
          <p:nvPr/>
        </p:nvSpPr>
        <p:spPr>
          <a:xfrm flipH="1">
            <a:off x="6589486" y="943430"/>
            <a:ext cx="5602514" cy="5914570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1F90ED0-3F32-448E-7A05-39BFF7D307B9}"/>
              </a:ext>
            </a:extLst>
          </p:cNvPr>
          <p:cNvSpPr/>
          <p:nvPr/>
        </p:nvSpPr>
        <p:spPr>
          <a:xfrm rot="18969665">
            <a:off x="9524976" y="3222113"/>
            <a:ext cx="1538514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85DE9BC6-ECBC-3244-EA12-EA56A7A5EBE0}"/>
              </a:ext>
            </a:extLst>
          </p:cNvPr>
          <p:cNvSpPr/>
          <p:nvPr/>
        </p:nvSpPr>
        <p:spPr>
          <a:xfrm rot="18969665">
            <a:off x="6953057" y="4692631"/>
            <a:ext cx="1538514" cy="327055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6D4AF68-2B93-5C43-57C9-C5DFF5F07D63}"/>
              </a:ext>
            </a:extLst>
          </p:cNvPr>
          <p:cNvSpPr/>
          <p:nvPr/>
        </p:nvSpPr>
        <p:spPr>
          <a:xfrm rot="18969665">
            <a:off x="9125547" y="2311516"/>
            <a:ext cx="1538514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E5438430-3FEB-55E8-5DFA-357D79C805AD}"/>
              </a:ext>
            </a:extLst>
          </p:cNvPr>
          <p:cNvSpPr/>
          <p:nvPr/>
        </p:nvSpPr>
        <p:spPr>
          <a:xfrm rot="18969665">
            <a:off x="7188906" y="5226279"/>
            <a:ext cx="1538514" cy="56128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F0124765-18E9-AEAA-86E5-F14C6E47C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4" b="17036"/>
          <a:stretch>
            <a:fillRect/>
          </a:stretch>
        </p:blipFill>
        <p:spPr>
          <a:xfrm>
            <a:off x="7175380" y="2263320"/>
            <a:ext cx="3347477" cy="3194051"/>
          </a:xfrm>
          <a:prstGeom prst="ellipse">
            <a:avLst/>
          </a:prstGeom>
          <a:ln w="76200">
            <a:solidFill>
              <a:srgbClr val="F8F8F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92E2401B-2F55-CE12-2B9B-D55A4193A79E}"/>
              </a:ext>
            </a:extLst>
          </p:cNvPr>
          <p:cNvSpPr/>
          <p:nvPr/>
        </p:nvSpPr>
        <p:spPr>
          <a:xfrm rot="18969665">
            <a:off x="8233812" y="5399905"/>
            <a:ext cx="1007777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C5DDD461-617D-A3D6-4CE8-306E464ACF15}"/>
              </a:ext>
            </a:extLst>
          </p:cNvPr>
          <p:cNvGrpSpPr/>
          <p:nvPr/>
        </p:nvGrpSpPr>
        <p:grpSpPr>
          <a:xfrm>
            <a:off x="3679789" y="5506923"/>
            <a:ext cx="2188490" cy="584341"/>
            <a:chOff x="3199686" y="5762597"/>
            <a:chExt cx="2188490" cy="584341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C295077A-CA51-697F-91DC-B3A8AD91C5F5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B94D6592-CCBB-A3FE-4263-738691023ADC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89FD59E1-2704-7943-8EA6-30B25236F0B7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CF1C65EE-EDFD-0167-F462-11D7C7028E3A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C9D00AFA-A8D8-AE7B-7CB0-D07FBFF2B572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230EE207-BA78-A9D1-FFCD-60FE78976FD1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9A194837-2F26-6F6E-46FA-F6379FCD5196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365AB690-5D85-5C82-03BA-88CFA5C615BC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64F2859D-7883-B7A2-328E-A1D617290D89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EF9924E-F047-9283-B5A7-6685FE57900C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8E6FBE5-3B72-AB4A-277C-2D6F998469DB}"/>
              </a:ext>
            </a:extLst>
          </p:cNvPr>
          <p:cNvSpPr txBox="1"/>
          <p:nvPr/>
        </p:nvSpPr>
        <p:spPr>
          <a:xfrm>
            <a:off x="891706" y="1478490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FCA454F-CF67-EBE9-A90E-6FBE30A35161}"/>
              </a:ext>
            </a:extLst>
          </p:cNvPr>
          <p:cNvSpPr txBox="1"/>
          <p:nvPr/>
        </p:nvSpPr>
        <p:spPr>
          <a:xfrm>
            <a:off x="963082" y="2615542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AD18DA9-14A3-B528-6A51-69034626FCCE}"/>
              </a:ext>
            </a:extLst>
          </p:cNvPr>
          <p:cNvSpPr txBox="1"/>
          <p:nvPr/>
        </p:nvSpPr>
        <p:spPr>
          <a:xfrm>
            <a:off x="8849118" y="112393"/>
            <a:ext cx="3243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092241"/>
                </a:solidFill>
                <a:latin typeface="Candara" panose="020E0502030303020204" pitchFamily="34" charset="0"/>
              </a:rPr>
              <a:t>Nome do Apresentador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6A14E7BC-78A3-BF48-654E-D27DDACFCBF2}"/>
              </a:ext>
            </a:extLst>
          </p:cNvPr>
          <p:cNvSpPr/>
          <p:nvPr/>
        </p:nvSpPr>
        <p:spPr>
          <a:xfrm>
            <a:off x="6413552" y="4268166"/>
            <a:ext cx="1718323" cy="1718323"/>
          </a:xfrm>
          <a:prstGeom prst="ellipse">
            <a:avLst/>
          </a:prstGeom>
          <a:noFill/>
          <a:ln>
            <a:solidFill>
              <a:srgbClr val="B7B7B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986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65D50F-EC53-42E7-115A-0A8EFED9A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747D952C-BD8C-1C9B-946A-21173855A6DF}"/>
              </a:ext>
            </a:extLst>
          </p:cNvPr>
          <p:cNvSpPr/>
          <p:nvPr/>
        </p:nvSpPr>
        <p:spPr>
          <a:xfrm flipH="1">
            <a:off x="8215086" y="2801256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A26084AE-7AC2-833B-6970-0643FC4A5A09}"/>
              </a:ext>
            </a:extLst>
          </p:cNvPr>
          <p:cNvSpPr/>
          <p:nvPr/>
        </p:nvSpPr>
        <p:spPr>
          <a:xfrm rot="18969665">
            <a:off x="10719224" y="4837044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3BA23BC-EEA6-F36A-DE6D-DFA0D6A87C39}"/>
              </a:ext>
            </a:extLst>
          </p:cNvPr>
          <p:cNvSpPr/>
          <p:nvPr/>
        </p:nvSpPr>
        <p:spPr>
          <a:xfrm rot="18969665">
            <a:off x="8737548" y="6364415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E7AD93E-8B6D-FDC7-3B4F-697FBAF44D0B}"/>
              </a:ext>
            </a:extLst>
          </p:cNvPr>
          <p:cNvSpPr/>
          <p:nvPr/>
        </p:nvSpPr>
        <p:spPr>
          <a:xfrm>
            <a:off x="9422835" y="4576424"/>
            <a:ext cx="1718323" cy="1718323"/>
          </a:xfrm>
          <a:prstGeom prst="ellipse">
            <a:avLst/>
          </a:prstGeom>
          <a:noFill/>
          <a:ln>
            <a:solidFill>
              <a:srgbClr val="B7B7B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21A41E9-A374-250A-E77F-4CA973049F5A}"/>
              </a:ext>
            </a:extLst>
          </p:cNvPr>
          <p:cNvSpPr/>
          <p:nvPr/>
        </p:nvSpPr>
        <p:spPr>
          <a:xfrm rot="18969665">
            <a:off x="9867650" y="3513525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063323-5FE8-22B6-FFBD-9E5254228BD0}"/>
              </a:ext>
            </a:extLst>
          </p:cNvPr>
          <p:cNvSpPr txBox="1"/>
          <p:nvPr/>
        </p:nvSpPr>
        <p:spPr>
          <a:xfrm>
            <a:off x="369192" y="143176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2978C35-8B12-9377-97FF-A7558DA4A3A7}"/>
              </a:ext>
            </a:extLst>
          </p:cNvPr>
          <p:cNvSpPr txBox="1"/>
          <p:nvPr/>
        </p:nvSpPr>
        <p:spPr>
          <a:xfrm>
            <a:off x="1726696" y="2153996"/>
            <a:ext cx="2081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Item 01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95487D1-BA1F-2275-047C-799A3418F858}"/>
              </a:ext>
            </a:extLst>
          </p:cNvPr>
          <p:cNvSpPr/>
          <p:nvPr/>
        </p:nvSpPr>
        <p:spPr>
          <a:xfrm>
            <a:off x="566964" y="2153996"/>
            <a:ext cx="914400" cy="914400"/>
          </a:xfrm>
          <a:prstGeom prst="ellipse">
            <a:avLst/>
          </a:prstGeom>
          <a:solidFill>
            <a:srgbClr val="F8F8F8"/>
          </a:solidFill>
          <a:ln w="38100"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b="1">
              <a:solidFill>
                <a:srgbClr val="092241"/>
              </a:solidFill>
              <a:latin typeface="Berlin Sans FB" panose="020E0602020502020306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1D528E7-9422-DC71-13D0-BB294840D11F}"/>
              </a:ext>
            </a:extLst>
          </p:cNvPr>
          <p:cNvSpPr txBox="1"/>
          <p:nvPr/>
        </p:nvSpPr>
        <p:spPr>
          <a:xfrm>
            <a:off x="1726696" y="3603974"/>
            <a:ext cx="2149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Item 02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8EFC473-DFEC-2DF3-2DFA-5BCE16EC0890}"/>
              </a:ext>
            </a:extLst>
          </p:cNvPr>
          <p:cNvSpPr/>
          <p:nvPr/>
        </p:nvSpPr>
        <p:spPr>
          <a:xfrm>
            <a:off x="566964" y="3603974"/>
            <a:ext cx="914400" cy="914400"/>
          </a:xfrm>
          <a:prstGeom prst="ellipse">
            <a:avLst/>
          </a:prstGeom>
          <a:solidFill>
            <a:srgbClr val="F8F8F8"/>
          </a:solidFill>
          <a:ln w="38100"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b="1">
              <a:solidFill>
                <a:srgbClr val="092241"/>
              </a:solidFill>
              <a:latin typeface="Berlin Sans FB" panose="020E0602020502020306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A960802-E263-9D50-81C3-6688ECFAFBF4}"/>
              </a:ext>
            </a:extLst>
          </p:cNvPr>
          <p:cNvSpPr txBox="1"/>
          <p:nvPr/>
        </p:nvSpPr>
        <p:spPr>
          <a:xfrm>
            <a:off x="1726696" y="5053952"/>
            <a:ext cx="2149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Item 03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12BCA3E-3B60-54A4-6CCA-44B902FF0F85}"/>
              </a:ext>
            </a:extLst>
          </p:cNvPr>
          <p:cNvSpPr/>
          <p:nvPr/>
        </p:nvSpPr>
        <p:spPr>
          <a:xfrm>
            <a:off x="566964" y="5053952"/>
            <a:ext cx="914400" cy="914400"/>
          </a:xfrm>
          <a:prstGeom prst="ellipse">
            <a:avLst/>
          </a:prstGeom>
          <a:solidFill>
            <a:srgbClr val="F8F8F8"/>
          </a:solidFill>
          <a:ln w="38100"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b="1">
              <a:solidFill>
                <a:srgbClr val="092241"/>
              </a:solidFill>
              <a:latin typeface="Berlin Sans FB" panose="020E0602020502020306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EE13148-D096-6FC5-DC81-D2B1075FC3E1}"/>
              </a:ext>
            </a:extLst>
          </p:cNvPr>
          <p:cNvSpPr txBox="1"/>
          <p:nvPr/>
        </p:nvSpPr>
        <p:spPr>
          <a:xfrm>
            <a:off x="5136545" y="2859010"/>
            <a:ext cx="4286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Este é um espaço para um pequeno texto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DF3930B-88F8-1DC7-E561-AF79922F06DA}"/>
              </a:ext>
            </a:extLst>
          </p:cNvPr>
          <p:cNvGrpSpPr/>
          <p:nvPr/>
        </p:nvGrpSpPr>
        <p:grpSpPr>
          <a:xfrm>
            <a:off x="9565548" y="441491"/>
            <a:ext cx="2188490" cy="584341"/>
            <a:chOff x="3199686" y="5762597"/>
            <a:chExt cx="2188490" cy="584341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1DEC024E-7C65-3A7D-6E47-7310D45AF876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FC1E8662-B23C-D035-4474-C4684C6C2EF1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F3D23D6B-3DB0-E0D9-A9B5-A563BF474DAE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35FAD9C5-4323-610E-9EB9-11C5DED7AC93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4A747D93-9FDF-8ABB-E3E1-BAA01E106760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3BE9BE31-D02A-D0B3-77BC-28ED43E05BEE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2DD969D0-EB24-F9C6-43E8-9232C7202851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DB495BBB-394A-AEB3-7CA6-1EF776EBFD75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A167ED81-D0B2-4602-40E6-0D1541ECD461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993F6C5C-4E84-0498-2174-A824CC9176EA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62353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927008-5F62-E1CF-2394-9EE62C6BF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3A462EB7-8E52-1A45-AAAC-B845E8A6FF3D}"/>
              </a:ext>
            </a:extLst>
          </p:cNvPr>
          <p:cNvSpPr/>
          <p:nvPr/>
        </p:nvSpPr>
        <p:spPr>
          <a:xfrm rot="16200000" flipH="1">
            <a:off x="8175171" y="-39913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AAFFAEBC-5B75-23E1-D4C7-1A0895E9CC64}"/>
              </a:ext>
            </a:extLst>
          </p:cNvPr>
          <p:cNvSpPr/>
          <p:nvPr/>
        </p:nvSpPr>
        <p:spPr>
          <a:xfrm rot="13223456">
            <a:off x="10165219" y="1707813"/>
            <a:ext cx="1944000" cy="56128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F5DD1B5-8530-6332-60FB-A1A1A877D0E3}"/>
              </a:ext>
            </a:extLst>
          </p:cNvPr>
          <p:cNvSpPr/>
          <p:nvPr/>
        </p:nvSpPr>
        <p:spPr>
          <a:xfrm rot="13560720">
            <a:off x="11417797" y="3551878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7C975098-DC8B-EB38-FEA7-EB245ECE1E18}"/>
              </a:ext>
            </a:extLst>
          </p:cNvPr>
          <p:cNvSpPr/>
          <p:nvPr/>
        </p:nvSpPr>
        <p:spPr>
          <a:xfrm>
            <a:off x="9107383" y="1260875"/>
            <a:ext cx="1718323" cy="1718323"/>
          </a:xfrm>
          <a:prstGeom prst="ellipse">
            <a:avLst/>
          </a:prstGeom>
          <a:noFill/>
          <a:ln>
            <a:solidFill>
              <a:srgbClr val="B7B7B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E247781-EC1C-8296-CE79-5F86B2A2A74D}"/>
              </a:ext>
            </a:extLst>
          </p:cNvPr>
          <p:cNvSpPr/>
          <p:nvPr/>
        </p:nvSpPr>
        <p:spPr>
          <a:xfrm rot="13336499">
            <a:off x="7415838" y="423553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6E198402-3BCA-C8D5-3E07-9288D95A0952}"/>
              </a:ext>
            </a:extLst>
          </p:cNvPr>
          <p:cNvSpPr/>
          <p:nvPr/>
        </p:nvSpPr>
        <p:spPr>
          <a:xfrm rot="13560720">
            <a:off x="9138544" y="-168897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C03BA7AC-652C-0EF3-C357-DFF706CDA689}"/>
              </a:ext>
            </a:extLst>
          </p:cNvPr>
          <p:cNvGrpSpPr/>
          <p:nvPr/>
        </p:nvGrpSpPr>
        <p:grpSpPr>
          <a:xfrm flipH="1">
            <a:off x="9609851" y="5958395"/>
            <a:ext cx="2188490" cy="584341"/>
            <a:chOff x="3199686" y="5762597"/>
            <a:chExt cx="2188490" cy="584341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691097B6-F9A1-08F9-7DFC-C11109E1FDE1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E3BD1027-7B6D-6A73-96C5-23D2657D43F2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4B488F5-52F7-ECDF-B2DE-975FCFD7BB8F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66B68401-E8F9-23A9-EF3F-74BF594CC7AC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54E012AD-30B1-320C-E7FC-B75E0449DAED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88956037-E3FF-301C-D661-41708E47688F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25998523-2497-F48B-96A2-3AD660763623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82E4FD55-C8A5-51EF-8A3C-864FA1B7D0A7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5D3CADD2-5095-5A20-71B4-B6CD6596C0B7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F46C8CA8-FF68-1E46-1ECF-3E8EC259C60F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0" name="Imagem 19" descr="Homem com a mão no queixo&#10;&#10;O conteúdo gerado por IA pode estar incorreto.">
            <a:extLst>
              <a:ext uri="{FF2B5EF4-FFF2-40B4-BE49-F238E27FC236}">
                <a16:creationId xmlns:a16="http://schemas.microsoft.com/office/drawing/2014/main" id="{8ECA9C04-87B2-FF83-26D3-1F4555E5A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b="8564"/>
          <a:stretch>
            <a:fillRect/>
          </a:stretch>
        </p:blipFill>
        <p:spPr>
          <a:xfrm flipH="1">
            <a:off x="0" y="1630805"/>
            <a:ext cx="5295904" cy="52271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BA6126AF-4747-9626-B87F-FE07184A5F0A}"/>
              </a:ext>
            </a:extLst>
          </p:cNvPr>
          <p:cNvGrpSpPr/>
          <p:nvPr/>
        </p:nvGrpSpPr>
        <p:grpSpPr>
          <a:xfrm>
            <a:off x="3864870" y="841305"/>
            <a:ext cx="7197746" cy="4672478"/>
            <a:chOff x="3864870" y="841305"/>
            <a:chExt cx="7197746" cy="4672478"/>
          </a:xfrm>
        </p:grpSpPr>
        <p:sp>
          <p:nvSpPr>
            <p:cNvPr id="21" name="Balão de Pensamento: Nuvem 20">
              <a:extLst>
                <a:ext uri="{FF2B5EF4-FFF2-40B4-BE49-F238E27FC236}">
                  <a16:creationId xmlns:a16="http://schemas.microsoft.com/office/drawing/2014/main" id="{D32A90E1-1A02-AE3C-2784-1911FAA00746}"/>
                </a:ext>
              </a:extLst>
            </p:cNvPr>
            <p:cNvSpPr/>
            <p:nvPr/>
          </p:nvSpPr>
          <p:spPr>
            <a:xfrm>
              <a:off x="3864870" y="841305"/>
              <a:ext cx="7197746" cy="4672478"/>
            </a:xfrm>
            <a:prstGeom prst="cloudCallout">
              <a:avLst>
                <a:gd name="adj1" fmla="val -67414"/>
                <a:gd name="adj2" fmla="val -9662"/>
              </a:avLst>
            </a:prstGeom>
            <a:solidFill>
              <a:srgbClr val="F8F8F8"/>
            </a:solidFill>
            <a:ln>
              <a:solidFill>
                <a:srgbClr val="09224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D8BA8B15-6E44-6508-6A3C-1F99A16ADE44}"/>
                </a:ext>
              </a:extLst>
            </p:cNvPr>
            <p:cNvSpPr txBox="1"/>
            <p:nvPr/>
          </p:nvSpPr>
          <p:spPr>
            <a:xfrm>
              <a:off x="4779346" y="1858662"/>
              <a:ext cx="526637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dirty="0">
                  <a:solidFill>
                    <a:srgbClr val="092241"/>
                  </a:solidFill>
                  <a:latin typeface="Candara" panose="020E0502030303020204" pitchFamily="34" charset="0"/>
                </a:rPr>
                <a:t>Este é um espaço para uma pequena pergunta?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CB65342E-04DE-CC05-4F14-EE78A774066B}"/>
              </a:ext>
            </a:extLst>
          </p:cNvPr>
          <p:cNvGrpSpPr/>
          <p:nvPr/>
        </p:nvGrpSpPr>
        <p:grpSpPr>
          <a:xfrm flipH="1">
            <a:off x="333073" y="359544"/>
            <a:ext cx="2188490" cy="584341"/>
            <a:chOff x="3199686" y="5762597"/>
            <a:chExt cx="2188490" cy="584341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F3EE2E65-68BA-A917-88F4-42F49BED5C63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BAE28CD7-FAE6-7B51-E5CB-39BF8CCB82A4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7166B234-4664-7A39-E884-98140F129CF8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A3CC912F-0D0E-6E24-FF5F-1CB2F6CBF8EF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4032EFEE-9BB5-D1C2-34B7-DB9C48B6AFF0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D011E21E-B7D9-6F82-501C-59E1485B9192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9E3AF8DF-CC88-834A-5EA1-B26EB3454910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FA43366F-4A78-4AB2-EEED-70E8CB974B2D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10D4D602-A598-3DB4-DD8C-1960450AD0D8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D0B4FA9B-4250-A8D5-A19C-CA37F02F6081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2732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ângulo Retângulo 3">
            <a:extLst>
              <a:ext uri="{FF2B5EF4-FFF2-40B4-BE49-F238E27FC236}">
                <a16:creationId xmlns:a16="http://schemas.microsoft.com/office/drawing/2014/main" id="{D18C3E0E-15E6-A76E-83CA-E4AA3B074A95}"/>
              </a:ext>
            </a:extLst>
          </p:cNvPr>
          <p:cNvSpPr/>
          <p:nvPr/>
        </p:nvSpPr>
        <p:spPr>
          <a:xfrm flipH="1">
            <a:off x="6589486" y="943430"/>
            <a:ext cx="5602514" cy="5914570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B4EB061-4BA9-1890-F23B-E84C82C45700}"/>
              </a:ext>
            </a:extLst>
          </p:cNvPr>
          <p:cNvSpPr/>
          <p:nvPr/>
        </p:nvSpPr>
        <p:spPr>
          <a:xfrm rot="18969665">
            <a:off x="9524976" y="3222113"/>
            <a:ext cx="1538514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A8766FC-F1D8-6511-365E-FEC80B0D0591}"/>
              </a:ext>
            </a:extLst>
          </p:cNvPr>
          <p:cNvSpPr/>
          <p:nvPr/>
        </p:nvSpPr>
        <p:spPr>
          <a:xfrm rot="18969665">
            <a:off x="6953057" y="4692631"/>
            <a:ext cx="1538514" cy="327055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9481F2C1-9EA8-F45C-662C-075818C9D5D1}"/>
              </a:ext>
            </a:extLst>
          </p:cNvPr>
          <p:cNvSpPr/>
          <p:nvPr/>
        </p:nvSpPr>
        <p:spPr>
          <a:xfrm rot="18969665">
            <a:off x="9125547" y="2311516"/>
            <a:ext cx="1538514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350EEEA9-D590-0FDF-C283-93ECC4498F91}"/>
              </a:ext>
            </a:extLst>
          </p:cNvPr>
          <p:cNvSpPr/>
          <p:nvPr/>
        </p:nvSpPr>
        <p:spPr>
          <a:xfrm rot="18969665">
            <a:off x="7188906" y="5226279"/>
            <a:ext cx="1538514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6C4EFE68-46FC-BF9C-9D36-0AA302A00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4" b="17036"/>
          <a:stretch>
            <a:fillRect/>
          </a:stretch>
        </p:blipFill>
        <p:spPr>
          <a:xfrm>
            <a:off x="7175380" y="2263320"/>
            <a:ext cx="3347477" cy="3194051"/>
          </a:xfrm>
          <a:prstGeom prst="ellipse">
            <a:avLst/>
          </a:prstGeom>
          <a:ln w="76200">
            <a:solidFill>
              <a:srgbClr val="F8F8F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C9D9B0E9-3AFA-7943-113C-8E5B786717DF}"/>
              </a:ext>
            </a:extLst>
          </p:cNvPr>
          <p:cNvSpPr/>
          <p:nvPr/>
        </p:nvSpPr>
        <p:spPr>
          <a:xfrm rot="18969665">
            <a:off x="8233812" y="5399905"/>
            <a:ext cx="1007777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02AFDA2-19EA-725A-F595-99082B9B1D58}"/>
              </a:ext>
            </a:extLst>
          </p:cNvPr>
          <p:cNvGrpSpPr/>
          <p:nvPr/>
        </p:nvGrpSpPr>
        <p:grpSpPr>
          <a:xfrm>
            <a:off x="3679789" y="5506923"/>
            <a:ext cx="2188490" cy="584341"/>
            <a:chOff x="3199686" y="5762597"/>
            <a:chExt cx="2188490" cy="584341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623797EF-350B-57BF-F75D-AA7F870ECE55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215C0323-B7F1-C8DE-EB67-50DD18D0D883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3F6E6519-B219-084F-89BE-32A87CFCCD8B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2EC70AEE-7F3C-965F-5432-45BFEB9DD2A8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E060528F-46C4-C22D-5605-6064D7E00CA4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8DCB8EB2-24D1-1976-8B26-97EBAAD36C04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147DD799-4463-F926-ED14-C831FCEDC4E5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FB032AE6-A2DF-8BD1-A763-988F9FE0F4D8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CAE15E5F-19B2-21E3-9A7F-B8499FD65897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BD407298-01A8-76B5-2F2D-3779464529E0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2A3B9FC-43C8-1573-3E87-466F054B6E1A}"/>
              </a:ext>
            </a:extLst>
          </p:cNvPr>
          <p:cNvSpPr txBox="1"/>
          <p:nvPr/>
        </p:nvSpPr>
        <p:spPr>
          <a:xfrm>
            <a:off x="891706" y="1478490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426F708-127F-8DED-A940-3241600B50F4}"/>
              </a:ext>
            </a:extLst>
          </p:cNvPr>
          <p:cNvSpPr txBox="1"/>
          <p:nvPr/>
        </p:nvSpPr>
        <p:spPr>
          <a:xfrm>
            <a:off x="963082" y="2615542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CE0DFB1-7C08-AD66-9F5F-5E37F8426C69}"/>
              </a:ext>
            </a:extLst>
          </p:cNvPr>
          <p:cNvSpPr txBox="1"/>
          <p:nvPr/>
        </p:nvSpPr>
        <p:spPr>
          <a:xfrm>
            <a:off x="8849118" y="112393"/>
            <a:ext cx="3243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092241"/>
                </a:solidFill>
                <a:latin typeface="Candara" panose="020E0502030303020204" pitchFamily="34" charset="0"/>
              </a:rPr>
              <a:t>Nome do Apresentador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0243D44C-B29B-98E1-BD56-4CB746A8E08F}"/>
              </a:ext>
            </a:extLst>
          </p:cNvPr>
          <p:cNvSpPr/>
          <p:nvPr/>
        </p:nvSpPr>
        <p:spPr>
          <a:xfrm>
            <a:off x="6413552" y="4268166"/>
            <a:ext cx="1718323" cy="1718323"/>
          </a:xfrm>
          <a:prstGeom prst="ellipse">
            <a:avLst/>
          </a:prstGeom>
          <a:noFill/>
          <a:ln>
            <a:solidFill>
              <a:srgbClr val="F8F8F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650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0ECEAA-B530-6584-C03C-16DE8174D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DEA0783B-EE8D-2065-0CEA-1339C4E3BCF1}"/>
              </a:ext>
            </a:extLst>
          </p:cNvPr>
          <p:cNvSpPr/>
          <p:nvPr/>
        </p:nvSpPr>
        <p:spPr>
          <a:xfrm flipH="1">
            <a:off x="8215086" y="2801256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2B0C3CF5-F727-769B-10E8-54B4266E79B8}"/>
              </a:ext>
            </a:extLst>
          </p:cNvPr>
          <p:cNvSpPr/>
          <p:nvPr/>
        </p:nvSpPr>
        <p:spPr>
          <a:xfrm rot="18969665">
            <a:off x="10719224" y="4837044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8B52370E-BDAA-D115-8B49-1995F0E8965F}"/>
              </a:ext>
            </a:extLst>
          </p:cNvPr>
          <p:cNvSpPr/>
          <p:nvPr/>
        </p:nvSpPr>
        <p:spPr>
          <a:xfrm rot="18969665">
            <a:off x="8737548" y="6364415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9DB40359-34B3-1F6F-E274-937E02A4FEC5}"/>
              </a:ext>
            </a:extLst>
          </p:cNvPr>
          <p:cNvSpPr/>
          <p:nvPr/>
        </p:nvSpPr>
        <p:spPr>
          <a:xfrm>
            <a:off x="9422835" y="4576424"/>
            <a:ext cx="1718323" cy="1718323"/>
          </a:xfrm>
          <a:prstGeom prst="ellipse">
            <a:avLst/>
          </a:prstGeom>
          <a:noFill/>
          <a:ln>
            <a:solidFill>
              <a:srgbClr val="B7B7B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42D663F-C1AA-7589-0225-04125E82D83D}"/>
              </a:ext>
            </a:extLst>
          </p:cNvPr>
          <p:cNvSpPr/>
          <p:nvPr/>
        </p:nvSpPr>
        <p:spPr>
          <a:xfrm rot="18969665">
            <a:off x="9867650" y="3513525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14C38B74-678D-4B3D-19D8-C67D5BADDAAC}"/>
              </a:ext>
            </a:extLst>
          </p:cNvPr>
          <p:cNvSpPr/>
          <p:nvPr/>
        </p:nvSpPr>
        <p:spPr>
          <a:xfrm rot="10800000" flipH="1">
            <a:off x="1" y="0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A4721E1-2163-0904-2398-D2751FD7CB72}"/>
              </a:ext>
            </a:extLst>
          </p:cNvPr>
          <p:cNvSpPr/>
          <p:nvPr/>
        </p:nvSpPr>
        <p:spPr>
          <a:xfrm rot="8169665">
            <a:off x="733083" y="-75377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82AB335-5C33-9D3E-9445-1ECDD7DE6757}"/>
              </a:ext>
            </a:extLst>
          </p:cNvPr>
          <p:cNvSpPr/>
          <p:nvPr/>
        </p:nvSpPr>
        <p:spPr>
          <a:xfrm rot="8169665">
            <a:off x="-615187" y="2558863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7531D80-17F3-7CFE-781C-F4B2B8EB58A1}"/>
              </a:ext>
            </a:extLst>
          </p:cNvPr>
          <p:cNvSpPr/>
          <p:nvPr/>
        </p:nvSpPr>
        <p:spPr>
          <a:xfrm rot="10800000">
            <a:off x="482006" y="916007"/>
            <a:ext cx="1718323" cy="1718323"/>
          </a:xfrm>
          <a:prstGeom prst="ellipse">
            <a:avLst/>
          </a:prstGeom>
          <a:noFill/>
          <a:ln>
            <a:solidFill>
              <a:srgbClr val="B7B7B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CAD50B1-4768-E940-BC73-79E0D3D8620E}"/>
              </a:ext>
            </a:extLst>
          </p:cNvPr>
          <p:cNvSpPr/>
          <p:nvPr/>
        </p:nvSpPr>
        <p:spPr>
          <a:xfrm rot="8169665">
            <a:off x="1652565" y="712269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15F41F1-D3C3-E0E6-C2A6-9BBD2F6C9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6" r="15066"/>
          <a:stretch/>
        </p:blipFill>
        <p:spPr>
          <a:xfrm>
            <a:off x="836545" y="1014170"/>
            <a:ext cx="3347477" cy="3194051"/>
          </a:xfrm>
          <a:prstGeom prst="ellipse">
            <a:avLst/>
          </a:prstGeom>
          <a:ln w="76200">
            <a:solidFill>
              <a:srgbClr val="F8F8F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907150A-5400-5C3B-BE17-B9A74E622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 r="15069"/>
          <a:stretch/>
        </p:blipFill>
        <p:spPr>
          <a:xfrm>
            <a:off x="7544441" y="2979398"/>
            <a:ext cx="3347477" cy="3194051"/>
          </a:xfrm>
          <a:prstGeom prst="ellipse">
            <a:avLst/>
          </a:prstGeom>
          <a:ln w="76200">
            <a:solidFill>
              <a:srgbClr val="F8F8F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8F3BACC-B985-5FBF-8B63-9690543E0BE6}"/>
              </a:ext>
            </a:extLst>
          </p:cNvPr>
          <p:cNvSpPr txBox="1"/>
          <p:nvPr/>
        </p:nvSpPr>
        <p:spPr>
          <a:xfrm>
            <a:off x="7544441" y="131177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126836B-62B5-3817-FAE6-30265F185839}"/>
              </a:ext>
            </a:extLst>
          </p:cNvPr>
          <p:cNvSpPr txBox="1"/>
          <p:nvPr/>
        </p:nvSpPr>
        <p:spPr>
          <a:xfrm>
            <a:off x="8386025" y="1293383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0B8FC60-21CE-B372-92CF-DAECCF3D844C}"/>
              </a:ext>
            </a:extLst>
          </p:cNvPr>
          <p:cNvSpPr txBox="1"/>
          <p:nvPr/>
        </p:nvSpPr>
        <p:spPr>
          <a:xfrm>
            <a:off x="731245" y="4897551"/>
            <a:ext cx="6136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Este é um espaço para um pequeno texto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43DF603-4D98-65A2-6209-89EADAD0C21F}"/>
              </a:ext>
            </a:extLst>
          </p:cNvPr>
          <p:cNvGrpSpPr/>
          <p:nvPr/>
        </p:nvGrpSpPr>
        <p:grpSpPr>
          <a:xfrm flipH="1">
            <a:off x="5020629" y="2979398"/>
            <a:ext cx="2188490" cy="584341"/>
            <a:chOff x="3199686" y="5762597"/>
            <a:chExt cx="2188490" cy="584341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0B4EEDAB-CDE0-6B0F-A3D9-C2D8AE3429F0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2FA90F5C-FF8C-4E88-F398-06B069F4BB43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12C81602-70B6-6E04-A517-992298970001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740E922-F335-AEE9-BA50-9FDA6F35D2A0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AE3A268C-BDBC-1807-531A-4738D9394A88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CD44A6AF-2142-B9E2-0934-2E7FE14FFA52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5F064A71-7DB2-0BE1-89FA-0F1C19B8E57E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4C7FE906-C5CA-1023-CFD5-1CC36768C06E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2CC79B8A-82CB-CFEB-AE3D-839955158E5E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7896293C-1C5A-C063-831C-A7B9EACE2BEE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50891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1728A-EB74-FD00-34A5-69E0A8A46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823F22B1-5FDA-9095-5605-B046AB467B95}"/>
              </a:ext>
            </a:extLst>
          </p:cNvPr>
          <p:cNvCxnSpPr>
            <a:cxnSpLocks/>
          </p:cNvCxnSpPr>
          <p:nvPr/>
        </p:nvCxnSpPr>
        <p:spPr>
          <a:xfrm>
            <a:off x="10248900" y="5335884"/>
            <a:ext cx="867297" cy="1026816"/>
          </a:xfrm>
          <a:prstGeom prst="line">
            <a:avLst/>
          </a:prstGeom>
          <a:ln w="76200">
            <a:solidFill>
              <a:srgbClr val="F8F8F8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BC3DBF8A-47C9-003E-9807-46868FF29089}"/>
              </a:ext>
            </a:extLst>
          </p:cNvPr>
          <p:cNvCxnSpPr>
            <a:cxnSpLocks/>
          </p:cNvCxnSpPr>
          <p:nvPr/>
        </p:nvCxnSpPr>
        <p:spPr>
          <a:xfrm>
            <a:off x="7518400" y="4826000"/>
            <a:ext cx="2301353" cy="164979"/>
          </a:xfrm>
          <a:prstGeom prst="line">
            <a:avLst/>
          </a:prstGeom>
          <a:ln w="76200">
            <a:solidFill>
              <a:srgbClr val="6493E3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DBB6DF4-B610-E1AA-DC21-C9ACECCA8C69}"/>
              </a:ext>
            </a:extLst>
          </p:cNvPr>
          <p:cNvCxnSpPr>
            <a:cxnSpLocks/>
          </p:cNvCxnSpPr>
          <p:nvPr/>
        </p:nvCxnSpPr>
        <p:spPr>
          <a:xfrm>
            <a:off x="9819753" y="3400870"/>
            <a:ext cx="249781" cy="1425130"/>
          </a:xfrm>
          <a:prstGeom prst="line">
            <a:avLst/>
          </a:prstGeom>
          <a:ln w="76200">
            <a:solidFill>
              <a:srgbClr val="09224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A73705E5-421B-2962-CB6C-49352351D274}"/>
              </a:ext>
            </a:extLst>
          </p:cNvPr>
          <p:cNvCxnSpPr>
            <a:cxnSpLocks/>
          </p:cNvCxnSpPr>
          <p:nvPr/>
        </p:nvCxnSpPr>
        <p:spPr>
          <a:xfrm flipV="1">
            <a:off x="5914859" y="5079879"/>
            <a:ext cx="4098047" cy="2242225"/>
          </a:xfrm>
          <a:prstGeom prst="line">
            <a:avLst/>
          </a:prstGeom>
          <a:ln w="76200">
            <a:solidFill>
              <a:srgbClr val="0922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0CD2B13C-AFA8-41E7-769D-CF080E641D2F}"/>
              </a:ext>
            </a:extLst>
          </p:cNvPr>
          <p:cNvCxnSpPr/>
          <p:nvPr/>
        </p:nvCxnSpPr>
        <p:spPr>
          <a:xfrm flipV="1">
            <a:off x="10248900" y="1886840"/>
            <a:ext cx="2070100" cy="3028060"/>
          </a:xfrm>
          <a:prstGeom prst="line">
            <a:avLst/>
          </a:prstGeom>
          <a:ln w="76200">
            <a:solidFill>
              <a:srgbClr val="0922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1F30B597-393E-23E7-C91B-C153080D7092}"/>
              </a:ext>
            </a:extLst>
          </p:cNvPr>
          <p:cNvSpPr txBox="1"/>
          <p:nvPr/>
        </p:nvSpPr>
        <p:spPr>
          <a:xfrm>
            <a:off x="269406" y="195790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4666BF8-1899-C883-2B39-93F1CA1831AC}"/>
              </a:ext>
            </a:extLst>
          </p:cNvPr>
          <p:cNvSpPr txBox="1"/>
          <p:nvPr/>
        </p:nvSpPr>
        <p:spPr>
          <a:xfrm>
            <a:off x="340782" y="1332842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DA96CF7D-69B6-0A98-FC55-CFAFFD6BADCE}"/>
              </a:ext>
            </a:extLst>
          </p:cNvPr>
          <p:cNvSpPr/>
          <p:nvPr/>
        </p:nvSpPr>
        <p:spPr>
          <a:xfrm>
            <a:off x="9677400" y="4626376"/>
            <a:ext cx="907006" cy="907006"/>
          </a:xfrm>
          <a:prstGeom prst="ellipse">
            <a:avLst/>
          </a:prstGeom>
          <a:solidFill>
            <a:srgbClr val="F8F8F8"/>
          </a:solidFill>
          <a:ln w="38100"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b="1">
              <a:solidFill>
                <a:srgbClr val="09224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B062B95-BFEE-5BD1-2ED1-AADC4F25C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950" y="5767684"/>
            <a:ext cx="1016000" cy="1016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79430F5E-9089-DE23-6CEB-9869608AA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477" y="4118376"/>
            <a:ext cx="1016000" cy="10160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37819A1E-798E-592D-C514-D29D53B99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24" y="2780358"/>
            <a:ext cx="1041400" cy="10414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B504B248-BF4F-85F9-5BC1-4AC6F62F3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24" y="5430994"/>
            <a:ext cx="1016000" cy="1016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6CAC13F5-5DEE-24D6-5D4D-76CEADA49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24" y="4118376"/>
            <a:ext cx="1016000" cy="1016000"/>
          </a:xfrm>
          <a:prstGeom prst="rect">
            <a:avLst/>
          </a:prstGeom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194A3669-EA62-1728-BDF3-BF859F1A7391}"/>
              </a:ext>
            </a:extLst>
          </p:cNvPr>
          <p:cNvGrpSpPr/>
          <p:nvPr/>
        </p:nvGrpSpPr>
        <p:grpSpPr>
          <a:xfrm>
            <a:off x="5392935" y="852680"/>
            <a:ext cx="2188490" cy="584341"/>
            <a:chOff x="3199686" y="5762597"/>
            <a:chExt cx="2188490" cy="584341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A95B91DA-C086-E35E-BDE9-3C9B46500D3B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390CC812-AA46-9275-24B4-83E5879AD1D5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18606138-D272-A1FD-4CCA-97108BE070ED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E5F3D596-6983-1F19-6636-A86F584A87F2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CC8C275C-8CA3-52BB-A884-78075A5BFEF1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D14B7D90-8D8B-93D9-E513-3EB7A3639A9B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387767DB-C78B-060E-2DAC-2B6C4819A7B1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D8E092C2-56D0-2438-35AA-AC6A0A3EC616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8892589D-E97E-A2B5-3E46-14383AC489BD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FD196389-7665-18F7-2F2D-4C37F1B5BB6C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0" name="Triângulo Retângulo 39">
            <a:extLst>
              <a:ext uri="{FF2B5EF4-FFF2-40B4-BE49-F238E27FC236}">
                <a16:creationId xmlns:a16="http://schemas.microsoft.com/office/drawing/2014/main" id="{C6BDFEE3-0A0A-5068-A5CC-DADD041568BD}"/>
              </a:ext>
            </a:extLst>
          </p:cNvPr>
          <p:cNvSpPr/>
          <p:nvPr/>
        </p:nvSpPr>
        <p:spPr>
          <a:xfrm rot="16200000" flipH="1">
            <a:off x="8175171" y="-39913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57B44134-6D24-9429-8645-451D3E7CBE5D}"/>
              </a:ext>
            </a:extLst>
          </p:cNvPr>
          <p:cNvSpPr/>
          <p:nvPr/>
        </p:nvSpPr>
        <p:spPr>
          <a:xfrm rot="13223456">
            <a:off x="10165219" y="1707813"/>
            <a:ext cx="1944000" cy="56128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A9E5F7A1-CF33-C7ED-4C1B-A364E970E989}"/>
              </a:ext>
            </a:extLst>
          </p:cNvPr>
          <p:cNvSpPr/>
          <p:nvPr/>
        </p:nvSpPr>
        <p:spPr>
          <a:xfrm rot="13560720">
            <a:off x="11417797" y="3551878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58AC8F43-0BF0-5899-17D6-E3C209B619D5}"/>
              </a:ext>
            </a:extLst>
          </p:cNvPr>
          <p:cNvSpPr/>
          <p:nvPr/>
        </p:nvSpPr>
        <p:spPr>
          <a:xfrm>
            <a:off x="9107383" y="1260875"/>
            <a:ext cx="1718323" cy="1718323"/>
          </a:xfrm>
          <a:prstGeom prst="ellipse">
            <a:avLst/>
          </a:prstGeom>
          <a:noFill/>
          <a:ln>
            <a:solidFill>
              <a:srgbClr val="B7B7B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D1CAD31C-7792-7A08-84B9-23712E88D15F}"/>
              </a:ext>
            </a:extLst>
          </p:cNvPr>
          <p:cNvSpPr/>
          <p:nvPr/>
        </p:nvSpPr>
        <p:spPr>
          <a:xfrm rot="13336499">
            <a:off x="7415838" y="423553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30502985-23C8-2417-640B-A1D28AE155C0}"/>
              </a:ext>
            </a:extLst>
          </p:cNvPr>
          <p:cNvSpPr/>
          <p:nvPr/>
        </p:nvSpPr>
        <p:spPr>
          <a:xfrm rot="13560720">
            <a:off x="9138544" y="-168897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11C79BCA-841D-A8D6-90DB-C8A6D7E4F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053" y="2259658"/>
            <a:ext cx="1041400" cy="1041400"/>
          </a:xfrm>
          <a:prstGeom prst="rect">
            <a:avLst/>
          </a:prstGeom>
        </p:spPr>
      </p:pic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3B758A16-530D-63DE-056A-A4AB58FFC233}"/>
              </a:ext>
            </a:extLst>
          </p:cNvPr>
          <p:cNvSpPr/>
          <p:nvPr/>
        </p:nvSpPr>
        <p:spPr>
          <a:xfrm>
            <a:off x="1764977" y="3013116"/>
            <a:ext cx="4476264" cy="614229"/>
          </a:xfrm>
          <a:prstGeom prst="roundRect">
            <a:avLst>
              <a:gd name="adj" fmla="val 50000"/>
            </a:avLst>
          </a:prstGeom>
          <a:solidFill>
            <a:srgbClr val="09224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rgbClr val="F8F8F8"/>
                </a:solidFill>
                <a:latin typeface="Candara" panose="020E0502030303020204" pitchFamily="34" charset="0"/>
              </a:rPr>
              <a:t>Espaço para um pequeno texto</a:t>
            </a: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662D1CDF-05D5-044E-9EA0-02F4F7E048D2}"/>
              </a:ext>
            </a:extLst>
          </p:cNvPr>
          <p:cNvSpPr/>
          <p:nvPr/>
        </p:nvSpPr>
        <p:spPr>
          <a:xfrm>
            <a:off x="1764977" y="4376750"/>
            <a:ext cx="4476264" cy="614229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rgbClr val="F8F8F8"/>
                </a:solidFill>
                <a:latin typeface="Candara" panose="020E0502030303020204" pitchFamily="34" charset="0"/>
              </a:rPr>
              <a:t>Espaço para um pequeno texto</a:t>
            </a:r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69C69401-5C3A-56AA-8B97-A294949E53A0}"/>
              </a:ext>
            </a:extLst>
          </p:cNvPr>
          <p:cNvSpPr/>
          <p:nvPr/>
        </p:nvSpPr>
        <p:spPr>
          <a:xfrm>
            <a:off x="1764977" y="5740384"/>
            <a:ext cx="4476264" cy="61422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rgbClr val="092241"/>
                </a:solidFill>
                <a:latin typeface="Candara" panose="020E0502030303020204" pitchFamily="34" charset="0"/>
              </a:rPr>
              <a:t>Espaço para um pequeno texto</a:t>
            </a:r>
          </a:p>
        </p:txBody>
      </p:sp>
    </p:spTree>
    <p:extLst>
      <p:ext uri="{BB962C8B-B14F-4D97-AF65-F5344CB8AC3E}">
        <p14:creationId xmlns:p14="http://schemas.microsoft.com/office/powerpoint/2010/main" val="209193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6" grpId="0" animBg="1"/>
      <p:bldP spid="47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9E8347-239C-2A8C-05A6-D85503CBD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456A8F95-2478-2F08-069B-76646D2C963C}"/>
              </a:ext>
            </a:extLst>
          </p:cNvPr>
          <p:cNvSpPr/>
          <p:nvPr/>
        </p:nvSpPr>
        <p:spPr>
          <a:xfrm rot="10800000" flipH="1">
            <a:off x="1" y="-2"/>
            <a:ext cx="3251199" cy="2822851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4210932-EF88-94D5-B697-A18B78822119}"/>
              </a:ext>
            </a:extLst>
          </p:cNvPr>
          <p:cNvSpPr/>
          <p:nvPr/>
        </p:nvSpPr>
        <p:spPr>
          <a:xfrm rot="8169665">
            <a:off x="464491" y="-371286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7F9BD32-77D9-5B35-A724-B8466409057B}"/>
              </a:ext>
            </a:extLst>
          </p:cNvPr>
          <p:cNvSpPr/>
          <p:nvPr/>
        </p:nvSpPr>
        <p:spPr>
          <a:xfrm rot="8169665">
            <a:off x="-995494" y="1868814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89562EE-BE76-50E5-EF2B-832ABD73CB8D}"/>
              </a:ext>
            </a:extLst>
          </p:cNvPr>
          <p:cNvSpPr/>
          <p:nvPr/>
        </p:nvSpPr>
        <p:spPr>
          <a:xfrm rot="10800000">
            <a:off x="259377" y="408531"/>
            <a:ext cx="1718323" cy="1718323"/>
          </a:xfrm>
          <a:prstGeom prst="ellipse">
            <a:avLst/>
          </a:prstGeom>
          <a:noFill/>
          <a:ln>
            <a:solidFill>
              <a:srgbClr val="F8F8F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61540616-9129-12BD-97C5-975B3A4F000E}"/>
              </a:ext>
            </a:extLst>
          </p:cNvPr>
          <p:cNvSpPr/>
          <p:nvPr/>
        </p:nvSpPr>
        <p:spPr>
          <a:xfrm rot="8169665">
            <a:off x="1296335" y="303273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EA14CF-9F87-20B7-0078-63C8EA62FEEE}"/>
              </a:ext>
            </a:extLst>
          </p:cNvPr>
          <p:cNvSpPr txBox="1"/>
          <p:nvPr/>
        </p:nvSpPr>
        <p:spPr>
          <a:xfrm>
            <a:off x="7544441" y="131177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697D9EC-136B-230E-4CF0-3A937E3488C6}"/>
              </a:ext>
            </a:extLst>
          </p:cNvPr>
          <p:cNvSpPr txBox="1"/>
          <p:nvPr/>
        </p:nvSpPr>
        <p:spPr>
          <a:xfrm>
            <a:off x="8386025" y="1293383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77148CA-3797-81E1-33E3-A23E884FE757}"/>
              </a:ext>
            </a:extLst>
          </p:cNvPr>
          <p:cNvSpPr/>
          <p:nvPr/>
        </p:nvSpPr>
        <p:spPr>
          <a:xfrm>
            <a:off x="1168400" y="3139089"/>
            <a:ext cx="914400" cy="914400"/>
          </a:xfrm>
          <a:prstGeom prst="ellipse">
            <a:avLst/>
          </a:prstGeom>
          <a:solidFill>
            <a:srgbClr val="B7B7B7"/>
          </a:solidFill>
          <a:ln w="38100">
            <a:solidFill>
              <a:srgbClr val="6493E3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01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CC20038-334B-8AF7-A96E-8D9E638F063B}"/>
              </a:ext>
            </a:extLst>
          </p:cNvPr>
          <p:cNvSpPr txBox="1"/>
          <p:nvPr/>
        </p:nvSpPr>
        <p:spPr>
          <a:xfrm>
            <a:off x="2233268" y="2974223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2264A63-3291-60E0-DB6E-0B23B981EE6D}"/>
              </a:ext>
            </a:extLst>
          </p:cNvPr>
          <p:cNvSpPr txBox="1"/>
          <p:nvPr/>
        </p:nvSpPr>
        <p:spPr>
          <a:xfrm>
            <a:off x="2233268" y="3504517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texto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1BAE2F0-7FBC-2776-E34D-380A77E37362}"/>
              </a:ext>
            </a:extLst>
          </p:cNvPr>
          <p:cNvSpPr/>
          <p:nvPr/>
        </p:nvSpPr>
        <p:spPr>
          <a:xfrm>
            <a:off x="1168400" y="5044334"/>
            <a:ext cx="914400" cy="914400"/>
          </a:xfrm>
          <a:prstGeom prst="ellipse">
            <a:avLst/>
          </a:prstGeom>
          <a:solidFill>
            <a:srgbClr val="B7B7B7"/>
          </a:solidFill>
          <a:ln w="38100">
            <a:solidFill>
              <a:srgbClr val="6493E3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02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DC700DB-EA92-9A95-86C6-DD2A83D5A92B}"/>
              </a:ext>
            </a:extLst>
          </p:cNvPr>
          <p:cNvSpPr txBox="1"/>
          <p:nvPr/>
        </p:nvSpPr>
        <p:spPr>
          <a:xfrm>
            <a:off x="2233268" y="4879468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2324EA8-BA89-CDC2-786A-E8EB276E596D}"/>
              </a:ext>
            </a:extLst>
          </p:cNvPr>
          <p:cNvSpPr txBox="1"/>
          <p:nvPr/>
        </p:nvSpPr>
        <p:spPr>
          <a:xfrm>
            <a:off x="2233268" y="5409762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texto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F26BD134-112F-7BC0-0402-F00D5A771D20}"/>
              </a:ext>
            </a:extLst>
          </p:cNvPr>
          <p:cNvSpPr/>
          <p:nvPr/>
        </p:nvSpPr>
        <p:spPr>
          <a:xfrm>
            <a:off x="7320785" y="3139089"/>
            <a:ext cx="914400" cy="914400"/>
          </a:xfrm>
          <a:prstGeom prst="ellipse">
            <a:avLst/>
          </a:prstGeom>
          <a:solidFill>
            <a:srgbClr val="B7B7B7"/>
          </a:solidFill>
          <a:ln w="38100">
            <a:solidFill>
              <a:srgbClr val="6493E3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03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3EB7739-D4E6-23B1-540A-9A02FDF12334}"/>
              </a:ext>
            </a:extLst>
          </p:cNvPr>
          <p:cNvSpPr txBox="1"/>
          <p:nvPr/>
        </p:nvSpPr>
        <p:spPr>
          <a:xfrm>
            <a:off x="8385653" y="2974223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B5F6200-D270-89B2-CEFF-51E8B4284AC2}"/>
              </a:ext>
            </a:extLst>
          </p:cNvPr>
          <p:cNvSpPr txBox="1"/>
          <p:nvPr/>
        </p:nvSpPr>
        <p:spPr>
          <a:xfrm>
            <a:off x="8385653" y="3504517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texto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C3C6B8B-A9AA-3F79-9C1C-F15F6309F0AB}"/>
              </a:ext>
            </a:extLst>
          </p:cNvPr>
          <p:cNvSpPr/>
          <p:nvPr/>
        </p:nvSpPr>
        <p:spPr>
          <a:xfrm>
            <a:off x="7320785" y="5044334"/>
            <a:ext cx="914400" cy="914400"/>
          </a:xfrm>
          <a:prstGeom prst="ellipse">
            <a:avLst/>
          </a:prstGeom>
          <a:solidFill>
            <a:srgbClr val="B7B7B7"/>
          </a:solidFill>
          <a:ln w="38100">
            <a:solidFill>
              <a:srgbClr val="6493E3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04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B404306-9612-1EF6-5287-1FF733027187}"/>
              </a:ext>
            </a:extLst>
          </p:cNvPr>
          <p:cNvSpPr txBox="1"/>
          <p:nvPr/>
        </p:nvSpPr>
        <p:spPr>
          <a:xfrm>
            <a:off x="8385653" y="4879468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E9B1535-FF08-55D6-C7C7-A5230247A97F}"/>
              </a:ext>
            </a:extLst>
          </p:cNvPr>
          <p:cNvSpPr txBox="1"/>
          <p:nvPr/>
        </p:nvSpPr>
        <p:spPr>
          <a:xfrm>
            <a:off x="8385653" y="5409762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texto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3668118-5A6D-4043-C359-AB572F70A25C}"/>
              </a:ext>
            </a:extLst>
          </p:cNvPr>
          <p:cNvGrpSpPr/>
          <p:nvPr/>
        </p:nvGrpSpPr>
        <p:grpSpPr>
          <a:xfrm>
            <a:off x="4068194" y="935183"/>
            <a:ext cx="2188490" cy="584341"/>
            <a:chOff x="3199686" y="5762597"/>
            <a:chExt cx="2188490" cy="584341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482F36A-67F9-9D65-67CE-14CCB77353B6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CB595D8C-4C41-8FE2-F1A2-3E48F2D3F624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8A9A08B4-1348-C4F7-6D0C-37C29BE548F7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F837872B-5E26-EE09-D999-5507F5E55A62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F6C15497-7D87-F9A5-8655-8507C1D20D13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BE89553C-D085-2E42-1773-44E10309D756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83F1ACF1-80E1-A108-4D0F-A24EF8D969F4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FC56901C-BEFF-1DC6-FB7A-0F057F9208E3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39470F61-6C20-BCCB-F365-0B8E5D25DB76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5E8DD5A4-260E-2200-85EA-888F6C08ED37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6829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  <p:bldP spid="18" grpId="0"/>
      <p:bldP spid="19" grpId="0" animBg="1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7B79B7-DA5D-8E21-EDB9-012D8DFC9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08458D4-C09F-A20B-41FE-EF3486D54104}"/>
              </a:ext>
            </a:extLst>
          </p:cNvPr>
          <p:cNvSpPr txBox="1"/>
          <p:nvPr/>
        </p:nvSpPr>
        <p:spPr>
          <a:xfrm>
            <a:off x="269406" y="195790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25EF04A-A8C8-5ECF-9F7A-F7753FE9DAD0}"/>
              </a:ext>
            </a:extLst>
          </p:cNvPr>
          <p:cNvSpPr txBox="1"/>
          <p:nvPr/>
        </p:nvSpPr>
        <p:spPr>
          <a:xfrm>
            <a:off x="340782" y="1332842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2DEB974-D2CA-F1B9-4639-526C26F06319}"/>
              </a:ext>
            </a:extLst>
          </p:cNvPr>
          <p:cNvGrpSpPr/>
          <p:nvPr/>
        </p:nvGrpSpPr>
        <p:grpSpPr>
          <a:xfrm>
            <a:off x="5392935" y="852680"/>
            <a:ext cx="2188490" cy="584341"/>
            <a:chOff x="3199686" y="5762597"/>
            <a:chExt cx="2188490" cy="584341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9110D5F7-3F1A-849A-A73C-E13A529B8562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2199A3F9-C680-D24E-28D2-CE9D1F4BF4CA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45C172F-8C5B-C408-045F-763643190EAC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8E855B63-0DB4-75D6-865C-65B09BE3EDED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10F8A48-EB91-E684-81B8-75A6855967BD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B5B5432F-23B8-CB3A-F008-7E2C518476A3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BC8452B8-A8D8-AC3C-95BC-B9ADFE2CB1E9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56B4036A-E9F5-093B-0BF7-31F5D751B6B2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C25134B7-7760-9C96-CD65-C6FE4C56439D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1E058534-8F34-0E8D-EF32-A01B05856DEC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Triângulo Retângulo 16">
            <a:extLst>
              <a:ext uri="{FF2B5EF4-FFF2-40B4-BE49-F238E27FC236}">
                <a16:creationId xmlns:a16="http://schemas.microsoft.com/office/drawing/2014/main" id="{BE1B6A27-E63B-1AD4-D5F9-9377EDB42DDE}"/>
              </a:ext>
            </a:extLst>
          </p:cNvPr>
          <p:cNvSpPr/>
          <p:nvPr/>
        </p:nvSpPr>
        <p:spPr>
          <a:xfrm rot="16200000" flipH="1">
            <a:off x="8175171" y="-39913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80FF6963-C83B-C376-ACEE-A964BE814839}"/>
              </a:ext>
            </a:extLst>
          </p:cNvPr>
          <p:cNvSpPr/>
          <p:nvPr/>
        </p:nvSpPr>
        <p:spPr>
          <a:xfrm rot="13223456">
            <a:off x="10165219" y="1707813"/>
            <a:ext cx="1944000" cy="56128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B8DF6B9F-EF5F-534A-2434-F1C7FC4894CD}"/>
              </a:ext>
            </a:extLst>
          </p:cNvPr>
          <p:cNvSpPr/>
          <p:nvPr/>
        </p:nvSpPr>
        <p:spPr>
          <a:xfrm rot="13560720">
            <a:off x="11417797" y="3551878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076202A-39FF-2809-7E3D-23BD48ED830C}"/>
              </a:ext>
            </a:extLst>
          </p:cNvPr>
          <p:cNvSpPr/>
          <p:nvPr/>
        </p:nvSpPr>
        <p:spPr>
          <a:xfrm>
            <a:off x="9107383" y="1260875"/>
            <a:ext cx="1718323" cy="1718323"/>
          </a:xfrm>
          <a:prstGeom prst="ellipse">
            <a:avLst/>
          </a:prstGeom>
          <a:noFill/>
          <a:ln>
            <a:solidFill>
              <a:srgbClr val="B7B7B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B5EC8F33-6CF3-0173-7F2D-AFC066618CB4}"/>
              </a:ext>
            </a:extLst>
          </p:cNvPr>
          <p:cNvSpPr/>
          <p:nvPr/>
        </p:nvSpPr>
        <p:spPr>
          <a:xfrm rot="13336499">
            <a:off x="7415838" y="423553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CA60EFF0-9BC4-8CC4-62EA-88E9EFA5162A}"/>
              </a:ext>
            </a:extLst>
          </p:cNvPr>
          <p:cNvSpPr/>
          <p:nvPr/>
        </p:nvSpPr>
        <p:spPr>
          <a:xfrm rot="13560720">
            <a:off x="9138544" y="-168897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3FEBDCE-A590-F5D9-AC64-1D24BA13BBD7}"/>
              </a:ext>
            </a:extLst>
          </p:cNvPr>
          <p:cNvSpPr txBox="1"/>
          <p:nvPr/>
        </p:nvSpPr>
        <p:spPr>
          <a:xfrm>
            <a:off x="461841" y="3125710"/>
            <a:ext cx="61271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Este é um espaço para um pequeno texto. </a:t>
            </a:r>
            <a:r>
              <a:rPr lang="pt-BR" sz="4800" b="1" dirty="0">
                <a:solidFill>
                  <a:srgbClr val="092241"/>
                </a:solidFill>
                <a:latin typeface="Candara" panose="020E0502030303020204" pitchFamily="34" charset="0"/>
              </a:rPr>
              <a:t>Destaque palavras importantes</a:t>
            </a:r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C95082A5-9089-3260-3DC9-9A627085C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6" r="15066"/>
          <a:stretch/>
        </p:blipFill>
        <p:spPr>
          <a:xfrm>
            <a:off x="6996712" y="2536000"/>
            <a:ext cx="4065904" cy="3879550"/>
          </a:xfrm>
          <a:prstGeom prst="ellipse">
            <a:avLst/>
          </a:prstGeom>
          <a:ln w="76200">
            <a:solidFill>
              <a:srgbClr val="F8F8F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86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C3676B-7BBB-A473-6774-668706A78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1ED8B996-3DB1-2F47-8EA6-D713EE010D92}"/>
              </a:ext>
            </a:extLst>
          </p:cNvPr>
          <p:cNvSpPr/>
          <p:nvPr/>
        </p:nvSpPr>
        <p:spPr>
          <a:xfrm flipH="1">
            <a:off x="6589486" y="943430"/>
            <a:ext cx="5602514" cy="5914570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A26AF3E-6C30-9253-A4C6-07083A1A040D}"/>
              </a:ext>
            </a:extLst>
          </p:cNvPr>
          <p:cNvSpPr/>
          <p:nvPr/>
        </p:nvSpPr>
        <p:spPr>
          <a:xfrm rot="18969665">
            <a:off x="9524976" y="3222113"/>
            <a:ext cx="1538514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E0AE0F2-2078-DCE9-641B-DD531857DABB}"/>
              </a:ext>
            </a:extLst>
          </p:cNvPr>
          <p:cNvSpPr/>
          <p:nvPr/>
        </p:nvSpPr>
        <p:spPr>
          <a:xfrm rot="18969665">
            <a:off x="6953057" y="4692631"/>
            <a:ext cx="1538514" cy="327055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DAA7BBA-4526-2231-4225-D4A4F69AAACE}"/>
              </a:ext>
            </a:extLst>
          </p:cNvPr>
          <p:cNvSpPr/>
          <p:nvPr/>
        </p:nvSpPr>
        <p:spPr>
          <a:xfrm rot="18969665">
            <a:off x="9125547" y="2311516"/>
            <a:ext cx="1538514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A2C598AA-BA9A-6B9C-5622-7412A536B814}"/>
              </a:ext>
            </a:extLst>
          </p:cNvPr>
          <p:cNvSpPr/>
          <p:nvPr/>
        </p:nvSpPr>
        <p:spPr>
          <a:xfrm rot="18969665">
            <a:off x="7188906" y="5226279"/>
            <a:ext cx="1538514" cy="56128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1F685D62-5D12-6817-FA43-D8D49BEAA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4" b="17036"/>
          <a:stretch>
            <a:fillRect/>
          </a:stretch>
        </p:blipFill>
        <p:spPr>
          <a:xfrm>
            <a:off x="7175380" y="2263320"/>
            <a:ext cx="3347477" cy="3194051"/>
          </a:xfrm>
          <a:prstGeom prst="ellipse">
            <a:avLst/>
          </a:prstGeom>
          <a:ln w="76200">
            <a:solidFill>
              <a:srgbClr val="F8F8F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5CE3846-4159-D881-655F-31779BDE5A1F}"/>
              </a:ext>
            </a:extLst>
          </p:cNvPr>
          <p:cNvSpPr/>
          <p:nvPr/>
        </p:nvSpPr>
        <p:spPr>
          <a:xfrm rot="18969665">
            <a:off x="8233812" y="5399905"/>
            <a:ext cx="1007777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2322586-5DD2-504A-5BD8-F3A8E176E64A}"/>
              </a:ext>
            </a:extLst>
          </p:cNvPr>
          <p:cNvSpPr/>
          <p:nvPr/>
        </p:nvSpPr>
        <p:spPr>
          <a:xfrm>
            <a:off x="6413552" y="4268166"/>
            <a:ext cx="1718323" cy="1718323"/>
          </a:xfrm>
          <a:prstGeom prst="ellipse">
            <a:avLst/>
          </a:prstGeom>
          <a:noFill/>
          <a:ln>
            <a:solidFill>
              <a:srgbClr val="B7B7B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B862151-AFB5-B8BF-3C01-97F21E372261}"/>
              </a:ext>
            </a:extLst>
          </p:cNvPr>
          <p:cNvSpPr txBox="1"/>
          <p:nvPr/>
        </p:nvSpPr>
        <p:spPr>
          <a:xfrm>
            <a:off x="269406" y="195790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7512932-C388-8F84-6DC8-FDD96713F0FE}"/>
              </a:ext>
            </a:extLst>
          </p:cNvPr>
          <p:cNvSpPr txBox="1"/>
          <p:nvPr/>
        </p:nvSpPr>
        <p:spPr>
          <a:xfrm>
            <a:off x="340782" y="1332842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55C0A49-93B3-A8EF-CE59-D50BE17A144C}"/>
              </a:ext>
            </a:extLst>
          </p:cNvPr>
          <p:cNvGrpSpPr/>
          <p:nvPr/>
        </p:nvGrpSpPr>
        <p:grpSpPr>
          <a:xfrm>
            <a:off x="5392935" y="852680"/>
            <a:ext cx="2188490" cy="584341"/>
            <a:chOff x="3199686" y="5762597"/>
            <a:chExt cx="2188490" cy="584341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620F85D7-BC85-C26D-1D7D-75C20710B314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1DFC349B-5359-0D33-66F6-D11D204BFF0E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888177D6-94C5-C3B2-8031-D62DCDF394C0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A19A3C7D-7E14-A8BD-F8DF-CC33630491E4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1EB18F0B-6831-4A4F-0A3F-FEF146120A0C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0217D858-AD03-98FD-21DE-A0D014821311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C3F38AE5-C2E8-BA58-634D-44CFDBA5B6AE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FA4810FF-2ACC-992E-B29E-C77546289823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9C9969E8-BED1-921C-42F2-A3816AF9DFF6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3D20B646-02E0-7218-7EA6-FDC6D70CA75F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EF2E258-F8A7-B2FB-18AD-6882C98E795F}"/>
              </a:ext>
            </a:extLst>
          </p:cNvPr>
          <p:cNvSpPr txBox="1"/>
          <p:nvPr/>
        </p:nvSpPr>
        <p:spPr>
          <a:xfrm>
            <a:off x="490008" y="4918269"/>
            <a:ext cx="5977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Este é um espaço para um pequeno texto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EE1505B-A2D0-67E4-DBDB-AA072A928AFF}"/>
              </a:ext>
            </a:extLst>
          </p:cNvPr>
          <p:cNvSpPr/>
          <p:nvPr/>
        </p:nvSpPr>
        <p:spPr>
          <a:xfrm>
            <a:off x="1476603" y="2708569"/>
            <a:ext cx="914400" cy="914400"/>
          </a:xfrm>
          <a:prstGeom prst="ellipse">
            <a:avLst/>
          </a:prstGeom>
          <a:solidFill>
            <a:srgbClr val="F8F8F8"/>
          </a:solidFill>
          <a:ln w="38100"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01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8CFE213-18F8-61D6-E9FC-DA005F8B264A}"/>
              </a:ext>
            </a:extLst>
          </p:cNvPr>
          <p:cNvSpPr txBox="1"/>
          <p:nvPr/>
        </p:nvSpPr>
        <p:spPr>
          <a:xfrm>
            <a:off x="1071222" y="366136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98F6B83-22C5-0649-E869-1B5446424AA9}"/>
              </a:ext>
            </a:extLst>
          </p:cNvPr>
          <p:cNvSpPr txBox="1"/>
          <p:nvPr/>
        </p:nvSpPr>
        <p:spPr>
          <a:xfrm>
            <a:off x="712950" y="4191655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texto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54505079-5D89-EA84-1744-D297B3AD1426}"/>
              </a:ext>
            </a:extLst>
          </p:cNvPr>
          <p:cNvSpPr/>
          <p:nvPr/>
        </p:nvSpPr>
        <p:spPr>
          <a:xfrm>
            <a:off x="4640655" y="2746961"/>
            <a:ext cx="914400" cy="914400"/>
          </a:xfrm>
          <a:prstGeom prst="ellipse">
            <a:avLst/>
          </a:prstGeom>
          <a:solidFill>
            <a:srgbClr val="F8F8F8"/>
          </a:solidFill>
          <a:ln w="38100"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02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8684467-2936-BBB8-5C3D-DE173DE0A1C7}"/>
              </a:ext>
            </a:extLst>
          </p:cNvPr>
          <p:cNvSpPr txBox="1"/>
          <p:nvPr/>
        </p:nvSpPr>
        <p:spPr>
          <a:xfrm>
            <a:off x="4335009" y="366136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D4F388D-9F60-86CE-57BE-49824632BA93}"/>
              </a:ext>
            </a:extLst>
          </p:cNvPr>
          <p:cNvSpPr txBox="1"/>
          <p:nvPr/>
        </p:nvSpPr>
        <p:spPr>
          <a:xfrm>
            <a:off x="3896030" y="4192684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texto</a:t>
            </a:r>
          </a:p>
        </p:txBody>
      </p:sp>
    </p:spTree>
    <p:extLst>
      <p:ext uri="{BB962C8B-B14F-4D97-AF65-F5344CB8AC3E}">
        <p14:creationId xmlns:p14="http://schemas.microsoft.com/office/powerpoint/2010/main" val="341098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3" grpId="0"/>
      <p:bldP spid="24" grpId="0" animBg="1"/>
      <p:bldP spid="25" grpId="0"/>
      <p:bldP spid="26" grpId="0"/>
      <p:bldP spid="27" grpId="0" animBg="1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CB15CE-E0D7-861E-0EBF-797B4F4F4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A771A134-BE3D-235E-4A76-9C52A3EA69CE}"/>
              </a:ext>
            </a:extLst>
          </p:cNvPr>
          <p:cNvSpPr/>
          <p:nvPr/>
        </p:nvSpPr>
        <p:spPr>
          <a:xfrm rot="10800000" flipH="1">
            <a:off x="1" y="-2"/>
            <a:ext cx="3251199" cy="2822851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4F691B30-181B-20CF-59D7-30882078D6B0}"/>
              </a:ext>
            </a:extLst>
          </p:cNvPr>
          <p:cNvSpPr/>
          <p:nvPr/>
        </p:nvSpPr>
        <p:spPr>
          <a:xfrm rot="8169665">
            <a:off x="464491" y="-371286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BAF8D2C-66CD-F862-9E9F-4F52C5B54C14}"/>
              </a:ext>
            </a:extLst>
          </p:cNvPr>
          <p:cNvSpPr/>
          <p:nvPr/>
        </p:nvSpPr>
        <p:spPr>
          <a:xfrm rot="8169665">
            <a:off x="-995494" y="1868814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25916494-07CF-83E6-C8E9-8F80EE94752A}"/>
              </a:ext>
            </a:extLst>
          </p:cNvPr>
          <p:cNvSpPr/>
          <p:nvPr/>
        </p:nvSpPr>
        <p:spPr>
          <a:xfrm rot="10800000">
            <a:off x="259377" y="408531"/>
            <a:ext cx="1718323" cy="1718323"/>
          </a:xfrm>
          <a:prstGeom prst="ellipse">
            <a:avLst/>
          </a:prstGeom>
          <a:noFill/>
          <a:ln>
            <a:solidFill>
              <a:srgbClr val="F8F8F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BE4DC9A-C037-6EC8-98B9-CC9211452D23}"/>
              </a:ext>
            </a:extLst>
          </p:cNvPr>
          <p:cNvSpPr/>
          <p:nvPr/>
        </p:nvSpPr>
        <p:spPr>
          <a:xfrm rot="8169665">
            <a:off x="1296335" y="303273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A7CAEAA-58EE-86F2-E567-DFA8D3E5525E}"/>
              </a:ext>
            </a:extLst>
          </p:cNvPr>
          <p:cNvSpPr txBox="1"/>
          <p:nvPr/>
        </p:nvSpPr>
        <p:spPr>
          <a:xfrm>
            <a:off x="7544441" y="131177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A398A79-ECCD-DA97-5880-1EC01090074E}"/>
              </a:ext>
            </a:extLst>
          </p:cNvPr>
          <p:cNvSpPr txBox="1"/>
          <p:nvPr/>
        </p:nvSpPr>
        <p:spPr>
          <a:xfrm>
            <a:off x="8386025" y="1293383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C16C03F8-3415-D121-DFF7-BD4D88CD379D}"/>
              </a:ext>
            </a:extLst>
          </p:cNvPr>
          <p:cNvGrpSpPr/>
          <p:nvPr/>
        </p:nvGrpSpPr>
        <p:grpSpPr>
          <a:xfrm>
            <a:off x="4303575" y="567082"/>
            <a:ext cx="2188490" cy="584341"/>
            <a:chOff x="3199686" y="5762597"/>
            <a:chExt cx="2188490" cy="584341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54C62B23-6BBC-7A16-2DBA-A23626A24020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7AB8949A-2404-2575-5C38-AF2EB313BE8A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F0D5ED30-B18F-AF42-ADEC-0DF562E74DB8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27E4A75F-02C5-10A2-B1BA-CEA6EE251AAB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E19B0A77-2728-47B1-8E97-692677BA4869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F4C66E71-E6ED-5B40-2D84-36B1A1C540DB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66E0949A-BA2C-8F26-86AB-AA0A6241DB03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9E5892BF-98E1-CA93-E19F-52A266F81F83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C657FC1D-8503-F26A-3468-9C03409271D9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00079272-67B8-94A4-80FD-2D37DEDFA578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77C7B31A-9B1D-C0BE-299E-606CCBAB6D93}"/>
              </a:ext>
            </a:extLst>
          </p:cNvPr>
          <p:cNvGrpSpPr/>
          <p:nvPr/>
        </p:nvGrpSpPr>
        <p:grpSpPr>
          <a:xfrm>
            <a:off x="-606096" y="1309974"/>
            <a:ext cx="9767680" cy="5638800"/>
            <a:chOff x="573157" y="116121"/>
            <a:chExt cx="11430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510D07DE-3FEF-FF84-2360-9B8B52524C14}"/>
                </a:ext>
              </a:extLst>
            </p:cNvPr>
            <p:cNvSpPr/>
            <p:nvPr/>
          </p:nvSpPr>
          <p:spPr>
            <a:xfrm>
              <a:off x="2040835" y="503583"/>
              <a:ext cx="8494643" cy="5459895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5945F248-B669-4FFD-F6CE-DB002FDEE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7" y="116121"/>
              <a:ext cx="11430000" cy="6858000"/>
            </a:xfrm>
            <a:prstGeom prst="rect">
              <a:avLst/>
            </a:prstGeom>
          </p:spPr>
        </p:pic>
      </p:grpSp>
      <p:sp>
        <p:nvSpPr>
          <p:cNvPr id="23" name="Elipse 22">
            <a:extLst>
              <a:ext uri="{FF2B5EF4-FFF2-40B4-BE49-F238E27FC236}">
                <a16:creationId xmlns:a16="http://schemas.microsoft.com/office/drawing/2014/main" id="{CD70E2BF-5C90-5292-590F-5AEB86DC7F20}"/>
              </a:ext>
            </a:extLst>
          </p:cNvPr>
          <p:cNvSpPr/>
          <p:nvPr/>
        </p:nvSpPr>
        <p:spPr>
          <a:xfrm>
            <a:off x="8413309" y="3010813"/>
            <a:ext cx="914400" cy="914400"/>
          </a:xfrm>
          <a:prstGeom prst="ellipse">
            <a:avLst/>
          </a:prstGeom>
          <a:solidFill>
            <a:srgbClr val="B7B7B7"/>
          </a:solidFill>
          <a:ln w="38100">
            <a:solidFill>
              <a:srgbClr val="6493E3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01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CDC4E24-DB74-AB4F-D7F0-3B48EB0F7A90}"/>
              </a:ext>
            </a:extLst>
          </p:cNvPr>
          <p:cNvSpPr txBox="1"/>
          <p:nvPr/>
        </p:nvSpPr>
        <p:spPr>
          <a:xfrm>
            <a:off x="9478177" y="2845947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785D0A9-0F79-CEA0-7584-666872D50F06}"/>
              </a:ext>
            </a:extLst>
          </p:cNvPr>
          <p:cNvSpPr txBox="1"/>
          <p:nvPr/>
        </p:nvSpPr>
        <p:spPr>
          <a:xfrm>
            <a:off x="9478177" y="3376241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texto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A724556D-B44B-2937-19FD-2C39D13BA967}"/>
              </a:ext>
            </a:extLst>
          </p:cNvPr>
          <p:cNvSpPr/>
          <p:nvPr/>
        </p:nvSpPr>
        <p:spPr>
          <a:xfrm>
            <a:off x="8413309" y="4916058"/>
            <a:ext cx="914400" cy="914400"/>
          </a:xfrm>
          <a:prstGeom prst="ellipse">
            <a:avLst/>
          </a:prstGeom>
          <a:solidFill>
            <a:srgbClr val="B7B7B7"/>
          </a:solidFill>
          <a:ln w="38100">
            <a:solidFill>
              <a:srgbClr val="6493E3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02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382E8C1-E910-4304-0608-471BC91FB4C1}"/>
              </a:ext>
            </a:extLst>
          </p:cNvPr>
          <p:cNvSpPr txBox="1"/>
          <p:nvPr/>
        </p:nvSpPr>
        <p:spPr>
          <a:xfrm>
            <a:off x="9478177" y="4751192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3FAD39D9-AB22-A24F-9794-DEA7928D3AE2}"/>
              </a:ext>
            </a:extLst>
          </p:cNvPr>
          <p:cNvSpPr txBox="1"/>
          <p:nvPr/>
        </p:nvSpPr>
        <p:spPr>
          <a:xfrm>
            <a:off x="9478177" y="5281486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texto</a:t>
            </a:r>
          </a:p>
        </p:txBody>
      </p:sp>
    </p:spTree>
    <p:extLst>
      <p:ext uri="{BB962C8B-B14F-4D97-AF65-F5344CB8AC3E}">
        <p14:creationId xmlns:p14="http://schemas.microsoft.com/office/powerpoint/2010/main" val="23037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3" grpId="0" animBg="1"/>
      <p:bldP spid="24" grpId="0"/>
      <p:bldP spid="25" grpId="0"/>
      <p:bldP spid="26" grpId="0" animBg="1"/>
      <p:bldP spid="27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126DEB-35A4-E4F8-025E-05016FDAA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C29CD319-C5E2-7594-6EF6-FF113AD650DE}"/>
              </a:ext>
            </a:extLst>
          </p:cNvPr>
          <p:cNvSpPr/>
          <p:nvPr/>
        </p:nvSpPr>
        <p:spPr>
          <a:xfrm flipH="1">
            <a:off x="8215086" y="2801256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F6D3C66A-4D80-85F3-8B14-76709164BD84}"/>
              </a:ext>
            </a:extLst>
          </p:cNvPr>
          <p:cNvSpPr/>
          <p:nvPr/>
        </p:nvSpPr>
        <p:spPr>
          <a:xfrm rot="18969665">
            <a:off x="10719224" y="4837044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7563D60-A957-D289-D86D-5ED094F513A3}"/>
              </a:ext>
            </a:extLst>
          </p:cNvPr>
          <p:cNvSpPr/>
          <p:nvPr/>
        </p:nvSpPr>
        <p:spPr>
          <a:xfrm rot="18969665">
            <a:off x="8737548" y="6364415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6269243D-8B90-0E06-F643-A1868112EBAC}"/>
              </a:ext>
            </a:extLst>
          </p:cNvPr>
          <p:cNvSpPr/>
          <p:nvPr/>
        </p:nvSpPr>
        <p:spPr>
          <a:xfrm>
            <a:off x="9422835" y="4576424"/>
            <a:ext cx="1718323" cy="1718323"/>
          </a:xfrm>
          <a:prstGeom prst="ellipse">
            <a:avLst/>
          </a:prstGeom>
          <a:noFill/>
          <a:ln>
            <a:solidFill>
              <a:srgbClr val="B7B7B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0B6B59D-A5D1-AFB8-1B54-587DC817E81E}"/>
              </a:ext>
            </a:extLst>
          </p:cNvPr>
          <p:cNvSpPr/>
          <p:nvPr/>
        </p:nvSpPr>
        <p:spPr>
          <a:xfrm rot="18969665">
            <a:off x="9867650" y="3513525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AA4F0F7-ACE5-5140-BB09-C98CF712DFE4}"/>
              </a:ext>
            </a:extLst>
          </p:cNvPr>
          <p:cNvSpPr txBox="1"/>
          <p:nvPr/>
        </p:nvSpPr>
        <p:spPr>
          <a:xfrm>
            <a:off x="7686206" y="132076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072AF67-0328-BD61-6BF7-051D6A66E118}"/>
              </a:ext>
            </a:extLst>
          </p:cNvPr>
          <p:cNvSpPr txBox="1"/>
          <p:nvPr/>
        </p:nvSpPr>
        <p:spPr>
          <a:xfrm>
            <a:off x="8526838" y="1351748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88474DC-5BE2-26F0-F8E4-ED3BAE7B9994}"/>
              </a:ext>
            </a:extLst>
          </p:cNvPr>
          <p:cNvGrpSpPr/>
          <p:nvPr/>
        </p:nvGrpSpPr>
        <p:grpSpPr>
          <a:xfrm>
            <a:off x="7578250" y="3429000"/>
            <a:ext cx="2188490" cy="584341"/>
            <a:chOff x="3199686" y="5762597"/>
            <a:chExt cx="2188490" cy="584341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1F5121E5-323A-6C65-C4E1-847AA3EF7B0A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CD18B3B-02D4-82FF-6647-F3B729E99142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F29CA911-C560-4029-BB01-79A098299126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9DF5C08F-76F0-AC82-E26D-3F0BD53466BD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B3C2182B-4F55-3907-25F8-39464B4FE781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35833677-3987-5C67-CFC6-5905B23ED4B9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972DC8AE-2629-A688-E475-634E7DE0B20F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F7B4E651-0577-5251-485B-B9B0283FFAD2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3C36048A-38F1-8F26-A452-FCCED578832B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52AFB398-841C-DA6F-0148-E02BBCC42CCD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0" name="Retângulo 19">
            <a:extLst>
              <a:ext uri="{FF2B5EF4-FFF2-40B4-BE49-F238E27FC236}">
                <a16:creationId xmlns:a16="http://schemas.microsoft.com/office/drawing/2014/main" id="{0170B54C-C91C-2295-4866-3640E0554D91}"/>
              </a:ext>
            </a:extLst>
          </p:cNvPr>
          <p:cNvSpPr/>
          <p:nvPr/>
        </p:nvSpPr>
        <p:spPr>
          <a:xfrm>
            <a:off x="475025" y="589625"/>
            <a:ext cx="6577776" cy="67656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 err="1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</a:t>
            </a:r>
            <a:r>
              <a:rPr lang="pt-BR" sz="2400" dirty="0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Ipsum </a:t>
            </a:r>
            <a:r>
              <a:rPr lang="pt-BR" sz="2400" dirty="0" err="1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pt-BR" sz="2400" dirty="0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dirty="0" err="1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</a:t>
            </a:r>
            <a:r>
              <a:rPr lang="pt-BR" sz="2400" dirty="0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dirty="0" err="1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Amet</a:t>
            </a:r>
            <a:endParaRPr lang="pt-BR" sz="2400" dirty="0">
              <a:solidFill>
                <a:srgbClr val="092241"/>
              </a:solidFill>
              <a:latin typeface="Berlin Sans FB" panose="020E0602020502020306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ipsum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consectetur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Nullam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fringilla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nunc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tincidunt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est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viverra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nunc,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sollicitudin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nisi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lacus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id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nibh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Donec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eget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ligula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convallis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porta.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Suspendisse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pt-BR" dirty="0">
              <a:solidFill>
                <a:srgbClr val="092241"/>
              </a:solidFill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dirty="0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Subtítulo de Exemplo</a:t>
            </a:r>
          </a:p>
          <a:p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ipsum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dolor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consectetur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Integer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vitae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lacus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bibendum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finibus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Fusce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suscipit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lacus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metus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efficitur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ut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viverra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orci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convallis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Quisque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posuere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lacinia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vitae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blandit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urna porta.</a:t>
            </a:r>
          </a:p>
          <a:p>
            <a:endParaRPr lang="pt-BR" dirty="0">
              <a:solidFill>
                <a:srgbClr val="092241"/>
              </a:solidFill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dirty="0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Outro Subtítulo</a:t>
            </a:r>
          </a:p>
          <a:p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Sed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ut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perspiciatis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omnis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iste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error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voluptatem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accusantium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doloremque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laudantium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Nemo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ipsam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voluptatem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quia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voluptas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aspernatur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dirty="0" err="1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fugit</a:t>
            </a:r>
            <a:r>
              <a: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90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DA2C50-C001-BBEC-19AA-B86ADAE9D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A042F577-40B3-52E5-881B-F1222FB31E56}"/>
              </a:ext>
            </a:extLst>
          </p:cNvPr>
          <p:cNvSpPr/>
          <p:nvPr/>
        </p:nvSpPr>
        <p:spPr>
          <a:xfrm rot="10800000" flipH="1">
            <a:off x="1" y="-2"/>
            <a:ext cx="3251199" cy="2822851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4D5A176-B86A-0356-A324-62F0603BF763}"/>
              </a:ext>
            </a:extLst>
          </p:cNvPr>
          <p:cNvSpPr/>
          <p:nvPr/>
        </p:nvSpPr>
        <p:spPr>
          <a:xfrm rot="8169665">
            <a:off x="464491" y="-371286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BE060F0-EABC-ADC8-627E-22AE23DDB08D}"/>
              </a:ext>
            </a:extLst>
          </p:cNvPr>
          <p:cNvSpPr/>
          <p:nvPr/>
        </p:nvSpPr>
        <p:spPr>
          <a:xfrm rot="8169665">
            <a:off x="-995494" y="1868814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6E8D2CF8-3454-E71C-0800-5984FFB5730F}"/>
              </a:ext>
            </a:extLst>
          </p:cNvPr>
          <p:cNvSpPr/>
          <p:nvPr/>
        </p:nvSpPr>
        <p:spPr>
          <a:xfrm rot="10800000">
            <a:off x="259377" y="408531"/>
            <a:ext cx="1718323" cy="1718323"/>
          </a:xfrm>
          <a:prstGeom prst="ellipse">
            <a:avLst/>
          </a:prstGeom>
          <a:noFill/>
          <a:ln>
            <a:solidFill>
              <a:srgbClr val="F8F8F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1682611-D279-58CE-E9DE-97D8EF2D16C8}"/>
              </a:ext>
            </a:extLst>
          </p:cNvPr>
          <p:cNvSpPr/>
          <p:nvPr/>
        </p:nvSpPr>
        <p:spPr>
          <a:xfrm rot="8169665">
            <a:off x="1296335" y="303273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D710FF1-C676-E35B-817B-2B01592753CC}"/>
              </a:ext>
            </a:extLst>
          </p:cNvPr>
          <p:cNvSpPr txBox="1"/>
          <p:nvPr/>
        </p:nvSpPr>
        <p:spPr>
          <a:xfrm>
            <a:off x="7544441" y="189233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B6E282B-BB44-9AB3-41A0-EADDE75C34D6}"/>
              </a:ext>
            </a:extLst>
          </p:cNvPr>
          <p:cNvSpPr txBox="1"/>
          <p:nvPr/>
        </p:nvSpPr>
        <p:spPr>
          <a:xfrm>
            <a:off x="8386025" y="1351439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14EA852E-B5AD-CA6D-DB24-C5B156CDC5BF}"/>
              </a:ext>
            </a:extLst>
          </p:cNvPr>
          <p:cNvGrpSpPr/>
          <p:nvPr/>
        </p:nvGrpSpPr>
        <p:grpSpPr>
          <a:xfrm>
            <a:off x="4068194" y="935183"/>
            <a:ext cx="2188490" cy="584341"/>
            <a:chOff x="3199686" y="5762597"/>
            <a:chExt cx="2188490" cy="584341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FB278ED4-0297-EBBE-D05C-2E1F5A702A41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F606B6F6-1E62-612D-51B1-BD028F1A28D0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193CC564-D595-4A7E-31EB-5EA589C2ED2A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B08AAA5C-746E-4309-9EB3-26C67BA057A5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B45CFC2B-A83D-CB3D-DEEF-B59C6E7F7F27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50C623DA-09A1-9E7D-A99F-3A4F283A67A7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903E830E-3005-0F7A-1991-A3B683BF7530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B8D724DC-0A1C-B86D-5DCB-FC1ABB3536A5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B54C925C-5391-889E-543A-F6176D69F89B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7F6A6AA3-584E-08A6-98D3-DF7CAEC683D9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349D41D-51AA-1DE7-4BAD-5DC29B81891B}"/>
              </a:ext>
            </a:extLst>
          </p:cNvPr>
          <p:cNvGrpSpPr/>
          <p:nvPr/>
        </p:nvGrpSpPr>
        <p:grpSpPr>
          <a:xfrm>
            <a:off x="680557" y="561782"/>
            <a:ext cx="4391603" cy="5963887"/>
            <a:chOff x="7583690" y="857250"/>
            <a:chExt cx="3787498" cy="5143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3" name="Mockup">
              <a:extLst>
                <a:ext uri="{FF2B5EF4-FFF2-40B4-BE49-F238E27FC236}">
                  <a16:creationId xmlns:a16="http://schemas.microsoft.com/office/drawing/2014/main" id="{FE5F773E-1D57-EFE9-3027-570C8AF1E9E7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690" y="857250"/>
              <a:ext cx="2610816" cy="5143500"/>
            </a:xfrm>
            <a:prstGeom prst="rect">
              <a:avLst/>
            </a:prstGeom>
          </p:spPr>
        </p:pic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13032AC7-87DF-5608-F937-C87AA8530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87" r="13287"/>
            <a:stretch/>
          </p:blipFill>
          <p:spPr>
            <a:xfrm>
              <a:off x="8870043" y="993774"/>
              <a:ext cx="2387600" cy="4873625"/>
            </a:xfrm>
            <a:prstGeom prst="roundRect">
              <a:avLst>
                <a:gd name="adj" fmla="val 10816"/>
              </a:avLst>
            </a:prstGeom>
          </p:spPr>
        </p:pic>
        <p:pic>
          <p:nvPicPr>
            <p:cNvPr id="35" name="Mockup">
              <a:extLst>
                <a:ext uri="{FF2B5EF4-FFF2-40B4-BE49-F238E27FC236}">
                  <a16:creationId xmlns:a16="http://schemas.microsoft.com/office/drawing/2014/main" id="{6F3D24E4-81F4-0E6B-9906-63F6E84B7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0213" y="859339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B7144B05-7582-8025-1D16-E8FDA977FA20}"/>
              </a:ext>
            </a:extLst>
          </p:cNvPr>
          <p:cNvSpPr txBox="1"/>
          <p:nvPr/>
        </p:nvSpPr>
        <p:spPr>
          <a:xfrm>
            <a:off x="5595380" y="3324061"/>
            <a:ext cx="61271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Este é um espaço para um pequeno texto. </a:t>
            </a:r>
            <a:r>
              <a:rPr lang="pt-BR" sz="4800" b="1" dirty="0">
                <a:solidFill>
                  <a:srgbClr val="092241"/>
                </a:solidFill>
                <a:latin typeface="Candara" panose="020E0502030303020204" pitchFamily="34" charset="0"/>
              </a:rPr>
              <a:t>Destaque palavras importantes</a:t>
            </a:r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44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5CF944-9FEA-5A64-4F59-0689145E8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4ECDB4F-64B8-020F-DB46-CBE081EA1424}"/>
              </a:ext>
            </a:extLst>
          </p:cNvPr>
          <p:cNvSpPr txBox="1"/>
          <p:nvPr/>
        </p:nvSpPr>
        <p:spPr>
          <a:xfrm>
            <a:off x="269406" y="195790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E0F825A-6A58-E359-0BF6-843B6FEE451D}"/>
              </a:ext>
            </a:extLst>
          </p:cNvPr>
          <p:cNvSpPr txBox="1"/>
          <p:nvPr/>
        </p:nvSpPr>
        <p:spPr>
          <a:xfrm>
            <a:off x="340782" y="1332842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A89C47D-0AFE-6F39-41D3-F5F6A9B6758E}"/>
              </a:ext>
            </a:extLst>
          </p:cNvPr>
          <p:cNvGrpSpPr/>
          <p:nvPr/>
        </p:nvGrpSpPr>
        <p:grpSpPr>
          <a:xfrm>
            <a:off x="5392935" y="852680"/>
            <a:ext cx="2188490" cy="584341"/>
            <a:chOff x="3199686" y="5762597"/>
            <a:chExt cx="2188490" cy="584341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4398008F-EBAA-554A-6FFE-4EA26F652018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9D42C560-A7B0-7D26-756D-EEED4DE2DDAD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DE9C41A1-29B6-BB02-CFD7-609A45617DFA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58C702EF-0E44-8C69-32DB-DA250A0BE7C8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AE92B379-35D6-14AD-C7DC-B821EA40CF89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D94DB3A7-012E-FF11-20A8-AFA83920AEFA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96E6848F-D548-A8B9-2773-A7D0DC95AE82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54F56851-8EE0-ECC0-1083-53A3BDF6BF30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28F00297-52CE-1FE4-9569-49165F2486B2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4920CBAB-D4F6-EF5B-96E5-438937AB818C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Triângulo Retângulo 14">
            <a:extLst>
              <a:ext uri="{FF2B5EF4-FFF2-40B4-BE49-F238E27FC236}">
                <a16:creationId xmlns:a16="http://schemas.microsoft.com/office/drawing/2014/main" id="{E40A57D9-1680-35D2-BF11-BA77D5411A16}"/>
              </a:ext>
            </a:extLst>
          </p:cNvPr>
          <p:cNvSpPr/>
          <p:nvPr/>
        </p:nvSpPr>
        <p:spPr>
          <a:xfrm flipH="1">
            <a:off x="8215086" y="2801256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E951F666-8A7F-6802-2486-7A4ECFA9317C}"/>
              </a:ext>
            </a:extLst>
          </p:cNvPr>
          <p:cNvSpPr/>
          <p:nvPr/>
        </p:nvSpPr>
        <p:spPr>
          <a:xfrm rot="18969665">
            <a:off x="10719224" y="4837044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44AABAEA-9185-4E51-EADC-E2040853C102}"/>
              </a:ext>
            </a:extLst>
          </p:cNvPr>
          <p:cNvSpPr/>
          <p:nvPr/>
        </p:nvSpPr>
        <p:spPr>
          <a:xfrm rot="18969665">
            <a:off x="8737548" y="6364415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50B52C2A-62B4-FC5A-AFE3-9E771D5A1C2C}"/>
              </a:ext>
            </a:extLst>
          </p:cNvPr>
          <p:cNvSpPr/>
          <p:nvPr/>
        </p:nvSpPr>
        <p:spPr>
          <a:xfrm>
            <a:off x="9422835" y="4576424"/>
            <a:ext cx="1718323" cy="1718323"/>
          </a:xfrm>
          <a:prstGeom prst="ellipse">
            <a:avLst/>
          </a:prstGeom>
          <a:noFill/>
          <a:ln>
            <a:solidFill>
              <a:srgbClr val="B7B7B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883A0252-A21E-17E4-7692-73467F89B0C0}"/>
              </a:ext>
            </a:extLst>
          </p:cNvPr>
          <p:cNvSpPr/>
          <p:nvPr/>
        </p:nvSpPr>
        <p:spPr>
          <a:xfrm rot="18969665">
            <a:off x="9867650" y="3513525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4ABB7EA5-B351-457F-9929-71C8EE5A5691}"/>
              </a:ext>
            </a:extLst>
          </p:cNvPr>
          <p:cNvGrpSpPr/>
          <p:nvPr/>
        </p:nvGrpSpPr>
        <p:grpSpPr>
          <a:xfrm>
            <a:off x="593858" y="2440838"/>
            <a:ext cx="8485072" cy="5765387"/>
            <a:chOff x="593858" y="2440838"/>
            <a:chExt cx="8485072" cy="5765387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44808780-A3E3-0935-1802-57B1C5A11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3700" y="1080996"/>
              <a:ext cx="5765387" cy="84850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96069B86-1444-FA0D-476C-EFF3D866998F}"/>
                </a:ext>
              </a:extLst>
            </p:cNvPr>
            <p:cNvSpPr txBox="1"/>
            <p:nvPr/>
          </p:nvSpPr>
          <p:spPr>
            <a:xfrm>
              <a:off x="1693159" y="2914430"/>
              <a:ext cx="6589484" cy="3323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dirty="0" err="1">
                  <a:solidFill>
                    <a:srgbClr val="092241"/>
                  </a:solidFill>
                  <a:latin typeface="Berlin Sans FB" panose="020E06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Lorem</a:t>
              </a:r>
              <a:r>
                <a:rPr lang="pt-BR" sz="2400" dirty="0">
                  <a:solidFill>
                    <a:srgbClr val="092241"/>
                  </a:solidFill>
                  <a:latin typeface="Berlin Sans FB" panose="020E06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Ipsum </a:t>
              </a:r>
              <a:r>
                <a:rPr lang="pt-BR" sz="2400" dirty="0" err="1">
                  <a:solidFill>
                    <a:srgbClr val="092241"/>
                  </a:solidFill>
                  <a:latin typeface="Berlin Sans FB" panose="020E06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Dolor</a:t>
              </a:r>
              <a:r>
                <a:rPr lang="pt-BR" sz="2400" dirty="0">
                  <a:solidFill>
                    <a:srgbClr val="092241"/>
                  </a:solidFill>
                  <a:latin typeface="Berlin Sans FB" panose="020E06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sz="2400" dirty="0" err="1">
                  <a:solidFill>
                    <a:srgbClr val="092241"/>
                  </a:solidFill>
                  <a:latin typeface="Berlin Sans FB" panose="020E06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Sit</a:t>
              </a:r>
              <a:r>
                <a:rPr lang="pt-BR" sz="2400" dirty="0">
                  <a:solidFill>
                    <a:srgbClr val="092241"/>
                  </a:solidFill>
                  <a:latin typeface="Berlin Sans FB" panose="020E06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sz="2400" dirty="0" err="1">
                  <a:solidFill>
                    <a:srgbClr val="092241"/>
                  </a:solidFill>
                  <a:latin typeface="Berlin Sans FB" panose="020E06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Amet</a:t>
              </a:r>
              <a:endParaRPr lang="pt-BR" sz="2400" dirty="0">
                <a:solidFill>
                  <a:srgbClr val="092241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Lorem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ipsum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dolor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amet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consectetur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adipiscing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elit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Nullam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fringilla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nunc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sed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tincidunt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volutpat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est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lorem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viverra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nunc,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sed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sollicitudin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nisi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lacus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id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nibh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Donec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eget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elit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ligula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convallis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porta.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Suspendisse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potenti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endParaRPr lang="pt-BR" dirty="0">
                <a:solidFill>
                  <a:srgbClr val="09224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pt-BR" sz="2400" dirty="0">
                  <a:solidFill>
                    <a:srgbClr val="092241"/>
                  </a:solidFill>
                  <a:latin typeface="Berlin Sans FB" panose="020E06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Subtítulo de Exemplo</a:t>
              </a:r>
            </a:p>
            <a:p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Lorem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ipsum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dolor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amet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consectetur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adipiscing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elit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Integer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vitae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lacus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vel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elit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bibendum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finibus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Fusce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suscipit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lacus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ac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metus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efficitur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ut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viverra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orci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convallis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Quisque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posuere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lorem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vel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leo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lacinia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vitae </a:t>
              </a:r>
              <a:r>
                <a:rPr lang="pt-BR" dirty="0" err="1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blandit</a:t>
              </a:r>
              <a:r>
                <a:rPr lang="pt-BR" dirty="0">
                  <a:solidFill>
                    <a:srgbClr val="092241"/>
                  </a:solidFill>
                  <a:latin typeface="Candara" panose="020E0502030303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urna porta.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217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DA7BAA-7F12-D274-300A-8BB5C4B55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93740713-9E63-F113-1ADA-AF8B22D01192}"/>
              </a:ext>
            </a:extLst>
          </p:cNvPr>
          <p:cNvCxnSpPr/>
          <p:nvPr/>
        </p:nvCxnSpPr>
        <p:spPr>
          <a:xfrm>
            <a:off x="8813622" y="3766576"/>
            <a:ext cx="1427099" cy="0"/>
          </a:xfrm>
          <a:prstGeom prst="line">
            <a:avLst/>
          </a:prstGeom>
          <a:ln w="57150">
            <a:solidFill>
              <a:srgbClr val="6493E3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9EDC9F5C-A125-9C36-07C9-FEF36A3B00A6}"/>
              </a:ext>
            </a:extLst>
          </p:cNvPr>
          <p:cNvCxnSpPr/>
          <p:nvPr/>
        </p:nvCxnSpPr>
        <p:spPr>
          <a:xfrm>
            <a:off x="6546921" y="3766576"/>
            <a:ext cx="1427099" cy="0"/>
          </a:xfrm>
          <a:prstGeom prst="line">
            <a:avLst/>
          </a:prstGeom>
          <a:ln w="57150">
            <a:solidFill>
              <a:srgbClr val="6493E3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0346EB1E-C0D5-85EF-DDDE-C7BA095A4E1C}"/>
              </a:ext>
            </a:extLst>
          </p:cNvPr>
          <p:cNvCxnSpPr/>
          <p:nvPr/>
        </p:nvCxnSpPr>
        <p:spPr>
          <a:xfrm>
            <a:off x="4280220" y="3766576"/>
            <a:ext cx="1427099" cy="0"/>
          </a:xfrm>
          <a:prstGeom prst="line">
            <a:avLst/>
          </a:prstGeom>
          <a:ln w="57150">
            <a:solidFill>
              <a:srgbClr val="6493E3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8A02675F-0D87-8FEC-8B97-4CFB1A37898B}"/>
              </a:ext>
            </a:extLst>
          </p:cNvPr>
          <p:cNvCxnSpPr>
            <a:endCxn id="16" idx="2"/>
          </p:cNvCxnSpPr>
          <p:nvPr/>
        </p:nvCxnSpPr>
        <p:spPr>
          <a:xfrm>
            <a:off x="2013519" y="3766576"/>
            <a:ext cx="1427099" cy="0"/>
          </a:xfrm>
          <a:prstGeom prst="line">
            <a:avLst/>
          </a:prstGeom>
          <a:ln w="57150">
            <a:solidFill>
              <a:srgbClr val="6493E3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AA952446-E539-1B30-9064-0DF0F8CE134C}"/>
              </a:ext>
            </a:extLst>
          </p:cNvPr>
          <p:cNvSpPr txBox="1"/>
          <p:nvPr/>
        </p:nvSpPr>
        <p:spPr>
          <a:xfrm>
            <a:off x="269406" y="195790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C88CB1F-04F4-6E7D-DBE5-A24C424A1BEF}"/>
              </a:ext>
            </a:extLst>
          </p:cNvPr>
          <p:cNvSpPr txBox="1"/>
          <p:nvPr/>
        </p:nvSpPr>
        <p:spPr>
          <a:xfrm>
            <a:off x="340782" y="1332842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F4838DD-4FBB-D7B8-B690-218F79DCBB12}"/>
              </a:ext>
            </a:extLst>
          </p:cNvPr>
          <p:cNvGrpSpPr/>
          <p:nvPr/>
        </p:nvGrpSpPr>
        <p:grpSpPr>
          <a:xfrm>
            <a:off x="5392935" y="852680"/>
            <a:ext cx="2188490" cy="584341"/>
            <a:chOff x="3199686" y="5762597"/>
            <a:chExt cx="2188490" cy="584341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EDDF42A3-E8E5-B6FB-3D88-3DD46010CAD5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D16B95A9-3DF2-0CDF-94EE-575E02A67ABD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9FCAD935-C798-EB0D-6E9A-9D32AB37758B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2A585D62-E0D1-7371-261F-02585FBDA810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F8FDCA6D-7A1F-30A7-C678-8ACB731956CC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A9EE9AC9-13FE-B7AA-8B6A-5BA732D81AF7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6499A042-A8F2-325B-3C63-C31A4E9654DA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A2225869-4058-F5B8-AB26-60BEB6EE7FD1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928CCE9D-33AE-4636-4B9F-ED81E80825C7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DEE48A8D-DFA7-2535-3150-37BF5C1AF7AF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66E3B145-1ACB-EFCE-52AF-16EFFA8D921D}"/>
              </a:ext>
            </a:extLst>
          </p:cNvPr>
          <p:cNvSpPr/>
          <p:nvPr/>
        </p:nvSpPr>
        <p:spPr>
          <a:xfrm>
            <a:off x="1256218" y="3309376"/>
            <a:ext cx="914400" cy="914400"/>
          </a:xfrm>
          <a:prstGeom prst="ellipse">
            <a:avLst/>
          </a:prstGeom>
          <a:solidFill>
            <a:srgbClr val="F8F8F8"/>
          </a:solidFill>
          <a:ln w="38100"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01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65D69DB-DE27-CB85-1D8C-F017FCA2EF31}"/>
              </a:ext>
            </a:extLst>
          </p:cNvPr>
          <p:cNvSpPr/>
          <p:nvPr/>
        </p:nvSpPr>
        <p:spPr>
          <a:xfrm>
            <a:off x="3440618" y="3309376"/>
            <a:ext cx="914400" cy="914400"/>
          </a:xfrm>
          <a:prstGeom prst="ellipse">
            <a:avLst/>
          </a:prstGeom>
          <a:solidFill>
            <a:srgbClr val="F8F8F8"/>
          </a:solidFill>
          <a:ln w="38100"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02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6786D738-010D-3E7A-E5A1-7C775EC329BB}"/>
              </a:ext>
            </a:extLst>
          </p:cNvPr>
          <p:cNvSpPr/>
          <p:nvPr/>
        </p:nvSpPr>
        <p:spPr>
          <a:xfrm>
            <a:off x="5625018" y="3309376"/>
            <a:ext cx="914400" cy="914400"/>
          </a:xfrm>
          <a:prstGeom prst="ellipse">
            <a:avLst/>
          </a:prstGeom>
          <a:solidFill>
            <a:srgbClr val="F8F8F8"/>
          </a:solidFill>
          <a:ln w="38100"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03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F811BA4-70BA-BF40-10B3-BD54E72B1099}"/>
              </a:ext>
            </a:extLst>
          </p:cNvPr>
          <p:cNvSpPr/>
          <p:nvPr/>
        </p:nvSpPr>
        <p:spPr>
          <a:xfrm>
            <a:off x="7809418" y="3309376"/>
            <a:ext cx="914400" cy="914400"/>
          </a:xfrm>
          <a:prstGeom prst="ellipse">
            <a:avLst/>
          </a:prstGeom>
          <a:solidFill>
            <a:srgbClr val="F8F8F8"/>
          </a:solidFill>
          <a:ln w="38100"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04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5D89B86-769E-4BA0-EBDC-4094845DC678}"/>
              </a:ext>
            </a:extLst>
          </p:cNvPr>
          <p:cNvSpPr/>
          <p:nvPr/>
        </p:nvSpPr>
        <p:spPr>
          <a:xfrm>
            <a:off x="9993818" y="3309376"/>
            <a:ext cx="914400" cy="914400"/>
          </a:xfrm>
          <a:prstGeom prst="ellipse">
            <a:avLst/>
          </a:prstGeom>
          <a:solidFill>
            <a:srgbClr val="F8F8F8"/>
          </a:solidFill>
          <a:ln w="38100"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05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E0BCF15-F892-1EED-82DC-983B55AFD1C7}"/>
              </a:ext>
            </a:extLst>
          </p:cNvPr>
          <p:cNvSpPr txBox="1"/>
          <p:nvPr/>
        </p:nvSpPr>
        <p:spPr>
          <a:xfrm>
            <a:off x="938206" y="4388588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5F1E784-9043-CDCF-0694-DCDB9F5B42D8}"/>
              </a:ext>
            </a:extLst>
          </p:cNvPr>
          <p:cNvSpPr txBox="1"/>
          <p:nvPr/>
        </p:nvSpPr>
        <p:spPr>
          <a:xfrm>
            <a:off x="904542" y="4913105"/>
            <a:ext cx="16177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</a:t>
            </a:r>
          </a:p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texto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8BD41FB-AFE7-CB32-D440-3FF0A78D56F1}"/>
              </a:ext>
            </a:extLst>
          </p:cNvPr>
          <p:cNvSpPr txBox="1"/>
          <p:nvPr/>
        </p:nvSpPr>
        <p:spPr>
          <a:xfrm>
            <a:off x="3137120" y="4388588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335A10C3-0E21-504E-B820-43D293C7A0A8}"/>
              </a:ext>
            </a:extLst>
          </p:cNvPr>
          <p:cNvSpPr txBox="1"/>
          <p:nvPr/>
        </p:nvSpPr>
        <p:spPr>
          <a:xfrm>
            <a:off x="3103456" y="4913105"/>
            <a:ext cx="16177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</a:t>
            </a:r>
          </a:p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texto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231F6BB1-C49B-DA8D-BCFE-E66EEA6BC319}"/>
              </a:ext>
            </a:extLst>
          </p:cNvPr>
          <p:cNvSpPr txBox="1"/>
          <p:nvPr/>
        </p:nvSpPr>
        <p:spPr>
          <a:xfrm>
            <a:off x="5336034" y="4388588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F6E3BA8-1A81-A1EE-5FFD-25DB54ABB8C4}"/>
              </a:ext>
            </a:extLst>
          </p:cNvPr>
          <p:cNvSpPr txBox="1"/>
          <p:nvPr/>
        </p:nvSpPr>
        <p:spPr>
          <a:xfrm>
            <a:off x="5302370" y="4913105"/>
            <a:ext cx="16177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</a:t>
            </a:r>
          </a:p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texto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7E5B4A3-4DB4-728E-4DF8-310F03935AA5}"/>
              </a:ext>
            </a:extLst>
          </p:cNvPr>
          <p:cNvSpPr txBox="1"/>
          <p:nvPr/>
        </p:nvSpPr>
        <p:spPr>
          <a:xfrm>
            <a:off x="7534948" y="4388588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7823666-CC1A-4BA6-8990-EBB87A290064}"/>
              </a:ext>
            </a:extLst>
          </p:cNvPr>
          <p:cNvSpPr txBox="1"/>
          <p:nvPr/>
        </p:nvSpPr>
        <p:spPr>
          <a:xfrm>
            <a:off x="7501284" y="4913105"/>
            <a:ext cx="16177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</a:t>
            </a:r>
          </a:p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texto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82F180EF-0199-A14C-97E1-9E623F2D5799}"/>
              </a:ext>
            </a:extLst>
          </p:cNvPr>
          <p:cNvSpPr txBox="1"/>
          <p:nvPr/>
        </p:nvSpPr>
        <p:spPr>
          <a:xfrm>
            <a:off x="9733862" y="4388588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5F3AB88C-56A5-C924-5DE7-0FF22F67211E}"/>
              </a:ext>
            </a:extLst>
          </p:cNvPr>
          <p:cNvSpPr txBox="1"/>
          <p:nvPr/>
        </p:nvSpPr>
        <p:spPr>
          <a:xfrm>
            <a:off x="9700198" y="4913105"/>
            <a:ext cx="16177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</a:t>
            </a:r>
          </a:p>
          <a:p>
            <a:pPr algn="ctr"/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texto</a:t>
            </a:r>
          </a:p>
        </p:txBody>
      </p:sp>
      <p:sp>
        <p:nvSpPr>
          <p:cNvPr id="35" name="Triângulo Retângulo 34">
            <a:extLst>
              <a:ext uri="{FF2B5EF4-FFF2-40B4-BE49-F238E27FC236}">
                <a16:creationId xmlns:a16="http://schemas.microsoft.com/office/drawing/2014/main" id="{B4196181-432D-20F8-E3D4-CD955248808E}"/>
              </a:ext>
            </a:extLst>
          </p:cNvPr>
          <p:cNvSpPr/>
          <p:nvPr/>
        </p:nvSpPr>
        <p:spPr>
          <a:xfrm rot="16200000" flipH="1">
            <a:off x="8175171" y="-39913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7FD1E0B4-9364-9D8D-9E9A-5F34C5EF2604}"/>
              </a:ext>
            </a:extLst>
          </p:cNvPr>
          <p:cNvSpPr/>
          <p:nvPr/>
        </p:nvSpPr>
        <p:spPr>
          <a:xfrm rot="13223456">
            <a:off x="10165219" y="1707813"/>
            <a:ext cx="1944000" cy="56128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E6887937-1F56-457F-3EC3-79EBBA8A6FD7}"/>
              </a:ext>
            </a:extLst>
          </p:cNvPr>
          <p:cNvSpPr/>
          <p:nvPr/>
        </p:nvSpPr>
        <p:spPr>
          <a:xfrm rot="13560720">
            <a:off x="11417797" y="3551878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83049AF1-D165-5FFE-5F89-0E083EE45CB1}"/>
              </a:ext>
            </a:extLst>
          </p:cNvPr>
          <p:cNvSpPr/>
          <p:nvPr/>
        </p:nvSpPr>
        <p:spPr>
          <a:xfrm>
            <a:off x="9107383" y="1260875"/>
            <a:ext cx="1718323" cy="1718323"/>
          </a:xfrm>
          <a:prstGeom prst="ellipse">
            <a:avLst/>
          </a:prstGeom>
          <a:noFill/>
          <a:ln>
            <a:solidFill>
              <a:srgbClr val="B7B7B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EA937D68-5651-2C20-1034-D53C5338A6A7}"/>
              </a:ext>
            </a:extLst>
          </p:cNvPr>
          <p:cNvSpPr/>
          <p:nvPr/>
        </p:nvSpPr>
        <p:spPr>
          <a:xfrm rot="13336499">
            <a:off x="7415838" y="423553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82488C32-2D6E-6E88-7E0C-E35AAD574FA6}"/>
              </a:ext>
            </a:extLst>
          </p:cNvPr>
          <p:cNvSpPr/>
          <p:nvPr/>
        </p:nvSpPr>
        <p:spPr>
          <a:xfrm rot="13560720">
            <a:off x="9138544" y="-168897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530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 animBg="1"/>
      <p:bldP spid="16" grpId="0" animBg="1"/>
      <p:bldP spid="17" grpId="0" animBg="1"/>
      <p:bldP spid="18" grpId="0" animBg="1"/>
      <p:bldP spid="19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A5FB4556-9038-1E2E-810B-2D9374F02535}"/>
              </a:ext>
            </a:extLst>
          </p:cNvPr>
          <p:cNvSpPr/>
          <p:nvPr/>
        </p:nvSpPr>
        <p:spPr>
          <a:xfrm flipH="1">
            <a:off x="8215086" y="2801256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3609AF4E-9F39-E49F-5338-D1E63A0D3100}"/>
              </a:ext>
            </a:extLst>
          </p:cNvPr>
          <p:cNvSpPr/>
          <p:nvPr/>
        </p:nvSpPr>
        <p:spPr>
          <a:xfrm rot="18969665">
            <a:off x="10719224" y="4837044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5D6D3BD-BC5A-0F60-FE68-04A96DF75442}"/>
              </a:ext>
            </a:extLst>
          </p:cNvPr>
          <p:cNvSpPr/>
          <p:nvPr/>
        </p:nvSpPr>
        <p:spPr>
          <a:xfrm rot="18969665">
            <a:off x="8737548" y="6364415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FA85E75-DE3A-ED4E-9262-64887AB25E3C}"/>
              </a:ext>
            </a:extLst>
          </p:cNvPr>
          <p:cNvSpPr/>
          <p:nvPr/>
        </p:nvSpPr>
        <p:spPr>
          <a:xfrm>
            <a:off x="9422835" y="4576424"/>
            <a:ext cx="1718323" cy="1718323"/>
          </a:xfrm>
          <a:prstGeom prst="ellipse">
            <a:avLst/>
          </a:prstGeom>
          <a:noFill/>
          <a:ln>
            <a:solidFill>
              <a:srgbClr val="F8F8F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4861EBB-3E3D-9ACC-5812-B854146D9CBF}"/>
              </a:ext>
            </a:extLst>
          </p:cNvPr>
          <p:cNvSpPr/>
          <p:nvPr/>
        </p:nvSpPr>
        <p:spPr>
          <a:xfrm rot="18969665">
            <a:off x="9867650" y="3513525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302155F-40A8-5CF2-DFC3-7A52B82A8B22}"/>
              </a:ext>
            </a:extLst>
          </p:cNvPr>
          <p:cNvSpPr txBox="1"/>
          <p:nvPr/>
        </p:nvSpPr>
        <p:spPr>
          <a:xfrm>
            <a:off x="369192" y="143176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7E41DA7-B7BB-60A7-643A-4D034F9E6064}"/>
              </a:ext>
            </a:extLst>
          </p:cNvPr>
          <p:cNvSpPr txBox="1"/>
          <p:nvPr/>
        </p:nvSpPr>
        <p:spPr>
          <a:xfrm>
            <a:off x="1726696" y="2153996"/>
            <a:ext cx="2081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Item 01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5D53D5A-A809-22A8-1837-EACF4E5F0456}"/>
              </a:ext>
            </a:extLst>
          </p:cNvPr>
          <p:cNvSpPr/>
          <p:nvPr/>
        </p:nvSpPr>
        <p:spPr>
          <a:xfrm>
            <a:off x="566964" y="2153996"/>
            <a:ext cx="914400" cy="914400"/>
          </a:xfrm>
          <a:prstGeom prst="ellipse">
            <a:avLst/>
          </a:prstGeom>
          <a:solidFill>
            <a:srgbClr val="B7B7B7"/>
          </a:solidFill>
          <a:ln w="38100">
            <a:solidFill>
              <a:srgbClr val="6493E3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45433E8-5F89-EAA1-AE15-CA07E6D4C1CE}"/>
              </a:ext>
            </a:extLst>
          </p:cNvPr>
          <p:cNvSpPr txBox="1"/>
          <p:nvPr/>
        </p:nvSpPr>
        <p:spPr>
          <a:xfrm>
            <a:off x="1726696" y="3603974"/>
            <a:ext cx="2149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Item 02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AEE570BD-6382-95F8-207F-9862DE4C6EF7}"/>
              </a:ext>
            </a:extLst>
          </p:cNvPr>
          <p:cNvSpPr/>
          <p:nvPr/>
        </p:nvSpPr>
        <p:spPr>
          <a:xfrm>
            <a:off x="566964" y="3603974"/>
            <a:ext cx="914400" cy="914400"/>
          </a:xfrm>
          <a:prstGeom prst="ellipse">
            <a:avLst/>
          </a:prstGeom>
          <a:solidFill>
            <a:srgbClr val="B7B7B7"/>
          </a:solidFill>
          <a:ln w="38100">
            <a:solidFill>
              <a:srgbClr val="6493E3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5ED01D6-F065-0373-6884-0134143630CD}"/>
              </a:ext>
            </a:extLst>
          </p:cNvPr>
          <p:cNvSpPr txBox="1"/>
          <p:nvPr/>
        </p:nvSpPr>
        <p:spPr>
          <a:xfrm>
            <a:off x="1726696" y="5053952"/>
            <a:ext cx="2149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Item 03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B92DED4-90E2-B936-9EA3-1C96EF1423EF}"/>
              </a:ext>
            </a:extLst>
          </p:cNvPr>
          <p:cNvSpPr/>
          <p:nvPr/>
        </p:nvSpPr>
        <p:spPr>
          <a:xfrm>
            <a:off x="566964" y="5053952"/>
            <a:ext cx="914400" cy="914400"/>
          </a:xfrm>
          <a:prstGeom prst="ellipse">
            <a:avLst/>
          </a:prstGeom>
          <a:solidFill>
            <a:srgbClr val="B7B7B7"/>
          </a:solidFill>
          <a:ln w="38100">
            <a:solidFill>
              <a:srgbClr val="6493E3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04BBFAF-CEA9-6CD0-14AD-61FAE0A69C9B}"/>
              </a:ext>
            </a:extLst>
          </p:cNvPr>
          <p:cNvSpPr txBox="1"/>
          <p:nvPr/>
        </p:nvSpPr>
        <p:spPr>
          <a:xfrm>
            <a:off x="5136545" y="2859010"/>
            <a:ext cx="4286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Este é um espaço para um pequeno texto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01E22227-312D-99E0-C0A6-272D091C4590}"/>
              </a:ext>
            </a:extLst>
          </p:cNvPr>
          <p:cNvGrpSpPr/>
          <p:nvPr/>
        </p:nvGrpSpPr>
        <p:grpSpPr>
          <a:xfrm>
            <a:off x="9565548" y="441491"/>
            <a:ext cx="2188490" cy="584341"/>
            <a:chOff x="3199686" y="5762597"/>
            <a:chExt cx="2188490" cy="584341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0ED4EA62-D902-305F-6B06-0E3DA1E1502E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EBA016AD-31C8-E46D-CD49-581DE31560B3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537537D3-A8EB-8C1C-D934-E368C187A106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B905A519-D86F-9988-136A-D2D78AC7A43E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C4985CB9-C82D-1026-5E8C-CC62A240C139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9ED1420-F5EB-91DA-2B55-BD308A87ED5A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BCBE0B9E-507A-625D-AA0A-C8982F4D9D8E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AA9CE713-7A83-512B-B81C-0A7883D14F8D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4CED5A1E-5F72-818A-126F-A1F2A8ADA8A7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CBEFB0D4-6567-FC0F-AB1F-22C71143DCCC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92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31AF6E-115E-C53E-4BB7-A58C4E9E3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E7D85AF6-58E1-D8F9-FA08-F4B8966B4FC6}"/>
              </a:ext>
            </a:extLst>
          </p:cNvPr>
          <p:cNvSpPr/>
          <p:nvPr/>
        </p:nvSpPr>
        <p:spPr>
          <a:xfrm flipH="1">
            <a:off x="8215086" y="2801256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B945EDF-7298-A8C8-FD5E-9F878B2B0E1D}"/>
              </a:ext>
            </a:extLst>
          </p:cNvPr>
          <p:cNvSpPr/>
          <p:nvPr/>
        </p:nvSpPr>
        <p:spPr>
          <a:xfrm rot="18969665">
            <a:off x="10719224" y="4837044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63D2FF18-5839-9406-9688-F8E259B4F632}"/>
              </a:ext>
            </a:extLst>
          </p:cNvPr>
          <p:cNvSpPr/>
          <p:nvPr/>
        </p:nvSpPr>
        <p:spPr>
          <a:xfrm rot="18969665">
            <a:off x="8737548" y="6364415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71FE2901-DEFC-9C23-6711-945D56CC1DBB}"/>
              </a:ext>
            </a:extLst>
          </p:cNvPr>
          <p:cNvSpPr/>
          <p:nvPr/>
        </p:nvSpPr>
        <p:spPr>
          <a:xfrm>
            <a:off x="9422835" y="4576424"/>
            <a:ext cx="1718323" cy="1718323"/>
          </a:xfrm>
          <a:prstGeom prst="ellipse">
            <a:avLst/>
          </a:prstGeom>
          <a:noFill/>
          <a:ln>
            <a:solidFill>
              <a:srgbClr val="B7B7B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5F62570-D387-9337-497B-C2824F5ECE42}"/>
              </a:ext>
            </a:extLst>
          </p:cNvPr>
          <p:cNvSpPr/>
          <p:nvPr/>
        </p:nvSpPr>
        <p:spPr>
          <a:xfrm rot="18969665">
            <a:off x="9867650" y="3513525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EB42678-3438-0007-FC6B-2A246EAD7DF1}"/>
              </a:ext>
            </a:extLst>
          </p:cNvPr>
          <p:cNvSpPr/>
          <p:nvPr/>
        </p:nvSpPr>
        <p:spPr>
          <a:xfrm>
            <a:off x="624114" y="733662"/>
            <a:ext cx="10517044" cy="5500224"/>
          </a:xfrm>
          <a:prstGeom prst="rect">
            <a:avLst/>
          </a:prstGeom>
          <a:solidFill>
            <a:srgbClr val="B7B7B7"/>
          </a:solidFill>
          <a:ln w="38100">
            <a:solidFill>
              <a:srgbClr val="6493E3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0356AA6-AF3F-BDF9-6EB4-4C7AC297C8AF}"/>
              </a:ext>
            </a:extLst>
          </p:cNvPr>
          <p:cNvSpPr txBox="1"/>
          <p:nvPr/>
        </p:nvSpPr>
        <p:spPr>
          <a:xfrm>
            <a:off x="2154648" y="2575024"/>
            <a:ext cx="7708336" cy="210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5400" dirty="0">
                <a:solidFill>
                  <a:srgbClr val="092241"/>
                </a:solidFill>
                <a:latin typeface="Candara" panose="020E0502030303020204" pitchFamily="34" charset="0"/>
              </a:rPr>
              <a:t>Use uma frase </a:t>
            </a:r>
            <a:r>
              <a:rPr lang="pt-BR" sz="5400" b="1" dirty="0">
                <a:solidFill>
                  <a:srgbClr val="F8F8F8"/>
                </a:solidFill>
                <a:latin typeface="Candara" panose="020E0502030303020204" pitchFamily="34" charset="0"/>
              </a:rPr>
              <a:t>impactante</a:t>
            </a:r>
            <a:r>
              <a:rPr lang="pt-BR" sz="5400" dirty="0">
                <a:solidFill>
                  <a:srgbClr val="092241"/>
                </a:solidFill>
                <a:latin typeface="Candara" panose="020E0502030303020204" pitchFamily="34" charset="0"/>
              </a:rPr>
              <a:t> para encerrar a sua apresentação.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14CA859-D502-BC86-9147-386F51F0C59C}"/>
              </a:ext>
            </a:extLst>
          </p:cNvPr>
          <p:cNvSpPr txBox="1"/>
          <p:nvPr/>
        </p:nvSpPr>
        <p:spPr>
          <a:xfrm>
            <a:off x="5141714" y="5670342"/>
            <a:ext cx="5737433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- Fulano de 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029B6DB-3208-2C9F-74C2-FD8E8FAC3081}"/>
              </a:ext>
            </a:extLst>
          </p:cNvPr>
          <p:cNvSpPr txBox="1"/>
          <p:nvPr/>
        </p:nvSpPr>
        <p:spPr>
          <a:xfrm>
            <a:off x="1391715" y="2229976"/>
            <a:ext cx="788058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pt-BR" sz="13800" dirty="0">
                <a:solidFill>
                  <a:srgbClr val="F8F8F8"/>
                </a:solidFill>
                <a:latin typeface="Berlin Sans FB" panose="020E0602020502020306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57147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C6E223-99F6-5FDD-7BE4-E2F3161B5805}"/>
              </a:ext>
            </a:extLst>
          </p:cNvPr>
          <p:cNvSpPr txBox="1"/>
          <p:nvPr/>
        </p:nvSpPr>
        <p:spPr>
          <a:xfrm>
            <a:off x="3786314" y="3220463"/>
            <a:ext cx="3703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23047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Template</a:t>
            </a:r>
            <a:endParaRPr kumimoji="0" lang="pt-BR" sz="8800" b="0" i="0" u="none" strike="noStrike" kern="1200" cap="none" spc="0" normalizeH="0" baseline="0" noProof="0" dirty="0">
              <a:ln>
                <a:noFill/>
              </a:ln>
              <a:solidFill>
                <a:srgbClr val="023047"/>
              </a:solidFill>
              <a:effectLst/>
              <a:uLnTx/>
              <a:uFillTx/>
              <a:latin typeface="Bison Bold" panose="00000400000000000000" pitchFamily="2" charset="0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347FD7-3C0B-53C1-CD58-6743D9BD7990}"/>
              </a:ext>
            </a:extLst>
          </p:cNvPr>
          <p:cNvSpPr txBox="1"/>
          <p:nvPr/>
        </p:nvSpPr>
        <p:spPr>
          <a:xfrm>
            <a:off x="7338748" y="2366383"/>
            <a:ext cx="117692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900" b="0" i="0" u="none" strike="noStrike" kern="1200" cap="none" spc="0" normalizeH="0" baseline="0" noProof="0" dirty="0">
                <a:ln>
                  <a:noFill/>
                </a:ln>
                <a:solidFill>
                  <a:srgbClr val="023047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+</a:t>
            </a: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CFA5B528-5548-BF5D-C9DC-785567C014E8}"/>
              </a:ext>
            </a:extLst>
          </p:cNvPr>
          <p:cNvSpPr/>
          <p:nvPr/>
        </p:nvSpPr>
        <p:spPr>
          <a:xfrm>
            <a:off x="4044237" y="2366383"/>
            <a:ext cx="3958387" cy="2612572"/>
          </a:xfrm>
          <a:prstGeom prst="blockArc">
            <a:avLst>
              <a:gd name="adj1" fmla="val 11213750"/>
              <a:gd name="adj2" fmla="val 21369168"/>
              <a:gd name="adj3" fmla="val 6999"/>
            </a:avLst>
          </a:prstGeom>
          <a:gradFill flip="none" rotWithShape="1">
            <a:gsLst>
              <a:gs pos="100000">
                <a:srgbClr val="8ECAE6"/>
              </a:gs>
              <a:gs pos="64000">
                <a:srgbClr val="219EBC"/>
              </a:gs>
              <a:gs pos="4000">
                <a:srgbClr val="02304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262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C8EAF902-408F-2F08-9765-D3035D8533EE}"/>
              </a:ext>
            </a:extLst>
          </p:cNvPr>
          <p:cNvSpPr/>
          <p:nvPr/>
        </p:nvSpPr>
        <p:spPr>
          <a:xfrm rot="16200000" flipH="1">
            <a:off x="8175171" y="-39913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65C22A5-6378-D475-76BB-ABC6E5EFF75F}"/>
              </a:ext>
            </a:extLst>
          </p:cNvPr>
          <p:cNvSpPr/>
          <p:nvPr/>
        </p:nvSpPr>
        <p:spPr>
          <a:xfrm rot="13223456">
            <a:off x="10165219" y="1707813"/>
            <a:ext cx="1944000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0A94A98-72ED-475D-E595-A1A39846E044}"/>
              </a:ext>
            </a:extLst>
          </p:cNvPr>
          <p:cNvSpPr/>
          <p:nvPr/>
        </p:nvSpPr>
        <p:spPr>
          <a:xfrm rot="13560720">
            <a:off x="11417797" y="3551878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8E3A6004-1144-6554-C46B-6853B8856368}"/>
              </a:ext>
            </a:extLst>
          </p:cNvPr>
          <p:cNvSpPr/>
          <p:nvPr/>
        </p:nvSpPr>
        <p:spPr>
          <a:xfrm>
            <a:off x="9107383" y="1260875"/>
            <a:ext cx="1718323" cy="1718323"/>
          </a:xfrm>
          <a:prstGeom prst="ellipse">
            <a:avLst/>
          </a:prstGeom>
          <a:noFill/>
          <a:ln>
            <a:solidFill>
              <a:srgbClr val="F8F8F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E99C669-A372-72D6-4712-05FB1940480D}"/>
              </a:ext>
            </a:extLst>
          </p:cNvPr>
          <p:cNvSpPr/>
          <p:nvPr/>
        </p:nvSpPr>
        <p:spPr>
          <a:xfrm rot="13336499">
            <a:off x="7415838" y="423553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C843A5A-69C8-19E3-E1E8-755DC17A1348}"/>
              </a:ext>
            </a:extLst>
          </p:cNvPr>
          <p:cNvSpPr/>
          <p:nvPr/>
        </p:nvSpPr>
        <p:spPr>
          <a:xfrm rot="13560720">
            <a:off x="9138544" y="-168897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613AA228-B8E3-2032-920A-888025A28488}"/>
              </a:ext>
            </a:extLst>
          </p:cNvPr>
          <p:cNvGrpSpPr/>
          <p:nvPr/>
        </p:nvGrpSpPr>
        <p:grpSpPr>
          <a:xfrm flipH="1">
            <a:off x="9609851" y="5958395"/>
            <a:ext cx="2188490" cy="584341"/>
            <a:chOff x="3199686" y="5762597"/>
            <a:chExt cx="2188490" cy="584341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54FC2E4-1058-C04D-D216-7240780E07FC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D75BE99C-57DE-6C3F-039E-C79047A795FA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164E5640-55E1-18F8-1222-B5D2816A1DE4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F4364A16-EBB3-4824-CDD7-E9BEBA9B553F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D13E9DAB-7049-94E8-4138-B5B541D29EE9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A16DBC4A-9DBF-4517-B3D7-BADE1A8EA2B8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78F15C20-9BE6-818A-193F-9E8FD6346FF9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BAB27B52-DDAB-C347-36C6-56B6A6D672A7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1850009D-873F-8ABE-2472-7E411838AA7B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8138F0CF-D09E-6F39-1371-3510932A7F13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0" name="Imagem 19" descr="Homem com a mão no queixo&#10;&#10;O conteúdo gerado por IA pode estar incorreto.">
            <a:extLst>
              <a:ext uri="{FF2B5EF4-FFF2-40B4-BE49-F238E27FC236}">
                <a16:creationId xmlns:a16="http://schemas.microsoft.com/office/drawing/2014/main" id="{2FD4823C-D8BA-892E-63CD-DF4CF291C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b="8564"/>
          <a:stretch>
            <a:fillRect/>
          </a:stretch>
        </p:blipFill>
        <p:spPr>
          <a:xfrm flipH="1">
            <a:off x="0" y="1630805"/>
            <a:ext cx="5295904" cy="52271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827E7290-F1F6-72D7-688F-F5B4BAF14B43}"/>
              </a:ext>
            </a:extLst>
          </p:cNvPr>
          <p:cNvGrpSpPr/>
          <p:nvPr/>
        </p:nvGrpSpPr>
        <p:grpSpPr>
          <a:xfrm>
            <a:off x="3864870" y="841305"/>
            <a:ext cx="7197746" cy="4672478"/>
            <a:chOff x="3864870" y="841305"/>
            <a:chExt cx="7197746" cy="4672478"/>
          </a:xfrm>
        </p:grpSpPr>
        <p:sp>
          <p:nvSpPr>
            <p:cNvPr id="21" name="Balão de Pensamento: Nuvem 20">
              <a:extLst>
                <a:ext uri="{FF2B5EF4-FFF2-40B4-BE49-F238E27FC236}">
                  <a16:creationId xmlns:a16="http://schemas.microsoft.com/office/drawing/2014/main" id="{15596FE7-5D73-8D37-3782-7E714157DD29}"/>
                </a:ext>
              </a:extLst>
            </p:cNvPr>
            <p:cNvSpPr/>
            <p:nvPr/>
          </p:nvSpPr>
          <p:spPr>
            <a:xfrm>
              <a:off x="3864870" y="841305"/>
              <a:ext cx="7197746" cy="4672478"/>
            </a:xfrm>
            <a:prstGeom prst="cloudCallout">
              <a:avLst>
                <a:gd name="adj1" fmla="val -67414"/>
                <a:gd name="adj2" fmla="val -9662"/>
              </a:avLst>
            </a:prstGeom>
            <a:solidFill>
              <a:srgbClr val="F8F8F8"/>
            </a:solidFill>
            <a:ln>
              <a:solidFill>
                <a:srgbClr val="09224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3059ADC0-B275-40C6-AA00-98F141BF5564}"/>
                </a:ext>
              </a:extLst>
            </p:cNvPr>
            <p:cNvSpPr txBox="1"/>
            <p:nvPr/>
          </p:nvSpPr>
          <p:spPr>
            <a:xfrm>
              <a:off x="4779346" y="1858662"/>
              <a:ext cx="526637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dirty="0">
                  <a:solidFill>
                    <a:srgbClr val="092241"/>
                  </a:solidFill>
                  <a:latin typeface="Candara" panose="020E0502030303020204" pitchFamily="34" charset="0"/>
                </a:rPr>
                <a:t>Este é um espaço para uma pequena pergunta?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7807F88-49A7-A6DF-CF21-3485323D1CF6}"/>
              </a:ext>
            </a:extLst>
          </p:cNvPr>
          <p:cNvGrpSpPr/>
          <p:nvPr/>
        </p:nvGrpSpPr>
        <p:grpSpPr>
          <a:xfrm flipH="1">
            <a:off x="333073" y="359544"/>
            <a:ext cx="2188490" cy="584341"/>
            <a:chOff x="3199686" y="5762597"/>
            <a:chExt cx="2188490" cy="584341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B1CD2BA2-2FED-78D1-70D0-C96AB54AB4B6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AABD5938-03F1-E1BD-1B53-2123A0AD587A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034BA63B-74EE-C799-0780-0C5DCE0286C1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420F17D9-BBAB-50E5-ABC7-478EC42BE591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A1A62E60-7E5E-661C-4B8E-8885EF789E22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1354E5CF-6682-1693-D439-C5C0943076EB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4F47D19B-B204-00B7-1FDD-5D4D25C0073B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99999CF7-383C-A9F8-ABDB-C942683F5B48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099DB2FC-3E4E-094C-FBB3-46A0BD4BF0FE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07BAD9D8-3928-C151-49CF-56CDBBFABD90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7539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CBC1B72B-AA72-951F-ABA5-D97253D4FB03}"/>
              </a:ext>
            </a:extLst>
          </p:cNvPr>
          <p:cNvSpPr/>
          <p:nvPr/>
        </p:nvSpPr>
        <p:spPr>
          <a:xfrm flipH="1">
            <a:off x="8215086" y="2801256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782A3CC9-FCF6-D5EE-73E3-13F8F7959925}"/>
              </a:ext>
            </a:extLst>
          </p:cNvPr>
          <p:cNvSpPr/>
          <p:nvPr/>
        </p:nvSpPr>
        <p:spPr>
          <a:xfrm rot="18969665">
            <a:off x="10719224" y="4837044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C2A1935-1579-4DF3-61E6-1D04449FE9CE}"/>
              </a:ext>
            </a:extLst>
          </p:cNvPr>
          <p:cNvSpPr/>
          <p:nvPr/>
        </p:nvSpPr>
        <p:spPr>
          <a:xfrm rot="18969665">
            <a:off x="8737548" y="6364415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9A029BA6-37D9-B380-0694-235F988943E9}"/>
              </a:ext>
            </a:extLst>
          </p:cNvPr>
          <p:cNvSpPr/>
          <p:nvPr/>
        </p:nvSpPr>
        <p:spPr>
          <a:xfrm>
            <a:off x="9422835" y="4576424"/>
            <a:ext cx="1718323" cy="1718323"/>
          </a:xfrm>
          <a:prstGeom prst="ellipse">
            <a:avLst/>
          </a:prstGeom>
          <a:noFill/>
          <a:ln>
            <a:solidFill>
              <a:srgbClr val="F8F8F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D24669B-8798-3A03-279B-114D4FF3719C}"/>
              </a:ext>
            </a:extLst>
          </p:cNvPr>
          <p:cNvSpPr/>
          <p:nvPr/>
        </p:nvSpPr>
        <p:spPr>
          <a:xfrm rot="18969665">
            <a:off x="9867650" y="3513525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533BCE85-4557-7A86-E782-9F1FB8B1631B}"/>
              </a:ext>
            </a:extLst>
          </p:cNvPr>
          <p:cNvSpPr/>
          <p:nvPr/>
        </p:nvSpPr>
        <p:spPr>
          <a:xfrm rot="10800000" flipH="1">
            <a:off x="1" y="0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5AF53F1-5FFE-9E38-8E04-A35C911112B8}"/>
              </a:ext>
            </a:extLst>
          </p:cNvPr>
          <p:cNvSpPr/>
          <p:nvPr/>
        </p:nvSpPr>
        <p:spPr>
          <a:xfrm rot="8169665">
            <a:off x="733083" y="-75377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EFAA031-0AC5-2660-FF59-B6B6193693AB}"/>
              </a:ext>
            </a:extLst>
          </p:cNvPr>
          <p:cNvSpPr/>
          <p:nvPr/>
        </p:nvSpPr>
        <p:spPr>
          <a:xfrm rot="8169665">
            <a:off x="-615187" y="2558863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9AAD37E-9A03-CB8D-04F2-1C3106C6FCAD}"/>
              </a:ext>
            </a:extLst>
          </p:cNvPr>
          <p:cNvSpPr/>
          <p:nvPr/>
        </p:nvSpPr>
        <p:spPr>
          <a:xfrm rot="10800000">
            <a:off x="482006" y="916007"/>
            <a:ext cx="1718323" cy="1718323"/>
          </a:xfrm>
          <a:prstGeom prst="ellipse">
            <a:avLst/>
          </a:prstGeom>
          <a:noFill/>
          <a:ln>
            <a:solidFill>
              <a:srgbClr val="F8F8F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96047C77-6B6F-DDB5-EF91-C7F5169C1530}"/>
              </a:ext>
            </a:extLst>
          </p:cNvPr>
          <p:cNvSpPr/>
          <p:nvPr/>
        </p:nvSpPr>
        <p:spPr>
          <a:xfrm rot="8169665">
            <a:off x="1652565" y="712269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F42D81F-D3AE-90B9-D45E-77538870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6" r="15066"/>
          <a:stretch/>
        </p:blipFill>
        <p:spPr>
          <a:xfrm>
            <a:off x="836545" y="1014170"/>
            <a:ext cx="3347477" cy="3194051"/>
          </a:xfrm>
          <a:prstGeom prst="ellipse">
            <a:avLst/>
          </a:prstGeom>
          <a:ln w="76200">
            <a:solidFill>
              <a:srgbClr val="F8F8F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E54B4CD-AD3E-BB2A-861B-122F446A5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 r="15069"/>
          <a:stretch/>
        </p:blipFill>
        <p:spPr>
          <a:xfrm>
            <a:off x="7544441" y="2979398"/>
            <a:ext cx="3347477" cy="3194051"/>
          </a:xfrm>
          <a:prstGeom prst="ellipse">
            <a:avLst/>
          </a:prstGeom>
          <a:ln w="76200">
            <a:solidFill>
              <a:srgbClr val="F8F8F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5CD0B64-51AF-017A-1B89-E262B12F7876}"/>
              </a:ext>
            </a:extLst>
          </p:cNvPr>
          <p:cNvSpPr txBox="1"/>
          <p:nvPr/>
        </p:nvSpPr>
        <p:spPr>
          <a:xfrm>
            <a:off x="7544441" y="131177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630CC12-AB22-3F6F-E961-043A8F05CD5B}"/>
              </a:ext>
            </a:extLst>
          </p:cNvPr>
          <p:cNvSpPr txBox="1"/>
          <p:nvPr/>
        </p:nvSpPr>
        <p:spPr>
          <a:xfrm>
            <a:off x="8386025" y="1293383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C573B23-1ADC-C619-552C-9B442486387F}"/>
              </a:ext>
            </a:extLst>
          </p:cNvPr>
          <p:cNvSpPr txBox="1"/>
          <p:nvPr/>
        </p:nvSpPr>
        <p:spPr>
          <a:xfrm>
            <a:off x="731245" y="4897551"/>
            <a:ext cx="6136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Este é um espaço para um pequeno texto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2B12434D-4F3A-6648-16A5-937939274210}"/>
              </a:ext>
            </a:extLst>
          </p:cNvPr>
          <p:cNvGrpSpPr/>
          <p:nvPr/>
        </p:nvGrpSpPr>
        <p:grpSpPr>
          <a:xfrm flipH="1">
            <a:off x="5020629" y="2979398"/>
            <a:ext cx="2188490" cy="584341"/>
            <a:chOff x="3199686" y="5762597"/>
            <a:chExt cx="2188490" cy="584341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3C29E4F2-08C0-D7B5-7951-0E2603AEBF94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DC63CB2A-7D25-2760-AEA0-7920D778275E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8F429B93-0CED-025E-01FB-347ECB7D984A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E97A753-AB1B-2095-8513-A7FFDD76AC34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A8F9701-1BFF-B2B9-4FCD-864ECA56195C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7A0EE2C0-9CB5-9884-3A94-2CC8AD4567CD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709737A2-5E12-B1F8-D7B3-753B7CFD46E9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FDF2FB00-3B24-B5DA-8CB7-5ECB8588609A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48775D81-0B1F-FA2A-C62B-E867E5BD0719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1654C839-E6A9-24C5-3A4C-21DFDC6C27CF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30560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605268CB-D98E-70E3-58DE-87D9922F2651}"/>
              </a:ext>
            </a:extLst>
          </p:cNvPr>
          <p:cNvCxnSpPr>
            <a:cxnSpLocks/>
          </p:cNvCxnSpPr>
          <p:nvPr/>
        </p:nvCxnSpPr>
        <p:spPr>
          <a:xfrm>
            <a:off x="10248900" y="5335884"/>
            <a:ext cx="867297" cy="1026816"/>
          </a:xfrm>
          <a:prstGeom prst="line">
            <a:avLst/>
          </a:prstGeom>
          <a:ln w="76200">
            <a:solidFill>
              <a:srgbClr val="B7B7B7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BAA89EDE-2BE8-5FAF-E690-CF509DCE5D4B}"/>
              </a:ext>
            </a:extLst>
          </p:cNvPr>
          <p:cNvCxnSpPr>
            <a:cxnSpLocks/>
          </p:cNvCxnSpPr>
          <p:nvPr/>
        </p:nvCxnSpPr>
        <p:spPr>
          <a:xfrm>
            <a:off x="7518400" y="4826000"/>
            <a:ext cx="2301353" cy="164979"/>
          </a:xfrm>
          <a:prstGeom prst="line">
            <a:avLst/>
          </a:prstGeom>
          <a:ln w="76200">
            <a:solidFill>
              <a:srgbClr val="6493E3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3298E18-53B2-6E3A-3989-0CC7E795FB58}"/>
              </a:ext>
            </a:extLst>
          </p:cNvPr>
          <p:cNvCxnSpPr>
            <a:cxnSpLocks/>
          </p:cNvCxnSpPr>
          <p:nvPr/>
        </p:nvCxnSpPr>
        <p:spPr>
          <a:xfrm>
            <a:off x="9819753" y="3400870"/>
            <a:ext cx="249781" cy="1425130"/>
          </a:xfrm>
          <a:prstGeom prst="line">
            <a:avLst/>
          </a:prstGeom>
          <a:ln w="76200">
            <a:solidFill>
              <a:srgbClr val="09224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7A9FA089-B7E0-7879-B520-821707CE7163}"/>
              </a:ext>
            </a:extLst>
          </p:cNvPr>
          <p:cNvCxnSpPr>
            <a:cxnSpLocks/>
          </p:cNvCxnSpPr>
          <p:nvPr/>
        </p:nvCxnSpPr>
        <p:spPr>
          <a:xfrm flipV="1">
            <a:off x="5914859" y="5079879"/>
            <a:ext cx="4098047" cy="2242225"/>
          </a:xfrm>
          <a:prstGeom prst="line">
            <a:avLst/>
          </a:prstGeom>
          <a:ln w="76200">
            <a:solidFill>
              <a:srgbClr val="0922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4234822-821B-09E8-9C10-097538B3A236}"/>
              </a:ext>
            </a:extLst>
          </p:cNvPr>
          <p:cNvCxnSpPr/>
          <p:nvPr/>
        </p:nvCxnSpPr>
        <p:spPr>
          <a:xfrm flipV="1">
            <a:off x="10248900" y="1886840"/>
            <a:ext cx="2070100" cy="3028060"/>
          </a:xfrm>
          <a:prstGeom prst="line">
            <a:avLst/>
          </a:prstGeom>
          <a:ln w="76200">
            <a:solidFill>
              <a:srgbClr val="0922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A3E58384-483C-9453-90D3-20E6E16CAC7F}"/>
              </a:ext>
            </a:extLst>
          </p:cNvPr>
          <p:cNvSpPr txBox="1"/>
          <p:nvPr/>
        </p:nvSpPr>
        <p:spPr>
          <a:xfrm>
            <a:off x="269406" y="195790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E063B67-3C1E-BDD5-02B1-62F5763A3BD5}"/>
              </a:ext>
            </a:extLst>
          </p:cNvPr>
          <p:cNvSpPr txBox="1"/>
          <p:nvPr/>
        </p:nvSpPr>
        <p:spPr>
          <a:xfrm>
            <a:off x="340782" y="1332842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37606B9-4EC2-9F56-A7D5-BE0340FFDF33}"/>
              </a:ext>
            </a:extLst>
          </p:cNvPr>
          <p:cNvSpPr/>
          <p:nvPr/>
        </p:nvSpPr>
        <p:spPr>
          <a:xfrm>
            <a:off x="9677400" y="4626376"/>
            <a:ext cx="907006" cy="907006"/>
          </a:xfrm>
          <a:prstGeom prst="ellipse">
            <a:avLst/>
          </a:prstGeom>
          <a:solidFill>
            <a:srgbClr val="B7B7B7"/>
          </a:solidFill>
          <a:ln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5939675-CD51-0A24-AD02-96E5CA936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950" y="5767684"/>
            <a:ext cx="1016000" cy="1016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9F6E15BE-EDA7-A5C4-C731-ECC38999C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477" y="4118376"/>
            <a:ext cx="1016000" cy="10160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1254E06-90A2-20D1-FD2E-00A482137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24" y="2780358"/>
            <a:ext cx="1041400" cy="10414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9C9A088E-58E0-E292-5A67-13E665246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24" y="5430994"/>
            <a:ext cx="1016000" cy="1016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E7F6941A-E81C-0AB2-24A8-EF6C0E771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24" y="4118376"/>
            <a:ext cx="1016000" cy="1016000"/>
          </a:xfrm>
          <a:prstGeom prst="rect">
            <a:avLst/>
          </a:prstGeom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CE8B82D4-FB47-4DC0-8E6D-5632EA941439}"/>
              </a:ext>
            </a:extLst>
          </p:cNvPr>
          <p:cNvGrpSpPr/>
          <p:nvPr/>
        </p:nvGrpSpPr>
        <p:grpSpPr>
          <a:xfrm>
            <a:off x="5392935" y="852680"/>
            <a:ext cx="2188490" cy="584341"/>
            <a:chOff x="3199686" y="5762597"/>
            <a:chExt cx="2188490" cy="584341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FD39113D-472C-3BDB-2626-A0911ABD7ED4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31372DDC-56E9-BB49-EF04-6BC86FA11E9E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0AF21833-8FB8-EF49-DD27-2DD4B7A62E70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F6AD4B78-4392-467A-1A92-610AC9E77319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C6541323-05DD-69DD-98AD-E413C469BD25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18007827-02DB-3150-6EB9-7DBE802DFF74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3EA967EF-E0E3-8AE4-D643-4367253CB609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8E0F92AC-B555-E1B5-57DC-39F79CB35E19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F5A0721A-F6A5-03CC-0DC5-CBE71C0EDCAB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B34A5DD8-504F-3CF4-5FCD-208942B5FFF4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0" name="Triângulo Retângulo 39">
            <a:extLst>
              <a:ext uri="{FF2B5EF4-FFF2-40B4-BE49-F238E27FC236}">
                <a16:creationId xmlns:a16="http://schemas.microsoft.com/office/drawing/2014/main" id="{CD4E5CFF-AB88-2AC1-CD20-6446A52F0450}"/>
              </a:ext>
            </a:extLst>
          </p:cNvPr>
          <p:cNvSpPr/>
          <p:nvPr/>
        </p:nvSpPr>
        <p:spPr>
          <a:xfrm rot="16200000" flipH="1">
            <a:off x="8175171" y="-39913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CA50887C-3BB9-B167-E3F1-F2D4C4913444}"/>
              </a:ext>
            </a:extLst>
          </p:cNvPr>
          <p:cNvSpPr/>
          <p:nvPr/>
        </p:nvSpPr>
        <p:spPr>
          <a:xfrm rot="13223456">
            <a:off x="10165219" y="1707813"/>
            <a:ext cx="1944000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B8A01A0D-8181-F530-D6FD-B7A8DE546C5C}"/>
              </a:ext>
            </a:extLst>
          </p:cNvPr>
          <p:cNvSpPr/>
          <p:nvPr/>
        </p:nvSpPr>
        <p:spPr>
          <a:xfrm rot="13560720">
            <a:off x="11417797" y="3551878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554355C1-7711-BF7C-62C3-340ED172AD35}"/>
              </a:ext>
            </a:extLst>
          </p:cNvPr>
          <p:cNvSpPr/>
          <p:nvPr/>
        </p:nvSpPr>
        <p:spPr>
          <a:xfrm>
            <a:off x="9107383" y="1260875"/>
            <a:ext cx="1718323" cy="1718323"/>
          </a:xfrm>
          <a:prstGeom prst="ellipse">
            <a:avLst/>
          </a:prstGeom>
          <a:noFill/>
          <a:ln>
            <a:solidFill>
              <a:srgbClr val="F8F8F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F01850B9-0AB7-2F1F-5B59-0827D2F52417}"/>
              </a:ext>
            </a:extLst>
          </p:cNvPr>
          <p:cNvSpPr/>
          <p:nvPr/>
        </p:nvSpPr>
        <p:spPr>
          <a:xfrm rot="13336499">
            <a:off x="7415838" y="423553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FAE298C2-8A4D-BF9A-8D9E-DD9CD37E5781}"/>
              </a:ext>
            </a:extLst>
          </p:cNvPr>
          <p:cNvSpPr/>
          <p:nvPr/>
        </p:nvSpPr>
        <p:spPr>
          <a:xfrm rot="13560720">
            <a:off x="9138544" y="-168897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6684F31D-29B7-CA71-CA82-1B0554432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053" y="2259658"/>
            <a:ext cx="1041400" cy="1041400"/>
          </a:xfrm>
          <a:prstGeom prst="rect">
            <a:avLst/>
          </a:prstGeom>
        </p:spPr>
      </p:pic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48EDC44D-6364-8BF1-D1CF-ACA67443817B}"/>
              </a:ext>
            </a:extLst>
          </p:cNvPr>
          <p:cNvSpPr/>
          <p:nvPr/>
        </p:nvSpPr>
        <p:spPr>
          <a:xfrm>
            <a:off x="1764977" y="3013116"/>
            <a:ext cx="4476264" cy="614229"/>
          </a:xfrm>
          <a:prstGeom prst="roundRect">
            <a:avLst>
              <a:gd name="adj" fmla="val 50000"/>
            </a:avLst>
          </a:prstGeom>
          <a:solidFill>
            <a:srgbClr val="09224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rgbClr val="F8F8F8"/>
                </a:solidFill>
                <a:latin typeface="Candara" panose="020E0502030303020204" pitchFamily="34" charset="0"/>
              </a:rPr>
              <a:t>Espaço para um pequeno texto</a:t>
            </a: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64667E6F-270D-58F0-9F4F-2A31891078E7}"/>
              </a:ext>
            </a:extLst>
          </p:cNvPr>
          <p:cNvSpPr/>
          <p:nvPr/>
        </p:nvSpPr>
        <p:spPr>
          <a:xfrm>
            <a:off x="1764977" y="4376750"/>
            <a:ext cx="4476264" cy="614229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rgbClr val="F8F8F8"/>
                </a:solidFill>
                <a:latin typeface="Candara" panose="020E0502030303020204" pitchFamily="34" charset="0"/>
              </a:rPr>
              <a:t>Espaço para um pequeno texto</a:t>
            </a:r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1E024924-B246-9F78-A4CE-F15D88B98FB4}"/>
              </a:ext>
            </a:extLst>
          </p:cNvPr>
          <p:cNvSpPr/>
          <p:nvPr/>
        </p:nvSpPr>
        <p:spPr>
          <a:xfrm>
            <a:off x="1764977" y="5740384"/>
            <a:ext cx="4476264" cy="61422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rgbClr val="092241"/>
                </a:solidFill>
                <a:latin typeface="Candara" panose="020E0502030303020204" pitchFamily="34" charset="0"/>
              </a:rPr>
              <a:t>Espaço para um pequeno texto</a:t>
            </a:r>
          </a:p>
        </p:txBody>
      </p:sp>
    </p:spTree>
    <p:extLst>
      <p:ext uri="{BB962C8B-B14F-4D97-AF65-F5344CB8AC3E}">
        <p14:creationId xmlns:p14="http://schemas.microsoft.com/office/powerpoint/2010/main" val="290952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24B1A32C-2BC0-B13B-D2D6-A0C95448A3FB}"/>
              </a:ext>
            </a:extLst>
          </p:cNvPr>
          <p:cNvSpPr/>
          <p:nvPr/>
        </p:nvSpPr>
        <p:spPr>
          <a:xfrm rot="10800000" flipH="1">
            <a:off x="1" y="-2"/>
            <a:ext cx="3251199" cy="2822851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6898AC7-6A22-76EB-BF62-F549E25E01CD}"/>
              </a:ext>
            </a:extLst>
          </p:cNvPr>
          <p:cNvSpPr/>
          <p:nvPr/>
        </p:nvSpPr>
        <p:spPr>
          <a:xfrm rot="8169665">
            <a:off x="464491" y="-371286"/>
            <a:ext cx="2322218" cy="561289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8BF8231E-4665-D266-1426-F5E7247660C6}"/>
              </a:ext>
            </a:extLst>
          </p:cNvPr>
          <p:cNvSpPr/>
          <p:nvPr/>
        </p:nvSpPr>
        <p:spPr>
          <a:xfrm rot="8169665">
            <a:off x="-995494" y="1868814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CCE9994-5300-7F79-C3CE-E3C5C39F7364}"/>
              </a:ext>
            </a:extLst>
          </p:cNvPr>
          <p:cNvSpPr/>
          <p:nvPr/>
        </p:nvSpPr>
        <p:spPr>
          <a:xfrm rot="10800000">
            <a:off x="259377" y="408531"/>
            <a:ext cx="1718323" cy="1718323"/>
          </a:xfrm>
          <a:prstGeom prst="ellipse">
            <a:avLst/>
          </a:prstGeom>
          <a:noFill/>
          <a:ln>
            <a:solidFill>
              <a:srgbClr val="B7B7B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873271C-5F59-56D8-E362-C78298EDA194}"/>
              </a:ext>
            </a:extLst>
          </p:cNvPr>
          <p:cNvSpPr/>
          <p:nvPr/>
        </p:nvSpPr>
        <p:spPr>
          <a:xfrm rot="8169665">
            <a:off x="1296335" y="303273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28026F5-EF47-EA84-008A-30E973E81AEE}"/>
              </a:ext>
            </a:extLst>
          </p:cNvPr>
          <p:cNvSpPr txBox="1"/>
          <p:nvPr/>
        </p:nvSpPr>
        <p:spPr>
          <a:xfrm>
            <a:off x="7544441" y="131177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B406C29-9536-F6DC-C9A7-9346C3EB3353}"/>
              </a:ext>
            </a:extLst>
          </p:cNvPr>
          <p:cNvSpPr txBox="1"/>
          <p:nvPr/>
        </p:nvSpPr>
        <p:spPr>
          <a:xfrm>
            <a:off x="8386025" y="1293383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BB497E0-9673-E395-0AA5-DE35872CC356}"/>
              </a:ext>
            </a:extLst>
          </p:cNvPr>
          <p:cNvSpPr/>
          <p:nvPr/>
        </p:nvSpPr>
        <p:spPr>
          <a:xfrm>
            <a:off x="1168400" y="3139089"/>
            <a:ext cx="914400" cy="914400"/>
          </a:xfrm>
          <a:prstGeom prst="ellipse">
            <a:avLst/>
          </a:prstGeom>
          <a:solidFill>
            <a:srgbClr val="F8F8F8"/>
          </a:solidFill>
          <a:ln w="38100"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01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A135CB-EF50-3A6E-BDAC-F8B04067DDA1}"/>
              </a:ext>
            </a:extLst>
          </p:cNvPr>
          <p:cNvSpPr txBox="1"/>
          <p:nvPr/>
        </p:nvSpPr>
        <p:spPr>
          <a:xfrm>
            <a:off x="2233268" y="2974223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5A3CA58-1C48-776E-1BC9-EC4E19849C2E}"/>
              </a:ext>
            </a:extLst>
          </p:cNvPr>
          <p:cNvSpPr txBox="1"/>
          <p:nvPr/>
        </p:nvSpPr>
        <p:spPr>
          <a:xfrm>
            <a:off x="2233268" y="3504517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texto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10E6166-9585-2264-E83F-2D78CC193E02}"/>
              </a:ext>
            </a:extLst>
          </p:cNvPr>
          <p:cNvSpPr/>
          <p:nvPr/>
        </p:nvSpPr>
        <p:spPr>
          <a:xfrm>
            <a:off x="1168400" y="5044334"/>
            <a:ext cx="914400" cy="914400"/>
          </a:xfrm>
          <a:prstGeom prst="ellipse">
            <a:avLst/>
          </a:prstGeom>
          <a:solidFill>
            <a:srgbClr val="F8F8F8"/>
          </a:solidFill>
          <a:ln w="38100"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02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F1E4168-5ACD-1050-13A3-6A77F94B21BB}"/>
              </a:ext>
            </a:extLst>
          </p:cNvPr>
          <p:cNvSpPr txBox="1"/>
          <p:nvPr/>
        </p:nvSpPr>
        <p:spPr>
          <a:xfrm>
            <a:off x="2233268" y="4879468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1EB94DB-7711-B81A-E193-4EFF1C28FBA1}"/>
              </a:ext>
            </a:extLst>
          </p:cNvPr>
          <p:cNvSpPr txBox="1"/>
          <p:nvPr/>
        </p:nvSpPr>
        <p:spPr>
          <a:xfrm>
            <a:off x="2233268" y="5409762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texto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1EC9DAE5-0BC9-6155-FED9-B1FE5A893F5F}"/>
              </a:ext>
            </a:extLst>
          </p:cNvPr>
          <p:cNvSpPr/>
          <p:nvPr/>
        </p:nvSpPr>
        <p:spPr>
          <a:xfrm>
            <a:off x="7320785" y="3139089"/>
            <a:ext cx="914400" cy="914400"/>
          </a:xfrm>
          <a:prstGeom prst="ellipse">
            <a:avLst/>
          </a:prstGeom>
          <a:solidFill>
            <a:srgbClr val="F8F8F8"/>
          </a:solidFill>
          <a:ln w="38100"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03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B4A3D38-C9AC-099C-54B5-E893DB96B312}"/>
              </a:ext>
            </a:extLst>
          </p:cNvPr>
          <p:cNvSpPr txBox="1"/>
          <p:nvPr/>
        </p:nvSpPr>
        <p:spPr>
          <a:xfrm>
            <a:off x="8385653" y="2974223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06F9679-BA07-574D-4F42-68EAD8913FDB}"/>
              </a:ext>
            </a:extLst>
          </p:cNvPr>
          <p:cNvSpPr txBox="1"/>
          <p:nvPr/>
        </p:nvSpPr>
        <p:spPr>
          <a:xfrm>
            <a:off x="8385653" y="3504517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texto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EDCC979F-A6FA-A9D2-07C4-80C715389AEE}"/>
              </a:ext>
            </a:extLst>
          </p:cNvPr>
          <p:cNvSpPr/>
          <p:nvPr/>
        </p:nvSpPr>
        <p:spPr>
          <a:xfrm>
            <a:off x="7320785" y="5044334"/>
            <a:ext cx="914400" cy="914400"/>
          </a:xfrm>
          <a:prstGeom prst="ellipse">
            <a:avLst/>
          </a:prstGeom>
          <a:solidFill>
            <a:srgbClr val="F8F8F8"/>
          </a:solidFill>
          <a:ln w="38100">
            <a:solidFill>
              <a:srgbClr val="09224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04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F5E8518-B644-96E4-8498-1088C431CF42}"/>
              </a:ext>
            </a:extLst>
          </p:cNvPr>
          <p:cNvSpPr txBox="1"/>
          <p:nvPr/>
        </p:nvSpPr>
        <p:spPr>
          <a:xfrm>
            <a:off x="8385653" y="4879468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0E06F36-DA0B-3D56-4B62-64F397652DED}"/>
              </a:ext>
            </a:extLst>
          </p:cNvPr>
          <p:cNvSpPr txBox="1"/>
          <p:nvPr/>
        </p:nvSpPr>
        <p:spPr>
          <a:xfrm>
            <a:off x="8385653" y="5409762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texto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CF311A5-29FF-19A8-6D3B-D6D842739A94}"/>
              </a:ext>
            </a:extLst>
          </p:cNvPr>
          <p:cNvGrpSpPr/>
          <p:nvPr/>
        </p:nvGrpSpPr>
        <p:grpSpPr>
          <a:xfrm>
            <a:off x="4068194" y="935183"/>
            <a:ext cx="2188490" cy="584341"/>
            <a:chOff x="3199686" y="5762597"/>
            <a:chExt cx="2188490" cy="584341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7C272C0F-FB5A-D565-D40F-DEC05BAE972C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6859BC82-2762-A070-E660-8235C3B3B123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9E43AE66-C2B9-966C-D4C4-B715A8308361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D3311D01-4548-8281-2589-51562CEAE31A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FB687365-70D0-3CAA-64ED-59E2D995A1CA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ED09789E-FCA1-4549-EDB6-6FF0F228D4C0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8AD7D32E-DCAB-C6B2-9B22-EC6004F6723C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73AACFB6-1957-D0B8-5CBF-68150BC808F6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1D23DFB9-1270-A80C-C0EC-94151D66A5F7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9644CBE2-BA10-0689-1F18-FCBC71B857C2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08995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  <p:bldP spid="18" grpId="0"/>
      <p:bldP spid="19" grpId="0" animBg="1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2B6E2CC-B898-BDAD-DCE4-3E94E1D0E7FF}"/>
              </a:ext>
            </a:extLst>
          </p:cNvPr>
          <p:cNvSpPr txBox="1"/>
          <p:nvPr/>
        </p:nvSpPr>
        <p:spPr>
          <a:xfrm>
            <a:off x="269406" y="195790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C16E980-0D93-30DE-7BF9-A2E41CF512A7}"/>
              </a:ext>
            </a:extLst>
          </p:cNvPr>
          <p:cNvSpPr txBox="1"/>
          <p:nvPr/>
        </p:nvSpPr>
        <p:spPr>
          <a:xfrm>
            <a:off x="340782" y="1332842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35ED171-A60C-6EB9-98AA-4D28530B5FA7}"/>
              </a:ext>
            </a:extLst>
          </p:cNvPr>
          <p:cNvGrpSpPr/>
          <p:nvPr/>
        </p:nvGrpSpPr>
        <p:grpSpPr>
          <a:xfrm>
            <a:off x="5392935" y="852680"/>
            <a:ext cx="2188490" cy="584341"/>
            <a:chOff x="3199686" y="5762597"/>
            <a:chExt cx="2188490" cy="584341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6634373B-1FEE-B4EC-73C8-3377C60517C7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467EA8FD-B263-87C3-2BD6-F88944DD7D60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6C40ABC8-1E84-2DBD-0697-55924DBD6496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26340E79-1B26-E558-6C9E-039AB3670C49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DB911133-4869-E3FB-C58D-F0EAB21E00EC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D3F0ECF5-72E2-2926-9000-FB6569EC105E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B10B2B8B-0112-358C-D15D-AA54042D3EA4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B4AEF7FF-0082-D857-55B0-20E97D1B416D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C0F55FBE-6F8F-8626-BC47-C8B75DD5455B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BDE675F6-04B2-5C15-7A01-2E920B251CAB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Triângulo Retângulo 16">
            <a:extLst>
              <a:ext uri="{FF2B5EF4-FFF2-40B4-BE49-F238E27FC236}">
                <a16:creationId xmlns:a16="http://schemas.microsoft.com/office/drawing/2014/main" id="{7C3DDC69-41EC-7438-FB06-D2618AC3986D}"/>
              </a:ext>
            </a:extLst>
          </p:cNvPr>
          <p:cNvSpPr/>
          <p:nvPr/>
        </p:nvSpPr>
        <p:spPr>
          <a:xfrm rot="16200000" flipH="1">
            <a:off x="8175171" y="-39913"/>
            <a:ext cx="3976914" cy="4056743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F76D434C-7F61-5B83-5199-B9F1FD3C8716}"/>
              </a:ext>
            </a:extLst>
          </p:cNvPr>
          <p:cNvSpPr/>
          <p:nvPr/>
        </p:nvSpPr>
        <p:spPr>
          <a:xfrm rot="13223456">
            <a:off x="10165219" y="1707813"/>
            <a:ext cx="1944000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FC03B50C-EE7F-9FFF-0FF4-9DE85618B748}"/>
              </a:ext>
            </a:extLst>
          </p:cNvPr>
          <p:cNvSpPr/>
          <p:nvPr/>
        </p:nvSpPr>
        <p:spPr>
          <a:xfrm rot="13560720">
            <a:off x="11417797" y="3551878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B14359E6-29E7-9A67-FF91-53CCB1CEFB75}"/>
              </a:ext>
            </a:extLst>
          </p:cNvPr>
          <p:cNvSpPr/>
          <p:nvPr/>
        </p:nvSpPr>
        <p:spPr>
          <a:xfrm>
            <a:off x="9107383" y="1260875"/>
            <a:ext cx="1718323" cy="1718323"/>
          </a:xfrm>
          <a:prstGeom prst="ellipse">
            <a:avLst/>
          </a:prstGeom>
          <a:noFill/>
          <a:ln>
            <a:solidFill>
              <a:srgbClr val="F8F8F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D04D8C7E-6CFA-6B8E-D26C-BCD8D68FD1A9}"/>
              </a:ext>
            </a:extLst>
          </p:cNvPr>
          <p:cNvSpPr/>
          <p:nvPr/>
        </p:nvSpPr>
        <p:spPr>
          <a:xfrm rot="13336499">
            <a:off x="7415838" y="423553"/>
            <a:ext cx="2772000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2EBC9014-D59D-5DDB-AD9A-22F5FB7E0DBF}"/>
              </a:ext>
            </a:extLst>
          </p:cNvPr>
          <p:cNvSpPr/>
          <p:nvPr/>
        </p:nvSpPr>
        <p:spPr>
          <a:xfrm rot="13560720">
            <a:off x="9138544" y="-168897"/>
            <a:ext cx="1656000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5EA49C3-4C7D-4257-6362-FBA70F1E3544}"/>
              </a:ext>
            </a:extLst>
          </p:cNvPr>
          <p:cNvSpPr txBox="1"/>
          <p:nvPr/>
        </p:nvSpPr>
        <p:spPr>
          <a:xfrm>
            <a:off x="461841" y="3125710"/>
            <a:ext cx="61271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Este é um espaço para um pequeno texto. </a:t>
            </a:r>
            <a:r>
              <a:rPr lang="pt-BR" sz="4800" b="1" dirty="0">
                <a:solidFill>
                  <a:srgbClr val="092241"/>
                </a:solidFill>
                <a:latin typeface="Candara" panose="020E0502030303020204" pitchFamily="34" charset="0"/>
              </a:rPr>
              <a:t>Destaque palavras importantes</a:t>
            </a:r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195F2917-3C22-28A8-4D32-6C837D808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6" r="15066"/>
          <a:stretch/>
        </p:blipFill>
        <p:spPr>
          <a:xfrm>
            <a:off x="6996712" y="2536000"/>
            <a:ext cx="4065904" cy="3879550"/>
          </a:xfrm>
          <a:prstGeom prst="ellipse">
            <a:avLst/>
          </a:prstGeom>
          <a:ln w="76200">
            <a:solidFill>
              <a:srgbClr val="F8F8F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281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03395F7E-EE68-AF6E-CC1E-B94058860B74}"/>
              </a:ext>
            </a:extLst>
          </p:cNvPr>
          <p:cNvSpPr/>
          <p:nvPr/>
        </p:nvSpPr>
        <p:spPr>
          <a:xfrm flipH="1">
            <a:off x="6589486" y="943430"/>
            <a:ext cx="5602514" cy="5914570"/>
          </a:xfrm>
          <a:prstGeom prst="rtTriangle">
            <a:avLst/>
          </a:prstGeom>
          <a:solidFill>
            <a:srgbClr val="092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AF366023-1200-C13D-B5FC-F7495422A310}"/>
              </a:ext>
            </a:extLst>
          </p:cNvPr>
          <p:cNvSpPr/>
          <p:nvPr/>
        </p:nvSpPr>
        <p:spPr>
          <a:xfrm rot="18969665">
            <a:off x="9524976" y="3222113"/>
            <a:ext cx="1538514" cy="413774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07A984F-F478-3E62-DBD5-0AAF1D2AF2D9}"/>
              </a:ext>
            </a:extLst>
          </p:cNvPr>
          <p:cNvSpPr/>
          <p:nvPr/>
        </p:nvSpPr>
        <p:spPr>
          <a:xfrm rot="18969665">
            <a:off x="6953057" y="4692631"/>
            <a:ext cx="1538514" cy="327055"/>
          </a:xfrm>
          <a:prstGeom prst="roundRect">
            <a:avLst>
              <a:gd name="adj" fmla="val 50000"/>
            </a:avLst>
          </a:prstGeom>
          <a:solidFill>
            <a:srgbClr val="649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8C8F7C2-5899-42C1-CC2D-F0F0509B1758}"/>
              </a:ext>
            </a:extLst>
          </p:cNvPr>
          <p:cNvSpPr/>
          <p:nvPr/>
        </p:nvSpPr>
        <p:spPr>
          <a:xfrm rot="18969665">
            <a:off x="9125547" y="2311516"/>
            <a:ext cx="1538514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6C10C78E-DD0A-A438-5793-F3B6BBB98D90}"/>
              </a:ext>
            </a:extLst>
          </p:cNvPr>
          <p:cNvSpPr/>
          <p:nvPr/>
        </p:nvSpPr>
        <p:spPr>
          <a:xfrm rot="18969665">
            <a:off x="7188906" y="5226279"/>
            <a:ext cx="1538514" cy="561289"/>
          </a:xfrm>
          <a:prstGeom prst="roundRect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B30A3DBE-C1D3-562C-B25B-04B34125E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4" b="17036"/>
          <a:stretch>
            <a:fillRect/>
          </a:stretch>
        </p:blipFill>
        <p:spPr>
          <a:xfrm>
            <a:off x="7175380" y="2263320"/>
            <a:ext cx="3347477" cy="3194051"/>
          </a:xfrm>
          <a:prstGeom prst="ellipse">
            <a:avLst/>
          </a:prstGeom>
          <a:ln w="76200">
            <a:solidFill>
              <a:srgbClr val="F8F8F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5651DB1-514E-3487-7007-B05C465EE312}"/>
              </a:ext>
            </a:extLst>
          </p:cNvPr>
          <p:cNvSpPr/>
          <p:nvPr/>
        </p:nvSpPr>
        <p:spPr>
          <a:xfrm rot="18969665">
            <a:off x="8233812" y="5399905"/>
            <a:ext cx="1007777" cy="150934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11B91B0-CD88-5FEB-731F-A26B49BF767B}"/>
              </a:ext>
            </a:extLst>
          </p:cNvPr>
          <p:cNvSpPr/>
          <p:nvPr/>
        </p:nvSpPr>
        <p:spPr>
          <a:xfrm>
            <a:off x="6413552" y="4268166"/>
            <a:ext cx="1718323" cy="1718323"/>
          </a:xfrm>
          <a:prstGeom prst="ellipse">
            <a:avLst/>
          </a:prstGeom>
          <a:noFill/>
          <a:ln>
            <a:solidFill>
              <a:srgbClr val="F8F8F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004EBF4-9019-155F-A3D4-AD75A845B375}"/>
              </a:ext>
            </a:extLst>
          </p:cNvPr>
          <p:cNvSpPr txBox="1"/>
          <p:nvPr/>
        </p:nvSpPr>
        <p:spPr>
          <a:xfrm>
            <a:off x="269406" y="195790"/>
            <a:ext cx="4285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7DAEDEF-F72A-69A2-5D59-F98945E7288E}"/>
              </a:ext>
            </a:extLst>
          </p:cNvPr>
          <p:cNvSpPr txBox="1"/>
          <p:nvPr/>
        </p:nvSpPr>
        <p:spPr>
          <a:xfrm>
            <a:off x="340782" y="1332842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92241"/>
                </a:solidFill>
                <a:latin typeface="Candara" panose="020E0502030303020204" pitchFamily="34" charset="0"/>
              </a:rPr>
              <a:t>subtítulo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BAD65DE-A4D4-614C-9D2B-E866D5664143}"/>
              </a:ext>
            </a:extLst>
          </p:cNvPr>
          <p:cNvGrpSpPr/>
          <p:nvPr/>
        </p:nvGrpSpPr>
        <p:grpSpPr>
          <a:xfrm>
            <a:off x="5392935" y="852680"/>
            <a:ext cx="2188490" cy="584341"/>
            <a:chOff x="3199686" y="5762597"/>
            <a:chExt cx="2188490" cy="584341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AAECAF83-5081-3967-A455-62DCC9FF4B0E}"/>
                </a:ext>
              </a:extLst>
            </p:cNvPr>
            <p:cNvSpPr/>
            <p:nvPr/>
          </p:nvSpPr>
          <p:spPr>
            <a:xfrm>
              <a:off x="517862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95B6ACD1-FF42-EFA5-4250-7A60664788C0}"/>
                </a:ext>
              </a:extLst>
            </p:cNvPr>
            <p:cNvSpPr/>
            <p:nvPr/>
          </p:nvSpPr>
          <p:spPr>
            <a:xfrm>
              <a:off x="4847531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A50249AD-7859-8BAE-43B5-3ABB15C78820}"/>
                </a:ext>
              </a:extLst>
            </p:cNvPr>
            <p:cNvSpPr/>
            <p:nvPr/>
          </p:nvSpPr>
          <p:spPr>
            <a:xfrm>
              <a:off x="4517322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948BFD3F-3D08-E1B6-4EEA-9B8FD8EBE500}"/>
                </a:ext>
              </a:extLst>
            </p:cNvPr>
            <p:cNvSpPr/>
            <p:nvPr/>
          </p:nvSpPr>
          <p:spPr>
            <a:xfrm>
              <a:off x="4189156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5E3894F6-798D-547E-2BFD-1530EF18D5B3}"/>
                </a:ext>
              </a:extLst>
            </p:cNvPr>
            <p:cNvSpPr/>
            <p:nvPr/>
          </p:nvSpPr>
          <p:spPr>
            <a:xfrm>
              <a:off x="3860990" y="5762597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0B379C70-1924-E534-4BD8-32155741FA4C}"/>
                </a:ext>
              </a:extLst>
            </p:cNvPr>
            <p:cNvSpPr/>
            <p:nvPr/>
          </p:nvSpPr>
          <p:spPr>
            <a:xfrm>
              <a:off x="451732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A27B0D38-1018-93A3-8232-666CA098783D}"/>
                </a:ext>
              </a:extLst>
            </p:cNvPr>
            <p:cNvSpPr/>
            <p:nvPr/>
          </p:nvSpPr>
          <p:spPr>
            <a:xfrm>
              <a:off x="4186227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FD41DA6A-3400-1193-1F4A-D919C4B7365D}"/>
                </a:ext>
              </a:extLst>
            </p:cNvPr>
            <p:cNvSpPr/>
            <p:nvPr/>
          </p:nvSpPr>
          <p:spPr>
            <a:xfrm>
              <a:off x="3856018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0F213131-7CCB-5B27-6B7F-32856B6C7930}"/>
                </a:ext>
              </a:extLst>
            </p:cNvPr>
            <p:cNvSpPr/>
            <p:nvPr/>
          </p:nvSpPr>
          <p:spPr>
            <a:xfrm>
              <a:off x="3527852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2D08EDFF-FD89-5E81-3290-5DBCC267259D}"/>
                </a:ext>
              </a:extLst>
            </p:cNvPr>
            <p:cNvSpPr/>
            <p:nvPr/>
          </p:nvSpPr>
          <p:spPr>
            <a:xfrm>
              <a:off x="3199686" y="6137388"/>
              <a:ext cx="209550" cy="209550"/>
            </a:xfrm>
            <a:prstGeom prst="ellipse">
              <a:avLst/>
            </a:prstGeom>
            <a:solidFill>
              <a:srgbClr val="0922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DA97D56-123E-7A07-866B-A44A254E049A}"/>
              </a:ext>
            </a:extLst>
          </p:cNvPr>
          <p:cNvSpPr txBox="1"/>
          <p:nvPr/>
        </p:nvSpPr>
        <p:spPr>
          <a:xfrm>
            <a:off x="490008" y="4918269"/>
            <a:ext cx="5977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92241"/>
                </a:solidFill>
                <a:latin typeface="Candara" panose="020E0502030303020204" pitchFamily="34" charset="0"/>
              </a:rPr>
              <a:t>Este é um espaço para um pequeno texto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E099EFF-484E-886B-BAD8-033781CC9004}"/>
              </a:ext>
            </a:extLst>
          </p:cNvPr>
          <p:cNvSpPr/>
          <p:nvPr/>
        </p:nvSpPr>
        <p:spPr>
          <a:xfrm>
            <a:off x="1476603" y="2708569"/>
            <a:ext cx="914400" cy="914400"/>
          </a:xfrm>
          <a:prstGeom prst="ellipse">
            <a:avLst/>
          </a:prstGeom>
          <a:solidFill>
            <a:srgbClr val="B7B7B7"/>
          </a:solidFill>
          <a:ln w="38100">
            <a:solidFill>
              <a:srgbClr val="6493E3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01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0B0C86A-9562-0A56-BF54-F6EA1FEFBCF6}"/>
              </a:ext>
            </a:extLst>
          </p:cNvPr>
          <p:cNvSpPr txBox="1"/>
          <p:nvPr/>
        </p:nvSpPr>
        <p:spPr>
          <a:xfrm>
            <a:off x="1071222" y="366136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9754B03-838F-8429-233C-4207F2A89F2D}"/>
              </a:ext>
            </a:extLst>
          </p:cNvPr>
          <p:cNvSpPr txBox="1"/>
          <p:nvPr/>
        </p:nvSpPr>
        <p:spPr>
          <a:xfrm>
            <a:off x="712950" y="4191655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texto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44FC0AFA-FAC2-4B86-97F2-87E6642FA585}"/>
              </a:ext>
            </a:extLst>
          </p:cNvPr>
          <p:cNvSpPr/>
          <p:nvPr/>
        </p:nvSpPr>
        <p:spPr>
          <a:xfrm>
            <a:off x="4640655" y="2746961"/>
            <a:ext cx="914400" cy="914400"/>
          </a:xfrm>
          <a:prstGeom prst="ellipse">
            <a:avLst/>
          </a:prstGeom>
          <a:solidFill>
            <a:srgbClr val="B7B7B7"/>
          </a:solidFill>
          <a:ln w="38100">
            <a:solidFill>
              <a:srgbClr val="6493E3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92241"/>
                </a:solidFill>
                <a:latin typeface="Berlin Sans FB" panose="020E0602020502020306" pitchFamily="34" charset="0"/>
              </a:rPr>
              <a:t>02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A42D220-5B82-B212-278B-150290A30328}"/>
              </a:ext>
            </a:extLst>
          </p:cNvPr>
          <p:cNvSpPr txBox="1"/>
          <p:nvPr/>
        </p:nvSpPr>
        <p:spPr>
          <a:xfrm>
            <a:off x="4335009" y="366136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92241"/>
                </a:solidFill>
                <a:latin typeface="Berlin Sans FB Demi" panose="020E0802020502020306" pitchFamily="34" charset="0"/>
              </a:rPr>
              <a:t>TÍTULO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6281675-49DD-75C5-C07F-4B1BF5A290B2}"/>
              </a:ext>
            </a:extLst>
          </p:cNvPr>
          <p:cNvSpPr txBox="1"/>
          <p:nvPr/>
        </p:nvSpPr>
        <p:spPr>
          <a:xfrm>
            <a:off x="3896030" y="4192684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092241"/>
                </a:solidFill>
                <a:latin typeface="Candara" panose="020E0502030303020204" pitchFamily="34" charset="0"/>
              </a:rPr>
              <a:t>Pequeno texto</a:t>
            </a:r>
          </a:p>
        </p:txBody>
      </p:sp>
    </p:spTree>
    <p:extLst>
      <p:ext uri="{BB962C8B-B14F-4D97-AF65-F5344CB8AC3E}">
        <p14:creationId xmlns:p14="http://schemas.microsoft.com/office/powerpoint/2010/main" val="405379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3" grpId="0"/>
      <p:bldP spid="24" grpId="0" animBg="1"/>
      <p:bldP spid="25" grpId="0"/>
      <p:bldP spid="26" grpId="0"/>
      <p:bldP spid="27" grpId="0" animBg="1"/>
      <p:bldP spid="28" grpId="0"/>
      <p:bldP spid="29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846</Words>
  <Application>Microsoft Office PowerPoint</Application>
  <PresentationFormat>Widescreen</PresentationFormat>
  <Paragraphs>216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31</vt:i4>
      </vt:variant>
    </vt:vector>
  </HeadingPairs>
  <TitlesOfParts>
    <vt:vector size="41" baseType="lpstr">
      <vt:lpstr>Britannic Bold</vt:lpstr>
      <vt:lpstr>Berlin Sans FB</vt:lpstr>
      <vt:lpstr>Aptos Display</vt:lpstr>
      <vt:lpstr>Arial</vt:lpstr>
      <vt:lpstr>Candara</vt:lpstr>
      <vt:lpstr>Aptos</vt:lpstr>
      <vt:lpstr>Berlin Sans FB Demi</vt:lpstr>
      <vt:lpstr>Bison Bold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Marcio Monteiro</dc:creator>
  <cp:lastModifiedBy>Marcio Monteiro</cp:lastModifiedBy>
  <cp:revision>2</cp:revision>
  <dcterms:created xsi:type="dcterms:W3CDTF">2025-09-20T02:33:51Z</dcterms:created>
  <dcterms:modified xsi:type="dcterms:W3CDTF">2026-07-20T18:19:40Z</dcterms:modified>
</cp:coreProperties>
</file>