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9" r:id="rId32"/>
  </p:sldIdLst>
  <p:sldSz cx="12192000" cy="6858000"/>
  <p:notesSz cx="6858000" cy="9144000"/>
  <p:embeddedFontLst>
    <p:embeddedFont>
      <p:font typeface="Bison Bold" panose="00000400000000000000" pitchFamily="2" charset="0"/>
      <p:regular r:id="rId34"/>
    </p:embeddedFont>
    <p:embeddedFont>
      <p:font typeface="Dreaming Outloud Pro" panose="03050502040302030504" pitchFamily="66" charset="0"/>
      <p:regular r:id="rId35"/>
    </p:embeddedFont>
    <p:embeddedFont>
      <p:font typeface="Franklin Gothic Book" panose="020B0503020102020204" pitchFamily="34" charset="0"/>
      <p:regular r:id="rId36"/>
      <p:italic r:id="rId3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B05"/>
    <a:srgbClr val="8ECAE6"/>
    <a:srgbClr val="D97904"/>
    <a:srgbClr val="591902"/>
    <a:srgbClr val="F2F2F2"/>
    <a:srgbClr val="F2B7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382AB7-F1DB-4F9E-97D0-B13467D54047}" v="459" dt="2024-12-08T03:15:12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74382AB7-F1DB-4F9E-97D0-B13467D54047}"/>
    <pc:docChg chg="undo custSel addSld modSld">
      <pc:chgData name="Marcio Monteiro" userId="aef6e9f59deaac01" providerId="LiveId" clId="{74382AB7-F1DB-4F9E-97D0-B13467D54047}" dt="2024-12-08T03:15:12.608" v="1749"/>
      <pc:docMkLst>
        <pc:docMk/>
      </pc:docMkLst>
      <pc:sldChg chg="addSp delSp modSp mod">
        <pc:chgData name="Marcio Monteiro" userId="aef6e9f59deaac01" providerId="LiveId" clId="{74382AB7-F1DB-4F9E-97D0-B13467D54047}" dt="2024-12-07T04:43:26.231" v="151" actId="21"/>
        <pc:sldMkLst>
          <pc:docMk/>
          <pc:sldMk cId="1206447276" sldId="256"/>
        </pc:sldMkLst>
        <pc:spChg chg="add mod">
          <ac:chgData name="Marcio Monteiro" userId="aef6e9f59deaac01" providerId="LiveId" clId="{74382AB7-F1DB-4F9E-97D0-B13467D54047}" dt="2024-12-06T03:23:42.156" v="47" actId="1076"/>
          <ac:spMkLst>
            <pc:docMk/>
            <pc:sldMk cId="1206447276" sldId="256"/>
            <ac:spMk id="27" creationId="{31D7CEA7-E9A4-DEB9-2D64-8C25BCC0BC0D}"/>
          </ac:spMkLst>
        </pc:spChg>
        <pc:spChg chg="add mod">
          <ac:chgData name="Marcio Monteiro" userId="aef6e9f59deaac01" providerId="LiveId" clId="{74382AB7-F1DB-4F9E-97D0-B13467D54047}" dt="2024-12-06T03:23:42.156" v="47" actId="1076"/>
          <ac:spMkLst>
            <pc:docMk/>
            <pc:sldMk cId="1206447276" sldId="256"/>
            <ac:spMk id="28" creationId="{133AEA52-2D7C-D448-00C7-235ED57945A2}"/>
          </ac:spMkLst>
        </pc:spChg>
        <pc:picChg chg="del">
          <ac:chgData name="Marcio Monteiro" userId="aef6e9f59deaac01" providerId="LiveId" clId="{74382AB7-F1DB-4F9E-97D0-B13467D54047}" dt="2024-12-06T13:25:40.054" v="59" actId="21"/>
          <ac:picMkLst>
            <pc:docMk/>
            <pc:sldMk cId="1206447276" sldId="256"/>
            <ac:picMk id="6" creationId="{52C72F91-6D66-8A13-0ACE-261BCE48AE6D}"/>
          </ac:picMkLst>
        </pc:picChg>
        <pc:picChg chg="del">
          <ac:chgData name="Marcio Monteiro" userId="aef6e9f59deaac01" providerId="LiveId" clId="{74382AB7-F1DB-4F9E-97D0-B13467D54047}" dt="2024-12-07T04:43:26.231" v="151" actId="21"/>
          <ac:picMkLst>
            <pc:docMk/>
            <pc:sldMk cId="1206447276" sldId="256"/>
            <ac:picMk id="12" creationId="{18FB15E3-89C4-47C1-E32B-6AE039CD0340}"/>
          </ac:picMkLst>
        </pc:picChg>
        <pc:picChg chg="add mod">
          <ac:chgData name="Marcio Monteiro" userId="aef6e9f59deaac01" providerId="LiveId" clId="{74382AB7-F1DB-4F9E-97D0-B13467D54047}" dt="2024-12-06T03:23:57.216" v="49" actId="571"/>
          <ac:picMkLst>
            <pc:docMk/>
            <pc:sldMk cId="1206447276" sldId="256"/>
            <ac:picMk id="29" creationId="{CB407269-4285-21CF-2A4B-87B006B1D34C}"/>
          </ac:picMkLst>
        </pc:picChg>
      </pc:sldChg>
      <pc:sldChg chg="addSp delSp modSp new mod modTransition setBg modAnim">
        <pc:chgData name="Marcio Monteiro" userId="aef6e9f59deaac01" providerId="LiveId" clId="{74382AB7-F1DB-4F9E-97D0-B13467D54047}" dt="2024-12-08T02:32:35.655" v="1485"/>
        <pc:sldMkLst>
          <pc:docMk/>
          <pc:sldMk cId="777243498" sldId="257"/>
        </pc:sldMkLst>
        <pc:spChg chg="add mod">
          <ac:chgData name="Marcio Monteiro" userId="aef6e9f59deaac01" providerId="LiveId" clId="{74382AB7-F1DB-4F9E-97D0-B13467D54047}" dt="2024-12-07T04:39:11.956" v="70" actId="1076"/>
          <ac:spMkLst>
            <pc:docMk/>
            <pc:sldMk cId="777243498" sldId="257"/>
            <ac:spMk id="2" creationId="{D0F0A9B5-B8AA-E745-0861-30F19292F1CD}"/>
          </ac:spMkLst>
        </pc:spChg>
        <pc:spChg chg="add mod">
          <ac:chgData name="Marcio Monteiro" userId="aef6e9f59deaac01" providerId="LiveId" clId="{74382AB7-F1DB-4F9E-97D0-B13467D54047}" dt="2024-12-07T04:39:44.464" v="86" actId="1076"/>
          <ac:spMkLst>
            <pc:docMk/>
            <pc:sldMk cId="777243498" sldId="257"/>
            <ac:spMk id="3" creationId="{4F2B66AF-E462-C425-C0BD-8EB8D021435A}"/>
          </ac:spMkLst>
        </pc:spChg>
        <pc:spChg chg="add mod">
          <ac:chgData name="Marcio Monteiro" userId="aef6e9f59deaac01" providerId="LiveId" clId="{74382AB7-F1DB-4F9E-97D0-B13467D54047}" dt="2024-12-07T04:42:48.383" v="142" actId="1037"/>
          <ac:spMkLst>
            <pc:docMk/>
            <pc:sldMk cId="777243498" sldId="257"/>
            <ac:spMk id="4" creationId="{388B01B6-BA96-E796-7320-A7AD0E0528BF}"/>
          </ac:spMkLst>
        </pc:spChg>
        <pc:spChg chg="add mod">
          <ac:chgData name="Marcio Monteiro" userId="aef6e9f59deaac01" providerId="LiveId" clId="{74382AB7-F1DB-4F9E-97D0-B13467D54047}" dt="2024-12-07T04:42:48.383" v="142" actId="1037"/>
          <ac:spMkLst>
            <pc:docMk/>
            <pc:sldMk cId="777243498" sldId="257"/>
            <ac:spMk id="5" creationId="{AC68888C-228E-4A8B-C038-0518B0D5B075}"/>
          </ac:spMkLst>
        </pc:spChg>
        <pc:spChg chg="add mod">
          <ac:chgData name="Marcio Monteiro" userId="aef6e9f59deaac01" providerId="LiveId" clId="{74382AB7-F1DB-4F9E-97D0-B13467D54047}" dt="2024-12-07T04:40:18.042" v="97" actId="20577"/>
          <ac:spMkLst>
            <pc:docMk/>
            <pc:sldMk cId="777243498" sldId="257"/>
            <ac:spMk id="7" creationId="{87839B7D-C7B4-4559-9B1E-F34691E4FB01}"/>
          </ac:spMkLst>
        </pc:spChg>
        <pc:spChg chg="add mod">
          <ac:chgData name="Marcio Monteiro" userId="aef6e9f59deaac01" providerId="LiveId" clId="{74382AB7-F1DB-4F9E-97D0-B13467D54047}" dt="2024-12-07T04:42:39.445" v="137" actId="1038"/>
          <ac:spMkLst>
            <pc:docMk/>
            <pc:sldMk cId="777243498" sldId="257"/>
            <ac:spMk id="8" creationId="{5875B5E0-412B-840B-EAE2-BFB6A3D6A83D}"/>
          </ac:spMkLst>
        </pc:spChg>
        <pc:spChg chg="add mod">
          <ac:chgData name="Marcio Monteiro" userId="aef6e9f59deaac01" providerId="LiveId" clId="{74382AB7-F1DB-4F9E-97D0-B13467D54047}" dt="2024-12-07T04:42:39.445" v="137" actId="1038"/>
          <ac:spMkLst>
            <pc:docMk/>
            <pc:sldMk cId="777243498" sldId="257"/>
            <ac:spMk id="9" creationId="{58B65676-2EBE-7EAD-2BAF-9B48C68DA50E}"/>
          </ac:spMkLst>
        </pc:spChg>
        <pc:spChg chg="add mod">
          <ac:chgData name="Marcio Monteiro" userId="aef6e9f59deaac01" providerId="LiveId" clId="{74382AB7-F1DB-4F9E-97D0-B13467D54047}" dt="2024-12-07T04:40:48.852" v="109" actId="1076"/>
          <ac:spMkLst>
            <pc:docMk/>
            <pc:sldMk cId="777243498" sldId="257"/>
            <ac:spMk id="10" creationId="{CB6D03F1-55EA-B582-F594-4220B9164E24}"/>
          </ac:spMkLst>
        </pc:spChg>
        <pc:picChg chg="add del mod">
          <ac:chgData name="Marcio Monteiro" userId="aef6e9f59deaac01" providerId="LiveId" clId="{74382AB7-F1DB-4F9E-97D0-B13467D54047}" dt="2024-12-08T02:25:54.348" v="1464" actId="478"/>
          <ac:picMkLst>
            <pc:docMk/>
            <pc:sldMk cId="777243498" sldId="257"/>
            <ac:picMk id="6" creationId="{52C72F91-6D66-8A13-0ACE-261BCE48AE6D}"/>
          </ac:picMkLst>
        </pc:picChg>
        <pc:picChg chg="add mod">
          <ac:chgData name="Marcio Monteiro" userId="aef6e9f59deaac01" providerId="LiveId" clId="{74382AB7-F1DB-4F9E-97D0-B13467D54047}" dt="2024-12-07T04:41:34.166" v="119" actId="1076"/>
          <ac:picMkLst>
            <pc:docMk/>
            <pc:sldMk cId="777243498" sldId="257"/>
            <ac:picMk id="11" creationId="{6CBEF2F4-E69A-D04A-ED78-CBFEEBB68889}"/>
          </ac:picMkLst>
        </pc:picChg>
        <pc:picChg chg="add mod">
          <ac:chgData name="Marcio Monteiro" userId="aef6e9f59deaac01" providerId="LiveId" clId="{74382AB7-F1DB-4F9E-97D0-B13467D54047}" dt="2024-12-07T04:42:48.383" v="142" actId="1037"/>
          <ac:picMkLst>
            <pc:docMk/>
            <pc:sldMk cId="777243498" sldId="257"/>
            <ac:picMk id="12" creationId="{003345D7-BD88-FC7D-1817-ADA748CD3985}"/>
          </ac:picMkLst>
        </pc:picChg>
        <pc:picChg chg="add mod">
          <ac:chgData name="Marcio Monteiro" userId="aef6e9f59deaac01" providerId="LiveId" clId="{74382AB7-F1DB-4F9E-97D0-B13467D54047}" dt="2024-12-07T04:41:16.346" v="111" actId="1076"/>
          <ac:picMkLst>
            <pc:docMk/>
            <pc:sldMk cId="777243498" sldId="257"/>
            <ac:picMk id="13" creationId="{98F664A4-5043-5F8C-FFA4-9EB82003D7F3}"/>
          </ac:picMkLst>
        </pc:picChg>
        <pc:picChg chg="add mod">
          <ac:chgData name="Marcio Monteiro" userId="aef6e9f59deaac01" providerId="LiveId" clId="{74382AB7-F1DB-4F9E-97D0-B13467D54047}" dt="2024-12-07T04:42:48.383" v="142" actId="1037"/>
          <ac:picMkLst>
            <pc:docMk/>
            <pc:sldMk cId="777243498" sldId="257"/>
            <ac:picMk id="14" creationId="{3B152B98-1391-2EE6-D4C5-FAE3B898D1F0}"/>
          </ac:picMkLst>
        </pc:picChg>
        <pc:picChg chg="add mod">
          <ac:chgData name="Marcio Monteiro" userId="aef6e9f59deaac01" providerId="LiveId" clId="{74382AB7-F1DB-4F9E-97D0-B13467D54047}" dt="2024-12-07T04:42:39.445" v="137" actId="1038"/>
          <ac:picMkLst>
            <pc:docMk/>
            <pc:sldMk cId="777243498" sldId="257"/>
            <ac:picMk id="15" creationId="{A79C272A-8132-7C92-DF71-45E0F1364D62}"/>
          </ac:picMkLst>
        </pc:picChg>
        <pc:picChg chg="add mod">
          <ac:chgData name="Marcio Monteiro" userId="aef6e9f59deaac01" providerId="LiveId" clId="{74382AB7-F1DB-4F9E-97D0-B13467D54047}" dt="2024-12-07T04:42:39.445" v="137" actId="1038"/>
          <ac:picMkLst>
            <pc:docMk/>
            <pc:sldMk cId="777243498" sldId="257"/>
            <ac:picMk id="16" creationId="{00EFED91-090D-76CB-0F42-1E490DEDDE37}"/>
          </ac:picMkLst>
        </pc:picChg>
        <pc:picChg chg="add mod">
          <ac:chgData name="Marcio Monteiro" userId="aef6e9f59deaac01" providerId="LiveId" clId="{74382AB7-F1DB-4F9E-97D0-B13467D54047}" dt="2024-12-07T04:42:59.813" v="149" actId="1036"/>
          <ac:picMkLst>
            <pc:docMk/>
            <pc:sldMk cId="777243498" sldId="257"/>
            <ac:picMk id="17" creationId="{8C8DF80C-55E8-BB2E-E2D6-F582818E244D}"/>
          </ac:picMkLst>
        </pc:picChg>
        <pc:picChg chg="add del mod">
          <ac:chgData name="Marcio Monteiro" userId="aef6e9f59deaac01" providerId="LiveId" clId="{74382AB7-F1DB-4F9E-97D0-B13467D54047}" dt="2024-12-06T13:24:27.863" v="54" actId="478"/>
          <ac:picMkLst>
            <pc:docMk/>
            <pc:sldMk cId="777243498" sldId="257"/>
            <ac:picMk id="1026" creationId="{700F2EBD-A605-F782-A9CB-8A314EB168D4}"/>
          </ac:picMkLst>
        </pc:picChg>
        <pc:picChg chg="add mod">
          <ac:chgData name="Marcio Monteiro" userId="aef6e9f59deaac01" providerId="LiveId" clId="{74382AB7-F1DB-4F9E-97D0-B13467D54047}" dt="2024-12-07T04:41:30.631" v="118" actId="1076"/>
          <ac:picMkLst>
            <pc:docMk/>
            <pc:sldMk cId="777243498" sldId="257"/>
            <ac:picMk id="1028" creationId="{012B09D0-CB8F-6CCE-1B27-D663F3B20D74}"/>
          </ac:picMkLst>
        </pc:picChg>
      </pc:sldChg>
      <pc:sldChg chg="addSp modSp new mod modTransition setBg modAnim">
        <pc:chgData name="Marcio Monteiro" userId="aef6e9f59deaac01" providerId="LiveId" clId="{74382AB7-F1DB-4F9E-97D0-B13467D54047}" dt="2024-12-08T02:38:26.432" v="1514"/>
        <pc:sldMkLst>
          <pc:docMk/>
          <pc:sldMk cId="119073023" sldId="258"/>
        </pc:sldMkLst>
        <pc:spChg chg="add mod">
          <ac:chgData name="Marcio Monteiro" userId="aef6e9f59deaac01" providerId="LiveId" clId="{74382AB7-F1DB-4F9E-97D0-B13467D54047}" dt="2024-12-07T04:47:40.784" v="287" actId="1036"/>
          <ac:spMkLst>
            <pc:docMk/>
            <pc:sldMk cId="119073023" sldId="258"/>
            <ac:spMk id="3" creationId="{2CE56C1A-762B-CA7E-620E-A0023655D561}"/>
          </ac:spMkLst>
        </pc:spChg>
        <pc:spChg chg="add mod">
          <ac:chgData name="Marcio Monteiro" userId="aef6e9f59deaac01" providerId="LiveId" clId="{74382AB7-F1DB-4F9E-97D0-B13467D54047}" dt="2024-12-07T04:47:40.784" v="287" actId="1036"/>
          <ac:spMkLst>
            <pc:docMk/>
            <pc:sldMk cId="119073023" sldId="258"/>
            <ac:spMk id="4" creationId="{19C89342-4354-54E1-C2A8-DF90388E2578}"/>
          </ac:spMkLst>
        </pc:spChg>
        <pc:picChg chg="add mod">
          <ac:chgData name="Marcio Monteiro" userId="aef6e9f59deaac01" providerId="LiveId" clId="{74382AB7-F1DB-4F9E-97D0-B13467D54047}" dt="2024-12-07T04:44:12.783" v="220" actId="1038"/>
          <ac:picMkLst>
            <pc:docMk/>
            <pc:sldMk cId="119073023" sldId="258"/>
            <ac:picMk id="2" creationId="{29F1269F-49A9-62FD-792F-774C6EF7818A}"/>
          </ac:picMkLst>
        </pc:picChg>
        <pc:picChg chg="add mod">
          <ac:chgData name="Marcio Monteiro" userId="aef6e9f59deaac01" providerId="LiveId" clId="{74382AB7-F1DB-4F9E-97D0-B13467D54047}" dt="2024-12-07T04:46:30.311" v="246"/>
          <ac:picMkLst>
            <pc:docMk/>
            <pc:sldMk cId="119073023" sldId="258"/>
            <ac:picMk id="12" creationId="{18FB15E3-89C4-47C1-E32B-6AE039CD0340}"/>
          </ac:picMkLst>
        </pc:picChg>
        <pc:picChg chg="add mod">
          <ac:chgData name="Marcio Monteiro" userId="aef6e9f59deaac01" providerId="LiveId" clId="{74382AB7-F1DB-4F9E-97D0-B13467D54047}" dt="2024-12-07T04:45:16.268" v="230"/>
          <ac:picMkLst>
            <pc:docMk/>
            <pc:sldMk cId="119073023" sldId="258"/>
            <ac:picMk id="1026" creationId="{937C111C-73FA-717C-F4B7-DE6E10B9A792}"/>
          </ac:picMkLst>
        </pc:picChg>
      </pc:sldChg>
      <pc:sldChg chg="addSp modSp new mod modTransition setBg modAnim">
        <pc:chgData name="Marcio Monteiro" userId="aef6e9f59deaac01" providerId="LiveId" clId="{74382AB7-F1DB-4F9E-97D0-B13467D54047}" dt="2024-12-08T02:39:30.925" v="1517"/>
        <pc:sldMkLst>
          <pc:docMk/>
          <pc:sldMk cId="3440579772" sldId="259"/>
        </pc:sldMkLst>
        <pc:spChg chg="add mod">
          <ac:chgData name="Marcio Monteiro" userId="aef6e9f59deaac01" providerId="LiveId" clId="{74382AB7-F1DB-4F9E-97D0-B13467D54047}" dt="2024-12-07T04:48:50.388" v="295" actId="1076"/>
          <ac:spMkLst>
            <pc:docMk/>
            <pc:sldMk cId="3440579772" sldId="259"/>
            <ac:spMk id="3" creationId="{416B297D-1CAE-E42B-0C41-F0A1B899EA22}"/>
          </ac:spMkLst>
        </pc:spChg>
        <pc:spChg chg="add mod">
          <ac:chgData name="Marcio Monteiro" userId="aef6e9f59deaac01" providerId="LiveId" clId="{74382AB7-F1DB-4F9E-97D0-B13467D54047}" dt="2024-12-07T04:48:50.388" v="295" actId="1076"/>
          <ac:spMkLst>
            <pc:docMk/>
            <pc:sldMk cId="3440579772" sldId="259"/>
            <ac:spMk id="4" creationId="{29F19173-9F76-D23B-7F7D-EE5574C761F0}"/>
          </ac:spMkLst>
        </pc:spChg>
        <pc:spChg chg="add mod">
          <ac:chgData name="Marcio Monteiro" userId="aef6e9f59deaac01" providerId="LiveId" clId="{74382AB7-F1DB-4F9E-97D0-B13467D54047}" dt="2024-12-07T04:53:15.968" v="334" actId="207"/>
          <ac:spMkLst>
            <pc:docMk/>
            <pc:sldMk cId="3440579772" sldId="259"/>
            <ac:spMk id="5" creationId="{B48867E1-549F-2FD3-6612-E63F266332E8}"/>
          </ac:spMkLst>
        </pc:spChg>
        <pc:picChg chg="add mod">
          <ac:chgData name="Marcio Monteiro" userId="aef6e9f59deaac01" providerId="LiveId" clId="{74382AB7-F1DB-4F9E-97D0-B13467D54047}" dt="2024-12-07T04:48:39.554" v="293" actId="1076"/>
          <ac:picMkLst>
            <pc:docMk/>
            <pc:sldMk cId="3440579772" sldId="259"/>
            <ac:picMk id="2" creationId="{6C3DA6B0-7A7F-6454-C2F4-DD92010BFE1F}"/>
          </ac:picMkLst>
        </pc:picChg>
        <pc:picChg chg="add mod">
          <ac:chgData name="Marcio Monteiro" userId="aef6e9f59deaac01" providerId="LiveId" clId="{74382AB7-F1DB-4F9E-97D0-B13467D54047}" dt="2024-12-07T04:50:31.092" v="307" actId="1076"/>
          <ac:picMkLst>
            <pc:docMk/>
            <pc:sldMk cId="3440579772" sldId="259"/>
            <ac:picMk id="6" creationId="{A8E1467A-975A-F4C6-59A3-032913906845}"/>
          </ac:picMkLst>
        </pc:picChg>
        <pc:picChg chg="add mod">
          <ac:chgData name="Marcio Monteiro" userId="aef6e9f59deaac01" providerId="LiveId" clId="{74382AB7-F1DB-4F9E-97D0-B13467D54047}" dt="2024-12-07T04:50:42.242" v="309" actId="1076"/>
          <ac:picMkLst>
            <pc:docMk/>
            <pc:sldMk cId="3440579772" sldId="259"/>
            <ac:picMk id="7" creationId="{36AEFE4E-B42E-1AC8-325D-EDD87FE28D47}"/>
          </ac:picMkLst>
        </pc:picChg>
      </pc:sldChg>
      <pc:sldChg chg="addSp modSp new mod modTransition setBg modAnim">
        <pc:chgData name="Marcio Monteiro" userId="aef6e9f59deaac01" providerId="LiveId" clId="{74382AB7-F1DB-4F9E-97D0-B13467D54047}" dt="2024-12-08T02:41:35.816" v="1521"/>
        <pc:sldMkLst>
          <pc:docMk/>
          <pc:sldMk cId="3726736842" sldId="260"/>
        </pc:sldMkLst>
        <pc:spChg chg="add mod">
          <ac:chgData name="Marcio Monteiro" userId="aef6e9f59deaac01" providerId="LiveId" clId="{74382AB7-F1DB-4F9E-97D0-B13467D54047}" dt="2024-12-07T04:52:01.090" v="314" actId="207"/>
          <ac:spMkLst>
            <pc:docMk/>
            <pc:sldMk cId="3726736842" sldId="260"/>
            <ac:spMk id="2" creationId="{977AE7FB-A22A-C1F8-EB85-32FC4E77C033}"/>
          </ac:spMkLst>
        </pc:spChg>
        <pc:spChg chg="add mod">
          <ac:chgData name="Marcio Monteiro" userId="aef6e9f59deaac01" providerId="LiveId" clId="{74382AB7-F1DB-4F9E-97D0-B13467D54047}" dt="2024-12-07T04:52:49.383" v="328" actId="207"/>
          <ac:spMkLst>
            <pc:docMk/>
            <pc:sldMk cId="3726736842" sldId="260"/>
            <ac:spMk id="5" creationId="{9FEE7356-ACD6-6272-B699-D7E14ED3FD9F}"/>
          </ac:spMkLst>
        </pc:spChg>
        <pc:spChg chg="add mod">
          <ac:chgData name="Marcio Monteiro" userId="aef6e9f59deaac01" providerId="LiveId" clId="{74382AB7-F1DB-4F9E-97D0-B13467D54047}" dt="2024-12-07T04:52:52.375" v="329" actId="207"/>
          <ac:spMkLst>
            <pc:docMk/>
            <pc:sldMk cId="3726736842" sldId="260"/>
            <ac:spMk id="6" creationId="{B488B73F-01D3-5FB6-AEA5-22CB3F64CC02}"/>
          </ac:spMkLst>
        </pc:spChg>
        <pc:spChg chg="add mod">
          <ac:chgData name="Marcio Monteiro" userId="aef6e9f59deaac01" providerId="LiveId" clId="{74382AB7-F1DB-4F9E-97D0-B13467D54047}" dt="2024-12-07T04:53:20.367" v="335" actId="1076"/>
          <ac:spMkLst>
            <pc:docMk/>
            <pc:sldMk cId="3726736842" sldId="260"/>
            <ac:spMk id="7" creationId="{DF0E2540-5844-50CB-590A-FC01AF0F6381}"/>
          </ac:spMkLst>
        </pc:spChg>
        <pc:picChg chg="add mod">
          <ac:chgData name="Marcio Monteiro" userId="aef6e9f59deaac01" providerId="LiveId" clId="{74382AB7-F1DB-4F9E-97D0-B13467D54047}" dt="2024-12-07T23:49:07.071" v="1143" actId="207"/>
          <ac:picMkLst>
            <pc:docMk/>
            <pc:sldMk cId="3726736842" sldId="260"/>
            <ac:picMk id="3" creationId="{9E05299D-97E8-F727-7A27-46C192FF1197}"/>
          </ac:picMkLst>
        </pc:picChg>
        <pc:picChg chg="add mod">
          <ac:chgData name="Marcio Monteiro" userId="aef6e9f59deaac01" providerId="LiveId" clId="{74382AB7-F1DB-4F9E-97D0-B13467D54047}" dt="2024-12-07T23:49:07.071" v="1143" actId="207"/>
          <ac:picMkLst>
            <pc:docMk/>
            <pc:sldMk cId="3726736842" sldId="260"/>
            <ac:picMk id="4" creationId="{A08FF76A-0958-9F13-888A-E5B488F39C81}"/>
          </ac:picMkLst>
        </pc:picChg>
        <pc:picChg chg="add mod">
          <ac:chgData name="Marcio Monteiro" userId="aef6e9f59deaac01" providerId="LiveId" clId="{74382AB7-F1DB-4F9E-97D0-B13467D54047}" dt="2024-12-07T04:54:29.287" v="340" actId="1076"/>
          <ac:picMkLst>
            <pc:docMk/>
            <pc:sldMk cId="3726736842" sldId="260"/>
            <ac:picMk id="8" creationId="{E6C10E54-75DA-D9E4-3C8F-4A06A173B323}"/>
          </ac:picMkLst>
        </pc:picChg>
        <pc:picChg chg="add mod">
          <ac:chgData name="Marcio Monteiro" userId="aef6e9f59deaac01" providerId="LiveId" clId="{74382AB7-F1DB-4F9E-97D0-B13467D54047}" dt="2024-12-07T04:54:55.531" v="341" actId="14826"/>
          <ac:picMkLst>
            <pc:docMk/>
            <pc:sldMk cId="3726736842" sldId="260"/>
            <ac:picMk id="2050" creationId="{CA849B63-5222-0C9D-1391-E51ED83A7206}"/>
          </ac:picMkLst>
        </pc:picChg>
      </pc:sldChg>
      <pc:sldChg chg="addSp delSp modSp new mod modTransition setBg modAnim">
        <pc:chgData name="Marcio Monteiro" userId="aef6e9f59deaac01" providerId="LiveId" clId="{74382AB7-F1DB-4F9E-97D0-B13467D54047}" dt="2024-12-08T02:41:54.020" v="1527"/>
        <pc:sldMkLst>
          <pc:docMk/>
          <pc:sldMk cId="3679737565" sldId="261"/>
        </pc:sldMkLst>
        <pc:spChg chg="add mod">
          <ac:chgData name="Marcio Monteiro" userId="aef6e9f59deaac01" providerId="LiveId" clId="{74382AB7-F1DB-4F9E-97D0-B13467D54047}" dt="2024-12-07T17:35:45.264" v="637" actId="1076"/>
          <ac:spMkLst>
            <pc:docMk/>
            <pc:sldMk cId="3679737565" sldId="261"/>
            <ac:spMk id="4" creationId="{74AC3A8A-D5CD-9919-98BD-77D3545D369C}"/>
          </ac:spMkLst>
        </pc:spChg>
        <pc:spChg chg="add mod">
          <ac:chgData name="Marcio Monteiro" userId="aef6e9f59deaac01" providerId="LiveId" clId="{74382AB7-F1DB-4F9E-97D0-B13467D54047}" dt="2024-12-07T04:58:23.869" v="482" actId="1076"/>
          <ac:spMkLst>
            <pc:docMk/>
            <pc:sldMk cId="3679737565" sldId="261"/>
            <ac:spMk id="5" creationId="{21AB31B4-42A0-0D39-FECB-EDD4145531E7}"/>
          </ac:spMkLst>
        </pc:spChg>
        <pc:spChg chg="add mod">
          <ac:chgData name="Marcio Monteiro" userId="aef6e9f59deaac01" providerId="LiveId" clId="{74382AB7-F1DB-4F9E-97D0-B13467D54047}" dt="2024-12-07T04:58:23.869" v="482" actId="1076"/>
          <ac:spMkLst>
            <pc:docMk/>
            <pc:sldMk cId="3679737565" sldId="261"/>
            <ac:spMk id="6" creationId="{54FB3FCC-3D66-FE70-B4EA-6E925FE7600D}"/>
          </ac:spMkLst>
        </pc:spChg>
        <pc:spChg chg="add mod">
          <ac:chgData name="Marcio Monteiro" userId="aef6e9f59deaac01" providerId="LiveId" clId="{74382AB7-F1DB-4F9E-97D0-B13467D54047}" dt="2024-12-07T05:00:45.390" v="557" actId="164"/>
          <ac:spMkLst>
            <pc:docMk/>
            <pc:sldMk cId="3679737565" sldId="261"/>
            <ac:spMk id="9" creationId="{203A00DB-9086-F7A6-C95D-EEA881E84B82}"/>
          </ac:spMkLst>
        </pc:spChg>
        <pc:spChg chg="add del mod">
          <ac:chgData name="Marcio Monteiro" userId="aef6e9f59deaac01" providerId="LiveId" clId="{74382AB7-F1DB-4F9E-97D0-B13467D54047}" dt="2024-12-07T05:00:49.328" v="558" actId="478"/>
          <ac:spMkLst>
            <pc:docMk/>
            <pc:sldMk cId="3679737565" sldId="261"/>
            <ac:spMk id="10" creationId="{48ED7B89-31DB-E273-CF94-553D94496106}"/>
          </ac:spMkLst>
        </pc:spChg>
        <pc:spChg chg="add del mod">
          <ac:chgData name="Marcio Monteiro" userId="aef6e9f59deaac01" providerId="LiveId" clId="{74382AB7-F1DB-4F9E-97D0-B13467D54047}" dt="2024-12-07T05:00:49.879" v="559" actId="478"/>
          <ac:spMkLst>
            <pc:docMk/>
            <pc:sldMk cId="3679737565" sldId="261"/>
            <ac:spMk id="11" creationId="{682E5E9E-6188-D9A1-4F50-F0F51756C4AA}"/>
          </ac:spMkLst>
        </pc:spChg>
        <pc:spChg chg="add del mod">
          <ac:chgData name="Marcio Monteiro" userId="aef6e9f59deaac01" providerId="LiveId" clId="{74382AB7-F1DB-4F9E-97D0-B13467D54047}" dt="2024-12-07T05:00:51.662" v="562" actId="478"/>
          <ac:spMkLst>
            <pc:docMk/>
            <pc:sldMk cId="3679737565" sldId="261"/>
            <ac:spMk id="12" creationId="{677531AA-75D9-C6ED-2779-0325441C4A3A}"/>
          </ac:spMkLst>
        </pc:spChg>
        <pc:spChg chg="add del mod">
          <ac:chgData name="Marcio Monteiro" userId="aef6e9f59deaac01" providerId="LiveId" clId="{74382AB7-F1DB-4F9E-97D0-B13467D54047}" dt="2024-12-07T05:00:51.203" v="561" actId="478"/>
          <ac:spMkLst>
            <pc:docMk/>
            <pc:sldMk cId="3679737565" sldId="261"/>
            <ac:spMk id="13" creationId="{95E6641C-CA6B-B568-0D3B-DCDF6AB4A70E}"/>
          </ac:spMkLst>
        </pc:spChg>
        <pc:spChg chg="add del mod">
          <ac:chgData name="Marcio Monteiro" userId="aef6e9f59deaac01" providerId="LiveId" clId="{74382AB7-F1DB-4F9E-97D0-B13467D54047}" dt="2024-12-07T05:00:50.400" v="560" actId="478"/>
          <ac:spMkLst>
            <pc:docMk/>
            <pc:sldMk cId="3679737565" sldId="261"/>
            <ac:spMk id="14" creationId="{BAF9F784-C1FA-8994-6A27-AD654556D331}"/>
          </ac:spMkLst>
        </pc:spChg>
        <pc:spChg chg="add mod">
          <ac:chgData name="Marcio Monteiro" userId="aef6e9f59deaac01" providerId="LiveId" clId="{74382AB7-F1DB-4F9E-97D0-B13467D54047}" dt="2024-12-07T05:00:45.390" v="557" actId="164"/>
          <ac:spMkLst>
            <pc:docMk/>
            <pc:sldMk cId="3679737565" sldId="261"/>
            <ac:spMk id="15" creationId="{22650B61-CB48-4405-73E7-7C59F4B82A0C}"/>
          </ac:spMkLst>
        </pc:spChg>
        <pc:spChg chg="add del mod">
          <ac:chgData name="Marcio Monteiro" userId="aef6e9f59deaac01" providerId="LiveId" clId="{74382AB7-F1DB-4F9E-97D0-B13467D54047}" dt="2024-12-07T05:00:02.058" v="517" actId="478"/>
          <ac:spMkLst>
            <pc:docMk/>
            <pc:sldMk cId="3679737565" sldId="261"/>
            <ac:spMk id="16" creationId="{D16AC9DD-9777-DB21-22BB-F531883A5CE6}"/>
          </ac:spMkLst>
        </pc:spChg>
        <pc:spChg chg="add mod">
          <ac:chgData name="Marcio Monteiro" userId="aef6e9f59deaac01" providerId="LiveId" clId="{74382AB7-F1DB-4F9E-97D0-B13467D54047}" dt="2024-12-07T05:01:12.739" v="568" actId="207"/>
          <ac:spMkLst>
            <pc:docMk/>
            <pc:sldMk cId="3679737565" sldId="261"/>
            <ac:spMk id="17" creationId="{B5A40EF4-B470-D2E1-7C60-1767599FDF94}"/>
          </ac:spMkLst>
        </pc:spChg>
        <pc:spChg chg="mod">
          <ac:chgData name="Marcio Monteiro" userId="aef6e9f59deaac01" providerId="LiveId" clId="{74382AB7-F1DB-4F9E-97D0-B13467D54047}" dt="2024-12-07T05:01:21.230" v="571" actId="207"/>
          <ac:spMkLst>
            <pc:docMk/>
            <pc:sldMk cId="3679737565" sldId="261"/>
            <ac:spMk id="20" creationId="{493E5E91-66BA-84D2-CE69-C2D42701CA43}"/>
          </ac:spMkLst>
        </pc:spChg>
        <pc:spChg chg="mod">
          <ac:chgData name="Marcio Monteiro" userId="aef6e9f59deaac01" providerId="LiveId" clId="{74382AB7-F1DB-4F9E-97D0-B13467D54047}" dt="2024-12-07T05:00:53.530" v="563"/>
          <ac:spMkLst>
            <pc:docMk/>
            <pc:sldMk cId="3679737565" sldId="261"/>
            <ac:spMk id="21" creationId="{48A9490B-A77D-DFD9-1BD3-CE14F500F5A5}"/>
          </ac:spMkLst>
        </pc:spChg>
        <pc:spChg chg="mod">
          <ac:chgData name="Marcio Monteiro" userId="aef6e9f59deaac01" providerId="LiveId" clId="{74382AB7-F1DB-4F9E-97D0-B13467D54047}" dt="2024-12-07T05:00:53.530" v="563"/>
          <ac:spMkLst>
            <pc:docMk/>
            <pc:sldMk cId="3679737565" sldId="261"/>
            <ac:spMk id="22" creationId="{7BBC4C02-BC2E-2C28-4251-980DD683D72B}"/>
          </ac:spMkLst>
        </pc:spChg>
        <pc:spChg chg="mod">
          <ac:chgData name="Marcio Monteiro" userId="aef6e9f59deaac01" providerId="LiveId" clId="{74382AB7-F1DB-4F9E-97D0-B13467D54047}" dt="2024-12-07T05:00:58.449" v="565"/>
          <ac:spMkLst>
            <pc:docMk/>
            <pc:sldMk cId="3679737565" sldId="261"/>
            <ac:spMk id="24" creationId="{78C99692-D5FC-B9F9-8166-017557593206}"/>
          </ac:spMkLst>
        </pc:spChg>
        <pc:spChg chg="mod">
          <ac:chgData name="Marcio Monteiro" userId="aef6e9f59deaac01" providerId="LiveId" clId="{74382AB7-F1DB-4F9E-97D0-B13467D54047}" dt="2024-12-07T05:00:58.449" v="565"/>
          <ac:spMkLst>
            <pc:docMk/>
            <pc:sldMk cId="3679737565" sldId="261"/>
            <ac:spMk id="25" creationId="{87B481FD-2595-8342-270F-ED2D6DC699EB}"/>
          </ac:spMkLst>
        </pc:spChg>
        <pc:spChg chg="mod">
          <ac:chgData name="Marcio Monteiro" userId="aef6e9f59deaac01" providerId="LiveId" clId="{74382AB7-F1DB-4F9E-97D0-B13467D54047}" dt="2024-12-07T05:01:19.263" v="570" actId="207"/>
          <ac:spMkLst>
            <pc:docMk/>
            <pc:sldMk cId="3679737565" sldId="261"/>
            <ac:spMk id="26" creationId="{96A53C82-A165-0AF6-FBF3-FAC91030D349}"/>
          </ac:spMkLst>
        </pc:spChg>
        <pc:spChg chg="mod">
          <ac:chgData name="Marcio Monteiro" userId="aef6e9f59deaac01" providerId="LiveId" clId="{74382AB7-F1DB-4F9E-97D0-B13467D54047}" dt="2024-12-07T05:01:23.747" v="572" actId="207"/>
          <ac:spMkLst>
            <pc:docMk/>
            <pc:sldMk cId="3679737565" sldId="261"/>
            <ac:spMk id="28" creationId="{B231A9DB-498B-8D5A-8F7E-9972BE87FF31}"/>
          </ac:spMkLst>
        </pc:spChg>
        <pc:spChg chg="mod">
          <ac:chgData name="Marcio Monteiro" userId="aef6e9f59deaac01" providerId="LiveId" clId="{74382AB7-F1DB-4F9E-97D0-B13467D54047}" dt="2024-12-07T05:01:01.148" v="566"/>
          <ac:spMkLst>
            <pc:docMk/>
            <pc:sldMk cId="3679737565" sldId="261"/>
            <ac:spMk id="29" creationId="{851DC50C-DD6B-AD67-013C-CEE0B99AD1B8}"/>
          </ac:spMkLst>
        </pc:spChg>
        <pc:spChg chg="mod">
          <ac:chgData name="Marcio Monteiro" userId="aef6e9f59deaac01" providerId="LiveId" clId="{74382AB7-F1DB-4F9E-97D0-B13467D54047}" dt="2024-12-07T05:01:01.148" v="566"/>
          <ac:spMkLst>
            <pc:docMk/>
            <pc:sldMk cId="3679737565" sldId="261"/>
            <ac:spMk id="30" creationId="{75098F2A-002A-50F7-BB5B-57CA2FDF599B}"/>
          </ac:spMkLst>
        </pc:spChg>
        <pc:spChg chg="mod">
          <ac:chgData name="Marcio Monteiro" userId="aef6e9f59deaac01" providerId="LiveId" clId="{74382AB7-F1DB-4F9E-97D0-B13467D54047}" dt="2024-12-07T05:01:01.148" v="566"/>
          <ac:spMkLst>
            <pc:docMk/>
            <pc:sldMk cId="3679737565" sldId="261"/>
            <ac:spMk id="32" creationId="{345A7B37-4C3A-793D-3374-CAD7AB962DCE}"/>
          </ac:spMkLst>
        </pc:spChg>
        <pc:spChg chg="mod">
          <ac:chgData name="Marcio Monteiro" userId="aef6e9f59deaac01" providerId="LiveId" clId="{74382AB7-F1DB-4F9E-97D0-B13467D54047}" dt="2024-12-07T05:01:01.148" v="566"/>
          <ac:spMkLst>
            <pc:docMk/>
            <pc:sldMk cId="3679737565" sldId="261"/>
            <ac:spMk id="33" creationId="{D6A12A0E-D15D-1224-78C2-340E1BB36EB2}"/>
          </ac:spMkLst>
        </pc:spChg>
        <pc:spChg chg="mod">
          <ac:chgData name="Marcio Monteiro" userId="aef6e9f59deaac01" providerId="LiveId" clId="{74382AB7-F1DB-4F9E-97D0-B13467D54047}" dt="2024-12-07T05:01:16.764" v="569" actId="207"/>
          <ac:spMkLst>
            <pc:docMk/>
            <pc:sldMk cId="3679737565" sldId="261"/>
            <ac:spMk id="34" creationId="{F73EE5A8-7979-BF6A-8555-7F9021BA2B8B}"/>
          </ac:spMkLst>
        </pc:spChg>
        <pc:spChg chg="mod">
          <ac:chgData name="Marcio Monteiro" userId="aef6e9f59deaac01" providerId="LiveId" clId="{74382AB7-F1DB-4F9E-97D0-B13467D54047}" dt="2024-12-07T05:01:27.230" v="573" actId="207"/>
          <ac:spMkLst>
            <pc:docMk/>
            <pc:sldMk cId="3679737565" sldId="261"/>
            <ac:spMk id="36" creationId="{E6CCF5BB-E65E-3436-E4E3-5D88A57BB0A5}"/>
          </ac:spMkLst>
        </pc:spChg>
        <pc:spChg chg="mod">
          <ac:chgData name="Marcio Monteiro" userId="aef6e9f59deaac01" providerId="LiveId" clId="{74382AB7-F1DB-4F9E-97D0-B13467D54047}" dt="2024-12-07T05:01:01.148" v="566"/>
          <ac:spMkLst>
            <pc:docMk/>
            <pc:sldMk cId="3679737565" sldId="261"/>
            <ac:spMk id="37" creationId="{3A83ABE6-5CBD-F422-EEAF-909AA3191E31}"/>
          </ac:spMkLst>
        </pc:spChg>
        <pc:spChg chg="mod">
          <ac:chgData name="Marcio Monteiro" userId="aef6e9f59deaac01" providerId="LiveId" clId="{74382AB7-F1DB-4F9E-97D0-B13467D54047}" dt="2024-12-07T05:01:01.148" v="566"/>
          <ac:spMkLst>
            <pc:docMk/>
            <pc:sldMk cId="3679737565" sldId="261"/>
            <ac:spMk id="38" creationId="{8C2CEF0F-76DE-6BD2-A8EA-1C82FD2183C6}"/>
          </ac:spMkLst>
        </pc:spChg>
        <pc:grpChg chg="add mod">
          <ac:chgData name="Marcio Monteiro" userId="aef6e9f59deaac01" providerId="LiveId" clId="{74382AB7-F1DB-4F9E-97D0-B13467D54047}" dt="2024-12-07T05:00:45.390" v="557" actId="164"/>
          <ac:grpSpMkLst>
            <pc:docMk/>
            <pc:sldMk cId="3679737565" sldId="261"/>
            <ac:grpSpMk id="18" creationId="{79EE95C1-58D9-78EA-15D8-017ECA6FA79A}"/>
          </ac:grpSpMkLst>
        </pc:grpChg>
        <pc:grpChg chg="add mod">
          <ac:chgData name="Marcio Monteiro" userId="aef6e9f59deaac01" providerId="LiveId" clId="{74382AB7-F1DB-4F9E-97D0-B13467D54047}" dt="2024-12-07T05:00:58.060" v="564" actId="1076"/>
          <ac:grpSpMkLst>
            <pc:docMk/>
            <pc:sldMk cId="3679737565" sldId="261"/>
            <ac:grpSpMk id="19" creationId="{765ED55C-5481-F6FA-17AB-1BBEB6A82622}"/>
          </ac:grpSpMkLst>
        </pc:grpChg>
        <pc:grpChg chg="add mod">
          <ac:chgData name="Marcio Monteiro" userId="aef6e9f59deaac01" providerId="LiveId" clId="{74382AB7-F1DB-4F9E-97D0-B13467D54047}" dt="2024-12-07T05:00:58.449" v="565"/>
          <ac:grpSpMkLst>
            <pc:docMk/>
            <pc:sldMk cId="3679737565" sldId="261"/>
            <ac:grpSpMk id="23" creationId="{4B896423-C83B-B784-D3B2-81F447AAC71C}"/>
          </ac:grpSpMkLst>
        </pc:grpChg>
        <pc:grpChg chg="add mod">
          <ac:chgData name="Marcio Monteiro" userId="aef6e9f59deaac01" providerId="LiveId" clId="{74382AB7-F1DB-4F9E-97D0-B13467D54047}" dt="2024-12-07T05:01:04.909" v="567" actId="1076"/>
          <ac:grpSpMkLst>
            <pc:docMk/>
            <pc:sldMk cId="3679737565" sldId="261"/>
            <ac:grpSpMk id="27" creationId="{1230FC9F-C16A-88AF-C9E5-3F89AC71C008}"/>
          </ac:grpSpMkLst>
        </pc:grpChg>
        <pc:grpChg chg="add mod">
          <ac:chgData name="Marcio Monteiro" userId="aef6e9f59deaac01" providerId="LiveId" clId="{74382AB7-F1DB-4F9E-97D0-B13467D54047}" dt="2024-12-07T05:01:04.909" v="567" actId="1076"/>
          <ac:grpSpMkLst>
            <pc:docMk/>
            <pc:sldMk cId="3679737565" sldId="261"/>
            <ac:grpSpMk id="31" creationId="{0E255749-3748-0504-99F4-2124B3F4AA4D}"/>
          </ac:grpSpMkLst>
        </pc:grpChg>
        <pc:grpChg chg="add mod">
          <ac:chgData name="Marcio Monteiro" userId="aef6e9f59deaac01" providerId="LiveId" clId="{74382AB7-F1DB-4F9E-97D0-B13467D54047}" dt="2024-12-07T05:01:04.909" v="567" actId="1076"/>
          <ac:grpSpMkLst>
            <pc:docMk/>
            <pc:sldMk cId="3679737565" sldId="261"/>
            <ac:grpSpMk id="35" creationId="{9D3FB1A7-F555-CC30-9698-0B53FB09757D}"/>
          </ac:grpSpMkLst>
        </pc:grpChg>
        <pc:picChg chg="add mod modCrop">
          <ac:chgData name="Marcio Monteiro" userId="aef6e9f59deaac01" providerId="LiveId" clId="{74382AB7-F1DB-4F9E-97D0-B13467D54047}" dt="2024-12-07T04:57:36.652" v="357" actId="14100"/>
          <ac:picMkLst>
            <pc:docMk/>
            <pc:sldMk cId="3679737565" sldId="261"/>
            <ac:picMk id="3" creationId="{6932CB68-A41E-1829-8D97-9EFCD2626849}"/>
          </ac:picMkLst>
        </pc:picChg>
        <pc:picChg chg="add mod">
          <ac:chgData name="Marcio Monteiro" userId="aef6e9f59deaac01" providerId="LiveId" clId="{74382AB7-F1DB-4F9E-97D0-B13467D54047}" dt="2024-12-07T23:49:10.251" v="1144" actId="207"/>
          <ac:picMkLst>
            <pc:docMk/>
            <pc:sldMk cId="3679737565" sldId="261"/>
            <ac:picMk id="7" creationId="{09164A08-7DDA-E0FE-4A6B-2F5B201606C9}"/>
          </ac:picMkLst>
        </pc:picChg>
        <pc:picChg chg="add mod">
          <ac:chgData name="Marcio Monteiro" userId="aef6e9f59deaac01" providerId="LiveId" clId="{74382AB7-F1DB-4F9E-97D0-B13467D54047}" dt="2024-12-07T23:49:10.251" v="1144" actId="207"/>
          <ac:picMkLst>
            <pc:docMk/>
            <pc:sldMk cId="3679737565" sldId="261"/>
            <ac:picMk id="8" creationId="{7A51F16A-8782-C560-67C1-3FE4C18F3E06}"/>
          </ac:picMkLst>
        </pc:picChg>
      </pc:sldChg>
      <pc:sldChg chg="addSp delSp modSp new mod modTransition setBg modAnim">
        <pc:chgData name="Marcio Monteiro" userId="aef6e9f59deaac01" providerId="LiveId" clId="{74382AB7-F1DB-4F9E-97D0-B13467D54047}" dt="2024-12-08T02:43:09.389" v="1534"/>
        <pc:sldMkLst>
          <pc:docMk/>
          <pc:sldMk cId="4103463984" sldId="262"/>
        </pc:sldMkLst>
        <pc:spChg chg="add mod">
          <ac:chgData name="Marcio Monteiro" userId="aef6e9f59deaac01" providerId="LiveId" clId="{74382AB7-F1DB-4F9E-97D0-B13467D54047}" dt="2024-12-07T05:02:24.665" v="577" actId="1076"/>
          <ac:spMkLst>
            <pc:docMk/>
            <pc:sldMk cId="4103463984" sldId="262"/>
            <ac:spMk id="2" creationId="{855ABD71-7091-EA8E-EB64-FEA5AE658CD1}"/>
          </ac:spMkLst>
        </pc:spChg>
        <pc:spChg chg="add mod">
          <ac:chgData name="Marcio Monteiro" userId="aef6e9f59deaac01" providerId="LiveId" clId="{74382AB7-F1DB-4F9E-97D0-B13467D54047}" dt="2024-12-07T05:02:24.665" v="577" actId="1076"/>
          <ac:spMkLst>
            <pc:docMk/>
            <pc:sldMk cId="4103463984" sldId="262"/>
            <ac:spMk id="3" creationId="{743EE5E5-9946-4075-DF4D-59C9CADA7BAB}"/>
          </ac:spMkLst>
        </pc:spChg>
        <pc:spChg chg="add mod">
          <ac:chgData name="Marcio Monteiro" userId="aef6e9f59deaac01" providerId="LiveId" clId="{74382AB7-F1DB-4F9E-97D0-B13467D54047}" dt="2024-12-07T05:06:42.329" v="633" actId="1076"/>
          <ac:spMkLst>
            <pc:docMk/>
            <pc:sldMk cId="4103463984" sldId="262"/>
            <ac:spMk id="6" creationId="{EEC411EE-1C34-7BAC-745F-8BA9E3624D4B}"/>
          </ac:spMkLst>
        </pc:spChg>
        <pc:spChg chg="add del mod">
          <ac:chgData name="Marcio Monteiro" userId="aef6e9f59deaac01" providerId="LiveId" clId="{74382AB7-F1DB-4F9E-97D0-B13467D54047}" dt="2024-12-07T05:06:25.064" v="629" actId="478"/>
          <ac:spMkLst>
            <pc:docMk/>
            <pc:sldMk cId="4103463984" sldId="262"/>
            <ac:spMk id="15" creationId="{F441754A-4DC5-BBBE-1F5B-8EB02E2446AA}"/>
          </ac:spMkLst>
        </pc:spChg>
        <pc:picChg chg="add mod">
          <ac:chgData name="Marcio Monteiro" userId="aef6e9f59deaac01" providerId="LiveId" clId="{74382AB7-F1DB-4F9E-97D0-B13467D54047}" dt="2024-12-07T05:02:56.533" v="582" actId="1076"/>
          <ac:picMkLst>
            <pc:docMk/>
            <pc:sldMk cId="4103463984" sldId="262"/>
            <ac:picMk id="4" creationId="{DC5C54C9-A6D7-F30F-DEB8-AD6E27A852FF}"/>
          </ac:picMkLst>
        </pc:picChg>
        <pc:picChg chg="add mod">
          <ac:chgData name="Marcio Monteiro" userId="aef6e9f59deaac01" providerId="LiveId" clId="{74382AB7-F1DB-4F9E-97D0-B13467D54047}" dt="2024-12-07T05:02:47.750" v="581" actId="1076"/>
          <ac:picMkLst>
            <pc:docMk/>
            <pc:sldMk cId="4103463984" sldId="262"/>
            <ac:picMk id="5" creationId="{67B2AE2F-7960-8138-7AC3-D80CD0F3E5A5}"/>
          </ac:picMkLst>
        </pc:picChg>
        <pc:picChg chg="add del mod">
          <ac:chgData name="Marcio Monteiro" userId="aef6e9f59deaac01" providerId="LiveId" clId="{74382AB7-F1DB-4F9E-97D0-B13467D54047}" dt="2024-12-07T05:05:17.891" v="605" actId="21"/>
          <ac:picMkLst>
            <pc:docMk/>
            <pc:sldMk cId="4103463984" sldId="262"/>
            <ac:picMk id="8" creationId="{5A1A8983-5656-3C5B-6FF8-84F5C5E53DA5}"/>
          </ac:picMkLst>
        </pc:picChg>
        <pc:picChg chg="add del mod">
          <ac:chgData name="Marcio Monteiro" userId="aef6e9f59deaac01" providerId="LiveId" clId="{74382AB7-F1DB-4F9E-97D0-B13467D54047}" dt="2024-12-07T05:04:45.158" v="598" actId="478"/>
          <ac:picMkLst>
            <pc:docMk/>
            <pc:sldMk cId="4103463984" sldId="262"/>
            <ac:picMk id="10" creationId="{8035E3D6-25B6-0571-398B-3384EC3B72EF}"/>
          </ac:picMkLst>
        </pc:picChg>
        <pc:picChg chg="add mod">
          <ac:chgData name="Marcio Monteiro" userId="aef6e9f59deaac01" providerId="LiveId" clId="{74382AB7-F1DB-4F9E-97D0-B13467D54047}" dt="2024-12-07T05:05:14.209" v="603" actId="14861"/>
          <ac:picMkLst>
            <pc:docMk/>
            <pc:sldMk cId="4103463984" sldId="262"/>
            <ac:picMk id="12" creationId="{0C932E86-0856-4223-CB07-D9C0CE8F8E82}"/>
          </ac:picMkLst>
        </pc:picChg>
        <pc:picChg chg="add mod modCrop">
          <ac:chgData name="Marcio Monteiro" userId="aef6e9f59deaac01" providerId="LiveId" clId="{74382AB7-F1DB-4F9E-97D0-B13467D54047}" dt="2024-12-07T05:06:35.629" v="632" actId="1036"/>
          <ac:picMkLst>
            <pc:docMk/>
            <pc:sldMk cId="4103463984" sldId="262"/>
            <ac:picMk id="13" creationId="{5A1A8983-5656-3C5B-6FF8-84F5C5E53DA5}"/>
          </ac:picMkLst>
        </pc:picChg>
        <pc:picChg chg="add del mod">
          <ac:chgData name="Marcio Monteiro" userId="aef6e9f59deaac01" providerId="LiveId" clId="{74382AB7-F1DB-4F9E-97D0-B13467D54047}" dt="2024-12-07T05:05:21.627" v="609" actId="478"/>
          <ac:picMkLst>
            <pc:docMk/>
            <pc:sldMk cId="4103463984" sldId="262"/>
            <ac:picMk id="14" creationId="{502D9DAB-AF1D-6069-2A4F-3001811AD1C0}"/>
          </ac:picMkLst>
        </pc:picChg>
      </pc:sldChg>
      <pc:sldChg chg="addSp delSp modSp new mod modTransition setBg modAnim">
        <pc:chgData name="Marcio Monteiro" userId="aef6e9f59deaac01" providerId="LiveId" clId="{74382AB7-F1DB-4F9E-97D0-B13467D54047}" dt="2024-12-08T02:43:28.970" v="1537"/>
        <pc:sldMkLst>
          <pc:docMk/>
          <pc:sldMk cId="2133338781" sldId="263"/>
        </pc:sldMkLst>
        <pc:spChg chg="add del mod">
          <ac:chgData name="Marcio Monteiro" userId="aef6e9f59deaac01" providerId="LiveId" clId="{74382AB7-F1DB-4F9E-97D0-B13467D54047}" dt="2024-12-07T17:37:12.279" v="651" actId="21"/>
          <ac:spMkLst>
            <pc:docMk/>
            <pc:sldMk cId="2133338781" sldId="263"/>
            <ac:spMk id="2" creationId="{2CD09DA8-4F82-1104-2BFF-4490686F1061}"/>
          </ac:spMkLst>
        </pc:spChg>
        <pc:spChg chg="add mod">
          <ac:chgData name="Marcio Monteiro" userId="aef6e9f59deaac01" providerId="LiveId" clId="{74382AB7-F1DB-4F9E-97D0-B13467D54047}" dt="2024-12-07T17:38:31.449" v="664" actId="1076"/>
          <ac:spMkLst>
            <pc:docMk/>
            <pc:sldMk cId="2133338781" sldId="263"/>
            <ac:spMk id="4" creationId="{2CD09DA8-4F82-1104-2BFF-4490686F1061}"/>
          </ac:spMkLst>
        </pc:spChg>
        <pc:spChg chg="add mod">
          <ac:chgData name="Marcio Monteiro" userId="aef6e9f59deaac01" providerId="LiveId" clId="{74382AB7-F1DB-4F9E-97D0-B13467D54047}" dt="2024-12-07T17:37:59.520" v="660" actId="1076"/>
          <ac:spMkLst>
            <pc:docMk/>
            <pc:sldMk cId="2133338781" sldId="263"/>
            <ac:spMk id="5" creationId="{6722891B-65F5-D06B-4FD9-E9230E64E54D}"/>
          </ac:spMkLst>
        </pc:spChg>
        <pc:spChg chg="add mod">
          <ac:chgData name="Marcio Monteiro" userId="aef6e9f59deaac01" providerId="LiveId" clId="{74382AB7-F1DB-4F9E-97D0-B13467D54047}" dt="2024-12-07T17:37:59.520" v="660" actId="1076"/>
          <ac:spMkLst>
            <pc:docMk/>
            <pc:sldMk cId="2133338781" sldId="263"/>
            <ac:spMk id="6" creationId="{C90726DB-5959-D220-95EA-1BD68E6A8589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0" creationId="{9F3DA8F0-BF77-65CA-2CA7-D3EBAF86D58E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1" creationId="{BDD1D55D-A4EA-66B3-3626-545E4958B24A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2" creationId="{F0299B7A-B260-3EE7-F17E-90989D08288E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4" creationId="{10D416E5-63B4-22CB-4E9F-4A7B777FEFA8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5" creationId="{B4DBE252-F16E-843B-A5E9-E6879D8A3CE6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6" creationId="{7FB8EE25-C72B-9E9A-E173-24F9176A881C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8" creationId="{941F9126-7ECD-9BAB-1B18-D68168D6D5ED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19" creationId="{D1F394F5-97B9-96B1-DD5A-D06D78B3A4A8}"/>
          </ac:spMkLst>
        </pc:spChg>
        <pc:spChg chg="mod">
          <ac:chgData name="Marcio Monteiro" userId="aef6e9f59deaac01" providerId="LiveId" clId="{74382AB7-F1DB-4F9E-97D0-B13467D54047}" dt="2024-12-07T17:39:06.438" v="667"/>
          <ac:spMkLst>
            <pc:docMk/>
            <pc:sldMk cId="2133338781" sldId="263"/>
            <ac:spMk id="20" creationId="{7D67B589-93BD-ACA9-D6F3-DEA7AEB27EB8}"/>
          </ac:spMkLst>
        </pc:spChg>
        <pc:grpChg chg="add mod">
          <ac:chgData name="Marcio Monteiro" userId="aef6e9f59deaac01" providerId="LiveId" clId="{74382AB7-F1DB-4F9E-97D0-B13467D54047}" dt="2024-12-07T17:39:14.282" v="680" actId="1036"/>
          <ac:grpSpMkLst>
            <pc:docMk/>
            <pc:sldMk cId="2133338781" sldId="263"/>
            <ac:grpSpMk id="9" creationId="{B586B8B7-E86C-E343-9BCE-B42799A03118}"/>
          </ac:grpSpMkLst>
        </pc:grpChg>
        <pc:grpChg chg="add mod">
          <ac:chgData name="Marcio Monteiro" userId="aef6e9f59deaac01" providerId="LiveId" clId="{74382AB7-F1DB-4F9E-97D0-B13467D54047}" dt="2024-12-07T17:39:17.404" v="681" actId="1076"/>
          <ac:grpSpMkLst>
            <pc:docMk/>
            <pc:sldMk cId="2133338781" sldId="263"/>
            <ac:grpSpMk id="13" creationId="{54CA20F8-7892-75ED-86E3-65ACFF258ACD}"/>
          </ac:grpSpMkLst>
        </pc:grpChg>
        <pc:grpChg chg="add mod">
          <ac:chgData name="Marcio Monteiro" userId="aef6e9f59deaac01" providerId="LiveId" clId="{74382AB7-F1DB-4F9E-97D0-B13467D54047}" dt="2024-12-07T17:39:14.282" v="680" actId="1036"/>
          <ac:grpSpMkLst>
            <pc:docMk/>
            <pc:sldMk cId="2133338781" sldId="263"/>
            <ac:grpSpMk id="17" creationId="{0FF5E1C1-DEC0-FF32-6B7D-A877020FA858}"/>
          </ac:grpSpMkLst>
        </pc:grpChg>
        <pc:picChg chg="add mod modCrop">
          <ac:chgData name="Marcio Monteiro" userId="aef6e9f59deaac01" providerId="LiveId" clId="{74382AB7-F1DB-4F9E-97D0-B13467D54047}" dt="2024-12-07T17:37:04.666" v="648" actId="1076"/>
          <ac:picMkLst>
            <pc:docMk/>
            <pc:sldMk cId="2133338781" sldId="263"/>
            <ac:picMk id="3" creationId="{75697E3E-088E-DCB9-835B-E7D9ADBB251F}"/>
          </ac:picMkLst>
        </pc:picChg>
        <pc:picChg chg="add mod">
          <ac:chgData name="Marcio Monteiro" userId="aef6e9f59deaac01" providerId="LiveId" clId="{74382AB7-F1DB-4F9E-97D0-B13467D54047}" dt="2024-12-07T23:49:01.423" v="1142" actId="207"/>
          <ac:picMkLst>
            <pc:docMk/>
            <pc:sldMk cId="2133338781" sldId="263"/>
            <ac:picMk id="7" creationId="{E99466C8-07C4-C4AE-2D49-661A88D22368}"/>
          </ac:picMkLst>
        </pc:picChg>
        <pc:picChg chg="add mod">
          <ac:chgData name="Marcio Monteiro" userId="aef6e9f59deaac01" providerId="LiveId" clId="{74382AB7-F1DB-4F9E-97D0-B13467D54047}" dt="2024-12-07T23:49:01.423" v="1142" actId="207"/>
          <ac:picMkLst>
            <pc:docMk/>
            <pc:sldMk cId="2133338781" sldId="263"/>
            <ac:picMk id="8" creationId="{CAE23CBB-91B4-6499-0914-77718F8BC4EE}"/>
          </ac:picMkLst>
        </pc:picChg>
      </pc:sldChg>
      <pc:sldChg chg="addSp modSp new mod modTransition setBg modAnim">
        <pc:chgData name="Marcio Monteiro" userId="aef6e9f59deaac01" providerId="LiveId" clId="{74382AB7-F1DB-4F9E-97D0-B13467D54047}" dt="2024-12-08T02:44:03.362" v="1550"/>
        <pc:sldMkLst>
          <pc:docMk/>
          <pc:sldMk cId="11863582" sldId="264"/>
        </pc:sldMkLst>
        <pc:spChg chg="add mod">
          <ac:chgData name="Marcio Monteiro" userId="aef6e9f59deaac01" providerId="LiveId" clId="{74382AB7-F1DB-4F9E-97D0-B13467D54047}" dt="2024-12-08T02:02:08.410" v="1289" actId="1076"/>
          <ac:spMkLst>
            <pc:docMk/>
            <pc:sldMk cId="11863582" sldId="264"/>
            <ac:spMk id="3" creationId="{3D1C41FF-9654-31EF-5261-1CBE62FA9A52}"/>
          </ac:spMkLst>
        </pc:spChg>
        <pc:spChg chg="add mod">
          <ac:chgData name="Marcio Monteiro" userId="aef6e9f59deaac01" providerId="LiveId" clId="{74382AB7-F1DB-4F9E-97D0-B13467D54047}" dt="2024-12-07T17:48:40.009" v="695" actId="1036"/>
          <ac:spMkLst>
            <pc:docMk/>
            <pc:sldMk cId="11863582" sldId="264"/>
            <ac:spMk id="4" creationId="{8C7F2353-6723-CCDB-5360-00F1B4F54EBC}"/>
          </ac:spMkLst>
        </pc:spChg>
        <pc:spChg chg="add mod">
          <ac:chgData name="Marcio Monteiro" userId="aef6e9f59deaac01" providerId="LiveId" clId="{74382AB7-F1DB-4F9E-97D0-B13467D54047}" dt="2024-12-07T17:48:45.535" v="696" actId="207"/>
          <ac:spMkLst>
            <pc:docMk/>
            <pc:sldMk cId="11863582" sldId="264"/>
            <ac:spMk id="5" creationId="{03EC3919-0ADA-774B-A032-0670429A289C}"/>
          </ac:spMkLst>
        </pc:spChg>
        <pc:spChg chg="add mod">
          <ac:chgData name="Marcio Monteiro" userId="aef6e9f59deaac01" providerId="LiveId" clId="{74382AB7-F1DB-4F9E-97D0-B13467D54047}" dt="2024-12-07T17:49:09.563" v="704" actId="207"/>
          <ac:spMkLst>
            <pc:docMk/>
            <pc:sldMk cId="11863582" sldId="264"/>
            <ac:spMk id="6" creationId="{E6AF910D-BC88-B506-75FA-A9AD736493EA}"/>
          </ac:spMkLst>
        </pc:spChg>
        <pc:spChg chg="add mod">
          <ac:chgData name="Marcio Monteiro" userId="aef6e9f59deaac01" providerId="LiveId" clId="{74382AB7-F1DB-4F9E-97D0-B13467D54047}" dt="2024-12-07T17:50:07.745" v="713" actId="1076"/>
          <ac:spMkLst>
            <pc:docMk/>
            <pc:sldMk cId="11863582" sldId="264"/>
            <ac:spMk id="10" creationId="{873C67C5-7E36-47ED-7760-2C6288AFE263}"/>
          </ac:spMkLst>
        </pc:spChg>
        <pc:spChg chg="add mod">
          <ac:chgData name="Marcio Monteiro" userId="aef6e9f59deaac01" providerId="LiveId" clId="{74382AB7-F1DB-4F9E-97D0-B13467D54047}" dt="2024-12-08T02:43:39.830" v="1540" actId="1076"/>
          <ac:spMkLst>
            <pc:docMk/>
            <pc:sldMk cId="11863582" sldId="264"/>
            <ac:spMk id="11" creationId="{6BA8077B-0FC6-DD76-D128-0E3342B7E83D}"/>
          </ac:spMkLst>
        </pc:spChg>
        <pc:spChg chg="add mod">
          <ac:chgData name="Marcio Monteiro" userId="aef6e9f59deaac01" providerId="LiveId" clId="{74382AB7-F1DB-4F9E-97D0-B13467D54047}" dt="2024-12-07T17:50:12.993" v="715" actId="1076"/>
          <ac:spMkLst>
            <pc:docMk/>
            <pc:sldMk cId="11863582" sldId="264"/>
            <ac:spMk id="12" creationId="{D2243BDB-7D17-F52E-D802-1E258B07057B}"/>
          </ac:spMkLst>
        </pc:spChg>
        <pc:spChg chg="add mod">
          <ac:chgData name="Marcio Monteiro" userId="aef6e9f59deaac01" providerId="LiveId" clId="{74382AB7-F1DB-4F9E-97D0-B13467D54047}" dt="2024-12-07T17:50:12.993" v="715" actId="1076"/>
          <ac:spMkLst>
            <pc:docMk/>
            <pc:sldMk cId="11863582" sldId="264"/>
            <ac:spMk id="13" creationId="{996967E0-3726-5A5F-C9BF-A724CA1F59F7}"/>
          </ac:spMkLst>
        </pc:spChg>
        <pc:spChg chg="add mod">
          <ac:chgData name="Marcio Monteiro" userId="aef6e9f59deaac01" providerId="LiveId" clId="{74382AB7-F1DB-4F9E-97D0-B13467D54047}" dt="2024-12-07T17:50:13.419" v="716"/>
          <ac:spMkLst>
            <pc:docMk/>
            <pc:sldMk cId="11863582" sldId="264"/>
            <ac:spMk id="14" creationId="{40D68683-81F1-4F35-C8BC-CDC349DBF1ED}"/>
          </ac:spMkLst>
        </pc:spChg>
        <pc:spChg chg="add mod">
          <ac:chgData name="Marcio Monteiro" userId="aef6e9f59deaac01" providerId="LiveId" clId="{74382AB7-F1DB-4F9E-97D0-B13467D54047}" dt="2024-12-07T17:50:13.419" v="716"/>
          <ac:spMkLst>
            <pc:docMk/>
            <pc:sldMk cId="11863582" sldId="264"/>
            <ac:spMk id="15" creationId="{541A13EC-126D-1AB2-DD09-7876996D6F61}"/>
          </ac:spMkLst>
        </pc:spChg>
        <pc:picChg chg="add mod">
          <ac:chgData name="Marcio Monteiro" userId="aef6e9f59deaac01" providerId="LiveId" clId="{74382AB7-F1DB-4F9E-97D0-B13467D54047}" dt="2024-12-07T17:48:13.743" v="683"/>
          <ac:picMkLst>
            <pc:docMk/>
            <pc:sldMk cId="11863582" sldId="264"/>
            <ac:picMk id="2" creationId="{2141D363-C86C-E03E-8B11-D5CFBE00C534}"/>
          </ac:picMkLst>
        </pc:picChg>
        <pc:picChg chg="add mod">
          <ac:chgData name="Marcio Monteiro" userId="aef6e9f59deaac01" providerId="LiveId" clId="{74382AB7-F1DB-4F9E-97D0-B13467D54047}" dt="2024-12-07T23:49:15.697" v="1145" actId="207"/>
          <ac:picMkLst>
            <pc:docMk/>
            <pc:sldMk cId="11863582" sldId="264"/>
            <ac:picMk id="16" creationId="{6DE1C16A-1AD3-2D6D-0183-F24CAC8D885C}"/>
          </ac:picMkLst>
        </pc:picChg>
        <pc:picChg chg="add mod">
          <ac:chgData name="Marcio Monteiro" userId="aef6e9f59deaac01" providerId="LiveId" clId="{74382AB7-F1DB-4F9E-97D0-B13467D54047}" dt="2024-12-07T23:49:15.697" v="1145" actId="207"/>
          <ac:picMkLst>
            <pc:docMk/>
            <pc:sldMk cId="11863582" sldId="264"/>
            <ac:picMk id="17" creationId="{CF03DDBE-95A2-A287-5CC3-58722C1466C6}"/>
          </ac:picMkLst>
        </pc:picChg>
        <pc:cxnChg chg="add mod">
          <ac:chgData name="Marcio Monteiro" userId="aef6e9f59deaac01" providerId="LiveId" clId="{74382AB7-F1DB-4F9E-97D0-B13467D54047}" dt="2024-12-07T17:49:47.819" v="711" actId="408"/>
          <ac:cxnSpMkLst>
            <pc:docMk/>
            <pc:sldMk cId="11863582" sldId="264"/>
            <ac:cxnSpMk id="8" creationId="{1DD461D7-1083-34E2-BB48-AEA11D4A18AB}"/>
          </ac:cxnSpMkLst>
        </pc:cxnChg>
        <pc:cxnChg chg="add mod">
          <ac:chgData name="Marcio Monteiro" userId="aef6e9f59deaac01" providerId="LiveId" clId="{74382AB7-F1DB-4F9E-97D0-B13467D54047}" dt="2024-12-07T17:49:47.819" v="711" actId="408"/>
          <ac:cxnSpMkLst>
            <pc:docMk/>
            <pc:sldMk cId="11863582" sldId="264"/>
            <ac:cxnSpMk id="9" creationId="{02CAAA82-7AE8-74D9-5E96-27469BB314BE}"/>
          </ac:cxnSpMkLst>
        </pc:cxnChg>
      </pc:sldChg>
      <pc:sldChg chg="addSp modSp new mod modTransition setBg modAnim">
        <pc:chgData name="Marcio Monteiro" userId="aef6e9f59deaac01" providerId="LiveId" clId="{74382AB7-F1DB-4F9E-97D0-B13467D54047}" dt="2024-12-08T03:15:12.608" v="1749"/>
        <pc:sldMkLst>
          <pc:docMk/>
          <pc:sldMk cId="1720103692" sldId="265"/>
        </pc:sldMkLst>
        <pc:spChg chg="add mod ord">
          <ac:chgData name="Marcio Monteiro" userId="aef6e9f59deaac01" providerId="LiveId" clId="{74382AB7-F1DB-4F9E-97D0-B13467D54047}" dt="2024-12-07T23:39:39.746" v="1010" actId="1076"/>
          <ac:spMkLst>
            <pc:docMk/>
            <pc:sldMk cId="1720103692" sldId="265"/>
            <ac:spMk id="3" creationId="{65CB65FD-6F8E-2605-2086-B48EF3799610}"/>
          </ac:spMkLst>
        </pc:spChg>
        <pc:spChg chg="add mod">
          <ac:chgData name="Marcio Monteiro" userId="aef6e9f59deaac01" providerId="LiveId" clId="{74382AB7-F1DB-4F9E-97D0-B13467D54047}" dt="2024-12-07T23:21:27.488" v="745" actId="1076"/>
          <ac:spMkLst>
            <pc:docMk/>
            <pc:sldMk cId="1720103692" sldId="265"/>
            <ac:spMk id="4" creationId="{301A9E50-7672-8941-C9AE-D5DE228BF372}"/>
          </ac:spMkLst>
        </pc:spChg>
        <pc:spChg chg="add mod">
          <ac:chgData name="Marcio Monteiro" userId="aef6e9f59deaac01" providerId="LiveId" clId="{74382AB7-F1DB-4F9E-97D0-B13467D54047}" dt="2024-12-07T23:21:27.488" v="745" actId="1076"/>
          <ac:spMkLst>
            <pc:docMk/>
            <pc:sldMk cId="1720103692" sldId="265"/>
            <ac:spMk id="5" creationId="{54813C4D-8022-4A1A-C725-473882F1CC5A}"/>
          </ac:spMkLst>
        </pc:spChg>
        <pc:spChg chg="mod">
          <ac:chgData name="Marcio Monteiro" userId="aef6e9f59deaac01" providerId="LiveId" clId="{74382AB7-F1DB-4F9E-97D0-B13467D54047}" dt="2024-12-07T23:26:43.300" v="933"/>
          <ac:spMkLst>
            <pc:docMk/>
            <pc:sldMk cId="1720103692" sldId="265"/>
            <ac:spMk id="7" creationId="{4CA69967-0828-8C41-88AD-9AB7C060D45C}"/>
          </ac:spMkLst>
        </pc:spChg>
        <pc:spChg chg="mod">
          <ac:chgData name="Marcio Monteiro" userId="aef6e9f59deaac01" providerId="LiveId" clId="{74382AB7-F1DB-4F9E-97D0-B13467D54047}" dt="2024-12-07T23:26:43.300" v="933"/>
          <ac:spMkLst>
            <pc:docMk/>
            <pc:sldMk cId="1720103692" sldId="265"/>
            <ac:spMk id="8" creationId="{9D060E33-A287-4F7C-2DF0-63D3B7EE15EF}"/>
          </ac:spMkLst>
        </pc:spChg>
        <pc:spChg chg="mod">
          <ac:chgData name="Marcio Monteiro" userId="aef6e9f59deaac01" providerId="LiveId" clId="{74382AB7-F1DB-4F9E-97D0-B13467D54047}" dt="2024-12-07T23:26:43.300" v="933"/>
          <ac:spMkLst>
            <pc:docMk/>
            <pc:sldMk cId="1720103692" sldId="265"/>
            <ac:spMk id="9" creationId="{EB4899EA-8D6F-A084-C77F-16F2D15323AB}"/>
          </ac:spMkLst>
        </pc:spChg>
        <pc:spChg chg="mod">
          <ac:chgData name="Marcio Monteiro" userId="aef6e9f59deaac01" providerId="LiveId" clId="{74382AB7-F1DB-4F9E-97D0-B13467D54047}" dt="2024-12-07T23:21:35.659" v="747"/>
          <ac:spMkLst>
            <pc:docMk/>
            <pc:sldMk cId="1720103692" sldId="265"/>
            <ac:spMk id="11" creationId="{8E84D412-7EF2-A5D5-0282-F6A5F12A56D0}"/>
          </ac:spMkLst>
        </pc:spChg>
        <pc:spChg chg="mod">
          <ac:chgData name="Marcio Monteiro" userId="aef6e9f59deaac01" providerId="LiveId" clId="{74382AB7-F1DB-4F9E-97D0-B13467D54047}" dt="2024-12-07T23:21:35.659" v="747"/>
          <ac:spMkLst>
            <pc:docMk/>
            <pc:sldMk cId="1720103692" sldId="265"/>
            <ac:spMk id="12" creationId="{9F808DF0-2B2E-BCB8-94AD-334F74B307EE}"/>
          </ac:spMkLst>
        </pc:spChg>
        <pc:spChg chg="mod">
          <ac:chgData name="Marcio Monteiro" userId="aef6e9f59deaac01" providerId="LiveId" clId="{74382AB7-F1DB-4F9E-97D0-B13467D54047}" dt="2024-12-07T23:21:35.659" v="747"/>
          <ac:spMkLst>
            <pc:docMk/>
            <pc:sldMk cId="1720103692" sldId="265"/>
            <ac:spMk id="13" creationId="{087DD580-F73D-DF31-1DBC-85097E68DDF7}"/>
          </ac:spMkLst>
        </pc:spChg>
        <pc:spChg chg="add mod">
          <ac:chgData name="Marcio Monteiro" userId="aef6e9f59deaac01" providerId="LiveId" clId="{74382AB7-F1DB-4F9E-97D0-B13467D54047}" dt="2024-12-07T23:22:50.220" v="757" actId="1076"/>
          <ac:spMkLst>
            <pc:docMk/>
            <pc:sldMk cId="1720103692" sldId="265"/>
            <ac:spMk id="14" creationId="{058FA4F6-4A70-950B-F245-35778D2E7411}"/>
          </ac:spMkLst>
        </pc:spChg>
        <pc:spChg chg="add mod">
          <ac:chgData name="Marcio Monteiro" userId="aef6e9f59deaac01" providerId="LiveId" clId="{74382AB7-F1DB-4F9E-97D0-B13467D54047}" dt="2024-12-07T23:23:30.490" v="766" actId="207"/>
          <ac:spMkLst>
            <pc:docMk/>
            <pc:sldMk cId="1720103692" sldId="265"/>
            <ac:spMk id="15" creationId="{34C34292-34BC-C334-CD75-9BC3AFB5C22B}"/>
          </ac:spMkLst>
        </pc:spChg>
        <pc:spChg chg="add mod">
          <ac:chgData name="Marcio Monteiro" userId="aef6e9f59deaac01" providerId="LiveId" clId="{74382AB7-F1DB-4F9E-97D0-B13467D54047}" dt="2024-12-07T23:23:49.191" v="771" actId="465"/>
          <ac:spMkLst>
            <pc:docMk/>
            <pc:sldMk cId="1720103692" sldId="265"/>
            <ac:spMk id="16" creationId="{26A4D567-CA4F-2F2E-7E80-F13C6FDF0035}"/>
          </ac:spMkLst>
        </pc:spChg>
        <pc:spChg chg="add mod">
          <ac:chgData name="Marcio Monteiro" userId="aef6e9f59deaac01" providerId="LiveId" clId="{74382AB7-F1DB-4F9E-97D0-B13467D54047}" dt="2024-12-07T23:23:45.544" v="770" actId="1076"/>
          <ac:spMkLst>
            <pc:docMk/>
            <pc:sldMk cId="1720103692" sldId="265"/>
            <ac:spMk id="17" creationId="{34DD88D5-069C-2534-7A0E-F307EDB9943B}"/>
          </ac:spMkLst>
        </pc:spChg>
        <pc:spChg chg="add mod">
          <ac:chgData name="Marcio Monteiro" userId="aef6e9f59deaac01" providerId="LiveId" clId="{74382AB7-F1DB-4F9E-97D0-B13467D54047}" dt="2024-12-07T23:25:23.447" v="850" actId="688"/>
          <ac:spMkLst>
            <pc:docMk/>
            <pc:sldMk cId="1720103692" sldId="265"/>
            <ac:spMk id="18" creationId="{E4BA5E99-0582-4F73-0523-92CAC5CD9F5B}"/>
          </ac:spMkLst>
        </pc:spChg>
        <pc:spChg chg="add mod">
          <ac:chgData name="Marcio Monteiro" userId="aef6e9f59deaac01" providerId="LiveId" clId="{74382AB7-F1DB-4F9E-97D0-B13467D54047}" dt="2024-12-07T23:25:30.294" v="854" actId="14100"/>
          <ac:spMkLst>
            <pc:docMk/>
            <pc:sldMk cId="1720103692" sldId="265"/>
            <ac:spMk id="19" creationId="{3EA405E9-5AEB-0AEA-37B4-55A797F9FD9D}"/>
          </ac:spMkLst>
        </pc:spChg>
        <pc:spChg chg="add mod">
          <ac:chgData name="Marcio Monteiro" userId="aef6e9f59deaac01" providerId="LiveId" clId="{74382AB7-F1DB-4F9E-97D0-B13467D54047}" dt="2024-12-07T23:25:39.307" v="914" actId="14100"/>
          <ac:spMkLst>
            <pc:docMk/>
            <pc:sldMk cId="1720103692" sldId="265"/>
            <ac:spMk id="20" creationId="{EB5925B0-D77E-FB30-FC94-F25D4FCF633C}"/>
          </ac:spMkLst>
        </pc:spChg>
        <pc:spChg chg="add mod">
          <ac:chgData name="Marcio Monteiro" userId="aef6e9f59deaac01" providerId="LiveId" clId="{74382AB7-F1DB-4F9E-97D0-B13467D54047}" dt="2024-12-07T23:26:09.174" v="922" actId="1076"/>
          <ac:spMkLst>
            <pc:docMk/>
            <pc:sldMk cId="1720103692" sldId="265"/>
            <ac:spMk id="21" creationId="{012D2AC6-81F4-5679-412E-D6C20F2967B2}"/>
          </ac:spMkLst>
        </pc:spChg>
        <pc:spChg chg="add mod">
          <ac:chgData name="Marcio Monteiro" userId="aef6e9f59deaac01" providerId="LiveId" clId="{74382AB7-F1DB-4F9E-97D0-B13467D54047}" dt="2024-12-07T23:26:21.777" v="927" actId="20577"/>
          <ac:spMkLst>
            <pc:docMk/>
            <pc:sldMk cId="1720103692" sldId="265"/>
            <ac:spMk id="22" creationId="{8054196F-C52A-25DF-B6AF-A114B872BE94}"/>
          </ac:spMkLst>
        </pc:spChg>
        <pc:spChg chg="add mod">
          <ac:chgData name="Marcio Monteiro" userId="aef6e9f59deaac01" providerId="LiveId" clId="{74382AB7-F1DB-4F9E-97D0-B13467D54047}" dt="2024-12-07T23:26:27.421" v="931" actId="20577"/>
          <ac:spMkLst>
            <pc:docMk/>
            <pc:sldMk cId="1720103692" sldId="265"/>
            <ac:spMk id="23" creationId="{A4A87499-06EA-C997-2E10-35507065FE73}"/>
          </ac:spMkLst>
        </pc:spChg>
        <pc:spChg chg="add mod">
          <ac:chgData name="Marcio Monteiro" userId="aef6e9f59deaac01" providerId="LiveId" clId="{74382AB7-F1DB-4F9E-97D0-B13467D54047}" dt="2024-12-07T23:26:43.300" v="933"/>
          <ac:spMkLst>
            <pc:docMk/>
            <pc:sldMk cId="1720103692" sldId="265"/>
            <ac:spMk id="24" creationId="{F247D947-A176-88E2-F667-B0ACA9678EDA}"/>
          </ac:spMkLst>
        </pc:spChg>
        <pc:spChg chg="add mod">
          <ac:chgData name="Marcio Monteiro" userId="aef6e9f59deaac01" providerId="LiveId" clId="{74382AB7-F1DB-4F9E-97D0-B13467D54047}" dt="2024-12-07T23:26:50.537" v="939" actId="1076"/>
          <ac:spMkLst>
            <pc:docMk/>
            <pc:sldMk cId="1720103692" sldId="265"/>
            <ac:spMk id="25" creationId="{D7E42DEF-EAA3-224B-AB36-13436E875DC5}"/>
          </ac:spMkLst>
        </pc:spChg>
        <pc:spChg chg="add mod">
          <ac:chgData name="Marcio Monteiro" userId="aef6e9f59deaac01" providerId="LiveId" clId="{74382AB7-F1DB-4F9E-97D0-B13467D54047}" dt="2024-12-07T23:26:54.983" v="941" actId="1076"/>
          <ac:spMkLst>
            <pc:docMk/>
            <pc:sldMk cId="1720103692" sldId="265"/>
            <ac:spMk id="26" creationId="{9CFFC114-BA31-8AAE-1450-93738D3BEEC0}"/>
          </ac:spMkLst>
        </pc:spChg>
        <pc:spChg chg="add mod">
          <ac:chgData name="Marcio Monteiro" userId="aef6e9f59deaac01" providerId="LiveId" clId="{74382AB7-F1DB-4F9E-97D0-B13467D54047}" dt="2024-12-07T23:26:55.417" v="942"/>
          <ac:spMkLst>
            <pc:docMk/>
            <pc:sldMk cId="1720103692" sldId="265"/>
            <ac:spMk id="27" creationId="{C6E8A322-5AB6-AD2B-81BA-399A8CF7CD27}"/>
          </ac:spMkLst>
        </pc:spChg>
        <pc:grpChg chg="add mod">
          <ac:chgData name="Marcio Monteiro" userId="aef6e9f59deaac01" providerId="LiveId" clId="{74382AB7-F1DB-4F9E-97D0-B13467D54047}" dt="2024-12-07T23:39:39.746" v="1010" actId="1076"/>
          <ac:grpSpMkLst>
            <pc:docMk/>
            <pc:sldMk cId="1720103692" sldId="265"/>
            <ac:grpSpMk id="6" creationId="{1D0452BE-ACE0-5B71-943E-F04C67309B58}"/>
          </ac:grpSpMkLst>
        </pc:grpChg>
        <pc:grpChg chg="add mod">
          <ac:chgData name="Marcio Monteiro" userId="aef6e9f59deaac01" providerId="LiveId" clId="{74382AB7-F1DB-4F9E-97D0-B13467D54047}" dt="2024-12-07T23:39:39.746" v="1010" actId="1076"/>
          <ac:grpSpMkLst>
            <pc:docMk/>
            <pc:sldMk cId="1720103692" sldId="265"/>
            <ac:grpSpMk id="10" creationId="{47A1FD94-73F1-518B-E71E-18C4E6A6E329}"/>
          </ac:grpSpMkLst>
        </pc:grpChg>
        <pc:picChg chg="add mod modCrop">
          <ac:chgData name="Marcio Monteiro" userId="aef6e9f59deaac01" providerId="LiveId" clId="{74382AB7-F1DB-4F9E-97D0-B13467D54047}" dt="2024-12-07T23:27:53.839" v="943" actId="732"/>
          <ac:picMkLst>
            <pc:docMk/>
            <pc:sldMk cId="1720103692" sldId="265"/>
            <ac:picMk id="2" creationId="{326E7B0C-E951-955E-1A03-E3BBAB6EA8DF}"/>
          </ac:picMkLst>
        </pc:picChg>
        <pc:picChg chg="add mod">
          <ac:chgData name="Marcio Monteiro" userId="aef6e9f59deaac01" providerId="LiveId" clId="{74382AB7-F1DB-4F9E-97D0-B13467D54047}" dt="2024-12-07T23:49:19.413" v="1146" actId="207"/>
          <ac:picMkLst>
            <pc:docMk/>
            <pc:sldMk cId="1720103692" sldId="265"/>
            <ac:picMk id="28" creationId="{DFE60A80-3805-D2EF-55DF-9762D536C2AD}"/>
          </ac:picMkLst>
        </pc:picChg>
        <pc:picChg chg="add mod">
          <ac:chgData name="Marcio Monteiro" userId="aef6e9f59deaac01" providerId="LiveId" clId="{74382AB7-F1DB-4F9E-97D0-B13467D54047}" dt="2024-12-07T23:49:19.413" v="1146" actId="207"/>
          <ac:picMkLst>
            <pc:docMk/>
            <pc:sldMk cId="1720103692" sldId="265"/>
            <ac:picMk id="29" creationId="{7D6EB59F-BCF8-ECF7-74E4-8917D4321919}"/>
          </ac:picMkLst>
        </pc:picChg>
      </pc:sldChg>
      <pc:sldChg chg="addSp delSp modSp new mod modTransition setBg modAnim">
        <pc:chgData name="Marcio Monteiro" userId="aef6e9f59deaac01" providerId="LiveId" clId="{74382AB7-F1DB-4F9E-97D0-B13467D54047}" dt="2024-12-08T02:45:18.002" v="1572"/>
        <pc:sldMkLst>
          <pc:docMk/>
          <pc:sldMk cId="3175820138" sldId="266"/>
        </pc:sldMkLst>
        <pc:spChg chg="add mod">
          <ac:chgData name="Marcio Monteiro" userId="aef6e9f59deaac01" providerId="LiveId" clId="{74382AB7-F1DB-4F9E-97D0-B13467D54047}" dt="2024-12-07T23:29:01.249" v="949" actId="14100"/>
          <ac:spMkLst>
            <pc:docMk/>
            <pc:sldMk cId="3175820138" sldId="266"/>
            <ac:spMk id="2" creationId="{D1AF4CAD-03EE-0BBB-C811-AE3D8DE98B26}"/>
          </ac:spMkLst>
        </pc:spChg>
        <pc:spChg chg="add del mod">
          <ac:chgData name="Marcio Monteiro" userId="aef6e9f59deaac01" providerId="LiveId" clId="{74382AB7-F1DB-4F9E-97D0-B13467D54047}" dt="2024-12-07T23:35:26.569" v="970" actId="478"/>
          <ac:spMkLst>
            <pc:docMk/>
            <pc:sldMk cId="3175820138" sldId="266"/>
            <ac:spMk id="5" creationId="{81CDFEB2-A356-EFD5-88D9-DD461F7BA971}"/>
          </ac:spMkLst>
        </pc:spChg>
        <pc:spChg chg="add mod">
          <ac:chgData name="Marcio Monteiro" userId="aef6e9f59deaac01" providerId="LiveId" clId="{74382AB7-F1DB-4F9E-97D0-B13467D54047}" dt="2024-12-07T23:40:05.270" v="1014" actId="1076"/>
          <ac:spMkLst>
            <pc:docMk/>
            <pc:sldMk cId="3175820138" sldId="266"/>
            <ac:spMk id="10" creationId="{5F2511EA-4D9B-C9C2-7E11-D498700D4819}"/>
          </ac:spMkLst>
        </pc:spChg>
        <pc:spChg chg="add mod">
          <ac:chgData name="Marcio Monteiro" userId="aef6e9f59deaac01" providerId="LiveId" clId="{74382AB7-F1DB-4F9E-97D0-B13467D54047}" dt="2024-12-07T23:40:05.270" v="1014" actId="1076"/>
          <ac:spMkLst>
            <pc:docMk/>
            <pc:sldMk cId="3175820138" sldId="266"/>
            <ac:spMk id="11" creationId="{525FAD8A-5283-4E05-881B-3495A00A9E01}"/>
          </ac:spMkLst>
        </pc:spChg>
        <pc:spChg chg="add mod">
          <ac:chgData name="Marcio Monteiro" userId="aef6e9f59deaac01" providerId="LiveId" clId="{74382AB7-F1DB-4F9E-97D0-B13467D54047}" dt="2024-12-07T23:40:11.053" v="1020" actId="1038"/>
          <ac:spMkLst>
            <pc:docMk/>
            <pc:sldMk cId="3175820138" sldId="266"/>
            <ac:spMk id="12" creationId="{CF035DEE-EB1C-CFDF-46C1-AC7E5A259F83}"/>
          </ac:spMkLst>
        </pc:spChg>
        <pc:spChg chg="add mod">
          <ac:chgData name="Marcio Monteiro" userId="aef6e9f59deaac01" providerId="LiveId" clId="{74382AB7-F1DB-4F9E-97D0-B13467D54047}" dt="2024-12-07T23:40:11.053" v="1020" actId="1038"/>
          <ac:spMkLst>
            <pc:docMk/>
            <pc:sldMk cId="3175820138" sldId="266"/>
            <ac:spMk id="13" creationId="{6D88A83C-EB41-ACCE-F0FD-2E18912EF471}"/>
          </ac:spMkLst>
        </pc:spChg>
        <pc:spChg chg="add mod">
          <ac:chgData name="Marcio Monteiro" userId="aef6e9f59deaac01" providerId="LiveId" clId="{74382AB7-F1DB-4F9E-97D0-B13467D54047}" dt="2024-12-07T23:40:42.277" v="1030" actId="1036"/>
          <ac:spMkLst>
            <pc:docMk/>
            <pc:sldMk cId="3175820138" sldId="266"/>
            <ac:spMk id="14" creationId="{1365F0B5-D7EE-AD4A-7DF7-010BFF096C7B}"/>
          </ac:spMkLst>
        </pc:spChg>
        <pc:spChg chg="add mod">
          <ac:chgData name="Marcio Monteiro" userId="aef6e9f59deaac01" providerId="LiveId" clId="{74382AB7-F1DB-4F9E-97D0-B13467D54047}" dt="2024-12-07T23:40:42.277" v="1030" actId="1036"/>
          <ac:spMkLst>
            <pc:docMk/>
            <pc:sldMk cId="3175820138" sldId="266"/>
            <ac:spMk id="15" creationId="{438068E6-AB37-6EAB-F41F-DFB351735428}"/>
          </ac:spMkLst>
        </pc:spChg>
        <pc:grpChg chg="add mod">
          <ac:chgData name="Marcio Monteiro" userId="aef6e9f59deaac01" providerId="LiveId" clId="{74382AB7-F1DB-4F9E-97D0-B13467D54047}" dt="2024-12-07T23:40:33.820" v="1025" actId="1076"/>
          <ac:grpSpMkLst>
            <pc:docMk/>
            <pc:sldMk cId="3175820138" sldId="266"/>
            <ac:grpSpMk id="9" creationId="{6F825B7D-20C5-16BF-D210-9F3F71CDB212}"/>
          </ac:grpSpMkLst>
        </pc:grpChg>
        <pc:picChg chg="add del mod">
          <ac:chgData name="Marcio Monteiro" userId="aef6e9f59deaac01" providerId="LiveId" clId="{74382AB7-F1DB-4F9E-97D0-B13467D54047}" dt="2024-12-07T23:32:22.937" v="965" actId="21"/>
          <ac:picMkLst>
            <pc:docMk/>
            <pc:sldMk cId="3175820138" sldId="266"/>
            <ac:picMk id="4" creationId="{F7A33DAE-BB68-CB9E-A519-DB3F97D8D4D2}"/>
          </ac:picMkLst>
        </pc:picChg>
        <pc:picChg chg="add mod">
          <ac:chgData name="Marcio Monteiro" userId="aef6e9f59deaac01" providerId="LiveId" clId="{74382AB7-F1DB-4F9E-97D0-B13467D54047}" dt="2024-12-07T23:36:24.026" v="985" actId="164"/>
          <ac:picMkLst>
            <pc:docMk/>
            <pc:sldMk cId="3175820138" sldId="266"/>
            <ac:picMk id="7" creationId="{23FEE7BC-60C7-5047-6C94-E76FCFAE66D6}"/>
          </ac:picMkLst>
        </pc:picChg>
        <pc:picChg chg="add mod ord">
          <ac:chgData name="Marcio Monteiro" userId="aef6e9f59deaac01" providerId="LiveId" clId="{74382AB7-F1DB-4F9E-97D0-B13467D54047}" dt="2024-12-07T23:36:24.026" v="985" actId="164"/>
          <ac:picMkLst>
            <pc:docMk/>
            <pc:sldMk cId="3175820138" sldId="266"/>
            <ac:picMk id="8" creationId="{AE50FCDC-7687-E8A3-2B8B-9E8BFF09A711}"/>
          </ac:picMkLst>
        </pc:picChg>
        <pc:picChg chg="add mod">
          <ac:chgData name="Marcio Monteiro" userId="aef6e9f59deaac01" providerId="LiveId" clId="{74382AB7-F1DB-4F9E-97D0-B13467D54047}" dt="2024-12-07T23:49:24.001" v="1147" actId="207"/>
          <ac:picMkLst>
            <pc:docMk/>
            <pc:sldMk cId="3175820138" sldId="266"/>
            <ac:picMk id="16" creationId="{65179379-7BA3-014C-9F66-9B7D12B92041}"/>
          </ac:picMkLst>
        </pc:picChg>
        <pc:picChg chg="add mod">
          <ac:chgData name="Marcio Monteiro" userId="aef6e9f59deaac01" providerId="LiveId" clId="{74382AB7-F1DB-4F9E-97D0-B13467D54047}" dt="2024-12-07T23:49:24.001" v="1147" actId="207"/>
          <ac:picMkLst>
            <pc:docMk/>
            <pc:sldMk cId="3175820138" sldId="266"/>
            <ac:picMk id="17" creationId="{F3957120-CE78-E907-DEBA-A3398B0A8D0C}"/>
          </ac:picMkLst>
        </pc:picChg>
        <pc:picChg chg="add del mod">
          <ac:chgData name="Marcio Monteiro" userId="aef6e9f59deaac01" providerId="LiveId" clId="{74382AB7-F1DB-4F9E-97D0-B13467D54047}" dt="2024-12-07T23:30:39.106" v="959" actId="478"/>
          <ac:picMkLst>
            <pc:docMk/>
            <pc:sldMk cId="3175820138" sldId="266"/>
            <ac:picMk id="1026" creationId="{1F21ABC7-D7D5-CEDE-9D9F-21C5F47BB893}"/>
          </ac:picMkLst>
        </pc:picChg>
        <pc:picChg chg="add del mod">
          <ac:chgData name="Marcio Monteiro" userId="aef6e9f59deaac01" providerId="LiveId" clId="{74382AB7-F1DB-4F9E-97D0-B13467D54047}" dt="2024-12-07T23:35:15.171" v="968" actId="478"/>
          <ac:picMkLst>
            <pc:docMk/>
            <pc:sldMk cId="3175820138" sldId="266"/>
            <ac:picMk id="1028" creationId="{27371DE3-5603-B4A9-407F-5798E3E7C4BF}"/>
          </ac:picMkLst>
        </pc:picChg>
      </pc:sldChg>
      <pc:sldChg chg="addSp delSp modSp new mod modTransition setBg modAnim">
        <pc:chgData name="Marcio Monteiro" userId="aef6e9f59deaac01" providerId="LiveId" clId="{74382AB7-F1DB-4F9E-97D0-B13467D54047}" dt="2024-12-08T02:45:52.108" v="1580"/>
        <pc:sldMkLst>
          <pc:docMk/>
          <pc:sldMk cId="2449593570" sldId="267"/>
        </pc:sldMkLst>
        <pc:spChg chg="mod">
          <ac:chgData name="Marcio Monteiro" userId="aef6e9f59deaac01" providerId="LiveId" clId="{74382AB7-F1DB-4F9E-97D0-B13467D54047}" dt="2024-12-07T23:48:05.633" v="1138" actId="1076"/>
          <ac:spMkLst>
            <pc:docMk/>
            <pc:sldMk cId="2449593570" sldId="267"/>
            <ac:spMk id="9" creationId="{3990EC0C-1F34-D5EB-2652-2CAC5808C768}"/>
          </ac:spMkLst>
        </pc:spChg>
        <pc:spChg chg="mod">
          <ac:chgData name="Marcio Monteiro" userId="aef6e9f59deaac01" providerId="LiveId" clId="{74382AB7-F1DB-4F9E-97D0-B13467D54047}" dt="2024-12-07T23:47:14.188" v="1128"/>
          <ac:spMkLst>
            <pc:docMk/>
            <pc:sldMk cId="2449593570" sldId="267"/>
            <ac:spMk id="10" creationId="{D969F498-AD54-DD7D-6134-C7E567BC517F}"/>
          </ac:spMkLst>
        </pc:spChg>
        <pc:spChg chg="mod">
          <ac:chgData name="Marcio Monteiro" userId="aef6e9f59deaac01" providerId="LiveId" clId="{74382AB7-F1DB-4F9E-97D0-B13467D54047}" dt="2024-12-07T23:47:14.188" v="1128"/>
          <ac:spMkLst>
            <pc:docMk/>
            <pc:sldMk cId="2449593570" sldId="267"/>
            <ac:spMk id="11" creationId="{6BF11B51-EBC5-997E-14FA-533E311181B1}"/>
          </ac:spMkLst>
        </pc:spChg>
        <pc:spChg chg="mod">
          <ac:chgData name="Marcio Monteiro" userId="aef6e9f59deaac01" providerId="LiveId" clId="{74382AB7-F1DB-4F9E-97D0-B13467D54047}" dt="2024-12-07T23:47:45.136" v="1133" actId="14100"/>
          <ac:spMkLst>
            <pc:docMk/>
            <pc:sldMk cId="2449593570" sldId="267"/>
            <ac:spMk id="13" creationId="{691FD1A4-E773-7C35-7637-BC41C88CD326}"/>
          </ac:spMkLst>
        </pc:spChg>
        <pc:spChg chg="mod">
          <ac:chgData name="Marcio Monteiro" userId="aef6e9f59deaac01" providerId="LiveId" clId="{74382AB7-F1DB-4F9E-97D0-B13467D54047}" dt="2024-12-07T23:47:14.188" v="1128"/>
          <ac:spMkLst>
            <pc:docMk/>
            <pc:sldMk cId="2449593570" sldId="267"/>
            <ac:spMk id="14" creationId="{F546AE25-688E-49ED-86C6-D4C1954BF5B7}"/>
          </ac:spMkLst>
        </pc:spChg>
        <pc:spChg chg="mod">
          <ac:chgData name="Marcio Monteiro" userId="aef6e9f59deaac01" providerId="LiveId" clId="{74382AB7-F1DB-4F9E-97D0-B13467D54047}" dt="2024-12-07T23:47:14.188" v="1128"/>
          <ac:spMkLst>
            <pc:docMk/>
            <pc:sldMk cId="2449593570" sldId="267"/>
            <ac:spMk id="15" creationId="{D865E42D-D2D1-D186-98B3-F888C467A0E1}"/>
          </ac:spMkLst>
        </pc:spChg>
        <pc:spChg chg="mod">
          <ac:chgData name="Marcio Monteiro" userId="aef6e9f59deaac01" providerId="LiveId" clId="{74382AB7-F1DB-4F9E-97D0-B13467D54047}" dt="2024-12-07T23:48:13.019" v="1139"/>
          <ac:spMkLst>
            <pc:docMk/>
            <pc:sldMk cId="2449593570" sldId="267"/>
            <ac:spMk id="17" creationId="{3FB57FE6-47E2-798A-17BA-AEF4B3972B36}"/>
          </ac:spMkLst>
        </pc:spChg>
        <pc:spChg chg="mod">
          <ac:chgData name="Marcio Monteiro" userId="aef6e9f59deaac01" providerId="LiveId" clId="{74382AB7-F1DB-4F9E-97D0-B13467D54047}" dt="2024-12-07T23:48:13.019" v="1139"/>
          <ac:spMkLst>
            <pc:docMk/>
            <pc:sldMk cId="2449593570" sldId="267"/>
            <ac:spMk id="18" creationId="{7A656024-41D2-6A4A-9227-8608172D8B9F}"/>
          </ac:spMkLst>
        </pc:spChg>
        <pc:spChg chg="mod">
          <ac:chgData name="Marcio Monteiro" userId="aef6e9f59deaac01" providerId="LiveId" clId="{74382AB7-F1DB-4F9E-97D0-B13467D54047}" dt="2024-12-07T23:48:13.019" v="1139"/>
          <ac:spMkLst>
            <pc:docMk/>
            <pc:sldMk cId="2449593570" sldId="267"/>
            <ac:spMk id="19" creationId="{115877C5-3298-AB94-EA6C-A4FAEEFFE143}"/>
          </ac:spMkLst>
        </pc:spChg>
        <pc:spChg chg="add mod">
          <ac:chgData name="Marcio Monteiro" userId="aef6e9f59deaac01" providerId="LiveId" clId="{74382AB7-F1DB-4F9E-97D0-B13467D54047}" dt="2024-12-07T23:48:29.118" v="1141"/>
          <ac:spMkLst>
            <pc:docMk/>
            <pc:sldMk cId="2449593570" sldId="267"/>
            <ac:spMk id="20" creationId="{C390B086-3A54-FA70-E4DD-D1FF2E07FDC0}"/>
          </ac:spMkLst>
        </pc:spChg>
        <pc:spChg chg="add mod">
          <ac:chgData name="Marcio Monteiro" userId="aef6e9f59deaac01" providerId="LiveId" clId="{74382AB7-F1DB-4F9E-97D0-B13467D54047}" dt="2024-12-07T23:48:29.118" v="1141"/>
          <ac:spMkLst>
            <pc:docMk/>
            <pc:sldMk cId="2449593570" sldId="267"/>
            <ac:spMk id="21" creationId="{5FAE4325-34A6-1626-C3D3-104AD4D90A97}"/>
          </ac:spMkLst>
        </pc:spChg>
        <pc:grpChg chg="add mod">
          <ac:chgData name="Marcio Monteiro" userId="aef6e9f59deaac01" providerId="LiveId" clId="{74382AB7-F1DB-4F9E-97D0-B13467D54047}" dt="2024-12-07T23:47:59.179" v="1136" actId="1076"/>
          <ac:grpSpMkLst>
            <pc:docMk/>
            <pc:sldMk cId="2449593570" sldId="267"/>
            <ac:grpSpMk id="8" creationId="{95824925-C3FD-C6BA-9A17-56B268468632}"/>
          </ac:grpSpMkLst>
        </pc:grpChg>
        <pc:grpChg chg="add mod">
          <ac:chgData name="Marcio Monteiro" userId="aef6e9f59deaac01" providerId="LiveId" clId="{74382AB7-F1DB-4F9E-97D0-B13467D54047}" dt="2024-12-07T23:47:26.310" v="1130" actId="1076"/>
          <ac:grpSpMkLst>
            <pc:docMk/>
            <pc:sldMk cId="2449593570" sldId="267"/>
            <ac:grpSpMk id="12" creationId="{33298690-6ADE-C0F7-F59C-3C466E55E9ED}"/>
          </ac:grpSpMkLst>
        </pc:grpChg>
        <pc:grpChg chg="add mod">
          <ac:chgData name="Marcio Monteiro" userId="aef6e9f59deaac01" providerId="LiveId" clId="{74382AB7-F1DB-4F9E-97D0-B13467D54047}" dt="2024-12-07T23:48:17.975" v="1140" actId="1076"/>
          <ac:grpSpMkLst>
            <pc:docMk/>
            <pc:sldMk cId="2449593570" sldId="267"/>
            <ac:grpSpMk id="16" creationId="{82A3A714-CE31-5A9A-EB6A-7106888E3BD0}"/>
          </ac:grpSpMkLst>
        </pc:grpChg>
        <pc:picChg chg="add mod">
          <ac:chgData name="Marcio Monteiro" userId="aef6e9f59deaac01" providerId="LiveId" clId="{74382AB7-F1DB-4F9E-97D0-B13467D54047}" dt="2024-12-07T23:46:59.716" v="1127" actId="1076"/>
          <ac:picMkLst>
            <pc:docMk/>
            <pc:sldMk cId="2449593570" sldId="267"/>
            <ac:picMk id="3" creationId="{1B993B01-E226-B6E5-1483-D380ED763AC6}"/>
          </ac:picMkLst>
        </pc:picChg>
        <pc:picChg chg="add mod">
          <ac:chgData name="Marcio Monteiro" userId="aef6e9f59deaac01" providerId="LiveId" clId="{74382AB7-F1DB-4F9E-97D0-B13467D54047}" dt="2024-12-07T23:46:57.528" v="1126" actId="1076"/>
          <ac:picMkLst>
            <pc:docMk/>
            <pc:sldMk cId="2449593570" sldId="267"/>
            <ac:picMk id="5" creationId="{C2011DDC-07B6-3A18-9F11-E8649BCE3D45}"/>
          </ac:picMkLst>
        </pc:picChg>
        <pc:picChg chg="add mod">
          <ac:chgData name="Marcio Monteiro" userId="aef6e9f59deaac01" providerId="LiveId" clId="{74382AB7-F1DB-4F9E-97D0-B13467D54047}" dt="2024-12-07T23:46:56.397" v="1125" actId="1076"/>
          <ac:picMkLst>
            <pc:docMk/>
            <pc:sldMk cId="2449593570" sldId="267"/>
            <ac:picMk id="7" creationId="{60A91454-6161-E3E9-008B-9E2A091903D4}"/>
          </ac:picMkLst>
        </pc:picChg>
        <pc:picChg chg="add del mod">
          <ac:chgData name="Marcio Monteiro" userId="aef6e9f59deaac01" providerId="LiveId" clId="{74382AB7-F1DB-4F9E-97D0-B13467D54047}" dt="2024-12-07T23:49:27.457" v="1149" actId="478"/>
          <ac:picMkLst>
            <pc:docMk/>
            <pc:sldMk cId="2449593570" sldId="267"/>
            <ac:picMk id="22" creationId="{92B3A2F6-D3B2-B6FA-9202-691EBF37A44C}"/>
          </ac:picMkLst>
        </pc:picChg>
        <pc:picChg chg="add del mod">
          <ac:chgData name="Marcio Monteiro" userId="aef6e9f59deaac01" providerId="LiveId" clId="{74382AB7-F1DB-4F9E-97D0-B13467D54047}" dt="2024-12-07T23:49:27.457" v="1149" actId="478"/>
          <ac:picMkLst>
            <pc:docMk/>
            <pc:sldMk cId="2449593570" sldId="267"/>
            <ac:picMk id="23" creationId="{09291D5A-3622-36A9-2817-D9E87D12F2A4}"/>
          </ac:picMkLst>
        </pc:picChg>
        <pc:picChg chg="add mod">
          <ac:chgData name="Marcio Monteiro" userId="aef6e9f59deaac01" providerId="LiveId" clId="{74382AB7-F1DB-4F9E-97D0-B13467D54047}" dt="2024-12-07T23:49:40.435" v="1151" actId="1076"/>
          <ac:picMkLst>
            <pc:docMk/>
            <pc:sldMk cId="2449593570" sldId="267"/>
            <ac:picMk id="24" creationId="{06908153-2884-8E9A-10C2-7E49E5AF8BB4}"/>
          </ac:picMkLst>
        </pc:picChg>
        <pc:picChg chg="add mod">
          <ac:chgData name="Marcio Monteiro" userId="aef6e9f59deaac01" providerId="LiveId" clId="{74382AB7-F1DB-4F9E-97D0-B13467D54047}" dt="2024-12-07T23:49:43.923" v="1152" actId="1076"/>
          <ac:picMkLst>
            <pc:docMk/>
            <pc:sldMk cId="2449593570" sldId="267"/>
            <ac:picMk id="25" creationId="{1B0FCBAC-6E65-B5C6-431F-C505AD738F5A}"/>
          </ac:picMkLst>
        </pc:picChg>
      </pc:sldChg>
      <pc:sldChg chg="addSp modSp new mod modTransition setBg modAnim">
        <pc:chgData name="Marcio Monteiro" userId="aef6e9f59deaac01" providerId="LiveId" clId="{74382AB7-F1DB-4F9E-97D0-B13467D54047}" dt="2024-12-08T02:46:09.020" v="1585"/>
        <pc:sldMkLst>
          <pc:docMk/>
          <pc:sldMk cId="4119709601" sldId="268"/>
        </pc:sldMkLst>
        <pc:spChg chg="add mod">
          <ac:chgData name="Marcio Monteiro" userId="aef6e9f59deaac01" providerId="LiveId" clId="{74382AB7-F1DB-4F9E-97D0-B13467D54047}" dt="2024-12-07T23:50:59.403" v="1160" actId="14100"/>
          <ac:spMkLst>
            <pc:docMk/>
            <pc:sldMk cId="4119709601" sldId="268"/>
            <ac:spMk id="2" creationId="{74C8B2B0-8F44-D54F-4337-4BB6A3B26E91}"/>
          </ac:spMkLst>
        </pc:spChg>
        <pc:spChg chg="add mod">
          <ac:chgData name="Marcio Monteiro" userId="aef6e9f59deaac01" providerId="LiveId" clId="{74382AB7-F1DB-4F9E-97D0-B13467D54047}" dt="2024-12-07T23:53:27.920" v="1180" actId="1076"/>
          <ac:spMkLst>
            <pc:docMk/>
            <pc:sldMk cId="4119709601" sldId="268"/>
            <ac:spMk id="6" creationId="{10C97B7D-FD8D-9BD4-DEDE-94B31FDF1641}"/>
          </ac:spMkLst>
        </pc:spChg>
        <pc:spChg chg="add mod">
          <ac:chgData name="Marcio Monteiro" userId="aef6e9f59deaac01" providerId="LiveId" clId="{74382AB7-F1DB-4F9E-97D0-B13467D54047}" dt="2024-12-07T23:53:27.920" v="1180" actId="1076"/>
          <ac:spMkLst>
            <pc:docMk/>
            <pc:sldMk cId="4119709601" sldId="268"/>
            <ac:spMk id="7" creationId="{091F9D09-2F28-D956-2762-6D11F86D0F86}"/>
          </ac:spMkLst>
        </pc:spChg>
        <pc:spChg chg="mod">
          <ac:chgData name="Marcio Monteiro" userId="aef6e9f59deaac01" providerId="LiveId" clId="{74382AB7-F1DB-4F9E-97D0-B13467D54047}" dt="2024-12-07T23:53:46.538" v="1181"/>
          <ac:spMkLst>
            <pc:docMk/>
            <pc:sldMk cId="4119709601" sldId="268"/>
            <ac:spMk id="9" creationId="{2DAC926A-F71A-5D41-C7E6-E632EE39E510}"/>
          </ac:spMkLst>
        </pc:spChg>
        <pc:spChg chg="mod">
          <ac:chgData name="Marcio Monteiro" userId="aef6e9f59deaac01" providerId="LiveId" clId="{74382AB7-F1DB-4F9E-97D0-B13467D54047}" dt="2024-12-07T23:53:46.538" v="1181"/>
          <ac:spMkLst>
            <pc:docMk/>
            <pc:sldMk cId="4119709601" sldId="268"/>
            <ac:spMk id="10" creationId="{0A15B8BE-FBBD-CF60-1F48-3A15DD8FDB2A}"/>
          </ac:spMkLst>
        </pc:spChg>
        <pc:spChg chg="mod">
          <ac:chgData name="Marcio Monteiro" userId="aef6e9f59deaac01" providerId="LiveId" clId="{74382AB7-F1DB-4F9E-97D0-B13467D54047}" dt="2024-12-07T23:53:46.538" v="1181"/>
          <ac:spMkLst>
            <pc:docMk/>
            <pc:sldMk cId="4119709601" sldId="268"/>
            <ac:spMk id="11" creationId="{E82C0B08-E9B9-1D24-E302-586D7E7CD0D3}"/>
          </ac:spMkLst>
        </pc:spChg>
        <pc:spChg chg="mod">
          <ac:chgData name="Marcio Monteiro" userId="aef6e9f59deaac01" providerId="LiveId" clId="{74382AB7-F1DB-4F9E-97D0-B13467D54047}" dt="2024-12-07T23:54:01.429" v="1185" actId="207"/>
          <ac:spMkLst>
            <pc:docMk/>
            <pc:sldMk cId="4119709601" sldId="268"/>
            <ac:spMk id="13" creationId="{7C5879FB-CC85-A577-485F-121AF0965081}"/>
          </ac:spMkLst>
        </pc:spChg>
        <pc:spChg chg="mod">
          <ac:chgData name="Marcio Monteiro" userId="aef6e9f59deaac01" providerId="LiveId" clId="{74382AB7-F1DB-4F9E-97D0-B13467D54047}" dt="2024-12-07T23:53:46.538" v="1181"/>
          <ac:spMkLst>
            <pc:docMk/>
            <pc:sldMk cId="4119709601" sldId="268"/>
            <ac:spMk id="14" creationId="{31B5A8FA-685E-B458-7DEA-86A8B0EE8F78}"/>
          </ac:spMkLst>
        </pc:spChg>
        <pc:spChg chg="mod">
          <ac:chgData name="Marcio Monteiro" userId="aef6e9f59deaac01" providerId="LiveId" clId="{74382AB7-F1DB-4F9E-97D0-B13467D54047}" dt="2024-12-07T23:54:09.152" v="1186" actId="207"/>
          <ac:spMkLst>
            <pc:docMk/>
            <pc:sldMk cId="4119709601" sldId="268"/>
            <ac:spMk id="15" creationId="{DAACEA04-6E11-3595-7DC5-48B4569C4259}"/>
          </ac:spMkLst>
        </pc:spChg>
        <pc:spChg chg="add mod">
          <ac:chgData name="Marcio Monteiro" userId="aef6e9f59deaac01" providerId="LiveId" clId="{74382AB7-F1DB-4F9E-97D0-B13467D54047}" dt="2024-12-07T23:54:24.398" v="1192" actId="14100"/>
          <ac:spMkLst>
            <pc:docMk/>
            <pc:sldMk cId="4119709601" sldId="268"/>
            <ac:spMk id="16" creationId="{981B3F50-62C0-2645-51AA-AD31CD5FA60D}"/>
          </ac:spMkLst>
        </pc:spChg>
        <pc:grpChg chg="add mod">
          <ac:chgData name="Marcio Monteiro" userId="aef6e9f59deaac01" providerId="LiveId" clId="{74382AB7-F1DB-4F9E-97D0-B13467D54047}" dt="2024-12-07T23:52:55.952" v="1178" actId="14861"/>
          <ac:grpSpMkLst>
            <pc:docMk/>
            <pc:sldMk cId="4119709601" sldId="268"/>
            <ac:grpSpMk id="5" creationId="{670C9449-EFC8-5125-2989-4AB1FC063894}"/>
          </ac:grpSpMkLst>
        </pc:grpChg>
        <pc:grpChg chg="add mod">
          <ac:chgData name="Marcio Monteiro" userId="aef6e9f59deaac01" providerId="LiveId" clId="{74382AB7-F1DB-4F9E-97D0-B13467D54047}" dt="2024-12-07T23:53:49.113" v="1182" actId="1076"/>
          <ac:grpSpMkLst>
            <pc:docMk/>
            <pc:sldMk cId="4119709601" sldId="268"/>
            <ac:grpSpMk id="8" creationId="{6AEE78C3-C79A-7C26-1EF1-B4E91390B617}"/>
          </ac:grpSpMkLst>
        </pc:grpChg>
        <pc:grpChg chg="add mod">
          <ac:chgData name="Marcio Monteiro" userId="aef6e9f59deaac01" providerId="LiveId" clId="{74382AB7-F1DB-4F9E-97D0-B13467D54047}" dt="2024-12-07T23:53:53.746" v="1184" actId="1076"/>
          <ac:grpSpMkLst>
            <pc:docMk/>
            <pc:sldMk cId="4119709601" sldId="268"/>
            <ac:grpSpMk id="12" creationId="{4A77CBB6-6B46-3E99-4159-642306F8CA3D}"/>
          </ac:grpSpMkLst>
        </pc:grpChg>
        <pc:picChg chg="add mod">
          <ac:chgData name="Marcio Monteiro" userId="aef6e9f59deaac01" providerId="LiveId" clId="{74382AB7-F1DB-4F9E-97D0-B13467D54047}" dt="2024-12-07T23:52:53.515" v="1177" actId="164"/>
          <ac:picMkLst>
            <pc:docMk/>
            <pc:sldMk cId="4119709601" sldId="268"/>
            <ac:picMk id="3" creationId="{95992B4D-1ACF-4003-BEDC-A4CE79063744}"/>
          </ac:picMkLst>
        </pc:picChg>
        <pc:picChg chg="add mod ord modCrop">
          <ac:chgData name="Marcio Monteiro" userId="aef6e9f59deaac01" providerId="LiveId" clId="{74382AB7-F1DB-4F9E-97D0-B13467D54047}" dt="2024-12-07T23:52:53.515" v="1177" actId="164"/>
          <ac:picMkLst>
            <pc:docMk/>
            <pc:sldMk cId="4119709601" sldId="268"/>
            <ac:picMk id="4" creationId="{81A77B1C-FF43-1EE4-F8C8-2A0418768BDD}"/>
          </ac:picMkLst>
        </pc:picChg>
        <pc:picChg chg="add mod">
          <ac:chgData name="Marcio Monteiro" userId="aef6e9f59deaac01" providerId="LiveId" clId="{74382AB7-F1DB-4F9E-97D0-B13467D54047}" dt="2024-12-07T23:54:40.558" v="1199" actId="1035"/>
          <ac:picMkLst>
            <pc:docMk/>
            <pc:sldMk cId="4119709601" sldId="268"/>
            <ac:picMk id="17" creationId="{39A37B86-18E5-6A98-B448-AF6E15FC0F45}"/>
          </ac:picMkLst>
        </pc:picChg>
        <pc:picChg chg="add mod">
          <ac:chgData name="Marcio Monteiro" userId="aef6e9f59deaac01" providerId="LiveId" clId="{74382AB7-F1DB-4F9E-97D0-B13467D54047}" dt="2024-12-07T23:54:34.279" v="1193"/>
          <ac:picMkLst>
            <pc:docMk/>
            <pc:sldMk cId="4119709601" sldId="268"/>
            <ac:picMk id="18" creationId="{1BCA0556-619E-E6B3-3A90-218639319506}"/>
          </ac:picMkLst>
        </pc:picChg>
      </pc:sldChg>
      <pc:sldChg chg="addSp modSp new mod modTransition setBg modAnim">
        <pc:chgData name="Marcio Monteiro" userId="aef6e9f59deaac01" providerId="LiveId" clId="{74382AB7-F1DB-4F9E-97D0-B13467D54047}" dt="2024-12-08T02:46:36.011" v="1592"/>
        <pc:sldMkLst>
          <pc:docMk/>
          <pc:sldMk cId="74069255" sldId="269"/>
        </pc:sldMkLst>
        <pc:spChg chg="add mod ord">
          <ac:chgData name="Marcio Monteiro" userId="aef6e9f59deaac01" providerId="LiveId" clId="{74382AB7-F1DB-4F9E-97D0-B13467D54047}" dt="2024-12-07T23:57:23.007" v="1267" actId="14100"/>
          <ac:spMkLst>
            <pc:docMk/>
            <pc:sldMk cId="74069255" sldId="269"/>
            <ac:spMk id="3" creationId="{CF80649A-D080-5C45-F903-B82155080C44}"/>
          </ac:spMkLst>
        </pc:spChg>
        <pc:spChg chg="add mod ord">
          <ac:chgData name="Marcio Monteiro" userId="aef6e9f59deaac01" providerId="LiveId" clId="{74382AB7-F1DB-4F9E-97D0-B13467D54047}" dt="2024-12-07T23:57:23.007" v="1267" actId="14100"/>
          <ac:spMkLst>
            <pc:docMk/>
            <pc:sldMk cId="74069255" sldId="269"/>
            <ac:spMk id="4" creationId="{86DF6F8E-E66A-9309-271A-A2AF22729735}"/>
          </ac:spMkLst>
        </pc:spChg>
        <pc:spChg chg="add mod ord">
          <ac:chgData name="Marcio Monteiro" userId="aef6e9f59deaac01" providerId="LiveId" clId="{74382AB7-F1DB-4F9E-97D0-B13467D54047}" dt="2024-12-07T23:57:23.007" v="1267" actId="14100"/>
          <ac:spMkLst>
            <pc:docMk/>
            <pc:sldMk cId="74069255" sldId="269"/>
            <ac:spMk id="5" creationId="{FD2EA6B2-C3A7-42AC-DF29-05DFD05636ED}"/>
          </ac:spMkLst>
        </pc:spChg>
        <pc:spChg chg="add mod ord">
          <ac:chgData name="Marcio Monteiro" userId="aef6e9f59deaac01" providerId="LiveId" clId="{74382AB7-F1DB-4F9E-97D0-B13467D54047}" dt="2024-12-07T23:57:23.007" v="1267" actId="14100"/>
          <ac:spMkLst>
            <pc:docMk/>
            <pc:sldMk cId="74069255" sldId="269"/>
            <ac:spMk id="6" creationId="{22FBFD5C-457D-4C4E-8464-1DF56283FE98}"/>
          </ac:spMkLst>
        </pc:spChg>
        <pc:spChg chg="add mod ord">
          <ac:chgData name="Marcio Monteiro" userId="aef6e9f59deaac01" providerId="LiveId" clId="{74382AB7-F1DB-4F9E-97D0-B13467D54047}" dt="2024-12-07T23:57:23.007" v="1267" actId="14100"/>
          <ac:spMkLst>
            <pc:docMk/>
            <pc:sldMk cId="74069255" sldId="269"/>
            <ac:spMk id="7" creationId="{EB26333E-8DEA-788C-B371-A4C8AC7F8E7E}"/>
          </ac:spMkLst>
        </pc:spChg>
        <pc:spChg chg="add mod">
          <ac:chgData name="Marcio Monteiro" userId="aef6e9f59deaac01" providerId="LiveId" clId="{74382AB7-F1DB-4F9E-97D0-B13467D54047}" dt="2024-12-07T23:58:03.915" v="1270" actId="1076"/>
          <ac:spMkLst>
            <pc:docMk/>
            <pc:sldMk cId="74069255" sldId="269"/>
            <ac:spMk id="8" creationId="{B9492231-633F-0511-4892-4C455CB7C47B}"/>
          </ac:spMkLst>
        </pc:spChg>
        <pc:spChg chg="add mod">
          <ac:chgData name="Marcio Monteiro" userId="aef6e9f59deaac01" providerId="LiveId" clId="{74382AB7-F1DB-4F9E-97D0-B13467D54047}" dt="2024-12-07T23:58:49.465" v="1285" actId="1035"/>
          <ac:spMkLst>
            <pc:docMk/>
            <pc:sldMk cId="74069255" sldId="269"/>
            <ac:spMk id="9" creationId="{1EC5F892-CF8B-EAC3-D2D8-CBD79D02752F}"/>
          </ac:spMkLst>
        </pc:spChg>
        <pc:spChg chg="add mod">
          <ac:chgData name="Marcio Monteiro" userId="aef6e9f59deaac01" providerId="LiveId" clId="{74382AB7-F1DB-4F9E-97D0-B13467D54047}" dt="2024-12-07T23:58:46.765" v="1284" actId="1036"/>
          <ac:spMkLst>
            <pc:docMk/>
            <pc:sldMk cId="74069255" sldId="269"/>
            <ac:spMk id="10" creationId="{A3324EBC-32B5-CB41-0A9D-7F26A83B6544}"/>
          </ac:spMkLst>
        </pc:spChg>
        <pc:picChg chg="add mod">
          <ac:chgData name="Marcio Monteiro" userId="aef6e9f59deaac01" providerId="LiveId" clId="{74382AB7-F1DB-4F9E-97D0-B13467D54047}" dt="2024-12-07T23:56:45.803" v="1255" actId="1076"/>
          <ac:picMkLst>
            <pc:docMk/>
            <pc:sldMk cId="74069255" sldId="269"/>
            <ac:picMk id="2" creationId="{C9036D40-8203-EBD2-EBBB-5D0650FD2198}"/>
          </ac:picMkLst>
        </pc:picChg>
        <pc:picChg chg="add mod">
          <ac:chgData name="Marcio Monteiro" userId="aef6e9f59deaac01" providerId="LiveId" clId="{74382AB7-F1DB-4F9E-97D0-B13467D54047}" dt="2024-12-08T02:22:50.933" v="1456" actId="207"/>
          <ac:picMkLst>
            <pc:docMk/>
            <pc:sldMk cId="74069255" sldId="269"/>
            <ac:picMk id="11" creationId="{3D714174-1EC9-2EB4-DC6E-29AEAC886A58}"/>
          </ac:picMkLst>
        </pc:picChg>
        <pc:picChg chg="add mod">
          <ac:chgData name="Marcio Monteiro" userId="aef6e9f59deaac01" providerId="LiveId" clId="{74382AB7-F1DB-4F9E-97D0-B13467D54047}" dt="2024-12-08T02:22:56.387" v="1458" actId="1076"/>
          <ac:picMkLst>
            <pc:docMk/>
            <pc:sldMk cId="74069255" sldId="269"/>
            <ac:picMk id="12" creationId="{62680F01-5258-914C-553B-A2AC5169A7BC}"/>
          </ac:picMkLst>
        </pc:picChg>
      </pc:sldChg>
      <pc:sldChg chg="addSp delSp modSp new mod modTransition setBg modAnim">
        <pc:chgData name="Marcio Monteiro" userId="aef6e9f59deaac01" providerId="LiveId" clId="{74382AB7-F1DB-4F9E-97D0-B13467D54047}" dt="2024-12-08T02:46:50.990" v="1599"/>
        <pc:sldMkLst>
          <pc:docMk/>
          <pc:sldMk cId="3737843986" sldId="270"/>
        </pc:sldMkLst>
        <pc:spChg chg="add mod">
          <ac:chgData name="Marcio Monteiro" userId="aef6e9f59deaac01" providerId="LiveId" clId="{74382AB7-F1DB-4F9E-97D0-B13467D54047}" dt="2024-12-08T02:09:10.549" v="1344" actId="207"/>
          <ac:spMkLst>
            <pc:docMk/>
            <pc:sldMk cId="3737843986" sldId="270"/>
            <ac:spMk id="3" creationId="{660D9827-DF60-F751-5E69-80D52A3E140A}"/>
          </ac:spMkLst>
        </pc:spChg>
        <pc:spChg chg="add del mod">
          <ac:chgData name="Marcio Monteiro" userId="aef6e9f59deaac01" providerId="LiveId" clId="{74382AB7-F1DB-4F9E-97D0-B13467D54047}" dt="2024-12-08T02:09:35.890" v="1345" actId="478"/>
          <ac:spMkLst>
            <pc:docMk/>
            <pc:sldMk cId="3737843986" sldId="270"/>
            <ac:spMk id="6" creationId="{49A28345-6F25-5C50-CC21-2A917BEC9DE4}"/>
          </ac:spMkLst>
        </pc:spChg>
        <pc:spChg chg="add mod">
          <ac:chgData name="Marcio Monteiro" userId="aef6e9f59deaac01" providerId="LiveId" clId="{74382AB7-F1DB-4F9E-97D0-B13467D54047}" dt="2024-12-08T02:09:56.584" v="1352" actId="1076"/>
          <ac:spMkLst>
            <pc:docMk/>
            <pc:sldMk cId="3737843986" sldId="270"/>
            <ac:spMk id="7" creationId="{04A77671-6744-0136-0E1F-66DCB50C701C}"/>
          </ac:spMkLst>
        </pc:spChg>
        <pc:spChg chg="add mod">
          <ac:chgData name="Marcio Monteiro" userId="aef6e9f59deaac01" providerId="LiveId" clId="{74382AB7-F1DB-4F9E-97D0-B13467D54047}" dt="2024-12-08T02:10:31.793" v="1422" actId="207"/>
          <ac:spMkLst>
            <pc:docMk/>
            <pc:sldMk cId="3737843986" sldId="270"/>
            <ac:spMk id="8" creationId="{CF3D20EF-8694-2C3B-6DC7-2062D7156298}"/>
          </ac:spMkLst>
        </pc:spChg>
        <pc:spChg chg="add mod">
          <ac:chgData name="Marcio Monteiro" userId="aef6e9f59deaac01" providerId="LiveId" clId="{74382AB7-F1DB-4F9E-97D0-B13467D54047}" dt="2024-12-08T02:11:00.384" v="1452" actId="1076"/>
          <ac:spMkLst>
            <pc:docMk/>
            <pc:sldMk cId="3737843986" sldId="270"/>
            <ac:spMk id="9" creationId="{A0FEBA21-986A-E7EB-A0D6-37C4271B16C1}"/>
          </ac:spMkLst>
        </pc:spChg>
        <pc:picChg chg="add mod modCrop">
          <ac:chgData name="Marcio Monteiro" userId="aef6e9f59deaac01" providerId="LiveId" clId="{74382AB7-F1DB-4F9E-97D0-B13467D54047}" dt="2024-12-08T02:02:24.077" v="1293" actId="732"/>
          <ac:picMkLst>
            <pc:docMk/>
            <pc:sldMk cId="3737843986" sldId="270"/>
            <ac:picMk id="2" creationId="{54E4FF6C-4ED4-D4C3-9C10-9112987D40B1}"/>
          </ac:picMkLst>
        </pc:picChg>
        <pc:picChg chg="add mod">
          <ac:chgData name="Marcio Monteiro" userId="aef6e9f59deaac01" providerId="LiveId" clId="{74382AB7-F1DB-4F9E-97D0-B13467D54047}" dt="2024-12-08T02:03:16.519" v="1299" actId="1076"/>
          <ac:picMkLst>
            <pc:docMk/>
            <pc:sldMk cId="3737843986" sldId="270"/>
            <ac:picMk id="4" creationId="{59005663-92B1-4512-A96A-A5AD58DB0EF7}"/>
          </ac:picMkLst>
        </pc:picChg>
        <pc:picChg chg="add mod">
          <ac:chgData name="Marcio Monteiro" userId="aef6e9f59deaac01" providerId="LiveId" clId="{74382AB7-F1DB-4F9E-97D0-B13467D54047}" dt="2024-12-08T02:23:49.664" v="1459" actId="1076"/>
          <ac:picMkLst>
            <pc:docMk/>
            <pc:sldMk cId="3737843986" sldId="270"/>
            <ac:picMk id="5" creationId="{8C987A5B-3A25-AFB0-A71F-42A8F08BE842}"/>
          </ac:picMkLst>
        </pc:picChg>
      </pc:sldChg>
      <pc:sldChg chg="modSp add mod setBg">
        <pc:chgData name="Marcio Monteiro" userId="aef6e9f59deaac01" providerId="LiveId" clId="{74382AB7-F1DB-4F9E-97D0-B13467D54047}" dt="2024-12-08T02:50:15.438" v="1610" actId="207"/>
        <pc:sldMkLst>
          <pc:docMk/>
          <pc:sldMk cId="2898358311" sldId="271"/>
        </pc:sldMkLst>
        <pc:spChg chg="mod">
          <ac:chgData name="Marcio Monteiro" userId="aef6e9f59deaac01" providerId="LiveId" clId="{74382AB7-F1DB-4F9E-97D0-B13467D54047}" dt="2024-12-08T02:50:11.800" v="1609" actId="207"/>
          <ac:spMkLst>
            <pc:docMk/>
            <pc:sldMk cId="2898358311" sldId="271"/>
            <ac:spMk id="27" creationId="{629F5DE1-0740-C268-D4DE-352E342F392A}"/>
          </ac:spMkLst>
        </pc:spChg>
        <pc:spChg chg="mod">
          <ac:chgData name="Marcio Monteiro" userId="aef6e9f59deaac01" providerId="LiveId" clId="{74382AB7-F1DB-4F9E-97D0-B13467D54047}" dt="2024-12-08T02:50:15.438" v="1610" actId="207"/>
          <ac:spMkLst>
            <pc:docMk/>
            <pc:sldMk cId="2898358311" sldId="271"/>
            <ac:spMk id="28" creationId="{1C4A3F09-4ECA-C214-4D14-5E3542F89A3A}"/>
          </ac:spMkLst>
        </pc:spChg>
        <pc:picChg chg="mod">
          <ac:chgData name="Marcio Monteiro" userId="aef6e9f59deaac01" providerId="LiveId" clId="{74382AB7-F1DB-4F9E-97D0-B13467D54047}" dt="2024-12-08T02:49:14.275" v="1604" actId="207"/>
          <ac:picMkLst>
            <pc:docMk/>
            <pc:sldMk cId="2898358311" sldId="271"/>
            <ac:picMk id="14" creationId="{8713BA4C-696C-F0FC-C522-2B7518316600}"/>
          </ac:picMkLst>
        </pc:picChg>
        <pc:picChg chg="mod">
          <ac:chgData name="Marcio Monteiro" userId="aef6e9f59deaac01" providerId="LiveId" clId="{74382AB7-F1DB-4F9E-97D0-B13467D54047}" dt="2024-12-08T02:49:04.114" v="1602" actId="207"/>
          <ac:picMkLst>
            <pc:docMk/>
            <pc:sldMk cId="2898358311" sldId="271"/>
            <ac:picMk id="16" creationId="{A83DAE7D-9F10-F34A-848F-17C4EC7E0A30}"/>
          </ac:picMkLst>
        </pc:picChg>
        <pc:picChg chg="mod">
          <ac:chgData name="Marcio Monteiro" userId="aef6e9f59deaac01" providerId="LiveId" clId="{74382AB7-F1DB-4F9E-97D0-B13467D54047}" dt="2024-12-08T02:49:04.114" v="1602" actId="207"/>
          <ac:picMkLst>
            <pc:docMk/>
            <pc:sldMk cId="2898358311" sldId="271"/>
            <ac:picMk id="18" creationId="{E7D32ED3-FEC7-9E33-3C12-D7D44404CAED}"/>
          </ac:picMkLst>
        </pc:picChg>
        <pc:picChg chg="mod">
          <ac:chgData name="Marcio Monteiro" userId="aef6e9f59deaac01" providerId="LiveId" clId="{74382AB7-F1DB-4F9E-97D0-B13467D54047}" dt="2024-12-08T02:49:04.114" v="1602" actId="207"/>
          <ac:picMkLst>
            <pc:docMk/>
            <pc:sldMk cId="2898358311" sldId="271"/>
            <ac:picMk id="20" creationId="{080E4F2A-1B11-B0E4-CC0A-46661E7215D5}"/>
          </ac:picMkLst>
        </pc:picChg>
        <pc:picChg chg="mod">
          <ac:chgData name="Marcio Monteiro" userId="aef6e9f59deaac01" providerId="LiveId" clId="{74382AB7-F1DB-4F9E-97D0-B13467D54047}" dt="2024-12-08T02:49:14.275" v="1604" actId="207"/>
          <ac:picMkLst>
            <pc:docMk/>
            <pc:sldMk cId="2898358311" sldId="271"/>
            <ac:picMk id="22" creationId="{BD4C1910-D898-9290-D76A-B74BCF8A8366}"/>
          </ac:picMkLst>
        </pc:picChg>
        <pc:picChg chg="mod">
          <ac:chgData name="Marcio Monteiro" userId="aef6e9f59deaac01" providerId="LiveId" clId="{74382AB7-F1DB-4F9E-97D0-B13467D54047}" dt="2024-12-08T02:49:11.098" v="1603" actId="207"/>
          <ac:picMkLst>
            <pc:docMk/>
            <pc:sldMk cId="2898358311" sldId="271"/>
            <ac:picMk id="24" creationId="{BD927917-2477-6DBB-84C7-ABB68863BA48}"/>
          </ac:picMkLst>
        </pc:picChg>
        <pc:picChg chg="mod">
          <ac:chgData name="Marcio Monteiro" userId="aef6e9f59deaac01" providerId="LiveId" clId="{74382AB7-F1DB-4F9E-97D0-B13467D54047}" dt="2024-12-08T02:49:11.098" v="1603" actId="207"/>
          <ac:picMkLst>
            <pc:docMk/>
            <pc:sldMk cId="2898358311" sldId="271"/>
            <ac:picMk id="26" creationId="{7F396E64-D735-BDBD-0048-60A61D8A8655}"/>
          </ac:picMkLst>
        </pc:picChg>
      </pc:sldChg>
      <pc:sldChg chg="modSp add mod replId setBg">
        <pc:chgData name="Marcio Monteiro" userId="aef6e9f59deaac01" providerId="LiveId" clId="{74382AB7-F1DB-4F9E-97D0-B13467D54047}" dt="2024-12-08T02:49:54.071" v="1608" actId="207"/>
        <pc:sldMkLst>
          <pc:docMk/>
          <pc:sldMk cId="1015914561" sldId="272"/>
        </pc:sldMkLst>
        <pc:spChg chg="mod">
          <ac:chgData name="Marcio Monteiro" userId="aef6e9f59deaac01" providerId="LiveId" clId="{74382AB7-F1DB-4F9E-97D0-B13467D54047}" dt="2024-12-08T02:49:54.071" v="1608" actId="207"/>
          <ac:spMkLst>
            <pc:docMk/>
            <pc:sldMk cId="1015914561" sldId="272"/>
            <ac:spMk id="2" creationId="{E71E9815-F0C0-D494-C3AE-EEC94B72DC07}"/>
          </ac:spMkLst>
        </pc:spChg>
        <pc:picChg chg="mod">
          <ac:chgData name="Marcio Monteiro" userId="aef6e9f59deaac01" providerId="LiveId" clId="{74382AB7-F1DB-4F9E-97D0-B13467D54047}" dt="2024-12-08T02:49:41.658" v="1606" actId="207"/>
          <ac:picMkLst>
            <pc:docMk/>
            <pc:sldMk cId="1015914561" sldId="272"/>
            <ac:picMk id="11" creationId="{6E267582-8243-6BE4-3834-C7E05F39181D}"/>
          </ac:picMkLst>
        </pc:picChg>
        <pc:picChg chg="mod">
          <ac:chgData name="Marcio Monteiro" userId="aef6e9f59deaac01" providerId="LiveId" clId="{74382AB7-F1DB-4F9E-97D0-B13467D54047}" dt="2024-12-08T02:49:41.658" v="1606" actId="207"/>
          <ac:picMkLst>
            <pc:docMk/>
            <pc:sldMk cId="1015914561" sldId="272"/>
            <ac:picMk id="12" creationId="{E8713C59-1AEF-9F45-617A-0FA91B3566DD}"/>
          </ac:picMkLst>
        </pc:picChg>
        <pc:picChg chg="mod">
          <ac:chgData name="Marcio Monteiro" userId="aef6e9f59deaac01" providerId="LiveId" clId="{74382AB7-F1DB-4F9E-97D0-B13467D54047}" dt="2024-12-08T02:49:41.658" v="1606" actId="207"/>
          <ac:picMkLst>
            <pc:docMk/>
            <pc:sldMk cId="1015914561" sldId="272"/>
            <ac:picMk id="13" creationId="{3C09EC98-A87F-993E-5BDD-0F3294198F66}"/>
          </ac:picMkLst>
        </pc:picChg>
        <pc:picChg chg="mod">
          <ac:chgData name="Marcio Monteiro" userId="aef6e9f59deaac01" providerId="LiveId" clId="{74382AB7-F1DB-4F9E-97D0-B13467D54047}" dt="2024-12-08T02:49:41.658" v="1606" actId="207"/>
          <ac:picMkLst>
            <pc:docMk/>
            <pc:sldMk cId="1015914561" sldId="272"/>
            <ac:picMk id="14" creationId="{1327E2D0-D81C-65B4-5FD8-F539D5E6509A}"/>
          </ac:picMkLst>
        </pc:picChg>
        <pc:picChg chg="mod">
          <ac:chgData name="Marcio Monteiro" userId="aef6e9f59deaac01" providerId="LiveId" clId="{74382AB7-F1DB-4F9E-97D0-B13467D54047}" dt="2024-12-08T02:49:41.658" v="1606" actId="207"/>
          <ac:picMkLst>
            <pc:docMk/>
            <pc:sldMk cId="1015914561" sldId="272"/>
            <ac:picMk id="15" creationId="{C7146939-5BC7-459E-6D37-C69862F59430}"/>
          </ac:picMkLst>
        </pc:picChg>
        <pc:picChg chg="mod">
          <ac:chgData name="Marcio Monteiro" userId="aef6e9f59deaac01" providerId="LiveId" clId="{74382AB7-F1DB-4F9E-97D0-B13467D54047}" dt="2024-12-08T02:49:41.658" v="1606" actId="207"/>
          <ac:picMkLst>
            <pc:docMk/>
            <pc:sldMk cId="1015914561" sldId="272"/>
            <ac:picMk id="16" creationId="{48C94875-4A63-CFA0-ED63-40A53E9D2D65}"/>
          </ac:picMkLst>
        </pc:picChg>
        <pc:picChg chg="mod">
          <ac:chgData name="Marcio Monteiro" userId="aef6e9f59deaac01" providerId="LiveId" clId="{74382AB7-F1DB-4F9E-97D0-B13467D54047}" dt="2024-12-08T02:49:41.658" v="1606" actId="207"/>
          <ac:picMkLst>
            <pc:docMk/>
            <pc:sldMk cId="1015914561" sldId="272"/>
            <ac:picMk id="17" creationId="{EDCEF9FD-9AA2-AA2A-4F71-013CB5DBC8B7}"/>
          </ac:picMkLst>
        </pc:picChg>
      </pc:sldChg>
      <pc:sldChg chg="modSp add replId setBg">
        <pc:chgData name="Marcio Monteiro" userId="aef6e9f59deaac01" providerId="LiveId" clId="{74382AB7-F1DB-4F9E-97D0-B13467D54047}" dt="2024-12-08T02:50:39.872" v="1613" actId="207"/>
        <pc:sldMkLst>
          <pc:docMk/>
          <pc:sldMk cId="107189467" sldId="273"/>
        </pc:sldMkLst>
        <pc:spChg chg="mod">
          <ac:chgData name="Marcio Monteiro" userId="aef6e9f59deaac01" providerId="LiveId" clId="{74382AB7-F1DB-4F9E-97D0-B13467D54047}" dt="2024-12-08T02:50:36.669" v="1612" actId="207"/>
          <ac:spMkLst>
            <pc:docMk/>
            <pc:sldMk cId="107189467" sldId="273"/>
            <ac:spMk id="3" creationId="{FF32BF5F-8230-EB3F-B059-D01E4DB217B1}"/>
          </ac:spMkLst>
        </pc:spChg>
        <pc:spChg chg="mod">
          <ac:chgData name="Marcio Monteiro" userId="aef6e9f59deaac01" providerId="LiveId" clId="{74382AB7-F1DB-4F9E-97D0-B13467D54047}" dt="2024-12-08T02:50:39.872" v="1613" actId="207"/>
          <ac:spMkLst>
            <pc:docMk/>
            <pc:sldMk cId="107189467" sldId="273"/>
            <ac:spMk id="4" creationId="{E540AAB6-E807-923A-7773-1005C481616B}"/>
          </ac:spMkLst>
        </pc:spChg>
      </pc:sldChg>
      <pc:sldChg chg="modSp add mod replId setBg modAnim">
        <pc:chgData name="Marcio Monteiro" userId="aef6e9f59deaac01" providerId="LiveId" clId="{74382AB7-F1DB-4F9E-97D0-B13467D54047}" dt="2024-12-08T02:51:27.756" v="1622" actId="207"/>
        <pc:sldMkLst>
          <pc:docMk/>
          <pc:sldMk cId="1448176331" sldId="274"/>
        </pc:sldMkLst>
        <pc:spChg chg="mod">
          <ac:chgData name="Marcio Monteiro" userId="aef6e9f59deaac01" providerId="LiveId" clId="{74382AB7-F1DB-4F9E-97D0-B13467D54047}" dt="2024-12-08T02:50:55.816" v="1615" actId="207"/>
          <ac:spMkLst>
            <pc:docMk/>
            <pc:sldMk cId="1448176331" sldId="274"/>
            <ac:spMk id="3" creationId="{26EE667F-5F24-29B7-7A8D-BF385A61AE8A}"/>
          </ac:spMkLst>
        </pc:spChg>
        <pc:spChg chg="mod">
          <ac:chgData name="Marcio Monteiro" userId="aef6e9f59deaac01" providerId="LiveId" clId="{74382AB7-F1DB-4F9E-97D0-B13467D54047}" dt="2024-12-08T02:50:59.750" v="1616" actId="207"/>
          <ac:spMkLst>
            <pc:docMk/>
            <pc:sldMk cId="1448176331" sldId="274"/>
            <ac:spMk id="4" creationId="{C54C4719-C5ED-E5C0-5582-5FF05A9D088B}"/>
          </ac:spMkLst>
        </pc:spChg>
        <pc:spChg chg="mod">
          <ac:chgData name="Marcio Monteiro" userId="aef6e9f59deaac01" providerId="LiveId" clId="{74382AB7-F1DB-4F9E-97D0-B13467D54047}" dt="2024-12-08T02:51:22.216" v="1621" actId="207"/>
          <ac:spMkLst>
            <pc:docMk/>
            <pc:sldMk cId="1448176331" sldId="274"/>
            <ac:spMk id="5" creationId="{91BF5792-A4CF-7676-C60B-0992CFA722A6}"/>
          </ac:spMkLst>
        </pc:spChg>
        <pc:picChg chg="mod">
          <ac:chgData name="Marcio Monteiro" userId="aef6e9f59deaac01" providerId="LiveId" clId="{74382AB7-F1DB-4F9E-97D0-B13467D54047}" dt="2024-12-08T02:51:27.756" v="1622" actId="207"/>
          <ac:picMkLst>
            <pc:docMk/>
            <pc:sldMk cId="1448176331" sldId="274"/>
            <ac:picMk id="6" creationId="{CDE67552-73C4-9DC1-1CFC-91607B2B57B4}"/>
          </ac:picMkLst>
        </pc:picChg>
        <pc:picChg chg="mod">
          <ac:chgData name="Marcio Monteiro" userId="aef6e9f59deaac01" providerId="LiveId" clId="{74382AB7-F1DB-4F9E-97D0-B13467D54047}" dt="2024-12-08T02:51:27.756" v="1622" actId="207"/>
          <ac:picMkLst>
            <pc:docMk/>
            <pc:sldMk cId="1448176331" sldId="274"/>
            <ac:picMk id="7" creationId="{C3D9AAE9-E905-58F9-B828-B84128939B50}"/>
          </ac:picMkLst>
        </pc:picChg>
      </pc:sldChg>
      <pc:sldChg chg="modSp add mod replId setBg">
        <pc:chgData name="Marcio Monteiro" userId="aef6e9f59deaac01" providerId="LiveId" clId="{74382AB7-F1DB-4F9E-97D0-B13467D54047}" dt="2024-12-08T02:52:37.420" v="1628" actId="207"/>
        <pc:sldMkLst>
          <pc:docMk/>
          <pc:sldMk cId="303360056" sldId="275"/>
        </pc:sldMkLst>
        <pc:spChg chg="mod">
          <ac:chgData name="Marcio Monteiro" userId="aef6e9f59deaac01" providerId="LiveId" clId="{74382AB7-F1DB-4F9E-97D0-B13467D54047}" dt="2024-12-08T02:52:01.528" v="1623" actId="207"/>
          <ac:spMkLst>
            <pc:docMk/>
            <pc:sldMk cId="303360056" sldId="275"/>
            <ac:spMk id="2" creationId="{13F576CE-E441-6372-83E6-532D7ECCD5F6}"/>
          </ac:spMkLst>
        </pc:spChg>
        <pc:spChg chg="mod">
          <ac:chgData name="Marcio Monteiro" userId="aef6e9f59deaac01" providerId="LiveId" clId="{74382AB7-F1DB-4F9E-97D0-B13467D54047}" dt="2024-12-08T02:52:33.130" v="1627" actId="207"/>
          <ac:spMkLst>
            <pc:docMk/>
            <pc:sldMk cId="303360056" sldId="275"/>
            <ac:spMk id="5" creationId="{6D190F6A-579D-4C23-26D3-95B9A043705E}"/>
          </ac:spMkLst>
        </pc:spChg>
        <pc:spChg chg="mod">
          <ac:chgData name="Marcio Monteiro" userId="aef6e9f59deaac01" providerId="LiveId" clId="{74382AB7-F1DB-4F9E-97D0-B13467D54047}" dt="2024-12-08T02:52:28.975" v="1626" actId="207"/>
          <ac:spMkLst>
            <pc:docMk/>
            <pc:sldMk cId="303360056" sldId="275"/>
            <ac:spMk id="6" creationId="{8E6A1DF4-7AD5-BE90-F321-CDD62BAF3DD0}"/>
          </ac:spMkLst>
        </pc:spChg>
        <pc:spChg chg="mod">
          <ac:chgData name="Marcio Monteiro" userId="aef6e9f59deaac01" providerId="LiveId" clId="{74382AB7-F1DB-4F9E-97D0-B13467D54047}" dt="2024-12-08T02:52:37.420" v="1628" actId="207"/>
          <ac:spMkLst>
            <pc:docMk/>
            <pc:sldMk cId="303360056" sldId="275"/>
            <ac:spMk id="7" creationId="{F8D8C7E3-9C64-4693-A850-31B7260E8C40}"/>
          </ac:spMkLst>
        </pc:spChg>
        <pc:picChg chg="mod">
          <ac:chgData name="Marcio Monteiro" userId="aef6e9f59deaac01" providerId="LiveId" clId="{74382AB7-F1DB-4F9E-97D0-B13467D54047}" dt="2024-12-08T02:52:14.806" v="1625" actId="207"/>
          <ac:picMkLst>
            <pc:docMk/>
            <pc:sldMk cId="303360056" sldId="275"/>
            <ac:picMk id="3" creationId="{A3BFA52D-D97B-21F2-F814-D95B2B2B7FD2}"/>
          </ac:picMkLst>
        </pc:picChg>
        <pc:picChg chg="mod">
          <ac:chgData name="Marcio Monteiro" userId="aef6e9f59deaac01" providerId="LiveId" clId="{74382AB7-F1DB-4F9E-97D0-B13467D54047}" dt="2024-12-08T02:52:14.806" v="1625" actId="207"/>
          <ac:picMkLst>
            <pc:docMk/>
            <pc:sldMk cId="303360056" sldId="275"/>
            <ac:picMk id="4" creationId="{DC6BE89F-14B6-9683-733F-923AC4D3F86F}"/>
          </ac:picMkLst>
        </pc:picChg>
      </pc:sldChg>
      <pc:sldChg chg="modSp add mod replId setBg">
        <pc:chgData name="Marcio Monteiro" userId="aef6e9f59deaac01" providerId="LiveId" clId="{74382AB7-F1DB-4F9E-97D0-B13467D54047}" dt="2024-12-08T02:54:43.414" v="1651" actId="207"/>
        <pc:sldMkLst>
          <pc:docMk/>
          <pc:sldMk cId="1926494379" sldId="276"/>
        </pc:sldMkLst>
        <pc:spChg chg="mod">
          <ac:chgData name="Marcio Monteiro" userId="aef6e9f59deaac01" providerId="LiveId" clId="{74382AB7-F1DB-4F9E-97D0-B13467D54047}" dt="2024-12-08T02:53:07.109" v="1630" actId="207"/>
          <ac:spMkLst>
            <pc:docMk/>
            <pc:sldMk cId="1926494379" sldId="276"/>
            <ac:spMk id="4" creationId="{79DF7C7D-3E99-3809-058F-86AC8C6458D4}"/>
          </ac:spMkLst>
        </pc:spChg>
        <pc:spChg chg="mod">
          <ac:chgData name="Marcio Monteiro" userId="aef6e9f59deaac01" providerId="LiveId" clId="{74382AB7-F1DB-4F9E-97D0-B13467D54047}" dt="2024-12-08T02:53:24.088" v="1633" actId="207"/>
          <ac:spMkLst>
            <pc:docMk/>
            <pc:sldMk cId="1926494379" sldId="276"/>
            <ac:spMk id="5" creationId="{465EF21F-2A10-9740-4E24-8A36DED3A0D1}"/>
          </ac:spMkLst>
        </pc:spChg>
        <pc:spChg chg="mod">
          <ac:chgData name="Marcio Monteiro" userId="aef6e9f59deaac01" providerId="LiveId" clId="{74382AB7-F1DB-4F9E-97D0-B13467D54047}" dt="2024-12-08T02:53:19.835" v="1632" actId="207"/>
          <ac:spMkLst>
            <pc:docMk/>
            <pc:sldMk cId="1926494379" sldId="276"/>
            <ac:spMk id="6" creationId="{577A9D26-B47F-AB76-08F8-8CBB6959231F}"/>
          </ac:spMkLst>
        </pc:spChg>
        <pc:spChg chg="mod">
          <ac:chgData name="Marcio Monteiro" userId="aef6e9f59deaac01" providerId="LiveId" clId="{74382AB7-F1DB-4F9E-97D0-B13467D54047}" dt="2024-12-08T02:53:33.880" v="1634" actId="207"/>
          <ac:spMkLst>
            <pc:docMk/>
            <pc:sldMk cId="1926494379" sldId="276"/>
            <ac:spMk id="9" creationId="{A8FBB8BE-0348-D095-F5EA-433E117D98FF}"/>
          </ac:spMkLst>
        </pc:spChg>
        <pc:spChg chg="mod">
          <ac:chgData name="Marcio Monteiro" userId="aef6e9f59deaac01" providerId="LiveId" clId="{74382AB7-F1DB-4F9E-97D0-B13467D54047}" dt="2024-12-08T02:53:42.231" v="1636" actId="207"/>
          <ac:spMkLst>
            <pc:docMk/>
            <pc:sldMk cId="1926494379" sldId="276"/>
            <ac:spMk id="15" creationId="{FCEDBD7C-2984-0A22-5B18-8C84F1087C76}"/>
          </ac:spMkLst>
        </pc:spChg>
        <pc:spChg chg="mod">
          <ac:chgData name="Marcio Monteiro" userId="aef6e9f59deaac01" providerId="LiveId" clId="{74382AB7-F1DB-4F9E-97D0-B13467D54047}" dt="2024-12-08T02:53:39.208" v="1635" actId="207"/>
          <ac:spMkLst>
            <pc:docMk/>
            <pc:sldMk cId="1926494379" sldId="276"/>
            <ac:spMk id="17" creationId="{E067D7DE-7757-4BD8-8840-77E259E81750}"/>
          </ac:spMkLst>
        </pc:spChg>
        <pc:spChg chg="mod">
          <ac:chgData name="Marcio Monteiro" userId="aef6e9f59deaac01" providerId="LiveId" clId="{74382AB7-F1DB-4F9E-97D0-B13467D54047}" dt="2024-12-08T02:53:48.898" v="1637" actId="207"/>
          <ac:spMkLst>
            <pc:docMk/>
            <pc:sldMk cId="1926494379" sldId="276"/>
            <ac:spMk id="20" creationId="{DB0203F3-D67E-D6D6-D1C8-B84E049183BD}"/>
          </ac:spMkLst>
        </pc:spChg>
        <pc:spChg chg="mod">
          <ac:chgData name="Marcio Monteiro" userId="aef6e9f59deaac01" providerId="LiveId" clId="{74382AB7-F1DB-4F9E-97D0-B13467D54047}" dt="2024-12-08T02:53:58.316" v="1639" actId="207"/>
          <ac:spMkLst>
            <pc:docMk/>
            <pc:sldMk cId="1926494379" sldId="276"/>
            <ac:spMk id="21" creationId="{E5D198F5-CDC6-4CFE-7327-73CAB8B30848}"/>
          </ac:spMkLst>
        </pc:spChg>
        <pc:spChg chg="mod">
          <ac:chgData name="Marcio Monteiro" userId="aef6e9f59deaac01" providerId="LiveId" clId="{74382AB7-F1DB-4F9E-97D0-B13467D54047}" dt="2024-12-08T02:53:55.088" v="1638" actId="207"/>
          <ac:spMkLst>
            <pc:docMk/>
            <pc:sldMk cId="1926494379" sldId="276"/>
            <ac:spMk id="22" creationId="{A040824E-E8D6-F9C0-5915-93B3BD738D41}"/>
          </ac:spMkLst>
        </pc:spChg>
        <pc:spChg chg="mod">
          <ac:chgData name="Marcio Monteiro" userId="aef6e9f59deaac01" providerId="LiveId" clId="{74382AB7-F1DB-4F9E-97D0-B13467D54047}" dt="2024-12-08T02:54:32.294" v="1648" actId="207"/>
          <ac:spMkLst>
            <pc:docMk/>
            <pc:sldMk cId="1926494379" sldId="276"/>
            <ac:spMk id="24" creationId="{4127D02F-D397-2735-3BBF-C99465DB86A1}"/>
          </ac:spMkLst>
        </pc:spChg>
        <pc:spChg chg="mod">
          <ac:chgData name="Marcio Monteiro" userId="aef6e9f59deaac01" providerId="LiveId" clId="{74382AB7-F1DB-4F9E-97D0-B13467D54047}" dt="2024-12-08T02:54:39.212" v="1650" actId="207"/>
          <ac:spMkLst>
            <pc:docMk/>
            <pc:sldMk cId="1926494379" sldId="276"/>
            <ac:spMk id="25" creationId="{79FB9EE2-35B9-8237-125E-10A472E367B7}"/>
          </ac:spMkLst>
        </pc:spChg>
        <pc:spChg chg="mod">
          <ac:chgData name="Marcio Monteiro" userId="aef6e9f59deaac01" providerId="LiveId" clId="{74382AB7-F1DB-4F9E-97D0-B13467D54047}" dt="2024-12-08T02:54:34.365" v="1649" actId="207"/>
          <ac:spMkLst>
            <pc:docMk/>
            <pc:sldMk cId="1926494379" sldId="276"/>
            <ac:spMk id="26" creationId="{AA1FE7B9-E564-1C24-7B67-72AD6EEECA88}"/>
          </ac:spMkLst>
        </pc:spChg>
        <pc:spChg chg="mod">
          <ac:chgData name="Marcio Monteiro" userId="aef6e9f59deaac01" providerId="LiveId" clId="{74382AB7-F1DB-4F9E-97D0-B13467D54047}" dt="2024-12-08T02:54:05.293" v="1641" actId="207"/>
          <ac:spMkLst>
            <pc:docMk/>
            <pc:sldMk cId="1926494379" sldId="276"/>
            <ac:spMk id="28" creationId="{CBA52B7B-BAB7-F82E-5E08-A5E2B324DCAA}"/>
          </ac:spMkLst>
        </pc:spChg>
        <pc:spChg chg="mod">
          <ac:chgData name="Marcio Monteiro" userId="aef6e9f59deaac01" providerId="LiveId" clId="{74382AB7-F1DB-4F9E-97D0-B13467D54047}" dt="2024-12-08T02:54:11.434" v="1642" actId="207"/>
          <ac:spMkLst>
            <pc:docMk/>
            <pc:sldMk cId="1926494379" sldId="276"/>
            <ac:spMk id="29" creationId="{1D98EB00-51FD-76CC-32A6-3C5210468AB9}"/>
          </ac:spMkLst>
        </pc:spChg>
        <pc:spChg chg="mod">
          <ac:chgData name="Marcio Monteiro" userId="aef6e9f59deaac01" providerId="LiveId" clId="{74382AB7-F1DB-4F9E-97D0-B13467D54047}" dt="2024-12-08T02:54:18.294" v="1644" actId="207"/>
          <ac:spMkLst>
            <pc:docMk/>
            <pc:sldMk cId="1926494379" sldId="276"/>
            <ac:spMk id="30" creationId="{48633C28-DB96-965A-82EF-4360D45AE7C0}"/>
          </ac:spMkLst>
        </pc:spChg>
        <pc:spChg chg="mod">
          <ac:chgData name="Marcio Monteiro" userId="aef6e9f59deaac01" providerId="LiveId" clId="{74382AB7-F1DB-4F9E-97D0-B13467D54047}" dt="2024-12-08T02:54:24.332" v="1646" actId="207"/>
          <ac:spMkLst>
            <pc:docMk/>
            <pc:sldMk cId="1926494379" sldId="276"/>
            <ac:spMk id="32" creationId="{D0363F2B-406C-DC9D-FCD8-2ED557E24924}"/>
          </ac:spMkLst>
        </pc:spChg>
        <pc:spChg chg="mod">
          <ac:chgData name="Marcio Monteiro" userId="aef6e9f59deaac01" providerId="LiveId" clId="{74382AB7-F1DB-4F9E-97D0-B13467D54047}" dt="2024-12-08T02:54:43.414" v="1651" actId="207"/>
          <ac:spMkLst>
            <pc:docMk/>
            <pc:sldMk cId="1926494379" sldId="276"/>
            <ac:spMk id="33" creationId="{A00A4F9C-F113-B763-5F49-442EF5D4A8C4}"/>
          </ac:spMkLst>
        </pc:spChg>
        <pc:spChg chg="mod">
          <ac:chgData name="Marcio Monteiro" userId="aef6e9f59deaac01" providerId="LiveId" clId="{74382AB7-F1DB-4F9E-97D0-B13467D54047}" dt="2024-12-08T02:54:29.407" v="1647" actId="207"/>
          <ac:spMkLst>
            <pc:docMk/>
            <pc:sldMk cId="1926494379" sldId="276"/>
            <ac:spMk id="34" creationId="{07A1BABF-55CF-DBCB-34BE-34F00A08B331}"/>
          </ac:spMkLst>
        </pc:spChg>
        <pc:spChg chg="mod">
          <ac:chgData name="Marcio Monteiro" userId="aef6e9f59deaac01" providerId="LiveId" clId="{74382AB7-F1DB-4F9E-97D0-B13467D54047}" dt="2024-12-08T02:54:03.230" v="1640" actId="207"/>
          <ac:spMkLst>
            <pc:docMk/>
            <pc:sldMk cId="1926494379" sldId="276"/>
            <ac:spMk id="36" creationId="{12FF053C-E0DB-92D7-965B-EE766F1B8EB9}"/>
          </ac:spMkLst>
        </pc:spChg>
        <pc:spChg chg="mod">
          <ac:chgData name="Marcio Monteiro" userId="aef6e9f59deaac01" providerId="LiveId" clId="{74382AB7-F1DB-4F9E-97D0-B13467D54047}" dt="2024-12-08T02:54:13.924" v="1643" actId="207"/>
          <ac:spMkLst>
            <pc:docMk/>
            <pc:sldMk cId="1926494379" sldId="276"/>
            <ac:spMk id="37" creationId="{1505638D-7C62-BF9F-2790-BBCE9E3C397D}"/>
          </ac:spMkLst>
        </pc:spChg>
        <pc:spChg chg="mod">
          <ac:chgData name="Marcio Monteiro" userId="aef6e9f59deaac01" providerId="LiveId" clId="{74382AB7-F1DB-4F9E-97D0-B13467D54047}" dt="2024-12-08T02:54:20.840" v="1645" actId="207"/>
          <ac:spMkLst>
            <pc:docMk/>
            <pc:sldMk cId="1926494379" sldId="276"/>
            <ac:spMk id="38" creationId="{EBF5ABFB-8836-307A-9CC5-AB976BBAABE9}"/>
          </ac:spMkLst>
        </pc:spChg>
        <pc:picChg chg="mod">
          <ac:chgData name="Marcio Monteiro" userId="aef6e9f59deaac01" providerId="LiveId" clId="{74382AB7-F1DB-4F9E-97D0-B13467D54047}" dt="2024-12-08T02:52:52.512" v="1629" actId="207"/>
          <ac:picMkLst>
            <pc:docMk/>
            <pc:sldMk cId="1926494379" sldId="276"/>
            <ac:picMk id="7" creationId="{B265B3D8-754D-2E30-2742-19D2FD8094E7}"/>
          </ac:picMkLst>
        </pc:picChg>
        <pc:picChg chg="mod">
          <ac:chgData name="Marcio Monteiro" userId="aef6e9f59deaac01" providerId="LiveId" clId="{74382AB7-F1DB-4F9E-97D0-B13467D54047}" dt="2024-12-08T02:52:52.512" v="1629" actId="207"/>
          <ac:picMkLst>
            <pc:docMk/>
            <pc:sldMk cId="1926494379" sldId="276"/>
            <ac:picMk id="8" creationId="{9318D9BC-E326-9D89-FC86-68B931CDFC14}"/>
          </ac:picMkLst>
        </pc:picChg>
      </pc:sldChg>
      <pc:sldChg chg="modSp add mod replId setBg">
        <pc:chgData name="Marcio Monteiro" userId="aef6e9f59deaac01" providerId="LiveId" clId="{74382AB7-F1DB-4F9E-97D0-B13467D54047}" dt="2024-12-08T02:55:19.801" v="1657"/>
        <pc:sldMkLst>
          <pc:docMk/>
          <pc:sldMk cId="3649430930" sldId="277"/>
        </pc:sldMkLst>
        <pc:spChg chg="mod">
          <ac:chgData name="Marcio Monteiro" userId="aef6e9f59deaac01" providerId="LiveId" clId="{74382AB7-F1DB-4F9E-97D0-B13467D54047}" dt="2024-12-08T02:55:08.843" v="1654" actId="207"/>
          <ac:spMkLst>
            <pc:docMk/>
            <pc:sldMk cId="3649430930" sldId="277"/>
            <ac:spMk id="2" creationId="{A624D86C-FF77-4E3C-39BB-E834F07EDA08}"/>
          </ac:spMkLst>
        </pc:spChg>
        <pc:spChg chg="mod">
          <ac:chgData name="Marcio Monteiro" userId="aef6e9f59deaac01" providerId="LiveId" clId="{74382AB7-F1DB-4F9E-97D0-B13467D54047}" dt="2024-12-08T02:55:05.689" v="1653" actId="207"/>
          <ac:spMkLst>
            <pc:docMk/>
            <pc:sldMk cId="3649430930" sldId="277"/>
            <ac:spMk id="3" creationId="{4FF7AD0A-18DF-2CA9-A6E7-960AD85A6CF9}"/>
          </ac:spMkLst>
        </pc:spChg>
        <pc:spChg chg="mod">
          <ac:chgData name="Marcio Monteiro" userId="aef6e9f59deaac01" providerId="LiveId" clId="{74382AB7-F1DB-4F9E-97D0-B13467D54047}" dt="2024-12-08T02:55:17.282" v="1656" actId="207"/>
          <ac:spMkLst>
            <pc:docMk/>
            <pc:sldMk cId="3649430930" sldId="277"/>
            <ac:spMk id="6" creationId="{7C6B413F-0F6A-27A0-635F-2E8CB415A190}"/>
          </ac:spMkLst>
        </pc:spChg>
        <pc:picChg chg="mod">
          <ac:chgData name="Marcio Monteiro" userId="aef6e9f59deaac01" providerId="LiveId" clId="{74382AB7-F1DB-4F9E-97D0-B13467D54047}" dt="2024-12-08T02:55:01.821" v="1652" actId="207"/>
          <ac:picMkLst>
            <pc:docMk/>
            <pc:sldMk cId="3649430930" sldId="277"/>
            <ac:picMk id="4" creationId="{627DB64A-C53B-8416-C3F7-5770D4BBFDF6}"/>
          </ac:picMkLst>
        </pc:picChg>
        <pc:picChg chg="mod">
          <ac:chgData name="Marcio Monteiro" userId="aef6e9f59deaac01" providerId="LiveId" clId="{74382AB7-F1DB-4F9E-97D0-B13467D54047}" dt="2024-12-08T02:55:01.821" v="1652" actId="207"/>
          <ac:picMkLst>
            <pc:docMk/>
            <pc:sldMk cId="3649430930" sldId="277"/>
            <ac:picMk id="5" creationId="{AD5312E5-B2C0-9D8C-BF96-F9BED85418E4}"/>
          </ac:picMkLst>
        </pc:picChg>
      </pc:sldChg>
      <pc:sldChg chg="modSp add mod replId setBg">
        <pc:chgData name="Marcio Monteiro" userId="aef6e9f59deaac01" providerId="LiveId" clId="{74382AB7-F1DB-4F9E-97D0-B13467D54047}" dt="2024-12-08T02:56:46.047" v="1673" actId="207"/>
        <pc:sldMkLst>
          <pc:docMk/>
          <pc:sldMk cId="3179974431" sldId="278"/>
        </pc:sldMkLst>
        <pc:spChg chg="mod">
          <ac:chgData name="Marcio Monteiro" userId="aef6e9f59deaac01" providerId="LiveId" clId="{74382AB7-F1DB-4F9E-97D0-B13467D54047}" dt="2024-12-08T02:55:27.982" v="1658" actId="207"/>
          <ac:spMkLst>
            <pc:docMk/>
            <pc:sldMk cId="3179974431" sldId="278"/>
            <ac:spMk id="4" creationId="{E1EA3706-F190-94FC-756C-3FB153FE3D77}"/>
          </ac:spMkLst>
        </pc:spChg>
        <pc:spChg chg="mod">
          <ac:chgData name="Marcio Monteiro" userId="aef6e9f59deaac01" providerId="LiveId" clId="{74382AB7-F1DB-4F9E-97D0-B13467D54047}" dt="2024-12-08T02:55:48.579" v="1659" actId="207"/>
          <ac:spMkLst>
            <pc:docMk/>
            <pc:sldMk cId="3179974431" sldId="278"/>
            <ac:spMk id="5" creationId="{AF97BA59-5E57-315A-69DC-42833402A935}"/>
          </ac:spMkLst>
        </pc:spChg>
        <pc:spChg chg="mod">
          <ac:chgData name="Marcio Monteiro" userId="aef6e9f59deaac01" providerId="LiveId" clId="{74382AB7-F1DB-4F9E-97D0-B13467D54047}" dt="2024-12-08T02:55:53.435" v="1660" actId="207"/>
          <ac:spMkLst>
            <pc:docMk/>
            <pc:sldMk cId="3179974431" sldId="278"/>
            <ac:spMk id="6" creationId="{4395A356-86C9-7210-A016-6D916B8CCEF1}"/>
          </ac:spMkLst>
        </pc:spChg>
        <pc:spChg chg="mod">
          <ac:chgData name="Marcio Monteiro" userId="aef6e9f59deaac01" providerId="LiveId" clId="{74382AB7-F1DB-4F9E-97D0-B13467D54047}" dt="2024-12-08T02:56:34.125" v="1670" actId="207"/>
          <ac:spMkLst>
            <pc:docMk/>
            <pc:sldMk cId="3179974431" sldId="278"/>
            <ac:spMk id="10" creationId="{3603331C-059A-F7D0-3960-B9F9A7CEDD09}"/>
          </ac:spMkLst>
        </pc:spChg>
        <pc:spChg chg="mod">
          <ac:chgData name="Marcio Monteiro" userId="aef6e9f59deaac01" providerId="LiveId" clId="{74382AB7-F1DB-4F9E-97D0-B13467D54047}" dt="2024-12-08T02:56:39.861" v="1671" actId="207"/>
          <ac:spMkLst>
            <pc:docMk/>
            <pc:sldMk cId="3179974431" sldId="278"/>
            <ac:spMk id="11" creationId="{C3882D4B-99AB-CB3B-AFDE-57772B4E9D60}"/>
          </ac:spMkLst>
        </pc:spChg>
        <pc:spChg chg="mod">
          <ac:chgData name="Marcio Monteiro" userId="aef6e9f59deaac01" providerId="LiveId" clId="{74382AB7-F1DB-4F9E-97D0-B13467D54047}" dt="2024-12-08T02:56:27.199" v="1667" actId="207"/>
          <ac:spMkLst>
            <pc:docMk/>
            <pc:sldMk cId="3179974431" sldId="278"/>
            <ac:spMk id="12" creationId="{F3CE2705-FBA2-62A7-196A-466D053D9312}"/>
          </ac:spMkLst>
        </pc:spChg>
        <pc:spChg chg="mod">
          <ac:chgData name="Marcio Monteiro" userId="aef6e9f59deaac01" providerId="LiveId" clId="{74382AB7-F1DB-4F9E-97D0-B13467D54047}" dt="2024-12-08T02:56:15.862" v="1665" actId="207"/>
          <ac:spMkLst>
            <pc:docMk/>
            <pc:sldMk cId="3179974431" sldId="278"/>
            <ac:spMk id="14" creationId="{BF2EB5EE-373E-25F9-6607-0835433A2282}"/>
          </ac:spMkLst>
        </pc:spChg>
        <pc:spChg chg="mod">
          <ac:chgData name="Marcio Monteiro" userId="aef6e9f59deaac01" providerId="LiveId" clId="{74382AB7-F1DB-4F9E-97D0-B13467D54047}" dt="2024-12-08T02:56:46.047" v="1673" actId="207"/>
          <ac:spMkLst>
            <pc:docMk/>
            <pc:sldMk cId="3179974431" sldId="278"/>
            <ac:spMk id="15" creationId="{3526BB98-5CAA-C10E-74A6-AC138719D8F2}"/>
          </ac:spMkLst>
        </pc:spChg>
        <pc:spChg chg="mod">
          <ac:chgData name="Marcio Monteiro" userId="aef6e9f59deaac01" providerId="LiveId" clId="{74382AB7-F1DB-4F9E-97D0-B13467D54047}" dt="2024-12-08T02:56:18.661" v="1666" actId="207"/>
          <ac:spMkLst>
            <pc:docMk/>
            <pc:sldMk cId="3179974431" sldId="278"/>
            <ac:spMk id="16" creationId="{D2ECB3D6-CDCD-F9B2-F2D9-9BCBA0D48F94}"/>
          </ac:spMkLst>
        </pc:spChg>
        <pc:spChg chg="mod">
          <ac:chgData name="Marcio Monteiro" userId="aef6e9f59deaac01" providerId="LiveId" clId="{74382AB7-F1DB-4F9E-97D0-B13467D54047}" dt="2024-12-08T02:56:32.129" v="1669" actId="207"/>
          <ac:spMkLst>
            <pc:docMk/>
            <pc:sldMk cId="3179974431" sldId="278"/>
            <ac:spMk id="18" creationId="{97D51535-BB94-BB2E-799B-9B06A476CB20}"/>
          </ac:spMkLst>
        </pc:spChg>
        <pc:spChg chg="mod">
          <ac:chgData name="Marcio Monteiro" userId="aef6e9f59deaac01" providerId="LiveId" clId="{74382AB7-F1DB-4F9E-97D0-B13467D54047}" dt="2024-12-08T02:56:42.667" v="1672" actId="207"/>
          <ac:spMkLst>
            <pc:docMk/>
            <pc:sldMk cId="3179974431" sldId="278"/>
            <ac:spMk id="19" creationId="{2E78E27D-237B-36BC-4D40-A501E103C01A}"/>
          </ac:spMkLst>
        </pc:spChg>
        <pc:spChg chg="mod">
          <ac:chgData name="Marcio Monteiro" userId="aef6e9f59deaac01" providerId="LiveId" clId="{74382AB7-F1DB-4F9E-97D0-B13467D54047}" dt="2024-12-08T02:56:29.266" v="1668" actId="207"/>
          <ac:spMkLst>
            <pc:docMk/>
            <pc:sldMk cId="3179974431" sldId="278"/>
            <ac:spMk id="20" creationId="{D9ED847B-A0C6-00BE-16EE-1437DDF79F3A}"/>
          </ac:spMkLst>
        </pc:spChg>
        <pc:picChg chg="mod">
          <ac:chgData name="Marcio Monteiro" userId="aef6e9f59deaac01" providerId="LiveId" clId="{74382AB7-F1DB-4F9E-97D0-B13467D54047}" dt="2024-12-08T02:55:58.055" v="1661" actId="207"/>
          <ac:picMkLst>
            <pc:docMk/>
            <pc:sldMk cId="3179974431" sldId="278"/>
            <ac:picMk id="7" creationId="{6611B57E-41B2-C657-FFD6-6C15744123B9}"/>
          </ac:picMkLst>
        </pc:picChg>
        <pc:picChg chg="mod">
          <ac:chgData name="Marcio Monteiro" userId="aef6e9f59deaac01" providerId="LiveId" clId="{74382AB7-F1DB-4F9E-97D0-B13467D54047}" dt="2024-12-08T02:55:58.055" v="1661" actId="207"/>
          <ac:picMkLst>
            <pc:docMk/>
            <pc:sldMk cId="3179974431" sldId="278"/>
            <ac:picMk id="8" creationId="{0E1B68ED-2BC0-815F-3533-EB38989B2EA5}"/>
          </ac:picMkLst>
        </pc:picChg>
      </pc:sldChg>
      <pc:sldChg chg="modSp add mod replId setBg">
        <pc:chgData name="Marcio Monteiro" userId="aef6e9f59deaac01" providerId="LiveId" clId="{74382AB7-F1DB-4F9E-97D0-B13467D54047}" dt="2024-12-08T02:58:48.133" v="1684"/>
        <pc:sldMkLst>
          <pc:docMk/>
          <pc:sldMk cId="1815841432" sldId="279"/>
        </pc:sldMkLst>
        <pc:spChg chg="mod">
          <ac:chgData name="Marcio Monteiro" userId="aef6e9f59deaac01" providerId="LiveId" clId="{74382AB7-F1DB-4F9E-97D0-B13467D54047}" dt="2024-12-08T02:57:43.490" v="1674" actId="207"/>
          <ac:spMkLst>
            <pc:docMk/>
            <pc:sldMk cId="1815841432" sldId="279"/>
            <ac:spMk id="3" creationId="{C3E1EF0B-D246-34D4-6A76-073345EEBAF2}"/>
          </ac:spMkLst>
        </pc:spChg>
        <pc:spChg chg="mod">
          <ac:chgData name="Marcio Monteiro" userId="aef6e9f59deaac01" providerId="LiveId" clId="{74382AB7-F1DB-4F9E-97D0-B13467D54047}" dt="2024-12-08T02:58:08.170" v="1675" actId="207"/>
          <ac:spMkLst>
            <pc:docMk/>
            <pc:sldMk cId="1815841432" sldId="279"/>
            <ac:spMk id="4" creationId="{4F633D05-3BAD-5860-CB95-986CDCBD1EBD}"/>
          </ac:spMkLst>
        </pc:spChg>
        <pc:spChg chg="mod">
          <ac:chgData name="Marcio Monteiro" userId="aef6e9f59deaac01" providerId="LiveId" clId="{74382AB7-F1DB-4F9E-97D0-B13467D54047}" dt="2024-12-08T02:58:15.585" v="1677" actId="207"/>
          <ac:spMkLst>
            <pc:docMk/>
            <pc:sldMk cId="1815841432" sldId="279"/>
            <ac:spMk id="5" creationId="{005E4F46-F684-5698-D1B1-CAB013D86EB2}"/>
          </ac:spMkLst>
        </pc:spChg>
        <pc:spChg chg="mod">
          <ac:chgData name="Marcio Monteiro" userId="aef6e9f59deaac01" providerId="LiveId" clId="{74382AB7-F1DB-4F9E-97D0-B13467D54047}" dt="2024-12-08T02:58:26.658" v="1679" actId="207"/>
          <ac:spMkLst>
            <pc:docMk/>
            <pc:sldMk cId="1815841432" sldId="279"/>
            <ac:spMk id="6" creationId="{5B6539FA-96DD-E0CF-A811-5F273BD41ED2}"/>
          </ac:spMkLst>
        </pc:spChg>
        <pc:spChg chg="mod">
          <ac:chgData name="Marcio Monteiro" userId="aef6e9f59deaac01" providerId="LiveId" clId="{74382AB7-F1DB-4F9E-97D0-B13467D54047}" dt="2024-12-08T02:58:44.668" v="1683" actId="207"/>
          <ac:spMkLst>
            <pc:docMk/>
            <pc:sldMk cId="1815841432" sldId="279"/>
            <ac:spMk id="10" creationId="{B5F58AF9-8E7E-8E71-45C1-7D5C84616DED}"/>
          </ac:spMkLst>
        </pc:spChg>
        <pc:spChg chg="mod">
          <ac:chgData name="Marcio Monteiro" userId="aef6e9f59deaac01" providerId="LiveId" clId="{74382AB7-F1DB-4F9E-97D0-B13467D54047}" dt="2024-12-08T02:58:40.019" v="1682" actId="207"/>
          <ac:spMkLst>
            <pc:docMk/>
            <pc:sldMk cId="1815841432" sldId="279"/>
            <ac:spMk id="11" creationId="{4A9DDBBB-4BC2-F51A-0215-38841A68241D}"/>
          </ac:spMkLst>
        </pc:spChg>
        <pc:spChg chg="mod">
          <ac:chgData name="Marcio Monteiro" userId="aef6e9f59deaac01" providerId="LiveId" clId="{74382AB7-F1DB-4F9E-97D0-B13467D54047}" dt="2024-12-08T02:58:44.668" v="1683" actId="207"/>
          <ac:spMkLst>
            <pc:docMk/>
            <pc:sldMk cId="1815841432" sldId="279"/>
            <ac:spMk id="12" creationId="{D61640A4-02FB-E158-58E9-2B2EFC836C72}"/>
          </ac:spMkLst>
        </pc:spChg>
        <pc:spChg chg="mod">
          <ac:chgData name="Marcio Monteiro" userId="aef6e9f59deaac01" providerId="LiveId" clId="{74382AB7-F1DB-4F9E-97D0-B13467D54047}" dt="2024-12-08T02:58:40.019" v="1682" actId="207"/>
          <ac:spMkLst>
            <pc:docMk/>
            <pc:sldMk cId="1815841432" sldId="279"/>
            <ac:spMk id="13" creationId="{58F202DC-0C78-7EF5-BF11-714007A1B115}"/>
          </ac:spMkLst>
        </pc:spChg>
        <pc:spChg chg="mod">
          <ac:chgData name="Marcio Monteiro" userId="aef6e9f59deaac01" providerId="LiveId" clId="{74382AB7-F1DB-4F9E-97D0-B13467D54047}" dt="2024-12-08T02:58:44.668" v="1683" actId="207"/>
          <ac:spMkLst>
            <pc:docMk/>
            <pc:sldMk cId="1815841432" sldId="279"/>
            <ac:spMk id="14" creationId="{1E0B099C-D894-2555-C117-6EF082B14478}"/>
          </ac:spMkLst>
        </pc:spChg>
        <pc:spChg chg="mod">
          <ac:chgData name="Marcio Monteiro" userId="aef6e9f59deaac01" providerId="LiveId" clId="{74382AB7-F1DB-4F9E-97D0-B13467D54047}" dt="2024-12-08T02:58:40.019" v="1682" actId="207"/>
          <ac:spMkLst>
            <pc:docMk/>
            <pc:sldMk cId="1815841432" sldId="279"/>
            <ac:spMk id="15" creationId="{F1303465-CC9F-5669-1806-ED3F05ECC094}"/>
          </ac:spMkLst>
        </pc:spChg>
        <pc:picChg chg="mod">
          <ac:chgData name="Marcio Monteiro" userId="aef6e9f59deaac01" providerId="LiveId" clId="{74382AB7-F1DB-4F9E-97D0-B13467D54047}" dt="2024-12-08T02:58:35.935" v="1681" actId="207"/>
          <ac:picMkLst>
            <pc:docMk/>
            <pc:sldMk cId="1815841432" sldId="279"/>
            <ac:picMk id="16" creationId="{826CB7E3-B96B-7099-6169-09AB80B1306A}"/>
          </ac:picMkLst>
        </pc:picChg>
        <pc:picChg chg="mod">
          <ac:chgData name="Marcio Monteiro" userId="aef6e9f59deaac01" providerId="LiveId" clId="{74382AB7-F1DB-4F9E-97D0-B13467D54047}" dt="2024-12-08T02:58:35.935" v="1681" actId="207"/>
          <ac:picMkLst>
            <pc:docMk/>
            <pc:sldMk cId="1815841432" sldId="279"/>
            <ac:picMk id="17" creationId="{1C24AB39-0B34-E19E-4B88-7697482D67FA}"/>
          </ac:picMkLst>
        </pc:picChg>
        <pc:cxnChg chg="mod">
          <ac:chgData name="Marcio Monteiro" userId="aef6e9f59deaac01" providerId="LiveId" clId="{74382AB7-F1DB-4F9E-97D0-B13467D54047}" dt="2024-12-08T02:58:31.716" v="1680" actId="208"/>
          <ac:cxnSpMkLst>
            <pc:docMk/>
            <pc:sldMk cId="1815841432" sldId="279"/>
            <ac:cxnSpMk id="8" creationId="{0C11CD9E-BFD2-9082-8BE4-F8E2C5B8C08F}"/>
          </ac:cxnSpMkLst>
        </pc:cxnChg>
        <pc:cxnChg chg="mod">
          <ac:chgData name="Marcio Monteiro" userId="aef6e9f59deaac01" providerId="LiveId" clId="{74382AB7-F1DB-4F9E-97D0-B13467D54047}" dt="2024-12-08T02:58:31.716" v="1680" actId="208"/>
          <ac:cxnSpMkLst>
            <pc:docMk/>
            <pc:sldMk cId="1815841432" sldId="279"/>
            <ac:cxnSpMk id="9" creationId="{7B716C91-A130-81DE-F36A-FDFB980AF1E8}"/>
          </ac:cxnSpMkLst>
        </pc:cxnChg>
      </pc:sldChg>
      <pc:sldChg chg="modSp add mod replId setBg">
        <pc:chgData name="Marcio Monteiro" userId="aef6e9f59deaac01" providerId="LiveId" clId="{74382AB7-F1DB-4F9E-97D0-B13467D54047}" dt="2024-12-08T03:03:35.230" v="1702" actId="207"/>
        <pc:sldMkLst>
          <pc:docMk/>
          <pc:sldMk cId="1992993756" sldId="280"/>
        </pc:sldMkLst>
        <pc:spChg chg="mod">
          <ac:chgData name="Marcio Monteiro" userId="aef6e9f59deaac01" providerId="LiveId" clId="{74382AB7-F1DB-4F9E-97D0-B13467D54047}" dt="2024-12-08T03:03:35.230" v="1702" actId="207"/>
          <ac:spMkLst>
            <pc:docMk/>
            <pc:sldMk cId="1992993756" sldId="280"/>
            <ac:spMk id="3" creationId="{DE461B91-96D5-F5D7-BAB1-4A57F6696199}"/>
          </ac:spMkLst>
        </pc:spChg>
        <pc:spChg chg="mod">
          <ac:chgData name="Marcio Monteiro" userId="aef6e9f59deaac01" providerId="LiveId" clId="{74382AB7-F1DB-4F9E-97D0-B13467D54047}" dt="2024-12-08T03:00:25.524" v="1685" actId="207"/>
          <ac:spMkLst>
            <pc:docMk/>
            <pc:sldMk cId="1992993756" sldId="280"/>
            <ac:spMk id="4" creationId="{FF1BF9F4-7005-03CA-8D93-001AA56B6E81}"/>
          </ac:spMkLst>
        </pc:spChg>
        <pc:spChg chg="mod">
          <ac:chgData name="Marcio Monteiro" userId="aef6e9f59deaac01" providerId="LiveId" clId="{74382AB7-F1DB-4F9E-97D0-B13467D54047}" dt="2024-12-08T03:00:28.485" v="1686" actId="207"/>
          <ac:spMkLst>
            <pc:docMk/>
            <pc:sldMk cId="1992993756" sldId="280"/>
            <ac:spMk id="5" creationId="{A41267BC-B576-1C95-625C-D57D15EACFCB}"/>
          </ac:spMkLst>
        </pc:spChg>
        <pc:spChg chg="mod">
          <ac:chgData name="Marcio Monteiro" userId="aef6e9f59deaac01" providerId="LiveId" clId="{74382AB7-F1DB-4F9E-97D0-B13467D54047}" dt="2024-12-08T03:02:19.975" v="1696" actId="207"/>
          <ac:spMkLst>
            <pc:docMk/>
            <pc:sldMk cId="1992993756" sldId="280"/>
            <ac:spMk id="7" creationId="{4D3CDA3D-88D1-6583-49E9-AA397C7D5A5D}"/>
          </ac:spMkLst>
        </pc:spChg>
        <pc:spChg chg="mod">
          <ac:chgData name="Marcio Monteiro" userId="aef6e9f59deaac01" providerId="LiveId" clId="{74382AB7-F1DB-4F9E-97D0-B13467D54047}" dt="2024-12-08T03:02:36.360" v="1701" actId="207"/>
          <ac:spMkLst>
            <pc:docMk/>
            <pc:sldMk cId="1992993756" sldId="280"/>
            <ac:spMk id="8" creationId="{92DBFD9A-2499-856F-1DDE-C3F20B731100}"/>
          </ac:spMkLst>
        </pc:spChg>
        <pc:spChg chg="mod">
          <ac:chgData name="Marcio Monteiro" userId="aef6e9f59deaac01" providerId="LiveId" clId="{74382AB7-F1DB-4F9E-97D0-B13467D54047}" dt="2024-12-08T03:02:26.587" v="1697" actId="207"/>
          <ac:spMkLst>
            <pc:docMk/>
            <pc:sldMk cId="1992993756" sldId="280"/>
            <ac:spMk id="9" creationId="{02F66646-8802-BA96-EB0D-3F729829A330}"/>
          </ac:spMkLst>
        </pc:spChg>
        <pc:spChg chg="mod">
          <ac:chgData name="Marcio Monteiro" userId="aef6e9f59deaac01" providerId="LiveId" clId="{74382AB7-F1DB-4F9E-97D0-B13467D54047}" dt="2024-12-08T03:02:30.832" v="1699" actId="207"/>
          <ac:spMkLst>
            <pc:docMk/>
            <pc:sldMk cId="1992993756" sldId="280"/>
            <ac:spMk id="11" creationId="{61E1A284-F713-284E-095D-9C4C4FCBA210}"/>
          </ac:spMkLst>
        </pc:spChg>
        <pc:spChg chg="mod">
          <ac:chgData name="Marcio Monteiro" userId="aef6e9f59deaac01" providerId="LiveId" clId="{74382AB7-F1DB-4F9E-97D0-B13467D54047}" dt="2024-12-08T03:02:34.337" v="1700" actId="207"/>
          <ac:spMkLst>
            <pc:docMk/>
            <pc:sldMk cId="1992993756" sldId="280"/>
            <ac:spMk id="12" creationId="{210F49F0-F2A5-C9F3-4F40-C10A4F6676BA}"/>
          </ac:spMkLst>
        </pc:spChg>
        <pc:spChg chg="mod">
          <ac:chgData name="Marcio Monteiro" userId="aef6e9f59deaac01" providerId="LiveId" clId="{74382AB7-F1DB-4F9E-97D0-B13467D54047}" dt="2024-12-08T03:02:29.022" v="1698" actId="207"/>
          <ac:spMkLst>
            <pc:docMk/>
            <pc:sldMk cId="1992993756" sldId="280"/>
            <ac:spMk id="13" creationId="{8DD4E1CD-2623-F586-C795-5FAD9E8280CC}"/>
          </ac:spMkLst>
        </pc:spChg>
        <pc:spChg chg="mod">
          <ac:chgData name="Marcio Monteiro" userId="aef6e9f59deaac01" providerId="LiveId" clId="{74382AB7-F1DB-4F9E-97D0-B13467D54047}" dt="2024-12-08T03:01:02.878" v="1688" actId="207"/>
          <ac:spMkLst>
            <pc:docMk/>
            <pc:sldMk cId="1992993756" sldId="280"/>
            <ac:spMk id="14" creationId="{0F871AFA-C4E5-2772-CA8D-D09C30FC6868}"/>
          </ac:spMkLst>
        </pc:spChg>
        <pc:spChg chg="mod">
          <ac:chgData name="Marcio Monteiro" userId="aef6e9f59deaac01" providerId="LiveId" clId="{74382AB7-F1DB-4F9E-97D0-B13467D54047}" dt="2024-12-08T03:01:07.795" v="1689" actId="207"/>
          <ac:spMkLst>
            <pc:docMk/>
            <pc:sldMk cId="1992993756" sldId="280"/>
            <ac:spMk id="15" creationId="{E98AA56F-B439-4FA9-AA74-4BCCFCFA22DD}"/>
          </ac:spMkLst>
        </pc:spChg>
        <pc:spChg chg="mod">
          <ac:chgData name="Marcio Monteiro" userId="aef6e9f59deaac01" providerId="LiveId" clId="{74382AB7-F1DB-4F9E-97D0-B13467D54047}" dt="2024-12-08T03:01:12.600" v="1690" actId="207"/>
          <ac:spMkLst>
            <pc:docMk/>
            <pc:sldMk cId="1992993756" sldId="280"/>
            <ac:spMk id="16" creationId="{E1DDE84D-6107-7484-CC8C-149F28E1A400}"/>
          </ac:spMkLst>
        </pc:spChg>
        <pc:spChg chg="mod">
          <ac:chgData name="Marcio Monteiro" userId="aef6e9f59deaac01" providerId="LiveId" clId="{74382AB7-F1DB-4F9E-97D0-B13467D54047}" dt="2024-12-08T03:01:12.600" v="1690" actId="207"/>
          <ac:spMkLst>
            <pc:docMk/>
            <pc:sldMk cId="1992993756" sldId="280"/>
            <ac:spMk id="17" creationId="{6E31B668-6711-4478-9F08-F1A3CC2C7F7C}"/>
          </ac:spMkLst>
        </pc:spChg>
        <pc:spChg chg="mod">
          <ac:chgData name="Marcio Monteiro" userId="aef6e9f59deaac01" providerId="LiveId" clId="{74382AB7-F1DB-4F9E-97D0-B13467D54047}" dt="2024-12-08T03:02:07.845" v="1693" actId="207"/>
          <ac:spMkLst>
            <pc:docMk/>
            <pc:sldMk cId="1992993756" sldId="280"/>
            <ac:spMk id="18" creationId="{DEEDD199-E877-B1B2-895A-1A8A1645871A}"/>
          </ac:spMkLst>
        </pc:spChg>
        <pc:spChg chg="mod">
          <ac:chgData name="Marcio Monteiro" userId="aef6e9f59deaac01" providerId="LiveId" clId="{74382AB7-F1DB-4F9E-97D0-B13467D54047}" dt="2024-12-08T03:02:07.845" v="1693" actId="207"/>
          <ac:spMkLst>
            <pc:docMk/>
            <pc:sldMk cId="1992993756" sldId="280"/>
            <ac:spMk id="19" creationId="{1BC8D690-28A2-9CCC-8CCF-466B86EAC206}"/>
          </ac:spMkLst>
        </pc:spChg>
        <pc:spChg chg="mod">
          <ac:chgData name="Marcio Monteiro" userId="aef6e9f59deaac01" providerId="LiveId" clId="{74382AB7-F1DB-4F9E-97D0-B13467D54047}" dt="2024-12-08T03:02:07.845" v="1693" actId="207"/>
          <ac:spMkLst>
            <pc:docMk/>
            <pc:sldMk cId="1992993756" sldId="280"/>
            <ac:spMk id="20" creationId="{4A9E9ED7-DE55-E4B9-0064-92848131D207}"/>
          </ac:spMkLst>
        </pc:spChg>
        <pc:spChg chg="mod">
          <ac:chgData name="Marcio Monteiro" userId="aef6e9f59deaac01" providerId="LiveId" clId="{74382AB7-F1DB-4F9E-97D0-B13467D54047}" dt="2024-12-08T03:02:00.289" v="1692" actId="207"/>
          <ac:spMkLst>
            <pc:docMk/>
            <pc:sldMk cId="1992993756" sldId="280"/>
            <ac:spMk id="21" creationId="{6F780F3F-93F9-BAD5-BCAC-4CA72DBCE0B4}"/>
          </ac:spMkLst>
        </pc:spChg>
        <pc:spChg chg="mod">
          <ac:chgData name="Marcio Monteiro" userId="aef6e9f59deaac01" providerId="LiveId" clId="{74382AB7-F1DB-4F9E-97D0-B13467D54047}" dt="2024-12-08T03:02:00.289" v="1692" actId="207"/>
          <ac:spMkLst>
            <pc:docMk/>
            <pc:sldMk cId="1992993756" sldId="280"/>
            <ac:spMk id="22" creationId="{34C5792E-6A26-EEB4-A798-5CAA35317368}"/>
          </ac:spMkLst>
        </pc:spChg>
        <pc:spChg chg="mod">
          <ac:chgData name="Marcio Monteiro" userId="aef6e9f59deaac01" providerId="LiveId" clId="{74382AB7-F1DB-4F9E-97D0-B13467D54047}" dt="2024-12-08T03:02:00.289" v="1692" actId="207"/>
          <ac:spMkLst>
            <pc:docMk/>
            <pc:sldMk cId="1992993756" sldId="280"/>
            <ac:spMk id="23" creationId="{4B0357F5-BF2C-363B-E4F6-1355A2C961E8}"/>
          </ac:spMkLst>
        </pc:spChg>
        <pc:spChg chg="mod">
          <ac:chgData name="Marcio Monteiro" userId="aef6e9f59deaac01" providerId="LiveId" clId="{74382AB7-F1DB-4F9E-97D0-B13467D54047}" dt="2024-12-08T03:01:44.451" v="1691" actId="207"/>
          <ac:spMkLst>
            <pc:docMk/>
            <pc:sldMk cId="1992993756" sldId="280"/>
            <ac:spMk id="25" creationId="{81F4EC90-E270-EE9E-C116-BB7AC9672325}"/>
          </ac:spMkLst>
        </pc:spChg>
        <pc:spChg chg="mod">
          <ac:chgData name="Marcio Monteiro" userId="aef6e9f59deaac01" providerId="LiveId" clId="{74382AB7-F1DB-4F9E-97D0-B13467D54047}" dt="2024-12-08T03:01:44.451" v="1691" actId="207"/>
          <ac:spMkLst>
            <pc:docMk/>
            <pc:sldMk cId="1992993756" sldId="280"/>
            <ac:spMk id="26" creationId="{5356F10E-4CB3-9570-D530-C8FB66F8BB1A}"/>
          </ac:spMkLst>
        </pc:spChg>
        <pc:spChg chg="mod">
          <ac:chgData name="Marcio Monteiro" userId="aef6e9f59deaac01" providerId="LiveId" clId="{74382AB7-F1DB-4F9E-97D0-B13467D54047}" dt="2024-12-08T03:01:44.451" v="1691" actId="207"/>
          <ac:spMkLst>
            <pc:docMk/>
            <pc:sldMk cId="1992993756" sldId="280"/>
            <ac:spMk id="27" creationId="{FE59AC9F-4B48-E3A4-BC77-90F0B7788D98}"/>
          </ac:spMkLst>
        </pc:spChg>
      </pc:sldChg>
      <pc:sldChg chg="modSp add mod replId setBg">
        <pc:chgData name="Marcio Monteiro" userId="aef6e9f59deaac01" providerId="LiveId" clId="{74382AB7-F1DB-4F9E-97D0-B13467D54047}" dt="2024-12-08T03:04:02.195" v="1707" actId="207"/>
        <pc:sldMkLst>
          <pc:docMk/>
          <pc:sldMk cId="3418453187" sldId="281"/>
        </pc:sldMkLst>
        <pc:spChg chg="mod">
          <ac:chgData name="Marcio Monteiro" userId="aef6e9f59deaac01" providerId="LiveId" clId="{74382AB7-F1DB-4F9E-97D0-B13467D54047}" dt="2024-12-08T03:03:41.384" v="1703" actId="207"/>
          <ac:spMkLst>
            <pc:docMk/>
            <pc:sldMk cId="3418453187" sldId="281"/>
            <ac:spMk id="2" creationId="{AD475744-62AE-B701-05E4-B5D331379A04}"/>
          </ac:spMkLst>
        </pc:spChg>
        <pc:spChg chg="mod">
          <ac:chgData name="Marcio Monteiro" userId="aef6e9f59deaac01" providerId="LiveId" clId="{74382AB7-F1DB-4F9E-97D0-B13467D54047}" dt="2024-12-08T03:03:56.604" v="1706" actId="207"/>
          <ac:spMkLst>
            <pc:docMk/>
            <pc:sldMk cId="3418453187" sldId="281"/>
            <ac:spMk id="10" creationId="{54F28F54-AA2C-9FBD-986F-8DC659A0089B}"/>
          </ac:spMkLst>
        </pc:spChg>
        <pc:spChg chg="mod">
          <ac:chgData name="Marcio Monteiro" userId="aef6e9f59deaac01" providerId="LiveId" clId="{74382AB7-F1DB-4F9E-97D0-B13467D54047}" dt="2024-12-08T03:04:02.195" v="1707" actId="207"/>
          <ac:spMkLst>
            <pc:docMk/>
            <pc:sldMk cId="3418453187" sldId="281"/>
            <ac:spMk id="11" creationId="{73F45DB5-F493-65DE-3374-8A60C5EA9A8C}"/>
          </ac:spMkLst>
        </pc:spChg>
        <pc:spChg chg="mod">
          <ac:chgData name="Marcio Monteiro" userId="aef6e9f59deaac01" providerId="LiveId" clId="{74382AB7-F1DB-4F9E-97D0-B13467D54047}" dt="2024-12-08T03:03:56.604" v="1706" actId="207"/>
          <ac:spMkLst>
            <pc:docMk/>
            <pc:sldMk cId="3418453187" sldId="281"/>
            <ac:spMk id="12" creationId="{21D5CE52-8372-A707-2FA8-627FDE1C2C42}"/>
          </ac:spMkLst>
        </pc:spChg>
        <pc:spChg chg="mod">
          <ac:chgData name="Marcio Monteiro" userId="aef6e9f59deaac01" providerId="LiveId" clId="{74382AB7-F1DB-4F9E-97D0-B13467D54047}" dt="2024-12-08T03:04:02.195" v="1707" actId="207"/>
          <ac:spMkLst>
            <pc:docMk/>
            <pc:sldMk cId="3418453187" sldId="281"/>
            <ac:spMk id="13" creationId="{C6823D50-47FD-D566-D579-FD6BD8AD1F3E}"/>
          </ac:spMkLst>
        </pc:spChg>
        <pc:spChg chg="mod">
          <ac:chgData name="Marcio Monteiro" userId="aef6e9f59deaac01" providerId="LiveId" clId="{74382AB7-F1DB-4F9E-97D0-B13467D54047}" dt="2024-12-08T03:03:56.604" v="1706" actId="207"/>
          <ac:spMkLst>
            <pc:docMk/>
            <pc:sldMk cId="3418453187" sldId="281"/>
            <ac:spMk id="14" creationId="{49218F49-4E42-05BC-F695-A16F3A972810}"/>
          </ac:spMkLst>
        </pc:spChg>
        <pc:spChg chg="mod">
          <ac:chgData name="Marcio Monteiro" userId="aef6e9f59deaac01" providerId="LiveId" clId="{74382AB7-F1DB-4F9E-97D0-B13467D54047}" dt="2024-12-08T03:04:02.195" v="1707" actId="207"/>
          <ac:spMkLst>
            <pc:docMk/>
            <pc:sldMk cId="3418453187" sldId="281"/>
            <ac:spMk id="15" creationId="{D4CF2DEA-99F9-B813-7C17-B7371A73923A}"/>
          </ac:spMkLst>
        </pc:spChg>
        <pc:picChg chg="mod">
          <ac:chgData name="Marcio Monteiro" userId="aef6e9f59deaac01" providerId="LiveId" clId="{74382AB7-F1DB-4F9E-97D0-B13467D54047}" dt="2024-12-08T03:03:46.354" v="1704" actId="207"/>
          <ac:picMkLst>
            <pc:docMk/>
            <pc:sldMk cId="3418453187" sldId="281"/>
            <ac:picMk id="16" creationId="{96E60B75-2C89-3425-D677-B62628E07BF9}"/>
          </ac:picMkLst>
        </pc:picChg>
        <pc:picChg chg="mod">
          <ac:chgData name="Marcio Monteiro" userId="aef6e9f59deaac01" providerId="LiveId" clId="{74382AB7-F1DB-4F9E-97D0-B13467D54047}" dt="2024-12-08T03:03:46.354" v="1704" actId="207"/>
          <ac:picMkLst>
            <pc:docMk/>
            <pc:sldMk cId="3418453187" sldId="281"/>
            <ac:picMk id="17" creationId="{4766CE79-27FE-FBCE-3A34-10DE9F983570}"/>
          </ac:picMkLst>
        </pc:picChg>
      </pc:sldChg>
      <pc:sldChg chg="modSp add mod replId setBg">
        <pc:chgData name="Marcio Monteiro" userId="aef6e9f59deaac01" providerId="LiveId" clId="{74382AB7-F1DB-4F9E-97D0-B13467D54047}" dt="2024-12-08T03:06:03.815" v="1720" actId="207"/>
        <pc:sldMkLst>
          <pc:docMk/>
          <pc:sldMk cId="3341082682" sldId="282"/>
        </pc:sldMkLst>
        <pc:spChg chg="mod">
          <ac:chgData name="Marcio Monteiro" userId="aef6e9f59deaac01" providerId="LiveId" clId="{74382AB7-F1DB-4F9E-97D0-B13467D54047}" dt="2024-12-08T03:05:53.555" v="1718" actId="207"/>
          <ac:spMkLst>
            <pc:docMk/>
            <pc:sldMk cId="3341082682" sldId="282"/>
            <ac:spMk id="9" creationId="{68BA4A44-C2A4-0666-C65C-5BD7AD7EE6B0}"/>
          </ac:spMkLst>
        </pc:spChg>
        <pc:spChg chg="mod">
          <ac:chgData name="Marcio Monteiro" userId="aef6e9f59deaac01" providerId="LiveId" clId="{74382AB7-F1DB-4F9E-97D0-B13467D54047}" dt="2024-12-08T03:06:03.815" v="1720" actId="207"/>
          <ac:spMkLst>
            <pc:docMk/>
            <pc:sldMk cId="3341082682" sldId="282"/>
            <ac:spMk id="10" creationId="{5DDF026F-1B7B-CFA9-203D-40BD0635F494}"/>
          </ac:spMkLst>
        </pc:spChg>
        <pc:spChg chg="mod">
          <ac:chgData name="Marcio Monteiro" userId="aef6e9f59deaac01" providerId="LiveId" clId="{74382AB7-F1DB-4F9E-97D0-B13467D54047}" dt="2024-12-08T03:05:57.463" v="1719" actId="207"/>
          <ac:spMkLst>
            <pc:docMk/>
            <pc:sldMk cId="3341082682" sldId="282"/>
            <ac:spMk id="11" creationId="{668B4023-6D70-0EED-B91A-3739927FC1A6}"/>
          </ac:spMkLst>
        </pc:spChg>
        <pc:spChg chg="mod">
          <ac:chgData name="Marcio Monteiro" userId="aef6e9f59deaac01" providerId="LiveId" clId="{74382AB7-F1DB-4F9E-97D0-B13467D54047}" dt="2024-12-08T03:05:31.835" v="1712" actId="207"/>
          <ac:spMkLst>
            <pc:docMk/>
            <pc:sldMk cId="3341082682" sldId="282"/>
            <ac:spMk id="13" creationId="{02D4E5E4-CEBF-6EFB-8FA8-3346D34D4FF1}"/>
          </ac:spMkLst>
        </pc:spChg>
        <pc:spChg chg="mod">
          <ac:chgData name="Marcio Monteiro" userId="aef6e9f59deaac01" providerId="LiveId" clId="{74382AB7-F1DB-4F9E-97D0-B13467D54047}" dt="2024-12-08T03:05:45.996" v="1716" actId="207"/>
          <ac:spMkLst>
            <pc:docMk/>
            <pc:sldMk cId="3341082682" sldId="282"/>
            <ac:spMk id="14" creationId="{D2855926-6D0C-A39E-8E6E-B83BE9219F09}"/>
          </ac:spMkLst>
        </pc:spChg>
        <pc:spChg chg="mod">
          <ac:chgData name="Marcio Monteiro" userId="aef6e9f59deaac01" providerId="LiveId" clId="{74382AB7-F1DB-4F9E-97D0-B13467D54047}" dt="2024-12-08T03:05:42.744" v="1715" actId="207"/>
          <ac:spMkLst>
            <pc:docMk/>
            <pc:sldMk cId="3341082682" sldId="282"/>
            <ac:spMk id="15" creationId="{35BF0EAF-D509-993D-227C-8BC359579E24}"/>
          </ac:spMkLst>
        </pc:spChg>
        <pc:spChg chg="mod">
          <ac:chgData name="Marcio Monteiro" userId="aef6e9f59deaac01" providerId="LiveId" clId="{74382AB7-F1DB-4F9E-97D0-B13467D54047}" dt="2024-12-08T03:05:36.422" v="1713" actId="207"/>
          <ac:spMkLst>
            <pc:docMk/>
            <pc:sldMk cId="3341082682" sldId="282"/>
            <ac:spMk id="17" creationId="{6D643A79-5E84-066E-433D-7D3295E6B933}"/>
          </ac:spMkLst>
        </pc:spChg>
        <pc:spChg chg="mod">
          <ac:chgData name="Marcio Monteiro" userId="aef6e9f59deaac01" providerId="LiveId" clId="{74382AB7-F1DB-4F9E-97D0-B13467D54047}" dt="2024-12-08T03:05:48.605" v="1717" actId="207"/>
          <ac:spMkLst>
            <pc:docMk/>
            <pc:sldMk cId="3341082682" sldId="282"/>
            <ac:spMk id="18" creationId="{67610A33-3352-3228-23D6-5A37DD6A90C6}"/>
          </ac:spMkLst>
        </pc:spChg>
        <pc:spChg chg="mod">
          <ac:chgData name="Marcio Monteiro" userId="aef6e9f59deaac01" providerId="LiveId" clId="{74382AB7-F1DB-4F9E-97D0-B13467D54047}" dt="2024-12-08T03:05:40.336" v="1714" actId="207"/>
          <ac:spMkLst>
            <pc:docMk/>
            <pc:sldMk cId="3341082682" sldId="282"/>
            <ac:spMk id="19" creationId="{D8B9161D-251E-316E-A32B-CCB52F00F82B}"/>
          </ac:spMkLst>
        </pc:spChg>
        <pc:spChg chg="mod">
          <ac:chgData name="Marcio Monteiro" userId="aef6e9f59deaac01" providerId="LiveId" clId="{74382AB7-F1DB-4F9E-97D0-B13467D54047}" dt="2024-12-08T03:05:23.022" v="1710" actId="207"/>
          <ac:spMkLst>
            <pc:docMk/>
            <pc:sldMk cId="3341082682" sldId="282"/>
            <ac:spMk id="20" creationId="{61B3F016-7FE7-AF6E-4055-A348014E98D9}"/>
          </ac:spMkLst>
        </pc:spChg>
        <pc:spChg chg="mod">
          <ac:chgData name="Marcio Monteiro" userId="aef6e9f59deaac01" providerId="LiveId" clId="{74382AB7-F1DB-4F9E-97D0-B13467D54047}" dt="2024-12-08T03:05:19.872" v="1709" actId="207"/>
          <ac:spMkLst>
            <pc:docMk/>
            <pc:sldMk cId="3341082682" sldId="282"/>
            <ac:spMk id="21" creationId="{91544986-7A85-2414-3B63-8E17AB788069}"/>
          </ac:spMkLst>
        </pc:spChg>
        <pc:picChg chg="mod">
          <ac:chgData name="Marcio Monteiro" userId="aef6e9f59deaac01" providerId="LiveId" clId="{74382AB7-F1DB-4F9E-97D0-B13467D54047}" dt="2024-12-08T03:05:10.789" v="1708" actId="207"/>
          <ac:picMkLst>
            <pc:docMk/>
            <pc:sldMk cId="3341082682" sldId="282"/>
            <ac:picMk id="24" creationId="{5765AAD6-BE7B-CBDB-04B0-E691E4F11D19}"/>
          </ac:picMkLst>
        </pc:picChg>
        <pc:picChg chg="mod">
          <ac:chgData name="Marcio Monteiro" userId="aef6e9f59deaac01" providerId="LiveId" clId="{74382AB7-F1DB-4F9E-97D0-B13467D54047}" dt="2024-12-08T03:05:10.789" v="1708" actId="207"/>
          <ac:picMkLst>
            <pc:docMk/>
            <pc:sldMk cId="3341082682" sldId="282"/>
            <ac:picMk id="25" creationId="{81E11FCE-34AC-1ADE-A6DE-33903238D7BB}"/>
          </ac:picMkLst>
        </pc:picChg>
      </pc:sldChg>
      <pc:sldChg chg="modSp add mod replId setBg">
        <pc:chgData name="Marcio Monteiro" userId="aef6e9f59deaac01" providerId="LiveId" clId="{74382AB7-F1DB-4F9E-97D0-B13467D54047}" dt="2024-12-08T03:07:16.704" v="1732" actId="207"/>
        <pc:sldMkLst>
          <pc:docMk/>
          <pc:sldMk cId="773157061" sldId="283"/>
        </pc:sldMkLst>
        <pc:spChg chg="mod">
          <ac:chgData name="Marcio Monteiro" userId="aef6e9f59deaac01" providerId="LiveId" clId="{74382AB7-F1DB-4F9E-97D0-B13467D54047}" dt="2024-12-08T03:06:09.142" v="1721" actId="207"/>
          <ac:spMkLst>
            <pc:docMk/>
            <pc:sldMk cId="773157061" sldId="283"/>
            <ac:spMk id="2" creationId="{964A07F5-B414-52F7-00E6-BEDF79D297D8}"/>
          </ac:spMkLst>
        </pc:spChg>
        <pc:spChg chg="mod">
          <ac:chgData name="Marcio Monteiro" userId="aef6e9f59deaac01" providerId="LiveId" clId="{74382AB7-F1DB-4F9E-97D0-B13467D54047}" dt="2024-12-08T03:06:22.722" v="1724" actId="207"/>
          <ac:spMkLst>
            <pc:docMk/>
            <pc:sldMk cId="773157061" sldId="283"/>
            <ac:spMk id="6" creationId="{D6B22BB9-FC06-852B-6D5F-4E3156A5E50A}"/>
          </ac:spMkLst>
        </pc:spChg>
        <pc:spChg chg="mod">
          <ac:chgData name="Marcio Monteiro" userId="aef6e9f59deaac01" providerId="LiveId" clId="{74382AB7-F1DB-4F9E-97D0-B13467D54047}" dt="2024-12-08T03:06:31.012" v="1726" actId="207"/>
          <ac:spMkLst>
            <pc:docMk/>
            <pc:sldMk cId="773157061" sldId="283"/>
            <ac:spMk id="7" creationId="{7971D37D-9843-8C4B-CF7E-5BE45F0C0FF5}"/>
          </ac:spMkLst>
        </pc:spChg>
        <pc:spChg chg="mod">
          <ac:chgData name="Marcio Monteiro" userId="aef6e9f59deaac01" providerId="LiveId" clId="{74382AB7-F1DB-4F9E-97D0-B13467D54047}" dt="2024-12-08T03:06:44.324" v="1727" actId="207"/>
          <ac:spMkLst>
            <pc:docMk/>
            <pc:sldMk cId="773157061" sldId="283"/>
            <ac:spMk id="9" creationId="{178C9144-0C6F-F680-F943-60D65DE876DA}"/>
          </ac:spMkLst>
        </pc:spChg>
        <pc:spChg chg="mod">
          <ac:chgData name="Marcio Monteiro" userId="aef6e9f59deaac01" providerId="LiveId" clId="{74382AB7-F1DB-4F9E-97D0-B13467D54047}" dt="2024-12-08T03:06:52.806" v="1729" actId="207"/>
          <ac:spMkLst>
            <pc:docMk/>
            <pc:sldMk cId="773157061" sldId="283"/>
            <ac:spMk id="10" creationId="{D2E11EC6-1B87-D0BC-4BE3-1BB523E85A75}"/>
          </ac:spMkLst>
        </pc:spChg>
        <pc:spChg chg="mod">
          <ac:chgData name="Marcio Monteiro" userId="aef6e9f59deaac01" providerId="LiveId" clId="{74382AB7-F1DB-4F9E-97D0-B13467D54047}" dt="2024-12-08T03:06:49.753" v="1728" actId="207"/>
          <ac:spMkLst>
            <pc:docMk/>
            <pc:sldMk cId="773157061" sldId="283"/>
            <ac:spMk id="11" creationId="{C73D0C12-B1D9-C962-9454-739F3E50F687}"/>
          </ac:spMkLst>
        </pc:spChg>
        <pc:spChg chg="mod">
          <ac:chgData name="Marcio Monteiro" userId="aef6e9f59deaac01" providerId="LiveId" clId="{74382AB7-F1DB-4F9E-97D0-B13467D54047}" dt="2024-12-08T03:07:06.539" v="1730" actId="207"/>
          <ac:spMkLst>
            <pc:docMk/>
            <pc:sldMk cId="773157061" sldId="283"/>
            <ac:spMk id="13" creationId="{1B59C8C7-194E-1D1C-48F6-0CB19F9A75C6}"/>
          </ac:spMkLst>
        </pc:spChg>
        <pc:spChg chg="mod">
          <ac:chgData name="Marcio Monteiro" userId="aef6e9f59deaac01" providerId="LiveId" clId="{74382AB7-F1DB-4F9E-97D0-B13467D54047}" dt="2024-12-08T03:07:09.444" v="1731" actId="207"/>
          <ac:spMkLst>
            <pc:docMk/>
            <pc:sldMk cId="773157061" sldId="283"/>
            <ac:spMk id="14" creationId="{FB68F073-EF55-9596-1CD6-04C3E589A9A8}"/>
          </ac:spMkLst>
        </pc:spChg>
        <pc:spChg chg="mod">
          <ac:chgData name="Marcio Monteiro" userId="aef6e9f59deaac01" providerId="LiveId" clId="{74382AB7-F1DB-4F9E-97D0-B13467D54047}" dt="2024-12-08T03:07:16.704" v="1732" actId="207"/>
          <ac:spMkLst>
            <pc:docMk/>
            <pc:sldMk cId="773157061" sldId="283"/>
            <ac:spMk id="15" creationId="{CB90A3D9-40FD-F10F-5A2B-4B330673C71E}"/>
          </ac:spMkLst>
        </pc:spChg>
        <pc:spChg chg="mod">
          <ac:chgData name="Marcio Monteiro" userId="aef6e9f59deaac01" providerId="LiveId" clId="{74382AB7-F1DB-4F9E-97D0-B13467D54047}" dt="2024-12-08T03:06:27.494" v="1725" actId="207"/>
          <ac:spMkLst>
            <pc:docMk/>
            <pc:sldMk cId="773157061" sldId="283"/>
            <ac:spMk id="16" creationId="{FC2482C2-831F-CE0B-7B8E-4EFEE31D1B5C}"/>
          </ac:spMkLst>
        </pc:spChg>
        <pc:picChg chg="mod">
          <ac:chgData name="Marcio Monteiro" userId="aef6e9f59deaac01" providerId="LiveId" clId="{74382AB7-F1DB-4F9E-97D0-B13467D54047}" dt="2024-12-08T03:06:16.353" v="1723" actId="207"/>
          <ac:picMkLst>
            <pc:docMk/>
            <pc:sldMk cId="773157061" sldId="283"/>
            <ac:picMk id="17" creationId="{A9A416FE-B9B2-592B-229E-5AAA8DE8FBD2}"/>
          </ac:picMkLst>
        </pc:picChg>
        <pc:picChg chg="mod">
          <ac:chgData name="Marcio Monteiro" userId="aef6e9f59deaac01" providerId="LiveId" clId="{74382AB7-F1DB-4F9E-97D0-B13467D54047}" dt="2024-12-08T03:06:16.353" v="1723" actId="207"/>
          <ac:picMkLst>
            <pc:docMk/>
            <pc:sldMk cId="773157061" sldId="283"/>
            <ac:picMk id="18" creationId="{D01F3269-2331-F963-9FBF-D99CEDBE6EE1}"/>
          </ac:picMkLst>
        </pc:picChg>
      </pc:sldChg>
      <pc:sldChg chg="modSp add mod replId setBg">
        <pc:chgData name="Marcio Monteiro" userId="aef6e9f59deaac01" providerId="LiveId" clId="{74382AB7-F1DB-4F9E-97D0-B13467D54047}" dt="2024-12-08T03:07:50.448" v="1739" actId="207"/>
        <pc:sldMkLst>
          <pc:docMk/>
          <pc:sldMk cId="4248860611" sldId="284"/>
        </pc:sldMkLst>
        <pc:spChg chg="mod">
          <ac:chgData name="Marcio Monteiro" userId="aef6e9f59deaac01" providerId="LiveId" clId="{74382AB7-F1DB-4F9E-97D0-B13467D54047}" dt="2024-12-08T03:07:41.075" v="1737" actId="207"/>
          <ac:spMkLst>
            <pc:docMk/>
            <pc:sldMk cId="4248860611" sldId="284"/>
            <ac:spMk id="3" creationId="{29F6161D-F21D-6F4F-33BB-422CD5C5BFF6}"/>
          </ac:spMkLst>
        </pc:spChg>
        <pc:spChg chg="mod">
          <ac:chgData name="Marcio Monteiro" userId="aef6e9f59deaac01" providerId="LiveId" clId="{74382AB7-F1DB-4F9E-97D0-B13467D54047}" dt="2024-12-08T03:07:50.448" v="1739" actId="207"/>
          <ac:spMkLst>
            <pc:docMk/>
            <pc:sldMk cId="4248860611" sldId="284"/>
            <ac:spMk id="4" creationId="{2D73F27D-1984-97F7-F24C-A04742EB3753}"/>
          </ac:spMkLst>
        </pc:spChg>
        <pc:spChg chg="mod">
          <ac:chgData name="Marcio Monteiro" userId="aef6e9f59deaac01" providerId="LiveId" clId="{74382AB7-F1DB-4F9E-97D0-B13467D54047}" dt="2024-12-08T03:07:50.448" v="1739" actId="207"/>
          <ac:spMkLst>
            <pc:docMk/>
            <pc:sldMk cId="4248860611" sldId="284"/>
            <ac:spMk id="5" creationId="{68AE0D6C-9DF7-070E-4866-5236232022A8}"/>
          </ac:spMkLst>
        </pc:spChg>
        <pc:spChg chg="mod">
          <ac:chgData name="Marcio Monteiro" userId="aef6e9f59deaac01" providerId="LiveId" clId="{74382AB7-F1DB-4F9E-97D0-B13467D54047}" dt="2024-12-08T03:07:41.075" v="1737" actId="207"/>
          <ac:spMkLst>
            <pc:docMk/>
            <pc:sldMk cId="4248860611" sldId="284"/>
            <ac:spMk id="6" creationId="{7E0C1230-BB6F-E18B-64EC-2234CD1BAF9F}"/>
          </ac:spMkLst>
        </pc:spChg>
        <pc:spChg chg="mod">
          <ac:chgData name="Marcio Monteiro" userId="aef6e9f59deaac01" providerId="LiveId" clId="{74382AB7-F1DB-4F9E-97D0-B13467D54047}" dt="2024-12-08T03:07:41.075" v="1737" actId="207"/>
          <ac:spMkLst>
            <pc:docMk/>
            <pc:sldMk cId="4248860611" sldId="284"/>
            <ac:spMk id="7" creationId="{4D0765C7-BA04-917F-B7DC-AF0DA6EAA1A5}"/>
          </ac:spMkLst>
        </pc:spChg>
        <pc:picChg chg="mod">
          <ac:chgData name="Marcio Monteiro" userId="aef6e9f59deaac01" providerId="LiveId" clId="{74382AB7-F1DB-4F9E-97D0-B13467D54047}" dt="2024-12-08T03:07:26.076" v="1733" actId="207"/>
          <ac:picMkLst>
            <pc:docMk/>
            <pc:sldMk cId="4248860611" sldId="284"/>
            <ac:picMk id="11" creationId="{A5ECB82F-F451-4AB3-3D72-0A83BACA4872}"/>
          </ac:picMkLst>
        </pc:picChg>
        <pc:picChg chg="mod">
          <ac:chgData name="Marcio Monteiro" userId="aef6e9f59deaac01" providerId="LiveId" clId="{74382AB7-F1DB-4F9E-97D0-B13467D54047}" dt="2024-12-08T03:07:26.076" v="1733" actId="207"/>
          <ac:picMkLst>
            <pc:docMk/>
            <pc:sldMk cId="4248860611" sldId="284"/>
            <ac:picMk id="12" creationId="{80849754-D129-FD37-C2D5-9A345433C459}"/>
          </ac:picMkLst>
        </pc:picChg>
      </pc:sldChg>
      <pc:sldChg chg="modSp add mod replId">
        <pc:chgData name="Marcio Monteiro" userId="aef6e9f59deaac01" providerId="LiveId" clId="{74382AB7-F1DB-4F9E-97D0-B13467D54047}" dt="2024-12-08T03:08:26.223" v="1743" actId="207"/>
        <pc:sldMkLst>
          <pc:docMk/>
          <pc:sldMk cId="2360893839" sldId="285"/>
        </pc:sldMkLst>
        <pc:spChg chg="mod">
          <ac:chgData name="Marcio Monteiro" userId="aef6e9f59deaac01" providerId="LiveId" clId="{74382AB7-F1DB-4F9E-97D0-B13467D54047}" dt="2024-12-08T03:08:03.845" v="1740" actId="207"/>
          <ac:spMkLst>
            <pc:docMk/>
            <pc:sldMk cId="2360893839" sldId="285"/>
            <ac:spMk id="3" creationId="{8656CA24-CA27-F299-4EFA-5D7E323321BE}"/>
          </ac:spMkLst>
        </pc:spChg>
        <pc:spChg chg="mod">
          <ac:chgData name="Marcio Monteiro" userId="aef6e9f59deaac01" providerId="LiveId" clId="{74382AB7-F1DB-4F9E-97D0-B13467D54047}" dt="2024-12-08T03:08:16.889" v="1742" actId="207"/>
          <ac:spMkLst>
            <pc:docMk/>
            <pc:sldMk cId="2360893839" sldId="285"/>
            <ac:spMk id="8" creationId="{39B8DA01-07EB-A692-FE33-68E5C01AA76F}"/>
          </ac:spMkLst>
        </pc:spChg>
        <pc:spChg chg="mod">
          <ac:chgData name="Marcio Monteiro" userId="aef6e9f59deaac01" providerId="LiveId" clId="{74382AB7-F1DB-4F9E-97D0-B13467D54047}" dt="2024-12-08T03:08:26.223" v="1743" actId="207"/>
          <ac:spMkLst>
            <pc:docMk/>
            <pc:sldMk cId="2360893839" sldId="285"/>
            <ac:spMk id="9" creationId="{E8754C6F-4B5C-AEE9-EE06-5DBA6CF0B16A}"/>
          </ac:spMkLst>
        </pc:spChg>
      </pc:sldChg>
      <pc:sldChg chg="delSp add mod setBg">
        <pc:chgData name="Marcio Monteiro" userId="aef6e9f59deaac01" providerId="LiveId" clId="{74382AB7-F1DB-4F9E-97D0-B13467D54047}" dt="2024-12-08T03:12:26.736" v="1746" actId="478"/>
        <pc:sldMkLst>
          <pc:docMk/>
          <pc:sldMk cId="616489422" sldId="289"/>
        </pc:sldMkLst>
        <pc:spChg chg="del">
          <ac:chgData name="Marcio Monteiro" userId="aef6e9f59deaac01" providerId="LiveId" clId="{74382AB7-F1DB-4F9E-97D0-B13467D54047}" dt="2024-12-08T03:12:26.736" v="1746" actId="478"/>
          <ac:spMkLst>
            <pc:docMk/>
            <pc:sldMk cId="616489422" sldId="289"/>
            <ac:spMk id="5" creationId="{12AABEFB-D6F1-958C-7212-405371FFF2F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51B5D-1110-43BB-A6B9-A160428B15B0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BA546-4DA8-4449-8D54-DFAC2B7C82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9806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CBA546-4DA8-4449-8D54-DFAC2B7C82B8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0178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C8AAD-222A-0C5A-86CF-F6DF2532E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FF5C06-AE71-DAFC-2AF6-431936D90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FC18B6-B236-7905-3D03-85A7D6900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74E96A-D363-9C11-A38D-C8F28874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A3F57B-63F3-6AAF-8D30-4061B569C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54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1B75E5-C33E-8947-90FA-43EE6488E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7F81411-D0AA-1895-360E-3B6B61220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4A9514-6B63-CB21-BB77-9525D01F0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634038-5199-FFC9-BFA5-3A4F53EA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3BAD4B-BC3A-0694-8DC1-6CCD0D939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6149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8E3852D-F503-F934-79D4-DB5E5CDCCD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58FDF26-B863-2F47-CE46-2E81C1561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9906A4-BF35-2318-E391-BED5885FC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4A17D0-D280-BB9F-9697-F77897ED1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7F6587-AB8F-B62E-54FD-C4DDB2E72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44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EC935-10E0-AC2B-80D1-3D4819361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4FCD51-3A31-D193-3C0A-487323CF7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3BA945-54E7-5451-128F-755844A6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F176-F24D-3A55-E221-CAAD62399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E54587-DA83-3C7A-945A-93A75869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52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375A1F-32F2-B8E4-9E34-799737629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917B39-99E9-7E04-4431-ABE0B84D5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7FA6E7-A197-BB3E-A953-A0EAF1473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B8406D-1EFA-997E-D161-55DB689F5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F5243D-DD21-5F15-0D7B-5A37AB3B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057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187CE-E56C-9DBC-1D3C-5351D97AC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752C2F-94D9-DEDD-9AB2-E5445DFFE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2E852E-82FB-8BF8-4021-005BAC3FE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C9BFB3-0510-29A6-9D88-E7665FA07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62D7FC1-93DF-DAA9-527F-CBB816E0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A3DD142-250C-0297-AD96-EB87E71C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1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25261-E819-A602-15A8-89DFD1A5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4D372D-AA44-5E6D-81D0-2DF492808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F94AD9E-E983-DB84-4896-A8068C71F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07C7EB1-7539-3721-604A-55F3E45AD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C387824-B207-3219-0C7A-CE3CF90966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FA25E71-8020-51EB-15A7-689E96090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793E5D2-3C34-15D1-8507-829EF2863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CC16A44-201C-1E9C-4DBE-3F6D5DEFA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906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A6D6B-2296-F5A1-6434-969DF1F07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449D814-6D70-33E7-ACAE-DA6FF149B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F98F3D2-21DA-FE44-D95D-A37499B1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44D6594-7AC7-D195-02D0-F3EA91350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887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08C7015-7FDE-918E-B7B4-E2EF357C2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53E6981-6715-7955-7789-DDD6D414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925424-E371-6541-A626-2D168B0D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766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43A7C7-830D-5F87-2C28-545A56CE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3AD13C-6A61-98F9-7749-2A152441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EFCE50-ACFD-D240-8E3B-C8C38863F4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10268E-40F8-44CB-B606-A3540D647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09DB298-497B-B093-A285-C378CB9D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55ACAA-24CE-4257-DBE1-1FF40991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9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C7B0F-329A-E74A-8EE7-FC4F1F28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E2739CA-EBF4-17A9-2BFE-CC564F6E17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12E65BC-B98E-FC30-B4F1-D4BA5A47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F43850-DA79-A811-143D-4A6A63443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7A5034C-9143-57CC-B839-82DC2BE21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BA954A9-3C1D-38DF-68A6-516A7FD4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57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6761BA5-4917-5C88-8A48-BED6CF784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DF335C-A474-2E5D-FD48-1D88849FA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7BCC46-BD69-4478-80F5-3C56DE3E5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4755EC-00E8-483D-833A-2279D17FD20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E53488-A240-83BD-BAD5-09BF6F693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BADD85-EBC9-2EA0-AC52-F3FF7748A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708F55-07D7-43A3-97F9-65BCC4BF19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112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1.jp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svg"/><Relationship Id="rId4" Type="http://schemas.openxmlformats.org/officeDocument/2006/relationships/image" Target="../media/image2.png"/><Relationship Id="rId9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Relationship Id="rId9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svg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B7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Flor amarela com folhas verdes&#10;&#10;Descrição gerada automaticamente">
            <a:extLst>
              <a:ext uri="{FF2B5EF4-FFF2-40B4-BE49-F238E27FC236}">
                <a16:creationId xmlns:a16="http://schemas.microsoft.com/office/drawing/2014/main" id="{37DA9BAE-3F5A-DB18-3074-7E8390B28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" r="16078"/>
          <a:stretch/>
        </p:blipFill>
        <p:spPr>
          <a:xfrm>
            <a:off x="279400" y="0"/>
            <a:ext cx="3556000" cy="6858000"/>
          </a:xfrm>
          <a:prstGeom prst="parallelogram">
            <a:avLst/>
          </a:prstGeom>
          <a:ln w="28575">
            <a:solidFill>
              <a:srgbClr val="F2F2F2"/>
            </a:solidFill>
          </a:ln>
        </p:spPr>
      </p:pic>
      <p:pic>
        <p:nvPicPr>
          <p:cNvPr id="10" name="Imagem 9" descr="Flor amarela com fundo branco&#10;&#10;Descrição gerada automaticamente">
            <a:extLst>
              <a:ext uri="{FF2B5EF4-FFF2-40B4-BE49-F238E27FC236}">
                <a16:creationId xmlns:a16="http://schemas.microsoft.com/office/drawing/2014/main" id="{B1C1286A-C726-0E5B-6116-83AA27B9B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9" y="0"/>
            <a:ext cx="4574232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Gráfico 13" descr="Livros com preenchimento sólido">
            <a:extLst>
              <a:ext uri="{FF2B5EF4-FFF2-40B4-BE49-F238E27FC236}">
                <a16:creationId xmlns:a16="http://schemas.microsoft.com/office/drawing/2014/main" id="{632A5BCC-4EF0-5594-5D1D-20F2CF6C5E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1328" y="5781600"/>
            <a:ext cx="914400" cy="914400"/>
          </a:xfrm>
          <a:prstGeom prst="rect">
            <a:avLst/>
          </a:prstGeom>
        </p:spPr>
      </p:pic>
      <p:pic>
        <p:nvPicPr>
          <p:cNvPr id="16" name="Gráfico 15" descr="Estrelas com preenchimento sólido">
            <a:extLst>
              <a:ext uri="{FF2B5EF4-FFF2-40B4-BE49-F238E27FC236}">
                <a16:creationId xmlns:a16="http://schemas.microsoft.com/office/drawing/2014/main" id="{4D6C949B-0507-6C5F-23D8-11B4E09796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91570">
            <a:off x="10484264" y="249057"/>
            <a:ext cx="914400" cy="914400"/>
          </a:xfrm>
          <a:prstGeom prst="rect">
            <a:avLst/>
          </a:prstGeom>
        </p:spPr>
      </p:pic>
      <p:pic>
        <p:nvPicPr>
          <p:cNvPr id="18" name="Gráfico 17" descr="Frasco com preenchimento sólido">
            <a:extLst>
              <a:ext uri="{FF2B5EF4-FFF2-40B4-BE49-F238E27FC236}">
                <a16:creationId xmlns:a16="http://schemas.microsoft.com/office/drawing/2014/main" id="{509EE229-6187-410E-46C0-AC5E190A0E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02185" y="192502"/>
            <a:ext cx="914400" cy="914400"/>
          </a:xfrm>
          <a:prstGeom prst="rect">
            <a:avLst/>
          </a:prstGeom>
        </p:spPr>
      </p:pic>
      <p:pic>
        <p:nvPicPr>
          <p:cNvPr id="20" name="Gráfico 19" descr="Ímã com preenchimento sólido">
            <a:extLst>
              <a:ext uri="{FF2B5EF4-FFF2-40B4-BE49-F238E27FC236}">
                <a16:creationId xmlns:a16="http://schemas.microsoft.com/office/drawing/2014/main" id="{33370741-1B7A-6F5F-7F68-388002AA7C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6474625">
            <a:off x="11159154" y="2183520"/>
            <a:ext cx="914400" cy="914400"/>
          </a:xfrm>
          <a:prstGeom prst="rect">
            <a:avLst/>
          </a:prstGeom>
        </p:spPr>
      </p:pic>
      <p:pic>
        <p:nvPicPr>
          <p:cNvPr id="22" name="Gráfico 21" descr="Béquer com preenchimento sólido">
            <a:extLst>
              <a:ext uri="{FF2B5EF4-FFF2-40B4-BE49-F238E27FC236}">
                <a16:creationId xmlns:a16="http://schemas.microsoft.com/office/drawing/2014/main" id="{009FE978-CD86-E375-1860-14EFCFFAF3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156920">
            <a:off x="3817900" y="2971800"/>
            <a:ext cx="914400" cy="914400"/>
          </a:xfrm>
          <a:prstGeom prst="rect">
            <a:avLst/>
          </a:prstGeom>
        </p:spPr>
      </p:pic>
      <p:pic>
        <p:nvPicPr>
          <p:cNvPr id="24" name="Gráfico 23" descr="Átomo com preenchimento sólido">
            <a:extLst>
              <a:ext uri="{FF2B5EF4-FFF2-40B4-BE49-F238E27FC236}">
                <a16:creationId xmlns:a16="http://schemas.microsoft.com/office/drawing/2014/main" id="{7C25FEDA-7D8B-02EC-B967-07280E2C61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028584">
            <a:off x="5980005" y="261847"/>
            <a:ext cx="914400" cy="914400"/>
          </a:xfrm>
          <a:prstGeom prst="rect">
            <a:avLst/>
          </a:prstGeom>
        </p:spPr>
      </p:pic>
      <p:pic>
        <p:nvPicPr>
          <p:cNvPr id="26" name="Gráfico 25" descr="Berço de Newton com preenchimento sólido">
            <a:extLst>
              <a:ext uri="{FF2B5EF4-FFF2-40B4-BE49-F238E27FC236}">
                <a16:creationId xmlns:a16="http://schemas.microsoft.com/office/drawing/2014/main" id="{E5371F22-1904-B3EC-4F1E-2B769E4660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766774">
            <a:off x="4282096" y="788392"/>
            <a:ext cx="914400" cy="914400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31D7CEA7-E9A4-DEB9-2D64-8C25BCC0BC0D}"/>
              </a:ext>
            </a:extLst>
          </p:cNvPr>
          <p:cNvSpPr txBox="1"/>
          <p:nvPr/>
        </p:nvSpPr>
        <p:spPr>
          <a:xfrm>
            <a:off x="6827328" y="4642240"/>
            <a:ext cx="48654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EDUCAÇÃO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33AEA52-2D7C-D448-00C7-235ED57945A2}"/>
              </a:ext>
            </a:extLst>
          </p:cNvPr>
          <p:cNvSpPr txBox="1"/>
          <p:nvPr/>
        </p:nvSpPr>
        <p:spPr>
          <a:xfrm>
            <a:off x="6991203" y="5342059"/>
            <a:ext cx="44887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no campo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8641BE-E41E-43FF-D3B1-28253E399298}"/>
              </a:ext>
            </a:extLst>
          </p:cNvPr>
          <p:cNvSpPr txBox="1"/>
          <p:nvPr/>
        </p:nvSpPr>
        <p:spPr>
          <a:xfrm>
            <a:off x="6894003" y="4180383"/>
            <a:ext cx="2089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err="1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template</a:t>
            </a:r>
            <a:r>
              <a:rPr lang="pt-BR" sz="36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206447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5CB65FD-6F8E-2605-2086-B48EF3799610}"/>
              </a:ext>
            </a:extLst>
          </p:cNvPr>
          <p:cNvSpPr/>
          <p:nvPr/>
        </p:nvSpPr>
        <p:spPr>
          <a:xfrm>
            <a:off x="7351442" y="2043644"/>
            <a:ext cx="1143000" cy="2571750"/>
          </a:xfrm>
          <a:prstGeom prst="rect">
            <a:avLst/>
          </a:prstGeom>
          <a:solidFill>
            <a:srgbClr val="F2CB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Flor amarela com folhas verdes&#10;&#10;Descrição gerada automaticamente">
            <a:extLst>
              <a:ext uri="{FF2B5EF4-FFF2-40B4-BE49-F238E27FC236}">
                <a16:creationId xmlns:a16="http://schemas.microsoft.com/office/drawing/2014/main" id="{326E7B0C-E951-955E-1A03-E3BBAB6EA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3" t="7527" r="46893" b="11484"/>
          <a:stretch/>
        </p:blipFill>
        <p:spPr>
          <a:xfrm>
            <a:off x="7962900" y="0"/>
            <a:ext cx="4914900" cy="6858000"/>
          </a:xfrm>
          <a:prstGeom prst="roundRect">
            <a:avLst>
              <a:gd name="adj" fmla="val 12452"/>
            </a:avLst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01A9E50-7672-8941-C9AE-D5DE228BF372}"/>
              </a:ext>
            </a:extLst>
          </p:cNvPr>
          <p:cNvSpPr txBox="1"/>
          <p:nvPr/>
        </p:nvSpPr>
        <p:spPr>
          <a:xfrm>
            <a:off x="481684" y="230007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813C4D-8022-4A1A-C725-473882F1CC5A}"/>
              </a:ext>
            </a:extLst>
          </p:cNvPr>
          <p:cNvSpPr txBox="1"/>
          <p:nvPr/>
        </p:nvSpPr>
        <p:spPr>
          <a:xfrm>
            <a:off x="779271" y="987882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1D0452BE-ACE0-5B71-943E-F04C67309B58}"/>
              </a:ext>
            </a:extLst>
          </p:cNvPr>
          <p:cNvGrpSpPr/>
          <p:nvPr/>
        </p:nvGrpSpPr>
        <p:grpSpPr>
          <a:xfrm>
            <a:off x="6171117" y="1330140"/>
            <a:ext cx="2951200" cy="1600200"/>
            <a:chOff x="1062000" y="2705100"/>
            <a:chExt cx="2951200" cy="1600200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CA69967-0828-8C41-88AD-9AB7C060D45C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9D060E33-A287-4F7C-2DF0-63D3B7EE15EF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EB4899EA-8D6F-A084-C77F-16F2D15323AB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47A1FD94-73F1-518B-E71E-18C4E6A6E329}"/>
              </a:ext>
            </a:extLst>
          </p:cNvPr>
          <p:cNvGrpSpPr/>
          <p:nvPr/>
        </p:nvGrpSpPr>
        <p:grpSpPr>
          <a:xfrm>
            <a:off x="6171117" y="4024844"/>
            <a:ext cx="2951200" cy="1600200"/>
            <a:chOff x="1062000" y="2705100"/>
            <a:chExt cx="2951200" cy="1600200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8E84D412-7EF2-A5D5-0282-F6A5F12A56D0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9F808DF0-2B2E-BCB8-94AD-334F74B307EE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087DD580-F73D-DF31-1DBC-85097E68DDF7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58FA4F6-4A70-950B-F245-35778D2E7411}"/>
              </a:ext>
            </a:extLst>
          </p:cNvPr>
          <p:cNvSpPr txBox="1"/>
          <p:nvPr/>
        </p:nvSpPr>
        <p:spPr>
          <a:xfrm>
            <a:off x="339922" y="2167830"/>
            <a:ext cx="54664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28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34C34292-34BC-C334-CD75-9BC3AFB5C22B}"/>
              </a:ext>
            </a:extLst>
          </p:cNvPr>
          <p:cNvSpPr/>
          <p:nvPr/>
        </p:nvSpPr>
        <p:spPr>
          <a:xfrm>
            <a:off x="1860285" y="4279326"/>
            <a:ext cx="3600000" cy="1800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26A4D567-CA4F-2F2E-7E80-F13C6FDF0035}"/>
              </a:ext>
            </a:extLst>
          </p:cNvPr>
          <p:cNvSpPr/>
          <p:nvPr/>
        </p:nvSpPr>
        <p:spPr>
          <a:xfrm>
            <a:off x="1860285" y="5275335"/>
            <a:ext cx="3600000" cy="1800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34DD88D5-069C-2534-7A0E-F307EDB9943B}"/>
              </a:ext>
            </a:extLst>
          </p:cNvPr>
          <p:cNvSpPr/>
          <p:nvPr/>
        </p:nvSpPr>
        <p:spPr>
          <a:xfrm>
            <a:off x="1860285" y="6271343"/>
            <a:ext cx="3600000" cy="1800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E4BA5E99-0582-4F73-0523-92CAC5CD9F5B}"/>
              </a:ext>
            </a:extLst>
          </p:cNvPr>
          <p:cNvSpPr/>
          <p:nvPr/>
        </p:nvSpPr>
        <p:spPr>
          <a:xfrm rot="10800000" flipH="1">
            <a:off x="2580285" y="4279326"/>
            <a:ext cx="2880000" cy="18000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3EA405E9-5AEB-0AEA-37B4-55A797F9FD9D}"/>
              </a:ext>
            </a:extLst>
          </p:cNvPr>
          <p:cNvSpPr/>
          <p:nvPr/>
        </p:nvSpPr>
        <p:spPr>
          <a:xfrm rot="10800000" flipH="1">
            <a:off x="2217463" y="5275335"/>
            <a:ext cx="3240000" cy="18000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EB5925B0-D77E-FB30-FC94-F25D4FCF633C}"/>
              </a:ext>
            </a:extLst>
          </p:cNvPr>
          <p:cNvSpPr/>
          <p:nvPr/>
        </p:nvSpPr>
        <p:spPr>
          <a:xfrm rot="10800000" flipH="1">
            <a:off x="4020285" y="6271343"/>
            <a:ext cx="1440000" cy="18000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12D2AC6-81F4-5679-412E-D6C20F2967B2}"/>
              </a:ext>
            </a:extLst>
          </p:cNvPr>
          <p:cNvSpPr txBox="1"/>
          <p:nvPr/>
        </p:nvSpPr>
        <p:spPr>
          <a:xfrm>
            <a:off x="693035" y="4107716"/>
            <a:ext cx="1001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80%</a:t>
            </a:r>
            <a:endParaRPr lang="pt-BR" sz="2800" dirty="0">
              <a:solidFill>
                <a:srgbClr val="59190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054196F-C52A-25DF-B6AF-A114B872BE94}"/>
              </a:ext>
            </a:extLst>
          </p:cNvPr>
          <p:cNvSpPr txBox="1"/>
          <p:nvPr/>
        </p:nvSpPr>
        <p:spPr>
          <a:xfrm>
            <a:off x="693034" y="5007668"/>
            <a:ext cx="1001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90%</a:t>
            </a:r>
            <a:endParaRPr lang="pt-BR" sz="2800" dirty="0">
              <a:solidFill>
                <a:srgbClr val="59190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4A87499-06EA-C997-2E10-35507065FE73}"/>
              </a:ext>
            </a:extLst>
          </p:cNvPr>
          <p:cNvSpPr txBox="1"/>
          <p:nvPr/>
        </p:nvSpPr>
        <p:spPr>
          <a:xfrm>
            <a:off x="779271" y="6066529"/>
            <a:ext cx="1001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40%</a:t>
            </a:r>
            <a:endParaRPr lang="pt-BR" sz="2800" dirty="0">
              <a:solidFill>
                <a:srgbClr val="59190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7E42DEF-EAA3-224B-AB36-13436E875DC5}"/>
              </a:ext>
            </a:extLst>
          </p:cNvPr>
          <p:cNvSpPr txBox="1"/>
          <p:nvPr/>
        </p:nvSpPr>
        <p:spPr>
          <a:xfrm>
            <a:off x="4511948" y="3907661"/>
            <a:ext cx="948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CFFC114-BA31-8AAE-1450-93738D3BEEC0}"/>
              </a:ext>
            </a:extLst>
          </p:cNvPr>
          <p:cNvSpPr txBox="1"/>
          <p:nvPr/>
        </p:nvSpPr>
        <p:spPr>
          <a:xfrm>
            <a:off x="4511948" y="4915982"/>
            <a:ext cx="948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6E8A322-5AB6-AD2B-81BA-399A8CF7CD27}"/>
              </a:ext>
            </a:extLst>
          </p:cNvPr>
          <p:cNvSpPr txBox="1"/>
          <p:nvPr/>
        </p:nvSpPr>
        <p:spPr>
          <a:xfrm>
            <a:off x="4511948" y="5924303"/>
            <a:ext cx="948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pic>
        <p:nvPicPr>
          <p:cNvPr id="28" name="Gráfico 27" descr="Béquer com preenchimento sólido">
            <a:extLst>
              <a:ext uri="{FF2B5EF4-FFF2-40B4-BE49-F238E27FC236}">
                <a16:creationId xmlns:a16="http://schemas.microsoft.com/office/drawing/2014/main" id="{DFE60A80-3805-D2EF-55DF-9762D536C2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2325" y="5784322"/>
            <a:ext cx="914400" cy="914400"/>
          </a:xfrm>
          <a:prstGeom prst="rect">
            <a:avLst/>
          </a:prstGeom>
        </p:spPr>
      </p:pic>
      <p:pic>
        <p:nvPicPr>
          <p:cNvPr id="29" name="Gráfico 28" descr="Berço de Newton com preenchimento sólido">
            <a:extLst>
              <a:ext uri="{FF2B5EF4-FFF2-40B4-BE49-F238E27FC236}">
                <a16:creationId xmlns:a16="http://schemas.microsoft.com/office/drawing/2014/main" id="{7D6EB59F-BCF8-ECF7-74E4-8917D4321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5413" y="1638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0369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1AF4CAD-03EE-0BBB-C811-AE3D8DE98B26}"/>
              </a:ext>
            </a:extLst>
          </p:cNvPr>
          <p:cNvSpPr/>
          <p:nvPr/>
        </p:nvSpPr>
        <p:spPr>
          <a:xfrm>
            <a:off x="0" y="4819650"/>
            <a:ext cx="12192000" cy="2038350"/>
          </a:xfrm>
          <a:prstGeom prst="rect">
            <a:avLst/>
          </a:prstGeom>
          <a:solidFill>
            <a:srgbClr val="F2CB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F825B7D-20C5-16BF-D210-9F3F71CDB212}"/>
              </a:ext>
            </a:extLst>
          </p:cNvPr>
          <p:cNvGrpSpPr/>
          <p:nvPr/>
        </p:nvGrpSpPr>
        <p:grpSpPr>
          <a:xfrm>
            <a:off x="1820333" y="1656718"/>
            <a:ext cx="8551333" cy="5130800"/>
            <a:chOff x="1555750" y="971550"/>
            <a:chExt cx="9080500" cy="54483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 descr="Flor amarela com folhas verdes&#10;&#10;Descrição gerada automaticamente">
              <a:extLst>
                <a:ext uri="{FF2B5EF4-FFF2-40B4-BE49-F238E27FC236}">
                  <a16:creationId xmlns:a16="http://schemas.microsoft.com/office/drawing/2014/main" id="{AE50FCDC-7687-E8A3-2B8B-9E8BFF09A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2702480" y="1361757"/>
              <a:ext cx="6787039" cy="4524693"/>
            </a:xfrm>
            <a:prstGeom prst="rect">
              <a:avLst/>
            </a:prstGeom>
          </p:spPr>
        </p:pic>
        <p:pic>
          <p:nvPicPr>
            <p:cNvPr id="7" name="Imagem 6" descr="Tela de computador com fundo preto&#10;&#10;Descrição gerada automaticamente">
              <a:extLst>
                <a:ext uri="{FF2B5EF4-FFF2-40B4-BE49-F238E27FC236}">
                  <a16:creationId xmlns:a16="http://schemas.microsoft.com/office/drawing/2014/main" id="{23FEE7BC-60C7-5047-6C94-E76FCFAE6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750" y="971550"/>
              <a:ext cx="9080500" cy="5448300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F2511EA-4D9B-C9C2-7E11-D498700D4819}"/>
              </a:ext>
            </a:extLst>
          </p:cNvPr>
          <p:cNvSpPr txBox="1"/>
          <p:nvPr/>
        </p:nvSpPr>
        <p:spPr>
          <a:xfrm>
            <a:off x="630425" y="2416308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25FAD8A-5283-4E05-881B-3495A00A9E01}"/>
              </a:ext>
            </a:extLst>
          </p:cNvPr>
          <p:cNvSpPr txBox="1"/>
          <p:nvPr/>
        </p:nvSpPr>
        <p:spPr>
          <a:xfrm>
            <a:off x="166612" y="2983347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F035DEE-EB1C-CFDF-46C1-AC7E5A259F83}"/>
              </a:ext>
            </a:extLst>
          </p:cNvPr>
          <p:cNvSpPr txBox="1"/>
          <p:nvPr/>
        </p:nvSpPr>
        <p:spPr>
          <a:xfrm>
            <a:off x="10225132" y="2416308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D88A83C-EB41-ACCE-F0FD-2E18912EF471}"/>
              </a:ext>
            </a:extLst>
          </p:cNvPr>
          <p:cNvSpPr txBox="1"/>
          <p:nvPr/>
        </p:nvSpPr>
        <p:spPr>
          <a:xfrm>
            <a:off x="9761319" y="2983347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365F0B5-D7EE-AD4A-7DF7-010BFF096C7B}"/>
              </a:ext>
            </a:extLst>
          </p:cNvPr>
          <p:cNvSpPr txBox="1"/>
          <p:nvPr/>
        </p:nvSpPr>
        <p:spPr>
          <a:xfrm>
            <a:off x="4571084" y="95882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38068E6-AB37-6EAB-F41F-DFB351735428}"/>
              </a:ext>
            </a:extLst>
          </p:cNvPr>
          <p:cNvSpPr txBox="1"/>
          <p:nvPr/>
        </p:nvSpPr>
        <p:spPr>
          <a:xfrm>
            <a:off x="4868671" y="853757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16" name="Gráfico 15" descr="Frasco com preenchimento sólido">
            <a:extLst>
              <a:ext uri="{FF2B5EF4-FFF2-40B4-BE49-F238E27FC236}">
                <a16:creationId xmlns:a16="http://schemas.microsoft.com/office/drawing/2014/main" id="{65179379-7BA3-014C-9F66-9B7D12B92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95882"/>
            <a:ext cx="914400" cy="914400"/>
          </a:xfrm>
          <a:prstGeom prst="rect">
            <a:avLst/>
          </a:prstGeom>
        </p:spPr>
      </p:pic>
      <p:pic>
        <p:nvPicPr>
          <p:cNvPr id="17" name="Gráfico 16" descr="Átomo com preenchimento sólido">
            <a:extLst>
              <a:ext uri="{FF2B5EF4-FFF2-40B4-BE49-F238E27FC236}">
                <a16:creationId xmlns:a16="http://schemas.microsoft.com/office/drawing/2014/main" id="{F3957120-CE78-E907-DEBA-A3398B0A8D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612" y="958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2013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lor amarela com folhas verdes&#10;&#10;Descrição gerada automaticamente">
            <a:extLst>
              <a:ext uri="{FF2B5EF4-FFF2-40B4-BE49-F238E27FC236}">
                <a16:creationId xmlns:a16="http://schemas.microsoft.com/office/drawing/2014/main" id="{1B993B01-E226-B6E5-1483-D380ED763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499" y="1955800"/>
            <a:ext cx="3000000" cy="4500000"/>
          </a:xfrm>
          <a:prstGeom prst="roundRect">
            <a:avLst>
              <a:gd name="adj" fmla="val 11074"/>
            </a:avLst>
          </a:prstGeom>
        </p:spPr>
      </p:pic>
      <p:pic>
        <p:nvPicPr>
          <p:cNvPr id="5" name="Imagem 4" descr="Flor cor de rosa&#10;&#10;Descrição gerada automaticamente com confiança baixa">
            <a:extLst>
              <a:ext uri="{FF2B5EF4-FFF2-40B4-BE49-F238E27FC236}">
                <a16:creationId xmlns:a16="http://schemas.microsoft.com/office/drawing/2014/main" id="{C2011DDC-07B6-3A18-9F11-E8649BCE3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33" y="1955800"/>
            <a:ext cx="2980136" cy="4500000"/>
          </a:xfrm>
          <a:prstGeom prst="roundRect">
            <a:avLst>
              <a:gd name="adj" fmla="val 11074"/>
            </a:avLst>
          </a:prstGeom>
        </p:spPr>
      </p:pic>
      <p:pic>
        <p:nvPicPr>
          <p:cNvPr id="7" name="Imagem 6" descr="Uma imagem contendo no interior, livro, material de papelaria, mesa&#10;&#10;Descrição gerada automaticamente">
            <a:extLst>
              <a:ext uri="{FF2B5EF4-FFF2-40B4-BE49-F238E27FC236}">
                <a16:creationId xmlns:a16="http://schemas.microsoft.com/office/drawing/2014/main" id="{60A91454-6161-E3E9-008B-9E2A091903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34" y="1981200"/>
            <a:ext cx="3000000" cy="4500000"/>
          </a:xfrm>
          <a:prstGeom prst="roundRect">
            <a:avLst>
              <a:gd name="adj" fmla="val 11074"/>
            </a:avLst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95824925-C3FD-C6BA-9A17-56B268468632}"/>
              </a:ext>
            </a:extLst>
          </p:cNvPr>
          <p:cNvGrpSpPr/>
          <p:nvPr/>
        </p:nvGrpSpPr>
        <p:grpSpPr>
          <a:xfrm>
            <a:off x="4680245" y="4881000"/>
            <a:ext cx="3000000" cy="1600200"/>
            <a:chOff x="1013200" y="2730500"/>
            <a:chExt cx="3000000" cy="16002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3990EC0C-1F34-D5EB-2652-2CAC5808C768}"/>
                </a:ext>
              </a:extLst>
            </p:cNvPr>
            <p:cNvSpPr/>
            <p:nvPr/>
          </p:nvSpPr>
          <p:spPr>
            <a:xfrm>
              <a:off x="1013200" y="2730500"/>
              <a:ext cx="3000000" cy="1600200"/>
            </a:xfrm>
            <a:prstGeom prst="roundRect">
              <a:avLst>
                <a:gd name="adj" fmla="val 17461"/>
              </a:avLst>
            </a:prstGeom>
            <a:solidFill>
              <a:srgbClr val="F2B70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D969F498-AD54-DD7D-6134-C7E567BC517F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6BF11B51-EBC5-997E-14FA-533E311181B1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3298690-6ADE-C0F7-F59C-3C466E55E9ED}"/>
              </a:ext>
            </a:extLst>
          </p:cNvPr>
          <p:cNvGrpSpPr/>
          <p:nvPr/>
        </p:nvGrpSpPr>
        <p:grpSpPr>
          <a:xfrm>
            <a:off x="894569" y="4855600"/>
            <a:ext cx="3000000" cy="1600200"/>
            <a:chOff x="1027668" y="2705100"/>
            <a:chExt cx="3000000" cy="1600200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691FD1A4-E773-7C35-7637-BC41C88CD326}"/>
                </a:ext>
              </a:extLst>
            </p:cNvPr>
            <p:cNvSpPr/>
            <p:nvPr/>
          </p:nvSpPr>
          <p:spPr>
            <a:xfrm>
              <a:off x="1027668" y="2705100"/>
              <a:ext cx="3000000" cy="1600200"/>
            </a:xfrm>
            <a:prstGeom prst="roundRect">
              <a:avLst>
                <a:gd name="adj" fmla="val 20834"/>
              </a:avLst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F546AE25-688E-49ED-86C6-D4C1954BF5B7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D865E42D-D2D1-D186-98B3-F888C467A0E1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82A3A714-CE31-5A9A-EB6A-7106888E3BD0}"/>
              </a:ext>
            </a:extLst>
          </p:cNvPr>
          <p:cNvGrpSpPr/>
          <p:nvPr/>
        </p:nvGrpSpPr>
        <p:grpSpPr>
          <a:xfrm>
            <a:off x="8451220" y="4855600"/>
            <a:ext cx="3000000" cy="1600200"/>
            <a:chOff x="1027668" y="2705100"/>
            <a:chExt cx="3000000" cy="1600200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3FB57FE6-47E2-798A-17BA-AEF4B3972B36}"/>
                </a:ext>
              </a:extLst>
            </p:cNvPr>
            <p:cNvSpPr/>
            <p:nvPr/>
          </p:nvSpPr>
          <p:spPr>
            <a:xfrm>
              <a:off x="1027668" y="2705100"/>
              <a:ext cx="3000000" cy="1600200"/>
            </a:xfrm>
            <a:prstGeom prst="roundRect">
              <a:avLst>
                <a:gd name="adj" fmla="val 20834"/>
              </a:avLst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7A656024-41D2-6A4A-9227-8608172D8B9F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115877C5-3298-AB94-EA6C-A4FAEEFFE143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390B086-3A54-FA70-E4DD-D1FF2E07FDC0}"/>
              </a:ext>
            </a:extLst>
          </p:cNvPr>
          <p:cNvSpPr txBox="1"/>
          <p:nvPr/>
        </p:nvSpPr>
        <p:spPr>
          <a:xfrm>
            <a:off x="4571084" y="95882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FAE4325-34A6-1626-C3D3-104AD4D90A97}"/>
              </a:ext>
            </a:extLst>
          </p:cNvPr>
          <p:cNvSpPr txBox="1"/>
          <p:nvPr/>
        </p:nvSpPr>
        <p:spPr>
          <a:xfrm>
            <a:off x="4868671" y="853757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24" name="Gráfico 23" descr="Estrelas com preenchimento sólido">
            <a:extLst>
              <a:ext uri="{FF2B5EF4-FFF2-40B4-BE49-F238E27FC236}">
                <a16:creationId xmlns:a16="http://schemas.microsoft.com/office/drawing/2014/main" id="{06908153-2884-8E9A-10C2-7E49E5AF8B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9356" y="133196"/>
            <a:ext cx="914400" cy="914400"/>
          </a:xfrm>
          <a:prstGeom prst="rect">
            <a:avLst/>
          </a:prstGeom>
        </p:spPr>
      </p:pic>
      <p:pic>
        <p:nvPicPr>
          <p:cNvPr id="25" name="Gráfico 24" descr="Ímã com preenchimento sólido">
            <a:extLst>
              <a:ext uri="{FF2B5EF4-FFF2-40B4-BE49-F238E27FC236}">
                <a16:creationId xmlns:a16="http://schemas.microsoft.com/office/drawing/2014/main" id="{1B0FCBAC-6E65-B5C6-431F-C505AD738F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814646">
            <a:off x="220682" y="1331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93570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4C8B2B0-8F44-D54F-4337-4BB6A3B26E91}"/>
              </a:ext>
            </a:extLst>
          </p:cNvPr>
          <p:cNvSpPr/>
          <p:nvPr/>
        </p:nvSpPr>
        <p:spPr>
          <a:xfrm>
            <a:off x="0" y="2457449"/>
            <a:ext cx="3949700" cy="1943101"/>
          </a:xfrm>
          <a:prstGeom prst="rect">
            <a:avLst/>
          </a:prstGeom>
          <a:solidFill>
            <a:srgbClr val="F2CB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70C9449-EFC8-5125-2989-4AB1FC063894}"/>
              </a:ext>
            </a:extLst>
          </p:cNvPr>
          <p:cNvGrpSpPr/>
          <p:nvPr/>
        </p:nvGrpSpPr>
        <p:grpSpPr>
          <a:xfrm>
            <a:off x="1867573" y="781655"/>
            <a:ext cx="3453727" cy="6798156"/>
            <a:chOff x="1867573" y="781655"/>
            <a:chExt cx="3453727" cy="679815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" name="Imagem 3" descr="Flor cor de rosa&#10;&#10;Descrição gerada automaticamente com confiança baixa">
              <a:extLst>
                <a:ext uri="{FF2B5EF4-FFF2-40B4-BE49-F238E27FC236}">
                  <a16:creationId xmlns:a16="http://schemas.microsoft.com/office/drawing/2014/main" id="{81A77B1C-FF43-1EE4-F8C8-2A0418768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25" t="2744" r="14678" b="4714"/>
            <a:stretch/>
          </p:blipFill>
          <p:spPr>
            <a:xfrm>
              <a:off x="2034839" y="946386"/>
              <a:ext cx="3235661" cy="6468693"/>
            </a:xfrm>
            <a:prstGeom prst="roundRect">
              <a:avLst/>
            </a:prstGeom>
          </p:spPr>
        </p:pic>
        <p:pic>
          <p:nvPicPr>
            <p:cNvPr id="3" name="Mockup">
              <a:extLst>
                <a:ext uri="{FF2B5EF4-FFF2-40B4-BE49-F238E27FC236}">
                  <a16:creationId xmlns:a16="http://schemas.microsoft.com/office/drawing/2014/main" id="{95992B4D-1ACF-4003-BEDC-A4CE79063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67573" y="781655"/>
              <a:ext cx="3453727" cy="6798156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10C97B7D-FD8D-9BD4-DEDE-94B31FDF1641}"/>
              </a:ext>
            </a:extLst>
          </p:cNvPr>
          <p:cNvSpPr txBox="1"/>
          <p:nvPr/>
        </p:nvSpPr>
        <p:spPr>
          <a:xfrm>
            <a:off x="7077063" y="284666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91F9D09-2F28-D956-2762-6D11F86D0F86}"/>
              </a:ext>
            </a:extLst>
          </p:cNvPr>
          <p:cNvSpPr txBox="1"/>
          <p:nvPr/>
        </p:nvSpPr>
        <p:spPr>
          <a:xfrm>
            <a:off x="7374650" y="1042541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AEE78C3-C79A-7C26-1EF1-B4E91390B617}"/>
              </a:ext>
            </a:extLst>
          </p:cNvPr>
          <p:cNvGrpSpPr/>
          <p:nvPr/>
        </p:nvGrpSpPr>
        <p:grpSpPr>
          <a:xfrm>
            <a:off x="5488566" y="4648197"/>
            <a:ext cx="2951200" cy="1600200"/>
            <a:chOff x="1062000" y="2705100"/>
            <a:chExt cx="2951200" cy="16002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DAC926A-F71A-5D41-C7E6-E632EE39E510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B70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0A15B8BE-FBBD-CF60-1F48-3A15DD8FDB2A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E82C0B08-E9B9-1D24-E302-586D7E7CD0D3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4A77CBB6-6B46-3E99-4159-642306F8CA3D}"/>
              </a:ext>
            </a:extLst>
          </p:cNvPr>
          <p:cNvGrpSpPr/>
          <p:nvPr/>
        </p:nvGrpSpPr>
        <p:grpSpPr>
          <a:xfrm>
            <a:off x="8848827" y="4648197"/>
            <a:ext cx="2951200" cy="1600200"/>
            <a:chOff x="1062000" y="2705100"/>
            <a:chExt cx="2951200" cy="1600200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7C5879FB-CC85-A577-485F-121AF0965081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31B5A8FA-685E-B458-7DEA-86A8B0EE8F78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DAACEA04-6E11-3595-7DC5-48B4569C4259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81B3F50-62C0-2645-51AA-AD31CD5FA60D}"/>
              </a:ext>
            </a:extLst>
          </p:cNvPr>
          <p:cNvSpPr txBox="1"/>
          <p:nvPr/>
        </p:nvSpPr>
        <p:spPr>
          <a:xfrm>
            <a:off x="5600701" y="2391383"/>
            <a:ext cx="61993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32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17" name="Gráfico 16" descr="Livros com preenchimento sólido">
            <a:extLst>
              <a:ext uri="{FF2B5EF4-FFF2-40B4-BE49-F238E27FC236}">
                <a16:creationId xmlns:a16="http://schemas.microsoft.com/office/drawing/2014/main" id="{39A37B86-18E5-6A98-B448-AF6E15FC0F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600" y="5848113"/>
            <a:ext cx="914400" cy="914400"/>
          </a:xfrm>
          <a:prstGeom prst="rect">
            <a:avLst/>
          </a:prstGeom>
        </p:spPr>
      </p:pic>
      <p:pic>
        <p:nvPicPr>
          <p:cNvPr id="18" name="Gráfico 17" descr="Béquer com preenchimento sólido">
            <a:extLst>
              <a:ext uri="{FF2B5EF4-FFF2-40B4-BE49-F238E27FC236}">
                <a16:creationId xmlns:a16="http://schemas.microsoft.com/office/drawing/2014/main" id="{1BCA0556-619E-E6B3-3A90-2186393195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600" y="2109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0960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D2EA6B2-C3A7-42AC-DF29-05DFD05636ED}"/>
              </a:ext>
            </a:extLst>
          </p:cNvPr>
          <p:cNvSpPr/>
          <p:nvPr/>
        </p:nvSpPr>
        <p:spPr>
          <a:xfrm>
            <a:off x="520700" y="4208237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2FBFD5C-457D-4C4E-8464-1DF56283FE98}"/>
              </a:ext>
            </a:extLst>
          </p:cNvPr>
          <p:cNvSpPr/>
          <p:nvPr/>
        </p:nvSpPr>
        <p:spPr>
          <a:xfrm>
            <a:off x="520700" y="3004458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B26333E-8DEA-788C-B371-A4C8AC7F8E7E}"/>
              </a:ext>
            </a:extLst>
          </p:cNvPr>
          <p:cNvSpPr/>
          <p:nvPr/>
        </p:nvSpPr>
        <p:spPr>
          <a:xfrm>
            <a:off x="304800" y="5412016"/>
            <a:ext cx="10197279" cy="97790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6DF6F8E-E66A-9309-271A-A2AF22729735}"/>
              </a:ext>
            </a:extLst>
          </p:cNvPr>
          <p:cNvSpPr/>
          <p:nvPr/>
        </p:nvSpPr>
        <p:spPr>
          <a:xfrm>
            <a:off x="520700" y="1800679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F80649A-D080-5C45-F903-B82155080C44}"/>
              </a:ext>
            </a:extLst>
          </p:cNvPr>
          <p:cNvSpPr/>
          <p:nvPr/>
        </p:nvSpPr>
        <p:spPr>
          <a:xfrm>
            <a:off x="520700" y="596900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pic>
        <p:nvPicPr>
          <p:cNvPr id="2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C9036D40-8203-EBD2-EBBB-5D0650FD2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37214" y="-408214"/>
            <a:ext cx="7674428" cy="76744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9492231-633F-0511-4892-4C455CB7C47B}"/>
              </a:ext>
            </a:extLst>
          </p:cNvPr>
          <p:cNvSpPr/>
          <p:nvPr/>
        </p:nvSpPr>
        <p:spPr>
          <a:xfrm>
            <a:off x="88900" y="2693308"/>
            <a:ext cx="2951200" cy="1600200"/>
          </a:xfrm>
          <a:prstGeom prst="roundRect">
            <a:avLst/>
          </a:prstGeom>
          <a:solidFill>
            <a:srgbClr val="F2F2F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EC5F892-CF8B-EAC3-D2D8-CBD79D02752F}"/>
              </a:ext>
            </a:extLst>
          </p:cNvPr>
          <p:cNvSpPr txBox="1"/>
          <p:nvPr/>
        </p:nvSpPr>
        <p:spPr>
          <a:xfrm>
            <a:off x="73069" y="2780836"/>
            <a:ext cx="29377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7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3324EBC-32B5-CB41-0A9D-7F26A83B6544}"/>
              </a:ext>
            </a:extLst>
          </p:cNvPr>
          <p:cNvSpPr txBox="1"/>
          <p:nvPr/>
        </p:nvSpPr>
        <p:spPr>
          <a:xfrm>
            <a:off x="378547" y="3448413"/>
            <a:ext cx="24481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11" name="Gráfico 10" descr="Estrelas com preenchimento sólido">
            <a:extLst>
              <a:ext uri="{FF2B5EF4-FFF2-40B4-BE49-F238E27FC236}">
                <a16:creationId xmlns:a16="http://schemas.microsoft.com/office/drawing/2014/main" id="{3D714174-1EC9-2EB4-DC6E-29AEAC886A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9350" y="202293"/>
            <a:ext cx="914400" cy="914400"/>
          </a:xfrm>
          <a:prstGeom prst="rect">
            <a:avLst/>
          </a:prstGeom>
        </p:spPr>
      </p:pic>
      <p:pic>
        <p:nvPicPr>
          <p:cNvPr id="12" name="Gráfico 11" descr="Frasco com preenchimento sólido">
            <a:extLst>
              <a:ext uri="{FF2B5EF4-FFF2-40B4-BE49-F238E27FC236}">
                <a16:creationId xmlns:a16="http://schemas.microsoft.com/office/drawing/2014/main" id="{62680F01-5258-914C-553B-A2AC5169A7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79350" y="55918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925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4" grpId="0" animBg="1"/>
      <p:bldP spid="3" grpId="0" animBg="1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lor amarela com folhas verdes&#10;&#10;Descrição gerada automaticamente">
            <a:extLst>
              <a:ext uri="{FF2B5EF4-FFF2-40B4-BE49-F238E27FC236}">
                <a16:creationId xmlns:a16="http://schemas.microsoft.com/office/drawing/2014/main" id="{54E4FF6C-4ED4-D4C3-9C10-9112987D4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7" b="80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60D9827-DF60-F751-5E69-80D52A3E140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2CB05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 descr="Átomo com preenchimento sólido">
            <a:extLst>
              <a:ext uri="{FF2B5EF4-FFF2-40B4-BE49-F238E27FC236}">
                <a16:creationId xmlns:a16="http://schemas.microsoft.com/office/drawing/2014/main" id="{59005663-92B1-4512-A96A-A5AD58DB0E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7177" y="261847"/>
            <a:ext cx="914400" cy="914400"/>
          </a:xfrm>
          <a:prstGeom prst="rect">
            <a:avLst/>
          </a:prstGeom>
        </p:spPr>
      </p:pic>
      <p:pic>
        <p:nvPicPr>
          <p:cNvPr id="5" name="Gráfico 4" descr="Berço de Newton com preenchimento sólido">
            <a:extLst>
              <a:ext uri="{FF2B5EF4-FFF2-40B4-BE49-F238E27FC236}">
                <a16:creationId xmlns:a16="http://schemas.microsoft.com/office/drawing/2014/main" id="{8C987A5B-3A25-AFB0-A71F-42A8F08BE8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153" y="5791790"/>
            <a:ext cx="914400" cy="914400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4A77671-6744-0136-0E1F-66DCB50C701C}"/>
              </a:ext>
            </a:extLst>
          </p:cNvPr>
          <p:cNvSpPr/>
          <p:nvPr/>
        </p:nvSpPr>
        <p:spPr>
          <a:xfrm>
            <a:off x="1524191" y="1919809"/>
            <a:ext cx="9143618" cy="3759200"/>
          </a:xfrm>
          <a:prstGeom prst="roundRect">
            <a:avLst>
              <a:gd name="adj" fmla="val 10875"/>
            </a:avLst>
          </a:prstGeom>
          <a:solidFill>
            <a:srgbClr val="F2F2F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F3D20EF-8694-2C3B-6DC7-2062D7156298}"/>
              </a:ext>
            </a:extLst>
          </p:cNvPr>
          <p:cNvSpPr txBox="1"/>
          <p:nvPr/>
        </p:nvSpPr>
        <p:spPr>
          <a:xfrm>
            <a:off x="1966686" y="2963484"/>
            <a:ext cx="82586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Use uma frase </a:t>
            </a:r>
            <a:r>
              <a:rPr lang="pt-BR" sz="44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impactante</a:t>
            </a:r>
            <a:r>
              <a:rPr lang="pt-BR" sz="44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 para finalizar a sua apresentação</a:t>
            </a:r>
            <a:endParaRPr lang="pt-BR" sz="4400" dirty="0">
              <a:solidFill>
                <a:srgbClr val="59190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0FEBA21-986A-E7EB-A0D6-37C4271B16C1}"/>
              </a:ext>
            </a:extLst>
          </p:cNvPr>
          <p:cNvSpPr txBox="1"/>
          <p:nvPr/>
        </p:nvSpPr>
        <p:spPr>
          <a:xfrm>
            <a:off x="7130274" y="4459746"/>
            <a:ext cx="2763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3737843986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790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B41D0B-69F9-AF2F-F1A2-9E76CAB88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Flor amarela com folhas verdes&#10;&#10;Descrição gerada automaticamente">
            <a:extLst>
              <a:ext uri="{FF2B5EF4-FFF2-40B4-BE49-F238E27FC236}">
                <a16:creationId xmlns:a16="http://schemas.microsoft.com/office/drawing/2014/main" id="{B9497259-4A7B-46DF-31E1-C1C8445E1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3" r="16078"/>
          <a:stretch/>
        </p:blipFill>
        <p:spPr>
          <a:xfrm>
            <a:off x="279400" y="0"/>
            <a:ext cx="3556000" cy="6858000"/>
          </a:xfrm>
          <a:prstGeom prst="parallelogram">
            <a:avLst/>
          </a:prstGeom>
          <a:ln w="28575">
            <a:solidFill>
              <a:srgbClr val="F2F2F2"/>
            </a:solidFill>
          </a:ln>
        </p:spPr>
      </p:pic>
      <p:pic>
        <p:nvPicPr>
          <p:cNvPr id="10" name="Imagem 9" descr="Flor amarela com fundo branco&#10;&#10;Descrição gerada automaticamente">
            <a:extLst>
              <a:ext uri="{FF2B5EF4-FFF2-40B4-BE49-F238E27FC236}">
                <a16:creationId xmlns:a16="http://schemas.microsoft.com/office/drawing/2014/main" id="{7B123987-DC96-2268-8CCC-FEB477F5A1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9" y="0"/>
            <a:ext cx="4574232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Gráfico 13" descr="Livros com preenchimento sólido">
            <a:extLst>
              <a:ext uri="{FF2B5EF4-FFF2-40B4-BE49-F238E27FC236}">
                <a16:creationId xmlns:a16="http://schemas.microsoft.com/office/drawing/2014/main" id="{8713BA4C-696C-F0FC-C522-2B75183166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1328" y="5781600"/>
            <a:ext cx="914400" cy="914400"/>
          </a:xfrm>
          <a:prstGeom prst="rect">
            <a:avLst/>
          </a:prstGeom>
        </p:spPr>
      </p:pic>
      <p:pic>
        <p:nvPicPr>
          <p:cNvPr id="16" name="Gráfico 15" descr="Estrelas com preenchimento sólido">
            <a:extLst>
              <a:ext uri="{FF2B5EF4-FFF2-40B4-BE49-F238E27FC236}">
                <a16:creationId xmlns:a16="http://schemas.microsoft.com/office/drawing/2014/main" id="{A83DAE7D-9F10-F34A-848F-17C4EC7E0A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91570">
            <a:off x="10484264" y="249057"/>
            <a:ext cx="914400" cy="914400"/>
          </a:xfrm>
          <a:prstGeom prst="rect">
            <a:avLst/>
          </a:prstGeom>
        </p:spPr>
      </p:pic>
      <p:pic>
        <p:nvPicPr>
          <p:cNvPr id="18" name="Gráfico 17" descr="Frasco com preenchimento sólido">
            <a:extLst>
              <a:ext uri="{FF2B5EF4-FFF2-40B4-BE49-F238E27FC236}">
                <a16:creationId xmlns:a16="http://schemas.microsoft.com/office/drawing/2014/main" id="{E7D32ED3-FEC7-9E33-3C12-D7D44404CA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02185" y="192502"/>
            <a:ext cx="914400" cy="914400"/>
          </a:xfrm>
          <a:prstGeom prst="rect">
            <a:avLst/>
          </a:prstGeom>
        </p:spPr>
      </p:pic>
      <p:pic>
        <p:nvPicPr>
          <p:cNvPr id="20" name="Gráfico 19" descr="Ímã com preenchimento sólido">
            <a:extLst>
              <a:ext uri="{FF2B5EF4-FFF2-40B4-BE49-F238E27FC236}">
                <a16:creationId xmlns:a16="http://schemas.microsoft.com/office/drawing/2014/main" id="{080E4F2A-1B11-B0E4-CC0A-46661E7215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474625">
            <a:off x="11159154" y="2183520"/>
            <a:ext cx="914400" cy="914400"/>
          </a:xfrm>
          <a:prstGeom prst="rect">
            <a:avLst/>
          </a:prstGeom>
        </p:spPr>
      </p:pic>
      <p:pic>
        <p:nvPicPr>
          <p:cNvPr id="22" name="Gráfico 21" descr="Béquer com preenchimento sólido">
            <a:extLst>
              <a:ext uri="{FF2B5EF4-FFF2-40B4-BE49-F238E27FC236}">
                <a16:creationId xmlns:a16="http://schemas.microsoft.com/office/drawing/2014/main" id="{BD4C1910-D898-9290-D76A-B74BCF8A83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156920">
            <a:off x="3817900" y="2971800"/>
            <a:ext cx="914400" cy="914400"/>
          </a:xfrm>
          <a:prstGeom prst="rect">
            <a:avLst/>
          </a:prstGeom>
        </p:spPr>
      </p:pic>
      <p:pic>
        <p:nvPicPr>
          <p:cNvPr id="24" name="Gráfico 23" descr="Átomo com preenchimento sólido">
            <a:extLst>
              <a:ext uri="{FF2B5EF4-FFF2-40B4-BE49-F238E27FC236}">
                <a16:creationId xmlns:a16="http://schemas.microsoft.com/office/drawing/2014/main" id="{BD927917-2477-6DBB-84C7-ABB68863BA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1028584">
            <a:off x="5980005" y="261847"/>
            <a:ext cx="914400" cy="914400"/>
          </a:xfrm>
          <a:prstGeom prst="rect">
            <a:avLst/>
          </a:prstGeom>
        </p:spPr>
      </p:pic>
      <p:pic>
        <p:nvPicPr>
          <p:cNvPr id="26" name="Gráfico 25" descr="Berço de Newton com preenchimento sólido">
            <a:extLst>
              <a:ext uri="{FF2B5EF4-FFF2-40B4-BE49-F238E27FC236}">
                <a16:creationId xmlns:a16="http://schemas.microsoft.com/office/drawing/2014/main" id="{7F396E64-D735-BDBD-0048-60A61D8A86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766774">
            <a:off x="4282096" y="788392"/>
            <a:ext cx="914400" cy="914400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629F5DE1-0740-C268-D4DE-352E342F392A}"/>
              </a:ext>
            </a:extLst>
          </p:cNvPr>
          <p:cNvSpPr txBox="1"/>
          <p:nvPr/>
        </p:nvSpPr>
        <p:spPr>
          <a:xfrm>
            <a:off x="6827328" y="4642240"/>
            <a:ext cx="48654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2CB05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EDUCAÇÃO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C4A3F09-4ECA-C214-4D14-5E3542F89A3A}"/>
              </a:ext>
            </a:extLst>
          </p:cNvPr>
          <p:cNvSpPr txBox="1"/>
          <p:nvPr/>
        </p:nvSpPr>
        <p:spPr>
          <a:xfrm>
            <a:off x="6991203" y="5342059"/>
            <a:ext cx="44887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2F2F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no campo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409B0F4-C309-471E-807A-3482BA1B8B03}"/>
              </a:ext>
            </a:extLst>
          </p:cNvPr>
          <p:cNvSpPr txBox="1"/>
          <p:nvPr/>
        </p:nvSpPr>
        <p:spPr>
          <a:xfrm>
            <a:off x="6894003" y="4180383"/>
            <a:ext cx="2089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err="1">
                <a:solidFill>
                  <a:srgbClr val="F2CB05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template</a:t>
            </a:r>
            <a:r>
              <a:rPr lang="pt-BR" sz="3600" dirty="0">
                <a:solidFill>
                  <a:srgbClr val="F2CB05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898358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676C25-47BA-04C5-F218-FDD59E43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0A27BF7E-7FE8-CB8D-CC7C-6CF356B8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71" y="195943"/>
            <a:ext cx="6662057" cy="666205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71E9815-F0C0-D494-C3AE-EEC94B72DC07}"/>
              </a:ext>
            </a:extLst>
          </p:cNvPr>
          <p:cNvSpPr txBox="1"/>
          <p:nvPr/>
        </p:nvSpPr>
        <p:spPr>
          <a:xfrm>
            <a:off x="208814" y="195943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97904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290453-B2FE-0E22-B138-26AE5AD16E71}"/>
              </a:ext>
            </a:extLst>
          </p:cNvPr>
          <p:cNvSpPr txBox="1"/>
          <p:nvPr/>
        </p:nvSpPr>
        <p:spPr>
          <a:xfrm>
            <a:off x="8631317" y="749941"/>
            <a:ext cx="2022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01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E4330A2-C26F-C1FD-B031-AA769594E60E}"/>
              </a:ext>
            </a:extLst>
          </p:cNvPr>
          <p:cNvSpPr txBox="1"/>
          <p:nvPr/>
        </p:nvSpPr>
        <p:spPr>
          <a:xfrm>
            <a:off x="9219147" y="2404919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79D0BF8-0AC1-5624-DF7D-2B72A6CCD97B}"/>
              </a:ext>
            </a:extLst>
          </p:cNvPr>
          <p:cNvSpPr txBox="1"/>
          <p:nvPr/>
        </p:nvSpPr>
        <p:spPr>
          <a:xfrm>
            <a:off x="9219146" y="4217709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A214EC2-E4CE-73FA-5BB8-6CF3F32834C8}"/>
              </a:ext>
            </a:extLst>
          </p:cNvPr>
          <p:cNvSpPr txBox="1"/>
          <p:nvPr/>
        </p:nvSpPr>
        <p:spPr>
          <a:xfrm>
            <a:off x="8404953" y="5600714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191383E-D1C7-1127-4676-AF65098665B9}"/>
              </a:ext>
            </a:extLst>
          </p:cNvPr>
          <p:cNvSpPr txBox="1"/>
          <p:nvPr/>
        </p:nvSpPr>
        <p:spPr>
          <a:xfrm>
            <a:off x="972245" y="1976656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DB6DB14-64D8-31EB-4082-F06E7788E409}"/>
              </a:ext>
            </a:extLst>
          </p:cNvPr>
          <p:cNvSpPr txBox="1"/>
          <p:nvPr/>
        </p:nvSpPr>
        <p:spPr>
          <a:xfrm>
            <a:off x="975453" y="3727183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06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CD15ED1-05DE-35D4-9426-9DA20881BB4F}"/>
              </a:ext>
            </a:extLst>
          </p:cNvPr>
          <p:cNvSpPr txBox="1"/>
          <p:nvPr/>
        </p:nvSpPr>
        <p:spPr>
          <a:xfrm>
            <a:off x="1742896" y="5600713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07</a:t>
            </a:r>
          </a:p>
        </p:txBody>
      </p:sp>
      <p:pic>
        <p:nvPicPr>
          <p:cNvPr id="11" name="Gráfico 10" descr="Livros com preenchimento sólido">
            <a:extLst>
              <a:ext uri="{FF2B5EF4-FFF2-40B4-BE49-F238E27FC236}">
                <a16:creationId xmlns:a16="http://schemas.microsoft.com/office/drawing/2014/main" id="{6E267582-8243-6BE4-3834-C7E05F3918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0887" y="5533689"/>
            <a:ext cx="914400" cy="914400"/>
          </a:xfrm>
          <a:prstGeom prst="rect">
            <a:avLst/>
          </a:prstGeom>
        </p:spPr>
      </p:pic>
      <p:pic>
        <p:nvPicPr>
          <p:cNvPr id="12" name="Gráfico 11" descr="Estrelas com preenchimento sólido">
            <a:extLst>
              <a:ext uri="{FF2B5EF4-FFF2-40B4-BE49-F238E27FC236}">
                <a16:creationId xmlns:a16="http://schemas.microsoft.com/office/drawing/2014/main" id="{E8713C59-1AEF-9F45-617A-0FA91B3566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91570">
            <a:off x="11122895" y="4137652"/>
            <a:ext cx="914400" cy="914400"/>
          </a:xfrm>
          <a:prstGeom prst="rect">
            <a:avLst/>
          </a:prstGeom>
        </p:spPr>
      </p:pic>
      <p:pic>
        <p:nvPicPr>
          <p:cNvPr id="13" name="Gráfico 12" descr="Frasco com preenchimento sólido">
            <a:extLst>
              <a:ext uri="{FF2B5EF4-FFF2-40B4-BE49-F238E27FC236}">
                <a16:creationId xmlns:a16="http://schemas.microsoft.com/office/drawing/2014/main" id="{3C09EC98-A87F-993E-5BDD-0F3294198F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6400" y="532648"/>
            <a:ext cx="914400" cy="914400"/>
          </a:xfrm>
          <a:prstGeom prst="rect">
            <a:avLst/>
          </a:prstGeom>
        </p:spPr>
      </p:pic>
      <p:pic>
        <p:nvPicPr>
          <p:cNvPr id="14" name="Gráfico 13" descr="Ímã com preenchimento sólido">
            <a:extLst>
              <a:ext uri="{FF2B5EF4-FFF2-40B4-BE49-F238E27FC236}">
                <a16:creationId xmlns:a16="http://schemas.microsoft.com/office/drawing/2014/main" id="{1327E2D0-D81C-65B4-5FD8-F539D5E650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595400">
            <a:off x="11217136" y="2375178"/>
            <a:ext cx="914400" cy="914400"/>
          </a:xfrm>
          <a:prstGeom prst="rect">
            <a:avLst/>
          </a:prstGeom>
        </p:spPr>
      </p:pic>
      <p:pic>
        <p:nvPicPr>
          <p:cNvPr id="15" name="Gráfico 14" descr="Béquer com preenchimento sólido">
            <a:extLst>
              <a:ext uri="{FF2B5EF4-FFF2-40B4-BE49-F238E27FC236}">
                <a16:creationId xmlns:a16="http://schemas.microsoft.com/office/drawing/2014/main" id="{C7146939-5BC7-459E-6D37-C69862F594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929" y="3538680"/>
            <a:ext cx="914400" cy="914400"/>
          </a:xfrm>
          <a:prstGeom prst="rect">
            <a:avLst/>
          </a:prstGeom>
        </p:spPr>
      </p:pic>
      <p:pic>
        <p:nvPicPr>
          <p:cNvPr id="16" name="Gráfico 15" descr="Átomo com preenchimento sólido">
            <a:extLst>
              <a:ext uri="{FF2B5EF4-FFF2-40B4-BE49-F238E27FC236}">
                <a16:creationId xmlns:a16="http://schemas.microsoft.com/office/drawing/2014/main" id="{48C94875-4A63-CFA0-ED63-40A53E9D2D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845" y="1904176"/>
            <a:ext cx="914400" cy="914400"/>
          </a:xfrm>
          <a:prstGeom prst="rect">
            <a:avLst/>
          </a:prstGeom>
        </p:spPr>
      </p:pic>
      <p:pic>
        <p:nvPicPr>
          <p:cNvPr id="17" name="Gráfico 16" descr="Berço de Newton com preenchimento sólido">
            <a:extLst>
              <a:ext uri="{FF2B5EF4-FFF2-40B4-BE49-F238E27FC236}">
                <a16:creationId xmlns:a16="http://schemas.microsoft.com/office/drawing/2014/main" id="{EDCEF9FD-9AA2-AA2A-4F71-013CB5DBC8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7667" y="55212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1456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790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644C24-2098-E122-C625-5EF2D1B55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ience Background Imagens – Download Grátis no Freepik">
            <a:extLst>
              <a:ext uri="{FF2B5EF4-FFF2-40B4-BE49-F238E27FC236}">
                <a16:creationId xmlns:a16="http://schemas.microsoft.com/office/drawing/2014/main" id="{0A05FFFE-C8BB-F7DE-12D4-A643ABC73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1F0BDB89-55A2-3002-C274-DACC33DD2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311" y="2050144"/>
            <a:ext cx="4009572" cy="400957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C15971C6-9306-034A-AF37-1C670C3A8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55" b="97165" l="4796" r="95860">
                        <a14:foregroundMark x1="12421" y1="40825" x2="11661" y2="61856"/>
                        <a14:foregroundMark x1="11661" y1="61856" x2="10508" y2="65619"/>
                        <a14:foregroundMark x1="15304" y1="63402" x2="5241" y2="69742"/>
                        <a14:foregroundMark x1="5241" y1="69742" x2="4796" y2="70515"/>
                        <a14:foregroundMark x1="46803" y1="71649" x2="45466" y2="97010"/>
                        <a14:foregroundMark x1="45466" y1="97010" x2="45650" y2="97165"/>
                        <a14:foregroundMark x1="79822" y1="62990" x2="92191" y2="90670"/>
                        <a14:foregroundMark x1="92191" y1="90670" x2="94575" y2="63918"/>
                        <a14:foregroundMark x1="94575" y1="63918" x2="91405" y2="41959"/>
                        <a14:foregroundMark x1="91405" y1="41959" x2="86137" y2="31546"/>
                        <a14:foregroundMark x1="86137" y1="31546" x2="83962" y2="18969"/>
                        <a14:foregroundMark x1="83962" y1="18969" x2="75603" y2="12371"/>
                        <a14:foregroundMark x1="75603" y1="12371" x2="60587" y2="17010"/>
                        <a14:foregroundMark x1="60587" y1="17010" x2="56001" y2="25979"/>
                        <a14:foregroundMark x1="56001" y1="25979" x2="49843" y2="21598"/>
                        <a14:foregroundMark x1="49843" y1="21598" x2="45073" y2="11186"/>
                        <a14:foregroundMark x1="45073" y1="11186" x2="30975" y2="10052"/>
                        <a14:foregroundMark x1="30975" y1="10052" x2="16274" y2="34227"/>
                        <a14:foregroundMark x1="16274" y1="34227" x2="12814" y2="44588"/>
                        <a14:foregroundMark x1="17191" y1="34485" x2="11006" y2="41804"/>
                        <a14:foregroundMark x1="11006" y1="41804" x2="10718" y2="42732"/>
                        <a14:foregroundMark x1="95860" y1="44588" x2="90514" y2="54742"/>
                        <a14:foregroundMark x1="85377" y1="5155" x2="86714" y2="20928"/>
                        <a14:foregroundMark x1="83648" y1="6649" x2="76389" y2="23196"/>
                        <a14:foregroundMark x1="31709" y1="9691" x2="60089" y2="19124"/>
                        <a14:foregroundMark x1="60089" y1="19124" x2="85666" y2="8763"/>
                        <a14:foregroundMark x1="85666" y1="8763" x2="87264" y2="7062"/>
                        <a14:foregroundMark x1="43737" y1="88557" x2="43553" y2="90773"/>
                        <a14:foregroundMark x1="45833" y1="88557" x2="45833" y2="91907"/>
                        <a14:foregroundMark x1="42584" y1="87423" x2="43370" y2="94948"/>
                        <a14:foregroundMark x1="46043" y1="87062" x2="46593" y2="94175"/>
                        <a14:backgroundMark x1="38574" y1="84433" x2="31342" y2="82165"/>
                        <a14:backgroundMark x1="54638" y1="86649" x2="56918" y2="89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753" y="2848428"/>
            <a:ext cx="7601371" cy="38644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F32BF5F-8230-EB3F-B059-D01E4DB217B1}"/>
              </a:ext>
            </a:extLst>
          </p:cNvPr>
          <p:cNvSpPr txBox="1"/>
          <p:nvPr/>
        </p:nvSpPr>
        <p:spPr>
          <a:xfrm>
            <a:off x="4728064" y="2417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CB05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40AAB6-E807-923A-7773-1005C481616B}"/>
              </a:ext>
            </a:extLst>
          </p:cNvPr>
          <p:cNvSpPr txBox="1"/>
          <p:nvPr/>
        </p:nvSpPr>
        <p:spPr>
          <a:xfrm>
            <a:off x="5025651" y="9995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F2F2F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07189467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628F7D-7757-F672-0EBF-37B5F6D9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EA66DF0C-B704-F1FB-DB11-28724CDDF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1034144"/>
            <a:ext cx="4994728" cy="49947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6EE667F-5F24-29B7-7A8D-BF385A61AE8A}"/>
              </a:ext>
            </a:extLst>
          </p:cNvPr>
          <p:cNvSpPr txBox="1"/>
          <p:nvPr/>
        </p:nvSpPr>
        <p:spPr>
          <a:xfrm>
            <a:off x="644072" y="3687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54C4719-C5ED-E5C0-5582-5FF05A9D088B}"/>
              </a:ext>
            </a:extLst>
          </p:cNvPr>
          <p:cNvSpPr txBox="1"/>
          <p:nvPr/>
        </p:nvSpPr>
        <p:spPr>
          <a:xfrm>
            <a:off x="941659" y="11265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1BF5792-A4CF-7676-C60B-0992CFA722A6}"/>
              </a:ext>
            </a:extLst>
          </p:cNvPr>
          <p:cNvSpPr txBox="1"/>
          <p:nvPr/>
        </p:nvSpPr>
        <p:spPr>
          <a:xfrm>
            <a:off x="503667" y="2807794"/>
            <a:ext cx="618923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400" b="1" dirty="0">
                <a:solidFill>
                  <a:srgbClr val="D97904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4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6" name="Gráfico 5" descr="Átomo com preenchimento sólido">
            <a:extLst>
              <a:ext uri="{FF2B5EF4-FFF2-40B4-BE49-F238E27FC236}">
                <a16:creationId xmlns:a16="http://schemas.microsoft.com/office/drawing/2014/main" id="{CDE67552-73C4-9DC1-1CFC-91607B2B57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4445" y="371928"/>
            <a:ext cx="914400" cy="914400"/>
          </a:xfrm>
          <a:prstGeom prst="rect">
            <a:avLst/>
          </a:prstGeom>
        </p:spPr>
      </p:pic>
      <p:pic>
        <p:nvPicPr>
          <p:cNvPr id="7" name="Gráfico 6" descr="Frasco com preenchimento sólido">
            <a:extLst>
              <a:ext uri="{FF2B5EF4-FFF2-40B4-BE49-F238E27FC236}">
                <a16:creationId xmlns:a16="http://schemas.microsoft.com/office/drawing/2014/main" id="{C3D9AAE9-E905-58F9-B828-B84128939B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54445" y="56085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7633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012B09D0-CB8F-6CCE-1B27-D663F3B20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71" y="195943"/>
            <a:ext cx="6662057" cy="666205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0F0A9B5-B8AA-E745-0861-30F19292F1CD}"/>
              </a:ext>
            </a:extLst>
          </p:cNvPr>
          <p:cNvSpPr txBox="1"/>
          <p:nvPr/>
        </p:nvSpPr>
        <p:spPr>
          <a:xfrm>
            <a:off x="208814" y="195943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F2B66AF-E462-C425-C0BD-8EB8D021435A}"/>
              </a:ext>
            </a:extLst>
          </p:cNvPr>
          <p:cNvSpPr txBox="1"/>
          <p:nvPr/>
        </p:nvSpPr>
        <p:spPr>
          <a:xfrm>
            <a:off x="8631317" y="749941"/>
            <a:ext cx="20226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01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88B01B6-BA96-E796-7320-A7AD0E0528BF}"/>
              </a:ext>
            </a:extLst>
          </p:cNvPr>
          <p:cNvSpPr txBox="1"/>
          <p:nvPr/>
        </p:nvSpPr>
        <p:spPr>
          <a:xfrm>
            <a:off x="9219147" y="2404919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C68888C-228E-4A8B-C038-0518B0D5B075}"/>
              </a:ext>
            </a:extLst>
          </p:cNvPr>
          <p:cNvSpPr txBox="1"/>
          <p:nvPr/>
        </p:nvSpPr>
        <p:spPr>
          <a:xfrm>
            <a:off x="9219146" y="4217709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839B7D-C7B4-4559-9B1E-F34691E4FB01}"/>
              </a:ext>
            </a:extLst>
          </p:cNvPr>
          <p:cNvSpPr txBox="1"/>
          <p:nvPr/>
        </p:nvSpPr>
        <p:spPr>
          <a:xfrm>
            <a:off x="8404953" y="5600714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875B5E0-412B-840B-EAE2-BFB6A3D6A83D}"/>
              </a:ext>
            </a:extLst>
          </p:cNvPr>
          <p:cNvSpPr txBox="1"/>
          <p:nvPr/>
        </p:nvSpPr>
        <p:spPr>
          <a:xfrm>
            <a:off x="972245" y="1976656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B65676-2EBE-7EAD-2BAF-9B48C68DA50E}"/>
              </a:ext>
            </a:extLst>
          </p:cNvPr>
          <p:cNvSpPr txBox="1"/>
          <p:nvPr/>
        </p:nvSpPr>
        <p:spPr>
          <a:xfrm>
            <a:off x="975453" y="3727183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06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B6D03F1-55EA-B582-F594-4220B9164E24}"/>
              </a:ext>
            </a:extLst>
          </p:cNvPr>
          <p:cNvSpPr txBox="1"/>
          <p:nvPr/>
        </p:nvSpPr>
        <p:spPr>
          <a:xfrm>
            <a:off x="1742896" y="5600713"/>
            <a:ext cx="2044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Item 07</a:t>
            </a:r>
          </a:p>
        </p:txBody>
      </p:sp>
      <p:pic>
        <p:nvPicPr>
          <p:cNvPr id="11" name="Gráfico 10" descr="Livros com preenchimento sólido">
            <a:extLst>
              <a:ext uri="{FF2B5EF4-FFF2-40B4-BE49-F238E27FC236}">
                <a16:creationId xmlns:a16="http://schemas.microsoft.com/office/drawing/2014/main" id="{6CBEF2F4-E69A-D04A-ED78-CBFEEBB688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0887" y="5533689"/>
            <a:ext cx="914400" cy="914400"/>
          </a:xfrm>
          <a:prstGeom prst="rect">
            <a:avLst/>
          </a:prstGeom>
        </p:spPr>
      </p:pic>
      <p:pic>
        <p:nvPicPr>
          <p:cNvPr id="12" name="Gráfico 11" descr="Estrelas com preenchimento sólido">
            <a:extLst>
              <a:ext uri="{FF2B5EF4-FFF2-40B4-BE49-F238E27FC236}">
                <a16:creationId xmlns:a16="http://schemas.microsoft.com/office/drawing/2014/main" id="{003345D7-BD88-FC7D-1817-ADA748CD39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91570">
            <a:off x="11122895" y="4137652"/>
            <a:ext cx="914400" cy="914400"/>
          </a:xfrm>
          <a:prstGeom prst="rect">
            <a:avLst/>
          </a:prstGeom>
        </p:spPr>
      </p:pic>
      <p:pic>
        <p:nvPicPr>
          <p:cNvPr id="13" name="Gráfico 12" descr="Frasco com preenchimento sólido">
            <a:extLst>
              <a:ext uri="{FF2B5EF4-FFF2-40B4-BE49-F238E27FC236}">
                <a16:creationId xmlns:a16="http://schemas.microsoft.com/office/drawing/2014/main" id="{98F664A4-5043-5F8C-FFA4-9EB82003D7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6400" y="532648"/>
            <a:ext cx="914400" cy="914400"/>
          </a:xfrm>
          <a:prstGeom prst="rect">
            <a:avLst/>
          </a:prstGeom>
        </p:spPr>
      </p:pic>
      <p:pic>
        <p:nvPicPr>
          <p:cNvPr id="14" name="Gráfico 13" descr="Ímã com preenchimento sólido">
            <a:extLst>
              <a:ext uri="{FF2B5EF4-FFF2-40B4-BE49-F238E27FC236}">
                <a16:creationId xmlns:a16="http://schemas.microsoft.com/office/drawing/2014/main" id="{3B152B98-1391-2EE6-D4C5-FAE3B898D1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595400">
            <a:off x="11217136" y="2375178"/>
            <a:ext cx="914400" cy="914400"/>
          </a:xfrm>
          <a:prstGeom prst="rect">
            <a:avLst/>
          </a:prstGeom>
        </p:spPr>
      </p:pic>
      <p:pic>
        <p:nvPicPr>
          <p:cNvPr id="15" name="Gráfico 14" descr="Béquer com preenchimento sólido">
            <a:extLst>
              <a:ext uri="{FF2B5EF4-FFF2-40B4-BE49-F238E27FC236}">
                <a16:creationId xmlns:a16="http://schemas.microsoft.com/office/drawing/2014/main" id="{A79C272A-8132-7C92-DF71-45E0F1364D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929" y="3538680"/>
            <a:ext cx="914400" cy="914400"/>
          </a:xfrm>
          <a:prstGeom prst="rect">
            <a:avLst/>
          </a:prstGeom>
        </p:spPr>
      </p:pic>
      <p:pic>
        <p:nvPicPr>
          <p:cNvPr id="16" name="Gráfico 15" descr="Átomo com preenchimento sólido">
            <a:extLst>
              <a:ext uri="{FF2B5EF4-FFF2-40B4-BE49-F238E27FC236}">
                <a16:creationId xmlns:a16="http://schemas.microsoft.com/office/drawing/2014/main" id="{00EFED91-090D-76CB-0F42-1E490DEDDE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845" y="1904176"/>
            <a:ext cx="914400" cy="914400"/>
          </a:xfrm>
          <a:prstGeom prst="rect">
            <a:avLst/>
          </a:prstGeom>
        </p:spPr>
      </p:pic>
      <p:pic>
        <p:nvPicPr>
          <p:cNvPr id="17" name="Gráfico 16" descr="Berço de Newton com preenchimento sólido">
            <a:extLst>
              <a:ext uri="{FF2B5EF4-FFF2-40B4-BE49-F238E27FC236}">
                <a16:creationId xmlns:a16="http://schemas.microsoft.com/office/drawing/2014/main" id="{8C8DF80C-55E8-BB2E-E2D6-F582818E24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7667" y="552125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4349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269D03-343D-4286-9B86-D00FC7C3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3F576CE-E441-6372-83E6-532D7ECCD5F6}"/>
              </a:ext>
            </a:extLst>
          </p:cNvPr>
          <p:cNvSpPr/>
          <p:nvPr/>
        </p:nvSpPr>
        <p:spPr>
          <a:xfrm>
            <a:off x="9677400" y="0"/>
            <a:ext cx="25146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 descr="Estrelas com preenchimento sólido">
            <a:extLst>
              <a:ext uri="{FF2B5EF4-FFF2-40B4-BE49-F238E27FC236}">
                <a16:creationId xmlns:a16="http://schemas.microsoft.com/office/drawing/2014/main" id="{A3BFA52D-D97B-21F2-F814-D95B2B2B7F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6164" y="210957"/>
            <a:ext cx="914400" cy="914400"/>
          </a:xfrm>
          <a:prstGeom prst="rect">
            <a:avLst/>
          </a:prstGeom>
        </p:spPr>
      </p:pic>
      <p:pic>
        <p:nvPicPr>
          <p:cNvPr id="4" name="Gráfico 3" descr="Ímã com preenchimento sólido">
            <a:extLst>
              <a:ext uri="{FF2B5EF4-FFF2-40B4-BE49-F238E27FC236}">
                <a16:creationId xmlns:a16="http://schemas.microsoft.com/office/drawing/2014/main" id="{DC6BE89F-14B6-9683-733F-923AC4D3F8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814646">
            <a:off x="286163" y="5676822"/>
            <a:ext cx="914400" cy="9144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D190F6A-579D-4C23-26D3-95B9A043705E}"/>
              </a:ext>
            </a:extLst>
          </p:cNvPr>
          <p:cNvSpPr txBox="1"/>
          <p:nvPr/>
        </p:nvSpPr>
        <p:spPr>
          <a:xfrm>
            <a:off x="1357984" y="210957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6A1DF4-7AD5-BE90-F321-CDD62BAF3DD0}"/>
              </a:ext>
            </a:extLst>
          </p:cNvPr>
          <p:cNvSpPr txBox="1"/>
          <p:nvPr/>
        </p:nvSpPr>
        <p:spPr>
          <a:xfrm>
            <a:off x="1655571" y="968832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D8C7E3-9C64-4693-A850-31B7260E8C40}"/>
              </a:ext>
            </a:extLst>
          </p:cNvPr>
          <p:cNvSpPr txBox="1"/>
          <p:nvPr/>
        </p:nvSpPr>
        <p:spPr>
          <a:xfrm>
            <a:off x="567167" y="2446837"/>
            <a:ext cx="618923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4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73175B8-4AC1-6533-CFDC-56963E59E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1462" y="0"/>
            <a:ext cx="50159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B7DDF69B-6486-E161-3454-C4E43913B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516" y="63362"/>
            <a:ext cx="1201056" cy="12010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60056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345B04-9D3B-A1A3-DC06-E67C82B5C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lor amarela com folhas verdes&#10;&#10;Descrição gerada automaticamente">
            <a:extLst>
              <a:ext uri="{FF2B5EF4-FFF2-40B4-BE49-F238E27FC236}">
                <a16:creationId xmlns:a16="http://schemas.microsoft.com/office/drawing/2014/main" id="{82B9200C-789D-93F2-5C45-FCD899C48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0" b="29062"/>
          <a:stretch/>
        </p:blipFill>
        <p:spPr>
          <a:xfrm>
            <a:off x="0" y="3429000"/>
            <a:ext cx="12192000" cy="3429000"/>
          </a:xfrm>
          <a:prstGeom prst="round2SameRect">
            <a:avLst>
              <a:gd name="adj1" fmla="val 24815"/>
              <a:gd name="adj2" fmla="val 0"/>
            </a:avLst>
          </a:prstGeom>
        </p:spPr>
      </p:pic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79DF7C7D-3E99-3809-058F-86AC8C6458D4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ound2SameRect">
            <a:avLst>
              <a:gd name="adj1" fmla="val 24815"/>
              <a:gd name="adj2" fmla="val 0"/>
            </a:avLst>
          </a:prstGeom>
          <a:solidFill>
            <a:srgbClr val="F2F2F2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65EF21F-2A10-9740-4E24-8A36DED3A0D1}"/>
              </a:ext>
            </a:extLst>
          </p:cNvPr>
          <p:cNvSpPr txBox="1"/>
          <p:nvPr/>
        </p:nvSpPr>
        <p:spPr>
          <a:xfrm>
            <a:off x="4558384" y="210957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77A9D26-B47F-AB76-08F8-8CBB6959231F}"/>
              </a:ext>
            </a:extLst>
          </p:cNvPr>
          <p:cNvSpPr txBox="1"/>
          <p:nvPr/>
        </p:nvSpPr>
        <p:spPr>
          <a:xfrm>
            <a:off x="4855971" y="968832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7" name="Gráfico 6" descr="Livros com preenchimento sólido">
            <a:extLst>
              <a:ext uri="{FF2B5EF4-FFF2-40B4-BE49-F238E27FC236}">
                <a16:creationId xmlns:a16="http://schemas.microsoft.com/office/drawing/2014/main" id="{B265B3D8-754D-2E30-2742-19D2FD8094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4828" y="415476"/>
            <a:ext cx="914400" cy="914400"/>
          </a:xfrm>
          <a:prstGeom prst="rect">
            <a:avLst/>
          </a:prstGeom>
        </p:spPr>
      </p:pic>
      <p:pic>
        <p:nvPicPr>
          <p:cNvPr id="8" name="Gráfico 7" descr="Béquer com preenchimento sólido">
            <a:extLst>
              <a:ext uri="{FF2B5EF4-FFF2-40B4-BE49-F238E27FC236}">
                <a16:creationId xmlns:a16="http://schemas.microsoft.com/office/drawing/2014/main" id="{9318D9BC-E326-9D89-FC86-68B931CDFC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600" y="210957"/>
            <a:ext cx="914400" cy="914400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1787B0CC-AC78-ECEA-017C-4F757BA6E98C}"/>
              </a:ext>
            </a:extLst>
          </p:cNvPr>
          <p:cNvGrpSpPr/>
          <p:nvPr/>
        </p:nvGrpSpPr>
        <p:grpSpPr>
          <a:xfrm>
            <a:off x="1062000" y="2705100"/>
            <a:ext cx="2951200" cy="1600200"/>
            <a:chOff x="1062000" y="2705100"/>
            <a:chExt cx="2951200" cy="16002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8FBB8BE-0348-D095-F5EA-433E117D98FF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FCEDBD7C-2984-0A22-5B18-8C84F1087C76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D97904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E067D7DE-7757-4BD8-8840-77E259E81750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5EF3CE4F-F6C3-30C0-230A-28C15F0BB5CE}"/>
              </a:ext>
            </a:extLst>
          </p:cNvPr>
          <p:cNvGrpSpPr/>
          <p:nvPr/>
        </p:nvGrpSpPr>
        <p:grpSpPr>
          <a:xfrm>
            <a:off x="4620400" y="2705100"/>
            <a:ext cx="2951200" cy="1600200"/>
            <a:chOff x="1062000" y="2705100"/>
            <a:chExt cx="2951200" cy="1600200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DB0203F3-D67E-D6D6-D1C8-B84E049183BD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E5D198F5-CDC6-4CFE-7327-73CAB8B30848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A040824E-E8D6-F9C0-5915-93B3BD738D41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4A3E1CD1-0E94-6922-F190-6D04A3B3E363}"/>
              </a:ext>
            </a:extLst>
          </p:cNvPr>
          <p:cNvGrpSpPr/>
          <p:nvPr/>
        </p:nvGrpSpPr>
        <p:grpSpPr>
          <a:xfrm>
            <a:off x="8178800" y="2705100"/>
            <a:ext cx="2951200" cy="1600200"/>
            <a:chOff x="1062000" y="2705100"/>
            <a:chExt cx="2951200" cy="1600200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4127D02F-D397-2735-3BBF-C99465DB86A1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79FB9EE2-35B9-8237-125E-10A472E367B7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D97904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AA1FE7B9-E564-1C24-7B67-72AD6EEECA88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3C668882-A8E5-E08D-4161-25C99BE68E04}"/>
              </a:ext>
            </a:extLst>
          </p:cNvPr>
          <p:cNvGrpSpPr/>
          <p:nvPr/>
        </p:nvGrpSpPr>
        <p:grpSpPr>
          <a:xfrm>
            <a:off x="1062000" y="4652112"/>
            <a:ext cx="2951200" cy="1600200"/>
            <a:chOff x="1062000" y="2705100"/>
            <a:chExt cx="2951200" cy="1600200"/>
          </a:xfrm>
        </p:grpSpPr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CBA52B7B-BAB7-F82E-5E08-A5E2B324DCAA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1D98EB00-51FD-76CC-32A6-3C5210468AB9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48633C28-DB96-965A-82EF-4360D45AE7C0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FACD7E7-A88E-694D-7741-D39463201C75}"/>
              </a:ext>
            </a:extLst>
          </p:cNvPr>
          <p:cNvGrpSpPr/>
          <p:nvPr/>
        </p:nvGrpSpPr>
        <p:grpSpPr>
          <a:xfrm>
            <a:off x="4620400" y="4652112"/>
            <a:ext cx="2951200" cy="1600200"/>
            <a:chOff x="1062000" y="2705100"/>
            <a:chExt cx="2951200" cy="1600200"/>
          </a:xfrm>
        </p:grpSpPr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id="{D0363F2B-406C-DC9D-FCD8-2ED557E24924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A00A4F9C-F113-B763-5F49-442EF5D4A8C4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D97904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07A1BABF-55CF-DBCB-34BE-34F00A08B331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AAA6BB2F-ED9A-A0E7-E8A0-7F5D0545DDE7}"/>
              </a:ext>
            </a:extLst>
          </p:cNvPr>
          <p:cNvGrpSpPr/>
          <p:nvPr/>
        </p:nvGrpSpPr>
        <p:grpSpPr>
          <a:xfrm>
            <a:off x="8178800" y="4652112"/>
            <a:ext cx="2951200" cy="1600200"/>
            <a:chOff x="1062000" y="2705100"/>
            <a:chExt cx="2951200" cy="1600200"/>
          </a:xfrm>
        </p:grpSpPr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12FF053C-E0DB-92D7-965B-EE766F1B8EB9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1505638D-7C62-BF9F-2790-BBCE9E3C397D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EBF5ABFB-8836-307A-9CC5-AB976BBAABE9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649437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6ECBB-9350-2668-B2ED-6F87AEF7F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624D86C-FF77-4E3C-39BB-E834F07EDA08}"/>
              </a:ext>
            </a:extLst>
          </p:cNvPr>
          <p:cNvSpPr txBox="1"/>
          <p:nvPr/>
        </p:nvSpPr>
        <p:spPr>
          <a:xfrm>
            <a:off x="8391072" y="3306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FF7AD0A-18DF-2CA9-A6E7-960AD85A6CF9}"/>
              </a:ext>
            </a:extLst>
          </p:cNvPr>
          <p:cNvSpPr txBox="1"/>
          <p:nvPr/>
        </p:nvSpPr>
        <p:spPr>
          <a:xfrm>
            <a:off x="8688659" y="10884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4" name="Gráfico 3" descr="Átomo com preenchimento sólido">
            <a:extLst>
              <a:ext uri="{FF2B5EF4-FFF2-40B4-BE49-F238E27FC236}">
                <a16:creationId xmlns:a16="http://schemas.microsoft.com/office/drawing/2014/main" id="{627DB64A-C53B-8416-C3F7-5770D4BBFD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5005" y="5689600"/>
            <a:ext cx="914400" cy="914400"/>
          </a:xfrm>
          <a:prstGeom prst="rect">
            <a:avLst/>
          </a:prstGeom>
        </p:spPr>
      </p:pic>
      <p:pic>
        <p:nvPicPr>
          <p:cNvPr id="5" name="Gráfico 4" descr="Berço de Newton com preenchimento sólido">
            <a:extLst>
              <a:ext uri="{FF2B5EF4-FFF2-40B4-BE49-F238E27FC236}">
                <a16:creationId xmlns:a16="http://schemas.microsoft.com/office/drawing/2014/main" id="{AD5312E5-B2C0-9D8C-BF96-F9BED85418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296" y="261847"/>
            <a:ext cx="914400" cy="9144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C6B413F-0F6A-27A0-635F-2E8CB415A190}"/>
              </a:ext>
            </a:extLst>
          </p:cNvPr>
          <p:cNvSpPr txBox="1"/>
          <p:nvPr/>
        </p:nvSpPr>
        <p:spPr>
          <a:xfrm>
            <a:off x="5449203" y="2781674"/>
            <a:ext cx="618923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400" b="1" dirty="0">
                <a:solidFill>
                  <a:srgbClr val="D97904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4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BA1E7D0-0352-38F2-D8D5-9DF72EECF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45" y="575996"/>
            <a:ext cx="5713855" cy="57138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Grupo de pessoas na grama&#10;&#10;Descrição gerada automaticamente">
            <a:extLst>
              <a:ext uri="{FF2B5EF4-FFF2-40B4-BE49-F238E27FC236}">
                <a16:creationId xmlns:a16="http://schemas.microsoft.com/office/drawing/2014/main" id="{23D41AA7-32CF-BCB6-8615-1551D2FF3D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8" t="1608" r="12848"/>
          <a:stretch/>
        </p:blipFill>
        <p:spPr>
          <a:xfrm>
            <a:off x="1902397" y="2105024"/>
            <a:ext cx="2660650" cy="266065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49430930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32D49-F44F-4FFB-2811-ACBDD618A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lor amarela com folhas verdes&#10;&#10;Descrição gerada automaticamente">
            <a:extLst>
              <a:ext uri="{FF2B5EF4-FFF2-40B4-BE49-F238E27FC236}">
                <a16:creationId xmlns:a16="http://schemas.microsoft.com/office/drawing/2014/main" id="{E93C0334-C24B-BD6C-DFD1-9D749B5BD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7" b="11484"/>
          <a:stretch/>
        </p:blipFill>
        <p:spPr>
          <a:xfrm>
            <a:off x="0" y="-2423886"/>
            <a:ext cx="12192000" cy="6582682"/>
          </a:xfrm>
          <a:prstGeom prst="roundRect">
            <a:avLst>
              <a:gd name="adj" fmla="val 20785"/>
            </a:avLst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1EA3706-F190-94FC-756C-3FB153FE3D77}"/>
              </a:ext>
            </a:extLst>
          </p:cNvPr>
          <p:cNvSpPr/>
          <p:nvPr/>
        </p:nvSpPr>
        <p:spPr>
          <a:xfrm>
            <a:off x="0" y="-2423886"/>
            <a:ext cx="12192000" cy="6582682"/>
          </a:xfrm>
          <a:prstGeom prst="roundRect">
            <a:avLst>
              <a:gd name="adj" fmla="val 20195"/>
            </a:avLst>
          </a:prstGeom>
          <a:solidFill>
            <a:srgbClr val="F2F2F2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F97BA59-5E57-315A-69DC-42833402A935}"/>
              </a:ext>
            </a:extLst>
          </p:cNvPr>
          <p:cNvSpPr txBox="1"/>
          <p:nvPr/>
        </p:nvSpPr>
        <p:spPr>
          <a:xfrm>
            <a:off x="4472318" y="46378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395A356-86C9-7210-A016-6D916B8CCEF1}"/>
              </a:ext>
            </a:extLst>
          </p:cNvPr>
          <p:cNvSpPr txBox="1"/>
          <p:nvPr/>
        </p:nvSpPr>
        <p:spPr>
          <a:xfrm>
            <a:off x="4769905" y="53956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7" name="Gráfico 6" descr="Estrelas com preenchimento sólido">
            <a:extLst>
              <a:ext uri="{FF2B5EF4-FFF2-40B4-BE49-F238E27FC236}">
                <a16:creationId xmlns:a16="http://schemas.microsoft.com/office/drawing/2014/main" id="{6611B57E-41B2-C657-FFD6-6C15744123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6374" y="5664388"/>
            <a:ext cx="914400" cy="914400"/>
          </a:xfrm>
          <a:prstGeom prst="rect">
            <a:avLst/>
          </a:prstGeom>
        </p:spPr>
      </p:pic>
      <p:pic>
        <p:nvPicPr>
          <p:cNvPr id="8" name="Gráfico 7" descr="Frasco com preenchimento sólido">
            <a:extLst>
              <a:ext uri="{FF2B5EF4-FFF2-40B4-BE49-F238E27FC236}">
                <a16:creationId xmlns:a16="http://schemas.microsoft.com/office/drawing/2014/main" id="{0E1B68ED-2BC0-815F-3533-EB38989B2E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13" y="5664388"/>
            <a:ext cx="914400" cy="914400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70B941D7-0333-5FAC-413D-D2598F650721}"/>
              </a:ext>
            </a:extLst>
          </p:cNvPr>
          <p:cNvGrpSpPr/>
          <p:nvPr/>
        </p:nvGrpSpPr>
        <p:grpSpPr>
          <a:xfrm>
            <a:off x="1062000" y="2908297"/>
            <a:ext cx="2951200" cy="1600200"/>
            <a:chOff x="1062000" y="2705100"/>
            <a:chExt cx="2951200" cy="1600200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3603331C-059A-F7D0-3960-B9F9A7CEDD09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C3882D4B-99AB-CB3B-AFDE-57772B4E9D60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D97904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3CE2705-FBA2-62A7-196A-466D053D9312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8598250-FCC2-81C7-01CF-00CAB2F5E548}"/>
              </a:ext>
            </a:extLst>
          </p:cNvPr>
          <p:cNvGrpSpPr/>
          <p:nvPr/>
        </p:nvGrpSpPr>
        <p:grpSpPr>
          <a:xfrm>
            <a:off x="4620400" y="1766824"/>
            <a:ext cx="2951200" cy="1600200"/>
            <a:chOff x="1062000" y="2705100"/>
            <a:chExt cx="2951200" cy="16002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BF2EB5EE-373E-25F9-6607-0835433A2282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3526BB98-5CAA-C10E-74A6-AC138719D8F2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D2ECB3D6-CDCD-F9B2-F2D9-9BCBA0D48F94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406EE8E-26B5-C30E-56D3-45F69866E176}"/>
              </a:ext>
            </a:extLst>
          </p:cNvPr>
          <p:cNvGrpSpPr/>
          <p:nvPr/>
        </p:nvGrpSpPr>
        <p:grpSpPr>
          <a:xfrm>
            <a:off x="8178800" y="2908297"/>
            <a:ext cx="2951200" cy="1600200"/>
            <a:chOff x="1062000" y="2705100"/>
            <a:chExt cx="2951200" cy="1600200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97D51535-BB94-BB2E-799B-9B06A476CB20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2E78E27D-237B-36BC-4D40-A501E103C01A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D97904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D9ED847B-A0C6-00BE-16EE-1437DDF79F3A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997443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292BAE-5C1D-AEB8-6F72-3F68CF4F9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lor amarela com folhas verdes&#10;&#10;Descrição gerada automaticamente">
            <a:extLst>
              <a:ext uri="{FF2B5EF4-FFF2-40B4-BE49-F238E27FC236}">
                <a16:creationId xmlns:a16="http://schemas.microsoft.com/office/drawing/2014/main" id="{104EFC16-5DB8-454C-9A4F-30F6A6690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7" b="11484"/>
          <a:stretch/>
        </p:blipFill>
        <p:spPr>
          <a:xfrm>
            <a:off x="0" y="-2423886"/>
            <a:ext cx="12192000" cy="6582682"/>
          </a:xfrm>
          <a:prstGeom prst="roundRect">
            <a:avLst>
              <a:gd name="adj" fmla="val 20785"/>
            </a:avLst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3E1EF0B-D246-34D4-6A76-073345EEBAF2}"/>
              </a:ext>
            </a:extLst>
          </p:cNvPr>
          <p:cNvSpPr/>
          <p:nvPr/>
        </p:nvSpPr>
        <p:spPr>
          <a:xfrm>
            <a:off x="0" y="-2423886"/>
            <a:ext cx="12192000" cy="6582682"/>
          </a:xfrm>
          <a:prstGeom prst="roundRect">
            <a:avLst>
              <a:gd name="adj" fmla="val 20195"/>
            </a:avLst>
          </a:prstGeom>
          <a:solidFill>
            <a:srgbClr val="F2F2F2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F633D05-3BAD-5860-CB95-986CDCBD1EBD}"/>
              </a:ext>
            </a:extLst>
          </p:cNvPr>
          <p:cNvSpPr txBox="1"/>
          <p:nvPr/>
        </p:nvSpPr>
        <p:spPr>
          <a:xfrm>
            <a:off x="4472318" y="130626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D97904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05E4F46-F684-5698-D1B1-CAB013D86EB2}"/>
              </a:ext>
            </a:extLst>
          </p:cNvPr>
          <p:cNvSpPr txBox="1"/>
          <p:nvPr/>
        </p:nvSpPr>
        <p:spPr>
          <a:xfrm>
            <a:off x="4769905" y="888501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6539FA-96DD-E0CF-A811-5F273BD41ED2}"/>
              </a:ext>
            </a:extLst>
          </p:cNvPr>
          <p:cNvSpPr txBox="1"/>
          <p:nvPr/>
        </p:nvSpPr>
        <p:spPr>
          <a:xfrm>
            <a:off x="856898" y="2194653"/>
            <a:ext cx="104782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000" b="1" dirty="0">
                <a:solidFill>
                  <a:srgbClr val="D97904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0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C11CD9E-BFD2-9082-8BE4-F8E2C5B8C08F}"/>
              </a:ext>
            </a:extLst>
          </p:cNvPr>
          <p:cNvCxnSpPr/>
          <p:nvPr/>
        </p:nvCxnSpPr>
        <p:spPr>
          <a:xfrm>
            <a:off x="4064000" y="4542971"/>
            <a:ext cx="0" cy="1669143"/>
          </a:xfrm>
          <a:prstGeom prst="line">
            <a:avLst/>
          </a:prstGeom>
          <a:ln w="57150">
            <a:solidFill>
              <a:srgbClr val="D979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B716C91-A130-81DE-F36A-FDFB980AF1E8}"/>
              </a:ext>
            </a:extLst>
          </p:cNvPr>
          <p:cNvCxnSpPr/>
          <p:nvPr/>
        </p:nvCxnSpPr>
        <p:spPr>
          <a:xfrm>
            <a:off x="8128000" y="4542971"/>
            <a:ext cx="0" cy="1669143"/>
          </a:xfrm>
          <a:prstGeom prst="line">
            <a:avLst/>
          </a:prstGeom>
          <a:ln w="57150">
            <a:solidFill>
              <a:srgbClr val="D979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5F58AF9-8E7E-8E71-45C1-7D5C84616DED}"/>
              </a:ext>
            </a:extLst>
          </p:cNvPr>
          <p:cNvSpPr txBox="1"/>
          <p:nvPr/>
        </p:nvSpPr>
        <p:spPr>
          <a:xfrm>
            <a:off x="1675951" y="4632332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D97904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A9DDBBB-4BC2-F51A-0215-38841A68241D}"/>
              </a:ext>
            </a:extLst>
          </p:cNvPr>
          <p:cNvSpPr txBox="1"/>
          <p:nvPr/>
        </p:nvSpPr>
        <p:spPr>
          <a:xfrm>
            <a:off x="1212138" y="5199371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61640A4-02FB-E158-58E9-2B2EFC836C72}"/>
              </a:ext>
            </a:extLst>
          </p:cNvPr>
          <p:cNvSpPr txBox="1"/>
          <p:nvPr/>
        </p:nvSpPr>
        <p:spPr>
          <a:xfrm>
            <a:off x="5391608" y="4632332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D97904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8F202DC-0C78-7EF5-BF11-714007A1B115}"/>
              </a:ext>
            </a:extLst>
          </p:cNvPr>
          <p:cNvSpPr txBox="1"/>
          <p:nvPr/>
        </p:nvSpPr>
        <p:spPr>
          <a:xfrm>
            <a:off x="4927795" y="5199371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E0B099C-D894-2555-C117-6EF082B14478}"/>
              </a:ext>
            </a:extLst>
          </p:cNvPr>
          <p:cNvSpPr txBox="1"/>
          <p:nvPr/>
        </p:nvSpPr>
        <p:spPr>
          <a:xfrm>
            <a:off x="9107265" y="4632332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D97904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1303465-CC9F-5669-1806-ED3F05ECC094}"/>
              </a:ext>
            </a:extLst>
          </p:cNvPr>
          <p:cNvSpPr txBox="1"/>
          <p:nvPr/>
        </p:nvSpPr>
        <p:spPr>
          <a:xfrm>
            <a:off x="8643452" y="5199371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pic>
        <p:nvPicPr>
          <p:cNvPr id="16" name="Gráfico 15" descr="Livros com preenchimento sólido">
            <a:extLst>
              <a:ext uri="{FF2B5EF4-FFF2-40B4-BE49-F238E27FC236}">
                <a16:creationId xmlns:a16="http://schemas.microsoft.com/office/drawing/2014/main" id="{826CB7E3-B96B-7099-6169-09AB80B130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62" y="5929086"/>
            <a:ext cx="914400" cy="914400"/>
          </a:xfrm>
          <a:prstGeom prst="rect">
            <a:avLst/>
          </a:prstGeom>
        </p:spPr>
      </p:pic>
      <p:pic>
        <p:nvPicPr>
          <p:cNvPr id="17" name="Gráfico 16" descr="Ímã com preenchimento sólido">
            <a:extLst>
              <a:ext uri="{FF2B5EF4-FFF2-40B4-BE49-F238E27FC236}">
                <a16:creationId xmlns:a16="http://schemas.microsoft.com/office/drawing/2014/main" id="{1C24AB39-0B34-E19E-4B88-7697482D67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376558">
            <a:off x="11168823" y="57792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4143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57318B-14DD-2D23-CA3C-FA0C7A57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DE461B91-96D5-F5D7-BAB1-4A57F6696199}"/>
              </a:ext>
            </a:extLst>
          </p:cNvPr>
          <p:cNvSpPr/>
          <p:nvPr/>
        </p:nvSpPr>
        <p:spPr>
          <a:xfrm>
            <a:off x="7351442" y="2043644"/>
            <a:ext cx="1143000" cy="25717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Flor amarela com folhas verdes&#10;&#10;Descrição gerada automaticamente">
            <a:extLst>
              <a:ext uri="{FF2B5EF4-FFF2-40B4-BE49-F238E27FC236}">
                <a16:creationId xmlns:a16="http://schemas.microsoft.com/office/drawing/2014/main" id="{1BD9AAEC-7F96-74D8-FE09-CEB944C8F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3" t="7527" r="46893" b="11484"/>
          <a:stretch/>
        </p:blipFill>
        <p:spPr>
          <a:xfrm>
            <a:off x="7962900" y="0"/>
            <a:ext cx="4914900" cy="6858000"/>
          </a:xfrm>
          <a:prstGeom prst="roundRect">
            <a:avLst>
              <a:gd name="adj" fmla="val 12452"/>
            </a:avLst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F1BF9F4-7005-03CA-8D93-001AA56B6E81}"/>
              </a:ext>
            </a:extLst>
          </p:cNvPr>
          <p:cNvSpPr txBox="1"/>
          <p:nvPr/>
        </p:nvSpPr>
        <p:spPr>
          <a:xfrm>
            <a:off x="481684" y="230007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41267BC-B576-1C95-625C-D57D15EACFCB}"/>
              </a:ext>
            </a:extLst>
          </p:cNvPr>
          <p:cNvSpPr txBox="1"/>
          <p:nvPr/>
        </p:nvSpPr>
        <p:spPr>
          <a:xfrm>
            <a:off x="779271" y="987882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A21606A5-3DD0-C73A-0200-64E0704FCAEB}"/>
              </a:ext>
            </a:extLst>
          </p:cNvPr>
          <p:cNvGrpSpPr/>
          <p:nvPr/>
        </p:nvGrpSpPr>
        <p:grpSpPr>
          <a:xfrm>
            <a:off x="6171117" y="1330140"/>
            <a:ext cx="2951200" cy="1600200"/>
            <a:chOff x="1062000" y="2705100"/>
            <a:chExt cx="2951200" cy="1600200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D3CDA3D-88D1-6583-49E9-AA397C7D5A5D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92DBFD9A-2499-856F-1DDE-C3F20B731100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02F66646-8802-BA96-EB0D-3F729829A330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10F04638-4C76-6CC0-A064-9E6C26607B12}"/>
              </a:ext>
            </a:extLst>
          </p:cNvPr>
          <p:cNvGrpSpPr/>
          <p:nvPr/>
        </p:nvGrpSpPr>
        <p:grpSpPr>
          <a:xfrm>
            <a:off x="6171117" y="4024844"/>
            <a:ext cx="2951200" cy="1600200"/>
            <a:chOff x="1062000" y="2705100"/>
            <a:chExt cx="2951200" cy="1600200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61E1A284-F713-284E-095D-9C4C4FCBA210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210F49F0-F2A5-C9F3-4F40-C10A4F6676BA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8DD4E1CD-2623-F586-C795-5FAD9E8280CC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F871AFA-C4E5-2772-CA8D-D09C30FC6868}"/>
              </a:ext>
            </a:extLst>
          </p:cNvPr>
          <p:cNvSpPr txBox="1"/>
          <p:nvPr/>
        </p:nvSpPr>
        <p:spPr>
          <a:xfrm>
            <a:off x="339922" y="2167830"/>
            <a:ext cx="54664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28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98AA56F-B439-4FA9-AA74-4BCCFCFA22DD}"/>
              </a:ext>
            </a:extLst>
          </p:cNvPr>
          <p:cNvSpPr/>
          <p:nvPr/>
        </p:nvSpPr>
        <p:spPr>
          <a:xfrm>
            <a:off x="1860285" y="4279326"/>
            <a:ext cx="3600000" cy="180000"/>
          </a:xfrm>
          <a:prstGeom prst="roundRect">
            <a:avLst>
              <a:gd name="adj" fmla="val 50000"/>
            </a:avLst>
          </a:prstGeom>
          <a:solidFill>
            <a:srgbClr val="591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E1DDE84D-6107-7484-CC8C-149F28E1A400}"/>
              </a:ext>
            </a:extLst>
          </p:cNvPr>
          <p:cNvSpPr/>
          <p:nvPr/>
        </p:nvSpPr>
        <p:spPr>
          <a:xfrm>
            <a:off x="1860285" y="5275335"/>
            <a:ext cx="3600000" cy="180000"/>
          </a:xfrm>
          <a:prstGeom prst="roundRect">
            <a:avLst>
              <a:gd name="adj" fmla="val 50000"/>
            </a:avLst>
          </a:prstGeom>
          <a:solidFill>
            <a:srgbClr val="591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6E31B668-6711-4478-9F08-F1A3CC2C7F7C}"/>
              </a:ext>
            </a:extLst>
          </p:cNvPr>
          <p:cNvSpPr/>
          <p:nvPr/>
        </p:nvSpPr>
        <p:spPr>
          <a:xfrm>
            <a:off x="1860285" y="6271343"/>
            <a:ext cx="3600000" cy="180000"/>
          </a:xfrm>
          <a:prstGeom prst="roundRect">
            <a:avLst>
              <a:gd name="adj" fmla="val 50000"/>
            </a:avLst>
          </a:prstGeom>
          <a:solidFill>
            <a:srgbClr val="591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DEEDD199-E877-B1B2-895A-1A8A1645871A}"/>
              </a:ext>
            </a:extLst>
          </p:cNvPr>
          <p:cNvSpPr/>
          <p:nvPr/>
        </p:nvSpPr>
        <p:spPr>
          <a:xfrm rot="10800000" flipH="1">
            <a:off x="2580285" y="4279326"/>
            <a:ext cx="2880000" cy="1800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1BC8D690-28A2-9CCC-8CCF-466B86EAC206}"/>
              </a:ext>
            </a:extLst>
          </p:cNvPr>
          <p:cNvSpPr/>
          <p:nvPr/>
        </p:nvSpPr>
        <p:spPr>
          <a:xfrm rot="10800000" flipH="1">
            <a:off x="2217463" y="5275335"/>
            <a:ext cx="3240000" cy="1800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4A9E9ED7-DE55-E4B9-0064-92848131D207}"/>
              </a:ext>
            </a:extLst>
          </p:cNvPr>
          <p:cNvSpPr/>
          <p:nvPr/>
        </p:nvSpPr>
        <p:spPr>
          <a:xfrm rot="10800000" flipH="1">
            <a:off x="4020285" y="6271343"/>
            <a:ext cx="1440000" cy="180000"/>
          </a:xfrm>
          <a:prstGeom prst="roundRect">
            <a:avLst>
              <a:gd name="adj" fmla="val 50000"/>
            </a:avLst>
          </a:prstGeom>
          <a:solidFill>
            <a:srgbClr val="D979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F780F3F-93F9-BAD5-BCAC-4CA72DBCE0B4}"/>
              </a:ext>
            </a:extLst>
          </p:cNvPr>
          <p:cNvSpPr txBox="1"/>
          <p:nvPr/>
        </p:nvSpPr>
        <p:spPr>
          <a:xfrm>
            <a:off x="693035" y="4107716"/>
            <a:ext cx="1001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80%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4C5792E-6A26-EEB4-A798-5CAA35317368}"/>
              </a:ext>
            </a:extLst>
          </p:cNvPr>
          <p:cNvSpPr txBox="1"/>
          <p:nvPr/>
        </p:nvSpPr>
        <p:spPr>
          <a:xfrm>
            <a:off x="693034" y="5007668"/>
            <a:ext cx="1001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90%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B0357F5-BF2C-363B-E4F6-1355A2C961E8}"/>
              </a:ext>
            </a:extLst>
          </p:cNvPr>
          <p:cNvSpPr txBox="1"/>
          <p:nvPr/>
        </p:nvSpPr>
        <p:spPr>
          <a:xfrm>
            <a:off x="779271" y="6066529"/>
            <a:ext cx="1001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40%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1F4EC90-E270-EE9E-C116-BB7AC9672325}"/>
              </a:ext>
            </a:extLst>
          </p:cNvPr>
          <p:cNvSpPr txBox="1"/>
          <p:nvPr/>
        </p:nvSpPr>
        <p:spPr>
          <a:xfrm>
            <a:off x="4511948" y="3907661"/>
            <a:ext cx="948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356F10E-4CB3-9570-D530-C8FB66F8BB1A}"/>
              </a:ext>
            </a:extLst>
          </p:cNvPr>
          <p:cNvSpPr txBox="1"/>
          <p:nvPr/>
        </p:nvSpPr>
        <p:spPr>
          <a:xfrm>
            <a:off x="4511948" y="4915982"/>
            <a:ext cx="948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E59AC9F-4B48-E3A4-BC77-90F0B7788D98}"/>
              </a:ext>
            </a:extLst>
          </p:cNvPr>
          <p:cNvSpPr txBox="1"/>
          <p:nvPr/>
        </p:nvSpPr>
        <p:spPr>
          <a:xfrm>
            <a:off x="4511948" y="5924303"/>
            <a:ext cx="948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pic>
        <p:nvPicPr>
          <p:cNvPr id="28" name="Gráfico 27" descr="Béquer com preenchimento sólido">
            <a:extLst>
              <a:ext uri="{FF2B5EF4-FFF2-40B4-BE49-F238E27FC236}">
                <a16:creationId xmlns:a16="http://schemas.microsoft.com/office/drawing/2014/main" id="{49D3EA17-7110-05BD-7D91-209D8C5662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2325" y="5784322"/>
            <a:ext cx="914400" cy="914400"/>
          </a:xfrm>
          <a:prstGeom prst="rect">
            <a:avLst/>
          </a:prstGeom>
        </p:spPr>
      </p:pic>
      <p:pic>
        <p:nvPicPr>
          <p:cNvPr id="29" name="Gráfico 28" descr="Berço de Newton com preenchimento sólido">
            <a:extLst>
              <a:ext uri="{FF2B5EF4-FFF2-40B4-BE49-F238E27FC236}">
                <a16:creationId xmlns:a16="http://schemas.microsoft.com/office/drawing/2014/main" id="{2B2A96C2-C266-0910-9CE5-39934CEDA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5413" y="1638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93756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8" grpId="0" animBg="1"/>
      <p:bldP spid="19" grpId="0" animBg="1"/>
      <p:bldP spid="20" grpId="0" animBg="1"/>
      <p:bldP spid="21" grpId="0"/>
      <p:bldP spid="22" grpId="0"/>
      <p:bldP spid="23" grpId="0"/>
      <p:bldP spid="25" grpId="0"/>
      <p:bldP spid="26" grpId="0"/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BC4F44-D267-A50A-AF26-FD76595AC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D475744-62AE-B701-05E4-B5D331379A04}"/>
              </a:ext>
            </a:extLst>
          </p:cNvPr>
          <p:cNvSpPr/>
          <p:nvPr/>
        </p:nvSpPr>
        <p:spPr>
          <a:xfrm>
            <a:off x="0" y="4819650"/>
            <a:ext cx="12192000" cy="20383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4FC77288-C970-4255-107D-FFE2D132431A}"/>
              </a:ext>
            </a:extLst>
          </p:cNvPr>
          <p:cNvGrpSpPr/>
          <p:nvPr/>
        </p:nvGrpSpPr>
        <p:grpSpPr>
          <a:xfrm>
            <a:off x="1820333" y="1656718"/>
            <a:ext cx="8551333" cy="5130800"/>
            <a:chOff x="1555750" y="971550"/>
            <a:chExt cx="9080500" cy="54483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 descr="Flor amarela com folhas verdes&#10;&#10;Descrição gerada automaticamente">
              <a:extLst>
                <a:ext uri="{FF2B5EF4-FFF2-40B4-BE49-F238E27FC236}">
                  <a16:creationId xmlns:a16="http://schemas.microsoft.com/office/drawing/2014/main" id="{E83D7651-56DD-23B8-59A5-519528148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2702480" y="1361757"/>
              <a:ext cx="6787039" cy="4524693"/>
            </a:xfrm>
            <a:prstGeom prst="rect">
              <a:avLst/>
            </a:prstGeom>
          </p:spPr>
        </p:pic>
        <p:pic>
          <p:nvPicPr>
            <p:cNvPr id="7" name="Imagem 6" descr="Tela de computador com fundo preto&#10;&#10;Descrição gerada automaticamente">
              <a:extLst>
                <a:ext uri="{FF2B5EF4-FFF2-40B4-BE49-F238E27FC236}">
                  <a16:creationId xmlns:a16="http://schemas.microsoft.com/office/drawing/2014/main" id="{2375E892-8784-435C-E2A4-84611B14E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5750" y="971550"/>
              <a:ext cx="9080500" cy="5448300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4F28F54-AA2C-9FBD-986F-8DC659A0089B}"/>
              </a:ext>
            </a:extLst>
          </p:cNvPr>
          <p:cNvSpPr txBox="1"/>
          <p:nvPr/>
        </p:nvSpPr>
        <p:spPr>
          <a:xfrm>
            <a:off x="630425" y="2416308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3F45DB5-F493-65DE-3374-8A60C5EA9A8C}"/>
              </a:ext>
            </a:extLst>
          </p:cNvPr>
          <p:cNvSpPr txBox="1"/>
          <p:nvPr/>
        </p:nvSpPr>
        <p:spPr>
          <a:xfrm>
            <a:off x="166612" y="2983347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1D5CE52-8372-A707-2FA8-627FDE1C2C42}"/>
              </a:ext>
            </a:extLst>
          </p:cNvPr>
          <p:cNvSpPr txBox="1"/>
          <p:nvPr/>
        </p:nvSpPr>
        <p:spPr>
          <a:xfrm>
            <a:off x="10225132" y="2416308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6823D50-47FD-D566-D579-FD6BD8AD1F3E}"/>
              </a:ext>
            </a:extLst>
          </p:cNvPr>
          <p:cNvSpPr txBox="1"/>
          <p:nvPr/>
        </p:nvSpPr>
        <p:spPr>
          <a:xfrm>
            <a:off x="9761319" y="2983347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9218F49-4E42-05BC-F695-A16F3A972810}"/>
              </a:ext>
            </a:extLst>
          </p:cNvPr>
          <p:cNvSpPr txBox="1"/>
          <p:nvPr/>
        </p:nvSpPr>
        <p:spPr>
          <a:xfrm>
            <a:off x="4571084" y="95882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4CF2DEA-99F9-B813-7C17-B7371A73923A}"/>
              </a:ext>
            </a:extLst>
          </p:cNvPr>
          <p:cNvSpPr txBox="1"/>
          <p:nvPr/>
        </p:nvSpPr>
        <p:spPr>
          <a:xfrm>
            <a:off x="4868671" y="853757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16" name="Gráfico 15" descr="Frasco com preenchimento sólido">
            <a:extLst>
              <a:ext uri="{FF2B5EF4-FFF2-40B4-BE49-F238E27FC236}">
                <a16:creationId xmlns:a16="http://schemas.microsoft.com/office/drawing/2014/main" id="{96E60B75-2C89-3425-D677-B62628E07B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95882"/>
            <a:ext cx="914400" cy="914400"/>
          </a:xfrm>
          <a:prstGeom prst="rect">
            <a:avLst/>
          </a:prstGeom>
        </p:spPr>
      </p:pic>
      <p:pic>
        <p:nvPicPr>
          <p:cNvPr id="17" name="Gráfico 16" descr="Átomo com preenchimento sólido">
            <a:extLst>
              <a:ext uri="{FF2B5EF4-FFF2-40B4-BE49-F238E27FC236}">
                <a16:creationId xmlns:a16="http://schemas.microsoft.com/office/drawing/2014/main" id="{4766CE79-27FE-FBCE-3A34-10DE9F9835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612" y="958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53187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418BC-4C88-2771-D7CE-508AE7873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lor amarela com folhas verdes&#10;&#10;Descrição gerada automaticamente">
            <a:extLst>
              <a:ext uri="{FF2B5EF4-FFF2-40B4-BE49-F238E27FC236}">
                <a16:creationId xmlns:a16="http://schemas.microsoft.com/office/drawing/2014/main" id="{1AF5E3BE-C0C7-8D85-D299-E58C70930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499" y="1955800"/>
            <a:ext cx="3000000" cy="4500000"/>
          </a:xfrm>
          <a:prstGeom prst="roundRect">
            <a:avLst>
              <a:gd name="adj" fmla="val 11074"/>
            </a:avLst>
          </a:prstGeom>
        </p:spPr>
      </p:pic>
      <p:pic>
        <p:nvPicPr>
          <p:cNvPr id="5" name="Imagem 4" descr="Flor cor de rosa&#10;&#10;Descrição gerada automaticamente com confiança baixa">
            <a:extLst>
              <a:ext uri="{FF2B5EF4-FFF2-40B4-BE49-F238E27FC236}">
                <a16:creationId xmlns:a16="http://schemas.microsoft.com/office/drawing/2014/main" id="{5F7D4D6F-A2F0-281D-43D8-92A091F44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33" y="1955800"/>
            <a:ext cx="2980136" cy="4500000"/>
          </a:xfrm>
          <a:prstGeom prst="roundRect">
            <a:avLst>
              <a:gd name="adj" fmla="val 11074"/>
            </a:avLst>
          </a:prstGeom>
        </p:spPr>
      </p:pic>
      <p:pic>
        <p:nvPicPr>
          <p:cNvPr id="7" name="Imagem 6" descr="Uma imagem contendo no interior, livro, material de papelaria, mesa&#10;&#10;Descrição gerada automaticamente">
            <a:extLst>
              <a:ext uri="{FF2B5EF4-FFF2-40B4-BE49-F238E27FC236}">
                <a16:creationId xmlns:a16="http://schemas.microsoft.com/office/drawing/2014/main" id="{22E9B273-FBC7-0BC9-E826-5220902F8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34" y="1981200"/>
            <a:ext cx="3000000" cy="4500000"/>
          </a:xfrm>
          <a:prstGeom prst="roundRect">
            <a:avLst>
              <a:gd name="adj" fmla="val 11074"/>
            </a:avLst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F482E341-ABD2-CE91-598C-8DD1DA95C712}"/>
              </a:ext>
            </a:extLst>
          </p:cNvPr>
          <p:cNvGrpSpPr/>
          <p:nvPr/>
        </p:nvGrpSpPr>
        <p:grpSpPr>
          <a:xfrm>
            <a:off x="4680245" y="4881000"/>
            <a:ext cx="3000000" cy="1600200"/>
            <a:chOff x="1013200" y="2730500"/>
            <a:chExt cx="3000000" cy="16002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68BA4A44-C2A4-0666-C65C-5BD7AD7EE6B0}"/>
                </a:ext>
              </a:extLst>
            </p:cNvPr>
            <p:cNvSpPr/>
            <p:nvPr/>
          </p:nvSpPr>
          <p:spPr>
            <a:xfrm>
              <a:off x="1013200" y="2730500"/>
              <a:ext cx="3000000" cy="1600200"/>
            </a:xfrm>
            <a:prstGeom prst="roundRect">
              <a:avLst>
                <a:gd name="adj" fmla="val 17461"/>
              </a:avLst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5DDF026F-1B7B-CFA9-203D-40BD0635F494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D97904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668B4023-6D70-0EED-B91A-3739927FC1A6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26764EE-5333-4828-4E80-AA1C605D5A90}"/>
              </a:ext>
            </a:extLst>
          </p:cNvPr>
          <p:cNvGrpSpPr/>
          <p:nvPr/>
        </p:nvGrpSpPr>
        <p:grpSpPr>
          <a:xfrm>
            <a:off x="894569" y="4855600"/>
            <a:ext cx="3000000" cy="1600200"/>
            <a:chOff x="1027668" y="2705100"/>
            <a:chExt cx="3000000" cy="1600200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02D4E5E4-CEBF-6EFB-8FA8-3346D34D4FF1}"/>
                </a:ext>
              </a:extLst>
            </p:cNvPr>
            <p:cNvSpPr/>
            <p:nvPr/>
          </p:nvSpPr>
          <p:spPr>
            <a:xfrm>
              <a:off x="1027668" y="2705100"/>
              <a:ext cx="3000000" cy="1600200"/>
            </a:xfrm>
            <a:prstGeom prst="roundRect">
              <a:avLst>
                <a:gd name="adj" fmla="val 20834"/>
              </a:avLst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D2855926-6D0C-A39E-8E6E-B83BE9219F09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35BF0EAF-D509-993D-227C-8BC359579E24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10F5BB0-2920-3DFC-A246-4BDE08DA0929}"/>
              </a:ext>
            </a:extLst>
          </p:cNvPr>
          <p:cNvGrpSpPr/>
          <p:nvPr/>
        </p:nvGrpSpPr>
        <p:grpSpPr>
          <a:xfrm>
            <a:off x="8451220" y="4855600"/>
            <a:ext cx="3000000" cy="1600200"/>
            <a:chOff x="1027668" y="2705100"/>
            <a:chExt cx="3000000" cy="1600200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6D643A79-5E84-066E-433D-7D3295E6B933}"/>
                </a:ext>
              </a:extLst>
            </p:cNvPr>
            <p:cNvSpPr/>
            <p:nvPr/>
          </p:nvSpPr>
          <p:spPr>
            <a:xfrm>
              <a:off x="1027668" y="2705100"/>
              <a:ext cx="3000000" cy="1600200"/>
            </a:xfrm>
            <a:prstGeom prst="roundRect">
              <a:avLst>
                <a:gd name="adj" fmla="val 20834"/>
              </a:avLst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67610A33-3352-3228-23D6-5A37DD6A90C6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D8B9161D-251E-316E-A32B-CCB52F00F82B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1B3F016-7FE7-AF6E-4055-A348014E98D9}"/>
              </a:ext>
            </a:extLst>
          </p:cNvPr>
          <p:cNvSpPr txBox="1"/>
          <p:nvPr/>
        </p:nvSpPr>
        <p:spPr>
          <a:xfrm>
            <a:off x="4571084" y="95882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1544986-7A85-2414-3B63-8E17AB788069}"/>
              </a:ext>
            </a:extLst>
          </p:cNvPr>
          <p:cNvSpPr txBox="1"/>
          <p:nvPr/>
        </p:nvSpPr>
        <p:spPr>
          <a:xfrm>
            <a:off x="4868671" y="853757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24" name="Gráfico 23" descr="Estrelas com preenchimento sólido">
            <a:extLst>
              <a:ext uri="{FF2B5EF4-FFF2-40B4-BE49-F238E27FC236}">
                <a16:creationId xmlns:a16="http://schemas.microsoft.com/office/drawing/2014/main" id="{5765AAD6-BE7B-CBDB-04B0-E691E4F11D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9356" y="133196"/>
            <a:ext cx="914400" cy="914400"/>
          </a:xfrm>
          <a:prstGeom prst="rect">
            <a:avLst/>
          </a:prstGeom>
        </p:spPr>
      </p:pic>
      <p:pic>
        <p:nvPicPr>
          <p:cNvPr id="25" name="Gráfico 24" descr="Ímã com preenchimento sólido">
            <a:extLst>
              <a:ext uri="{FF2B5EF4-FFF2-40B4-BE49-F238E27FC236}">
                <a16:creationId xmlns:a16="http://schemas.microsoft.com/office/drawing/2014/main" id="{81E11FCE-34AC-1ADE-A6DE-33903238D7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814646">
            <a:off x="220682" y="1331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8268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DC1158-D273-41F3-3A61-5D65E237B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64A07F5-B414-52F7-00E6-BEDF79D297D8}"/>
              </a:ext>
            </a:extLst>
          </p:cNvPr>
          <p:cNvSpPr/>
          <p:nvPr/>
        </p:nvSpPr>
        <p:spPr>
          <a:xfrm>
            <a:off x="0" y="2457449"/>
            <a:ext cx="3949700" cy="19431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5D36897-0C24-F5F1-E173-4A22494BC43F}"/>
              </a:ext>
            </a:extLst>
          </p:cNvPr>
          <p:cNvGrpSpPr/>
          <p:nvPr/>
        </p:nvGrpSpPr>
        <p:grpSpPr>
          <a:xfrm>
            <a:off x="1867573" y="781655"/>
            <a:ext cx="3453727" cy="6798156"/>
            <a:chOff x="1867573" y="781655"/>
            <a:chExt cx="3453727" cy="679815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" name="Imagem 3" descr="Flor cor de rosa&#10;&#10;Descrição gerada automaticamente com confiança baixa">
              <a:extLst>
                <a:ext uri="{FF2B5EF4-FFF2-40B4-BE49-F238E27FC236}">
                  <a16:creationId xmlns:a16="http://schemas.microsoft.com/office/drawing/2014/main" id="{2CDD56A2-5BB5-4560-FF29-63A92D652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25" t="2744" r="14678" b="4714"/>
            <a:stretch/>
          </p:blipFill>
          <p:spPr>
            <a:xfrm>
              <a:off x="2034839" y="946386"/>
              <a:ext cx="3235661" cy="6468693"/>
            </a:xfrm>
            <a:prstGeom prst="roundRect">
              <a:avLst/>
            </a:prstGeom>
          </p:spPr>
        </p:pic>
        <p:pic>
          <p:nvPicPr>
            <p:cNvPr id="3" name="Mockup">
              <a:extLst>
                <a:ext uri="{FF2B5EF4-FFF2-40B4-BE49-F238E27FC236}">
                  <a16:creationId xmlns:a16="http://schemas.microsoft.com/office/drawing/2014/main" id="{48BEB597-245D-C24D-D23C-2298BD0F8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67573" y="781655"/>
              <a:ext cx="3453727" cy="6798156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D6B22BB9-FC06-852B-6D5F-4E3156A5E50A}"/>
              </a:ext>
            </a:extLst>
          </p:cNvPr>
          <p:cNvSpPr txBox="1"/>
          <p:nvPr/>
        </p:nvSpPr>
        <p:spPr>
          <a:xfrm>
            <a:off x="7077063" y="284666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971D37D-9843-8C4B-CF7E-5BE45F0C0FF5}"/>
              </a:ext>
            </a:extLst>
          </p:cNvPr>
          <p:cNvSpPr txBox="1"/>
          <p:nvPr/>
        </p:nvSpPr>
        <p:spPr>
          <a:xfrm>
            <a:off x="7374650" y="1042541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E828EDC-797D-476B-8277-12DF41B4F97C}"/>
              </a:ext>
            </a:extLst>
          </p:cNvPr>
          <p:cNvGrpSpPr/>
          <p:nvPr/>
        </p:nvGrpSpPr>
        <p:grpSpPr>
          <a:xfrm>
            <a:off x="5488566" y="4648197"/>
            <a:ext cx="2951200" cy="1600200"/>
            <a:chOff x="1062000" y="2705100"/>
            <a:chExt cx="2951200" cy="16002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178C9144-0C6F-F680-F943-60D65DE876DA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D9790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D2E11EC6-1B87-D0BC-4BE3-1BB523E85A75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C73D0C12-B1D9-C962-9454-739F3E50F687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59190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A7AD3C6-B221-DBD2-15A9-520441E72CC1}"/>
              </a:ext>
            </a:extLst>
          </p:cNvPr>
          <p:cNvGrpSpPr/>
          <p:nvPr/>
        </p:nvGrpSpPr>
        <p:grpSpPr>
          <a:xfrm>
            <a:off x="8848827" y="4648197"/>
            <a:ext cx="2951200" cy="1600200"/>
            <a:chOff x="1062000" y="2705100"/>
            <a:chExt cx="2951200" cy="1600200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1B59C8C7-194E-1D1C-48F6-0CB19F9A75C6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59190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FB68F073-EF55-9596-1CD6-04C3E589A9A8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F2F2F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CB90A3D9-40FD-F10F-5A2B-4B330673C71E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B705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B705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C2482C2-831F-CE0B-7B8E-4EFEE31D1B5C}"/>
              </a:ext>
            </a:extLst>
          </p:cNvPr>
          <p:cNvSpPr txBox="1"/>
          <p:nvPr/>
        </p:nvSpPr>
        <p:spPr>
          <a:xfrm>
            <a:off x="5600701" y="2391383"/>
            <a:ext cx="61993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32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17" name="Gráfico 16" descr="Livros com preenchimento sólido">
            <a:extLst>
              <a:ext uri="{FF2B5EF4-FFF2-40B4-BE49-F238E27FC236}">
                <a16:creationId xmlns:a16="http://schemas.microsoft.com/office/drawing/2014/main" id="{A9A416FE-B9B2-592B-229E-5AAA8DE8FB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600" y="5848113"/>
            <a:ext cx="914400" cy="914400"/>
          </a:xfrm>
          <a:prstGeom prst="rect">
            <a:avLst/>
          </a:prstGeom>
        </p:spPr>
      </p:pic>
      <p:pic>
        <p:nvPicPr>
          <p:cNvPr id="18" name="Gráfico 17" descr="Béquer com preenchimento sólido">
            <a:extLst>
              <a:ext uri="{FF2B5EF4-FFF2-40B4-BE49-F238E27FC236}">
                <a16:creationId xmlns:a16="http://schemas.microsoft.com/office/drawing/2014/main" id="{D01F3269-2331-F963-9FBF-D99CEDBE6E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600" y="2109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5706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DC0D7B-96D8-9B0C-1D1A-704A620BD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68AE0D6C-9DF7-070E-4866-5236232022A8}"/>
              </a:ext>
            </a:extLst>
          </p:cNvPr>
          <p:cNvSpPr/>
          <p:nvPr/>
        </p:nvSpPr>
        <p:spPr>
          <a:xfrm>
            <a:off x="520700" y="4208237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E0C1230-BB6F-E18B-64EC-2234CD1BAF9F}"/>
              </a:ext>
            </a:extLst>
          </p:cNvPr>
          <p:cNvSpPr/>
          <p:nvPr/>
        </p:nvSpPr>
        <p:spPr>
          <a:xfrm>
            <a:off x="520700" y="3004458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591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4D0765C7-BA04-917F-B7DC-AF0DA6EAA1A5}"/>
              </a:ext>
            </a:extLst>
          </p:cNvPr>
          <p:cNvSpPr/>
          <p:nvPr/>
        </p:nvSpPr>
        <p:spPr>
          <a:xfrm>
            <a:off x="304800" y="5412016"/>
            <a:ext cx="10197279" cy="977900"/>
          </a:xfrm>
          <a:prstGeom prst="roundRect">
            <a:avLst>
              <a:gd name="adj" fmla="val 50000"/>
            </a:avLst>
          </a:prstGeom>
          <a:solidFill>
            <a:srgbClr val="591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2D73F27D-1984-97F7-F24C-A04742EB3753}"/>
              </a:ext>
            </a:extLst>
          </p:cNvPr>
          <p:cNvSpPr/>
          <p:nvPr/>
        </p:nvSpPr>
        <p:spPr>
          <a:xfrm>
            <a:off x="520700" y="1800679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9F6161D-F21D-6F4F-33BB-422CD5C5BFF6}"/>
              </a:ext>
            </a:extLst>
          </p:cNvPr>
          <p:cNvSpPr/>
          <p:nvPr/>
        </p:nvSpPr>
        <p:spPr>
          <a:xfrm>
            <a:off x="520700" y="596900"/>
            <a:ext cx="9982200" cy="977900"/>
          </a:xfrm>
          <a:prstGeom prst="roundRect">
            <a:avLst>
              <a:gd name="adj" fmla="val 50000"/>
            </a:avLst>
          </a:prstGeom>
          <a:solidFill>
            <a:srgbClr val="5919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Pequeno texto sobre o assunto</a:t>
            </a:r>
          </a:p>
        </p:txBody>
      </p:sp>
      <p:pic>
        <p:nvPicPr>
          <p:cNvPr id="2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A0CD9D23-565B-EC78-FDA2-D8EF767BD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37214" y="-408214"/>
            <a:ext cx="7674428" cy="76744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8ABF783-FC9A-23AF-552E-7FC339A963C1}"/>
              </a:ext>
            </a:extLst>
          </p:cNvPr>
          <p:cNvSpPr/>
          <p:nvPr/>
        </p:nvSpPr>
        <p:spPr>
          <a:xfrm>
            <a:off x="88900" y="2693308"/>
            <a:ext cx="2951200" cy="1600200"/>
          </a:xfrm>
          <a:prstGeom prst="roundRect">
            <a:avLst/>
          </a:prstGeom>
          <a:solidFill>
            <a:srgbClr val="F2F2F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195AF00-495D-8C27-4CFE-A16F4983BEC3}"/>
              </a:ext>
            </a:extLst>
          </p:cNvPr>
          <p:cNvSpPr txBox="1"/>
          <p:nvPr/>
        </p:nvSpPr>
        <p:spPr>
          <a:xfrm>
            <a:off x="73069" y="2780836"/>
            <a:ext cx="29377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7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A7A9C2D-3AFD-37C8-B5E1-C3D1629A05FD}"/>
              </a:ext>
            </a:extLst>
          </p:cNvPr>
          <p:cNvSpPr txBox="1"/>
          <p:nvPr/>
        </p:nvSpPr>
        <p:spPr>
          <a:xfrm>
            <a:off x="378547" y="3448413"/>
            <a:ext cx="24481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11" name="Gráfico 10" descr="Estrelas com preenchimento sólido">
            <a:extLst>
              <a:ext uri="{FF2B5EF4-FFF2-40B4-BE49-F238E27FC236}">
                <a16:creationId xmlns:a16="http://schemas.microsoft.com/office/drawing/2014/main" id="{A5ECB82F-F451-4AB3-3D72-0A83BACA48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9350" y="202293"/>
            <a:ext cx="914400" cy="914400"/>
          </a:xfrm>
          <a:prstGeom prst="rect">
            <a:avLst/>
          </a:prstGeom>
        </p:spPr>
      </p:pic>
      <p:pic>
        <p:nvPicPr>
          <p:cNvPr id="12" name="Gráfico 11" descr="Frasco com preenchimento sólido">
            <a:extLst>
              <a:ext uri="{FF2B5EF4-FFF2-40B4-BE49-F238E27FC236}">
                <a16:creationId xmlns:a16="http://schemas.microsoft.com/office/drawing/2014/main" id="{80849754-D129-FD37-C2D5-9A345433C4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79350" y="55918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6061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4" grpId="0" animBg="1"/>
      <p:bldP spid="3" grpId="0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B7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ience Background Imagens – Download Grátis no Freepik">
            <a:extLst>
              <a:ext uri="{FF2B5EF4-FFF2-40B4-BE49-F238E27FC236}">
                <a16:creationId xmlns:a16="http://schemas.microsoft.com/office/drawing/2014/main" id="{937C111C-73FA-717C-F4B7-DE6E10B9A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29F1269F-49A9-62FD-792F-774C6EF78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311" y="2050144"/>
            <a:ext cx="4009572" cy="400957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18FB15E3-89C4-47C1-E32B-6AE039CD0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55" b="97165" l="4796" r="95860">
                        <a14:foregroundMark x1="12421" y1="40825" x2="11661" y2="61856"/>
                        <a14:foregroundMark x1="11661" y1="61856" x2="10508" y2="65619"/>
                        <a14:foregroundMark x1="15304" y1="63402" x2="5241" y2="69742"/>
                        <a14:foregroundMark x1="5241" y1="69742" x2="4796" y2="70515"/>
                        <a14:foregroundMark x1="46803" y1="71649" x2="45466" y2="97010"/>
                        <a14:foregroundMark x1="45466" y1="97010" x2="45650" y2="97165"/>
                        <a14:foregroundMark x1="79822" y1="62990" x2="92191" y2="90670"/>
                        <a14:foregroundMark x1="92191" y1="90670" x2="94575" y2="63918"/>
                        <a14:foregroundMark x1="94575" y1="63918" x2="91405" y2="41959"/>
                        <a14:foregroundMark x1="91405" y1="41959" x2="86137" y2="31546"/>
                        <a14:foregroundMark x1="86137" y1="31546" x2="83962" y2="18969"/>
                        <a14:foregroundMark x1="83962" y1="18969" x2="75603" y2="12371"/>
                        <a14:foregroundMark x1="75603" y1="12371" x2="60587" y2="17010"/>
                        <a14:foregroundMark x1="60587" y1="17010" x2="56001" y2="25979"/>
                        <a14:foregroundMark x1="56001" y1="25979" x2="49843" y2="21598"/>
                        <a14:foregroundMark x1="49843" y1="21598" x2="45073" y2="11186"/>
                        <a14:foregroundMark x1="45073" y1="11186" x2="30975" y2="10052"/>
                        <a14:foregroundMark x1="30975" y1="10052" x2="16274" y2="34227"/>
                        <a14:foregroundMark x1="16274" y1="34227" x2="12814" y2="44588"/>
                        <a14:foregroundMark x1="17191" y1="34485" x2="11006" y2="41804"/>
                        <a14:foregroundMark x1="11006" y1="41804" x2="10718" y2="42732"/>
                        <a14:foregroundMark x1="95860" y1="44588" x2="90514" y2="54742"/>
                        <a14:foregroundMark x1="85377" y1="5155" x2="86714" y2="20928"/>
                        <a14:foregroundMark x1="83648" y1="6649" x2="76389" y2="23196"/>
                        <a14:foregroundMark x1="31709" y1="9691" x2="60089" y2="19124"/>
                        <a14:foregroundMark x1="60089" y1="19124" x2="85666" y2="8763"/>
                        <a14:foregroundMark x1="85666" y1="8763" x2="87264" y2="7062"/>
                        <a14:foregroundMark x1="43737" y1="88557" x2="43553" y2="90773"/>
                        <a14:foregroundMark x1="45833" y1="88557" x2="45833" y2="91907"/>
                        <a14:foregroundMark x1="42584" y1="87423" x2="43370" y2="94948"/>
                        <a14:foregroundMark x1="46043" y1="87062" x2="46593" y2="94175"/>
                        <a14:backgroundMark x1="38574" y1="84433" x2="31342" y2="82165"/>
                        <a14:backgroundMark x1="54638" y1="86649" x2="56918" y2="89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753" y="2848428"/>
            <a:ext cx="7601371" cy="38644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CE56C1A-762B-CA7E-620E-A0023655D561}"/>
              </a:ext>
            </a:extLst>
          </p:cNvPr>
          <p:cNvSpPr txBox="1"/>
          <p:nvPr/>
        </p:nvSpPr>
        <p:spPr>
          <a:xfrm>
            <a:off x="4728064" y="2417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C89342-4354-54E1-C2A8-DF90388E2578}"/>
              </a:ext>
            </a:extLst>
          </p:cNvPr>
          <p:cNvSpPr txBox="1"/>
          <p:nvPr/>
        </p:nvSpPr>
        <p:spPr>
          <a:xfrm>
            <a:off x="5025651" y="9995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1907302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4E1F64-5D49-7FAE-1537-21DD5A009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lor amarela com folhas verdes&#10;&#10;Descrição gerada automaticamente">
            <a:extLst>
              <a:ext uri="{FF2B5EF4-FFF2-40B4-BE49-F238E27FC236}">
                <a16:creationId xmlns:a16="http://schemas.microsoft.com/office/drawing/2014/main" id="{E7A7D876-EBDF-0BB1-AA34-9C0845BD3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7" b="80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656CA24-CA27-F299-4EFA-5D7E323321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D97904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 descr="Átomo com preenchimento sólido">
            <a:extLst>
              <a:ext uri="{FF2B5EF4-FFF2-40B4-BE49-F238E27FC236}">
                <a16:creationId xmlns:a16="http://schemas.microsoft.com/office/drawing/2014/main" id="{47FB56FA-CD10-030C-D2C7-75DE26836C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7177" y="261847"/>
            <a:ext cx="914400" cy="914400"/>
          </a:xfrm>
          <a:prstGeom prst="rect">
            <a:avLst/>
          </a:prstGeom>
        </p:spPr>
      </p:pic>
      <p:pic>
        <p:nvPicPr>
          <p:cNvPr id="5" name="Gráfico 4" descr="Berço de Newton com preenchimento sólido">
            <a:extLst>
              <a:ext uri="{FF2B5EF4-FFF2-40B4-BE49-F238E27FC236}">
                <a16:creationId xmlns:a16="http://schemas.microsoft.com/office/drawing/2014/main" id="{D67E3CAB-70DB-CDD4-6625-4D734D6F1A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153" y="5791790"/>
            <a:ext cx="914400" cy="914400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6D78F6BA-CB8D-022F-AFE2-F60DC327D35B}"/>
              </a:ext>
            </a:extLst>
          </p:cNvPr>
          <p:cNvSpPr/>
          <p:nvPr/>
        </p:nvSpPr>
        <p:spPr>
          <a:xfrm>
            <a:off x="1524191" y="1919809"/>
            <a:ext cx="9143618" cy="3759200"/>
          </a:xfrm>
          <a:prstGeom prst="roundRect">
            <a:avLst>
              <a:gd name="adj" fmla="val 10875"/>
            </a:avLst>
          </a:prstGeom>
          <a:solidFill>
            <a:srgbClr val="F2F2F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9B8DA01-07EB-A692-FE33-68E5C01AA76F}"/>
              </a:ext>
            </a:extLst>
          </p:cNvPr>
          <p:cNvSpPr txBox="1"/>
          <p:nvPr/>
        </p:nvSpPr>
        <p:spPr>
          <a:xfrm>
            <a:off x="1966686" y="2963484"/>
            <a:ext cx="82586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Use uma frase </a:t>
            </a:r>
            <a:r>
              <a:rPr lang="pt-BR" sz="4400" b="1" dirty="0">
                <a:solidFill>
                  <a:srgbClr val="D97904"/>
                </a:solidFill>
                <a:latin typeface="Franklin Gothic Book" panose="020B0503020102020204" pitchFamily="34" charset="0"/>
              </a:rPr>
              <a:t>impactante</a:t>
            </a:r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 para finalizar a sua apresentação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8754C6F-4B5C-AEE9-EE06-5DBA6CF0B16A}"/>
              </a:ext>
            </a:extLst>
          </p:cNvPr>
          <p:cNvSpPr txBox="1"/>
          <p:nvPr/>
        </p:nvSpPr>
        <p:spPr>
          <a:xfrm>
            <a:off x="7130274" y="4459746"/>
            <a:ext cx="2763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D97904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236089383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494BACF-4DDF-F1C3-FC7A-752CAE888A70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504E89D-4A08-3E83-8ECD-0A103C086925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668673A2-0883-3F84-13C8-2B669A49E3A5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4894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6C3DA6B0-7A7F-6454-C2F4-DD92010BF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1034144"/>
            <a:ext cx="4994728" cy="49947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16B297D-1CAE-E42B-0C41-F0A1B899EA22}"/>
              </a:ext>
            </a:extLst>
          </p:cNvPr>
          <p:cNvSpPr txBox="1"/>
          <p:nvPr/>
        </p:nvSpPr>
        <p:spPr>
          <a:xfrm>
            <a:off x="644072" y="3687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9F19173-9F76-D23B-7F7D-EE5574C761F0}"/>
              </a:ext>
            </a:extLst>
          </p:cNvPr>
          <p:cNvSpPr txBox="1"/>
          <p:nvPr/>
        </p:nvSpPr>
        <p:spPr>
          <a:xfrm>
            <a:off x="941659" y="11265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48867E1-549F-2FD3-6612-E63F266332E8}"/>
              </a:ext>
            </a:extLst>
          </p:cNvPr>
          <p:cNvSpPr txBox="1"/>
          <p:nvPr/>
        </p:nvSpPr>
        <p:spPr>
          <a:xfrm>
            <a:off x="503667" y="2807794"/>
            <a:ext cx="618923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4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6" name="Gráfico 5" descr="Átomo com preenchimento sólido">
            <a:extLst>
              <a:ext uri="{FF2B5EF4-FFF2-40B4-BE49-F238E27FC236}">
                <a16:creationId xmlns:a16="http://schemas.microsoft.com/office/drawing/2014/main" id="{A8E1467A-975A-F4C6-59A3-0329139068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4445" y="371928"/>
            <a:ext cx="914400" cy="914400"/>
          </a:xfrm>
          <a:prstGeom prst="rect">
            <a:avLst/>
          </a:prstGeom>
        </p:spPr>
      </p:pic>
      <p:pic>
        <p:nvPicPr>
          <p:cNvPr id="7" name="Gráfico 6" descr="Frasco com preenchimento sólido">
            <a:extLst>
              <a:ext uri="{FF2B5EF4-FFF2-40B4-BE49-F238E27FC236}">
                <a16:creationId xmlns:a16="http://schemas.microsoft.com/office/drawing/2014/main" id="{36AEFE4E-B42E-1AC8-325D-EDD87FE28D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54445" y="56085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7977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77AE7FB-A22A-C1F8-EB85-32FC4E77C033}"/>
              </a:ext>
            </a:extLst>
          </p:cNvPr>
          <p:cNvSpPr/>
          <p:nvPr/>
        </p:nvSpPr>
        <p:spPr>
          <a:xfrm>
            <a:off x="9677400" y="0"/>
            <a:ext cx="2514600" cy="6858000"/>
          </a:xfrm>
          <a:prstGeom prst="rect">
            <a:avLst/>
          </a:prstGeom>
          <a:solidFill>
            <a:srgbClr val="F2CB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Gráfico 2" descr="Estrelas com preenchimento sólido">
            <a:extLst>
              <a:ext uri="{FF2B5EF4-FFF2-40B4-BE49-F238E27FC236}">
                <a16:creationId xmlns:a16="http://schemas.microsoft.com/office/drawing/2014/main" id="{9E05299D-97E8-F727-7A27-46C192FF11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6164" y="210957"/>
            <a:ext cx="914400" cy="914400"/>
          </a:xfrm>
          <a:prstGeom prst="rect">
            <a:avLst/>
          </a:prstGeom>
        </p:spPr>
      </p:pic>
      <p:pic>
        <p:nvPicPr>
          <p:cNvPr id="4" name="Gráfico 3" descr="Ímã com preenchimento sólido">
            <a:extLst>
              <a:ext uri="{FF2B5EF4-FFF2-40B4-BE49-F238E27FC236}">
                <a16:creationId xmlns:a16="http://schemas.microsoft.com/office/drawing/2014/main" id="{A08FF76A-0958-9F13-888A-E5B488F39C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814646">
            <a:off x="286163" y="5676822"/>
            <a:ext cx="914400" cy="9144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FEE7356-ACD6-6272-B699-D7E14ED3FD9F}"/>
              </a:ext>
            </a:extLst>
          </p:cNvPr>
          <p:cNvSpPr txBox="1"/>
          <p:nvPr/>
        </p:nvSpPr>
        <p:spPr>
          <a:xfrm>
            <a:off x="1357984" y="210957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488B73F-01D3-5FB6-AEA5-22CB3F64CC02}"/>
              </a:ext>
            </a:extLst>
          </p:cNvPr>
          <p:cNvSpPr txBox="1"/>
          <p:nvPr/>
        </p:nvSpPr>
        <p:spPr>
          <a:xfrm>
            <a:off x="1655571" y="968832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F0E2540-5844-50CB-590A-FC01AF0F6381}"/>
              </a:ext>
            </a:extLst>
          </p:cNvPr>
          <p:cNvSpPr txBox="1"/>
          <p:nvPr/>
        </p:nvSpPr>
        <p:spPr>
          <a:xfrm>
            <a:off x="567167" y="2446837"/>
            <a:ext cx="618923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solidFill>
                  <a:srgbClr val="D97904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4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A849B63-5222-0C9D-1391-E51ED83A7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1462" y="0"/>
            <a:ext cx="50159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esign PNG E SVG De Vetor De Cabeça De Girassol Para Camisetas">
            <a:extLst>
              <a:ext uri="{FF2B5EF4-FFF2-40B4-BE49-F238E27FC236}">
                <a16:creationId xmlns:a16="http://schemas.microsoft.com/office/drawing/2014/main" id="{E6C10E54-75DA-D9E4-3C8F-4A06A173B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7516" y="63362"/>
            <a:ext cx="1201056" cy="12010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73684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lor amarela com folhas verdes&#10;&#10;Descrição gerada automaticamente">
            <a:extLst>
              <a:ext uri="{FF2B5EF4-FFF2-40B4-BE49-F238E27FC236}">
                <a16:creationId xmlns:a16="http://schemas.microsoft.com/office/drawing/2014/main" id="{6932CB68-A41E-1829-8D97-9EFCD2626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0" b="29062"/>
          <a:stretch/>
        </p:blipFill>
        <p:spPr>
          <a:xfrm>
            <a:off x="0" y="3429000"/>
            <a:ext cx="12192000" cy="3429000"/>
          </a:xfrm>
          <a:prstGeom prst="round2SameRect">
            <a:avLst>
              <a:gd name="adj1" fmla="val 24815"/>
              <a:gd name="adj2" fmla="val 0"/>
            </a:avLst>
          </a:prstGeom>
        </p:spPr>
      </p:pic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74AC3A8A-D5CD-9919-98BD-77D3545D369C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ound2SameRect">
            <a:avLst>
              <a:gd name="adj1" fmla="val 24815"/>
              <a:gd name="adj2" fmla="val 0"/>
            </a:avLst>
          </a:prstGeom>
          <a:solidFill>
            <a:srgbClr val="F2CB05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1AB31B4-42A0-0D39-FECB-EDD4145531E7}"/>
              </a:ext>
            </a:extLst>
          </p:cNvPr>
          <p:cNvSpPr txBox="1"/>
          <p:nvPr/>
        </p:nvSpPr>
        <p:spPr>
          <a:xfrm>
            <a:off x="4558384" y="210957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4FB3FCC-3D66-FE70-B4EA-6E925FE7600D}"/>
              </a:ext>
            </a:extLst>
          </p:cNvPr>
          <p:cNvSpPr txBox="1"/>
          <p:nvPr/>
        </p:nvSpPr>
        <p:spPr>
          <a:xfrm>
            <a:off x="4855971" y="968832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7" name="Gráfico 6" descr="Livros com preenchimento sólido">
            <a:extLst>
              <a:ext uri="{FF2B5EF4-FFF2-40B4-BE49-F238E27FC236}">
                <a16:creationId xmlns:a16="http://schemas.microsoft.com/office/drawing/2014/main" id="{09164A08-7DDA-E0FE-4A6B-2F5B201606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4828" y="415476"/>
            <a:ext cx="914400" cy="914400"/>
          </a:xfrm>
          <a:prstGeom prst="rect">
            <a:avLst/>
          </a:prstGeom>
        </p:spPr>
      </p:pic>
      <p:pic>
        <p:nvPicPr>
          <p:cNvPr id="8" name="Gráfico 7" descr="Béquer com preenchimento sólido">
            <a:extLst>
              <a:ext uri="{FF2B5EF4-FFF2-40B4-BE49-F238E27FC236}">
                <a16:creationId xmlns:a16="http://schemas.microsoft.com/office/drawing/2014/main" id="{7A51F16A-8782-C560-67C1-3FE4C18F3E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600" y="210957"/>
            <a:ext cx="914400" cy="914400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EE95C1-58D9-78EA-15D8-017ECA6FA79A}"/>
              </a:ext>
            </a:extLst>
          </p:cNvPr>
          <p:cNvGrpSpPr/>
          <p:nvPr/>
        </p:nvGrpSpPr>
        <p:grpSpPr>
          <a:xfrm>
            <a:off x="1062000" y="2705100"/>
            <a:ext cx="2951200" cy="1600200"/>
            <a:chOff x="1062000" y="2705100"/>
            <a:chExt cx="2951200" cy="16002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203A00DB-9086-F7A6-C95D-EEA881E84B82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B70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22650B61-CB48-4405-73E7-7C59F4B82A0C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B5A40EF4-B470-D2E1-7C60-1767599FDF94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765ED55C-5481-F6FA-17AB-1BBEB6A82622}"/>
              </a:ext>
            </a:extLst>
          </p:cNvPr>
          <p:cNvGrpSpPr/>
          <p:nvPr/>
        </p:nvGrpSpPr>
        <p:grpSpPr>
          <a:xfrm>
            <a:off x="4620400" y="2705100"/>
            <a:ext cx="2951200" cy="1600200"/>
            <a:chOff x="1062000" y="2705100"/>
            <a:chExt cx="2951200" cy="1600200"/>
          </a:xfrm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493E5E91-66BA-84D2-CE69-C2D42701CA43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8A9490B-A77D-DFD9-1BD3-CE14F500F5A5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7BBC4C02-BC2E-2C28-4251-980DD683D72B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4B896423-C83B-B784-D3B2-81F447AAC71C}"/>
              </a:ext>
            </a:extLst>
          </p:cNvPr>
          <p:cNvGrpSpPr/>
          <p:nvPr/>
        </p:nvGrpSpPr>
        <p:grpSpPr>
          <a:xfrm>
            <a:off x="8178800" y="2705100"/>
            <a:ext cx="2951200" cy="1600200"/>
            <a:chOff x="1062000" y="2705100"/>
            <a:chExt cx="2951200" cy="1600200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78C99692-D5FC-B9F9-8166-017557593206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B70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87B481FD-2595-8342-270F-ED2D6DC699EB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96A53C82-A165-0AF6-FBF3-FAC91030D349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1230FC9F-C16A-88AF-C9E5-3F89AC71C008}"/>
              </a:ext>
            </a:extLst>
          </p:cNvPr>
          <p:cNvGrpSpPr/>
          <p:nvPr/>
        </p:nvGrpSpPr>
        <p:grpSpPr>
          <a:xfrm>
            <a:off x="1062000" y="4652112"/>
            <a:ext cx="2951200" cy="1600200"/>
            <a:chOff x="1062000" y="2705100"/>
            <a:chExt cx="2951200" cy="1600200"/>
          </a:xfrm>
        </p:grpSpPr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B231A9DB-498B-8D5A-8F7E-9972BE87FF31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851DC50C-DD6B-AD67-013C-CEE0B99AD1B8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75098F2A-002A-50F7-BB5B-57CA2FDF599B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0E255749-3748-0504-99F4-2124B3F4AA4D}"/>
              </a:ext>
            </a:extLst>
          </p:cNvPr>
          <p:cNvGrpSpPr/>
          <p:nvPr/>
        </p:nvGrpSpPr>
        <p:grpSpPr>
          <a:xfrm>
            <a:off x="4620400" y="4652112"/>
            <a:ext cx="2951200" cy="1600200"/>
            <a:chOff x="1062000" y="2705100"/>
            <a:chExt cx="2951200" cy="1600200"/>
          </a:xfrm>
        </p:grpSpPr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id="{345A7B37-4C3A-793D-3374-CAD7AB962DCE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B70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D6A12A0E-D15D-1224-78C2-340E1BB36EB2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F73EE5A8-7979-BF6A-8555-7F9021BA2B8B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9D3FB1A7-F555-CC30-9698-0B53FB09757D}"/>
              </a:ext>
            </a:extLst>
          </p:cNvPr>
          <p:cNvGrpSpPr/>
          <p:nvPr/>
        </p:nvGrpSpPr>
        <p:grpSpPr>
          <a:xfrm>
            <a:off x="8178800" y="4652112"/>
            <a:ext cx="2951200" cy="1600200"/>
            <a:chOff x="1062000" y="2705100"/>
            <a:chExt cx="2951200" cy="1600200"/>
          </a:xfrm>
        </p:grpSpPr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E6CCF5BB-E65E-3436-E4E3-5D88A57BB0A5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3A83ABE6-5CBD-F422-EEAF-909AA3191E31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8C2CEF0F-76DE-6BD2-A8EA-1C82FD2183C6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973756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B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55ABD71-7091-EA8E-EB64-FEA5AE658CD1}"/>
              </a:ext>
            </a:extLst>
          </p:cNvPr>
          <p:cNvSpPr txBox="1"/>
          <p:nvPr/>
        </p:nvSpPr>
        <p:spPr>
          <a:xfrm>
            <a:off x="8391072" y="3306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F2F2F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3EE5E5-9946-4075-DF4D-59C9CADA7BAB}"/>
              </a:ext>
            </a:extLst>
          </p:cNvPr>
          <p:cNvSpPr txBox="1"/>
          <p:nvPr/>
        </p:nvSpPr>
        <p:spPr>
          <a:xfrm>
            <a:off x="8688659" y="10884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59190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4" name="Gráfico 3" descr="Átomo com preenchimento sólido">
            <a:extLst>
              <a:ext uri="{FF2B5EF4-FFF2-40B4-BE49-F238E27FC236}">
                <a16:creationId xmlns:a16="http://schemas.microsoft.com/office/drawing/2014/main" id="{DC5C54C9-A6D7-F30F-DEB8-AD6E27A852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5005" y="5689600"/>
            <a:ext cx="914400" cy="914400"/>
          </a:xfrm>
          <a:prstGeom prst="rect">
            <a:avLst/>
          </a:prstGeom>
        </p:spPr>
      </p:pic>
      <p:pic>
        <p:nvPicPr>
          <p:cNvPr id="5" name="Gráfico 4" descr="Berço de Newton com preenchimento sólido">
            <a:extLst>
              <a:ext uri="{FF2B5EF4-FFF2-40B4-BE49-F238E27FC236}">
                <a16:creationId xmlns:a16="http://schemas.microsoft.com/office/drawing/2014/main" id="{67B2AE2F-7960-8138-7AC3-D80CD0F3E5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296" y="261847"/>
            <a:ext cx="914400" cy="9144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EC411EE-1C34-7BAC-745F-8BA9E3624D4B}"/>
              </a:ext>
            </a:extLst>
          </p:cNvPr>
          <p:cNvSpPr txBox="1"/>
          <p:nvPr/>
        </p:nvSpPr>
        <p:spPr>
          <a:xfrm>
            <a:off x="5449203" y="2781674"/>
            <a:ext cx="618923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44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4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4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C932E86-0856-4223-CB07-D9C0CE8F8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45" y="575996"/>
            <a:ext cx="5713855" cy="57138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Grupo de pessoas na grama&#10;&#10;Descrição gerada automaticamente">
            <a:extLst>
              <a:ext uri="{FF2B5EF4-FFF2-40B4-BE49-F238E27FC236}">
                <a16:creationId xmlns:a16="http://schemas.microsoft.com/office/drawing/2014/main" id="{5A1A8983-5656-3C5B-6FF8-84F5C5E53D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8" t="1608" r="12848"/>
          <a:stretch/>
        </p:blipFill>
        <p:spPr>
          <a:xfrm>
            <a:off x="1902397" y="2105024"/>
            <a:ext cx="2660650" cy="266065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03463984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Flor amarela com folhas verdes&#10;&#10;Descrição gerada automaticamente">
            <a:extLst>
              <a:ext uri="{FF2B5EF4-FFF2-40B4-BE49-F238E27FC236}">
                <a16:creationId xmlns:a16="http://schemas.microsoft.com/office/drawing/2014/main" id="{75697E3E-088E-DCB9-835B-E7D9ADBB2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7" b="11484"/>
          <a:stretch/>
        </p:blipFill>
        <p:spPr>
          <a:xfrm>
            <a:off x="0" y="-2423886"/>
            <a:ext cx="12192000" cy="6582682"/>
          </a:xfrm>
          <a:prstGeom prst="roundRect">
            <a:avLst>
              <a:gd name="adj" fmla="val 20785"/>
            </a:avLst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2CD09DA8-4F82-1104-2BFF-4490686F1061}"/>
              </a:ext>
            </a:extLst>
          </p:cNvPr>
          <p:cNvSpPr/>
          <p:nvPr/>
        </p:nvSpPr>
        <p:spPr>
          <a:xfrm>
            <a:off x="0" y="-2423886"/>
            <a:ext cx="12192000" cy="6582682"/>
          </a:xfrm>
          <a:prstGeom prst="roundRect">
            <a:avLst>
              <a:gd name="adj" fmla="val 20195"/>
            </a:avLst>
          </a:prstGeom>
          <a:solidFill>
            <a:srgbClr val="F2CB05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722891B-65F5-D06B-4FD9-E9230E64E54D}"/>
              </a:ext>
            </a:extLst>
          </p:cNvPr>
          <p:cNvSpPr txBox="1"/>
          <p:nvPr/>
        </p:nvSpPr>
        <p:spPr>
          <a:xfrm>
            <a:off x="4472318" y="4637814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90726DB-5959-D220-95EA-1BD68E6A8589}"/>
              </a:ext>
            </a:extLst>
          </p:cNvPr>
          <p:cNvSpPr txBox="1"/>
          <p:nvPr/>
        </p:nvSpPr>
        <p:spPr>
          <a:xfrm>
            <a:off x="4769905" y="5395689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pic>
        <p:nvPicPr>
          <p:cNvPr id="7" name="Gráfico 6" descr="Estrelas com preenchimento sólido">
            <a:extLst>
              <a:ext uri="{FF2B5EF4-FFF2-40B4-BE49-F238E27FC236}">
                <a16:creationId xmlns:a16="http://schemas.microsoft.com/office/drawing/2014/main" id="{E99466C8-07C4-C4AE-2D49-661A88D223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6374" y="5664388"/>
            <a:ext cx="914400" cy="914400"/>
          </a:xfrm>
          <a:prstGeom prst="rect">
            <a:avLst/>
          </a:prstGeom>
        </p:spPr>
      </p:pic>
      <p:pic>
        <p:nvPicPr>
          <p:cNvPr id="8" name="Gráfico 7" descr="Frasco com preenchimento sólido">
            <a:extLst>
              <a:ext uri="{FF2B5EF4-FFF2-40B4-BE49-F238E27FC236}">
                <a16:creationId xmlns:a16="http://schemas.microsoft.com/office/drawing/2014/main" id="{CAE23CBB-91B4-6499-0914-77718F8BC4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13" y="5664388"/>
            <a:ext cx="914400" cy="914400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B586B8B7-E86C-E343-9BCE-B42799A03118}"/>
              </a:ext>
            </a:extLst>
          </p:cNvPr>
          <p:cNvGrpSpPr/>
          <p:nvPr/>
        </p:nvGrpSpPr>
        <p:grpSpPr>
          <a:xfrm>
            <a:off x="1062000" y="2908297"/>
            <a:ext cx="2951200" cy="1600200"/>
            <a:chOff x="1062000" y="2705100"/>
            <a:chExt cx="2951200" cy="1600200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9F3DA8F0-BF77-65CA-2CA7-D3EBAF86D58E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B70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DD1D55D-A4EA-66B3-3626-545E4958B24A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0299B7A-B260-3EE7-F17E-90989D08288E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4CA20F8-7892-75ED-86E3-65ACFF258ACD}"/>
              </a:ext>
            </a:extLst>
          </p:cNvPr>
          <p:cNvGrpSpPr/>
          <p:nvPr/>
        </p:nvGrpSpPr>
        <p:grpSpPr>
          <a:xfrm>
            <a:off x="4620400" y="1766824"/>
            <a:ext cx="2951200" cy="1600200"/>
            <a:chOff x="1062000" y="2705100"/>
            <a:chExt cx="2951200" cy="16002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10D416E5-63B4-22CB-4E9F-4A7B777FEFA8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B4DBE252-F16E-843B-A5E9-E6879D8A3CE6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FB8EE25-C72B-9E9A-E173-24F9176A881C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D97904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FF5E1C1-DEC0-FF32-6B7D-A877020FA858}"/>
              </a:ext>
            </a:extLst>
          </p:cNvPr>
          <p:cNvGrpSpPr/>
          <p:nvPr/>
        </p:nvGrpSpPr>
        <p:grpSpPr>
          <a:xfrm>
            <a:off x="8178800" y="2908297"/>
            <a:ext cx="2951200" cy="1600200"/>
            <a:chOff x="1062000" y="2705100"/>
            <a:chExt cx="2951200" cy="1600200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941F9126-7ECD-9BAB-1B18-D68168D6D5ED}"/>
                </a:ext>
              </a:extLst>
            </p:cNvPr>
            <p:cNvSpPr/>
            <p:nvPr/>
          </p:nvSpPr>
          <p:spPr>
            <a:xfrm>
              <a:off x="1062000" y="2705100"/>
              <a:ext cx="2951200" cy="1600200"/>
            </a:xfrm>
            <a:prstGeom prst="roundRect">
              <a:avLst/>
            </a:prstGeom>
            <a:solidFill>
              <a:srgbClr val="F2B70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D1F394F5-97B9-96B1-DD5A-D06D78B3A4A8}"/>
                </a:ext>
              </a:extLst>
            </p:cNvPr>
            <p:cNvSpPr txBox="1"/>
            <p:nvPr/>
          </p:nvSpPr>
          <p:spPr>
            <a:xfrm>
              <a:off x="1833208" y="2768313"/>
              <a:ext cx="14087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200" dirty="0">
                  <a:solidFill>
                    <a:srgbClr val="591902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TÍTULO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7D67B589-93BD-ACA9-D6F3-DEA7AEB27EB8}"/>
                </a:ext>
              </a:extLst>
            </p:cNvPr>
            <p:cNvSpPr txBox="1"/>
            <p:nvPr/>
          </p:nvSpPr>
          <p:spPr>
            <a:xfrm>
              <a:off x="1369395" y="3335352"/>
              <a:ext cx="2336409" cy="7817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Pequeno texto</a:t>
              </a:r>
            </a:p>
            <a:p>
              <a:pPr algn="ctr">
                <a:lnSpc>
                  <a:spcPct val="80000"/>
                </a:lnSpc>
              </a:pPr>
              <a:r>
                <a:rPr lang="pt-BR" sz="2800" dirty="0">
                  <a:solidFill>
                    <a:srgbClr val="F2F2F2"/>
                  </a:solidFill>
                  <a:latin typeface="Franklin Gothic Book" panose="020B0503020102020204" pitchFamily="34" charset="0"/>
                  <a:cs typeface="Dreaming Outloud Pro" panose="03050502040302030504" pitchFamily="66" charset="0"/>
                </a:rPr>
                <a:t>não exagere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3338781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lor amarela com folhas verdes&#10;&#10;Descrição gerada automaticamente">
            <a:extLst>
              <a:ext uri="{FF2B5EF4-FFF2-40B4-BE49-F238E27FC236}">
                <a16:creationId xmlns:a16="http://schemas.microsoft.com/office/drawing/2014/main" id="{2141D363-C86C-E03E-8B11-D5CFBE00C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7" b="11484"/>
          <a:stretch/>
        </p:blipFill>
        <p:spPr>
          <a:xfrm>
            <a:off x="0" y="-2423886"/>
            <a:ext cx="12192000" cy="6582682"/>
          </a:xfrm>
          <a:prstGeom prst="roundRect">
            <a:avLst>
              <a:gd name="adj" fmla="val 20785"/>
            </a:avLst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D1C41FF-9654-31EF-5261-1CBE62FA9A52}"/>
              </a:ext>
            </a:extLst>
          </p:cNvPr>
          <p:cNvSpPr/>
          <p:nvPr/>
        </p:nvSpPr>
        <p:spPr>
          <a:xfrm>
            <a:off x="0" y="-2423886"/>
            <a:ext cx="12192000" cy="6582682"/>
          </a:xfrm>
          <a:prstGeom prst="roundRect">
            <a:avLst>
              <a:gd name="adj" fmla="val 20195"/>
            </a:avLst>
          </a:prstGeom>
          <a:solidFill>
            <a:srgbClr val="F2CB05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C7F2353-6723-CCDB-5360-00F1B4F54EBC}"/>
              </a:ext>
            </a:extLst>
          </p:cNvPr>
          <p:cNvSpPr txBox="1"/>
          <p:nvPr/>
        </p:nvSpPr>
        <p:spPr>
          <a:xfrm>
            <a:off x="4472318" y="130626"/>
            <a:ext cx="32473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3EC3919-0ADA-774B-A032-0670429A289C}"/>
              </a:ext>
            </a:extLst>
          </p:cNvPr>
          <p:cNvSpPr txBox="1"/>
          <p:nvPr/>
        </p:nvSpPr>
        <p:spPr>
          <a:xfrm>
            <a:off x="4769905" y="888501"/>
            <a:ext cx="2730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dirty="0">
                <a:solidFill>
                  <a:srgbClr val="F2F2F2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AF910D-BC88-B506-75FA-A9AD736493EA}"/>
              </a:ext>
            </a:extLst>
          </p:cNvPr>
          <p:cNvSpPr txBox="1"/>
          <p:nvPr/>
        </p:nvSpPr>
        <p:spPr>
          <a:xfrm>
            <a:off x="856898" y="2194653"/>
            <a:ext cx="104782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dirty="0">
                <a:solidFill>
                  <a:srgbClr val="F2F2F2"/>
                </a:solidFill>
                <a:latin typeface="Franklin Gothic Book" panose="020B0503020102020204" pitchFamily="34" charset="0"/>
              </a:rPr>
              <a:t>Espaço para um pequeno texto. Não se esqueça de </a:t>
            </a:r>
            <a:r>
              <a:rPr lang="pt-BR" sz="4000" b="1" dirty="0">
                <a:solidFill>
                  <a:srgbClr val="591902"/>
                </a:solidFill>
                <a:latin typeface="Franklin Gothic Book" panose="020B0503020102020204" pitchFamily="34" charset="0"/>
              </a:rPr>
              <a:t>destacar as palavras importantes</a:t>
            </a:r>
            <a:r>
              <a:rPr lang="pt-BR" sz="4000" dirty="0">
                <a:solidFill>
                  <a:srgbClr val="591902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DD461D7-1083-34E2-BB48-AEA11D4A18AB}"/>
              </a:ext>
            </a:extLst>
          </p:cNvPr>
          <p:cNvCxnSpPr/>
          <p:nvPr/>
        </p:nvCxnSpPr>
        <p:spPr>
          <a:xfrm>
            <a:off x="4064000" y="4542971"/>
            <a:ext cx="0" cy="1669143"/>
          </a:xfrm>
          <a:prstGeom prst="line">
            <a:avLst/>
          </a:prstGeom>
          <a:ln w="57150">
            <a:solidFill>
              <a:srgbClr val="F2CB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02CAAA82-7AE8-74D9-5E96-27469BB314BE}"/>
              </a:ext>
            </a:extLst>
          </p:cNvPr>
          <p:cNvCxnSpPr/>
          <p:nvPr/>
        </p:nvCxnSpPr>
        <p:spPr>
          <a:xfrm>
            <a:off x="8128000" y="4542971"/>
            <a:ext cx="0" cy="1669143"/>
          </a:xfrm>
          <a:prstGeom prst="line">
            <a:avLst/>
          </a:prstGeom>
          <a:ln w="57150">
            <a:solidFill>
              <a:srgbClr val="F2CB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73C67C5-7E36-47ED-7760-2C6288AFE263}"/>
              </a:ext>
            </a:extLst>
          </p:cNvPr>
          <p:cNvSpPr txBox="1"/>
          <p:nvPr/>
        </p:nvSpPr>
        <p:spPr>
          <a:xfrm>
            <a:off x="1675951" y="4632332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BA8077B-0FC6-DD76-D128-0E3342B7E83D}"/>
              </a:ext>
            </a:extLst>
          </p:cNvPr>
          <p:cNvSpPr txBox="1"/>
          <p:nvPr/>
        </p:nvSpPr>
        <p:spPr>
          <a:xfrm>
            <a:off x="1212138" y="5199371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2243BDB-7D17-F52E-D802-1E258B07057B}"/>
              </a:ext>
            </a:extLst>
          </p:cNvPr>
          <p:cNvSpPr txBox="1"/>
          <p:nvPr/>
        </p:nvSpPr>
        <p:spPr>
          <a:xfrm>
            <a:off x="5391608" y="4632332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96967E0-3726-5A5F-C9BF-A724CA1F59F7}"/>
              </a:ext>
            </a:extLst>
          </p:cNvPr>
          <p:cNvSpPr txBox="1"/>
          <p:nvPr/>
        </p:nvSpPr>
        <p:spPr>
          <a:xfrm>
            <a:off x="4927795" y="5199371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0D68683-81F1-4F35-C8BC-CDC349DBF1ED}"/>
              </a:ext>
            </a:extLst>
          </p:cNvPr>
          <p:cNvSpPr txBox="1"/>
          <p:nvPr/>
        </p:nvSpPr>
        <p:spPr>
          <a:xfrm>
            <a:off x="9107265" y="4632332"/>
            <a:ext cx="1408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591902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41A13EC-126D-1AB2-DD09-7876996D6F61}"/>
              </a:ext>
            </a:extLst>
          </p:cNvPr>
          <p:cNvSpPr txBox="1"/>
          <p:nvPr/>
        </p:nvSpPr>
        <p:spPr>
          <a:xfrm>
            <a:off x="8643452" y="5199371"/>
            <a:ext cx="2336409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Pequeno texto</a:t>
            </a:r>
          </a:p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D97904"/>
                </a:solidFill>
                <a:latin typeface="Franklin Gothic Book" panose="020B0503020102020204" pitchFamily="34" charset="0"/>
                <a:cs typeface="Dreaming Outloud Pro" panose="03050502040302030504" pitchFamily="66" charset="0"/>
              </a:rPr>
              <a:t>não exagere</a:t>
            </a:r>
          </a:p>
        </p:txBody>
      </p:sp>
      <p:pic>
        <p:nvPicPr>
          <p:cNvPr id="16" name="Gráfico 15" descr="Livros com preenchimento sólido">
            <a:extLst>
              <a:ext uri="{FF2B5EF4-FFF2-40B4-BE49-F238E27FC236}">
                <a16:creationId xmlns:a16="http://schemas.microsoft.com/office/drawing/2014/main" id="{6DE1C16A-1AD3-2D6D-0183-F24CAC8D88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62" y="5929086"/>
            <a:ext cx="914400" cy="914400"/>
          </a:xfrm>
          <a:prstGeom prst="rect">
            <a:avLst/>
          </a:prstGeom>
        </p:spPr>
      </p:pic>
      <p:pic>
        <p:nvPicPr>
          <p:cNvPr id="17" name="Gráfico 16" descr="Ímã com preenchimento sólido">
            <a:extLst>
              <a:ext uri="{FF2B5EF4-FFF2-40B4-BE49-F238E27FC236}">
                <a16:creationId xmlns:a16="http://schemas.microsoft.com/office/drawing/2014/main" id="{CF03DDBE-95A2-A287-5CC3-58722C1466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376558">
            <a:off x="11168823" y="57792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58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575</Words>
  <Application>Microsoft Office PowerPoint</Application>
  <PresentationFormat>Widescreen</PresentationFormat>
  <Paragraphs>237</Paragraphs>
  <Slides>31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Franklin Gothic Book</vt:lpstr>
      <vt:lpstr>Bison Bold</vt:lpstr>
      <vt:lpstr>Aptos Display</vt:lpstr>
      <vt:lpstr>Arial</vt:lpstr>
      <vt:lpstr>Dreaming Outloud Pro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2</cp:revision>
  <dcterms:created xsi:type="dcterms:W3CDTF">2024-12-06T02:50:41Z</dcterms:created>
  <dcterms:modified xsi:type="dcterms:W3CDTF">2026-07-20T05:00:47Z</dcterms:modified>
</cp:coreProperties>
</file>