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8" r:id="rId13"/>
    <p:sldId id="269" r:id="rId14"/>
    <p:sldId id="270" r:id="rId15"/>
    <p:sldId id="264" r:id="rId16"/>
    <p:sldId id="287" r:id="rId17"/>
  </p:sldIdLst>
  <p:sldSz cx="12192000" cy="6858000"/>
  <p:notesSz cx="6858000" cy="9144000"/>
  <p:embeddedFontLst>
    <p:embeddedFont>
      <p:font typeface="Benguiat" pitchFamily="2" charset="0"/>
      <p:bold r:id="rId18"/>
    </p:embeddedFont>
    <p:embeddedFont>
      <p:font typeface="Bison Bold" panose="00000400000000000000" pitchFamily="2" charset="0"/>
      <p:regular r:id="rId19"/>
    </p:embeddedFont>
    <p:embeddedFont>
      <p:font typeface="Brush Script MT" panose="03060802040406070304" pitchFamily="66" charset="0"/>
      <p:italic r:id="rId20"/>
    </p:embeddedFont>
  </p:embeddedFontLst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F6043"/>
    <a:srgbClr val="D99358"/>
    <a:srgbClr val="FDF8F4"/>
    <a:srgbClr val="340D06"/>
    <a:srgbClr val="B8774F"/>
    <a:srgbClr val="FEFE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9B8C120-D97F-4EF6-A6DC-28FC976C45A2}" v="206" dt="2026-06-27T03:46:44.14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4995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168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cio Monteiro" userId="aef6e9f59deaac01" providerId="LiveId" clId="{6A8DAF11-0170-4933-B00C-B22EC133431A}"/>
    <pc:docChg chg="undo custSel addSld modSld">
      <pc:chgData name="Marcio Monteiro" userId="aef6e9f59deaac01" providerId="LiveId" clId="{6A8DAF11-0170-4933-B00C-B22EC133431A}" dt="2026-06-27T03:50:24.378" v="1263"/>
      <pc:docMkLst>
        <pc:docMk/>
      </pc:docMkLst>
      <pc:sldChg chg="addSp delSp modSp mod modTransition addAnim delAnim modAnim">
        <pc:chgData name="Marcio Monteiro" userId="aef6e9f59deaac01" providerId="LiveId" clId="{6A8DAF11-0170-4933-B00C-B22EC133431A}" dt="2026-06-27T03:39:44.206" v="1131"/>
        <pc:sldMkLst>
          <pc:docMk/>
          <pc:sldMk cId="79922311" sldId="257"/>
        </pc:sldMkLst>
        <pc:spChg chg="mod">
          <ac:chgData name="Marcio Monteiro" userId="aef6e9f59deaac01" providerId="LiveId" clId="{6A8DAF11-0170-4933-B00C-B22EC133431A}" dt="2026-06-27T03:35:26.134" v="1069" actId="164"/>
          <ac:spMkLst>
            <pc:docMk/>
            <pc:sldMk cId="79922311" sldId="257"/>
            <ac:spMk id="6" creationId="{D962687C-0467-E2CC-1B17-7F357313E240}"/>
          </ac:spMkLst>
        </pc:spChg>
        <pc:spChg chg="mod">
          <ac:chgData name="Marcio Monteiro" userId="aef6e9f59deaac01" providerId="LiveId" clId="{6A8DAF11-0170-4933-B00C-B22EC133431A}" dt="2026-06-27T03:35:26.134" v="1069" actId="164"/>
          <ac:spMkLst>
            <pc:docMk/>
            <pc:sldMk cId="79922311" sldId="257"/>
            <ac:spMk id="8" creationId="{01B85AFB-8049-D474-DA35-E6B98CBAFD3F}"/>
          </ac:spMkLst>
        </pc:spChg>
        <pc:grpChg chg="add mod">
          <ac:chgData name="Marcio Monteiro" userId="aef6e9f59deaac01" providerId="LiveId" clId="{6A8DAF11-0170-4933-B00C-B22EC133431A}" dt="2026-06-27T03:35:26.134" v="1069" actId="164"/>
          <ac:grpSpMkLst>
            <pc:docMk/>
            <pc:sldMk cId="79922311" sldId="257"/>
            <ac:grpSpMk id="41" creationId="{4D8022ED-80B9-71DA-DE12-267D03482914}"/>
          </ac:grpSpMkLst>
        </pc:grpChg>
        <pc:picChg chg="del">
          <ac:chgData name="Marcio Monteiro" userId="aef6e9f59deaac01" providerId="LiveId" clId="{6A8DAF11-0170-4933-B00C-B22EC133431A}" dt="2026-06-26T21:45:23.281" v="27" actId="478"/>
          <ac:picMkLst>
            <pc:docMk/>
            <pc:sldMk cId="79922311" sldId="257"/>
            <ac:picMk id="2" creationId="{A5C45493-D0E6-6BDE-1B3D-0294415A0749}"/>
          </ac:picMkLst>
        </pc:picChg>
      </pc:sldChg>
      <pc:sldChg chg="addSp delSp modSp mod modTransition addAnim delAnim modAnim">
        <pc:chgData name="Marcio Monteiro" userId="aef6e9f59deaac01" providerId="LiveId" clId="{6A8DAF11-0170-4933-B00C-B22EC133431A}" dt="2026-06-27T03:40:22.802" v="1133"/>
        <pc:sldMkLst>
          <pc:docMk/>
          <pc:sldMk cId="946933938" sldId="258"/>
        </pc:sldMkLst>
        <pc:spChg chg="add del mod">
          <ac:chgData name="Marcio Monteiro" userId="aef6e9f59deaac01" providerId="LiveId" clId="{6A8DAF11-0170-4933-B00C-B22EC133431A}" dt="2026-06-26T21:46:09.838" v="39" actId="478"/>
          <ac:spMkLst>
            <pc:docMk/>
            <pc:sldMk cId="946933938" sldId="258"/>
            <ac:spMk id="21" creationId="{E82F6932-80F0-659F-C310-837B0EAD8EBC}"/>
          </ac:spMkLst>
        </pc:spChg>
        <pc:spChg chg="add del">
          <ac:chgData name="Marcio Monteiro" userId="aef6e9f59deaac01" providerId="LiveId" clId="{6A8DAF11-0170-4933-B00C-B22EC133431A}" dt="2026-06-26T21:46:17.530" v="41" actId="22"/>
          <ac:spMkLst>
            <pc:docMk/>
            <pc:sldMk cId="946933938" sldId="258"/>
            <ac:spMk id="23" creationId="{FAF633E6-FDB8-E51C-00F3-E0DCADFC07AA}"/>
          </ac:spMkLst>
        </pc:spChg>
        <pc:spChg chg="add del">
          <ac:chgData name="Marcio Monteiro" userId="aef6e9f59deaac01" providerId="LiveId" clId="{6A8DAF11-0170-4933-B00C-B22EC133431A}" dt="2026-06-26T21:46:17.530" v="41" actId="22"/>
          <ac:spMkLst>
            <pc:docMk/>
            <pc:sldMk cId="946933938" sldId="258"/>
            <ac:spMk id="25" creationId="{9A592346-D3C3-6825-5249-217741E810E0}"/>
          </ac:spMkLst>
        </pc:spChg>
        <pc:spChg chg="add mod">
          <ac:chgData name="Marcio Monteiro" userId="aef6e9f59deaac01" providerId="LiveId" clId="{6A8DAF11-0170-4933-B00C-B22EC133431A}" dt="2026-06-26T21:47:41.755" v="119" actId="1076"/>
          <ac:spMkLst>
            <pc:docMk/>
            <pc:sldMk cId="946933938" sldId="258"/>
            <ac:spMk id="27" creationId="{6D9E3571-81E3-5CFD-8081-E0B8B7CC95DC}"/>
          </ac:spMkLst>
        </pc:spChg>
        <pc:spChg chg="add mod">
          <ac:chgData name="Marcio Monteiro" userId="aef6e9f59deaac01" providerId="LiveId" clId="{6A8DAF11-0170-4933-B00C-B22EC133431A}" dt="2026-06-27T03:35:35.700" v="1070" actId="164"/>
          <ac:spMkLst>
            <pc:docMk/>
            <pc:sldMk cId="946933938" sldId="258"/>
            <ac:spMk id="29" creationId="{9FDF33CA-89A4-6B6E-2DCB-F4A6E77BDB9E}"/>
          </ac:spMkLst>
        </pc:spChg>
        <pc:spChg chg="add mod">
          <ac:chgData name="Marcio Monteiro" userId="aef6e9f59deaac01" providerId="LiveId" clId="{6A8DAF11-0170-4933-B00C-B22EC133431A}" dt="2026-06-27T03:35:35.700" v="1070" actId="164"/>
          <ac:spMkLst>
            <pc:docMk/>
            <pc:sldMk cId="946933938" sldId="258"/>
            <ac:spMk id="31" creationId="{02C6E9FF-FC3D-078B-986C-F8A35B2DD787}"/>
          </ac:spMkLst>
        </pc:spChg>
        <pc:spChg chg="add mod">
          <ac:chgData name="Marcio Monteiro" userId="aef6e9f59deaac01" providerId="LiveId" clId="{6A8DAF11-0170-4933-B00C-B22EC133431A}" dt="2026-06-26T21:47:22.458" v="114" actId="1076"/>
          <ac:spMkLst>
            <pc:docMk/>
            <pc:sldMk cId="946933938" sldId="258"/>
            <ac:spMk id="33" creationId="{EEE137F9-6290-CE98-1802-2EDAF3C95E32}"/>
          </ac:spMkLst>
        </pc:spChg>
        <pc:grpChg chg="add mod">
          <ac:chgData name="Marcio Monteiro" userId="aef6e9f59deaac01" providerId="LiveId" clId="{6A8DAF11-0170-4933-B00C-B22EC133431A}" dt="2026-06-27T03:35:35.700" v="1070" actId="164"/>
          <ac:grpSpMkLst>
            <pc:docMk/>
            <pc:sldMk cId="946933938" sldId="258"/>
            <ac:grpSpMk id="34" creationId="{A57E4271-B7D1-8715-754E-493DF59D5478}"/>
          </ac:grpSpMkLst>
        </pc:grpChg>
        <pc:picChg chg="add mod modCrop">
          <ac:chgData name="Marcio Monteiro" userId="aef6e9f59deaac01" providerId="LiveId" clId="{6A8DAF11-0170-4933-B00C-B22EC133431A}" dt="2026-06-26T21:43:15.644" v="8" actId="1076"/>
          <ac:picMkLst>
            <pc:docMk/>
            <pc:sldMk cId="946933938" sldId="258"/>
            <ac:picMk id="3" creationId="{8A1863CC-FEFA-D536-DFE8-592D4F858A9C}"/>
          </ac:picMkLst>
        </pc:picChg>
        <pc:picChg chg="add mod">
          <ac:chgData name="Marcio Monteiro" userId="aef6e9f59deaac01" providerId="LiveId" clId="{6A8DAF11-0170-4933-B00C-B22EC133431A}" dt="2026-06-26T21:47:31.017" v="118" actId="1076"/>
          <ac:picMkLst>
            <pc:docMk/>
            <pc:sldMk cId="946933938" sldId="258"/>
            <ac:picMk id="5" creationId="{64B34766-19FF-1F2E-FE0E-17F92EBA2D5A}"/>
          </ac:picMkLst>
        </pc:picChg>
        <pc:picChg chg="add mod">
          <ac:chgData name="Marcio Monteiro" userId="aef6e9f59deaac01" providerId="LiveId" clId="{6A8DAF11-0170-4933-B00C-B22EC133431A}" dt="2026-06-26T21:44:26.724" v="25" actId="1076"/>
          <ac:picMkLst>
            <pc:docMk/>
            <pc:sldMk cId="946933938" sldId="258"/>
            <ac:picMk id="7" creationId="{352D0A73-A1EF-64A4-A9C7-18EBD6AA3BF1}"/>
          </ac:picMkLst>
        </pc:picChg>
        <pc:picChg chg="add mod">
          <ac:chgData name="Marcio Monteiro" userId="aef6e9f59deaac01" providerId="LiveId" clId="{6A8DAF11-0170-4933-B00C-B22EC133431A}" dt="2026-06-26T21:44:21.221" v="24" actId="1076"/>
          <ac:picMkLst>
            <pc:docMk/>
            <pc:sldMk cId="946933938" sldId="258"/>
            <ac:picMk id="9" creationId="{52631FFB-F993-3CB1-786B-343C9E30E9C8}"/>
          </ac:picMkLst>
        </pc:picChg>
        <pc:picChg chg="add mod">
          <ac:chgData name="Marcio Monteiro" userId="aef6e9f59deaac01" providerId="LiveId" clId="{6A8DAF11-0170-4933-B00C-B22EC133431A}" dt="2026-06-26T21:44:15.020" v="21" actId="1076"/>
          <ac:picMkLst>
            <pc:docMk/>
            <pc:sldMk cId="946933938" sldId="258"/>
            <ac:picMk id="11" creationId="{84C9E66F-338B-CC4E-4FB1-675E2018BD9A}"/>
          </ac:picMkLst>
        </pc:picChg>
        <pc:picChg chg="add mod">
          <ac:chgData name="Marcio Monteiro" userId="aef6e9f59deaac01" providerId="LiveId" clId="{6A8DAF11-0170-4933-B00C-B22EC133431A}" dt="2026-06-26T21:44:04.413" v="16" actId="1076"/>
          <ac:picMkLst>
            <pc:docMk/>
            <pc:sldMk cId="946933938" sldId="258"/>
            <ac:picMk id="13" creationId="{7622FAB6-5EC1-E6CD-6A49-AB5A420B2EC3}"/>
          </ac:picMkLst>
        </pc:picChg>
        <pc:picChg chg="add mod">
          <ac:chgData name="Marcio Monteiro" userId="aef6e9f59deaac01" providerId="LiveId" clId="{6A8DAF11-0170-4933-B00C-B22EC133431A}" dt="2026-06-26T21:44:10.235" v="18" actId="1076"/>
          <ac:picMkLst>
            <pc:docMk/>
            <pc:sldMk cId="946933938" sldId="258"/>
            <ac:picMk id="15" creationId="{5B941F96-19B4-8AF4-C9E2-BA99278EA470}"/>
          </ac:picMkLst>
        </pc:picChg>
        <pc:picChg chg="add mod">
          <ac:chgData name="Marcio Monteiro" userId="aef6e9f59deaac01" providerId="LiveId" clId="{6A8DAF11-0170-4933-B00C-B22EC133431A}" dt="2026-06-26T21:44:28.376" v="26" actId="1076"/>
          <ac:picMkLst>
            <pc:docMk/>
            <pc:sldMk cId="946933938" sldId="258"/>
            <ac:picMk id="17" creationId="{3D80850B-3525-5190-167A-8062B685F6E2}"/>
          </ac:picMkLst>
        </pc:picChg>
        <pc:picChg chg="add">
          <ac:chgData name="Marcio Monteiro" userId="aef6e9f59deaac01" providerId="LiveId" clId="{6A8DAF11-0170-4933-B00C-B22EC133431A}" dt="2026-06-26T21:43:37.802" v="9" actId="22"/>
          <ac:picMkLst>
            <pc:docMk/>
            <pc:sldMk cId="946933938" sldId="258"/>
            <ac:picMk id="19" creationId="{24069317-8F7A-DE9B-D42B-32C4EE0A1BCB}"/>
          </ac:picMkLst>
        </pc:picChg>
      </pc:sldChg>
      <pc:sldChg chg="addSp delSp modSp add mod modTransition addAnim delAnim modAnim">
        <pc:chgData name="Marcio Monteiro" userId="aef6e9f59deaac01" providerId="LiveId" clId="{6A8DAF11-0170-4933-B00C-B22EC133431A}" dt="2026-06-27T03:40:54.230" v="1144"/>
        <pc:sldMkLst>
          <pc:docMk/>
          <pc:sldMk cId="1441634771" sldId="259"/>
        </pc:sldMkLst>
        <pc:spChg chg="mod">
          <ac:chgData name="Marcio Monteiro" userId="aef6e9f59deaac01" providerId="LiveId" clId="{6A8DAF11-0170-4933-B00C-B22EC133431A}" dt="2026-06-26T21:50:22.241" v="122" actId="1076"/>
          <ac:spMkLst>
            <pc:docMk/>
            <pc:sldMk cId="1441634771" sldId="259"/>
            <ac:spMk id="27" creationId="{8FBF55CC-604F-3A9D-AE4A-6CBB3590B958}"/>
          </ac:spMkLst>
        </pc:spChg>
        <pc:spChg chg="mod">
          <ac:chgData name="Marcio Monteiro" userId="aef6e9f59deaac01" providerId="LiveId" clId="{6A8DAF11-0170-4933-B00C-B22EC133431A}" dt="2026-06-27T03:35:40.684" v="1071" actId="164"/>
          <ac:spMkLst>
            <pc:docMk/>
            <pc:sldMk cId="1441634771" sldId="259"/>
            <ac:spMk id="29" creationId="{D879F791-C9CB-8C98-7A24-E38834D097FC}"/>
          </ac:spMkLst>
        </pc:spChg>
        <pc:spChg chg="mod">
          <ac:chgData name="Marcio Monteiro" userId="aef6e9f59deaac01" providerId="LiveId" clId="{6A8DAF11-0170-4933-B00C-B22EC133431A}" dt="2026-06-27T03:35:40.684" v="1071" actId="164"/>
          <ac:spMkLst>
            <pc:docMk/>
            <pc:sldMk cId="1441634771" sldId="259"/>
            <ac:spMk id="31" creationId="{2953BCA1-F65C-9381-A877-E6814DAC23D0}"/>
          </ac:spMkLst>
        </pc:spChg>
        <pc:spChg chg="mod">
          <ac:chgData name="Marcio Monteiro" userId="aef6e9f59deaac01" providerId="LiveId" clId="{6A8DAF11-0170-4933-B00C-B22EC133431A}" dt="2026-06-26T21:50:32.620" v="125" actId="1076"/>
          <ac:spMkLst>
            <pc:docMk/>
            <pc:sldMk cId="1441634771" sldId="259"/>
            <ac:spMk id="33" creationId="{36BEDEAF-D6F5-5344-2BD9-363B18069233}"/>
          </ac:spMkLst>
        </pc:spChg>
        <pc:grpChg chg="add mod">
          <ac:chgData name="Marcio Monteiro" userId="aef6e9f59deaac01" providerId="LiveId" clId="{6A8DAF11-0170-4933-B00C-B22EC133431A}" dt="2026-06-27T03:35:40.684" v="1071" actId="164"/>
          <ac:grpSpMkLst>
            <pc:docMk/>
            <pc:sldMk cId="1441634771" sldId="259"/>
            <ac:grpSpMk id="16" creationId="{EDD7D036-1E41-B4FD-4BC1-CDD1A79BC98D}"/>
          </ac:grpSpMkLst>
        </pc:grpChg>
        <pc:picChg chg="del">
          <ac:chgData name="Marcio Monteiro" userId="aef6e9f59deaac01" providerId="LiveId" clId="{6A8DAF11-0170-4933-B00C-B22EC133431A}" dt="2026-06-26T21:50:13.121" v="121" actId="478"/>
          <ac:picMkLst>
            <pc:docMk/>
            <pc:sldMk cId="1441634771" sldId="259"/>
            <ac:picMk id="3" creationId="{F501A49A-70F6-81A4-2434-485A1645B740}"/>
          </ac:picMkLst>
        </pc:picChg>
        <pc:picChg chg="add mod">
          <ac:chgData name="Marcio Monteiro" userId="aef6e9f59deaac01" providerId="LiveId" clId="{6A8DAF11-0170-4933-B00C-B22EC133431A}" dt="2026-06-26T21:50:41.303" v="127" actId="1076"/>
          <ac:picMkLst>
            <pc:docMk/>
            <pc:sldMk cId="1441634771" sldId="259"/>
            <ac:picMk id="4" creationId="{0091DB88-7ECA-3F50-67C5-33FB01AB54C8}"/>
          </ac:picMkLst>
        </pc:picChg>
        <pc:picChg chg="del">
          <ac:chgData name="Marcio Monteiro" userId="aef6e9f59deaac01" providerId="LiveId" clId="{6A8DAF11-0170-4933-B00C-B22EC133431A}" dt="2026-06-26T21:50:44.260" v="128" actId="478"/>
          <ac:picMkLst>
            <pc:docMk/>
            <pc:sldMk cId="1441634771" sldId="259"/>
            <ac:picMk id="5" creationId="{F1F88722-88FB-CB2C-1268-D17A68CBB126}"/>
          </ac:picMkLst>
        </pc:picChg>
        <pc:picChg chg="mod">
          <ac:chgData name="Marcio Monteiro" userId="aef6e9f59deaac01" providerId="LiveId" clId="{6A8DAF11-0170-4933-B00C-B22EC133431A}" dt="2026-06-26T21:50:29.090" v="124" actId="1076"/>
          <ac:picMkLst>
            <pc:docMk/>
            <pc:sldMk cId="1441634771" sldId="259"/>
            <ac:picMk id="7" creationId="{0B959F2A-887D-4A99-6374-3844B4668284}"/>
          </ac:picMkLst>
        </pc:picChg>
        <pc:picChg chg="add mod">
          <ac:chgData name="Marcio Monteiro" userId="aef6e9f59deaac01" providerId="LiveId" clId="{6A8DAF11-0170-4933-B00C-B22EC133431A}" dt="2026-06-26T21:51:18.908" v="141" actId="1076"/>
          <ac:picMkLst>
            <pc:docMk/>
            <pc:sldMk cId="1441634771" sldId="259"/>
            <ac:picMk id="8" creationId="{A52683FE-9B6A-87EF-28F5-DECC757726BD}"/>
          </ac:picMkLst>
        </pc:picChg>
        <pc:picChg chg="mod">
          <ac:chgData name="Marcio Monteiro" userId="aef6e9f59deaac01" providerId="LiveId" clId="{6A8DAF11-0170-4933-B00C-B22EC133431A}" dt="2026-06-26T22:20:01.252" v="284" actId="1076"/>
          <ac:picMkLst>
            <pc:docMk/>
            <pc:sldMk cId="1441634771" sldId="259"/>
            <ac:picMk id="9" creationId="{95ABD792-3CD3-30DA-E196-23441F4DAFA7}"/>
          </ac:picMkLst>
        </pc:picChg>
        <pc:picChg chg="add mod">
          <ac:chgData name="Marcio Monteiro" userId="aef6e9f59deaac01" providerId="LiveId" clId="{6A8DAF11-0170-4933-B00C-B22EC133431A}" dt="2026-06-26T21:52:41.325" v="152" actId="1076"/>
          <ac:picMkLst>
            <pc:docMk/>
            <pc:sldMk cId="1441634771" sldId="259"/>
            <ac:picMk id="12" creationId="{A6F19DE0-C4E6-A5CE-B2F2-9A4AF449D692}"/>
          </ac:picMkLst>
        </pc:picChg>
        <pc:picChg chg="mod">
          <ac:chgData name="Marcio Monteiro" userId="aef6e9f59deaac01" providerId="LiveId" clId="{6A8DAF11-0170-4933-B00C-B22EC133431A}" dt="2026-06-26T22:19:42.170" v="281" actId="1076"/>
          <ac:picMkLst>
            <pc:docMk/>
            <pc:sldMk cId="1441634771" sldId="259"/>
            <ac:picMk id="13" creationId="{2F8AF43A-5DD3-D271-5552-FF23444849B8}"/>
          </ac:picMkLst>
        </pc:picChg>
        <pc:picChg chg="add mod">
          <ac:chgData name="Marcio Monteiro" userId="aef6e9f59deaac01" providerId="LiveId" clId="{6A8DAF11-0170-4933-B00C-B22EC133431A}" dt="2026-06-26T21:52:44.135" v="154" actId="1076"/>
          <ac:picMkLst>
            <pc:docMk/>
            <pc:sldMk cId="1441634771" sldId="259"/>
            <ac:picMk id="14" creationId="{D9731B09-0FD9-FCCD-7A06-1EB0B4786446}"/>
          </ac:picMkLst>
        </pc:picChg>
        <pc:picChg chg="mod">
          <ac:chgData name="Marcio Monteiro" userId="aef6e9f59deaac01" providerId="LiveId" clId="{6A8DAF11-0170-4933-B00C-B22EC133431A}" dt="2026-06-26T22:19:39.441" v="280" actId="1076"/>
          <ac:picMkLst>
            <pc:docMk/>
            <pc:sldMk cId="1441634771" sldId="259"/>
            <ac:picMk id="15" creationId="{35D95C47-AB91-58D9-5CD7-AC038759BCCC}"/>
          </ac:picMkLst>
        </pc:picChg>
        <pc:picChg chg="mod">
          <ac:chgData name="Marcio Monteiro" userId="aef6e9f59deaac01" providerId="LiveId" clId="{6A8DAF11-0170-4933-B00C-B22EC133431A}" dt="2026-06-26T22:20:07.143" v="286" actId="1076"/>
          <ac:picMkLst>
            <pc:docMk/>
            <pc:sldMk cId="1441634771" sldId="259"/>
            <ac:picMk id="19" creationId="{FD098A96-DE1A-4CAD-82A8-5E06E404771A}"/>
          </ac:picMkLst>
        </pc:picChg>
      </pc:sldChg>
      <pc:sldChg chg="addSp delSp modSp new mod modTransition addAnim delAnim modAnim">
        <pc:chgData name="Marcio Monteiro" userId="aef6e9f59deaac01" providerId="LiveId" clId="{6A8DAF11-0170-4933-B00C-B22EC133431A}" dt="2026-06-27T03:41:51.463" v="1156"/>
        <pc:sldMkLst>
          <pc:docMk/>
          <pc:sldMk cId="692245834" sldId="260"/>
        </pc:sldMkLst>
        <pc:spChg chg="add mod">
          <ac:chgData name="Marcio Monteiro" userId="aef6e9f59deaac01" providerId="LiveId" clId="{6A8DAF11-0170-4933-B00C-B22EC133431A}" dt="2026-06-26T22:16:11.203" v="242" actId="1076"/>
          <ac:spMkLst>
            <pc:docMk/>
            <pc:sldMk cId="692245834" sldId="260"/>
            <ac:spMk id="9" creationId="{9869C5D8-8575-7FEB-F2C9-F9C5D7ABC46E}"/>
          </ac:spMkLst>
        </pc:spChg>
        <pc:spChg chg="add mod">
          <ac:chgData name="Marcio Monteiro" userId="aef6e9f59deaac01" providerId="LiveId" clId="{6A8DAF11-0170-4933-B00C-B22EC133431A}" dt="2026-06-26T22:15:29.508" v="233" actId="1076"/>
          <ac:spMkLst>
            <pc:docMk/>
            <pc:sldMk cId="692245834" sldId="260"/>
            <ac:spMk id="11" creationId="{6F420BF0-ED8F-4E6F-3434-EBEAC2DEF084}"/>
          </ac:spMkLst>
        </pc:spChg>
        <pc:spChg chg="add mod">
          <ac:chgData name="Marcio Monteiro" userId="aef6e9f59deaac01" providerId="LiveId" clId="{6A8DAF11-0170-4933-B00C-B22EC133431A}" dt="2026-06-27T03:35:45.281" v="1072" actId="164"/>
          <ac:spMkLst>
            <pc:docMk/>
            <pc:sldMk cId="692245834" sldId="260"/>
            <ac:spMk id="13" creationId="{5E5EA7FE-11BE-5670-9C0D-0F22FD28CF36}"/>
          </ac:spMkLst>
        </pc:spChg>
        <pc:spChg chg="add mod">
          <ac:chgData name="Marcio Monteiro" userId="aef6e9f59deaac01" providerId="LiveId" clId="{6A8DAF11-0170-4933-B00C-B22EC133431A}" dt="2026-06-27T03:35:45.281" v="1072" actId="164"/>
          <ac:spMkLst>
            <pc:docMk/>
            <pc:sldMk cId="692245834" sldId="260"/>
            <ac:spMk id="15" creationId="{C7B0CD25-EB8B-03D5-300F-2D15C587219D}"/>
          </ac:spMkLst>
        </pc:spChg>
        <pc:spChg chg="add mod">
          <ac:chgData name="Marcio Monteiro" userId="aef6e9f59deaac01" providerId="LiveId" clId="{6A8DAF11-0170-4933-B00C-B22EC133431A}" dt="2026-06-26T22:16:34.007" v="247" actId="164"/>
          <ac:spMkLst>
            <pc:docMk/>
            <pc:sldMk cId="692245834" sldId="260"/>
            <ac:spMk id="16" creationId="{E35D3CCA-35FE-83D0-0F4A-4D0FA0DD8E5C}"/>
          </ac:spMkLst>
        </pc:spChg>
        <pc:spChg chg="mod">
          <ac:chgData name="Marcio Monteiro" userId="aef6e9f59deaac01" providerId="LiveId" clId="{6A8DAF11-0170-4933-B00C-B22EC133431A}" dt="2026-06-26T22:16:36.104" v="248"/>
          <ac:spMkLst>
            <pc:docMk/>
            <pc:sldMk cId="692245834" sldId="260"/>
            <ac:spMk id="23" creationId="{32199ED8-6AF1-D33C-86BB-C32B13D10271}"/>
          </ac:spMkLst>
        </pc:spChg>
        <pc:spChg chg="add mod">
          <ac:chgData name="Marcio Monteiro" userId="aef6e9f59deaac01" providerId="LiveId" clId="{6A8DAF11-0170-4933-B00C-B22EC133431A}" dt="2026-06-26T22:21:05.290" v="304" actId="1036"/>
          <ac:spMkLst>
            <pc:docMk/>
            <pc:sldMk cId="692245834" sldId="260"/>
            <ac:spMk id="26" creationId="{E4F65D18-06D3-E682-AB50-D8E3C957E0AE}"/>
          </ac:spMkLst>
        </pc:spChg>
        <pc:spChg chg="add mod">
          <ac:chgData name="Marcio Monteiro" userId="aef6e9f59deaac01" providerId="LiveId" clId="{6A8DAF11-0170-4933-B00C-B22EC133431A}" dt="2026-06-26T22:21:05.290" v="304" actId="1036"/>
          <ac:spMkLst>
            <pc:docMk/>
            <pc:sldMk cId="692245834" sldId="260"/>
            <ac:spMk id="27" creationId="{D4AFC75D-4517-C75B-7F7B-89B5B0727B42}"/>
          </ac:spMkLst>
        </pc:spChg>
        <pc:spChg chg="add mod">
          <ac:chgData name="Marcio Monteiro" userId="aef6e9f59deaac01" providerId="LiveId" clId="{6A8DAF11-0170-4933-B00C-B22EC133431A}" dt="2026-06-26T22:21:05.290" v="304" actId="1036"/>
          <ac:spMkLst>
            <pc:docMk/>
            <pc:sldMk cId="692245834" sldId="260"/>
            <ac:spMk id="29" creationId="{297D2A6F-7C27-9433-07B2-F3436B30197D}"/>
          </ac:spMkLst>
        </pc:spChg>
        <pc:spChg chg="add mod">
          <ac:chgData name="Marcio Monteiro" userId="aef6e9f59deaac01" providerId="LiveId" clId="{6A8DAF11-0170-4933-B00C-B22EC133431A}" dt="2026-06-26T22:21:05.290" v="304" actId="1036"/>
          <ac:spMkLst>
            <pc:docMk/>
            <pc:sldMk cId="692245834" sldId="260"/>
            <ac:spMk id="30" creationId="{1A56DFB4-B813-6A6F-58E2-15162C37A195}"/>
          </ac:spMkLst>
        </pc:spChg>
        <pc:grpChg chg="add mod">
          <ac:chgData name="Marcio Monteiro" userId="aef6e9f59deaac01" providerId="LiveId" clId="{6A8DAF11-0170-4933-B00C-B22EC133431A}" dt="2026-06-26T22:21:05.290" v="304" actId="1036"/>
          <ac:grpSpMkLst>
            <pc:docMk/>
            <pc:sldMk cId="692245834" sldId="260"/>
            <ac:grpSpMk id="21" creationId="{B636FC7D-22F6-BECB-9F8E-EA93C7D04C06}"/>
          </ac:grpSpMkLst>
        </pc:grpChg>
        <pc:grpChg chg="add mod">
          <ac:chgData name="Marcio Monteiro" userId="aef6e9f59deaac01" providerId="LiveId" clId="{6A8DAF11-0170-4933-B00C-B22EC133431A}" dt="2026-06-26T22:21:05.290" v="304" actId="1036"/>
          <ac:grpSpMkLst>
            <pc:docMk/>
            <pc:sldMk cId="692245834" sldId="260"/>
            <ac:grpSpMk id="22" creationId="{2E2BA738-11F5-7C97-97CB-A7EF861D3784}"/>
          </ac:grpSpMkLst>
        </pc:grpChg>
        <pc:grpChg chg="add mod">
          <ac:chgData name="Marcio Monteiro" userId="aef6e9f59deaac01" providerId="LiveId" clId="{6A8DAF11-0170-4933-B00C-B22EC133431A}" dt="2026-06-27T03:35:45.281" v="1072" actId="164"/>
          <ac:grpSpMkLst>
            <pc:docMk/>
            <pc:sldMk cId="692245834" sldId="260"/>
            <ac:grpSpMk id="45" creationId="{47F15D7E-D567-E79E-C8E2-D6AC75D12A6A}"/>
          </ac:grpSpMkLst>
        </pc:grpChg>
        <pc:picChg chg="add del mod">
          <ac:chgData name="Marcio Monteiro" userId="aef6e9f59deaac01" providerId="LiveId" clId="{6A8DAF11-0170-4933-B00C-B22EC133431A}" dt="2026-06-26T21:53:50.234" v="158" actId="478"/>
          <ac:picMkLst>
            <pc:docMk/>
            <pc:sldMk cId="692245834" sldId="260"/>
            <ac:picMk id="3" creationId="{25C0DBAD-7615-14AE-B762-5D6D7E38CE66}"/>
          </ac:picMkLst>
        </pc:picChg>
        <pc:picChg chg="add del mod">
          <ac:chgData name="Marcio Monteiro" userId="aef6e9f59deaac01" providerId="LiveId" clId="{6A8DAF11-0170-4933-B00C-B22EC133431A}" dt="2026-06-26T21:54:02.586" v="161" actId="478"/>
          <ac:picMkLst>
            <pc:docMk/>
            <pc:sldMk cId="692245834" sldId="260"/>
            <ac:picMk id="5" creationId="{94726B0E-EE9A-4921-EE58-E408914555D9}"/>
          </ac:picMkLst>
        </pc:picChg>
        <pc:picChg chg="add mod modCrop">
          <ac:chgData name="Marcio Monteiro" userId="aef6e9f59deaac01" providerId="LiveId" clId="{6A8DAF11-0170-4933-B00C-B22EC133431A}" dt="2026-06-26T21:54:14.748" v="167" actId="18654"/>
          <ac:picMkLst>
            <pc:docMk/>
            <pc:sldMk cId="692245834" sldId="260"/>
            <ac:picMk id="7" creationId="{6D9157F6-0CFB-6FF8-560A-04566E429046}"/>
          </ac:picMkLst>
        </pc:picChg>
        <pc:picChg chg="add mod modCrop">
          <ac:chgData name="Marcio Monteiro" userId="aef6e9f59deaac01" providerId="LiveId" clId="{6A8DAF11-0170-4933-B00C-B22EC133431A}" dt="2026-06-26T21:55:03.504" v="173" actId="18654"/>
          <ac:picMkLst>
            <pc:docMk/>
            <pc:sldMk cId="692245834" sldId="260"/>
            <ac:picMk id="8" creationId="{3C989BBB-7C5F-718A-898F-6170904207D4}"/>
          </ac:picMkLst>
        </pc:picChg>
        <pc:picChg chg="add del mod">
          <ac:chgData name="Marcio Monteiro" userId="aef6e9f59deaac01" providerId="LiveId" clId="{6A8DAF11-0170-4933-B00C-B22EC133431A}" dt="2026-06-26T22:16:39.551" v="250" actId="21"/>
          <ac:picMkLst>
            <pc:docMk/>
            <pc:sldMk cId="692245834" sldId="260"/>
            <ac:picMk id="18" creationId="{AAF98DF9-D524-B573-56FC-248C4CB474B6}"/>
          </ac:picMkLst>
        </pc:picChg>
        <pc:picChg chg="add mod">
          <ac:chgData name="Marcio Monteiro" userId="aef6e9f59deaac01" providerId="LiveId" clId="{6A8DAF11-0170-4933-B00C-B22EC133431A}" dt="2026-06-26T22:17:05.011" v="260" actId="1038"/>
          <ac:picMkLst>
            <pc:docMk/>
            <pc:sldMk cId="692245834" sldId="260"/>
            <ac:picMk id="20" creationId="{33D74730-2507-2504-D186-1D18C6111034}"/>
          </ac:picMkLst>
        </pc:picChg>
        <pc:picChg chg="mod">
          <ac:chgData name="Marcio Monteiro" userId="aef6e9f59deaac01" providerId="LiveId" clId="{6A8DAF11-0170-4933-B00C-B22EC133431A}" dt="2026-06-26T22:16:54.906" v="254" actId="1076"/>
          <ac:picMkLst>
            <pc:docMk/>
            <pc:sldMk cId="692245834" sldId="260"/>
            <ac:picMk id="24" creationId="{B203BFDA-38BF-262E-5CC2-CA7DBF38929D}"/>
          </ac:picMkLst>
        </pc:picChg>
        <pc:picChg chg="add">
          <ac:chgData name="Marcio Monteiro" userId="aef6e9f59deaac01" providerId="LiveId" clId="{6A8DAF11-0170-4933-B00C-B22EC133431A}" dt="2026-06-26T22:20:13.968" v="287" actId="22"/>
          <ac:picMkLst>
            <pc:docMk/>
            <pc:sldMk cId="692245834" sldId="260"/>
            <ac:picMk id="32" creationId="{FF12DC52-D736-9EF5-886B-2BD2472FA071}"/>
          </ac:picMkLst>
        </pc:picChg>
        <pc:picChg chg="add mod">
          <ac:chgData name="Marcio Monteiro" userId="aef6e9f59deaac01" providerId="LiveId" clId="{6A8DAF11-0170-4933-B00C-B22EC133431A}" dt="2026-06-26T22:20:23.517" v="288" actId="1076"/>
          <ac:picMkLst>
            <pc:docMk/>
            <pc:sldMk cId="692245834" sldId="260"/>
            <ac:picMk id="34" creationId="{B4E0C15D-740B-AD38-1309-DAE285FF2859}"/>
          </ac:picMkLst>
        </pc:picChg>
        <pc:picChg chg="add mod">
          <ac:chgData name="Marcio Monteiro" userId="aef6e9f59deaac01" providerId="LiveId" clId="{6A8DAF11-0170-4933-B00C-B22EC133431A}" dt="2026-06-26T22:20:39.382" v="296" actId="1076"/>
          <ac:picMkLst>
            <pc:docMk/>
            <pc:sldMk cId="692245834" sldId="260"/>
            <ac:picMk id="36" creationId="{98920273-BA32-6BB4-6A1E-CCC49D655F89}"/>
          </ac:picMkLst>
        </pc:picChg>
        <pc:picChg chg="add mod">
          <ac:chgData name="Marcio Monteiro" userId="aef6e9f59deaac01" providerId="LiveId" clId="{6A8DAF11-0170-4933-B00C-B22EC133431A}" dt="2026-06-26T22:20:33.648" v="293" actId="1076"/>
          <ac:picMkLst>
            <pc:docMk/>
            <pc:sldMk cId="692245834" sldId="260"/>
            <ac:picMk id="38" creationId="{C4194DA3-DF8F-EE60-0F74-8CF64AE03B14}"/>
          </ac:picMkLst>
        </pc:picChg>
        <pc:picChg chg="add">
          <ac:chgData name="Marcio Monteiro" userId="aef6e9f59deaac01" providerId="LiveId" clId="{6A8DAF11-0170-4933-B00C-B22EC133431A}" dt="2026-06-26T22:20:13.968" v="287" actId="22"/>
          <ac:picMkLst>
            <pc:docMk/>
            <pc:sldMk cId="692245834" sldId="260"/>
            <ac:picMk id="40" creationId="{B8226A6D-DD28-7410-90B3-D8E01117C704}"/>
          </ac:picMkLst>
        </pc:picChg>
        <pc:picChg chg="add">
          <ac:chgData name="Marcio Monteiro" userId="aef6e9f59deaac01" providerId="LiveId" clId="{6A8DAF11-0170-4933-B00C-B22EC133431A}" dt="2026-06-26T22:20:13.968" v="287" actId="22"/>
          <ac:picMkLst>
            <pc:docMk/>
            <pc:sldMk cId="692245834" sldId="260"/>
            <ac:picMk id="42" creationId="{45127FC2-AC3C-D4BE-5030-BA4A7DBDEBB2}"/>
          </ac:picMkLst>
        </pc:picChg>
        <pc:picChg chg="add mod">
          <ac:chgData name="Marcio Monteiro" userId="aef6e9f59deaac01" providerId="LiveId" clId="{6A8DAF11-0170-4933-B00C-B22EC133431A}" dt="2026-06-26T22:20:32.234" v="292" actId="1076"/>
          <ac:picMkLst>
            <pc:docMk/>
            <pc:sldMk cId="692245834" sldId="260"/>
            <ac:picMk id="44" creationId="{7056F37E-80D2-465A-0721-694706B4FFAE}"/>
          </ac:picMkLst>
        </pc:picChg>
      </pc:sldChg>
      <pc:sldChg chg="addSp delSp modSp new mod modTransition setBg addAnim delAnim modAnim">
        <pc:chgData name="Marcio Monteiro" userId="aef6e9f59deaac01" providerId="LiveId" clId="{6A8DAF11-0170-4933-B00C-B22EC133431A}" dt="2026-06-27T03:42:48.531" v="1169"/>
        <pc:sldMkLst>
          <pc:docMk/>
          <pc:sldMk cId="2230652914" sldId="261"/>
        </pc:sldMkLst>
        <pc:spChg chg="add mod">
          <ac:chgData name="Marcio Monteiro" userId="aef6e9f59deaac01" providerId="LiveId" clId="{6A8DAF11-0170-4933-B00C-B22EC133431A}" dt="2026-06-27T01:40:09.807" v="308" actId="1076"/>
          <ac:spMkLst>
            <pc:docMk/>
            <pc:sldMk cId="2230652914" sldId="261"/>
            <ac:spMk id="3" creationId="{008B8464-D6FF-3F31-D914-056A6DD6B7DC}"/>
          </ac:spMkLst>
        </pc:spChg>
        <pc:spChg chg="add mod">
          <ac:chgData name="Marcio Monteiro" userId="aef6e9f59deaac01" providerId="LiveId" clId="{6A8DAF11-0170-4933-B00C-B22EC133431A}" dt="2026-06-27T03:35:51.461" v="1073" actId="164"/>
          <ac:spMkLst>
            <pc:docMk/>
            <pc:sldMk cId="2230652914" sldId="261"/>
            <ac:spMk id="5" creationId="{F26F3708-A032-0406-EFED-EDD1EE034AE1}"/>
          </ac:spMkLst>
        </pc:spChg>
        <pc:spChg chg="add mod">
          <ac:chgData name="Marcio Monteiro" userId="aef6e9f59deaac01" providerId="LiveId" clId="{6A8DAF11-0170-4933-B00C-B22EC133431A}" dt="2026-06-27T03:35:51.461" v="1073" actId="164"/>
          <ac:spMkLst>
            <pc:docMk/>
            <pc:sldMk cId="2230652914" sldId="261"/>
            <ac:spMk id="7" creationId="{E0F5D23A-0001-E5EF-27C1-370F781A5F85}"/>
          </ac:spMkLst>
        </pc:spChg>
        <pc:spChg chg="mod">
          <ac:chgData name="Marcio Monteiro" userId="aef6e9f59deaac01" providerId="LiveId" clId="{6A8DAF11-0170-4933-B00C-B22EC133431A}" dt="2026-06-27T01:40:17.692" v="309"/>
          <ac:spMkLst>
            <pc:docMk/>
            <pc:sldMk cId="2230652914" sldId="261"/>
            <ac:spMk id="9" creationId="{5CD14A5D-CC88-4CF0-BEE3-525C0FD11A88}"/>
          </ac:spMkLst>
        </pc:spChg>
        <pc:spChg chg="add mod">
          <ac:chgData name="Marcio Monteiro" userId="aef6e9f59deaac01" providerId="LiveId" clId="{6A8DAF11-0170-4933-B00C-B22EC133431A}" dt="2026-06-27T02:43:56.519" v="764" actId="164"/>
          <ac:spMkLst>
            <pc:docMk/>
            <pc:sldMk cId="2230652914" sldId="261"/>
            <ac:spMk id="11" creationId="{ED33B968-A863-D358-E62A-C483386F7B21}"/>
          </ac:spMkLst>
        </pc:spChg>
        <pc:spChg chg="mod">
          <ac:chgData name="Marcio Monteiro" userId="aef6e9f59deaac01" providerId="LiveId" clId="{6A8DAF11-0170-4933-B00C-B22EC133431A}" dt="2026-06-27T01:41:15.138" v="316"/>
          <ac:spMkLst>
            <pc:docMk/>
            <pc:sldMk cId="2230652914" sldId="261"/>
            <ac:spMk id="13" creationId="{5CD14A5D-CC88-4CF0-BEE3-525C0FD11A88}"/>
          </ac:spMkLst>
        </pc:spChg>
        <pc:spChg chg="add mod">
          <ac:chgData name="Marcio Monteiro" userId="aef6e9f59deaac01" providerId="LiveId" clId="{6A8DAF11-0170-4933-B00C-B22EC133431A}" dt="2026-06-27T02:43:56.519" v="764" actId="164"/>
          <ac:spMkLst>
            <pc:docMk/>
            <pc:sldMk cId="2230652914" sldId="261"/>
            <ac:spMk id="16" creationId="{47411119-B213-1F27-D667-61B824D0BB2B}"/>
          </ac:spMkLst>
        </pc:spChg>
        <pc:spChg chg="add mod">
          <ac:chgData name="Marcio Monteiro" userId="aef6e9f59deaac01" providerId="LiveId" clId="{6A8DAF11-0170-4933-B00C-B22EC133431A}" dt="2026-06-27T02:43:56.519" v="764" actId="164"/>
          <ac:spMkLst>
            <pc:docMk/>
            <pc:sldMk cId="2230652914" sldId="261"/>
            <ac:spMk id="18" creationId="{99313855-B093-DA3E-069A-5D2CF3B4F108}"/>
          </ac:spMkLst>
        </pc:spChg>
        <pc:spChg chg="add mod">
          <ac:chgData name="Marcio Monteiro" userId="aef6e9f59deaac01" providerId="LiveId" clId="{6A8DAF11-0170-4933-B00C-B22EC133431A}" dt="2026-06-27T02:44:02.321" v="766" actId="164"/>
          <ac:spMkLst>
            <pc:docMk/>
            <pc:sldMk cId="2230652914" sldId="261"/>
            <ac:spMk id="19" creationId="{510865E2-DF0D-A9C2-4C7E-BF63ED66F136}"/>
          </ac:spMkLst>
        </pc:spChg>
        <pc:spChg chg="mod">
          <ac:chgData name="Marcio Monteiro" userId="aef6e9f59deaac01" providerId="LiveId" clId="{6A8DAF11-0170-4933-B00C-B22EC133431A}" dt="2026-06-27T01:42:10.990" v="334"/>
          <ac:spMkLst>
            <pc:docMk/>
            <pc:sldMk cId="2230652914" sldId="261"/>
            <ac:spMk id="21" creationId="{8462A481-9E54-E9B9-8414-9239716CCACC}"/>
          </ac:spMkLst>
        </pc:spChg>
        <pc:spChg chg="add mod">
          <ac:chgData name="Marcio Monteiro" userId="aef6e9f59deaac01" providerId="LiveId" clId="{6A8DAF11-0170-4933-B00C-B22EC133431A}" dt="2026-06-27T02:44:02.321" v="766" actId="164"/>
          <ac:spMkLst>
            <pc:docMk/>
            <pc:sldMk cId="2230652914" sldId="261"/>
            <ac:spMk id="23" creationId="{8957C7AC-9E1F-9EF0-B4C4-93DF9613DE91}"/>
          </ac:spMkLst>
        </pc:spChg>
        <pc:spChg chg="add mod">
          <ac:chgData name="Marcio Monteiro" userId="aef6e9f59deaac01" providerId="LiveId" clId="{6A8DAF11-0170-4933-B00C-B22EC133431A}" dt="2026-06-27T02:44:02.321" v="766" actId="164"/>
          <ac:spMkLst>
            <pc:docMk/>
            <pc:sldMk cId="2230652914" sldId="261"/>
            <ac:spMk id="24" creationId="{C0E96459-62AC-E1A7-255C-F32906C4799D}"/>
          </ac:spMkLst>
        </pc:spChg>
        <pc:spChg chg="add mod">
          <ac:chgData name="Marcio Monteiro" userId="aef6e9f59deaac01" providerId="LiveId" clId="{6A8DAF11-0170-4933-B00C-B22EC133431A}" dt="2026-06-27T02:44:08.628" v="768" actId="164"/>
          <ac:spMkLst>
            <pc:docMk/>
            <pc:sldMk cId="2230652914" sldId="261"/>
            <ac:spMk id="25" creationId="{BC5D2FF7-0A11-A5A3-FF80-8A71F28062BC}"/>
          </ac:spMkLst>
        </pc:spChg>
        <pc:spChg chg="mod">
          <ac:chgData name="Marcio Monteiro" userId="aef6e9f59deaac01" providerId="LiveId" clId="{6A8DAF11-0170-4933-B00C-B22EC133431A}" dt="2026-06-27T01:42:33.297" v="340" actId="207"/>
          <ac:spMkLst>
            <pc:docMk/>
            <pc:sldMk cId="2230652914" sldId="261"/>
            <ac:spMk id="27" creationId="{59FCA266-56B2-53C6-5187-0199D616F685}"/>
          </ac:spMkLst>
        </pc:spChg>
        <pc:spChg chg="add mod">
          <ac:chgData name="Marcio Monteiro" userId="aef6e9f59deaac01" providerId="LiveId" clId="{6A8DAF11-0170-4933-B00C-B22EC133431A}" dt="2026-06-27T02:44:08.628" v="768" actId="164"/>
          <ac:spMkLst>
            <pc:docMk/>
            <pc:sldMk cId="2230652914" sldId="261"/>
            <ac:spMk id="29" creationId="{289479B7-2C12-6E83-A26D-6C77BF83FE0B}"/>
          </ac:spMkLst>
        </pc:spChg>
        <pc:spChg chg="add mod">
          <ac:chgData name="Marcio Monteiro" userId="aef6e9f59deaac01" providerId="LiveId" clId="{6A8DAF11-0170-4933-B00C-B22EC133431A}" dt="2026-06-27T02:44:08.628" v="768" actId="164"/>
          <ac:spMkLst>
            <pc:docMk/>
            <pc:sldMk cId="2230652914" sldId="261"/>
            <ac:spMk id="30" creationId="{01FF67B2-5C49-2CA0-5A36-1660E1D44462}"/>
          </ac:spMkLst>
        </pc:spChg>
        <pc:spChg chg="add mod">
          <ac:chgData name="Marcio Monteiro" userId="aef6e9f59deaac01" providerId="LiveId" clId="{6A8DAF11-0170-4933-B00C-B22EC133431A}" dt="2026-06-27T02:44:12.901" v="770" actId="164"/>
          <ac:spMkLst>
            <pc:docMk/>
            <pc:sldMk cId="2230652914" sldId="261"/>
            <ac:spMk id="31" creationId="{D105BB47-8C34-8AD6-FB08-FDE4C0201E7D}"/>
          </ac:spMkLst>
        </pc:spChg>
        <pc:spChg chg="mod">
          <ac:chgData name="Marcio Monteiro" userId="aef6e9f59deaac01" providerId="LiveId" clId="{6A8DAF11-0170-4933-B00C-B22EC133431A}" dt="2026-06-27T01:43:05.004" v="348"/>
          <ac:spMkLst>
            <pc:docMk/>
            <pc:sldMk cId="2230652914" sldId="261"/>
            <ac:spMk id="33" creationId="{DBCBE285-0BAE-7321-7FA2-5B8D1BC79F07}"/>
          </ac:spMkLst>
        </pc:spChg>
        <pc:spChg chg="add mod">
          <ac:chgData name="Marcio Monteiro" userId="aef6e9f59deaac01" providerId="LiveId" clId="{6A8DAF11-0170-4933-B00C-B22EC133431A}" dt="2026-06-27T02:44:12.901" v="770" actId="164"/>
          <ac:spMkLst>
            <pc:docMk/>
            <pc:sldMk cId="2230652914" sldId="261"/>
            <ac:spMk id="35" creationId="{5D116AAE-8FC9-CD0D-FBAE-D5BA5C677D47}"/>
          </ac:spMkLst>
        </pc:spChg>
        <pc:spChg chg="add mod">
          <ac:chgData name="Marcio Monteiro" userId="aef6e9f59deaac01" providerId="LiveId" clId="{6A8DAF11-0170-4933-B00C-B22EC133431A}" dt="2026-06-27T02:44:12.901" v="770" actId="164"/>
          <ac:spMkLst>
            <pc:docMk/>
            <pc:sldMk cId="2230652914" sldId="261"/>
            <ac:spMk id="36" creationId="{F0E37C75-DF01-F428-1469-8B67A411ADE8}"/>
          </ac:spMkLst>
        </pc:spChg>
        <pc:grpChg chg="add del mod">
          <ac:chgData name="Marcio Monteiro" userId="aef6e9f59deaac01" providerId="LiveId" clId="{6A8DAF11-0170-4933-B00C-B22EC133431A}" dt="2026-06-27T01:41:14.440" v="315" actId="21"/>
          <ac:grpSpMkLst>
            <pc:docMk/>
            <pc:sldMk cId="2230652914" sldId="261"/>
            <ac:grpSpMk id="8" creationId="{19BD0F40-08AE-F928-B2A4-CBF49FCB5AED}"/>
          </ac:grpSpMkLst>
        </pc:grpChg>
        <pc:grpChg chg="add mod">
          <ac:chgData name="Marcio Monteiro" userId="aef6e9f59deaac01" providerId="LiveId" clId="{6A8DAF11-0170-4933-B00C-B22EC133431A}" dt="2026-06-27T01:41:19.107" v="317" actId="1076"/>
          <ac:grpSpMkLst>
            <pc:docMk/>
            <pc:sldMk cId="2230652914" sldId="261"/>
            <ac:grpSpMk id="12" creationId="{19BD0F40-08AE-F928-B2A4-CBF49FCB5AED}"/>
          </ac:grpSpMkLst>
        </pc:grpChg>
        <pc:grpChg chg="add mod">
          <ac:chgData name="Marcio Monteiro" userId="aef6e9f59deaac01" providerId="LiveId" clId="{6A8DAF11-0170-4933-B00C-B22EC133431A}" dt="2026-06-27T01:42:15.888" v="335" actId="1076"/>
          <ac:grpSpMkLst>
            <pc:docMk/>
            <pc:sldMk cId="2230652914" sldId="261"/>
            <ac:grpSpMk id="20" creationId="{25F82FCE-0263-2A91-DA66-314572DBDE9C}"/>
          </ac:grpSpMkLst>
        </pc:grpChg>
        <pc:grpChg chg="add mod">
          <ac:chgData name="Marcio Monteiro" userId="aef6e9f59deaac01" providerId="LiveId" clId="{6A8DAF11-0170-4933-B00C-B22EC133431A}" dt="2026-06-27T01:42:30.792" v="339" actId="1076"/>
          <ac:grpSpMkLst>
            <pc:docMk/>
            <pc:sldMk cId="2230652914" sldId="261"/>
            <ac:grpSpMk id="26" creationId="{D43A74D4-4684-4D2D-B233-7D15A6440BC0}"/>
          </ac:grpSpMkLst>
        </pc:grpChg>
        <pc:grpChg chg="add mod">
          <ac:chgData name="Marcio Monteiro" userId="aef6e9f59deaac01" providerId="LiveId" clId="{6A8DAF11-0170-4933-B00C-B22EC133431A}" dt="2026-06-27T01:43:11.520" v="349" actId="1076"/>
          <ac:grpSpMkLst>
            <pc:docMk/>
            <pc:sldMk cId="2230652914" sldId="261"/>
            <ac:grpSpMk id="32" creationId="{87343389-182B-4016-9172-7C822A935BB7}"/>
          </ac:grpSpMkLst>
        </pc:grpChg>
        <pc:grpChg chg="add mod ord">
          <ac:chgData name="Marcio Monteiro" userId="aef6e9f59deaac01" providerId="LiveId" clId="{6A8DAF11-0170-4933-B00C-B22EC133431A}" dt="2026-06-27T02:43:58.167" v="765" actId="171"/>
          <ac:grpSpMkLst>
            <pc:docMk/>
            <pc:sldMk cId="2230652914" sldId="261"/>
            <ac:grpSpMk id="53" creationId="{281FCEDD-807C-3DF0-5E75-A54239AD266E}"/>
          </ac:grpSpMkLst>
        </pc:grpChg>
        <pc:grpChg chg="add mod ord">
          <ac:chgData name="Marcio Monteiro" userId="aef6e9f59deaac01" providerId="LiveId" clId="{6A8DAF11-0170-4933-B00C-B22EC133431A}" dt="2026-06-27T02:44:03.263" v="767" actId="171"/>
          <ac:grpSpMkLst>
            <pc:docMk/>
            <pc:sldMk cId="2230652914" sldId="261"/>
            <ac:grpSpMk id="54" creationId="{C007A67C-3C57-04F5-570A-B608847016F6}"/>
          </ac:grpSpMkLst>
        </pc:grpChg>
        <pc:grpChg chg="add mod ord">
          <ac:chgData name="Marcio Monteiro" userId="aef6e9f59deaac01" providerId="LiveId" clId="{6A8DAF11-0170-4933-B00C-B22EC133431A}" dt="2026-06-27T02:44:09.301" v="769" actId="171"/>
          <ac:grpSpMkLst>
            <pc:docMk/>
            <pc:sldMk cId="2230652914" sldId="261"/>
            <ac:grpSpMk id="55" creationId="{58AE2A5D-FD57-04F2-309F-1A5ED7793B6F}"/>
          </ac:grpSpMkLst>
        </pc:grpChg>
        <pc:grpChg chg="add mod ord">
          <ac:chgData name="Marcio Monteiro" userId="aef6e9f59deaac01" providerId="LiveId" clId="{6A8DAF11-0170-4933-B00C-B22EC133431A}" dt="2026-06-27T02:44:13.761" v="771" actId="171"/>
          <ac:grpSpMkLst>
            <pc:docMk/>
            <pc:sldMk cId="2230652914" sldId="261"/>
            <ac:grpSpMk id="56" creationId="{874C0495-41BF-9D41-93C5-4FD33009AEAE}"/>
          </ac:grpSpMkLst>
        </pc:grpChg>
        <pc:grpChg chg="add mod">
          <ac:chgData name="Marcio Monteiro" userId="aef6e9f59deaac01" providerId="LiveId" clId="{6A8DAF11-0170-4933-B00C-B22EC133431A}" dt="2026-06-27T03:35:51.461" v="1073" actId="164"/>
          <ac:grpSpMkLst>
            <pc:docMk/>
            <pc:sldMk cId="2230652914" sldId="261"/>
            <ac:grpSpMk id="57" creationId="{68262043-1FC6-E703-6025-F2AAB7545AD6}"/>
          </ac:grpSpMkLst>
        </pc:grpChg>
        <pc:picChg chg="mod">
          <ac:chgData name="Marcio Monteiro" userId="aef6e9f59deaac01" providerId="LiveId" clId="{6A8DAF11-0170-4933-B00C-B22EC133431A}" dt="2026-06-27T01:40:17.692" v="309"/>
          <ac:picMkLst>
            <pc:docMk/>
            <pc:sldMk cId="2230652914" sldId="261"/>
            <ac:picMk id="10" creationId="{F7AE1D99-0736-FDE5-8271-C64E63ABCA33}"/>
          </ac:picMkLst>
        </pc:picChg>
        <pc:picChg chg="mod">
          <ac:chgData name="Marcio Monteiro" userId="aef6e9f59deaac01" providerId="LiveId" clId="{6A8DAF11-0170-4933-B00C-B22EC133431A}" dt="2026-06-27T01:41:15.138" v="316"/>
          <ac:picMkLst>
            <pc:docMk/>
            <pc:sldMk cId="2230652914" sldId="261"/>
            <ac:picMk id="14" creationId="{F7AE1D99-0736-FDE5-8271-C64E63ABCA33}"/>
          </ac:picMkLst>
        </pc:picChg>
        <pc:picChg chg="mod">
          <ac:chgData name="Marcio Monteiro" userId="aef6e9f59deaac01" providerId="LiveId" clId="{6A8DAF11-0170-4933-B00C-B22EC133431A}" dt="2026-06-27T01:42:10.990" v="334"/>
          <ac:picMkLst>
            <pc:docMk/>
            <pc:sldMk cId="2230652914" sldId="261"/>
            <ac:picMk id="22" creationId="{0A48D5F4-5BE9-5707-DE9A-DD967962388F}"/>
          </ac:picMkLst>
        </pc:picChg>
        <pc:picChg chg="mod">
          <ac:chgData name="Marcio Monteiro" userId="aef6e9f59deaac01" providerId="LiveId" clId="{6A8DAF11-0170-4933-B00C-B22EC133431A}" dt="2026-06-27T01:42:28.288" v="338"/>
          <ac:picMkLst>
            <pc:docMk/>
            <pc:sldMk cId="2230652914" sldId="261"/>
            <ac:picMk id="28" creationId="{B2C27F52-AB83-84EE-5A1E-2F91920B6AB7}"/>
          </ac:picMkLst>
        </pc:picChg>
        <pc:picChg chg="mod">
          <ac:chgData name="Marcio Monteiro" userId="aef6e9f59deaac01" providerId="LiveId" clId="{6A8DAF11-0170-4933-B00C-B22EC133431A}" dt="2026-06-27T01:43:05.004" v="348"/>
          <ac:picMkLst>
            <pc:docMk/>
            <pc:sldMk cId="2230652914" sldId="261"/>
            <ac:picMk id="34" creationId="{7C6ABC5E-F54F-07B8-B803-8A4B03BE563F}"/>
          </ac:picMkLst>
        </pc:picChg>
        <pc:picChg chg="add mod">
          <ac:chgData name="Marcio Monteiro" userId="aef6e9f59deaac01" providerId="LiveId" clId="{6A8DAF11-0170-4933-B00C-B22EC133431A}" dt="2026-06-27T01:43:35.703" v="353" actId="1076"/>
          <ac:picMkLst>
            <pc:docMk/>
            <pc:sldMk cId="2230652914" sldId="261"/>
            <ac:picMk id="38" creationId="{39B25CE7-98C2-EB10-DA13-335EDB76551C}"/>
          </ac:picMkLst>
        </pc:picChg>
        <pc:picChg chg="add mod">
          <ac:chgData name="Marcio Monteiro" userId="aef6e9f59deaac01" providerId="LiveId" clId="{6A8DAF11-0170-4933-B00C-B22EC133431A}" dt="2026-06-27T01:44:07.089" v="360" actId="1076"/>
          <ac:picMkLst>
            <pc:docMk/>
            <pc:sldMk cId="2230652914" sldId="261"/>
            <ac:picMk id="40" creationId="{D1DD35C6-25D8-1870-20ED-31366EA784EA}"/>
          </ac:picMkLst>
        </pc:picChg>
        <pc:picChg chg="add mod">
          <ac:chgData name="Marcio Monteiro" userId="aef6e9f59deaac01" providerId="LiveId" clId="{6A8DAF11-0170-4933-B00C-B22EC133431A}" dt="2026-06-27T01:44:00.059" v="358" actId="1076"/>
          <ac:picMkLst>
            <pc:docMk/>
            <pc:sldMk cId="2230652914" sldId="261"/>
            <ac:picMk id="42" creationId="{83B310FD-93D3-81A1-4396-34F932D836F4}"/>
          </ac:picMkLst>
        </pc:picChg>
        <pc:picChg chg="add mod">
          <ac:chgData name="Marcio Monteiro" userId="aef6e9f59deaac01" providerId="LiveId" clId="{6A8DAF11-0170-4933-B00C-B22EC133431A}" dt="2026-06-27T01:44:03.297" v="359" actId="1076"/>
          <ac:picMkLst>
            <pc:docMk/>
            <pc:sldMk cId="2230652914" sldId="261"/>
            <ac:picMk id="44" creationId="{75D45865-2D7F-775C-8DC4-A965BF5F3010}"/>
          </ac:picMkLst>
        </pc:picChg>
        <pc:picChg chg="add mod">
          <ac:chgData name="Marcio Monteiro" userId="aef6e9f59deaac01" providerId="LiveId" clId="{6A8DAF11-0170-4933-B00C-B22EC133431A}" dt="2026-06-27T01:44:15.365" v="363" actId="1076"/>
          <ac:picMkLst>
            <pc:docMk/>
            <pc:sldMk cId="2230652914" sldId="261"/>
            <ac:picMk id="46" creationId="{B4C408BC-B6C1-312B-53D0-5F9430A783E6}"/>
          </ac:picMkLst>
        </pc:picChg>
        <pc:picChg chg="add mod">
          <ac:chgData name="Marcio Monteiro" userId="aef6e9f59deaac01" providerId="LiveId" clId="{6A8DAF11-0170-4933-B00C-B22EC133431A}" dt="2026-06-27T01:44:09.354" v="361" actId="1076"/>
          <ac:picMkLst>
            <pc:docMk/>
            <pc:sldMk cId="2230652914" sldId="261"/>
            <ac:picMk id="48" creationId="{2C47DA82-8569-842E-E04F-79B66F4B0FCD}"/>
          </ac:picMkLst>
        </pc:picChg>
        <pc:picChg chg="add mod">
          <ac:chgData name="Marcio Monteiro" userId="aef6e9f59deaac01" providerId="LiveId" clId="{6A8DAF11-0170-4933-B00C-B22EC133431A}" dt="2026-06-27T01:44:12.639" v="362" actId="1076"/>
          <ac:picMkLst>
            <pc:docMk/>
            <pc:sldMk cId="2230652914" sldId="261"/>
            <ac:picMk id="50" creationId="{C452DBC5-4DC6-10D8-2812-BF01FFA26D2F}"/>
          </ac:picMkLst>
        </pc:picChg>
        <pc:picChg chg="add mod">
          <ac:chgData name="Marcio Monteiro" userId="aef6e9f59deaac01" providerId="LiveId" clId="{6A8DAF11-0170-4933-B00C-B22EC133431A}" dt="2026-06-27T01:44:18.261" v="364" actId="1076"/>
          <ac:picMkLst>
            <pc:docMk/>
            <pc:sldMk cId="2230652914" sldId="261"/>
            <ac:picMk id="52" creationId="{906F93C3-D39B-C74A-1F4A-D6AC92AB369A}"/>
          </ac:picMkLst>
        </pc:picChg>
      </pc:sldChg>
      <pc:sldChg chg="addSp modSp new mod modTransition setBg addAnim delAnim modAnim">
        <pc:chgData name="Marcio Monteiro" userId="aef6e9f59deaac01" providerId="LiveId" clId="{6A8DAF11-0170-4933-B00C-B22EC133431A}" dt="2026-06-27T03:43:25.848" v="1179"/>
        <pc:sldMkLst>
          <pc:docMk/>
          <pc:sldMk cId="2303082362" sldId="262"/>
        </pc:sldMkLst>
        <pc:spChg chg="add mod">
          <ac:chgData name="Marcio Monteiro" userId="aef6e9f59deaac01" providerId="LiveId" clId="{6A8DAF11-0170-4933-B00C-B22EC133431A}" dt="2026-06-27T01:46:59.864" v="368" actId="1076"/>
          <ac:spMkLst>
            <pc:docMk/>
            <pc:sldMk cId="2303082362" sldId="262"/>
            <ac:spMk id="3" creationId="{1D73343A-FEC6-8378-B56C-1E2A0EEFF2BD}"/>
          </ac:spMkLst>
        </pc:spChg>
        <pc:spChg chg="add mod">
          <ac:chgData name="Marcio Monteiro" userId="aef6e9f59deaac01" providerId="LiveId" clId="{6A8DAF11-0170-4933-B00C-B22EC133431A}" dt="2026-06-27T03:35:57.978" v="1074" actId="164"/>
          <ac:spMkLst>
            <pc:docMk/>
            <pc:sldMk cId="2303082362" sldId="262"/>
            <ac:spMk id="5" creationId="{09F09FA0-30A5-0858-ED4D-7C5122382B45}"/>
          </ac:spMkLst>
        </pc:spChg>
        <pc:spChg chg="add mod">
          <ac:chgData name="Marcio Monteiro" userId="aef6e9f59deaac01" providerId="LiveId" clId="{6A8DAF11-0170-4933-B00C-B22EC133431A}" dt="2026-06-27T03:35:57.978" v="1074" actId="164"/>
          <ac:spMkLst>
            <pc:docMk/>
            <pc:sldMk cId="2303082362" sldId="262"/>
            <ac:spMk id="7" creationId="{B95B82D1-936F-CA3A-E284-021FEB88D562}"/>
          </ac:spMkLst>
        </pc:spChg>
        <pc:spChg chg="add mod">
          <ac:chgData name="Marcio Monteiro" userId="aef6e9f59deaac01" providerId="LiveId" clId="{6A8DAF11-0170-4933-B00C-B22EC133431A}" dt="2026-06-27T01:49:10.211" v="405" actId="164"/>
          <ac:spMkLst>
            <pc:docMk/>
            <pc:sldMk cId="2303082362" sldId="262"/>
            <ac:spMk id="9" creationId="{8B2131F8-C6BF-EA6E-87B1-C5721C39A709}"/>
          </ac:spMkLst>
        </pc:spChg>
        <pc:spChg chg="add mod">
          <ac:chgData name="Marcio Monteiro" userId="aef6e9f59deaac01" providerId="LiveId" clId="{6A8DAF11-0170-4933-B00C-B22EC133431A}" dt="2026-06-27T01:49:06.305" v="404" actId="164"/>
          <ac:spMkLst>
            <pc:docMk/>
            <pc:sldMk cId="2303082362" sldId="262"/>
            <ac:spMk id="10" creationId="{AF22863D-61D1-0258-A281-98C5E50EF667}"/>
          </ac:spMkLst>
        </pc:spChg>
        <pc:spChg chg="add mod">
          <ac:chgData name="Marcio Monteiro" userId="aef6e9f59deaac01" providerId="LiveId" clId="{6A8DAF11-0170-4933-B00C-B22EC133431A}" dt="2026-06-27T01:49:02.011" v="403" actId="164"/>
          <ac:spMkLst>
            <pc:docMk/>
            <pc:sldMk cId="2303082362" sldId="262"/>
            <ac:spMk id="11" creationId="{F4AA5DB0-677E-BF19-A9F4-C2F883C90F63}"/>
          </ac:spMkLst>
        </pc:spChg>
        <pc:spChg chg="add mod">
          <ac:chgData name="Marcio Monteiro" userId="aef6e9f59deaac01" providerId="LiveId" clId="{6A8DAF11-0170-4933-B00C-B22EC133431A}" dt="2026-06-27T01:48:57.894" v="402" actId="164"/>
          <ac:spMkLst>
            <pc:docMk/>
            <pc:sldMk cId="2303082362" sldId="262"/>
            <ac:spMk id="12" creationId="{5D9D0660-52DA-6CD2-6075-CE663A281D99}"/>
          </ac:spMkLst>
        </pc:spChg>
        <pc:spChg chg="add mod">
          <ac:chgData name="Marcio Monteiro" userId="aef6e9f59deaac01" providerId="LiveId" clId="{6A8DAF11-0170-4933-B00C-B22EC133431A}" dt="2026-06-27T01:49:06.305" v="404" actId="164"/>
          <ac:spMkLst>
            <pc:docMk/>
            <pc:sldMk cId="2303082362" sldId="262"/>
            <ac:spMk id="14" creationId="{40C9BBDB-B2CC-1838-580C-7D75423A3360}"/>
          </ac:spMkLst>
        </pc:spChg>
        <pc:spChg chg="add mod">
          <ac:chgData name="Marcio Monteiro" userId="aef6e9f59deaac01" providerId="LiveId" clId="{6A8DAF11-0170-4933-B00C-B22EC133431A}" dt="2026-06-27T01:49:06.305" v="404" actId="164"/>
          <ac:spMkLst>
            <pc:docMk/>
            <pc:sldMk cId="2303082362" sldId="262"/>
            <ac:spMk id="16" creationId="{9CDCFE3D-1AE3-D5AB-5D89-2EE4C384995D}"/>
          </ac:spMkLst>
        </pc:spChg>
        <pc:spChg chg="add mod">
          <ac:chgData name="Marcio Monteiro" userId="aef6e9f59deaac01" providerId="LiveId" clId="{6A8DAF11-0170-4933-B00C-B22EC133431A}" dt="2026-06-27T01:48:57.894" v="402" actId="164"/>
          <ac:spMkLst>
            <pc:docMk/>
            <pc:sldMk cId="2303082362" sldId="262"/>
            <ac:spMk id="17" creationId="{18949A6A-342C-15B1-4383-570789D68430}"/>
          </ac:spMkLst>
        </pc:spChg>
        <pc:spChg chg="add mod">
          <ac:chgData name="Marcio Monteiro" userId="aef6e9f59deaac01" providerId="LiveId" clId="{6A8DAF11-0170-4933-B00C-B22EC133431A}" dt="2026-06-27T01:48:57.894" v="402" actId="164"/>
          <ac:spMkLst>
            <pc:docMk/>
            <pc:sldMk cId="2303082362" sldId="262"/>
            <ac:spMk id="18" creationId="{1B31D61E-F4F6-B949-AF8B-82A57BF10F2B}"/>
          </ac:spMkLst>
        </pc:spChg>
        <pc:spChg chg="add mod">
          <ac:chgData name="Marcio Monteiro" userId="aef6e9f59deaac01" providerId="LiveId" clId="{6A8DAF11-0170-4933-B00C-B22EC133431A}" dt="2026-06-27T01:49:02.011" v="403" actId="164"/>
          <ac:spMkLst>
            <pc:docMk/>
            <pc:sldMk cId="2303082362" sldId="262"/>
            <ac:spMk id="19" creationId="{A41F4DAF-DA7F-FAE6-6B89-912C71C8F5F0}"/>
          </ac:spMkLst>
        </pc:spChg>
        <pc:spChg chg="add mod">
          <ac:chgData name="Marcio Monteiro" userId="aef6e9f59deaac01" providerId="LiveId" clId="{6A8DAF11-0170-4933-B00C-B22EC133431A}" dt="2026-06-27T01:49:02.011" v="403" actId="164"/>
          <ac:spMkLst>
            <pc:docMk/>
            <pc:sldMk cId="2303082362" sldId="262"/>
            <ac:spMk id="20" creationId="{89F31F23-00FD-EF74-96D6-13F443FF3629}"/>
          </ac:spMkLst>
        </pc:spChg>
        <pc:spChg chg="add mod">
          <ac:chgData name="Marcio Monteiro" userId="aef6e9f59deaac01" providerId="LiveId" clId="{6A8DAF11-0170-4933-B00C-B22EC133431A}" dt="2026-06-27T01:49:10.211" v="405" actId="164"/>
          <ac:spMkLst>
            <pc:docMk/>
            <pc:sldMk cId="2303082362" sldId="262"/>
            <ac:spMk id="21" creationId="{4380F536-A996-1E7B-385C-7863865F8D24}"/>
          </ac:spMkLst>
        </pc:spChg>
        <pc:spChg chg="add mod">
          <ac:chgData name="Marcio Monteiro" userId="aef6e9f59deaac01" providerId="LiveId" clId="{6A8DAF11-0170-4933-B00C-B22EC133431A}" dt="2026-06-27T01:49:10.211" v="405" actId="164"/>
          <ac:spMkLst>
            <pc:docMk/>
            <pc:sldMk cId="2303082362" sldId="262"/>
            <ac:spMk id="22" creationId="{670BB421-9432-A053-32D7-05A73F4514F9}"/>
          </ac:spMkLst>
        </pc:spChg>
        <pc:spChg chg="add mod">
          <ac:chgData name="Marcio Monteiro" userId="aef6e9f59deaac01" providerId="LiveId" clId="{6A8DAF11-0170-4933-B00C-B22EC133431A}" dt="2026-06-27T01:51:08.198" v="423" actId="1076"/>
          <ac:spMkLst>
            <pc:docMk/>
            <pc:sldMk cId="2303082362" sldId="262"/>
            <ac:spMk id="32" creationId="{51C264FB-DA72-B3AB-0EDE-D00112C3A088}"/>
          </ac:spMkLst>
        </pc:spChg>
        <pc:grpChg chg="add mod">
          <ac:chgData name="Marcio Monteiro" userId="aef6e9f59deaac01" providerId="LiveId" clId="{6A8DAF11-0170-4933-B00C-B22EC133431A}" dt="2026-06-27T01:48:57.894" v="402" actId="164"/>
          <ac:grpSpMkLst>
            <pc:docMk/>
            <pc:sldMk cId="2303082362" sldId="262"/>
            <ac:grpSpMk id="23" creationId="{620D1DF2-D371-873F-1C30-EA55B6A65BE8}"/>
          </ac:grpSpMkLst>
        </pc:grpChg>
        <pc:grpChg chg="add mod">
          <ac:chgData name="Marcio Monteiro" userId="aef6e9f59deaac01" providerId="LiveId" clId="{6A8DAF11-0170-4933-B00C-B22EC133431A}" dt="2026-06-27T01:49:02.011" v="403" actId="164"/>
          <ac:grpSpMkLst>
            <pc:docMk/>
            <pc:sldMk cId="2303082362" sldId="262"/>
            <ac:grpSpMk id="24" creationId="{9D7706C8-4327-AAB0-C993-E8F15D0C5418}"/>
          </ac:grpSpMkLst>
        </pc:grpChg>
        <pc:grpChg chg="add mod">
          <ac:chgData name="Marcio Monteiro" userId="aef6e9f59deaac01" providerId="LiveId" clId="{6A8DAF11-0170-4933-B00C-B22EC133431A}" dt="2026-06-27T01:49:06.305" v="404" actId="164"/>
          <ac:grpSpMkLst>
            <pc:docMk/>
            <pc:sldMk cId="2303082362" sldId="262"/>
            <ac:grpSpMk id="25" creationId="{92BB5D87-4558-02E5-2917-35FD8277BDE6}"/>
          </ac:grpSpMkLst>
        </pc:grpChg>
        <pc:grpChg chg="add mod">
          <ac:chgData name="Marcio Monteiro" userId="aef6e9f59deaac01" providerId="LiveId" clId="{6A8DAF11-0170-4933-B00C-B22EC133431A}" dt="2026-06-27T01:49:10.211" v="405" actId="164"/>
          <ac:grpSpMkLst>
            <pc:docMk/>
            <pc:sldMk cId="2303082362" sldId="262"/>
            <ac:grpSpMk id="26" creationId="{509EF5B0-9FAB-3759-0EAA-83EC3180F00A}"/>
          </ac:grpSpMkLst>
        </pc:grpChg>
        <pc:grpChg chg="add mod">
          <ac:chgData name="Marcio Monteiro" userId="aef6e9f59deaac01" providerId="LiveId" clId="{6A8DAF11-0170-4933-B00C-B22EC133431A}" dt="2026-06-27T03:35:57.978" v="1074" actId="164"/>
          <ac:grpSpMkLst>
            <pc:docMk/>
            <pc:sldMk cId="2303082362" sldId="262"/>
            <ac:grpSpMk id="49" creationId="{243169D7-5EB3-4FC8-E19D-AE2DD183085A}"/>
          </ac:grpSpMkLst>
        </pc:grpChg>
        <pc:picChg chg="add mod">
          <ac:chgData name="Marcio Monteiro" userId="aef6e9f59deaac01" providerId="LiveId" clId="{6A8DAF11-0170-4933-B00C-B22EC133431A}" dt="2026-06-27T01:50:04.106" v="411" actId="207"/>
          <ac:picMkLst>
            <pc:docMk/>
            <pc:sldMk cId="2303082362" sldId="262"/>
            <ac:picMk id="28" creationId="{C23F8030-1464-FC8F-E40E-9B393FCB2350}"/>
          </ac:picMkLst>
        </pc:picChg>
        <pc:picChg chg="add mod">
          <ac:chgData name="Marcio Monteiro" userId="aef6e9f59deaac01" providerId="LiveId" clId="{6A8DAF11-0170-4933-B00C-B22EC133431A}" dt="2026-06-27T01:50:23.657" v="415" actId="1076"/>
          <ac:picMkLst>
            <pc:docMk/>
            <pc:sldMk cId="2303082362" sldId="262"/>
            <ac:picMk id="29" creationId="{05991D8F-9F86-A97C-9569-153D4616F4B1}"/>
          </ac:picMkLst>
        </pc:picChg>
        <pc:picChg chg="add mod">
          <ac:chgData name="Marcio Monteiro" userId="aef6e9f59deaac01" providerId="LiveId" clId="{6A8DAF11-0170-4933-B00C-B22EC133431A}" dt="2026-06-27T01:50:30.959" v="418" actId="207"/>
          <ac:picMkLst>
            <pc:docMk/>
            <pc:sldMk cId="2303082362" sldId="262"/>
            <ac:picMk id="30" creationId="{D92FA177-A852-C088-BA76-4553955D9EF6}"/>
          </ac:picMkLst>
        </pc:picChg>
        <pc:picChg chg="add">
          <ac:chgData name="Marcio Monteiro" userId="aef6e9f59deaac01" providerId="LiveId" clId="{6A8DAF11-0170-4933-B00C-B22EC133431A}" dt="2026-06-27T01:52:20.615" v="424" actId="22"/>
          <ac:picMkLst>
            <pc:docMk/>
            <pc:sldMk cId="2303082362" sldId="262"/>
            <ac:picMk id="34" creationId="{28ABE5DC-B4DD-ED4B-C6F4-B73026EBD5B4}"/>
          </ac:picMkLst>
        </pc:picChg>
        <pc:picChg chg="add mod">
          <ac:chgData name="Marcio Monteiro" userId="aef6e9f59deaac01" providerId="LiveId" clId="{6A8DAF11-0170-4933-B00C-B22EC133431A}" dt="2026-06-27T01:52:39.831" v="429" actId="1076"/>
          <ac:picMkLst>
            <pc:docMk/>
            <pc:sldMk cId="2303082362" sldId="262"/>
            <ac:picMk id="36" creationId="{71C10123-4645-E74C-245B-8106C3ECCCB9}"/>
          </ac:picMkLst>
        </pc:picChg>
        <pc:picChg chg="add mod">
          <ac:chgData name="Marcio Monteiro" userId="aef6e9f59deaac01" providerId="LiveId" clId="{6A8DAF11-0170-4933-B00C-B22EC133431A}" dt="2026-06-27T01:52:35.715" v="427" actId="1076"/>
          <ac:picMkLst>
            <pc:docMk/>
            <pc:sldMk cId="2303082362" sldId="262"/>
            <ac:picMk id="38" creationId="{8A2AE084-E95D-8C5B-BD76-DA8B39E1E0E7}"/>
          </ac:picMkLst>
        </pc:picChg>
        <pc:picChg chg="add">
          <ac:chgData name="Marcio Monteiro" userId="aef6e9f59deaac01" providerId="LiveId" clId="{6A8DAF11-0170-4933-B00C-B22EC133431A}" dt="2026-06-27T01:52:29.829" v="425" actId="22"/>
          <ac:picMkLst>
            <pc:docMk/>
            <pc:sldMk cId="2303082362" sldId="262"/>
            <ac:picMk id="40" creationId="{AE1FAAE0-BBC5-2FDA-48D6-2B46C4CB585D}"/>
          </ac:picMkLst>
        </pc:picChg>
        <pc:picChg chg="add mod">
          <ac:chgData name="Marcio Monteiro" userId="aef6e9f59deaac01" providerId="LiveId" clId="{6A8DAF11-0170-4933-B00C-B22EC133431A}" dt="2026-06-27T01:52:37.073" v="428" actId="1076"/>
          <ac:picMkLst>
            <pc:docMk/>
            <pc:sldMk cId="2303082362" sldId="262"/>
            <ac:picMk id="42" creationId="{6E0BA345-10E4-6197-681B-4EEF0712CF29}"/>
          </ac:picMkLst>
        </pc:picChg>
        <pc:picChg chg="add mod">
          <ac:chgData name="Marcio Monteiro" userId="aef6e9f59deaac01" providerId="LiveId" clId="{6A8DAF11-0170-4933-B00C-B22EC133431A}" dt="2026-06-27T01:52:41.753" v="430" actId="1076"/>
          <ac:picMkLst>
            <pc:docMk/>
            <pc:sldMk cId="2303082362" sldId="262"/>
            <ac:picMk id="44" creationId="{9DA9D938-6AC9-504E-A9D3-7C8AAA254AD6}"/>
          </ac:picMkLst>
        </pc:picChg>
        <pc:picChg chg="add">
          <ac:chgData name="Marcio Monteiro" userId="aef6e9f59deaac01" providerId="LiveId" clId="{6A8DAF11-0170-4933-B00C-B22EC133431A}" dt="2026-06-27T01:52:29.829" v="425" actId="22"/>
          <ac:picMkLst>
            <pc:docMk/>
            <pc:sldMk cId="2303082362" sldId="262"/>
            <ac:picMk id="46" creationId="{42F7DA11-A113-9319-F0AE-2DDA88496E24}"/>
          </ac:picMkLst>
        </pc:picChg>
        <pc:picChg chg="add">
          <ac:chgData name="Marcio Monteiro" userId="aef6e9f59deaac01" providerId="LiveId" clId="{6A8DAF11-0170-4933-B00C-B22EC133431A}" dt="2026-06-27T01:52:29.829" v="425" actId="22"/>
          <ac:picMkLst>
            <pc:docMk/>
            <pc:sldMk cId="2303082362" sldId="262"/>
            <ac:picMk id="48" creationId="{454E51A4-40BD-7174-0E7A-C21DA252BEE6}"/>
          </ac:picMkLst>
        </pc:picChg>
      </pc:sldChg>
      <pc:sldChg chg="addSp delSp modSp new mod modTransition setBg addAnim delAnim modAnim">
        <pc:chgData name="Marcio Monteiro" userId="aef6e9f59deaac01" providerId="LiveId" clId="{6A8DAF11-0170-4933-B00C-B22EC133431A}" dt="2026-06-27T03:44:22.457" v="1188"/>
        <pc:sldMkLst>
          <pc:docMk/>
          <pc:sldMk cId="613545309" sldId="263"/>
        </pc:sldMkLst>
        <pc:spChg chg="add mod">
          <ac:chgData name="Marcio Monteiro" userId="aef6e9f59deaac01" providerId="LiveId" clId="{6A8DAF11-0170-4933-B00C-B22EC133431A}" dt="2026-06-27T02:05:33.091" v="442" actId="1076"/>
          <ac:spMkLst>
            <pc:docMk/>
            <pc:sldMk cId="613545309" sldId="263"/>
            <ac:spMk id="5" creationId="{8C9ED5A4-F14A-A539-1285-B10A3B8F425D}"/>
          </ac:spMkLst>
        </pc:spChg>
        <pc:spChg chg="add mod">
          <ac:chgData name="Marcio Monteiro" userId="aef6e9f59deaac01" providerId="LiveId" clId="{6A8DAF11-0170-4933-B00C-B22EC133431A}" dt="2026-06-27T03:36:02.559" v="1075" actId="164"/>
          <ac:spMkLst>
            <pc:docMk/>
            <pc:sldMk cId="613545309" sldId="263"/>
            <ac:spMk id="7" creationId="{EC1202A4-D3E5-4997-D30E-1994C4ABF377}"/>
          </ac:spMkLst>
        </pc:spChg>
        <pc:spChg chg="add mod">
          <ac:chgData name="Marcio Monteiro" userId="aef6e9f59deaac01" providerId="LiveId" clId="{6A8DAF11-0170-4933-B00C-B22EC133431A}" dt="2026-06-27T03:36:02.559" v="1075" actId="164"/>
          <ac:spMkLst>
            <pc:docMk/>
            <pc:sldMk cId="613545309" sldId="263"/>
            <ac:spMk id="9" creationId="{54AC3445-7A25-5DB0-42C7-9A7FCF05BAFF}"/>
          </ac:spMkLst>
        </pc:spChg>
        <pc:spChg chg="add mod">
          <ac:chgData name="Marcio Monteiro" userId="aef6e9f59deaac01" providerId="LiveId" clId="{6A8DAF11-0170-4933-B00C-B22EC133431A}" dt="2026-06-27T02:07:39.348" v="509" actId="14100"/>
          <ac:spMkLst>
            <pc:docMk/>
            <pc:sldMk cId="613545309" sldId="263"/>
            <ac:spMk id="10" creationId="{15AAFFBD-6500-C496-8C3F-68B5C8166478}"/>
          </ac:spMkLst>
        </pc:spChg>
        <pc:spChg chg="add mod">
          <ac:chgData name="Marcio Monteiro" userId="aef6e9f59deaac01" providerId="LiveId" clId="{6A8DAF11-0170-4933-B00C-B22EC133431A}" dt="2026-06-27T02:06:35.159" v="463" actId="1076"/>
          <ac:spMkLst>
            <pc:docMk/>
            <pc:sldMk cId="613545309" sldId="263"/>
            <ac:spMk id="11" creationId="{5AD8EA03-F752-A2F0-2CCF-6B91993AE8F6}"/>
          </ac:spMkLst>
        </pc:spChg>
        <pc:spChg chg="add mod">
          <ac:chgData name="Marcio Monteiro" userId="aef6e9f59deaac01" providerId="LiveId" clId="{6A8DAF11-0170-4933-B00C-B22EC133431A}" dt="2026-06-27T02:07:00.861" v="471" actId="14100"/>
          <ac:spMkLst>
            <pc:docMk/>
            <pc:sldMk cId="613545309" sldId="263"/>
            <ac:spMk id="13" creationId="{0E8FA122-5BA8-9FCC-FD15-B0664A607FA2}"/>
          </ac:spMkLst>
        </pc:spChg>
        <pc:spChg chg="add mod">
          <ac:chgData name="Marcio Monteiro" userId="aef6e9f59deaac01" providerId="LiveId" clId="{6A8DAF11-0170-4933-B00C-B22EC133431A}" dt="2026-06-27T02:07:36.618" v="508" actId="1035"/>
          <ac:spMkLst>
            <pc:docMk/>
            <pc:sldMk cId="613545309" sldId="263"/>
            <ac:spMk id="14" creationId="{9E492297-CFB1-BB9F-8E6B-716BE2321CBF}"/>
          </ac:spMkLst>
        </pc:spChg>
        <pc:spChg chg="add mod">
          <ac:chgData name="Marcio Monteiro" userId="aef6e9f59deaac01" providerId="LiveId" clId="{6A8DAF11-0170-4933-B00C-B22EC133431A}" dt="2026-06-27T02:07:36.618" v="508" actId="1035"/>
          <ac:spMkLst>
            <pc:docMk/>
            <pc:sldMk cId="613545309" sldId="263"/>
            <ac:spMk id="15" creationId="{98F6E56E-8859-C4CE-3DA6-8C222687C244}"/>
          </ac:spMkLst>
        </pc:spChg>
        <pc:grpChg chg="add mod">
          <ac:chgData name="Marcio Monteiro" userId="aef6e9f59deaac01" providerId="LiveId" clId="{6A8DAF11-0170-4933-B00C-B22EC133431A}" dt="2026-06-27T03:36:02.559" v="1075" actId="164"/>
          <ac:grpSpMkLst>
            <pc:docMk/>
            <pc:sldMk cId="613545309" sldId="263"/>
            <ac:grpSpMk id="32" creationId="{39E081BB-A979-A474-07F1-56E6F9CA80F0}"/>
          </ac:grpSpMkLst>
        </pc:grpChg>
        <pc:picChg chg="add mod">
          <ac:chgData name="Marcio Monteiro" userId="aef6e9f59deaac01" providerId="LiveId" clId="{6A8DAF11-0170-4933-B00C-B22EC133431A}" dt="2026-06-27T02:05:45.157" v="444" actId="1076"/>
          <ac:picMkLst>
            <pc:docMk/>
            <pc:sldMk cId="613545309" sldId="263"/>
            <ac:picMk id="3" creationId="{44562AD0-F06B-D499-2C63-D04E1643E852}"/>
          </ac:picMkLst>
        </pc:picChg>
        <pc:picChg chg="add del">
          <ac:chgData name="Marcio Monteiro" userId="aef6e9f59deaac01" providerId="LiveId" clId="{6A8DAF11-0170-4933-B00C-B22EC133431A}" dt="2026-06-27T02:28:30.268" v="552" actId="478"/>
          <ac:picMkLst>
            <pc:docMk/>
            <pc:sldMk cId="613545309" sldId="263"/>
            <ac:picMk id="17" creationId="{6AF934DF-41D1-45E9-9EF0-97E79F853FD8}"/>
          </ac:picMkLst>
        </pc:picChg>
        <pc:picChg chg="add mod">
          <ac:chgData name="Marcio Monteiro" userId="aef6e9f59deaac01" providerId="LiveId" clId="{6A8DAF11-0170-4933-B00C-B22EC133431A}" dt="2026-06-27T02:28:49.297" v="558" actId="1076"/>
          <ac:picMkLst>
            <pc:docMk/>
            <pc:sldMk cId="613545309" sldId="263"/>
            <ac:picMk id="19" creationId="{48273286-20D5-71AA-E7F9-56C2C8948944}"/>
          </ac:picMkLst>
        </pc:picChg>
        <pc:picChg chg="add mod">
          <ac:chgData name="Marcio Monteiro" userId="aef6e9f59deaac01" providerId="LiveId" clId="{6A8DAF11-0170-4933-B00C-B22EC133431A}" dt="2026-06-27T02:28:43.221" v="555" actId="1076"/>
          <ac:picMkLst>
            <pc:docMk/>
            <pc:sldMk cId="613545309" sldId="263"/>
            <ac:picMk id="21" creationId="{00981913-887E-5416-F0D6-EA4788A978FC}"/>
          </ac:picMkLst>
        </pc:picChg>
        <pc:picChg chg="add">
          <ac:chgData name="Marcio Monteiro" userId="aef6e9f59deaac01" providerId="LiveId" clId="{6A8DAF11-0170-4933-B00C-B22EC133431A}" dt="2026-06-27T02:28:27.247" v="551" actId="22"/>
          <ac:picMkLst>
            <pc:docMk/>
            <pc:sldMk cId="613545309" sldId="263"/>
            <ac:picMk id="23" creationId="{002E17E1-560D-8A4C-79F9-C9860856DF69}"/>
          </ac:picMkLst>
        </pc:picChg>
        <pc:picChg chg="add mod">
          <ac:chgData name="Marcio Monteiro" userId="aef6e9f59deaac01" providerId="LiveId" clId="{6A8DAF11-0170-4933-B00C-B22EC133431A}" dt="2026-06-27T02:28:45.117" v="556" actId="1076"/>
          <ac:picMkLst>
            <pc:docMk/>
            <pc:sldMk cId="613545309" sldId="263"/>
            <ac:picMk id="25" creationId="{DB3EBC58-39D1-AB73-3ABA-E8FF99A53488}"/>
          </ac:picMkLst>
        </pc:picChg>
        <pc:picChg chg="add mod">
          <ac:chgData name="Marcio Monteiro" userId="aef6e9f59deaac01" providerId="LiveId" clId="{6A8DAF11-0170-4933-B00C-B22EC133431A}" dt="2026-06-27T02:28:38.715" v="554" actId="1076"/>
          <ac:picMkLst>
            <pc:docMk/>
            <pc:sldMk cId="613545309" sldId="263"/>
            <ac:picMk id="27" creationId="{A6FAF872-D5B1-9234-5BE3-07881FD0111A}"/>
          </ac:picMkLst>
        </pc:picChg>
        <pc:picChg chg="add mod">
          <ac:chgData name="Marcio Monteiro" userId="aef6e9f59deaac01" providerId="LiveId" clId="{6A8DAF11-0170-4933-B00C-B22EC133431A}" dt="2026-06-27T02:28:47.306" v="557" actId="1076"/>
          <ac:picMkLst>
            <pc:docMk/>
            <pc:sldMk cId="613545309" sldId="263"/>
            <ac:picMk id="29" creationId="{0116D49D-11C4-55AC-E829-B7E9BDB49D39}"/>
          </ac:picMkLst>
        </pc:picChg>
        <pc:picChg chg="add mod">
          <ac:chgData name="Marcio Monteiro" userId="aef6e9f59deaac01" providerId="LiveId" clId="{6A8DAF11-0170-4933-B00C-B22EC133431A}" dt="2026-06-27T02:28:36.167" v="553" actId="1076"/>
          <ac:picMkLst>
            <pc:docMk/>
            <pc:sldMk cId="613545309" sldId="263"/>
            <ac:picMk id="31" creationId="{D34B044A-C6FE-E9CA-1F49-AE7602C9C744}"/>
          </ac:picMkLst>
        </pc:picChg>
      </pc:sldChg>
      <pc:sldChg chg="addSp delSp modSp new mod modTransition setBg addAnim delAnim modAnim">
        <pc:chgData name="Marcio Monteiro" userId="aef6e9f59deaac01" providerId="LiveId" clId="{6A8DAF11-0170-4933-B00C-B22EC133431A}" dt="2026-06-27T03:48:40.324" v="1262"/>
        <pc:sldMkLst>
          <pc:docMk/>
          <pc:sldMk cId="1246460739" sldId="264"/>
        </pc:sldMkLst>
        <pc:spChg chg="add del mod ord">
          <ac:chgData name="Marcio Monteiro" userId="aef6e9f59deaac01" providerId="LiveId" clId="{6A8DAF11-0170-4933-B00C-B22EC133431A}" dt="2026-06-27T02:22:00.645" v="524" actId="21"/>
          <ac:spMkLst>
            <pc:docMk/>
            <pc:sldMk cId="1246460739" sldId="264"/>
            <ac:spMk id="4" creationId="{4AB9976C-C76C-A08B-470A-A4A720953DD7}"/>
          </ac:spMkLst>
        </pc:spChg>
        <pc:spChg chg="add mod ord">
          <ac:chgData name="Marcio Monteiro" userId="aef6e9f59deaac01" providerId="LiveId" clId="{6A8DAF11-0170-4933-B00C-B22EC133431A}" dt="2026-06-27T02:24:48.587" v="542" actId="164"/>
          <ac:spMkLst>
            <pc:docMk/>
            <pc:sldMk cId="1246460739" sldId="264"/>
            <ac:spMk id="7" creationId="{70E6F329-A90F-2724-F64E-F4577FBED474}"/>
          </ac:spMkLst>
        </pc:spChg>
        <pc:spChg chg="add mod">
          <ac:chgData name="Marcio Monteiro" userId="aef6e9f59deaac01" providerId="LiveId" clId="{6A8DAF11-0170-4933-B00C-B22EC133431A}" dt="2026-06-27T02:27:42.840" v="547" actId="13926"/>
          <ac:spMkLst>
            <pc:docMk/>
            <pc:sldMk cId="1246460739" sldId="264"/>
            <ac:spMk id="10" creationId="{16376189-F123-E535-6AF9-303FD13B65F7}"/>
          </ac:spMkLst>
        </pc:spChg>
        <pc:grpChg chg="add mod">
          <ac:chgData name="Marcio Monteiro" userId="aef6e9f59deaac01" providerId="LiveId" clId="{6A8DAF11-0170-4933-B00C-B22EC133431A}" dt="2026-06-27T02:27:34.682" v="545" actId="1076"/>
          <ac:grpSpMkLst>
            <pc:docMk/>
            <pc:sldMk cId="1246460739" sldId="264"/>
            <ac:grpSpMk id="8" creationId="{DC2AE152-5C2D-AB40-5746-616AEF5926BD}"/>
          </ac:grpSpMkLst>
        </pc:grpChg>
        <pc:picChg chg="add del mod modCrop">
          <ac:chgData name="Marcio Monteiro" userId="aef6e9f59deaac01" providerId="LiveId" clId="{6A8DAF11-0170-4933-B00C-B22EC133431A}" dt="2026-06-27T02:22:00.645" v="524" actId="21"/>
          <ac:picMkLst>
            <pc:docMk/>
            <pc:sldMk cId="1246460739" sldId="264"/>
            <ac:picMk id="3" creationId="{73E1BDAC-4B56-F35F-DC17-0C7A13942373}"/>
          </ac:picMkLst>
        </pc:picChg>
        <pc:picChg chg="add mod">
          <ac:chgData name="Marcio Monteiro" userId="aef6e9f59deaac01" providerId="LiveId" clId="{6A8DAF11-0170-4933-B00C-B22EC133431A}" dt="2026-06-27T02:24:48.587" v="542" actId="164"/>
          <ac:picMkLst>
            <pc:docMk/>
            <pc:sldMk cId="1246460739" sldId="264"/>
            <ac:picMk id="6" creationId="{AB304E95-C377-5F20-080A-16DB4810E697}"/>
          </ac:picMkLst>
        </pc:picChg>
        <pc:picChg chg="add">
          <ac:chgData name="Marcio Monteiro" userId="aef6e9f59deaac01" providerId="LiveId" clId="{6A8DAF11-0170-4933-B00C-B22EC133431A}" dt="2026-06-27T02:27:55.135" v="548" actId="22"/>
          <ac:picMkLst>
            <pc:docMk/>
            <pc:sldMk cId="1246460739" sldId="264"/>
            <ac:picMk id="12" creationId="{D1A60C00-FC2D-7AEC-808E-197423CFF812}"/>
          </ac:picMkLst>
        </pc:picChg>
        <pc:picChg chg="add mod">
          <ac:chgData name="Marcio Monteiro" userId="aef6e9f59deaac01" providerId="LiveId" clId="{6A8DAF11-0170-4933-B00C-B22EC133431A}" dt="2026-06-27T02:28:05.815" v="550" actId="1076"/>
          <ac:picMkLst>
            <pc:docMk/>
            <pc:sldMk cId="1246460739" sldId="264"/>
            <ac:picMk id="14" creationId="{01DEA722-1D74-D5E1-69C3-30D284FC9BFE}"/>
          </ac:picMkLst>
        </pc:picChg>
        <pc:picChg chg="add">
          <ac:chgData name="Marcio Monteiro" userId="aef6e9f59deaac01" providerId="LiveId" clId="{6A8DAF11-0170-4933-B00C-B22EC133431A}" dt="2026-06-27T02:27:55.135" v="548" actId="22"/>
          <ac:picMkLst>
            <pc:docMk/>
            <pc:sldMk cId="1246460739" sldId="264"/>
            <ac:picMk id="16" creationId="{CE33C7AB-D63D-8E2E-510A-16BFFAD8B75B}"/>
          </ac:picMkLst>
        </pc:picChg>
        <pc:picChg chg="add">
          <ac:chgData name="Marcio Monteiro" userId="aef6e9f59deaac01" providerId="LiveId" clId="{6A8DAF11-0170-4933-B00C-B22EC133431A}" dt="2026-06-27T02:27:55.135" v="548" actId="22"/>
          <ac:picMkLst>
            <pc:docMk/>
            <pc:sldMk cId="1246460739" sldId="264"/>
            <ac:picMk id="18" creationId="{142F4640-5D6C-2F78-5B6D-6D376C2BEF37}"/>
          </ac:picMkLst>
        </pc:picChg>
        <pc:picChg chg="add">
          <ac:chgData name="Marcio Monteiro" userId="aef6e9f59deaac01" providerId="LiveId" clId="{6A8DAF11-0170-4933-B00C-B22EC133431A}" dt="2026-06-27T02:27:55.135" v="548" actId="22"/>
          <ac:picMkLst>
            <pc:docMk/>
            <pc:sldMk cId="1246460739" sldId="264"/>
            <ac:picMk id="20" creationId="{9FBFBA4D-6CD0-3320-33F0-9840E7ADEED6}"/>
          </ac:picMkLst>
        </pc:picChg>
        <pc:picChg chg="add">
          <ac:chgData name="Marcio Monteiro" userId="aef6e9f59deaac01" providerId="LiveId" clId="{6A8DAF11-0170-4933-B00C-B22EC133431A}" dt="2026-06-27T02:27:55.135" v="548" actId="22"/>
          <ac:picMkLst>
            <pc:docMk/>
            <pc:sldMk cId="1246460739" sldId="264"/>
            <ac:picMk id="22" creationId="{0026F2EC-D466-9805-13AE-4EFD925B3072}"/>
          </ac:picMkLst>
        </pc:picChg>
        <pc:picChg chg="add">
          <ac:chgData name="Marcio Monteiro" userId="aef6e9f59deaac01" providerId="LiveId" clId="{6A8DAF11-0170-4933-B00C-B22EC133431A}" dt="2026-06-27T02:27:55.135" v="548" actId="22"/>
          <ac:picMkLst>
            <pc:docMk/>
            <pc:sldMk cId="1246460739" sldId="264"/>
            <ac:picMk id="24" creationId="{DC59CEBA-E19A-7721-EA2A-A2BC1F86273F}"/>
          </ac:picMkLst>
        </pc:picChg>
        <pc:picChg chg="add">
          <ac:chgData name="Marcio Monteiro" userId="aef6e9f59deaac01" providerId="LiveId" clId="{6A8DAF11-0170-4933-B00C-B22EC133431A}" dt="2026-06-27T02:27:55.135" v="548" actId="22"/>
          <ac:picMkLst>
            <pc:docMk/>
            <pc:sldMk cId="1246460739" sldId="264"/>
            <ac:picMk id="26" creationId="{F7CE4269-69C6-538E-DA0B-CDA8D958D82B}"/>
          </ac:picMkLst>
        </pc:picChg>
      </pc:sldChg>
      <pc:sldChg chg="addSp delSp modSp new mod modTransition setBg addAnim delAnim modAnim">
        <pc:chgData name="Marcio Monteiro" userId="aef6e9f59deaac01" providerId="LiveId" clId="{6A8DAF11-0170-4933-B00C-B22EC133431A}" dt="2026-06-27T03:44:54.220" v="1198"/>
        <pc:sldMkLst>
          <pc:docMk/>
          <pc:sldMk cId="311882250" sldId="265"/>
        </pc:sldMkLst>
        <pc:spChg chg="add del">
          <ac:chgData name="Marcio Monteiro" userId="aef6e9f59deaac01" providerId="LiveId" clId="{6A8DAF11-0170-4933-B00C-B22EC133431A}" dt="2026-06-27T02:36:42.797" v="562" actId="22"/>
          <ac:spMkLst>
            <pc:docMk/>
            <pc:sldMk cId="311882250" sldId="265"/>
            <ac:spMk id="3" creationId="{74969441-D7EF-215A-8227-63D05B583FDE}"/>
          </ac:spMkLst>
        </pc:spChg>
        <pc:spChg chg="add del">
          <ac:chgData name="Marcio Monteiro" userId="aef6e9f59deaac01" providerId="LiveId" clId="{6A8DAF11-0170-4933-B00C-B22EC133431A}" dt="2026-06-27T02:36:42.797" v="562" actId="22"/>
          <ac:spMkLst>
            <pc:docMk/>
            <pc:sldMk cId="311882250" sldId="265"/>
            <ac:spMk id="5" creationId="{F12405C8-700B-DA18-5642-AAEB3F8CC7EA}"/>
          </ac:spMkLst>
        </pc:spChg>
        <pc:spChg chg="add">
          <ac:chgData name="Marcio Monteiro" userId="aef6e9f59deaac01" providerId="LiveId" clId="{6A8DAF11-0170-4933-B00C-B22EC133431A}" dt="2026-06-27T02:36:47.552" v="563" actId="22"/>
          <ac:spMkLst>
            <pc:docMk/>
            <pc:sldMk cId="311882250" sldId="265"/>
            <ac:spMk id="7" creationId="{F1CF3F0A-E3FA-420F-54D6-0F894EE8C878}"/>
          </ac:spMkLst>
        </pc:spChg>
        <pc:spChg chg="add mod">
          <ac:chgData name="Marcio Monteiro" userId="aef6e9f59deaac01" providerId="LiveId" clId="{6A8DAF11-0170-4933-B00C-B22EC133431A}" dt="2026-06-27T03:36:07.941" v="1076" actId="164"/>
          <ac:spMkLst>
            <pc:docMk/>
            <pc:sldMk cId="311882250" sldId="265"/>
            <ac:spMk id="9" creationId="{29C6B89C-D802-5F79-A003-617073E8A68F}"/>
          </ac:spMkLst>
        </pc:spChg>
        <pc:spChg chg="add mod">
          <ac:chgData name="Marcio Monteiro" userId="aef6e9f59deaac01" providerId="LiveId" clId="{6A8DAF11-0170-4933-B00C-B22EC133431A}" dt="2026-06-27T03:36:07.941" v="1076" actId="164"/>
          <ac:spMkLst>
            <pc:docMk/>
            <pc:sldMk cId="311882250" sldId="265"/>
            <ac:spMk id="11" creationId="{017AF724-3E9B-A1C3-9C5E-44B899E76D5D}"/>
          </ac:spMkLst>
        </pc:spChg>
        <pc:spChg chg="add mod">
          <ac:chgData name="Marcio Monteiro" userId="aef6e9f59deaac01" providerId="LiveId" clId="{6A8DAF11-0170-4933-B00C-B22EC133431A}" dt="2026-06-27T02:43:26.969" v="761" actId="164"/>
          <ac:spMkLst>
            <pc:docMk/>
            <pc:sldMk cId="311882250" sldId="265"/>
            <ac:spMk id="14" creationId="{43DC3543-8A94-6C15-47FF-F6D2DEE7F40F}"/>
          </ac:spMkLst>
        </pc:spChg>
        <pc:spChg chg="add mod">
          <ac:chgData name="Marcio Monteiro" userId="aef6e9f59deaac01" providerId="LiveId" clId="{6A8DAF11-0170-4933-B00C-B22EC133431A}" dt="2026-06-27T02:43:26.969" v="761" actId="164"/>
          <ac:spMkLst>
            <pc:docMk/>
            <pc:sldMk cId="311882250" sldId="265"/>
            <ac:spMk id="15" creationId="{52913749-A128-B608-7781-A205727ABE43}"/>
          </ac:spMkLst>
        </pc:spChg>
        <pc:spChg chg="add mod">
          <ac:chgData name="Marcio Monteiro" userId="aef6e9f59deaac01" providerId="LiveId" clId="{6A8DAF11-0170-4933-B00C-B22EC133431A}" dt="2026-06-27T02:43:26.969" v="761" actId="164"/>
          <ac:spMkLst>
            <pc:docMk/>
            <pc:sldMk cId="311882250" sldId="265"/>
            <ac:spMk id="16" creationId="{ACEF977A-0793-F0B2-46CB-F5C52250D105}"/>
          </ac:spMkLst>
        </pc:spChg>
        <pc:spChg chg="add mod">
          <ac:chgData name="Marcio Monteiro" userId="aef6e9f59deaac01" providerId="LiveId" clId="{6A8DAF11-0170-4933-B00C-B22EC133431A}" dt="2026-06-27T02:43:26.969" v="761" actId="164"/>
          <ac:spMkLst>
            <pc:docMk/>
            <pc:sldMk cId="311882250" sldId="265"/>
            <ac:spMk id="20" creationId="{EB954EF9-D95F-9448-E22E-2E8915B3BD74}"/>
          </ac:spMkLst>
        </pc:spChg>
        <pc:spChg chg="add mod">
          <ac:chgData name="Marcio Monteiro" userId="aef6e9f59deaac01" providerId="LiveId" clId="{6A8DAF11-0170-4933-B00C-B22EC133431A}" dt="2026-06-27T02:43:26.969" v="761" actId="164"/>
          <ac:spMkLst>
            <pc:docMk/>
            <pc:sldMk cId="311882250" sldId="265"/>
            <ac:spMk id="26" creationId="{ACCDCB22-0DEF-5840-5244-F621520F70D5}"/>
          </ac:spMkLst>
        </pc:spChg>
        <pc:spChg chg="add mod">
          <ac:chgData name="Marcio Monteiro" userId="aef6e9f59deaac01" providerId="LiveId" clId="{6A8DAF11-0170-4933-B00C-B22EC133431A}" dt="2026-06-27T02:43:26.969" v="761" actId="164"/>
          <ac:spMkLst>
            <pc:docMk/>
            <pc:sldMk cId="311882250" sldId="265"/>
            <ac:spMk id="27" creationId="{88CB464D-5E61-337F-0BE5-F7C7E06B37CE}"/>
          </ac:spMkLst>
        </pc:spChg>
        <pc:spChg chg="mod">
          <ac:chgData name="Marcio Monteiro" userId="aef6e9f59deaac01" providerId="LiveId" clId="{6A8DAF11-0170-4933-B00C-B22EC133431A}" dt="2026-06-27T02:44:42.317" v="776" actId="14100"/>
          <ac:spMkLst>
            <pc:docMk/>
            <pc:sldMk cId="311882250" sldId="265"/>
            <ac:spMk id="30" creationId="{E064AAB0-09A8-894E-9BE0-B0C9CD79018F}"/>
          </ac:spMkLst>
        </pc:spChg>
        <pc:spChg chg="mod">
          <ac:chgData name="Marcio Monteiro" userId="aef6e9f59deaac01" providerId="LiveId" clId="{6A8DAF11-0170-4933-B00C-B22EC133431A}" dt="2026-06-27T02:44:21.514" v="772"/>
          <ac:spMkLst>
            <pc:docMk/>
            <pc:sldMk cId="311882250" sldId="265"/>
            <ac:spMk id="31" creationId="{62E9ECF2-F17A-CAE1-750A-98AD4083C473}"/>
          </ac:spMkLst>
        </pc:spChg>
        <pc:spChg chg="mod">
          <ac:chgData name="Marcio Monteiro" userId="aef6e9f59deaac01" providerId="LiveId" clId="{6A8DAF11-0170-4933-B00C-B22EC133431A}" dt="2026-06-27T02:44:21.514" v="772"/>
          <ac:spMkLst>
            <pc:docMk/>
            <pc:sldMk cId="311882250" sldId="265"/>
            <ac:spMk id="32" creationId="{A0FB09C3-9B49-FF93-3412-EFB977452E47}"/>
          </ac:spMkLst>
        </pc:spChg>
        <pc:spChg chg="mod">
          <ac:chgData name="Marcio Monteiro" userId="aef6e9f59deaac01" providerId="LiveId" clId="{6A8DAF11-0170-4933-B00C-B22EC133431A}" dt="2026-06-27T02:44:21.514" v="772"/>
          <ac:spMkLst>
            <pc:docMk/>
            <pc:sldMk cId="311882250" sldId="265"/>
            <ac:spMk id="34" creationId="{CAE23855-0179-628D-8206-1E7F97D3A5F2}"/>
          </ac:spMkLst>
        </pc:spChg>
        <pc:spChg chg="mod">
          <ac:chgData name="Marcio Monteiro" userId="aef6e9f59deaac01" providerId="LiveId" clId="{6A8DAF11-0170-4933-B00C-B22EC133431A}" dt="2026-06-27T02:44:47.134" v="778"/>
          <ac:spMkLst>
            <pc:docMk/>
            <pc:sldMk cId="311882250" sldId="265"/>
            <ac:spMk id="37" creationId="{BAECFAA1-8B0C-A6A7-88B5-C6567DCD371C}"/>
          </ac:spMkLst>
        </pc:spChg>
        <pc:spChg chg="mod">
          <ac:chgData name="Marcio Monteiro" userId="aef6e9f59deaac01" providerId="LiveId" clId="{6A8DAF11-0170-4933-B00C-B22EC133431A}" dt="2026-06-27T02:44:47.134" v="778"/>
          <ac:spMkLst>
            <pc:docMk/>
            <pc:sldMk cId="311882250" sldId="265"/>
            <ac:spMk id="38" creationId="{50EE122A-9B3F-179A-294B-2C70B491A7A8}"/>
          </ac:spMkLst>
        </pc:spChg>
        <pc:spChg chg="mod">
          <ac:chgData name="Marcio Monteiro" userId="aef6e9f59deaac01" providerId="LiveId" clId="{6A8DAF11-0170-4933-B00C-B22EC133431A}" dt="2026-06-27T02:44:47.134" v="778"/>
          <ac:spMkLst>
            <pc:docMk/>
            <pc:sldMk cId="311882250" sldId="265"/>
            <ac:spMk id="39" creationId="{BEC46647-1590-A6B7-8E84-9083ACB2A4F9}"/>
          </ac:spMkLst>
        </pc:spChg>
        <pc:spChg chg="mod">
          <ac:chgData name="Marcio Monteiro" userId="aef6e9f59deaac01" providerId="LiveId" clId="{6A8DAF11-0170-4933-B00C-B22EC133431A}" dt="2026-06-27T02:44:47.134" v="778"/>
          <ac:spMkLst>
            <pc:docMk/>
            <pc:sldMk cId="311882250" sldId="265"/>
            <ac:spMk id="41" creationId="{5D350D9E-788B-DFB3-AC6B-4EC7923A9DA3}"/>
          </ac:spMkLst>
        </pc:spChg>
        <pc:spChg chg="mod">
          <ac:chgData name="Marcio Monteiro" userId="aef6e9f59deaac01" providerId="LiveId" clId="{6A8DAF11-0170-4933-B00C-B22EC133431A}" dt="2026-06-27T02:44:50.239" v="780"/>
          <ac:spMkLst>
            <pc:docMk/>
            <pc:sldMk cId="311882250" sldId="265"/>
            <ac:spMk id="44" creationId="{29C1B5D8-4B7E-E9E0-AEC1-A6041AEF1105}"/>
          </ac:spMkLst>
        </pc:spChg>
        <pc:spChg chg="mod">
          <ac:chgData name="Marcio Monteiro" userId="aef6e9f59deaac01" providerId="LiveId" clId="{6A8DAF11-0170-4933-B00C-B22EC133431A}" dt="2026-06-27T02:44:50.239" v="780"/>
          <ac:spMkLst>
            <pc:docMk/>
            <pc:sldMk cId="311882250" sldId="265"/>
            <ac:spMk id="45" creationId="{C6A7346D-BFFB-462F-223D-3B0E01BE3607}"/>
          </ac:spMkLst>
        </pc:spChg>
        <pc:spChg chg="mod">
          <ac:chgData name="Marcio Monteiro" userId="aef6e9f59deaac01" providerId="LiveId" clId="{6A8DAF11-0170-4933-B00C-B22EC133431A}" dt="2026-06-27T02:44:50.239" v="780"/>
          <ac:spMkLst>
            <pc:docMk/>
            <pc:sldMk cId="311882250" sldId="265"/>
            <ac:spMk id="46" creationId="{D7A0D636-68ED-E03D-B8DC-C546F19CF95B}"/>
          </ac:spMkLst>
        </pc:spChg>
        <pc:spChg chg="mod">
          <ac:chgData name="Marcio Monteiro" userId="aef6e9f59deaac01" providerId="LiveId" clId="{6A8DAF11-0170-4933-B00C-B22EC133431A}" dt="2026-06-27T03:22:58.333" v="985" actId="1038"/>
          <ac:spMkLst>
            <pc:docMk/>
            <pc:sldMk cId="311882250" sldId="265"/>
            <ac:spMk id="48" creationId="{265C5C3D-563B-93B4-ACFF-B892284B7523}"/>
          </ac:spMkLst>
        </pc:spChg>
        <pc:grpChg chg="add mod">
          <ac:chgData name="Marcio Monteiro" userId="aef6e9f59deaac01" providerId="LiveId" clId="{6A8DAF11-0170-4933-B00C-B22EC133431A}" dt="2026-06-27T02:45:20.073" v="786" actId="1076"/>
          <ac:grpSpMkLst>
            <pc:docMk/>
            <pc:sldMk cId="311882250" sldId="265"/>
            <ac:grpSpMk id="28" creationId="{225F8093-1E14-EECE-B5CA-90184F3FDE60}"/>
          </ac:grpSpMkLst>
        </pc:grpChg>
        <pc:grpChg chg="add mod">
          <ac:chgData name="Marcio Monteiro" userId="aef6e9f59deaac01" providerId="LiveId" clId="{6A8DAF11-0170-4933-B00C-B22EC133431A}" dt="2026-06-27T02:45:01.891" v="784" actId="1076"/>
          <ac:grpSpMkLst>
            <pc:docMk/>
            <pc:sldMk cId="311882250" sldId="265"/>
            <ac:grpSpMk id="29" creationId="{349EC583-4CCC-33F7-01FE-129975B3E305}"/>
          </ac:grpSpMkLst>
        </pc:grpChg>
        <pc:grpChg chg="add mod">
          <ac:chgData name="Marcio Monteiro" userId="aef6e9f59deaac01" providerId="LiveId" clId="{6A8DAF11-0170-4933-B00C-B22EC133431A}" dt="2026-06-27T02:45:01.891" v="784" actId="1076"/>
          <ac:grpSpMkLst>
            <pc:docMk/>
            <pc:sldMk cId="311882250" sldId="265"/>
            <ac:grpSpMk id="33" creationId="{16056AD5-B9F3-58C7-B70D-018FABBB4241}"/>
          </ac:grpSpMkLst>
        </pc:grpChg>
        <pc:grpChg chg="add mod">
          <ac:chgData name="Marcio Monteiro" userId="aef6e9f59deaac01" providerId="LiveId" clId="{6A8DAF11-0170-4933-B00C-B22EC133431A}" dt="2026-06-27T02:45:11.763" v="785" actId="1076"/>
          <ac:grpSpMkLst>
            <pc:docMk/>
            <pc:sldMk cId="311882250" sldId="265"/>
            <ac:grpSpMk id="36" creationId="{0C6BE912-B4DF-5788-E24B-015B91786870}"/>
          </ac:grpSpMkLst>
        </pc:grpChg>
        <pc:grpChg chg="add mod">
          <ac:chgData name="Marcio Monteiro" userId="aef6e9f59deaac01" providerId="LiveId" clId="{6A8DAF11-0170-4933-B00C-B22EC133431A}" dt="2026-06-27T02:45:11.763" v="785" actId="1076"/>
          <ac:grpSpMkLst>
            <pc:docMk/>
            <pc:sldMk cId="311882250" sldId="265"/>
            <ac:grpSpMk id="40" creationId="{6612753F-5FDE-A017-78BD-665109ABEAEC}"/>
          </ac:grpSpMkLst>
        </pc:grpChg>
        <pc:grpChg chg="add mod">
          <ac:chgData name="Marcio Monteiro" userId="aef6e9f59deaac01" providerId="LiveId" clId="{6A8DAF11-0170-4933-B00C-B22EC133431A}" dt="2026-06-27T02:44:54.854" v="781" actId="1076"/>
          <ac:grpSpMkLst>
            <pc:docMk/>
            <pc:sldMk cId="311882250" sldId="265"/>
            <ac:grpSpMk id="43" creationId="{1A60DEEC-ECFB-E9E2-99F5-0847873E6D7C}"/>
          </ac:grpSpMkLst>
        </pc:grpChg>
        <pc:grpChg chg="add mod">
          <ac:chgData name="Marcio Monteiro" userId="aef6e9f59deaac01" providerId="LiveId" clId="{6A8DAF11-0170-4933-B00C-B22EC133431A}" dt="2026-06-27T02:44:54.854" v="781" actId="1076"/>
          <ac:grpSpMkLst>
            <pc:docMk/>
            <pc:sldMk cId="311882250" sldId="265"/>
            <ac:grpSpMk id="47" creationId="{6F2B6910-A157-6899-6509-30DDA2EA4E24}"/>
          </ac:grpSpMkLst>
        </pc:grpChg>
        <pc:grpChg chg="add mod">
          <ac:chgData name="Marcio Monteiro" userId="aef6e9f59deaac01" providerId="LiveId" clId="{6A8DAF11-0170-4933-B00C-B22EC133431A}" dt="2026-06-27T03:36:07.941" v="1076" actId="164"/>
          <ac:grpSpMkLst>
            <pc:docMk/>
            <pc:sldMk cId="311882250" sldId="265"/>
            <ac:grpSpMk id="64" creationId="{8F5A5021-E83D-D93F-5576-510C468F9B39}"/>
          </ac:grpSpMkLst>
        </pc:grpChg>
        <pc:picChg chg="add del mod">
          <ac:chgData name="Marcio Monteiro" userId="aef6e9f59deaac01" providerId="LiveId" clId="{6A8DAF11-0170-4933-B00C-B22EC133431A}" dt="2026-06-27T02:43:21.403" v="760" actId="478"/>
          <ac:picMkLst>
            <pc:docMk/>
            <pc:sldMk cId="311882250" sldId="265"/>
            <ac:picMk id="13" creationId="{01308015-A09D-897F-BFD7-EE68F09409C4}"/>
          </ac:picMkLst>
        </pc:picChg>
        <pc:picChg chg="add mod">
          <ac:chgData name="Marcio Monteiro" userId="aef6e9f59deaac01" providerId="LiveId" clId="{6A8DAF11-0170-4933-B00C-B22EC133431A}" dt="2026-06-27T02:43:26.969" v="761" actId="164"/>
          <ac:picMkLst>
            <pc:docMk/>
            <pc:sldMk cId="311882250" sldId="265"/>
            <ac:picMk id="18" creationId="{1A5AD4BA-3CDE-1E39-B1A3-7068E051C732}"/>
          </ac:picMkLst>
        </pc:picChg>
        <pc:picChg chg="add mod">
          <ac:chgData name="Marcio Monteiro" userId="aef6e9f59deaac01" providerId="LiveId" clId="{6A8DAF11-0170-4933-B00C-B22EC133431A}" dt="2026-06-27T02:43:26.969" v="761" actId="164"/>
          <ac:picMkLst>
            <pc:docMk/>
            <pc:sldMk cId="311882250" sldId="265"/>
            <ac:picMk id="19" creationId="{247130D1-8F94-618A-F35D-277F14652069}"/>
          </ac:picMkLst>
        </pc:picChg>
        <pc:picChg chg="add mod">
          <ac:chgData name="Marcio Monteiro" userId="aef6e9f59deaac01" providerId="LiveId" clId="{6A8DAF11-0170-4933-B00C-B22EC133431A}" dt="2026-06-27T02:43:26.969" v="761" actId="164"/>
          <ac:picMkLst>
            <pc:docMk/>
            <pc:sldMk cId="311882250" sldId="265"/>
            <ac:picMk id="22" creationId="{09A18B20-60AB-95BC-5B54-B628A6D38AFD}"/>
          </ac:picMkLst>
        </pc:picChg>
        <pc:picChg chg="mod">
          <ac:chgData name="Marcio Monteiro" userId="aef6e9f59deaac01" providerId="LiveId" clId="{6A8DAF11-0170-4933-B00C-B22EC133431A}" dt="2026-06-27T03:22:52.587" v="980" actId="1038"/>
          <ac:picMkLst>
            <pc:docMk/>
            <pc:sldMk cId="311882250" sldId="265"/>
            <ac:picMk id="35" creationId="{007DF24B-03B2-3D99-4700-AA37C966506C}"/>
          </ac:picMkLst>
        </pc:picChg>
        <pc:picChg chg="mod">
          <ac:chgData name="Marcio Monteiro" userId="aef6e9f59deaac01" providerId="LiveId" clId="{6A8DAF11-0170-4933-B00C-B22EC133431A}" dt="2026-06-27T03:22:58.550" v="986" actId="1038"/>
          <ac:picMkLst>
            <pc:docMk/>
            <pc:sldMk cId="311882250" sldId="265"/>
            <ac:picMk id="42" creationId="{3BF5A298-C69C-A1A7-56E3-72E4092427A6}"/>
          </ac:picMkLst>
        </pc:picChg>
        <pc:picChg chg="mod">
          <ac:chgData name="Marcio Monteiro" userId="aef6e9f59deaac01" providerId="LiveId" clId="{6A8DAF11-0170-4933-B00C-B22EC133431A}" dt="2026-06-27T03:23:01.091" v="988" actId="1038"/>
          <ac:picMkLst>
            <pc:docMk/>
            <pc:sldMk cId="311882250" sldId="265"/>
            <ac:picMk id="49" creationId="{4F24FA62-64A6-2325-65D2-943C14D64DA3}"/>
          </ac:picMkLst>
        </pc:picChg>
        <pc:picChg chg="add mod">
          <ac:chgData name="Marcio Monteiro" userId="aef6e9f59deaac01" providerId="LiveId" clId="{6A8DAF11-0170-4933-B00C-B22EC133431A}" dt="2026-06-27T02:46:06.424" v="795" actId="1076"/>
          <ac:picMkLst>
            <pc:docMk/>
            <pc:sldMk cId="311882250" sldId="265"/>
            <ac:picMk id="51" creationId="{7FB62CB3-6021-D678-D0EF-150F3290AA02}"/>
          </ac:picMkLst>
        </pc:picChg>
        <pc:picChg chg="add mod">
          <ac:chgData name="Marcio Monteiro" userId="aef6e9f59deaac01" providerId="LiveId" clId="{6A8DAF11-0170-4933-B00C-B22EC133431A}" dt="2026-06-27T02:46:01.891" v="793" actId="1076"/>
          <ac:picMkLst>
            <pc:docMk/>
            <pc:sldMk cId="311882250" sldId="265"/>
            <ac:picMk id="53" creationId="{8EFE70DF-E84F-BE43-1EA5-31628CD00AAC}"/>
          </ac:picMkLst>
        </pc:picChg>
        <pc:picChg chg="add mod">
          <ac:chgData name="Marcio Monteiro" userId="aef6e9f59deaac01" providerId="LiveId" clId="{6A8DAF11-0170-4933-B00C-B22EC133431A}" dt="2026-06-27T02:46:03.610" v="794" actId="1076"/>
          <ac:picMkLst>
            <pc:docMk/>
            <pc:sldMk cId="311882250" sldId="265"/>
            <ac:picMk id="55" creationId="{5179D9D5-4AE5-8749-C15C-781877E46BD5}"/>
          </ac:picMkLst>
        </pc:picChg>
        <pc:picChg chg="add mod">
          <ac:chgData name="Marcio Monteiro" userId="aef6e9f59deaac01" providerId="LiveId" clId="{6A8DAF11-0170-4933-B00C-B22EC133431A}" dt="2026-06-27T02:45:52.518" v="789" actId="1076"/>
          <ac:picMkLst>
            <pc:docMk/>
            <pc:sldMk cId="311882250" sldId="265"/>
            <ac:picMk id="57" creationId="{DD768297-E09D-26C1-B801-9BDFF3060D1B}"/>
          </ac:picMkLst>
        </pc:picChg>
        <pc:picChg chg="add mod">
          <ac:chgData name="Marcio Monteiro" userId="aef6e9f59deaac01" providerId="LiveId" clId="{6A8DAF11-0170-4933-B00C-B22EC133431A}" dt="2026-06-27T02:46:11.136" v="797" actId="1076"/>
          <ac:picMkLst>
            <pc:docMk/>
            <pc:sldMk cId="311882250" sldId="265"/>
            <ac:picMk id="59" creationId="{EA013B4B-AD18-6488-E582-464262E00D73}"/>
          </ac:picMkLst>
        </pc:picChg>
        <pc:picChg chg="add mod">
          <ac:chgData name="Marcio Monteiro" userId="aef6e9f59deaac01" providerId="LiveId" clId="{6A8DAF11-0170-4933-B00C-B22EC133431A}" dt="2026-06-27T02:45:59.756" v="792" actId="1076"/>
          <ac:picMkLst>
            <pc:docMk/>
            <pc:sldMk cId="311882250" sldId="265"/>
            <ac:picMk id="61" creationId="{C203DDDA-D04B-D003-7D34-13D3E909A8E5}"/>
          </ac:picMkLst>
        </pc:picChg>
        <pc:picChg chg="add mod">
          <ac:chgData name="Marcio Monteiro" userId="aef6e9f59deaac01" providerId="LiveId" clId="{6A8DAF11-0170-4933-B00C-B22EC133431A}" dt="2026-06-27T02:46:09.099" v="796" actId="1076"/>
          <ac:picMkLst>
            <pc:docMk/>
            <pc:sldMk cId="311882250" sldId="265"/>
            <ac:picMk id="63" creationId="{FA726697-DA5E-A7A4-6643-BCDB3985C5B4}"/>
          </ac:picMkLst>
        </pc:picChg>
        <pc:cxnChg chg="add mod">
          <ac:chgData name="Marcio Monteiro" userId="aef6e9f59deaac01" providerId="LiveId" clId="{6A8DAF11-0170-4933-B00C-B22EC133431A}" dt="2026-06-27T02:41:29.445" v="660" actId="1076"/>
          <ac:cxnSpMkLst>
            <pc:docMk/>
            <pc:sldMk cId="311882250" sldId="265"/>
            <ac:cxnSpMk id="24" creationId="{7A75F3A9-FDEB-2AB6-E27B-629CFA25DF21}"/>
          </ac:cxnSpMkLst>
        </pc:cxnChg>
      </pc:sldChg>
      <pc:sldChg chg="addSp delSp modSp new mod modTransition setBg addAnim delAnim modAnim">
        <pc:chgData name="Marcio Monteiro" userId="aef6e9f59deaac01" providerId="LiveId" clId="{6A8DAF11-0170-4933-B00C-B22EC133431A}" dt="2026-06-27T03:46:44.149" v="1227"/>
        <pc:sldMkLst>
          <pc:docMk/>
          <pc:sldMk cId="3388352839" sldId="266"/>
        </pc:sldMkLst>
        <pc:spChg chg="add mod">
          <ac:chgData name="Marcio Monteiro" userId="aef6e9f59deaac01" providerId="LiveId" clId="{6A8DAF11-0170-4933-B00C-B22EC133431A}" dt="2026-06-27T02:48:17.464" v="800" actId="1076"/>
          <ac:spMkLst>
            <pc:docMk/>
            <pc:sldMk cId="3388352839" sldId="266"/>
            <ac:spMk id="3" creationId="{28FB1497-34E9-9430-43DB-D10977BC6E1D}"/>
          </ac:spMkLst>
        </pc:spChg>
        <pc:spChg chg="add mod">
          <ac:chgData name="Marcio Monteiro" userId="aef6e9f59deaac01" providerId="LiveId" clId="{6A8DAF11-0170-4933-B00C-B22EC133431A}" dt="2026-06-27T03:36:14.638" v="1077" actId="164"/>
          <ac:spMkLst>
            <pc:docMk/>
            <pc:sldMk cId="3388352839" sldId="266"/>
            <ac:spMk id="5" creationId="{189DA9E7-240C-82D0-5118-8269E146D28B}"/>
          </ac:spMkLst>
        </pc:spChg>
        <pc:spChg chg="add mod">
          <ac:chgData name="Marcio Monteiro" userId="aef6e9f59deaac01" providerId="LiveId" clId="{6A8DAF11-0170-4933-B00C-B22EC133431A}" dt="2026-06-27T03:36:14.638" v="1077" actId="164"/>
          <ac:spMkLst>
            <pc:docMk/>
            <pc:sldMk cId="3388352839" sldId="266"/>
            <ac:spMk id="7" creationId="{B03F4548-2304-1818-4341-DFC1C79F96E3}"/>
          </ac:spMkLst>
        </pc:spChg>
        <pc:spChg chg="add mod">
          <ac:chgData name="Marcio Monteiro" userId="aef6e9f59deaac01" providerId="LiveId" clId="{6A8DAF11-0170-4933-B00C-B22EC133431A}" dt="2026-06-27T02:52:48.684" v="854" actId="1076"/>
          <ac:spMkLst>
            <pc:docMk/>
            <pc:sldMk cId="3388352839" sldId="266"/>
            <ac:spMk id="15" creationId="{A3C00E65-C0C4-80F9-8BB1-BC7744001DD1}"/>
          </ac:spMkLst>
        </pc:spChg>
        <pc:spChg chg="add mod">
          <ac:chgData name="Marcio Monteiro" userId="aef6e9f59deaac01" providerId="LiveId" clId="{6A8DAF11-0170-4933-B00C-B22EC133431A}" dt="2026-06-27T02:52:48.684" v="854" actId="1076"/>
          <ac:spMkLst>
            <pc:docMk/>
            <pc:sldMk cId="3388352839" sldId="266"/>
            <ac:spMk id="17" creationId="{0C6CE5AD-DC46-EF5D-4744-C9340254C36A}"/>
          </ac:spMkLst>
        </pc:spChg>
        <pc:spChg chg="add mod">
          <ac:chgData name="Marcio Monteiro" userId="aef6e9f59deaac01" providerId="LiveId" clId="{6A8DAF11-0170-4933-B00C-B22EC133431A}" dt="2026-06-27T02:52:19.997" v="843" actId="1076"/>
          <ac:spMkLst>
            <pc:docMk/>
            <pc:sldMk cId="3388352839" sldId="266"/>
            <ac:spMk id="19" creationId="{AC6056B1-CD73-FF15-7474-C9CFF9FB1527}"/>
          </ac:spMkLst>
        </pc:spChg>
        <pc:spChg chg="add mod">
          <ac:chgData name="Marcio Monteiro" userId="aef6e9f59deaac01" providerId="LiveId" clId="{6A8DAF11-0170-4933-B00C-B22EC133431A}" dt="2026-06-27T02:52:19.997" v="843" actId="1076"/>
          <ac:spMkLst>
            <pc:docMk/>
            <pc:sldMk cId="3388352839" sldId="266"/>
            <ac:spMk id="21" creationId="{DA1B5456-367B-B185-3D4F-87A0CA77C661}"/>
          </ac:spMkLst>
        </pc:spChg>
        <pc:spChg chg="add del mod">
          <ac:chgData name="Marcio Monteiro" userId="aef6e9f59deaac01" providerId="LiveId" clId="{6A8DAF11-0170-4933-B00C-B22EC133431A}" dt="2026-06-27T02:52:38.332" v="849" actId="478"/>
          <ac:spMkLst>
            <pc:docMk/>
            <pc:sldMk cId="3388352839" sldId="266"/>
            <ac:spMk id="22" creationId="{96AD900C-F243-3938-9F96-713AB7AFA4DF}"/>
          </ac:spMkLst>
        </pc:spChg>
        <pc:spChg chg="add del mod">
          <ac:chgData name="Marcio Monteiro" userId="aef6e9f59deaac01" providerId="LiveId" clId="{6A8DAF11-0170-4933-B00C-B22EC133431A}" dt="2026-06-27T02:52:38.332" v="849" actId="478"/>
          <ac:spMkLst>
            <pc:docMk/>
            <pc:sldMk cId="3388352839" sldId="266"/>
            <ac:spMk id="23" creationId="{7CC86865-CF44-EB3F-600A-26CC3CAA6D90}"/>
          </ac:spMkLst>
        </pc:spChg>
        <pc:spChg chg="add mod">
          <ac:chgData name="Marcio Monteiro" userId="aef6e9f59deaac01" providerId="LiveId" clId="{6A8DAF11-0170-4933-B00C-B22EC133431A}" dt="2026-06-27T02:52:55.124" v="856" actId="1076"/>
          <ac:spMkLst>
            <pc:docMk/>
            <pc:sldMk cId="3388352839" sldId="266"/>
            <ac:spMk id="24" creationId="{AAAF8F33-F3CE-6FA0-3609-98BA54E9136E}"/>
          </ac:spMkLst>
        </pc:spChg>
        <pc:spChg chg="add mod">
          <ac:chgData name="Marcio Monteiro" userId="aef6e9f59deaac01" providerId="LiveId" clId="{6A8DAF11-0170-4933-B00C-B22EC133431A}" dt="2026-06-27T02:52:55.124" v="856" actId="1076"/>
          <ac:spMkLst>
            <pc:docMk/>
            <pc:sldMk cId="3388352839" sldId="266"/>
            <ac:spMk id="25" creationId="{858890D0-2028-3591-8160-9B5C75934F1F}"/>
          </ac:spMkLst>
        </pc:spChg>
        <pc:grpChg chg="add mod">
          <ac:chgData name="Marcio Monteiro" userId="aef6e9f59deaac01" providerId="LiveId" clId="{6A8DAF11-0170-4933-B00C-B22EC133431A}" dt="2026-06-27T03:36:14.638" v="1077" actId="164"/>
          <ac:grpSpMkLst>
            <pc:docMk/>
            <pc:sldMk cId="3388352839" sldId="266"/>
            <ac:grpSpMk id="47" creationId="{0F810FC1-70FA-9E7B-0614-A26C509B364C}"/>
          </ac:grpSpMkLst>
        </pc:grpChg>
        <pc:picChg chg="add mod">
          <ac:chgData name="Marcio Monteiro" userId="aef6e9f59deaac01" providerId="LiveId" clId="{6A8DAF11-0170-4933-B00C-B22EC133431A}" dt="2026-06-27T02:52:45.923" v="853" actId="1076"/>
          <ac:picMkLst>
            <pc:docMk/>
            <pc:sldMk cId="3388352839" sldId="266"/>
            <ac:picMk id="9" creationId="{9859C705-CDE4-3473-72AB-F7E64EE0C9E7}"/>
          </ac:picMkLst>
        </pc:picChg>
        <pc:picChg chg="add mod">
          <ac:chgData name="Marcio Monteiro" userId="aef6e9f59deaac01" providerId="LiveId" clId="{6A8DAF11-0170-4933-B00C-B22EC133431A}" dt="2026-06-27T02:52:16.747" v="842" actId="1076"/>
          <ac:picMkLst>
            <pc:docMk/>
            <pc:sldMk cId="3388352839" sldId="266"/>
            <ac:picMk id="11" creationId="{70F69BD5-2F80-6210-5FA8-D630DD8406E8}"/>
          </ac:picMkLst>
        </pc:picChg>
        <pc:picChg chg="add mod modCrop">
          <ac:chgData name="Marcio Monteiro" userId="aef6e9f59deaac01" providerId="LiveId" clId="{6A8DAF11-0170-4933-B00C-B22EC133431A}" dt="2026-06-27T02:52:49.811" v="855" actId="1076"/>
          <ac:picMkLst>
            <pc:docMk/>
            <pc:sldMk cId="3388352839" sldId="266"/>
            <ac:picMk id="13" creationId="{EC690A73-D58F-0A0D-1E1F-E605594FE7C2}"/>
          </ac:picMkLst>
        </pc:picChg>
        <pc:picChg chg="add mod">
          <ac:chgData name="Marcio Monteiro" userId="aef6e9f59deaac01" providerId="LiveId" clId="{6A8DAF11-0170-4933-B00C-B22EC133431A}" dt="2026-06-27T02:53:15.890" v="864" actId="1076"/>
          <ac:picMkLst>
            <pc:docMk/>
            <pc:sldMk cId="3388352839" sldId="266"/>
            <ac:picMk id="27" creationId="{6F3C7ACB-846E-C573-63DB-1B8ECA22ECD5}"/>
          </ac:picMkLst>
        </pc:picChg>
        <pc:picChg chg="add mod">
          <ac:chgData name="Marcio Monteiro" userId="aef6e9f59deaac01" providerId="LiveId" clId="{6A8DAF11-0170-4933-B00C-B22EC133431A}" dt="2026-06-27T02:53:11.355" v="862" actId="1076"/>
          <ac:picMkLst>
            <pc:docMk/>
            <pc:sldMk cId="3388352839" sldId="266"/>
            <ac:picMk id="28" creationId="{E9D8B4B0-56F6-5DFC-5933-FEFA3D9A54CA}"/>
          </ac:picMkLst>
        </pc:picChg>
        <pc:picChg chg="add mod">
          <ac:chgData name="Marcio Monteiro" userId="aef6e9f59deaac01" providerId="LiveId" clId="{6A8DAF11-0170-4933-B00C-B22EC133431A}" dt="2026-06-27T02:53:18.267" v="866" actId="1076"/>
          <ac:picMkLst>
            <pc:docMk/>
            <pc:sldMk cId="3388352839" sldId="266"/>
            <ac:picMk id="29" creationId="{7B7C077B-1A41-8990-275D-06F51C05DF1F}"/>
          </ac:picMkLst>
        </pc:picChg>
        <pc:picChg chg="add mod">
          <ac:chgData name="Marcio Monteiro" userId="aef6e9f59deaac01" providerId="LiveId" clId="{6A8DAF11-0170-4933-B00C-B22EC133431A}" dt="2026-06-27T02:53:21.478" v="868" actId="1076"/>
          <ac:picMkLst>
            <pc:docMk/>
            <pc:sldMk cId="3388352839" sldId="266"/>
            <ac:picMk id="30" creationId="{BCF738F9-ECF5-2AEE-4183-917A1D37A8F0}"/>
          </ac:picMkLst>
        </pc:picChg>
        <pc:picChg chg="add mod">
          <ac:chgData name="Marcio Monteiro" userId="aef6e9f59deaac01" providerId="LiveId" clId="{6A8DAF11-0170-4933-B00C-B22EC133431A}" dt="2026-06-27T02:53:25.221" v="870" actId="1076"/>
          <ac:picMkLst>
            <pc:docMk/>
            <pc:sldMk cId="3388352839" sldId="266"/>
            <ac:picMk id="31" creationId="{E8E65B0D-B747-28CA-DD91-CA3B0760EF15}"/>
          </ac:picMkLst>
        </pc:picChg>
        <pc:picChg chg="add mod">
          <ac:chgData name="Marcio Monteiro" userId="aef6e9f59deaac01" providerId="LiveId" clId="{6A8DAF11-0170-4933-B00C-B22EC133431A}" dt="2026-06-27T02:53:27.722" v="872" actId="1076"/>
          <ac:picMkLst>
            <pc:docMk/>
            <pc:sldMk cId="3388352839" sldId="266"/>
            <ac:picMk id="32" creationId="{52769E86-C15F-83BC-0B90-65C369E36AA1}"/>
          </ac:picMkLst>
        </pc:picChg>
        <pc:picChg chg="add mod">
          <ac:chgData name="Marcio Monteiro" userId="aef6e9f59deaac01" providerId="LiveId" clId="{6A8DAF11-0170-4933-B00C-B22EC133431A}" dt="2026-06-27T02:54:35.949" v="879" actId="1076"/>
          <ac:picMkLst>
            <pc:docMk/>
            <pc:sldMk cId="3388352839" sldId="266"/>
            <ac:picMk id="34" creationId="{35DD43D6-1E4D-AD1F-8F73-0861106CA3CE}"/>
          </ac:picMkLst>
        </pc:picChg>
        <pc:picChg chg="add mod">
          <ac:chgData name="Marcio Monteiro" userId="aef6e9f59deaac01" providerId="LiveId" clId="{6A8DAF11-0170-4933-B00C-B22EC133431A}" dt="2026-06-27T02:54:26.867" v="875" actId="1076"/>
          <ac:picMkLst>
            <pc:docMk/>
            <pc:sldMk cId="3388352839" sldId="266"/>
            <ac:picMk id="36" creationId="{1E980558-22E9-3407-E260-C081295630C3}"/>
          </ac:picMkLst>
        </pc:picChg>
        <pc:picChg chg="add">
          <ac:chgData name="Marcio Monteiro" userId="aef6e9f59deaac01" providerId="LiveId" clId="{6A8DAF11-0170-4933-B00C-B22EC133431A}" dt="2026-06-27T02:54:20" v="873" actId="22"/>
          <ac:picMkLst>
            <pc:docMk/>
            <pc:sldMk cId="3388352839" sldId="266"/>
            <ac:picMk id="38" creationId="{EFA853C5-23DB-AD63-1B8D-1E41C667804E}"/>
          </ac:picMkLst>
        </pc:picChg>
        <pc:picChg chg="add mod">
          <ac:chgData name="Marcio Monteiro" userId="aef6e9f59deaac01" providerId="LiveId" clId="{6A8DAF11-0170-4933-B00C-B22EC133431A}" dt="2026-06-27T02:54:28.527" v="876" actId="1076"/>
          <ac:picMkLst>
            <pc:docMk/>
            <pc:sldMk cId="3388352839" sldId="266"/>
            <ac:picMk id="40" creationId="{024E5323-5F3C-920D-2F2B-D75789842225}"/>
          </ac:picMkLst>
        </pc:picChg>
        <pc:picChg chg="add mod">
          <ac:chgData name="Marcio Monteiro" userId="aef6e9f59deaac01" providerId="LiveId" clId="{6A8DAF11-0170-4933-B00C-B22EC133431A}" dt="2026-06-27T02:54:30.393" v="877" actId="1076"/>
          <ac:picMkLst>
            <pc:docMk/>
            <pc:sldMk cId="3388352839" sldId="266"/>
            <ac:picMk id="42" creationId="{88883BF6-601E-55CC-114C-02C371037055}"/>
          </ac:picMkLst>
        </pc:picChg>
        <pc:picChg chg="add mod">
          <ac:chgData name="Marcio Monteiro" userId="aef6e9f59deaac01" providerId="LiveId" clId="{6A8DAF11-0170-4933-B00C-B22EC133431A}" dt="2026-06-27T02:54:34.028" v="878" actId="1076"/>
          <ac:picMkLst>
            <pc:docMk/>
            <pc:sldMk cId="3388352839" sldId="266"/>
            <ac:picMk id="44" creationId="{4D95230A-91BF-6904-8588-524C94873489}"/>
          </ac:picMkLst>
        </pc:picChg>
        <pc:picChg chg="add mod">
          <ac:chgData name="Marcio Monteiro" userId="aef6e9f59deaac01" providerId="LiveId" clId="{6A8DAF11-0170-4933-B00C-B22EC133431A}" dt="2026-06-27T03:46:18.460" v="1219" actId="1076"/>
          <ac:picMkLst>
            <pc:docMk/>
            <pc:sldMk cId="3388352839" sldId="266"/>
            <ac:picMk id="46" creationId="{A338CA95-EF4D-675E-523D-ACCA65FA8F13}"/>
          </ac:picMkLst>
        </pc:picChg>
      </pc:sldChg>
      <pc:sldChg chg="addSp delSp modSp new mod modTransition setBg addAnim delAnim modAnim">
        <pc:chgData name="Marcio Monteiro" userId="aef6e9f59deaac01" providerId="LiveId" clId="{6A8DAF11-0170-4933-B00C-B22EC133431A}" dt="2026-06-27T03:47:07.311" v="1234"/>
        <pc:sldMkLst>
          <pc:docMk/>
          <pc:sldMk cId="3962424933" sldId="267"/>
        </pc:sldMkLst>
        <pc:spChg chg="add">
          <ac:chgData name="Marcio Monteiro" userId="aef6e9f59deaac01" providerId="LiveId" clId="{6A8DAF11-0170-4933-B00C-B22EC133431A}" dt="2026-06-27T02:56:41.294" v="882" actId="22"/>
          <ac:spMkLst>
            <pc:docMk/>
            <pc:sldMk cId="3962424933" sldId="267"/>
            <ac:spMk id="3" creationId="{063756BA-BC01-55E1-3419-132E66FACD25}"/>
          </ac:spMkLst>
        </pc:spChg>
        <pc:spChg chg="add mod">
          <ac:chgData name="Marcio Monteiro" userId="aef6e9f59deaac01" providerId="LiveId" clId="{6A8DAF11-0170-4933-B00C-B22EC133431A}" dt="2026-06-27T03:36:20.206" v="1078" actId="164"/>
          <ac:spMkLst>
            <pc:docMk/>
            <pc:sldMk cId="3962424933" sldId="267"/>
            <ac:spMk id="5" creationId="{C1CACE3F-0A95-90A4-EA1C-B5C64C15CE5F}"/>
          </ac:spMkLst>
        </pc:spChg>
        <pc:spChg chg="add mod">
          <ac:chgData name="Marcio Monteiro" userId="aef6e9f59deaac01" providerId="LiveId" clId="{6A8DAF11-0170-4933-B00C-B22EC133431A}" dt="2026-06-27T03:36:20.206" v="1078" actId="164"/>
          <ac:spMkLst>
            <pc:docMk/>
            <pc:sldMk cId="3962424933" sldId="267"/>
            <ac:spMk id="7" creationId="{1CF87A32-1DC8-026A-FA26-7F74E01B8BC9}"/>
          </ac:spMkLst>
        </pc:spChg>
        <pc:spChg chg="mod">
          <ac:chgData name="Marcio Monteiro" userId="aef6e9f59deaac01" providerId="LiveId" clId="{6A8DAF11-0170-4933-B00C-B22EC133431A}" dt="2026-06-27T02:57:33.220" v="887" actId="14826"/>
          <ac:spMkLst>
            <pc:docMk/>
            <pc:sldMk cId="3962424933" sldId="267"/>
            <ac:spMk id="9" creationId="{A7313BA4-5E89-0D95-F166-CDE7653C6960}"/>
          </ac:spMkLst>
        </pc:spChg>
        <pc:spChg chg="mod">
          <ac:chgData name="Marcio Monteiro" userId="aef6e9f59deaac01" providerId="LiveId" clId="{6A8DAF11-0170-4933-B00C-B22EC133431A}" dt="2026-06-27T02:57:51.349" v="888"/>
          <ac:spMkLst>
            <pc:docMk/>
            <pc:sldMk cId="3962424933" sldId="267"/>
            <ac:spMk id="14" creationId="{3AF7B2AF-A904-AAB0-CE84-A4BD74668B44}"/>
          </ac:spMkLst>
        </pc:spChg>
        <pc:spChg chg="mod">
          <ac:chgData name="Marcio Monteiro" userId="aef6e9f59deaac01" providerId="LiveId" clId="{6A8DAF11-0170-4933-B00C-B22EC133431A}" dt="2026-06-27T02:58:14.689" v="893" actId="208"/>
          <ac:spMkLst>
            <pc:docMk/>
            <pc:sldMk cId="3962424933" sldId="267"/>
            <ac:spMk id="17" creationId="{73166A57-92DB-264A-C20A-6939F32D6938}"/>
          </ac:spMkLst>
        </pc:spChg>
        <pc:spChg chg="add mod">
          <ac:chgData name="Marcio Monteiro" userId="aef6e9f59deaac01" providerId="LiveId" clId="{6A8DAF11-0170-4933-B00C-B22EC133431A}" dt="2026-06-27T02:58:54.625" v="908" actId="1037"/>
          <ac:spMkLst>
            <pc:docMk/>
            <pc:sldMk cId="3962424933" sldId="267"/>
            <ac:spMk id="20" creationId="{927285E6-9065-1C6C-1844-4364DC144BFD}"/>
          </ac:spMkLst>
        </pc:spChg>
        <pc:spChg chg="add mod">
          <ac:chgData name="Marcio Monteiro" userId="aef6e9f59deaac01" providerId="LiveId" clId="{6A8DAF11-0170-4933-B00C-B22EC133431A}" dt="2026-06-27T02:59:17.592" v="910" actId="1076"/>
          <ac:spMkLst>
            <pc:docMk/>
            <pc:sldMk cId="3962424933" sldId="267"/>
            <ac:spMk id="21" creationId="{2E3EF0EE-9697-3DFF-F4BE-8AEFEA71FEC9}"/>
          </ac:spMkLst>
        </pc:spChg>
        <pc:grpChg chg="add mod">
          <ac:chgData name="Marcio Monteiro" userId="aef6e9f59deaac01" providerId="LiveId" clId="{6A8DAF11-0170-4933-B00C-B22EC133431A}" dt="2026-06-27T03:00:31.730" v="911" actId="1076"/>
          <ac:grpSpMkLst>
            <pc:docMk/>
            <pc:sldMk cId="3962424933" sldId="267"/>
            <ac:grpSpMk id="8" creationId="{639B1C91-941B-7A19-A7D0-48E7C01518BA}"/>
          </ac:grpSpMkLst>
        </pc:grpChg>
        <pc:grpChg chg="add mod">
          <ac:chgData name="Marcio Monteiro" userId="aef6e9f59deaac01" providerId="LiveId" clId="{6A8DAF11-0170-4933-B00C-B22EC133431A}" dt="2026-06-27T02:58:54.625" v="908" actId="1037"/>
          <ac:grpSpMkLst>
            <pc:docMk/>
            <pc:sldMk cId="3962424933" sldId="267"/>
            <ac:grpSpMk id="13" creationId="{607B6A71-7FA7-49D4-02E4-4397BBBC020D}"/>
          </ac:grpSpMkLst>
        </pc:grpChg>
        <pc:grpChg chg="add mod">
          <ac:chgData name="Marcio Monteiro" userId="aef6e9f59deaac01" providerId="LiveId" clId="{6A8DAF11-0170-4933-B00C-B22EC133431A}" dt="2026-06-27T02:58:54.625" v="908" actId="1037"/>
          <ac:grpSpMkLst>
            <pc:docMk/>
            <pc:sldMk cId="3962424933" sldId="267"/>
            <ac:grpSpMk id="16" creationId="{E5D6FE63-B195-9E1F-B9AC-3A4AFB925F1C}"/>
          </ac:grpSpMkLst>
        </pc:grpChg>
        <pc:grpChg chg="add mod">
          <ac:chgData name="Marcio Monteiro" userId="aef6e9f59deaac01" providerId="LiveId" clId="{6A8DAF11-0170-4933-B00C-B22EC133431A}" dt="2026-06-27T03:36:20.206" v="1078" actId="164"/>
          <ac:grpSpMkLst>
            <pc:docMk/>
            <pc:sldMk cId="3962424933" sldId="267"/>
            <ac:grpSpMk id="36" creationId="{3D02522A-4AB5-9817-3F1F-B77AF776DCB6}"/>
          </ac:grpSpMkLst>
        </pc:grpChg>
        <pc:picChg chg="mod">
          <ac:chgData name="Marcio Monteiro" userId="aef6e9f59deaac01" providerId="LiveId" clId="{6A8DAF11-0170-4933-B00C-B22EC133431A}" dt="2026-06-27T02:57:11.551" v="883"/>
          <ac:picMkLst>
            <pc:docMk/>
            <pc:sldMk cId="3962424933" sldId="267"/>
            <ac:picMk id="10" creationId="{A2FEB49B-6E37-B5A4-B428-E8B1736CE381}"/>
          </ac:picMkLst>
        </pc:picChg>
        <pc:picChg chg="add del mod">
          <ac:chgData name="Marcio Monteiro" userId="aef6e9f59deaac01" providerId="LiveId" clId="{6A8DAF11-0170-4933-B00C-B22EC133431A}" dt="2026-06-27T02:57:27.600" v="886" actId="21"/>
          <ac:picMkLst>
            <pc:docMk/>
            <pc:sldMk cId="3962424933" sldId="267"/>
            <ac:picMk id="12" creationId="{1A5EF252-D1E5-175D-C564-E9ADE15CBA12}"/>
          </ac:picMkLst>
        </pc:picChg>
        <pc:picChg chg="mod">
          <ac:chgData name="Marcio Monteiro" userId="aef6e9f59deaac01" providerId="LiveId" clId="{6A8DAF11-0170-4933-B00C-B22EC133431A}" dt="2026-06-27T02:57:51.349" v="888"/>
          <ac:picMkLst>
            <pc:docMk/>
            <pc:sldMk cId="3962424933" sldId="267"/>
            <ac:picMk id="15" creationId="{FEBB4F98-60CA-2825-F33F-C0C7D2863A90}"/>
          </ac:picMkLst>
        </pc:picChg>
        <pc:picChg chg="mod">
          <ac:chgData name="Marcio Monteiro" userId="aef6e9f59deaac01" providerId="LiveId" clId="{6A8DAF11-0170-4933-B00C-B22EC133431A}" dt="2026-06-27T02:58:17.528" v="894" actId="207"/>
          <ac:picMkLst>
            <pc:docMk/>
            <pc:sldMk cId="3962424933" sldId="267"/>
            <ac:picMk id="18" creationId="{EE1C7ABA-E25F-B92B-5C47-8E2D7F390AAE}"/>
          </ac:picMkLst>
        </pc:picChg>
        <pc:picChg chg="add mod">
          <ac:chgData name="Marcio Monteiro" userId="aef6e9f59deaac01" providerId="LiveId" clId="{6A8DAF11-0170-4933-B00C-B22EC133431A}" dt="2026-06-27T03:00:40.666" v="913" actId="1076"/>
          <ac:picMkLst>
            <pc:docMk/>
            <pc:sldMk cId="3962424933" sldId="267"/>
            <ac:picMk id="23" creationId="{32B765EF-D976-DB22-6A61-4A7DA6F73369}"/>
          </ac:picMkLst>
        </pc:picChg>
        <pc:picChg chg="add mod">
          <ac:chgData name="Marcio Monteiro" userId="aef6e9f59deaac01" providerId="LiveId" clId="{6A8DAF11-0170-4933-B00C-B22EC133431A}" dt="2026-06-27T03:01:05.220" v="920" actId="1076"/>
          <ac:picMkLst>
            <pc:docMk/>
            <pc:sldMk cId="3962424933" sldId="267"/>
            <ac:picMk id="25" creationId="{09ED376F-1D9A-3EA8-D08A-38D10A4FC1FC}"/>
          </ac:picMkLst>
        </pc:picChg>
        <pc:picChg chg="add mod">
          <ac:chgData name="Marcio Monteiro" userId="aef6e9f59deaac01" providerId="LiveId" clId="{6A8DAF11-0170-4933-B00C-B22EC133431A}" dt="2026-06-27T03:00:56.639" v="915" actId="1076"/>
          <ac:picMkLst>
            <pc:docMk/>
            <pc:sldMk cId="3962424933" sldId="267"/>
            <ac:picMk id="27" creationId="{F5DA93F1-CE38-C549-F3E6-84A20E257B09}"/>
          </ac:picMkLst>
        </pc:picChg>
        <pc:picChg chg="add">
          <ac:chgData name="Marcio Monteiro" userId="aef6e9f59deaac01" providerId="LiveId" clId="{6A8DAF11-0170-4933-B00C-B22EC133431A}" dt="2026-06-27T03:00:49.556" v="914" actId="22"/>
          <ac:picMkLst>
            <pc:docMk/>
            <pc:sldMk cId="3962424933" sldId="267"/>
            <ac:picMk id="29" creationId="{29B4535A-14F3-F75F-190F-EDB64108A929}"/>
          </ac:picMkLst>
        </pc:picChg>
        <pc:picChg chg="add mod">
          <ac:chgData name="Marcio Monteiro" userId="aef6e9f59deaac01" providerId="LiveId" clId="{6A8DAF11-0170-4933-B00C-B22EC133431A}" dt="2026-06-27T03:00:58.580" v="916" actId="1076"/>
          <ac:picMkLst>
            <pc:docMk/>
            <pc:sldMk cId="3962424933" sldId="267"/>
            <ac:picMk id="31" creationId="{DE5F576C-ECD1-35C2-A663-4050C9C871D9}"/>
          </ac:picMkLst>
        </pc:picChg>
        <pc:picChg chg="add mod">
          <ac:chgData name="Marcio Monteiro" userId="aef6e9f59deaac01" providerId="LiveId" clId="{6A8DAF11-0170-4933-B00C-B22EC133431A}" dt="2026-06-27T03:01:00.956" v="917" actId="1076"/>
          <ac:picMkLst>
            <pc:docMk/>
            <pc:sldMk cId="3962424933" sldId="267"/>
            <ac:picMk id="33" creationId="{D5DCAFDB-A7F4-9C72-39F1-2986CBBA4B4F}"/>
          </ac:picMkLst>
        </pc:picChg>
        <pc:picChg chg="add">
          <ac:chgData name="Marcio Monteiro" userId="aef6e9f59deaac01" providerId="LiveId" clId="{6A8DAF11-0170-4933-B00C-B22EC133431A}" dt="2026-06-27T03:00:49.556" v="914" actId="22"/>
          <ac:picMkLst>
            <pc:docMk/>
            <pc:sldMk cId="3962424933" sldId="267"/>
            <ac:picMk id="35" creationId="{519F095C-4830-7B44-6A69-68F31010B2AF}"/>
          </ac:picMkLst>
        </pc:picChg>
      </pc:sldChg>
      <pc:sldChg chg="addSp delSp modSp new mod modTransition setBg addAnim delAnim modAnim">
        <pc:chgData name="Marcio Monteiro" userId="aef6e9f59deaac01" providerId="LiveId" clId="{6A8DAF11-0170-4933-B00C-B22EC133431A}" dt="2026-06-27T03:47:20.693" v="1239"/>
        <pc:sldMkLst>
          <pc:docMk/>
          <pc:sldMk cId="245631727" sldId="268"/>
        </pc:sldMkLst>
        <pc:spChg chg="add">
          <ac:chgData name="Marcio Monteiro" userId="aef6e9f59deaac01" providerId="LiveId" clId="{6A8DAF11-0170-4933-B00C-B22EC133431A}" dt="2026-06-27T03:04:31.846" v="923" actId="22"/>
          <ac:spMkLst>
            <pc:docMk/>
            <pc:sldMk cId="245631727" sldId="268"/>
            <ac:spMk id="3" creationId="{37A93004-5878-0128-338E-943AD626FC61}"/>
          </ac:spMkLst>
        </pc:spChg>
        <pc:spChg chg="add mod">
          <ac:chgData name="Marcio Monteiro" userId="aef6e9f59deaac01" providerId="LiveId" clId="{6A8DAF11-0170-4933-B00C-B22EC133431A}" dt="2026-06-27T03:36:25.753" v="1079" actId="164"/>
          <ac:spMkLst>
            <pc:docMk/>
            <pc:sldMk cId="245631727" sldId="268"/>
            <ac:spMk id="5" creationId="{D23DA67B-257F-32F0-1795-30CE361E5053}"/>
          </ac:spMkLst>
        </pc:spChg>
        <pc:spChg chg="add mod">
          <ac:chgData name="Marcio Monteiro" userId="aef6e9f59deaac01" providerId="LiveId" clId="{6A8DAF11-0170-4933-B00C-B22EC133431A}" dt="2026-06-27T03:36:25.753" v="1079" actId="164"/>
          <ac:spMkLst>
            <pc:docMk/>
            <pc:sldMk cId="245631727" sldId="268"/>
            <ac:spMk id="7" creationId="{BEFD0C4A-8876-4C88-0926-3DAEB85A81C4}"/>
          </ac:spMkLst>
        </pc:spChg>
        <pc:spChg chg="add mod">
          <ac:chgData name="Marcio Monteiro" userId="aef6e9f59deaac01" providerId="LiveId" clId="{6A8DAF11-0170-4933-B00C-B22EC133431A}" dt="2026-06-27T03:05:40.897" v="934" actId="14100"/>
          <ac:spMkLst>
            <pc:docMk/>
            <pc:sldMk cId="245631727" sldId="268"/>
            <ac:spMk id="15" creationId="{9ACFEFF9-282D-3A97-A219-E409E6D6A154}"/>
          </ac:spMkLst>
        </pc:spChg>
        <pc:grpChg chg="add mod">
          <ac:chgData name="Marcio Monteiro" userId="aef6e9f59deaac01" providerId="LiveId" clId="{6A8DAF11-0170-4933-B00C-B22EC133431A}" dt="2026-06-27T03:04:55.576" v="925" actId="1076"/>
          <ac:grpSpMkLst>
            <pc:docMk/>
            <pc:sldMk cId="245631727" sldId="268"/>
            <ac:grpSpMk id="8" creationId="{F8149BC0-4E4D-1CB1-48D6-FFCEA65CE768}"/>
          </ac:grpSpMkLst>
        </pc:grpChg>
        <pc:grpChg chg="add mod">
          <ac:chgData name="Marcio Monteiro" userId="aef6e9f59deaac01" providerId="LiveId" clId="{6A8DAF11-0170-4933-B00C-B22EC133431A}" dt="2026-06-27T03:36:25.753" v="1079" actId="164"/>
          <ac:grpSpMkLst>
            <pc:docMk/>
            <pc:sldMk cId="245631727" sldId="268"/>
            <ac:grpSpMk id="32" creationId="{17D5285C-B330-6180-571D-40508F51FB1B}"/>
          </ac:grpSpMkLst>
        </pc:grpChg>
        <pc:picChg chg="mod">
          <ac:chgData name="Marcio Monteiro" userId="aef6e9f59deaac01" providerId="LiveId" clId="{6A8DAF11-0170-4933-B00C-B22EC133431A}" dt="2026-06-27T03:04:52.265" v="924"/>
          <ac:picMkLst>
            <pc:docMk/>
            <pc:sldMk cId="245631727" sldId="268"/>
            <ac:picMk id="9" creationId="{F19F31B3-A0C7-0E37-CDA9-28A04CC5D896}"/>
          </ac:picMkLst>
        </pc:picChg>
        <pc:picChg chg="mod">
          <ac:chgData name="Marcio Monteiro" userId="aef6e9f59deaac01" providerId="LiveId" clId="{6A8DAF11-0170-4933-B00C-B22EC133431A}" dt="2026-06-27T03:05:20.314" v="929" actId="14826"/>
          <ac:picMkLst>
            <pc:docMk/>
            <pc:sldMk cId="245631727" sldId="268"/>
            <ac:picMk id="10" creationId="{7F390B68-CCB3-6E0E-034D-66E6DC300700}"/>
          </ac:picMkLst>
        </pc:picChg>
        <pc:picChg chg="mod">
          <ac:chgData name="Marcio Monteiro" userId="aef6e9f59deaac01" providerId="LiveId" clId="{6A8DAF11-0170-4933-B00C-B22EC133431A}" dt="2026-06-27T03:04:52.265" v="924"/>
          <ac:picMkLst>
            <pc:docMk/>
            <pc:sldMk cId="245631727" sldId="268"/>
            <ac:picMk id="11" creationId="{99DA85AD-92DF-8930-340E-CEC6F157B6BF}"/>
          </ac:picMkLst>
        </pc:picChg>
        <pc:picChg chg="add del mod">
          <ac:chgData name="Marcio Monteiro" userId="aef6e9f59deaac01" providerId="LiveId" clId="{6A8DAF11-0170-4933-B00C-B22EC133431A}" dt="2026-06-27T03:05:13.136" v="928" actId="21"/>
          <ac:picMkLst>
            <pc:docMk/>
            <pc:sldMk cId="245631727" sldId="268"/>
            <ac:picMk id="13" creationId="{1E947653-6B27-00C8-8E7B-A370FEC74685}"/>
          </ac:picMkLst>
        </pc:picChg>
        <pc:picChg chg="add mod">
          <ac:chgData name="Marcio Monteiro" userId="aef6e9f59deaac01" providerId="LiveId" clId="{6A8DAF11-0170-4933-B00C-B22EC133431A}" dt="2026-06-27T03:06:19.843" v="942" actId="1076"/>
          <ac:picMkLst>
            <pc:docMk/>
            <pc:sldMk cId="245631727" sldId="268"/>
            <ac:picMk id="17" creationId="{DD487923-E759-CE1B-5CA5-00E16D89E540}"/>
          </ac:picMkLst>
        </pc:picChg>
        <pc:picChg chg="add mod">
          <ac:chgData name="Marcio Monteiro" userId="aef6e9f59deaac01" providerId="LiveId" clId="{6A8DAF11-0170-4933-B00C-B22EC133431A}" dt="2026-06-27T03:06:22.950" v="943" actId="1076"/>
          <ac:picMkLst>
            <pc:docMk/>
            <pc:sldMk cId="245631727" sldId="268"/>
            <ac:picMk id="19" creationId="{3ADA37A5-D18E-77F8-DBAB-CEE08FC24CF4}"/>
          </ac:picMkLst>
        </pc:picChg>
        <pc:picChg chg="add">
          <ac:chgData name="Marcio Monteiro" userId="aef6e9f59deaac01" providerId="LiveId" clId="{6A8DAF11-0170-4933-B00C-B22EC133431A}" dt="2026-06-27T03:05:53.573" v="935" actId="22"/>
          <ac:picMkLst>
            <pc:docMk/>
            <pc:sldMk cId="245631727" sldId="268"/>
            <ac:picMk id="21" creationId="{7C8FDA0B-EFB0-18CB-4FFB-733419E63415}"/>
          </ac:picMkLst>
        </pc:picChg>
        <pc:picChg chg="add mod">
          <ac:chgData name="Marcio Monteiro" userId="aef6e9f59deaac01" providerId="LiveId" clId="{6A8DAF11-0170-4933-B00C-B22EC133431A}" dt="2026-06-27T03:06:29.507" v="946" actId="1076"/>
          <ac:picMkLst>
            <pc:docMk/>
            <pc:sldMk cId="245631727" sldId="268"/>
            <ac:picMk id="23" creationId="{16E35BF5-0BB0-7592-F96D-ADF492757174}"/>
          </ac:picMkLst>
        </pc:picChg>
        <pc:picChg chg="add mod">
          <ac:chgData name="Marcio Monteiro" userId="aef6e9f59deaac01" providerId="LiveId" clId="{6A8DAF11-0170-4933-B00C-B22EC133431A}" dt="2026-06-27T03:06:33.123" v="947" actId="1076"/>
          <ac:picMkLst>
            <pc:docMk/>
            <pc:sldMk cId="245631727" sldId="268"/>
            <ac:picMk id="25" creationId="{4FE886D2-3F99-99FD-727E-7EB2D87ACE6D}"/>
          </ac:picMkLst>
        </pc:picChg>
        <pc:picChg chg="add mod">
          <ac:chgData name="Marcio Monteiro" userId="aef6e9f59deaac01" providerId="LiveId" clId="{6A8DAF11-0170-4933-B00C-B22EC133431A}" dt="2026-06-27T03:06:26.501" v="945" actId="1076"/>
          <ac:picMkLst>
            <pc:docMk/>
            <pc:sldMk cId="245631727" sldId="268"/>
            <ac:picMk id="27" creationId="{6730217A-16D4-69AB-DDF1-94DB7CC7A315}"/>
          </ac:picMkLst>
        </pc:picChg>
        <pc:picChg chg="add mod">
          <ac:chgData name="Marcio Monteiro" userId="aef6e9f59deaac01" providerId="LiveId" clId="{6A8DAF11-0170-4933-B00C-B22EC133431A}" dt="2026-06-27T03:06:36.078" v="948" actId="1076"/>
          <ac:picMkLst>
            <pc:docMk/>
            <pc:sldMk cId="245631727" sldId="268"/>
            <ac:picMk id="29" creationId="{4269A350-D5BB-4DE2-8E45-3E374BFBA643}"/>
          </ac:picMkLst>
        </pc:picChg>
        <pc:picChg chg="add mod">
          <ac:chgData name="Marcio Monteiro" userId="aef6e9f59deaac01" providerId="LiveId" clId="{6A8DAF11-0170-4933-B00C-B22EC133431A}" dt="2026-06-27T03:06:25.225" v="944" actId="1076"/>
          <ac:picMkLst>
            <pc:docMk/>
            <pc:sldMk cId="245631727" sldId="268"/>
            <ac:picMk id="31" creationId="{BEEF03F7-72AD-18D1-4C41-0725810901E7}"/>
          </ac:picMkLst>
        </pc:picChg>
      </pc:sldChg>
      <pc:sldChg chg="addSp delSp modSp new mod modTransition setBg addAnim delAnim modAnim">
        <pc:chgData name="Marcio Monteiro" userId="aef6e9f59deaac01" providerId="LiveId" clId="{6A8DAF11-0170-4933-B00C-B22EC133431A}" dt="2026-06-27T03:48:08.045" v="1249"/>
        <pc:sldMkLst>
          <pc:docMk/>
          <pc:sldMk cId="3824523197" sldId="269"/>
        </pc:sldMkLst>
        <pc:spChg chg="mod">
          <ac:chgData name="Marcio Monteiro" userId="aef6e9f59deaac01" providerId="LiveId" clId="{6A8DAF11-0170-4933-B00C-B22EC133431A}" dt="2026-06-27T03:21:51.841" v="961"/>
          <ac:spMkLst>
            <pc:docMk/>
            <pc:sldMk cId="3824523197" sldId="269"/>
            <ac:spMk id="6" creationId="{C5C7DD93-E738-DA12-A51E-D8303429C4B2}"/>
          </ac:spMkLst>
        </pc:spChg>
        <pc:spChg chg="mod">
          <ac:chgData name="Marcio Monteiro" userId="aef6e9f59deaac01" providerId="LiveId" clId="{6A8DAF11-0170-4933-B00C-B22EC133431A}" dt="2026-06-27T03:21:51.841" v="961"/>
          <ac:spMkLst>
            <pc:docMk/>
            <pc:sldMk cId="3824523197" sldId="269"/>
            <ac:spMk id="7" creationId="{A57CA5C6-4F1E-8D5F-C2FB-1D9CBCA9E765}"/>
          </ac:spMkLst>
        </pc:spChg>
        <pc:spChg chg="mod">
          <ac:chgData name="Marcio Monteiro" userId="aef6e9f59deaac01" providerId="LiveId" clId="{6A8DAF11-0170-4933-B00C-B22EC133431A}" dt="2026-06-27T03:21:51.841" v="961"/>
          <ac:spMkLst>
            <pc:docMk/>
            <pc:sldMk cId="3824523197" sldId="269"/>
            <ac:spMk id="8" creationId="{18FD9F71-39CB-BCA1-661C-6FF2FFF15F8B}"/>
          </ac:spMkLst>
        </pc:spChg>
        <pc:spChg chg="mod">
          <ac:chgData name="Marcio Monteiro" userId="aef6e9f59deaac01" providerId="LiveId" clId="{6A8DAF11-0170-4933-B00C-B22EC133431A}" dt="2026-06-27T03:21:51.841" v="961"/>
          <ac:spMkLst>
            <pc:docMk/>
            <pc:sldMk cId="3824523197" sldId="269"/>
            <ac:spMk id="10" creationId="{319F4402-CCD9-31F1-FB04-B054F4C64C40}"/>
          </ac:spMkLst>
        </pc:spChg>
        <pc:spChg chg="mod">
          <ac:chgData name="Marcio Monteiro" userId="aef6e9f59deaac01" providerId="LiveId" clId="{6A8DAF11-0170-4933-B00C-B22EC133431A}" dt="2026-06-27T03:21:56.422" v="963"/>
          <ac:spMkLst>
            <pc:docMk/>
            <pc:sldMk cId="3824523197" sldId="269"/>
            <ac:spMk id="13" creationId="{C334D1FF-7678-3672-5E79-5261C7D0500F}"/>
          </ac:spMkLst>
        </pc:spChg>
        <pc:spChg chg="mod">
          <ac:chgData name="Marcio Monteiro" userId="aef6e9f59deaac01" providerId="LiveId" clId="{6A8DAF11-0170-4933-B00C-B22EC133431A}" dt="2026-06-27T03:21:56.422" v="963"/>
          <ac:spMkLst>
            <pc:docMk/>
            <pc:sldMk cId="3824523197" sldId="269"/>
            <ac:spMk id="14" creationId="{2FDFA75B-D299-F72A-7B01-B3AB3E11C27B}"/>
          </ac:spMkLst>
        </pc:spChg>
        <pc:spChg chg="mod">
          <ac:chgData name="Marcio Monteiro" userId="aef6e9f59deaac01" providerId="LiveId" clId="{6A8DAF11-0170-4933-B00C-B22EC133431A}" dt="2026-06-27T03:21:56.422" v="963"/>
          <ac:spMkLst>
            <pc:docMk/>
            <pc:sldMk cId="3824523197" sldId="269"/>
            <ac:spMk id="15" creationId="{007AB627-4D58-527B-3AC1-F21EE928228A}"/>
          </ac:spMkLst>
        </pc:spChg>
        <pc:spChg chg="mod">
          <ac:chgData name="Marcio Monteiro" userId="aef6e9f59deaac01" providerId="LiveId" clId="{6A8DAF11-0170-4933-B00C-B22EC133431A}" dt="2026-06-27T03:21:56.422" v="963"/>
          <ac:spMkLst>
            <pc:docMk/>
            <pc:sldMk cId="3824523197" sldId="269"/>
            <ac:spMk id="17" creationId="{52ED4775-2AD2-E583-0150-585E9A89B9AD}"/>
          </ac:spMkLst>
        </pc:spChg>
        <pc:spChg chg="mod">
          <ac:chgData name="Marcio Monteiro" userId="aef6e9f59deaac01" providerId="LiveId" clId="{6A8DAF11-0170-4933-B00C-B22EC133431A}" dt="2026-06-27T03:21:59.424" v="965"/>
          <ac:spMkLst>
            <pc:docMk/>
            <pc:sldMk cId="3824523197" sldId="269"/>
            <ac:spMk id="20" creationId="{522E9BBB-AF96-E698-34E6-0FE55713D866}"/>
          </ac:spMkLst>
        </pc:spChg>
        <pc:spChg chg="mod">
          <ac:chgData name="Marcio Monteiro" userId="aef6e9f59deaac01" providerId="LiveId" clId="{6A8DAF11-0170-4933-B00C-B22EC133431A}" dt="2026-06-27T03:21:59.424" v="965"/>
          <ac:spMkLst>
            <pc:docMk/>
            <pc:sldMk cId="3824523197" sldId="269"/>
            <ac:spMk id="21" creationId="{5E68C2A7-CD8B-50CC-9C76-B413C80B234C}"/>
          </ac:spMkLst>
        </pc:spChg>
        <pc:spChg chg="mod">
          <ac:chgData name="Marcio Monteiro" userId="aef6e9f59deaac01" providerId="LiveId" clId="{6A8DAF11-0170-4933-B00C-B22EC133431A}" dt="2026-06-27T03:21:59.424" v="965"/>
          <ac:spMkLst>
            <pc:docMk/>
            <pc:sldMk cId="3824523197" sldId="269"/>
            <ac:spMk id="22" creationId="{0D3CD566-2349-97E8-CAAA-E04E17AB2A15}"/>
          </ac:spMkLst>
        </pc:spChg>
        <pc:spChg chg="mod">
          <ac:chgData name="Marcio Monteiro" userId="aef6e9f59deaac01" providerId="LiveId" clId="{6A8DAF11-0170-4933-B00C-B22EC133431A}" dt="2026-06-27T03:21:59.424" v="965"/>
          <ac:spMkLst>
            <pc:docMk/>
            <pc:sldMk cId="3824523197" sldId="269"/>
            <ac:spMk id="24" creationId="{447B833A-7EDE-545D-B522-583759626E3E}"/>
          </ac:spMkLst>
        </pc:spChg>
        <pc:grpChg chg="add mod">
          <ac:chgData name="Marcio Monteiro" userId="aef6e9f59deaac01" providerId="LiveId" clId="{6A8DAF11-0170-4933-B00C-B22EC133431A}" dt="2026-06-27T03:23:50.141" v="999" actId="14861"/>
          <ac:grpSpMkLst>
            <pc:docMk/>
            <pc:sldMk cId="3824523197" sldId="269"/>
            <ac:grpSpMk id="5" creationId="{E3EF15F0-2AFF-4DE6-0048-73D51C8B56D9}"/>
          </ac:grpSpMkLst>
        </pc:grpChg>
        <pc:grpChg chg="add mod">
          <ac:chgData name="Marcio Monteiro" userId="aef6e9f59deaac01" providerId="LiveId" clId="{6A8DAF11-0170-4933-B00C-B22EC133431A}" dt="2026-06-27T03:22:22.688" v="975" actId="1035"/>
          <ac:grpSpMkLst>
            <pc:docMk/>
            <pc:sldMk cId="3824523197" sldId="269"/>
            <ac:grpSpMk id="9" creationId="{9ECAB8B6-8CEC-EECF-DB58-AA85AEFCBF44}"/>
          </ac:grpSpMkLst>
        </pc:grpChg>
        <pc:grpChg chg="add mod">
          <ac:chgData name="Marcio Monteiro" userId="aef6e9f59deaac01" providerId="LiveId" clId="{6A8DAF11-0170-4933-B00C-B22EC133431A}" dt="2026-06-27T03:23:50.141" v="999" actId="14861"/>
          <ac:grpSpMkLst>
            <pc:docMk/>
            <pc:sldMk cId="3824523197" sldId="269"/>
            <ac:grpSpMk id="12" creationId="{F0FF623C-546F-E4AC-71BE-35A5BF039F12}"/>
          </ac:grpSpMkLst>
        </pc:grpChg>
        <pc:grpChg chg="add mod">
          <ac:chgData name="Marcio Monteiro" userId="aef6e9f59deaac01" providerId="LiveId" clId="{6A8DAF11-0170-4933-B00C-B22EC133431A}" dt="2026-06-27T03:22:46.168" v="978" actId="1076"/>
          <ac:grpSpMkLst>
            <pc:docMk/>
            <pc:sldMk cId="3824523197" sldId="269"/>
            <ac:grpSpMk id="16" creationId="{945580EE-9F6E-FA37-E520-5EA045CDA6CC}"/>
          </ac:grpSpMkLst>
        </pc:grpChg>
        <pc:grpChg chg="add mod">
          <ac:chgData name="Marcio Monteiro" userId="aef6e9f59deaac01" providerId="LiveId" clId="{6A8DAF11-0170-4933-B00C-B22EC133431A}" dt="2026-06-27T03:23:50.141" v="999" actId="14861"/>
          <ac:grpSpMkLst>
            <pc:docMk/>
            <pc:sldMk cId="3824523197" sldId="269"/>
            <ac:grpSpMk id="19" creationId="{9BEC374F-3554-3B2A-40D5-4852E8DD265B}"/>
          </ac:grpSpMkLst>
        </pc:grpChg>
        <pc:grpChg chg="add mod">
          <ac:chgData name="Marcio Monteiro" userId="aef6e9f59deaac01" providerId="LiveId" clId="{6A8DAF11-0170-4933-B00C-B22EC133431A}" dt="2026-06-27T03:22:36.695" v="977" actId="1076"/>
          <ac:grpSpMkLst>
            <pc:docMk/>
            <pc:sldMk cId="3824523197" sldId="269"/>
            <ac:grpSpMk id="23" creationId="{EFF2ED8F-CCFE-4A67-3532-4BDD1D5359EF}"/>
          </ac:grpSpMkLst>
        </pc:grpChg>
        <pc:picChg chg="add del mod">
          <ac:chgData name="Marcio Monteiro" userId="aef6e9f59deaac01" providerId="LiveId" clId="{6A8DAF11-0170-4933-B00C-B22EC133431A}" dt="2026-06-27T03:24:00.844" v="1000" actId="478"/>
          <ac:picMkLst>
            <pc:docMk/>
            <pc:sldMk cId="3824523197" sldId="269"/>
            <ac:picMk id="2" creationId="{297E5F3F-1BDF-C421-0BF9-8884DD3BE04D}"/>
          </ac:picMkLst>
        </pc:picChg>
        <pc:picChg chg="add mod">
          <ac:chgData name="Marcio Monteiro" userId="aef6e9f59deaac01" providerId="LiveId" clId="{6A8DAF11-0170-4933-B00C-B22EC133431A}" dt="2026-06-27T03:21:31.023" v="960" actId="1076"/>
          <ac:picMkLst>
            <pc:docMk/>
            <pc:sldMk cId="3824523197" sldId="269"/>
            <ac:picMk id="4" creationId="{12D625C2-64B7-82AA-B6F2-6053FCEC4A2F}"/>
          </ac:picMkLst>
        </pc:picChg>
        <pc:picChg chg="mod">
          <ac:chgData name="Marcio Monteiro" userId="aef6e9f59deaac01" providerId="LiveId" clId="{6A8DAF11-0170-4933-B00C-B22EC133431A}" dt="2026-06-27T03:23:29.544" v="994" actId="1038"/>
          <ac:picMkLst>
            <pc:docMk/>
            <pc:sldMk cId="3824523197" sldId="269"/>
            <ac:picMk id="11" creationId="{7D4F589F-8A98-86D2-A4B3-C4C04A490FBB}"/>
          </ac:picMkLst>
        </pc:picChg>
        <pc:picChg chg="mod">
          <ac:chgData name="Marcio Monteiro" userId="aef6e9f59deaac01" providerId="LiveId" clId="{6A8DAF11-0170-4933-B00C-B22EC133431A}" dt="2026-06-27T03:23:35.994" v="996" actId="1076"/>
          <ac:picMkLst>
            <pc:docMk/>
            <pc:sldMk cId="3824523197" sldId="269"/>
            <ac:picMk id="18" creationId="{795CE66F-3324-D8BE-D3B7-8D829FE1B117}"/>
          </ac:picMkLst>
        </pc:picChg>
        <pc:picChg chg="mod">
          <ac:chgData name="Marcio Monteiro" userId="aef6e9f59deaac01" providerId="LiveId" clId="{6A8DAF11-0170-4933-B00C-B22EC133431A}" dt="2026-06-27T03:23:42.254" v="998" actId="1076"/>
          <ac:picMkLst>
            <pc:docMk/>
            <pc:sldMk cId="3824523197" sldId="269"/>
            <ac:picMk id="25" creationId="{AF537756-D6E9-0117-8B3E-51B23717E9A9}"/>
          </ac:picMkLst>
        </pc:picChg>
        <pc:picChg chg="add mod">
          <ac:chgData name="Marcio Monteiro" userId="aef6e9f59deaac01" providerId="LiveId" clId="{6A8DAF11-0170-4933-B00C-B22EC133431A}" dt="2026-06-27T03:24:24.174" v="1002" actId="1076"/>
          <ac:picMkLst>
            <pc:docMk/>
            <pc:sldMk cId="3824523197" sldId="269"/>
            <ac:picMk id="27" creationId="{DD0AEDF9-6208-7173-8158-79EF24D03393}"/>
          </ac:picMkLst>
        </pc:picChg>
        <pc:picChg chg="add mod">
          <ac:chgData name="Marcio Monteiro" userId="aef6e9f59deaac01" providerId="LiveId" clId="{6A8DAF11-0170-4933-B00C-B22EC133431A}" dt="2026-06-27T03:24:30.439" v="1004" actId="1076"/>
          <ac:picMkLst>
            <pc:docMk/>
            <pc:sldMk cId="3824523197" sldId="269"/>
            <ac:picMk id="29" creationId="{33812786-ADCF-C40A-C431-12E04946B163}"/>
          </ac:picMkLst>
        </pc:picChg>
        <pc:picChg chg="add mod">
          <ac:chgData name="Marcio Monteiro" userId="aef6e9f59deaac01" providerId="LiveId" clId="{6A8DAF11-0170-4933-B00C-B22EC133431A}" dt="2026-06-27T03:24:35.290" v="1005" actId="1076"/>
          <ac:picMkLst>
            <pc:docMk/>
            <pc:sldMk cId="3824523197" sldId="269"/>
            <ac:picMk id="31" creationId="{2F49CBCA-CBA7-2B06-F6D6-FA961683F031}"/>
          </ac:picMkLst>
        </pc:picChg>
        <pc:picChg chg="add mod">
          <ac:chgData name="Marcio Monteiro" userId="aef6e9f59deaac01" providerId="LiveId" clId="{6A8DAF11-0170-4933-B00C-B22EC133431A}" dt="2026-06-27T03:24:41.211" v="1008" actId="1076"/>
          <ac:picMkLst>
            <pc:docMk/>
            <pc:sldMk cId="3824523197" sldId="269"/>
            <ac:picMk id="33" creationId="{4ABB652B-3640-6C16-D471-0FFFD11A8675}"/>
          </ac:picMkLst>
        </pc:picChg>
        <pc:picChg chg="add mod">
          <ac:chgData name="Marcio Monteiro" userId="aef6e9f59deaac01" providerId="LiveId" clId="{6A8DAF11-0170-4933-B00C-B22EC133431A}" dt="2026-06-27T03:24:37.677" v="1006" actId="1076"/>
          <ac:picMkLst>
            <pc:docMk/>
            <pc:sldMk cId="3824523197" sldId="269"/>
            <ac:picMk id="35" creationId="{9D785B77-E2C1-71AB-3984-7A4B8D0CC42B}"/>
          </ac:picMkLst>
        </pc:picChg>
        <pc:picChg chg="add mod">
          <ac:chgData name="Marcio Monteiro" userId="aef6e9f59deaac01" providerId="LiveId" clId="{6A8DAF11-0170-4933-B00C-B22EC133431A}" dt="2026-06-27T03:24:43.089" v="1009" actId="1076"/>
          <ac:picMkLst>
            <pc:docMk/>
            <pc:sldMk cId="3824523197" sldId="269"/>
            <ac:picMk id="37" creationId="{4EF1483C-F88D-A18C-C249-95D360B56EFA}"/>
          </ac:picMkLst>
        </pc:picChg>
        <pc:picChg chg="add mod">
          <ac:chgData name="Marcio Monteiro" userId="aef6e9f59deaac01" providerId="LiveId" clId="{6A8DAF11-0170-4933-B00C-B22EC133431A}" dt="2026-06-27T03:24:39.061" v="1007" actId="1076"/>
          <ac:picMkLst>
            <pc:docMk/>
            <pc:sldMk cId="3824523197" sldId="269"/>
            <ac:picMk id="39" creationId="{153F5753-46CC-65FF-DEA6-E46EC1536B37}"/>
          </ac:picMkLst>
        </pc:picChg>
      </pc:sldChg>
      <pc:sldChg chg="addSp delSp modSp new mod modTransition setBg addAnim delAnim modAnim">
        <pc:chgData name="Marcio Monteiro" userId="aef6e9f59deaac01" providerId="LiveId" clId="{6A8DAF11-0170-4933-B00C-B22EC133431A}" dt="2026-06-27T03:48:35.299" v="1260"/>
        <pc:sldMkLst>
          <pc:docMk/>
          <pc:sldMk cId="3035655250" sldId="270"/>
        </pc:sldMkLst>
        <pc:spChg chg="add mod">
          <ac:chgData name="Marcio Monteiro" userId="aef6e9f59deaac01" providerId="LiveId" clId="{6A8DAF11-0170-4933-B00C-B22EC133431A}" dt="2026-06-27T03:28:27.004" v="1013" actId="1076"/>
          <ac:spMkLst>
            <pc:docMk/>
            <pc:sldMk cId="3035655250" sldId="270"/>
            <ac:spMk id="3" creationId="{56D71708-7CD3-ED6C-732B-1618FFF30D98}"/>
          </ac:spMkLst>
        </pc:spChg>
        <pc:spChg chg="add mod">
          <ac:chgData name="Marcio Monteiro" userId="aef6e9f59deaac01" providerId="LiveId" clId="{6A8DAF11-0170-4933-B00C-B22EC133431A}" dt="2026-06-27T03:36:35.219" v="1080" actId="164"/>
          <ac:spMkLst>
            <pc:docMk/>
            <pc:sldMk cId="3035655250" sldId="270"/>
            <ac:spMk id="5" creationId="{ACED239F-4291-4E73-ACB5-EF52671A3527}"/>
          </ac:spMkLst>
        </pc:spChg>
        <pc:spChg chg="add mod">
          <ac:chgData name="Marcio Monteiro" userId="aef6e9f59deaac01" providerId="LiveId" clId="{6A8DAF11-0170-4933-B00C-B22EC133431A}" dt="2026-06-27T03:36:35.219" v="1080" actId="164"/>
          <ac:spMkLst>
            <pc:docMk/>
            <pc:sldMk cId="3035655250" sldId="270"/>
            <ac:spMk id="7" creationId="{3DAF55CA-56E4-4A09-3D88-DA450624AAC4}"/>
          </ac:spMkLst>
        </pc:spChg>
        <pc:spChg chg="add mod">
          <ac:chgData name="Marcio Monteiro" userId="aef6e9f59deaac01" providerId="LiveId" clId="{6A8DAF11-0170-4933-B00C-B22EC133431A}" dt="2026-06-27T03:31:28.985" v="1050" actId="1076"/>
          <ac:spMkLst>
            <pc:docMk/>
            <pc:sldMk cId="3035655250" sldId="270"/>
            <ac:spMk id="14" creationId="{8BD0A4F2-E96C-6CDC-E527-D1089BAE62EF}"/>
          </ac:spMkLst>
        </pc:spChg>
        <pc:spChg chg="add mod">
          <ac:chgData name="Marcio Monteiro" userId="aef6e9f59deaac01" providerId="LiveId" clId="{6A8DAF11-0170-4933-B00C-B22EC133431A}" dt="2026-06-27T03:31:28.985" v="1050" actId="1076"/>
          <ac:spMkLst>
            <pc:docMk/>
            <pc:sldMk cId="3035655250" sldId="270"/>
            <ac:spMk id="16" creationId="{7020B938-3417-877E-7E8B-AE371C0C4412}"/>
          </ac:spMkLst>
        </pc:spChg>
        <pc:spChg chg="add mod">
          <ac:chgData name="Marcio Monteiro" userId="aef6e9f59deaac01" providerId="LiveId" clId="{6A8DAF11-0170-4933-B00C-B22EC133431A}" dt="2026-06-27T03:31:35.910" v="1052" actId="1076"/>
          <ac:spMkLst>
            <pc:docMk/>
            <pc:sldMk cId="3035655250" sldId="270"/>
            <ac:spMk id="17" creationId="{7E9736A1-B291-6771-1CA9-9F8509EAD4E6}"/>
          </ac:spMkLst>
        </pc:spChg>
        <pc:spChg chg="add mod">
          <ac:chgData name="Marcio Monteiro" userId="aef6e9f59deaac01" providerId="LiveId" clId="{6A8DAF11-0170-4933-B00C-B22EC133431A}" dt="2026-06-27T03:31:35.910" v="1052" actId="1076"/>
          <ac:spMkLst>
            <pc:docMk/>
            <pc:sldMk cId="3035655250" sldId="270"/>
            <ac:spMk id="18" creationId="{7292BA35-2C47-4EF8-6D5B-6610689B746F}"/>
          </ac:spMkLst>
        </pc:spChg>
        <pc:grpChg chg="add mod">
          <ac:chgData name="Marcio Monteiro" userId="aef6e9f59deaac01" providerId="LiveId" clId="{6A8DAF11-0170-4933-B00C-B22EC133431A}" dt="2026-06-27T03:36:35.219" v="1080" actId="164"/>
          <ac:grpSpMkLst>
            <pc:docMk/>
            <pc:sldMk cId="3035655250" sldId="270"/>
            <ac:grpSpMk id="36" creationId="{12BAE4EC-FB8E-5D93-3D40-7D9A482E49D1}"/>
          </ac:grpSpMkLst>
        </pc:grpChg>
        <pc:picChg chg="add del mod">
          <ac:chgData name="Marcio Monteiro" userId="aef6e9f59deaac01" providerId="LiveId" clId="{6A8DAF11-0170-4933-B00C-B22EC133431A}" dt="2026-06-27T03:32:16.017" v="1061" actId="478"/>
          <ac:picMkLst>
            <pc:docMk/>
            <pc:sldMk cId="3035655250" sldId="270"/>
            <ac:picMk id="8" creationId="{DA7ADA68-4AF2-5E55-853C-4D21D7EEA34D}"/>
          </ac:picMkLst>
        </pc:picChg>
        <pc:picChg chg="add mod modCrop">
          <ac:chgData name="Marcio Monteiro" userId="aef6e9f59deaac01" providerId="LiveId" clId="{6A8DAF11-0170-4933-B00C-B22EC133431A}" dt="2026-06-27T03:30:57.222" v="1043" actId="1076"/>
          <ac:picMkLst>
            <pc:docMk/>
            <pc:sldMk cId="3035655250" sldId="270"/>
            <ac:picMk id="10" creationId="{4F52E645-0CE5-8E7A-70FB-1483EBD4E64C}"/>
          </ac:picMkLst>
        </pc:picChg>
        <pc:picChg chg="add mod modCrop">
          <ac:chgData name="Marcio Monteiro" userId="aef6e9f59deaac01" providerId="LiveId" clId="{6A8DAF11-0170-4933-B00C-B22EC133431A}" dt="2026-06-27T03:31:04.031" v="1045" actId="1076"/>
          <ac:picMkLst>
            <pc:docMk/>
            <pc:sldMk cId="3035655250" sldId="270"/>
            <ac:picMk id="12" creationId="{FB8CFCF4-4906-B2CF-7312-D83F7DE99351}"/>
          </ac:picMkLst>
        </pc:picChg>
        <pc:picChg chg="add mod">
          <ac:chgData name="Marcio Monteiro" userId="aef6e9f59deaac01" providerId="LiveId" clId="{6A8DAF11-0170-4933-B00C-B22EC133431A}" dt="2026-06-27T03:31:51.556" v="1056" actId="1076"/>
          <ac:picMkLst>
            <pc:docMk/>
            <pc:sldMk cId="3035655250" sldId="270"/>
            <ac:picMk id="20" creationId="{97574FE3-1FE8-20CA-ABFF-A455CBE8373E}"/>
          </ac:picMkLst>
        </pc:picChg>
        <pc:picChg chg="add mod">
          <ac:chgData name="Marcio Monteiro" userId="aef6e9f59deaac01" providerId="LiveId" clId="{6A8DAF11-0170-4933-B00C-B22EC133431A}" dt="2026-06-27T03:32:02.567" v="1059" actId="1076"/>
          <ac:picMkLst>
            <pc:docMk/>
            <pc:sldMk cId="3035655250" sldId="270"/>
            <ac:picMk id="21" creationId="{EC92EBD3-8CDA-550E-ABDB-FC2B5EB7735C}"/>
          </ac:picMkLst>
        </pc:picChg>
        <pc:picChg chg="add mod">
          <ac:chgData name="Marcio Monteiro" userId="aef6e9f59deaac01" providerId="LiveId" clId="{6A8DAF11-0170-4933-B00C-B22EC133431A}" dt="2026-06-27T03:32:19.939" v="1062" actId="1076"/>
          <ac:picMkLst>
            <pc:docMk/>
            <pc:sldMk cId="3035655250" sldId="270"/>
            <ac:picMk id="23" creationId="{3782676D-859E-C481-2348-4677D9BE1470}"/>
          </ac:picMkLst>
        </pc:picChg>
        <pc:picChg chg="add mod">
          <ac:chgData name="Marcio Monteiro" userId="aef6e9f59deaac01" providerId="LiveId" clId="{6A8DAF11-0170-4933-B00C-B22EC133431A}" dt="2026-06-27T03:32:32.839" v="1067" actId="1076"/>
          <ac:picMkLst>
            <pc:docMk/>
            <pc:sldMk cId="3035655250" sldId="270"/>
            <ac:picMk id="25" creationId="{ED017C76-D0AA-7A1B-714C-20617C591DB9}"/>
          </ac:picMkLst>
        </pc:picChg>
        <pc:picChg chg="add mod">
          <ac:chgData name="Marcio Monteiro" userId="aef6e9f59deaac01" providerId="LiveId" clId="{6A8DAF11-0170-4933-B00C-B22EC133431A}" dt="2026-06-27T03:32:22.113" v="1063" actId="1076"/>
          <ac:picMkLst>
            <pc:docMk/>
            <pc:sldMk cId="3035655250" sldId="270"/>
            <ac:picMk id="27" creationId="{34C6C8F0-1A8C-10DC-2EF3-82F2E9F7985B}"/>
          </ac:picMkLst>
        </pc:picChg>
        <pc:picChg chg="add mod">
          <ac:chgData name="Marcio Monteiro" userId="aef6e9f59deaac01" providerId="LiveId" clId="{6A8DAF11-0170-4933-B00C-B22EC133431A}" dt="2026-06-27T03:32:31.251" v="1066" actId="1076"/>
          <ac:picMkLst>
            <pc:docMk/>
            <pc:sldMk cId="3035655250" sldId="270"/>
            <ac:picMk id="29" creationId="{80BFB6C3-3BE9-37E3-6558-2AAAD5065D97}"/>
          </ac:picMkLst>
        </pc:picChg>
        <pc:picChg chg="add mod">
          <ac:chgData name="Marcio Monteiro" userId="aef6e9f59deaac01" providerId="LiveId" clId="{6A8DAF11-0170-4933-B00C-B22EC133431A}" dt="2026-06-27T03:32:24.185" v="1064" actId="1076"/>
          <ac:picMkLst>
            <pc:docMk/>
            <pc:sldMk cId="3035655250" sldId="270"/>
            <ac:picMk id="31" creationId="{FFCCC01E-7CE3-3100-5B85-E341CEBACE67}"/>
          </ac:picMkLst>
        </pc:picChg>
        <pc:picChg chg="add mod">
          <ac:chgData name="Marcio Monteiro" userId="aef6e9f59deaac01" providerId="LiveId" clId="{6A8DAF11-0170-4933-B00C-B22EC133431A}" dt="2026-06-27T03:32:35.383" v="1068" actId="1076"/>
          <ac:picMkLst>
            <pc:docMk/>
            <pc:sldMk cId="3035655250" sldId="270"/>
            <ac:picMk id="33" creationId="{BA0E3A75-A964-9D07-3FCA-AADD06CE739A}"/>
          </ac:picMkLst>
        </pc:picChg>
        <pc:picChg chg="add mod">
          <ac:chgData name="Marcio Monteiro" userId="aef6e9f59deaac01" providerId="LiveId" clId="{6A8DAF11-0170-4933-B00C-B22EC133431A}" dt="2026-06-27T03:32:29.053" v="1065" actId="1076"/>
          <ac:picMkLst>
            <pc:docMk/>
            <pc:sldMk cId="3035655250" sldId="270"/>
            <ac:picMk id="35" creationId="{7BBD15D5-BD43-2192-1D23-60992B003A6F}"/>
          </ac:picMkLst>
        </pc:picChg>
      </pc:sldChg>
      <pc:sldChg chg="add">
        <pc:chgData name="Marcio Monteiro" userId="aef6e9f59deaac01" providerId="LiveId" clId="{6A8DAF11-0170-4933-B00C-B22EC133431A}" dt="2026-06-27T03:50:24.378" v="1263"/>
        <pc:sldMkLst>
          <pc:docMk/>
          <pc:sldMk cId="1257262896" sldId="287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8D72E5-9E05-743B-C363-2C48261832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1E3405C-354C-AE81-E304-51C10C161A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AC87A47-DC7B-D4E7-780E-2C9F12B929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D239F-F1EA-46A6-9295-86C2641A18A2}" type="datetimeFigureOut">
              <a:rPr lang="pt-BR" smtClean="0"/>
              <a:t>27/06/2026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8A2711D-01B4-AAB7-0EEF-FB31600C3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B90156B-5B77-9E55-FD8B-E72D4D3E1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E9355-89EF-4802-9267-1C975693449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030403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C29F99-DA58-D134-E6C9-56A8B036D4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C5342187-ECAE-43AD-900B-F7FBA3153D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EBCB384-4614-84BB-FF19-676B309A77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D239F-F1EA-46A6-9295-86C2641A18A2}" type="datetimeFigureOut">
              <a:rPr lang="pt-BR" smtClean="0"/>
              <a:t>27/06/2026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24756E6-E949-A2CD-6F16-C7D04C74E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D99A8CB-3B77-5FBB-50DA-64B41F8C3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E9355-89EF-4802-9267-1C975693449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62633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FA1E0D2-7632-85B3-113C-4218DAE54C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9AAF091B-C993-A84B-8625-CF4193C707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D9ACBCD-A2AB-BBE6-4ECF-09321F2882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D239F-F1EA-46A6-9295-86C2641A18A2}" type="datetimeFigureOut">
              <a:rPr lang="pt-BR" smtClean="0"/>
              <a:t>27/06/2026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65D6F3F-7801-731B-12F3-E9E8BE9093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94989E3-F49B-8DB0-E2F7-B57780669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E9355-89EF-4802-9267-1C975693449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060459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D04035C-6797-52E3-41D1-E992EA27A2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9FBCF79-921D-EE36-7EAE-996B81E1C0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A09FC3E-BC3A-0368-B714-BAC74D36DD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D239F-F1EA-46A6-9295-86C2641A18A2}" type="datetimeFigureOut">
              <a:rPr lang="pt-BR" smtClean="0"/>
              <a:t>27/06/2026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DF4EF3A-685E-3B2D-F124-1080B6146C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75B558B-8F4F-1264-4EA2-16A3CA3844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E9355-89EF-4802-9267-1C975693449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337372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3508EE-A3FF-448A-6198-CE8F75EE8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DDFFF7F-D2BD-07D2-9214-7DE86D2D3E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599DE8D-7916-916C-A016-7663F0F32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D239F-F1EA-46A6-9295-86C2641A18A2}" type="datetimeFigureOut">
              <a:rPr lang="pt-BR" smtClean="0"/>
              <a:t>27/06/2026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4EB7279-512B-C034-D43C-7BE7D5DB6F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BE17D22-1081-8B93-F7FA-007BB0F17E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E9355-89EF-4802-9267-1C975693449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229033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1A0575-0DDB-652A-B819-EDB7951B5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F25DD25-57BF-FD09-5912-A28C2C9276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5F82E80-579C-DBBA-60DD-832F848514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79A468E-055D-E140-CD61-C7702396B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D239F-F1EA-46A6-9295-86C2641A18A2}" type="datetimeFigureOut">
              <a:rPr lang="pt-BR" smtClean="0"/>
              <a:t>27/06/2026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DB6BDEC-8E69-0583-128C-B9485F1705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6FA8800-0330-25E4-D79E-AE9DFE145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E9355-89EF-4802-9267-1C975693449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4469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388240-AF91-55AA-B0F5-D1A1DEF93C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233A294-7DF6-31BD-E81F-E5FCBB678F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1880BB8-8F27-E674-69A3-A04F4F6F67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05159D07-54C1-6337-1176-74875F44B6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0F4052D7-7A76-BE20-1F4E-9BE12461BAB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612F20B4-C955-B584-B4B2-F7D488B6AD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D239F-F1EA-46A6-9295-86C2641A18A2}" type="datetimeFigureOut">
              <a:rPr lang="pt-BR" smtClean="0"/>
              <a:t>27/06/2026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EB3DB033-E457-A753-30FF-1B88B968DD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B57A9BB9-AED0-62BD-05B2-CA8D91B304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E9355-89EF-4802-9267-1C975693449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63701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A3EF94-0BBC-96E6-6BB6-A3B0C13A9C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112B04FB-2C51-DAE5-CA73-5A29B44EE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D239F-F1EA-46A6-9295-86C2641A18A2}" type="datetimeFigureOut">
              <a:rPr lang="pt-BR" smtClean="0"/>
              <a:t>27/06/2026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6A096568-4A58-468C-70CF-EBBC2E914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A6FC569D-2A66-0377-6DB3-9BA7FB5912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E9355-89EF-4802-9267-1C975693449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98620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51563A8A-05C7-7603-AFD7-1EDA1BD28E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D239F-F1EA-46A6-9295-86C2641A18A2}" type="datetimeFigureOut">
              <a:rPr lang="pt-BR" smtClean="0"/>
              <a:t>27/06/2026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6EB88B16-15C5-E3A9-AC4C-F8E5363C28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F0BF1A0-A179-3EA6-62F8-7B7D8F27A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E9355-89EF-4802-9267-1C975693449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93762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448AB49-4915-A209-F58F-ECB74680C4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C578CC5-6101-D21B-2363-5B34C383C1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D9CC68CA-82A6-8FE2-C5B3-D4AF84A4DA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F9C8425-261C-586E-626D-C76C7C0CA5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D239F-F1EA-46A6-9295-86C2641A18A2}" type="datetimeFigureOut">
              <a:rPr lang="pt-BR" smtClean="0"/>
              <a:t>27/06/2026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2DFD0CF-1CC6-C05C-F267-0A34F02CB3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136D63C-3E93-7CB3-74B2-7E1DEAE975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E9355-89EF-4802-9267-1C975693449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25298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9817C7-29EE-A6D6-F355-DFCE98322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5410A187-7E47-0AEF-069C-EA57787E2A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585AAE0C-5E8D-5C5D-CB08-F2E9FBF8D6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FBC9151-25EC-3BA4-4E7D-C7F3AC080F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D239F-F1EA-46A6-9295-86C2641A18A2}" type="datetimeFigureOut">
              <a:rPr lang="pt-BR" smtClean="0"/>
              <a:t>27/06/2026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4A03558-F605-1B16-5879-A1520A3FF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89CA3487-DE32-1520-E964-E21D2DE22B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E9355-89EF-4802-9267-1C975693449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883270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328B43DF-6B6F-8495-2DC6-CAC8967F0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3273AEE-3F26-A442-D16B-33E5140FA5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1277F2C-9ACE-75E8-0AFE-58CCDA5119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73D239F-F1EA-46A6-9295-86C2641A18A2}" type="datetimeFigureOut">
              <a:rPr lang="pt-BR" smtClean="0"/>
              <a:t>27/06/2026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B8390B1-6CCD-A7FC-B835-CD86240187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4DBAA9B-6C7E-C31C-9AE7-E3BB4B3F22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BAE9355-89EF-4802-9267-1C975693449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3025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17.jpg"/><Relationship Id="rId7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7.png"/><Relationship Id="rId4" Type="http://schemas.openxmlformats.org/officeDocument/2006/relationships/image" Target="../media/image18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0.png"/><Relationship Id="rId7" Type="http://schemas.openxmlformats.org/officeDocument/2006/relationships/image" Target="../media/image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21.svg"/><Relationship Id="rId4" Type="http://schemas.openxmlformats.org/officeDocument/2006/relationships/image" Target="../media/image10.svg"/><Relationship Id="rId9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23.jpeg"/><Relationship Id="rId7" Type="http://schemas.openxmlformats.org/officeDocument/2006/relationships/image" Target="../media/image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4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7" Type="http://schemas.microsoft.com/office/2007/relationships/hdphoto" Target="../media/hdphoto1.wdp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9.jpeg"/><Relationship Id="rId7" Type="http://schemas.openxmlformats.org/officeDocument/2006/relationships/image" Target="../media/image3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11.svg"/><Relationship Id="rId4" Type="http://schemas.openxmlformats.org/officeDocument/2006/relationships/image" Target="../media/image10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7" Type="http://schemas.microsoft.com/office/2007/relationships/hdphoto" Target="../media/hdphoto1.wdp"/><Relationship Id="rId2" Type="http://schemas.openxmlformats.org/officeDocument/2006/relationships/image" Target="../media/image10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7" Type="http://schemas.microsoft.com/office/2007/relationships/hdphoto" Target="../media/hdphoto1.wdp"/><Relationship Id="rId2" Type="http://schemas.openxmlformats.org/officeDocument/2006/relationships/image" Target="../media/image12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microsoft.com/office/2007/relationships/hdphoto" Target="../media/hdphoto1.wdp"/><Relationship Id="rId2" Type="http://schemas.openxmlformats.org/officeDocument/2006/relationships/image" Target="../media/image12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F60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ixaDeTexto 10">
            <a:extLst>
              <a:ext uri="{FF2B5EF4-FFF2-40B4-BE49-F238E27FC236}">
                <a16:creationId xmlns:a16="http://schemas.microsoft.com/office/drawing/2014/main" id="{E040B76C-8A4A-FB1C-7A11-DE403942BE6A}"/>
              </a:ext>
            </a:extLst>
          </p:cNvPr>
          <p:cNvSpPr txBox="1"/>
          <p:nvPr/>
        </p:nvSpPr>
        <p:spPr>
          <a:xfrm>
            <a:off x="657122" y="2635329"/>
            <a:ext cx="557857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600" dirty="0" err="1">
                <a:solidFill>
                  <a:srgbClr val="FDF8F4"/>
                </a:solidFill>
                <a:latin typeface="Benguiat" pitchFamily="2" charset="0"/>
              </a:rPr>
              <a:t>Template</a:t>
            </a:r>
            <a:r>
              <a:rPr lang="pt-BR" sz="6600" dirty="0">
                <a:solidFill>
                  <a:srgbClr val="FDF8F4"/>
                </a:solidFill>
                <a:latin typeface="Benguiat" pitchFamily="2" charset="0"/>
              </a:rPr>
              <a:t>+</a:t>
            </a:r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18287046-A2F7-F1D4-7E88-99EEAC1A591E}"/>
              </a:ext>
            </a:extLst>
          </p:cNvPr>
          <p:cNvSpPr/>
          <p:nvPr/>
        </p:nvSpPr>
        <p:spPr>
          <a:xfrm>
            <a:off x="1359209" y="3743325"/>
            <a:ext cx="4699000" cy="1475159"/>
          </a:xfrm>
          <a:prstGeom prst="rect">
            <a:avLst/>
          </a:prstGeom>
          <a:solidFill>
            <a:srgbClr val="D9935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92317F82-5AC3-5872-BC86-F6F7D6A30CA3}"/>
              </a:ext>
            </a:extLst>
          </p:cNvPr>
          <p:cNvSpPr txBox="1"/>
          <p:nvPr/>
        </p:nvSpPr>
        <p:spPr>
          <a:xfrm>
            <a:off x="1320148" y="3441312"/>
            <a:ext cx="4826962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1500" dirty="0">
                <a:solidFill>
                  <a:srgbClr val="FDF8F4"/>
                </a:solidFill>
                <a:latin typeface="Brush Script MT" panose="03060802040406070304" pitchFamily="66" charset="0"/>
              </a:rPr>
              <a:t>Cafezinho</a:t>
            </a: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1808D7B2-F85B-F1EA-0C68-AA06321FB5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56" t="2407" r="13704" b="9814"/>
          <a:stretch>
            <a:fillRect/>
          </a:stretch>
        </p:blipFill>
        <p:spPr>
          <a:xfrm>
            <a:off x="6565900" y="352425"/>
            <a:ext cx="5194300" cy="6019800"/>
          </a:xfrm>
          <a:prstGeom prst="rect">
            <a:avLst/>
          </a:prstGeom>
          <a:effectLst>
            <a:outerShdw blurRad="330200" dist="38100" dir="18900000" sx="102000" sy="102000" algn="bl" rotWithShape="0">
              <a:prstClr val="black">
                <a:alpha val="40000"/>
              </a:prstClr>
            </a:outerShdw>
          </a:effectLst>
        </p:spPr>
      </p:pic>
      <p:pic>
        <p:nvPicPr>
          <p:cNvPr id="15" name="Imagem 14" descr="Grão de café torrado simples PNG transparente - StickPNG">
            <a:extLst>
              <a:ext uri="{FF2B5EF4-FFF2-40B4-BE49-F238E27FC236}">
                <a16:creationId xmlns:a16="http://schemas.microsoft.com/office/drawing/2014/main" id="{B4D7A9AA-325A-2B61-409C-CCB00356AC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>
          <a:xfrm rot="14023762">
            <a:off x="9587782" y="719396"/>
            <a:ext cx="1402479" cy="97155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6" name="Imagem 15" descr="Grão de café torrado simples PNG transparente - StickPNG">
            <a:extLst>
              <a:ext uri="{FF2B5EF4-FFF2-40B4-BE49-F238E27FC236}">
                <a16:creationId xmlns:a16="http://schemas.microsoft.com/office/drawing/2014/main" id="{1413DEBF-5E5D-F314-6346-A1B8FCFE44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Blur radius="34"/>
                    </a14:imgEffect>
                  </a14:imgLayer>
                </a14:imgProps>
              </a:ext>
            </a:extLst>
          </a:blip>
          <a:stretch/>
        </p:blipFill>
        <p:spPr>
          <a:xfrm rot="18423931">
            <a:off x="10860265" y="3851792"/>
            <a:ext cx="944528" cy="65431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7" name="Imagem 16" descr="Grão de café torrado simples PNG transparente - StickPNG">
            <a:extLst>
              <a:ext uri="{FF2B5EF4-FFF2-40B4-BE49-F238E27FC236}">
                <a16:creationId xmlns:a16="http://schemas.microsoft.com/office/drawing/2014/main" id="{E773683A-BAD6-C570-FA99-993CAB4485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Blur radius="34"/>
                    </a14:imgEffect>
                  </a14:imgLayer>
                </a14:imgProps>
              </a:ext>
            </a:extLst>
          </a:blip>
          <a:stretch/>
        </p:blipFill>
        <p:spPr>
          <a:xfrm rot="2081275">
            <a:off x="7397161" y="6041739"/>
            <a:ext cx="1593399" cy="110380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8" name="Imagem 17" descr="Grão de café torrado simples PNG transparente - StickPNG">
            <a:extLst>
              <a:ext uri="{FF2B5EF4-FFF2-40B4-BE49-F238E27FC236}">
                <a16:creationId xmlns:a16="http://schemas.microsoft.com/office/drawing/2014/main" id="{94102917-BE71-A87C-ECCC-DE794D7766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>
          <a:xfrm rot="9304016">
            <a:off x="7072398" y="3755390"/>
            <a:ext cx="842977" cy="58396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E489B250-D464-04ED-11C9-F0F8CED0ADA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56" b="20956"/>
          <a:stretch>
            <a:fillRect/>
          </a:stretch>
        </p:blipFill>
        <p:spPr>
          <a:xfrm>
            <a:off x="0" y="0"/>
            <a:ext cx="5905500" cy="2286934"/>
          </a:xfrm>
          <a:prstGeom prst="rect">
            <a:avLst/>
          </a:prstGeom>
        </p:spPr>
      </p:pic>
      <p:sp>
        <p:nvSpPr>
          <p:cNvPr id="22" name="CaixaDeTexto 21">
            <a:extLst>
              <a:ext uri="{FF2B5EF4-FFF2-40B4-BE49-F238E27FC236}">
                <a16:creationId xmlns:a16="http://schemas.microsoft.com/office/drawing/2014/main" id="{117CE529-5E4F-D3A2-4E08-37B78E740C6B}"/>
              </a:ext>
            </a:extLst>
          </p:cNvPr>
          <p:cNvSpPr txBox="1"/>
          <p:nvPr/>
        </p:nvSpPr>
        <p:spPr>
          <a:xfrm>
            <a:off x="377413" y="6269732"/>
            <a:ext cx="37809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dirty="0">
                <a:solidFill>
                  <a:srgbClr val="FDF8F4"/>
                </a:solidFill>
                <a:latin typeface="Benguiat" pitchFamily="2" charset="0"/>
              </a:rPr>
              <a:t>Nome do Apresentador</a:t>
            </a:r>
          </a:p>
        </p:txBody>
      </p:sp>
    </p:spTree>
    <p:extLst>
      <p:ext uri="{BB962C8B-B14F-4D97-AF65-F5344CB8AC3E}">
        <p14:creationId xmlns:p14="http://schemas.microsoft.com/office/powerpoint/2010/main" val="14167255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F60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28FB1497-34E9-9430-43DB-D10977BC6E1D}"/>
              </a:ext>
            </a:extLst>
          </p:cNvPr>
          <p:cNvSpPr txBox="1"/>
          <p:nvPr/>
        </p:nvSpPr>
        <p:spPr>
          <a:xfrm>
            <a:off x="609586" y="414957"/>
            <a:ext cx="226536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FDF8F4"/>
                </a:solidFill>
                <a:latin typeface="Benguiat" pitchFamily="2" charset="0"/>
              </a:rPr>
              <a:t>Título</a:t>
            </a:r>
          </a:p>
        </p:txBody>
      </p:sp>
      <p:grpSp>
        <p:nvGrpSpPr>
          <p:cNvPr id="47" name="Agrupar 46">
            <a:extLst>
              <a:ext uri="{FF2B5EF4-FFF2-40B4-BE49-F238E27FC236}">
                <a16:creationId xmlns:a16="http://schemas.microsoft.com/office/drawing/2014/main" id="{0F810FC1-70FA-9E7B-0614-A26C509B364C}"/>
              </a:ext>
            </a:extLst>
          </p:cNvPr>
          <p:cNvGrpSpPr/>
          <p:nvPr/>
        </p:nvGrpSpPr>
        <p:grpSpPr>
          <a:xfrm>
            <a:off x="605025" y="919368"/>
            <a:ext cx="2269925" cy="1015663"/>
            <a:chOff x="605025" y="919368"/>
            <a:chExt cx="2269925" cy="1015663"/>
          </a:xfrm>
        </p:grpSpPr>
        <p:sp>
          <p:nvSpPr>
            <p:cNvPr id="5" name="Retângulo 4">
              <a:extLst>
                <a:ext uri="{FF2B5EF4-FFF2-40B4-BE49-F238E27FC236}">
                  <a16:creationId xmlns:a16="http://schemas.microsoft.com/office/drawing/2014/main" id="{189DA9E7-240C-82D0-5118-8269E146D28B}"/>
                </a:ext>
              </a:extLst>
            </p:cNvPr>
            <p:cNvSpPr/>
            <p:nvPr/>
          </p:nvSpPr>
          <p:spPr>
            <a:xfrm>
              <a:off x="605025" y="1078454"/>
              <a:ext cx="2265364" cy="610356"/>
            </a:xfrm>
            <a:prstGeom prst="rect">
              <a:avLst/>
            </a:prstGeom>
            <a:solidFill>
              <a:srgbClr val="D9935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highlight>
                  <a:srgbClr val="D99358"/>
                </a:highlight>
              </a:endParaRPr>
            </a:p>
          </p:txBody>
        </p:sp>
        <p:sp>
          <p:nvSpPr>
            <p:cNvPr id="7" name="CaixaDeTexto 6">
              <a:extLst>
                <a:ext uri="{FF2B5EF4-FFF2-40B4-BE49-F238E27FC236}">
                  <a16:creationId xmlns:a16="http://schemas.microsoft.com/office/drawing/2014/main" id="{B03F4548-2304-1818-4341-DFC1C79F96E3}"/>
                </a:ext>
              </a:extLst>
            </p:cNvPr>
            <p:cNvSpPr txBox="1"/>
            <p:nvPr/>
          </p:nvSpPr>
          <p:spPr>
            <a:xfrm>
              <a:off x="630425" y="919368"/>
              <a:ext cx="2244525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6000" dirty="0">
                  <a:solidFill>
                    <a:srgbClr val="FDF8F4"/>
                  </a:solidFill>
                  <a:latin typeface="Brush Script MT" panose="03060802040406070304" pitchFamily="66" charset="0"/>
                </a:rPr>
                <a:t>subtítulo</a:t>
              </a:r>
            </a:p>
          </p:txBody>
        </p:sp>
      </p:grpSp>
      <p:pic>
        <p:nvPicPr>
          <p:cNvPr id="9" name="Imagem 8">
            <a:extLst>
              <a:ext uri="{FF2B5EF4-FFF2-40B4-BE49-F238E27FC236}">
                <a16:creationId xmlns:a16="http://schemas.microsoft.com/office/drawing/2014/main" id="{9859C705-CDE4-3473-72AB-F7E64EE0C9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08625">
            <a:off x="311149" y="2294093"/>
            <a:ext cx="4699000" cy="2349500"/>
          </a:xfrm>
          <a:prstGeom prst="rect">
            <a:avLst/>
          </a:prstGeom>
          <a:ln w="190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70F69BD5-2F80-6210-5FA8-D630DD8406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94460">
            <a:off x="5703060" y="639867"/>
            <a:ext cx="3347600" cy="1882941"/>
          </a:xfrm>
          <a:prstGeom prst="rect">
            <a:avLst/>
          </a:prstGeom>
          <a:ln w="190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EC690A73-D58F-0A0D-1E1F-E605594FE7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57"/>
          <a:stretch>
            <a:fillRect/>
          </a:stretch>
        </p:blipFill>
        <p:spPr>
          <a:xfrm rot="233151">
            <a:off x="5374882" y="3647965"/>
            <a:ext cx="3784600" cy="2536031"/>
          </a:xfrm>
          <a:prstGeom prst="rect">
            <a:avLst/>
          </a:prstGeom>
          <a:ln w="190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A3C00E65-C0C4-80F9-8BB1-BC7744001DD1}"/>
              </a:ext>
            </a:extLst>
          </p:cNvPr>
          <p:cNvSpPr txBox="1"/>
          <p:nvPr/>
        </p:nvSpPr>
        <p:spPr>
          <a:xfrm>
            <a:off x="1903908" y="4915981"/>
            <a:ext cx="170110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rgbClr val="340D06"/>
                </a:solidFill>
                <a:latin typeface="Benguiat" pitchFamily="2" charset="0"/>
              </a:rPr>
              <a:t>Título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0C6CE5AD-DC46-EF5D-4744-C9340254C36A}"/>
              </a:ext>
            </a:extLst>
          </p:cNvPr>
          <p:cNvSpPr txBox="1"/>
          <p:nvPr/>
        </p:nvSpPr>
        <p:spPr>
          <a:xfrm>
            <a:off x="592514" y="5516144"/>
            <a:ext cx="41021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i="1" dirty="0">
                <a:solidFill>
                  <a:srgbClr val="FDF8F4"/>
                </a:solidFill>
                <a:latin typeface="Benguiat" pitchFamily="2" charset="0"/>
              </a:rPr>
              <a:t>Espaço para um pequeno texto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AC6056B1-CD73-FF15-7474-C9CFF9FB1527}"/>
              </a:ext>
            </a:extLst>
          </p:cNvPr>
          <p:cNvSpPr txBox="1"/>
          <p:nvPr/>
        </p:nvSpPr>
        <p:spPr>
          <a:xfrm>
            <a:off x="9241064" y="847621"/>
            <a:ext cx="13211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340D06"/>
                </a:solidFill>
                <a:latin typeface="Benguiat" pitchFamily="2" charset="0"/>
              </a:rPr>
              <a:t>Título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DA1B5456-367B-B185-3D4F-87A0CA77C661}"/>
              </a:ext>
            </a:extLst>
          </p:cNvPr>
          <p:cNvSpPr txBox="1"/>
          <p:nvPr/>
        </p:nvSpPr>
        <p:spPr>
          <a:xfrm>
            <a:off x="9241064" y="1309286"/>
            <a:ext cx="2717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i="1" dirty="0">
                <a:solidFill>
                  <a:srgbClr val="FDF8F4"/>
                </a:solidFill>
                <a:latin typeface="Benguiat" pitchFamily="2" charset="0"/>
              </a:rPr>
              <a:t>Espaço para um pequeno texto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AAAF8F33-F3CE-6FA0-3609-98BA54E9136E}"/>
              </a:ext>
            </a:extLst>
          </p:cNvPr>
          <p:cNvSpPr txBox="1"/>
          <p:nvPr/>
        </p:nvSpPr>
        <p:spPr>
          <a:xfrm>
            <a:off x="9339568" y="4541667"/>
            <a:ext cx="13211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340D06"/>
                </a:solidFill>
                <a:latin typeface="Benguiat" pitchFamily="2" charset="0"/>
              </a:rPr>
              <a:t>Título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858890D0-2028-3591-8160-9B5C75934F1F}"/>
              </a:ext>
            </a:extLst>
          </p:cNvPr>
          <p:cNvSpPr txBox="1"/>
          <p:nvPr/>
        </p:nvSpPr>
        <p:spPr>
          <a:xfrm>
            <a:off x="9339568" y="5003332"/>
            <a:ext cx="2717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i="1" dirty="0">
                <a:solidFill>
                  <a:srgbClr val="FDF8F4"/>
                </a:solidFill>
                <a:latin typeface="Benguiat" pitchFamily="2" charset="0"/>
              </a:rPr>
              <a:t>Espaço para um pequeno texto</a:t>
            </a:r>
          </a:p>
        </p:txBody>
      </p:sp>
      <p:pic>
        <p:nvPicPr>
          <p:cNvPr id="27" name="Imagem 26">
            <a:extLst>
              <a:ext uri="{FF2B5EF4-FFF2-40B4-BE49-F238E27FC236}">
                <a16:creationId xmlns:a16="http://schemas.microsoft.com/office/drawing/2014/main" id="{6F3C7ACB-846E-C573-63DB-1B8ECA22ECD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322370">
            <a:off x="5437418" y="1897155"/>
            <a:ext cx="1129894" cy="1037619"/>
          </a:xfrm>
          <a:prstGeom prst="rect">
            <a:avLst/>
          </a:prstGeom>
        </p:spPr>
      </p:pic>
      <p:pic>
        <p:nvPicPr>
          <p:cNvPr id="28" name="Imagem 27">
            <a:extLst>
              <a:ext uri="{FF2B5EF4-FFF2-40B4-BE49-F238E27FC236}">
                <a16:creationId xmlns:a16="http://schemas.microsoft.com/office/drawing/2014/main" id="{E9D8B4B0-56F6-5DFC-5933-FEFA3D9A54C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38014">
            <a:off x="8152578" y="160160"/>
            <a:ext cx="1129894" cy="1037619"/>
          </a:xfrm>
          <a:prstGeom prst="rect">
            <a:avLst/>
          </a:prstGeom>
        </p:spPr>
      </p:pic>
      <p:pic>
        <p:nvPicPr>
          <p:cNvPr id="29" name="Imagem 28">
            <a:extLst>
              <a:ext uri="{FF2B5EF4-FFF2-40B4-BE49-F238E27FC236}">
                <a16:creationId xmlns:a16="http://schemas.microsoft.com/office/drawing/2014/main" id="{7B7C077B-1A41-8990-275D-06F51C05DF1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322370">
            <a:off x="8409218" y="3377845"/>
            <a:ext cx="1129894" cy="1037619"/>
          </a:xfrm>
          <a:prstGeom prst="rect">
            <a:avLst/>
          </a:prstGeom>
        </p:spPr>
      </p:pic>
      <p:pic>
        <p:nvPicPr>
          <p:cNvPr id="30" name="Imagem 29">
            <a:extLst>
              <a:ext uri="{FF2B5EF4-FFF2-40B4-BE49-F238E27FC236}">
                <a16:creationId xmlns:a16="http://schemas.microsoft.com/office/drawing/2014/main" id="{BCF738F9-ECF5-2AEE-4183-917A1D37A8F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322370">
            <a:off x="5037309" y="5399148"/>
            <a:ext cx="1129894" cy="1037619"/>
          </a:xfrm>
          <a:prstGeom prst="rect">
            <a:avLst/>
          </a:prstGeom>
        </p:spPr>
      </p:pic>
      <p:pic>
        <p:nvPicPr>
          <p:cNvPr id="31" name="Imagem 30">
            <a:extLst>
              <a:ext uri="{FF2B5EF4-FFF2-40B4-BE49-F238E27FC236}">
                <a16:creationId xmlns:a16="http://schemas.microsoft.com/office/drawing/2014/main" id="{E8E65B0D-B747-28CA-DD91-CA3B0760EF1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322370">
            <a:off x="-57643" y="4138017"/>
            <a:ext cx="1129894" cy="1037619"/>
          </a:xfrm>
          <a:prstGeom prst="rect">
            <a:avLst/>
          </a:prstGeom>
        </p:spPr>
      </p:pic>
      <p:pic>
        <p:nvPicPr>
          <p:cNvPr id="32" name="Imagem 31">
            <a:extLst>
              <a:ext uri="{FF2B5EF4-FFF2-40B4-BE49-F238E27FC236}">
                <a16:creationId xmlns:a16="http://schemas.microsoft.com/office/drawing/2014/main" id="{52769E86-C15F-83BC-0B90-65C369E36AA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322370">
            <a:off x="4249048" y="1858375"/>
            <a:ext cx="1129894" cy="1037619"/>
          </a:xfrm>
          <a:prstGeom prst="rect">
            <a:avLst/>
          </a:prstGeom>
        </p:spPr>
      </p:pic>
      <p:pic>
        <p:nvPicPr>
          <p:cNvPr id="34" name="Imagem 33" descr="Grão de café torrado simples PNG transparente - StickPNG">
            <a:extLst>
              <a:ext uri="{FF2B5EF4-FFF2-40B4-BE49-F238E27FC236}">
                <a16:creationId xmlns:a16="http://schemas.microsoft.com/office/drawing/2014/main" id="{35DD43D6-1E4D-AD1F-8F73-0861106CA3C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/>
        </p:blipFill>
        <p:spPr>
          <a:xfrm rot="20108905">
            <a:off x="11241335" y="2943225"/>
            <a:ext cx="1402479" cy="97155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6" name="Imagem 35" descr="Grão de café torrado simples PNG transparente - StickPNG">
            <a:extLst>
              <a:ext uri="{FF2B5EF4-FFF2-40B4-BE49-F238E27FC236}">
                <a16:creationId xmlns:a16="http://schemas.microsoft.com/office/drawing/2014/main" id="{1E980558-22E9-3407-E260-C081295630C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Blur radius="34"/>
                    </a14:imgEffect>
                  </a14:imgLayer>
                </a14:imgProps>
              </a:ext>
            </a:extLst>
          </a:blip>
          <a:stretch/>
        </p:blipFill>
        <p:spPr>
          <a:xfrm rot="6922795">
            <a:off x="3646183" y="-261641"/>
            <a:ext cx="1510811" cy="104659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8" name="Imagem 37" descr="Grão de café torrado simples PNG transparente - StickPNG">
            <a:extLst>
              <a:ext uri="{FF2B5EF4-FFF2-40B4-BE49-F238E27FC236}">
                <a16:creationId xmlns:a16="http://schemas.microsoft.com/office/drawing/2014/main" id="{EFA853C5-23DB-AD63-1B8D-1E41C667804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Blur radius="34"/>
                    </a14:imgEffect>
                  </a14:imgLayer>
                </a14:imgProps>
              </a:ext>
            </a:extLst>
          </a:blip>
          <a:stretch/>
        </p:blipFill>
        <p:spPr>
          <a:xfrm rot="20786643">
            <a:off x="6124205" y="6287010"/>
            <a:ext cx="1102887" cy="76401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40" name="Imagem 39" descr="Grão de café torrado simples PNG transparente - StickPNG">
            <a:extLst>
              <a:ext uri="{FF2B5EF4-FFF2-40B4-BE49-F238E27FC236}">
                <a16:creationId xmlns:a16="http://schemas.microsoft.com/office/drawing/2014/main" id="{024E5323-5F3C-920D-2F2B-D757898422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/>
        </p:blipFill>
        <p:spPr>
          <a:xfrm rot="9304016">
            <a:off x="-296358" y="228946"/>
            <a:ext cx="842977" cy="58396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42" name="Imagem 41" descr="Grão de café torrado simples PNG transparente - StickPNG">
            <a:extLst>
              <a:ext uri="{FF2B5EF4-FFF2-40B4-BE49-F238E27FC236}">
                <a16:creationId xmlns:a16="http://schemas.microsoft.com/office/drawing/2014/main" id="{88883BF6-601E-55CC-114C-02C3710370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/>
        </p:blipFill>
        <p:spPr>
          <a:xfrm rot="13403998">
            <a:off x="10580656" y="-45995"/>
            <a:ext cx="627162" cy="43445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44" name="Imagem 43" descr="Grão de café torrado simples PNG transparente - StickPNG">
            <a:extLst>
              <a:ext uri="{FF2B5EF4-FFF2-40B4-BE49-F238E27FC236}">
                <a16:creationId xmlns:a16="http://schemas.microsoft.com/office/drawing/2014/main" id="{4D95230A-91BF-6904-8588-524C9487348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/>
        </p:blipFill>
        <p:spPr>
          <a:xfrm rot="8598041">
            <a:off x="10286382" y="6154722"/>
            <a:ext cx="627162" cy="43445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46" name="Imagem 45" descr="Grão de café torrado simples PNG transparente - StickPNG">
            <a:extLst>
              <a:ext uri="{FF2B5EF4-FFF2-40B4-BE49-F238E27FC236}">
                <a16:creationId xmlns:a16="http://schemas.microsoft.com/office/drawing/2014/main" id="{A338CA95-EF4D-675E-523D-ACCA65FA8F1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/>
        </p:blipFill>
        <p:spPr>
          <a:xfrm rot="9763049">
            <a:off x="-78351" y="6388274"/>
            <a:ext cx="568924" cy="39411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88352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2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2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5" grpId="0"/>
      <p:bldP spid="17" grpId="0"/>
      <p:bldP spid="19" grpId="0"/>
      <p:bldP spid="21" grpId="0"/>
      <p:bldP spid="24" grpId="0"/>
      <p:bldP spid="2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0D0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063756BA-BC01-55E1-3419-132E66FACD25}"/>
              </a:ext>
            </a:extLst>
          </p:cNvPr>
          <p:cNvSpPr txBox="1"/>
          <p:nvPr/>
        </p:nvSpPr>
        <p:spPr>
          <a:xfrm>
            <a:off x="9199313" y="513240"/>
            <a:ext cx="226536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FDF8F4"/>
                </a:solidFill>
                <a:latin typeface="Benguiat" pitchFamily="2" charset="0"/>
              </a:rPr>
              <a:t>Título</a:t>
            </a:r>
          </a:p>
        </p:txBody>
      </p:sp>
      <p:grpSp>
        <p:nvGrpSpPr>
          <p:cNvPr id="36" name="Agrupar 35">
            <a:extLst>
              <a:ext uri="{FF2B5EF4-FFF2-40B4-BE49-F238E27FC236}">
                <a16:creationId xmlns:a16="http://schemas.microsoft.com/office/drawing/2014/main" id="{3D02522A-4AB5-9817-3F1F-B77AF776DCB6}"/>
              </a:ext>
            </a:extLst>
          </p:cNvPr>
          <p:cNvGrpSpPr/>
          <p:nvPr/>
        </p:nvGrpSpPr>
        <p:grpSpPr>
          <a:xfrm>
            <a:off x="9194752" y="1017651"/>
            <a:ext cx="2269925" cy="1015663"/>
            <a:chOff x="9194752" y="1017651"/>
            <a:chExt cx="2269925" cy="1015663"/>
          </a:xfrm>
        </p:grpSpPr>
        <p:sp>
          <p:nvSpPr>
            <p:cNvPr id="5" name="Retângulo 4">
              <a:extLst>
                <a:ext uri="{FF2B5EF4-FFF2-40B4-BE49-F238E27FC236}">
                  <a16:creationId xmlns:a16="http://schemas.microsoft.com/office/drawing/2014/main" id="{C1CACE3F-0A95-90A4-EA1C-B5C64C15CE5F}"/>
                </a:ext>
              </a:extLst>
            </p:cNvPr>
            <p:cNvSpPr/>
            <p:nvPr/>
          </p:nvSpPr>
          <p:spPr>
            <a:xfrm>
              <a:off x="9194752" y="1176737"/>
              <a:ext cx="2265364" cy="610356"/>
            </a:xfrm>
            <a:prstGeom prst="rect">
              <a:avLst/>
            </a:prstGeom>
            <a:solidFill>
              <a:srgbClr val="D9935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highlight>
                  <a:srgbClr val="D99358"/>
                </a:highlight>
              </a:endParaRPr>
            </a:p>
          </p:txBody>
        </p:sp>
        <p:sp>
          <p:nvSpPr>
            <p:cNvPr id="7" name="CaixaDeTexto 6">
              <a:extLst>
                <a:ext uri="{FF2B5EF4-FFF2-40B4-BE49-F238E27FC236}">
                  <a16:creationId xmlns:a16="http://schemas.microsoft.com/office/drawing/2014/main" id="{1CF87A32-1DC8-026A-FA26-7F74E01B8BC9}"/>
                </a:ext>
              </a:extLst>
            </p:cNvPr>
            <p:cNvSpPr txBox="1"/>
            <p:nvPr/>
          </p:nvSpPr>
          <p:spPr>
            <a:xfrm>
              <a:off x="9220152" y="1017651"/>
              <a:ext cx="2244525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6000" dirty="0">
                  <a:solidFill>
                    <a:srgbClr val="FDF8F4"/>
                  </a:solidFill>
                  <a:latin typeface="Brush Script MT" panose="03060802040406070304" pitchFamily="66" charset="0"/>
                </a:rPr>
                <a:t>subtítulo</a:t>
              </a:r>
            </a:p>
          </p:txBody>
        </p:sp>
      </p:grpSp>
      <p:grpSp>
        <p:nvGrpSpPr>
          <p:cNvPr id="8" name="Agrupar 7">
            <a:extLst>
              <a:ext uri="{FF2B5EF4-FFF2-40B4-BE49-F238E27FC236}">
                <a16:creationId xmlns:a16="http://schemas.microsoft.com/office/drawing/2014/main" id="{639B1C91-941B-7A19-A7D0-48E7C01518BA}"/>
              </a:ext>
            </a:extLst>
          </p:cNvPr>
          <p:cNvGrpSpPr/>
          <p:nvPr/>
        </p:nvGrpSpPr>
        <p:grpSpPr>
          <a:xfrm>
            <a:off x="-549808" y="1176737"/>
            <a:ext cx="9767680" cy="5638800"/>
            <a:chOff x="573157" y="116121"/>
            <a:chExt cx="11430000" cy="685800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A7313BA4-5E89-0D95-F166-CDE7653C6960}"/>
                </a:ext>
              </a:extLst>
            </p:cNvPr>
            <p:cNvSpPr/>
            <p:nvPr/>
          </p:nvSpPr>
          <p:spPr>
            <a:xfrm>
              <a:off x="2040835" y="503583"/>
              <a:ext cx="8494643" cy="5459895"/>
            </a:xfrm>
            <a:prstGeom prst="rect">
              <a:avLst/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latin typeface="Arial" panose="020B0604020202020204" pitchFamily="34" charset="0"/>
              </a:endParaRPr>
            </a:p>
          </p:txBody>
        </p:sp>
        <p:pic>
          <p:nvPicPr>
            <p:cNvPr id="10" name="Imagem 9">
              <a:extLst>
                <a:ext uri="{FF2B5EF4-FFF2-40B4-BE49-F238E27FC236}">
                  <a16:creationId xmlns:a16="http://schemas.microsoft.com/office/drawing/2014/main" id="{A2FEB49B-6E37-B5A4-B428-E8B1736CE38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3157" y="116121"/>
              <a:ext cx="11430000" cy="6858000"/>
            </a:xfrm>
            <a:prstGeom prst="rect">
              <a:avLst/>
            </a:prstGeom>
          </p:spPr>
        </p:pic>
      </p:grpSp>
      <p:grpSp>
        <p:nvGrpSpPr>
          <p:cNvPr id="13" name="Agrupar 12">
            <a:extLst>
              <a:ext uri="{FF2B5EF4-FFF2-40B4-BE49-F238E27FC236}">
                <a16:creationId xmlns:a16="http://schemas.microsoft.com/office/drawing/2014/main" id="{607B6A71-7FA7-49D4-02E4-4397BBBC020D}"/>
              </a:ext>
            </a:extLst>
          </p:cNvPr>
          <p:cNvGrpSpPr/>
          <p:nvPr/>
        </p:nvGrpSpPr>
        <p:grpSpPr>
          <a:xfrm>
            <a:off x="8448096" y="2589385"/>
            <a:ext cx="941454" cy="914400"/>
            <a:chOff x="734946" y="1884231"/>
            <a:chExt cx="941454" cy="914400"/>
          </a:xfrm>
        </p:grpSpPr>
        <p:sp>
          <p:nvSpPr>
            <p:cNvPr id="14" name="Elipse 13">
              <a:extLst>
                <a:ext uri="{FF2B5EF4-FFF2-40B4-BE49-F238E27FC236}">
                  <a16:creationId xmlns:a16="http://schemas.microsoft.com/office/drawing/2014/main" id="{3AF7B2AF-A904-AAB0-CE84-A4BD74668B44}"/>
                </a:ext>
              </a:extLst>
            </p:cNvPr>
            <p:cNvSpPr/>
            <p:nvPr/>
          </p:nvSpPr>
          <p:spPr>
            <a:xfrm>
              <a:off x="762000" y="1884231"/>
              <a:ext cx="914400" cy="914400"/>
            </a:xfrm>
            <a:prstGeom prst="ellipse">
              <a:avLst/>
            </a:prstGeom>
            <a:solidFill>
              <a:srgbClr val="D99358"/>
            </a:solidFill>
            <a:ln>
              <a:solidFill>
                <a:srgbClr val="FDF8F4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5" name="Gráfico 14" descr="Grãos de café com preenchimento sólido">
              <a:extLst>
                <a:ext uri="{FF2B5EF4-FFF2-40B4-BE49-F238E27FC236}">
                  <a16:creationId xmlns:a16="http://schemas.microsoft.com/office/drawing/2014/main" id="{FEBB4F98-60CA-2825-F33F-C0C7D2863A9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34946" y="1909431"/>
              <a:ext cx="864000" cy="864000"/>
            </a:xfrm>
            <a:prstGeom prst="rect">
              <a:avLst/>
            </a:prstGeom>
          </p:spPr>
        </p:pic>
      </p:grpSp>
      <p:grpSp>
        <p:nvGrpSpPr>
          <p:cNvPr id="16" name="Agrupar 15">
            <a:extLst>
              <a:ext uri="{FF2B5EF4-FFF2-40B4-BE49-F238E27FC236}">
                <a16:creationId xmlns:a16="http://schemas.microsoft.com/office/drawing/2014/main" id="{E5D6FE63-B195-9E1F-B9AC-3A4AFB925F1C}"/>
              </a:ext>
            </a:extLst>
          </p:cNvPr>
          <p:cNvGrpSpPr/>
          <p:nvPr/>
        </p:nvGrpSpPr>
        <p:grpSpPr>
          <a:xfrm>
            <a:off x="8473931" y="4398110"/>
            <a:ext cx="914400" cy="914400"/>
            <a:chOff x="762000" y="1884231"/>
            <a:chExt cx="914400" cy="914400"/>
          </a:xfrm>
        </p:grpSpPr>
        <p:sp>
          <p:nvSpPr>
            <p:cNvPr id="17" name="Elipse 16">
              <a:extLst>
                <a:ext uri="{FF2B5EF4-FFF2-40B4-BE49-F238E27FC236}">
                  <a16:creationId xmlns:a16="http://schemas.microsoft.com/office/drawing/2014/main" id="{73166A57-92DB-264A-C20A-6939F32D6938}"/>
                </a:ext>
              </a:extLst>
            </p:cNvPr>
            <p:cNvSpPr/>
            <p:nvPr/>
          </p:nvSpPr>
          <p:spPr>
            <a:xfrm>
              <a:off x="762000" y="1884231"/>
              <a:ext cx="914400" cy="914400"/>
            </a:xfrm>
            <a:prstGeom prst="ellipse">
              <a:avLst/>
            </a:prstGeom>
            <a:solidFill>
              <a:srgbClr val="FDF8F4"/>
            </a:solidFill>
            <a:ln>
              <a:solidFill>
                <a:srgbClr val="D99358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8" name="Gráfico 17">
              <a:extLst>
                <a:ext uri="{FF2B5EF4-FFF2-40B4-BE49-F238E27FC236}">
                  <a16:creationId xmlns:a16="http://schemas.microsoft.com/office/drawing/2014/main" id="{EE1C7ABA-E25F-B92B-5C47-8E2D7F390AA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817628" y="1884231"/>
              <a:ext cx="803143" cy="803143"/>
            </a:xfrm>
            <a:prstGeom prst="rect">
              <a:avLst/>
            </a:prstGeom>
          </p:spPr>
        </p:pic>
      </p:grp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927285E6-9065-1C6C-1844-4364DC144BFD}"/>
              </a:ext>
            </a:extLst>
          </p:cNvPr>
          <p:cNvSpPr txBox="1"/>
          <p:nvPr/>
        </p:nvSpPr>
        <p:spPr>
          <a:xfrm>
            <a:off x="9416604" y="2692642"/>
            <a:ext cx="25340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i="1" dirty="0">
                <a:solidFill>
                  <a:srgbClr val="FDF8F4"/>
                </a:solidFill>
                <a:latin typeface="Benguiat" pitchFamily="2" charset="0"/>
              </a:rPr>
              <a:t>Espaço para um pequeno texto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2E3EF0EE-9697-3DFF-F4BE-8AEFEA71FEC9}"/>
              </a:ext>
            </a:extLst>
          </p:cNvPr>
          <p:cNvSpPr txBox="1"/>
          <p:nvPr/>
        </p:nvSpPr>
        <p:spPr>
          <a:xfrm>
            <a:off x="9443959" y="4476515"/>
            <a:ext cx="25340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i="1" dirty="0">
                <a:solidFill>
                  <a:srgbClr val="FDF8F4"/>
                </a:solidFill>
                <a:latin typeface="Benguiat" pitchFamily="2" charset="0"/>
              </a:rPr>
              <a:t>Espaço para um pequeno texto</a:t>
            </a:r>
          </a:p>
        </p:txBody>
      </p:sp>
      <p:pic>
        <p:nvPicPr>
          <p:cNvPr id="23" name="Imagem 22">
            <a:extLst>
              <a:ext uri="{FF2B5EF4-FFF2-40B4-BE49-F238E27FC236}">
                <a16:creationId xmlns:a16="http://schemas.microsoft.com/office/drawing/2014/main" id="{32B765EF-D976-DB22-6A61-4A7DA6F7336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50" t="20956" b="20956"/>
          <a:stretch>
            <a:fillRect/>
          </a:stretch>
        </p:blipFill>
        <p:spPr>
          <a:xfrm flipV="1">
            <a:off x="-444569" y="-630227"/>
            <a:ext cx="3670300" cy="2286934"/>
          </a:xfrm>
          <a:prstGeom prst="rect">
            <a:avLst/>
          </a:prstGeom>
        </p:spPr>
      </p:pic>
      <p:pic>
        <p:nvPicPr>
          <p:cNvPr id="25" name="Imagem 24" descr="Grão de café torrado simples PNG transparente - StickPNG">
            <a:extLst>
              <a:ext uri="{FF2B5EF4-FFF2-40B4-BE49-F238E27FC236}">
                <a16:creationId xmlns:a16="http://schemas.microsoft.com/office/drawing/2014/main" id="{09ED376F-1D9A-3EA8-D08A-38D10A4FC1F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/>
        </p:blipFill>
        <p:spPr>
          <a:xfrm rot="20108905">
            <a:off x="3018236" y="-186515"/>
            <a:ext cx="1091249" cy="75594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7" name="Imagem 26" descr="Grão de café torrado simples PNG transparente - StickPNG">
            <a:extLst>
              <a:ext uri="{FF2B5EF4-FFF2-40B4-BE49-F238E27FC236}">
                <a16:creationId xmlns:a16="http://schemas.microsoft.com/office/drawing/2014/main" id="{F5DA93F1-CE38-C549-F3E6-84A20E257B0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Blur radius="34"/>
                    </a14:imgEffect>
                  </a14:imgLayer>
                </a14:imgProps>
              </a:ext>
            </a:extLst>
          </a:blip>
          <a:stretch/>
        </p:blipFill>
        <p:spPr>
          <a:xfrm rot="6922795">
            <a:off x="6137168" y="-253354"/>
            <a:ext cx="1510811" cy="104659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9" name="Imagem 28" descr="Grão de café torrado simples PNG transparente - StickPNG">
            <a:extLst>
              <a:ext uri="{FF2B5EF4-FFF2-40B4-BE49-F238E27FC236}">
                <a16:creationId xmlns:a16="http://schemas.microsoft.com/office/drawing/2014/main" id="{29B4535A-14F3-F75F-190F-EDB64108A92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Blur radius="34"/>
                    </a14:imgEffect>
                  </a14:imgLayer>
                </a14:imgProps>
              </a:ext>
            </a:extLst>
          </a:blip>
          <a:stretch/>
        </p:blipFill>
        <p:spPr>
          <a:xfrm rot="20786643">
            <a:off x="6124205" y="6287010"/>
            <a:ext cx="1102887" cy="76401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1" name="Imagem 30" descr="Grão de café torrado simples PNG transparente - StickPNG">
            <a:extLst>
              <a:ext uri="{FF2B5EF4-FFF2-40B4-BE49-F238E27FC236}">
                <a16:creationId xmlns:a16="http://schemas.microsoft.com/office/drawing/2014/main" id="{DE5F576C-ECD1-35C2-A663-4050C9C871D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/>
        </p:blipFill>
        <p:spPr>
          <a:xfrm rot="9304016">
            <a:off x="-442883" y="1966263"/>
            <a:ext cx="842977" cy="58396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3" name="Imagem 32" descr="Grão de café torrado simples PNG transparente - StickPNG">
            <a:extLst>
              <a:ext uri="{FF2B5EF4-FFF2-40B4-BE49-F238E27FC236}">
                <a16:creationId xmlns:a16="http://schemas.microsoft.com/office/drawing/2014/main" id="{D5DCAFDB-A7F4-9C72-39F1-2986CBBA4B4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/>
        </p:blipFill>
        <p:spPr>
          <a:xfrm rot="13403998">
            <a:off x="11044722" y="-118822"/>
            <a:ext cx="627162" cy="43445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5" name="Imagem 34" descr="Grão de café torrado simples PNG transparente - StickPNG">
            <a:extLst>
              <a:ext uri="{FF2B5EF4-FFF2-40B4-BE49-F238E27FC236}">
                <a16:creationId xmlns:a16="http://schemas.microsoft.com/office/drawing/2014/main" id="{519F095C-4830-7B44-6A69-68F31010B2A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/>
        </p:blipFill>
        <p:spPr>
          <a:xfrm rot="8598041">
            <a:off x="10286382" y="6154722"/>
            <a:ext cx="627162" cy="43445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624249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>
        <p14:reveal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0" grpId="0"/>
      <p:bldP spid="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F60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37A93004-5878-0128-338E-943AD626FC61}"/>
              </a:ext>
            </a:extLst>
          </p:cNvPr>
          <p:cNvSpPr txBox="1"/>
          <p:nvPr/>
        </p:nvSpPr>
        <p:spPr>
          <a:xfrm>
            <a:off x="609586" y="414957"/>
            <a:ext cx="226536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FDF8F4"/>
                </a:solidFill>
                <a:latin typeface="Benguiat" pitchFamily="2" charset="0"/>
              </a:rPr>
              <a:t>Título</a:t>
            </a:r>
          </a:p>
        </p:txBody>
      </p:sp>
      <p:grpSp>
        <p:nvGrpSpPr>
          <p:cNvPr id="32" name="Agrupar 31">
            <a:extLst>
              <a:ext uri="{FF2B5EF4-FFF2-40B4-BE49-F238E27FC236}">
                <a16:creationId xmlns:a16="http://schemas.microsoft.com/office/drawing/2014/main" id="{17D5285C-B330-6180-571D-40508F51FB1B}"/>
              </a:ext>
            </a:extLst>
          </p:cNvPr>
          <p:cNvGrpSpPr/>
          <p:nvPr/>
        </p:nvGrpSpPr>
        <p:grpSpPr>
          <a:xfrm>
            <a:off x="605025" y="919368"/>
            <a:ext cx="2269925" cy="1015663"/>
            <a:chOff x="605025" y="919368"/>
            <a:chExt cx="2269925" cy="1015663"/>
          </a:xfrm>
        </p:grpSpPr>
        <p:sp>
          <p:nvSpPr>
            <p:cNvPr id="5" name="Retângulo 4">
              <a:extLst>
                <a:ext uri="{FF2B5EF4-FFF2-40B4-BE49-F238E27FC236}">
                  <a16:creationId xmlns:a16="http://schemas.microsoft.com/office/drawing/2014/main" id="{D23DA67B-257F-32F0-1795-30CE361E5053}"/>
                </a:ext>
              </a:extLst>
            </p:cNvPr>
            <p:cNvSpPr/>
            <p:nvPr/>
          </p:nvSpPr>
          <p:spPr>
            <a:xfrm>
              <a:off x="605025" y="1078454"/>
              <a:ext cx="2265364" cy="610356"/>
            </a:xfrm>
            <a:prstGeom prst="rect">
              <a:avLst/>
            </a:prstGeom>
            <a:solidFill>
              <a:srgbClr val="D9935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highlight>
                  <a:srgbClr val="D99358"/>
                </a:highlight>
              </a:endParaRPr>
            </a:p>
          </p:txBody>
        </p:sp>
        <p:sp>
          <p:nvSpPr>
            <p:cNvPr id="7" name="CaixaDeTexto 6">
              <a:extLst>
                <a:ext uri="{FF2B5EF4-FFF2-40B4-BE49-F238E27FC236}">
                  <a16:creationId xmlns:a16="http://schemas.microsoft.com/office/drawing/2014/main" id="{BEFD0C4A-8876-4C88-0926-3DAEB85A81C4}"/>
                </a:ext>
              </a:extLst>
            </p:cNvPr>
            <p:cNvSpPr txBox="1"/>
            <p:nvPr/>
          </p:nvSpPr>
          <p:spPr>
            <a:xfrm>
              <a:off x="630425" y="919368"/>
              <a:ext cx="2244525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6000" dirty="0">
                  <a:solidFill>
                    <a:srgbClr val="FDF8F4"/>
                  </a:solidFill>
                  <a:latin typeface="Brush Script MT" panose="03060802040406070304" pitchFamily="66" charset="0"/>
                </a:rPr>
                <a:t>subtítulo</a:t>
              </a:r>
            </a:p>
          </p:txBody>
        </p:sp>
      </p:grpSp>
      <p:grpSp>
        <p:nvGrpSpPr>
          <p:cNvPr id="8" name="Agrupar 7">
            <a:extLst>
              <a:ext uri="{FF2B5EF4-FFF2-40B4-BE49-F238E27FC236}">
                <a16:creationId xmlns:a16="http://schemas.microsoft.com/office/drawing/2014/main" id="{F8149BC0-4E4D-1CB1-48D6-FFCEA65CE768}"/>
              </a:ext>
            </a:extLst>
          </p:cNvPr>
          <p:cNvGrpSpPr/>
          <p:nvPr/>
        </p:nvGrpSpPr>
        <p:grpSpPr>
          <a:xfrm>
            <a:off x="6992457" y="536382"/>
            <a:ext cx="4391603" cy="5963887"/>
            <a:chOff x="7583690" y="857250"/>
            <a:chExt cx="3787498" cy="514350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9" name="Mockup">
              <a:extLst>
                <a:ext uri="{FF2B5EF4-FFF2-40B4-BE49-F238E27FC236}">
                  <a16:creationId xmlns:a16="http://schemas.microsoft.com/office/drawing/2014/main" id="{F19F31B3-A0C7-0E37-CDA9-28A04CC5D896}"/>
                </a:ext>
              </a:extLst>
            </p:cNvPr>
            <p:cNvPicPr>
              <a:picLocks/>
            </p:cNvPicPr>
            <p:nvPr/>
          </p:nvPicPr>
          <p:blipFill>
            <a:blip r:embed="rId2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83690" y="857250"/>
              <a:ext cx="2610816" cy="5143500"/>
            </a:xfrm>
            <a:prstGeom prst="rect">
              <a:avLst/>
            </a:prstGeom>
          </p:spPr>
        </p:pic>
        <p:pic>
          <p:nvPicPr>
            <p:cNvPr id="10" name="Imagem 9">
              <a:extLst>
                <a:ext uri="{FF2B5EF4-FFF2-40B4-BE49-F238E27FC236}">
                  <a16:creationId xmlns:a16="http://schemas.microsoft.com/office/drawing/2014/main" id="{7F390B68-CCB3-6E0E-034D-66E6DC30070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937" r="32937"/>
            <a:stretch/>
          </p:blipFill>
          <p:spPr>
            <a:xfrm>
              <a:off x="8870043" y="993774"/>
              <a:ext cx="2387600" cy="4873625"/>
            </a:xfrm>
            <a:prstGeom prst="roundRect">
              <a:avLst>
                <a:gd name="adj" fmla="val 10816"/>
              </a:avLst>
            </a:prstGeom>
          </p:spPr>
        </p:pic>
        <p:pic>
          <p:nvPicPr>
            <p:cNvPr id="11" name="Mockup">
              <a:extLst>
                <a:ext uri="{FF2B5EF4-FFF2-40B4-BE49-F238E27FC236}">
                  <a16:creationId xmlns:a16="http://schemas.microsoft.com/office/drawing/2014/main" id="{99DA85AD-92DF-8930-340E-CEC6F157B6B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760213" y="859339"/>
              <a:ext cx="2610975" cy="5139322"/>
            </a:xfrm>
            <a:custGeom>
              <a:avLst/>
              <a:gdLst>
                <a:gd name="connsiteX0" fmla="*/ 0 w 2887376"/>
                <a:gd name="connsiteY0" fmla="*/ 0 h 5688986"/>
                <a:gd name="connsiteX1" fmla="*/ 2887376 w 2887376"/>
                <a:gd name="connsiteY1" fmla="*/ 0 h 5688986"/>
                <a:gd name="connsiteX2" fmla="*/ 2887376 w 2887376"/>
                <a:gd name="connsiteY2" fmla="*/ 5688986 h 5688986"/>
                <a:gd name="connsiteX3" fmla="*/ 0 w 2887376"/>
                <a:gd name="connsiteY3" fmla="*/ 5688986 h 5688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87376" h="5688986">
                  <a:moveTo>
                    <a:pt x="0" y="0"/>
                  </a:moveTo>
                  <a:lnTo>
                    <a:pt x="2887376" y="0"/>
                  </a:lnTo>
                  <a:lnTo>
                    <a:pt x="2887376" y="5688986"/>
                  </a:lnTo>
                  <a:lnTo>
                    <a:pt x="0" y="5688986"/>
                  </a:lnTo>
                  <a:close/>
                </a:path>
              </a:pathLst>
            </a:custGeom>
          </p:spPr>
        </p:pic>
      </p:grp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9ACFEFF9-282D-3A97-A219-E409E6D6A154}"/>
              </a:ext>
            </a:extLst>
          </p:cNvPr>
          <p:cNvSpPr txBox="1"/>
          <p:nvPr/>
        </p:nvSpPr>
        <p:spPr>
          <a:xfrm>
            <a:off x="605026" y="2439442"/>
            <a:ext cx="566877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i="1" dirty="0">
                <a:solidFill>
                  <a:srgbClr val="FDF8F4"/>
                </a:solidFill>
                <a:latin typeface="Benguiat" pitchFamily="2" charset="0"/>
              </a:rPr>
              <a:t>Este é um espaço para um pequeno texto. Não esqueça de </a:t>
            </a:r>
            <a:r>
              <a:rPr lang="pt-BR" sz="3600" i="1" dirty="0">
                <a:solidFill>
                  <a:srgbClr val="FDF8F4"/>
                </a:solidFill>
                <a:highlight>
                  <a:srgbClr val="D99358"/>
                </a:highlight>
                <a:latin typeface="Benguiat" pitchFamily="2" charset="0"/>
              </a:rPr>
              <a:t>destacar palavras importantes</a:t>
            </a:r>
            <a:r>
              <a:rPr lang="pt-BR" sz="3600" i="1" dirty="0">
                <a:solidFill>
                  <a:srgbClr val="FDF8F4"/>
                </a:solidFill>
                <a:latin typeface="Benguiat" pitchFamily="2" charset="0"/>
              </a:rPr>
              <a:t>.</a:t>
            </a: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DD487923-E759-CE1B-5CA5-00E16D89E54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50" t="20956" b="20956"/>
          <a:stretch>
            <a:fillRect/>
          </a:stretch>
        </p:blipFill>
        <p:spPr>
          <a:xfrm rot="16200000" flipH="1" flipV="1">
            <a:off x="3949274" y="691683"/>
            <a:ext cx="3670300" cy="2286934"/>
          </a:xfrm>
          <a:prstGeom prst="rect">
            <a:avLst/>
          </a:prstGeom>
        </p:spPr>
      </p:pic>
      <p:pic>
        <p:nvPicPr>
          <p:cNvPr id="19" name="Imagem 18" descr="Grão de café torrado simples PNG transparente - StickPNG">
            <a:extLst>
              <a:ext uri="{FF2B5EF4-FFF2-40B4-BE49-F238E27FC236}">
                <a16:creationId xmlns:a16="http://schemas.microsoft.com/office/drawing/2014/main" id="{3ADA37A5-D18E-77F8-DBAB-CEE08FC24CF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/>
        </p:blipFill>
        <p:spPr>
          <a:xfrm rot="20108905">
            <a:off x="10650300" y="-125622"/>
            <a:ext cx="1402479" cy="97155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1" name="Imagem 20" descr="Grão de café torrado simples PNG transparente - StickPNG">
            <a:extLst>
              <a:ext uri="{FF2B5EF4-FFF2-40B4-BE49-F238E27FC236}">
                <a16:creationId xmlns:a16="http://schemas.microsoft.com/office/drawing/2014/main" id="{7C8FDA0B-EFB0-18CB-4FFB-733419E6341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Blur radius="34"/>
                    </a14:imgEffect>
                  </a14:imgLayer>
                </a14:imgProps>
              </a:ext>
            </a:extLst>
          </a:blip>
          <a:stretch/>
        </p:blipFill>
        <p:spPr>
          <a:xfrm rot="6922795">
            <a:off x="-755406" y="4483422"/>
            <a:ext cx="1510811" cy="104659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3" name="Imagem 22" descr="Grão de café torrado simples PNG transparente - StickPNG">
            <a:extLst>
              <a:ext uri="{FF2B5EF4-FFF2-40B4-BE49-F238E27FC236}">
                <a16:creationId xmlns:a16="http://schemas.microsoft.com/office/drawing/2014/main" id="{16E35BF5-0BB0-7592-F96D-ADF49275717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Blur radius="34"/>
                    </a14:imgEffect>
                  </a14:imgLayer>
                </a14:imgProps>
              </a:ext>
            </a:extLst>
          </a:blip>
          <a:stretch/>
        </p:blipFill>
        <p:spPr>
          <a:xfrm rot="20786643">
            <a:off x="5544557" y="6316771"/>
            <a:ext cx="1102887" cy="76401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5" name="Imagem 24" descr="Grão de café torrado simples PNG transparente - StickPNG">
            <a:extLst>
              <a:ext uri="{FF2B5EF4-FFF2-40B4-BE49-F238E27FC236}">
                <a16:creationId xmlns:a16="http://schemas.microsoft.com/office/drawing/2014/main" id="{4FE886D2-3F99-99FD-727E-7EB2D87ACE6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/>
        </p:blipFill>
        <p:spPr>
          <a:xfrm rot="9304016">
            <a:off x="6570969" y="4345903"/>
            <a:ext cx="842977" cy="58396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7" name="Imagem 26" descr="Grão de café torrado simples PNG transparente - StickPNG">
            <a:extLst>
              <a:ext uri="{FF2B5EF4-FFF2-40B4-BE49-F238E27FC236}">
                <a16:creationId xmlns:a16="http://schemas.microsoft.com/office/drawing/2014/main" id="{6730217A-16D4-69AB-DDF1-94DB7CC7A3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/>
        </p:blipFill>
        <p:spPr>
          <a:xfrm rot="13403998">
            <a:off x="3894578" y="1456535"/>
            <a:ext cx="627162" cy="43445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9" name="Imagem 28" descr="Grão de café torrado simples PNG transparente - StickPNG">
            <a:extLst>
              <a:ext uri="{FF2B5EF4-FFF2-40B4-BE49-F238E27FC236}">
                <a16:creationId xmlns:a16="http://schemas.microsoft.com/office/drawing/2014/main" id="{4269A350-D5BB-4DE2-8E45-3E374BFBA64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/>
        </p:blipFill>
        <p:spPr>
          <a:xfrm rot="8598041">
            <a:off x="11774860" y="5881502"/>
            <a:ext cx="627162" cy="43445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1" name="Imagem 30" descr="Grão de café torrado simples PNG transparente - StickPNG">
            <a:extLst>
              <a:ext uri="{FF2B5EF4-FFF2-40B4-BE49-F238E27FC236}">
                <a16:creationId xmlns:a16="http://schemas.microsoft.com/office/drawing/2014/main" id="{BEEF03F7-72AD-18D1-4C41-0725810901E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/>
        </p:blipFill>
        <p:spPr>
          <a:xfrm rot="9763049">
            <a:off x="2949113" y="-64489"/>
            <a:ext cx="568924" cy="39411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56317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>
        <p14:reveal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F60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12D625C2-64B7-82AA-B6F2-6053FCEC4A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86" t="7593" r="19012" b="11111"/>
          <a:stretch>
            <a:fillRect/>
          </a:stretch>
        </p:blipFill>
        <p:spPr>
          <a:xfrm flipH="1">
            <a:off x="-514350" y="344477"/>
            <a:ext cx="6142880" cy="5749945"/>
          </a:xfrm>
          <a:prstGeom prst="rect">
            <a:avLst/>
          </a:prstGeom>
        </p:spPr>
      </p:pic>
      <p:grpSp>
        <p:nvGrpSpPr>
          <p:cNvPr id="5" name="Agrupar 4">
            <a:extLst>
              <a:ext uri="{FF2B5EF4-FFF2-40B4-BE49-F238E27FC236}">
                <a16:creationId xmlns:a16="http://schemas.microsoft.com/office/drawing/2014/main" id="{E3EF15F0-2AFF-4DE6-0048-73D51C8B56D9}"/>
              </a:ext>
            </a:extLst>
          </p:cNvPr>
          <p:cNvGrpSpPr/>
          <p:nvPr/>
        </p:nvGrpSpPr>
        <p:grpSpPr>
          <a:xfrm>
            <a:off x="6298373" y="361950"/>
            <a:ext cx="4979854" cy="1727200"/>
            <a:chOff x="6336473" y="2108200"/>
            <a:chExt cx="4979854" cy="172720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6" name="Retângulo: Cantos Arredondados 5">
              <a:extLst>
                <a:ext uri="{FF2B5EF4-FFF2-40B4-BE49-F238E27FC236}">
                  <a16:creationId xmlns:a16="http://schemas.microsoft.com/office/drawing/2014/main" id="{C5C7DD93-E738-DA12-A51E-D8303429C4B2}"/>
                </a:ext>
              </a:extLst>
            </p:cNvPr>
            <p:cNvSpPr/>
            <p:nvPr/>
          </p:nvSpPr>
          <p:spPr>
            <a:xfrm>
              <a:off x="6336473" y="2108200"/>
              <a:ext cx="4979854" cy="1727200"/>
            </a:xfrm>
            <a:prstGeom prst="roundRect">
              <a:avLst>
                <a:gd name="adj" fmla="val 8579"/>
              </a:avLst>
            </a:prstGeom>
            <a:solidFill>
              <a:srgbClr val="D99358"/>
            </a:solidFill>
            <a:ln>
              <a:solidFill>
                <a:srgbClr val="FDF8F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CaixaDeTexto 6">
              <a:extLst>
                <a:ext uri="{FF2B5EF4-FFF2-40B4-BE49-F238E27FC236}">
                  <a16:creationId xmlns:a16="http://schemas.microsoft.com/office/drawing/2014/main" id="{A57CA5C6-4F1E-8D5F-C2FB-1D9CBCA9E765}"/>
                </a:ext>
              </a:extLst>
            </p:cNvPr>
            <p:cNvSpPr txBox="1"/>
            <p:nvPr/>
          </p:nvSpPr>
          <p:spPr>
            <a:xfrm>
              <a:off x="9371723" y="2410857"/>
              <a:ext cx="132119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pt-BR" sz="2400" dirty="0">
                  <a:solidFill>
                    <a:srgbClr val="340D06"/>
                  </a:solidFill>
                  <a:latin typeface="Benguiat" pitchFamily="2" charset="0"/>
                </a:rPr>
                <a:t>Título</a:t>
              </a:r>
            </a:p>
          </p:txBody>
        </p:sp>
        <p:sp>
          <p:nvSpPr>
            <p:cNvPr id="8" name="CaixaDeTexto 7">
              <a:extLst>
                <a:ext uri="{FF2B5EF4-FFF2-40B4-BE49-F238E27FC236}">
                  <a16:creationId xmlns:a16="http://schemas.microsoft.com/office/drawing/2014/main" id="{18FD9F71-39CB-BCA1-661C-6FF2FFF15F8B}"/>
                </a:ext>
              </a:extLst>
            </p:cNvPr>
            <p:cNvSpPr txBox="1"/>
            <p:nvPr/>
          </p:nvSpPr>
          <p:spPr>
            <a:xfrm>
              <a:off x="7975119" y="2872522"/>
              <a:ext cx="27178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pt-BR" sz="2000" i="1" dirty="0">
                  <a:solidFill>
                    <a:srgbClr val="FDF8F4"/>
                  </a:solidFill>
                  <a:latin typeface="Benguiat" pitchFamily="2" charset="0"/>
                </a:rPr>
                <a:t>Espaço para um pequeno texto</a:t>
              </a:r>
            </a:p>
          </p:txBody>
        </p:sp>
      </p:grpSp>
      <p:grpSp>
        <p:nvGrpSpPr>
          <p:cNvPr id="9" name="Agrupar 8">
            <a:extLst>
              <a:ext uri="{FF2B5EF4-FFF2-40B4-BE49-F238E27FC236}">
                <a16:creationId xmlns:a16="http://schemas.microsoft.com/office/drawing/2014/main" id="{9ECAB8B6-8CEC-EECF-DB58-AA85AEFCBF44}"/>
              </a:ext>
            </a:extLst>
          </p:cNvPr>
          <p:cNvGrpSpPr/>
          <p:nvPr/>
        </p:nvGrpSpPr>
        <p:grpSpPr>
          <a:xfrm>
            <a:off x="10821027" y="753417"/>
            <a:ext cx="914400" cy="914400"/>
            <a:chOff x="762000" y="1884231"/>
            <a:chExt cx="914400" cy="914400"/>
          </a:xfrm>
        </p:grpSpPr>
        <p:sp>
          <p:nvSpPr>
            <p:cNvPr id="10" name="Elipse 9">
              <a:extLst>
                <a:ext uri="{FF2B5EF4-FFF2-40B4-BE49-F238E27FC236}">
                  <a16:creationId xmlns:a16="http://schemas.microsoft.com/office/drawing/2014/main" id="{319F4402-CCD9-31F1-FB04-B054F4C64C40}"/>
                </a:ext>
              </a:extLst>
            </p:cNvPr>
            <p:cNvSpPr/>
            <p:nvPr/>
          </p:nvSpPr>
          <p:spPr>
            <a:xfrm>
              <a:off x="762000" y="1884231"/>
              <a:ext cx="914400" cy="914400"/>
            </a:xfrm>
            <a:prstGeom prst="ellipse">
              <a:avLst/>
            </a:prstGeom>
            <a:solidFill>
              <a:srgbClr val="340D06"/>
            </a:solidFill>
            <a:ln>
              <a:solidFill>
                <a:srgbClr val="FDF8F4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1" name="Gráfico 10">
              <a:extLst>
                <a:ext uri="{FF2B5EF4-FFF2-40B4-BE49-F238E27FC236}">
                  <a16:creationId xmlns:a16="http://schemas.microsoft.com/office/drawing/2014/main" id="{7D4F589F-8A98-86D2-A4B3-C4C04A490FB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81052" y="1939859"/>
              <a:ext cx="803143" cy="803143"/>
            </a:xfrm>
            <a:prstGeom prst="rect">
              <a:avLst/>
            </a:prstGeom>
          </p:spPr>
        </p:pic>
      </p:grp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F0FF623C-546F-E4AC-71BE-35A5BF039F12}"/>
              </a:ext>
            </a:extLst>
          </p:cNvPr>
          <p:cNvGrpSpPr/>
          <p:nvPr/>
        </p:nvGrpSpPr>
        <p:grpSpPr>
          <a:xfrm>
            <a:off x="6298373" y="2550467"/>
            <a:ext cx="4979854" cy="1727200"/>
            <a:chOff x="6336473" y="2108200"/>
            <a:chExt cx="4979854" cy="172720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3" name="Retângulo: Cantos Arredondados 12">
              <a:extLst>
                <a:ext uri="{FF2B5EF4-FFF2-40B4-BE49-F238E27FC236}">
                  <a16:creationId xmlns:a16="http://schemas.microsoft.com/office/drawing/2014/main" id="{C334D1FF-7678-3672-5E79-5261C7D0500F}"/>
                </a:ext>
              </a:extLst>
            </p:cNvPr>
            <p:cNvSpPr/>
            <p:nvPr/>
          </p:nvSpPr>
          <p:spPr>
            <a:xfrm>
              <a:off x="6336473" y="2108200"/>
              <a:ext cx="4979854" cy="1727200"/>
            </a:xfrm>
            <a:prstGeom prst="roundRect">
              <a:avLst>
                <a:gd name="adj" fmla="val 8579"/>
              </a:avLst>
            </a:prstGeom>
            <a:solidFill>
              <a:srgbClr val="D99358"/>
            </a:solidFill>
            <a:ln>
              <a:solidFill>
                <a:srgbClr val="FDF8F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CaixaDeTexto 13">
              <a:extLst>
                <a:ext uri="{FF2B5EF4-FFF2-40B4-BE49-F238E27FC236}">
                  <a16:creationId xmlns:a16="http://schemas.microsoft.com/office/drawing/2014/main" id="{2FDFA75B-D299-F72A-7B01-B3AB3E11C27B}"/>
                </a:ext>
              </a:extLst>
            </p:cNvPr>
            <p:cNvSpPr txBox="1"/>
            <p:nvPr/>
          </p:nvSpPr>
          <p:spPr>
            <a:xfrm>
              <a:off x="9371723" y="2410857"/>
              <a:ext cx="132119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pt-BR" sz="2400" dirty="0">
                  <a:solidFill>
                    <a:srgbClr val="340D06"/>
                  </a:solidFill>
                  <a:latin typeface="Benguiat" pitchFamily="2" charset="0"/>
                </a:rPr>
                <a:t>Título</a:t>
              </a:r>
            </a:p>
          </p:txBody>
        </p:sp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007AB627-4D58-527B-3AC1-F21EE928228A}"/>
                </a:ext>
              </a:extLst>
            </p:cNvPr>
            <p:cNvSpPr txBox="1"/>
            <p:nvPr/>
          </p:nvSpPr>
          <p:spPr>
            <a:xfrm>
              <a:off x="7975119" y="2872522"/>
              <a:ext cx="27178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pt-BR" sz="2000" i="1" dirty="0">
                  <a:solidFill>
                    <a:srgbClr val="FDF8F4"/>
                  </a:solidFill>
                  <a:latin typeface="Benguiat" pitchFamily="2" charset="0"/>
                </a:rPr>
                <a:t>Espaço para um pequeno texto</a:t>
              </a:r>
            </a:p>
          </p:txBody>
        </p:sp>
      </p:grpSp>
      <p:grpSp>
        <p:nvGrpSpPr>
          <p:cNvPr id="16" name="Agrupar 15">
            <a:extLst>
              <a:ext uri="{FF2B5EF4-FFF2-40B4-BE49-F238E27FC236}">
                <a16:creationId xmlns:a16="http://schemas.microsoft.com/office/drawing/2014/main" id="{945580EE-9F6E-FA37-E520-5EA045CDA6CC}"/>
              </a:ext>
            </a:extLst>
          </p:cNvPr>
          <p:cNvGrpSpPr/>
          <p:nvPr/>
        </p:nvGrpSpPr>
        <p:grpSpPr>
          <a:xfrm>
            <a:off x="10821027" y="2941934"/>
            <a:ext cx="914400" cy="914400"/>
            <a:chOff x="762000" y="1884231"/>
            <a:chExt cx="914400" cy="914400"/>
          </a:xfrm>
        </p:grpSpPr>
        <p:sp>
          <p:nvSpPr>
            <p:cNvPr id="17" name="Elipse 16">
              <a:extLst>
                <a:ext uri="{FF2B5EF4-FFF2-40B4-BE49-F238E27FC236}">
                  <a16:creationId xmlns:a16="http://schemas.microsoft.com/office/drawing/2014/main" id="{52ED4775-2AD2-E583-0150-585E9A89B9AD}"/>
                </a:ext>
              </a:extLst>
            </p:cNvPr>
            <p:cNvSpPr/>
            <p:nvPr/>
          </p:nvSpPr>
          <p:spPr>
            <a:xfrm>
              <a:off x="762000" y="1884231"/>
              <a:ext cx="914400" cy="914400"/>
            </a:xfrm>
            <a:prstGeom prst="ellipse">
              <a:avLst/>
            </a:prstGeom>
            <a:solidFill>
              <a:srgbClr val="340D06"/>
            </a:solidFill>
            <a:ln>
              <a:solidFill>
                <a:srgbClr val="FDF8F4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8" name="Gráfico 17">
              <a:extLst>
                <a:ext uri="{FF2B5EF4-FFF2-40B4-BE49-F238E27FC236}">
                  <a16:creationId xmlns:a16="http://schemas.microsoft.com/office/drawing/2014/main" id="{795CE66F-3324-D8BE-D3B7-8D829FE1B11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81052" y="1933858"/>
              <a:ext cx="803143" cy="803143"/>
            </a:xfrm>
            <a:prstGeom prst="rect">
              <a:avLst/>
            </a:prstGeom>
          </p:spPr>
        </p:pic>
      </p:grpSp>
      <p:grpSp>
        <p:nvGrpSpPr>
          <p:cNvPr id="19" name="Agrupar 18">
            <a:extLst>
              <a:ext uri="{FF2B5EF4-FFF2-40B4-BE49-F238E27FC236}">
                <a16:creationId xmlns:a16="http://schemas.microsoft.com/office/drawing/2014/main" id="{9BEC374F-3554-3B2A-40D5-4852E8DD265B}"/>
              </a:ext>
            </a:extLst>
          </p:cNvPr>
          <p:cNvGrpSpPr/>
          <p:nvPr/>
        </p:nvGrpSpPr>
        <p:grpSpPr>
          <a:xfrm>
            <a:off x="6298373" y="4768850"/>
            <a:ext cx="4979854" cy="1727200"/>
            <a:chOff x="6336473" y="2108200"/>
            <a:chExt cx="4979854" cy="172720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20" name="Retângulo: Cantos Arredondados 19">
              <a:extLst>
                <a:ext uri="{FF2B5EF4-FFF2-40B4-BE49-F238E27FC236}">
                  <a16:creationId xmlns:a16="http://schemas.microsoft.com/office/drawing/2014/main" id="{522E9BBB-AF96-E698-34E6-0FE55713D866}"/>
                </a:ext>
              </a:extLst>
            </p:cNvPr>
            <p:cNvSpPr/>
            <p:nvPr/>
          </p:nvSpPr>
          <p:spPr>
            <a:xfrm>
              <a:off x="6336473" y="2108200"/>
              <a:ext cx="4979854" cy="1727200"/>
            </a:xfrm>
            <a:prstGeom prst="roundRect">
              <a:avLst>
                <a:gd name="adj" fmla="val 8579"/>
              </a:avLst>
            </a:prstGeom>
            <a:solidFill>
              <a:srgbClr val="D99358"/>
            </a:solidFill>
            <a:ln>
              <a:solidFill>
                <a:srgbClr val="FDF8F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1" name="CaixaDeTexto 20">
              <a:extLst>
                <a:ext uri="{FF2B5EF4-FFF2-40B4-BE49-F238E27FC236}">
                  <a16:creationId xmlns:a16="http://schemas.microsoft.com/office/drawing/2014/main" id="{5E68C2A7-CD8B-50CC-9C76-B413C80B234C}"/>
                </a:ext>
              </a:extLst>
            </p:cNvPr>
            <p:cNvSpPr txBox="1"/>
            <p:nvPr/>
          </p:nvSpPr>
          <p:spPr>
            <a:xfrm>
              <a:off x="9371723" y="2410857"/>
              <a:ext cx="132119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pt-BR" sz="2400" dirty="0">
                  <a:solidFill>
                    <a:srgbClr val="340D06"/>
                  </a:solidFill>
                  <a:latin typeface="Benguiat" pitchFamily="2" charset="0"/>
                </a:rPr>
                <a:t>Título</a:t>
              </a:r>
            </a:p>
          </p:txBody>
        </p:sp>
        <p:sp>
          <p:nvSpPr>
            <p:cNvPr id="22" name="CaixaDeTexto 21">
              <a:extLst>
                <a:ext uri="{FF2B5EF4-FFF2-40B4-BE49-F238E27FC236}">
                  <a16:creationId xmlns:a16="http://schemas.microsoft.com/office/drawing/2014/main" id="{0D3CD566-2349-97E8-CAAA-E04E17AB2A15}"/>
                </a:ext>
              </a:extLst>
            </p:cNvPr>
            <p:cNvSpPr txBox="1"/>
            <p:nvPr/>
          </p:nvSpPr>
          <p:spPr>
            <a:xfrm>
              <a:off x="7975119" y="2872522"/>
              <a:ext cx="27178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pt-BR" sz="2000" i="1" dirty="0">
                  <a:solidFill>
                    <a:srgbClr val="FDF8F4"/>
                  </a:solidFill>
                  <a:latin typeface="Benguiat" pitchFamily="2" charset="0"/>
                </a:rPr>
                <a:t>Espaço para um pequeno texto</a:t>
              </a:r>
            </a:p>
          </p:txBody>
        </p:sp>
      </p:grpSp>
      <p:grpSp>
        <p:nvGrpSpPr>
          <p:cNvPr id="23" name="Agrupar 22">
            <a:extLst>
              <a:ext uri="{FF2B5EF4-FFF2-40B4-BE49-F238E27FC236}">
                <a16:creationId xmlns:a16="http://schemas.microsoft.com/office/drawing/2014/main" id="{EFF2ED8F-CCFE-4A67-3532-4BDD1D5359EF}"/>
              </a:ext>
            </a:extLst>
          </p:cNvPr>
          <p:cNvGrpSpPr/>
          <p:nvPr/>
        </p:nvGrpSpPr>
        <p:grpSpPr>
          <a:xfrm>
            <a:off x="10821027" y="5160317"/>
            <a:ext cx="914400" cy="914400"/>
            <a:chOff x="762000" y="1884231"/>
            <a:chExt cx="914400" cy="914400"/>
          </a:xfrm>
        </p:grpSpPr>
        <p:sp>
          <p:nvSpPr>
            <p:cNvPr id="24" name="Elipse 23">
              <a:extLst>
                <a:ext uri="{FF2B5EF4-FFF2-40B4-BE49-F238E27FC236}">
                  <a16:creationId xmlns:a16="http://schemas.microsoft.com/office/drawing/2014/main" id="{447B833A-7EDE-545D-B522-583759626E3E}"/>
                </a:ext>
              </a:extLst>
            </p:cNvPr>
            <p:cNvSpPr/>
            <p:nvPr/>
          </p:nvSpPr>
          <p:spPr>
            <a:xfrm>
              <a:off x="762000" y="1884231"/>
              <a:ext cx="914400" cy="914400"/>
            </a:xfrm>
            <a:prstGeom prst="ellipse">
              <a:avLst/>
            </a:prstGeom>
            <a:solidFill>
              <a:srgbClr val="340D06"/>
            </a:solidFill>
            <a:ln>
              <a:solidFill>
                <a:srgbClr val="FDF8F4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25" name="Gráfico 24">
              <a:extLst>
                <a:ext uri="{FF2B5EF4-FFF2-40B4-BE49-F238E27FC236}">
                  <a16:creationId xmlns:a16="http://schemas.microsoft.com/office/drawing/2014/main" id="{AF537756-D6E9-0117-8B3E-51B23717E9A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81052" y="1939859"/>
              <a:ext cx="803143" cy="803143"/>
            </a:xfrm>
            <a:prstGeom prst="rect">
              <a:avLst/>
            </a:prstGeom>
          </p:spPr>
        </p:pic>
      </p:grpSp>
      <p:pic>
        <p:nvPicPr>
          <p:cNvPr id="27" name="Imagem 26" descr="Grão de café torrado simples PNG transparente - StickPNG">
            <a:extLst>
              <a:ext uri="{FF2B5EF4-FFF2-40B4-BE49-F238E27FC236}">
                <a16:creationId xmlns:a16="http://schemas.microsoft.com/office/drawing/2014/main" id="{DD0AEDF9-6208-7173-8158-79EF24D033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>
          <a:xfrm rot="20108905">
            <a:off x="503079" y="-353207"/>
            <a:ext cx="1402479" cy="97155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9" name="Imagem 28" descr="Grão de café torrado simples PNG transparente - StickPNG">
            <a:extLst>
              <a:ext uri="{FF2B5EF4-FFF2-40B4-BE49-F238E27FC236}">
                <a16:creationId xmlns:a16="http://schemas.microsoft.com/office/drawing/2014/main" id="{33812786-ADCF-C40A-C431-12E04946B1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Blur radius="34"/>
                    </a14:imgEffect>
                  </a14:imgLayer>
                </a14:imgProps>
              </a:ext>
            </a:extLst>
          </a:blip>
          <a:stretch/>
        </p:blipFill>
        <p:spPr>
          <a:xfrm rot="6922795">
            <a:off x="3294993" y="5009874"/>
            <a:ext cx="1510811" cy="104659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1" name="Imagem 30" descr="Grão de café torrado simples PNG transparente - StickPNG">
            <a:extLst>
              <a:ext uri="{FF2B5EF4-FFF2-40B4-BE49-F238E27FC236}">
                <a16:creationId xmlns:a16="http://schemas.microsoft.com/office/drawing/2014/main" id="{2F49CBCA-CBA7-2B06-F6D6-FA961683F03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Blur radius="34"/>
                    </a14:imgEffect>
                  </a14:imgLayer>
                </a14:imgProps>
              </a:ext>
            </a:extLst>
          </a:blip>
          <a:stretch/>
        </p:blipFill>
        <p:spPr>
          <a:xfrm rot="20786643">
            <a:off x="74177" y="1794301"/>
            <a:ext cx="1102887" cy="76401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3" name="Imagem 32" descr="Grão de café torrado simples PNG transparente - StickPNG">
            <a:extLst>
              <a:ext uri="{FF2B5EF4-FFF2-40B4-BE49-F238E27FC236}">
                <a16:creationId xmlns:a16="http://schemas.microsoft.com/office/drawing/2014/main" id="{4ABB652B-3640-6C16-D471-0FFFD11A86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>
          <a:xfrm rot="9304016">
            <a:off x="447662" y="4337075"/>
            <a:ext cx="842977" cy="58396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5" name="Imagem 34" descr="Grão de café torrado simples PNG transparente - StickPNG">
            <a:extLst>
              <a:ext uri="{FF2B5EF4-FFF2-40B4-BE49-F238E27FC236}">
                <a16:creationId xmlns:a16="http://schemas.microsoft.com/office/drawing/2014/main" id="{9D785B77-E2C1-71AB-3984-7A4B8D0CC4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>
          <a:xfrm rot="13403998">
            <a:off x="2401041" y="1000384"/>
            <a:ext cx="627162" cy="43445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7" name="Imagem 36" descr="Grão de café torrado simples PNG transparente - StickPNG">
            <a:extLst>
              <a:ext uri="{FF2B5EF4-FFF2-40B4-BE49-F238E27FC236}">
                <a16:creationId xmlns:a16="http://schemas.microsoft.com/office/drawing/2014/main" id="{4EF1483C-F88D-A18C-C249-95D360B56E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>
          <a:xfrm rot="8598041">
            <a:off x="1391307" y="6385401"/>
            <a:ext cx="627162" cy="43445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9" name="Imagem 38" descr="Grão de café torrado simples PNG transparente - StickPNG">
            <a:extLst>
              <a:ext uri="{FF2B5EF4-FFF2-40B4-BE49-F238E27FC236}">
                <a16:creationId xmlns:a16="http://schemas.microsoft.com/office/drawing/2014/main" id="{153F5753-46CC-65FF-DEA6-E46EC1536B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>
          <a:xfrm rot="9763049">
            <a:off x="3787789" y="425712"/>
            <a:ext cx="568924" cy="39411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245231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>
        <p14:reveal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F60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56D71708-7CD3-ED6C-732B-1618FFF30D98}"/>
              </a:ext>
            </a:extLst>
          </p:cNvPr>
          <p:cNvSpPr txBox="1"/>
          <p:nvPr/>
        </p:nvSpPr>
        <p:spPr>
          <a:xfrm>
            <a:off x="4963318" y="275257"/>
            <a:ext cx="226536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FDF8F4"/>
                </a:solidFill>
                <a:latin typeface="Benguiat" pitchFamily="2" charset="0"/>
              </a:rPr>
              <a:t>Título</a:t>
            </a:r>
          </a:p>
        </p:txBody>
      </p:sp>
      <p:grpSp>
        <p:nvGrpSpPr>
          <p:cNvPr id="36" name="Agrupar 35">
            <a:extLst>
              <a:ext uri="{FF2B5EF4-FFF2-40B4-BE49-F238E27FC236}">
                <a16:creationId xmlns:a16="http://schemas.microsoft.com/office/drawing/2014/main" id="{12BAE4EC-FB8E-5D93-3D40-7D9A482E49D1}"/>
              </a:ext>
            </a:extLst>
          </p:cNvPr>
          <p:cNvGrpSpPr/>
          <p:nvPr/>
        </p:nvGrpSpPr>
        <p:grpSpPr>
          <a:xfrm>
            <a:off x="4958757" y="779668"/>
            <a:ext cx="2269925" cy="1015663"/>
            <a:chOff x="4958757" y="779668"/>
            <a:chExt cx="2269925" cy="1015663"/>
          </a:xfrm>
        </p:grpSpPr>
        <p:sp>
          <p:nvSpPr>
            <p:cNvPr id="5" name="Retângulo 4">
              <a:extLst>
                <a:ext uri="{FF2B5EF4-FFF2-40B4-BE49-F238E27FC236}">
                  <a16:creationId xmlns:a16="http://schemas.microsoft.com/office/drawing/2014/main" id="{ACED239F-4291-4E73-ACB5-EF52671A3527}"/>
                </a:ext>
              </a:extLst>
            </p:cNvPr>
            <p:cNvSpPr/>
            <p:nvPr/>
          </p:nvSpPr>
          <p:spPr>
            <a:xfrm>
              <a:off x="4958757" y="938754"/>
              <a:ext cx="2265364" cy="610356"/>
            </a:xfrm>
            <a:prstGeom prst="rect">
              <a:avLst/>
            </a:prstGeom>
            <a:solidFill>
              <a:srgbClr val="D9935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highlight>
                  <a:srgbClr val="D99358"/>
                </a:highlight>
              </a:endParaRPr>
            </a:p>
          </p:txBody>
        </p:sp>
        <p:sp>
          <p:nvSpPr>
            <p:cNvPr id="7" name="CaixaDeTexto 6">
              <a:extLst>
                <a:ext uri="{FF2B5EF4-FFF2-40B4-BE49-F238E27FC236}">
                  <a16:creationId xmlns:a16="http://schemas.microsoft.com/office/drawing/2014/main" id="{3DAF55CA-56E4-4A09-3D88-DA450624AAC4}"/>
                </a:ext>
              </a:extLst>
            </p:cNvPr>
            <p:cNvSpPr txBox="1"/>
            <p:nvPr/>
          </p:nvSpPr>
          <p:spPr>
            <a:xfrm>
              <a:off x="4984157" y="779668"/>
              <a:ext cx="2244525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6000" dirty="0">
                  <a:solidFill>
                    <a:srgbClr val="FDF8F4"/>
                  </a:solidFill>
                  <a:latin typeface="Brush Script MT" panose="03060802040406070304" pitchFamily="66" charset="0"/>
                </a:rPr>
                <a:t>subtítulo</a:t>
              </a:r>
            </a:p>
          </p:txBody>
        </p:sp>
      </p:grpSp>
      <p:pic>
        <p:nvPicPr>
          <p:cNvPr id="10" name="Imagem 9">
            <a:extLst>
              <a:ext uri="{FF2B5EF4-FFF2-40B4-BE49-F238E27FC236}">
                <a16:creationId xmlns:a16="http://schemas.microsoft.com/office/drawing/2014/main" id="{4F52E645-0CE5-8E7A-70FB-1483EBD4E6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65" r="31557"/>
          <a:stretch>
            <a:fillRect/>
          </a:stretch>
        </p:blipFill>
        <p:spPr>
          <a:xfrm>
            <a:off x="1741684" y="2157185"/>
            <a:ext cx="2958563" cy="2900402"/>
          </a:xfrm>
          <a:prstGeom prst="ellipse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FB8CFCF4-4906-B2CF-7312-D83F7DE993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89" r="6307"/>
          <a:stretch>
            <a:fillRect/>
          </a:stretch>
        </p:blipFill>
        <p:spPr>
          <a:xfrm>
            <a:off x="7491755" y="2157185"/>
            <a:ext cx="2958563" cy="2900402"/>
          </a:xfrm>
          <a:prstGeom prst="ellipse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8BD0A4F2-E96C-6CDC-E527-D1089BAE62EF}"/>
              </a:ext>
            </a:extLst>
          </p:cNvPr>
          <p:cNvSpPr txBox="1"/>
          <p:nvPr/>
        </p:nvSpPr>
        <p:spPr>
          <a:xfrm>
            <a:off x="2560367" y="5279942"/>
            <a:ext cx="13211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340D06"/>
                </a:solidFill>
                <a:latin typeface="Benguiat" pitchFamily="2" charset="0"/>
              </a:rPr>
              <a:t>Título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7020B938-3417-877E-7E8B-AE371C0C4412}"/>
              </a:ext>
            </a:extLst>
          </p:cNvPr>
          <p:cNvSpPr txBox="1"/>
          <p:nvPr/>
        </p:nvSpPr>
        <p:spPr>
          <a:xfrm>
            <a:off x="1829738" y="5741607"/>
            <a:ext cx="27824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i="1" dirty="0">
                <a:solidFill>
                  <a:srgbClr val="FDF8F4"/>
                </a:solidFill>
                <a:latin typeface="Benguiat" pitchFamily="2" charset="0"/>
              </a:rPr>
              <a:t>Espaço para um pequeno texto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7E9736A1-B291-6771-1CA9-9F8509EAD4E6}"/>
              </a:ext>
            </a:extLst>
          </p:cNvPr>
          <p:cNvSpPr txBox="1"/>
          <p:nvPr/>
        </p:nvSpPr>
        <p:spPr>
          <a:xfrm>
            <a:off x="8310440" y="5279942"/>
            <a:ext cx="13211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340D06"/>
                </a:solidFill>
                <a:latin typeface="Benguiat" pitchFamily="2" charset="0"/>
              </a:rPr>
              <a:t>Título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7292BA35-2C47-4EF8-6D5B-6610689B746F}"/>
              </a:ext>
            </a:extLst>
          </p:cNvPr>
          <p:cNvSpPr txBox="1"/>
          <p:nvPr/>
        </p:nvSpPr>
        <p:spPr>
          <a:xfrm>
            <a:off x="7579811" y="5741607"/>
            <a:ext cx="27824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i="1" dirty="0">
                <a:solidFill>
                  <a:srgbClr val="FDF8F4"/>
                </a:solidFill>
                <a:latin typeface="Benguiat" pitchFamily="2" charset="0"/>
              </a:rPr>
              <a:t>Espaço para um pequeno texto</a:t>
            </a:r>
          </a:p>
        </p:txBody>
      </p:sp>
      <p:pic>
        <p:nvPicPr>
          <p:cNvPr id="20" name="Imagem 19">
            <a:extLst>
              <a:ext uri="{FF2B5EF4-FFF2-40B4-BE49-F238E27FC236}">
                <a16:creationId xmlns:a16="http://schemas.microsoft.com/office/drawing/2014/main" id="{97574FE3-1FE8-20CA-ABFF-A455CBE837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50" t="20956" b="20956"/>
          <a:stretch>
            <a:fillRect/>
          </a:stretch>
        </p:blipFill>
        <p:spPr>
          <a:xfrm rot="15832671" flipH="1" flipV="1">
            <a:off x="-1889924" y="4410552"/>
            <a:ext cx="3670300" cy="2286934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EC92EBD3-8CDA-550E-ABDB-FC2B5EB773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50" t="20956" b="20956"/>
          <a:stretch>
            <a:fillRect/>
          </a:stretch>
        </p:blipFill>
        <p:spPr>
          <a:xfrm rot="2989021" flipH="1" flipV="1">
            <a:off x="9854176" y="-523749"/>
            <a:ext cx="3670300" cy="2286934"/>
          </a:xfrm>
          <a:prstGeom prst="rect">
            <a:avLst/>
          </a:prstGeom>
        </p:spPr>
      </p:pic>
      <p:pic>
        <p:nvPicPr>
          <p:cNvPr id="23" name="Imagem 22" descr="Grão de café torrado simples PNG transparente - StickPNG">
            <a:extLst>
              <a:ext uri="{FF2B5EF4-FFF2-40B4-BE49-F238E27FC236}">
                <a16:creationId xmlns:a16="http://schemas.microsoft.com/office/drawing/2014/main" id="{3782676D-859E-C481-2348-4677D9BE14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/>
        </p:blipFill>
        <p:spPr>
          <a:xfrm rot="20108905">
            <a:off x="11251455" y="5529668"/>
            <a:ext cx="1402479" cy="97155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5" name="Imagem 24" descr="Grão de café torrado simples PNG transparente - StickPNG">
            <a:extLst>
              <a:ext uri="{FF2B5EF4-FFF2-40B4-BE49-F238E27FC236}">
                <a16:creationId xmlns:a16="http://schemas.microsoft.com/office/drawing/2014/main" id="{ED017C76-D0AA-7A1B-714C-20617C591DB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Blur radius="34"/>
                    </a14:imgEffect>
                  </a14:imgLayer>
                </a14:imgProps>
              </a:ext>
            </a:extLst>
          </a:blip>
          <a:stretch/>
        </p:blipFill>
        <p:spPr>
          <a:xfrm rot="6922795">
            <a:off x="5593191" y="5320854"/>
            <a:ext cx="1510811" cy="104659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7" name="Imagem 26" descr="Grão de café torrado simples PNG transparente - StickPNG">
            <a:extLst>
              <a:ext uri="{FF2B5EF4-FFF2-40B4-BE49-F238E27FC236}">
                <a16:creationId xmlns:a16="http://schemas.microsoft.com/office/drawing/2014/main" id="{34C6C8F0-1A8C-10DC-2EF3-82F2E9F798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Blur radius="34"/>
                    </a14:imgEffect>
                  </a14:imgLayer>
                </a14:imgProps>
              </a:ext>
            </a:extLst>
          </a:blip>
          <a:stretch/>
        </p:blipFill>
        <p:spPr>
          <a:xfrm rot="20786643">
            <a:off x="-226080" y="1667723"/>
            <a:ext cx="1102887" cy="76401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9" name="Imagem 28" descr="Grão de café torrado simples PNG transparente - StickPNG">
            <a:extLst>
              <a:ext uri="{FF2B5EF4-FFF2-40B4-BE49-F238E27FC236}">
                <a16:creationId xmlns:a16="http://schemas.microsoft.com/office/drawing/2014/main" id="{80BFB6C3-3BE9-37E3-6558-2AAAD5065D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/>
        </p:blipFill>
        <p:spPr>
          <a:xfrm rot="9304016">
            <a:off x="11181823" y="2731686"/>
            <a:ext cx="842977" cy="58396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1" name="Imagem 30" descr="Grão de café torrado simples PNG transparente - StickPNG">
            <a:extLst>
              <a:ext uri="{FF2B5EF4-FFF2-40B4-BE49-F238E27FC236}">
                <a16:creationId xmlns:a16="http://schemas.microsoft.com/office/drawing/2014/main" id="{FFCCC01E-7CE3-3100-5B85-E341CEBACE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/>
        </p:blipFill>
        <p:spPr>
          <a:xfrm rot="13403998">
            <a:off x="1428102" y="-92086"/>
            <a:ext cx="627162" cy="43445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3" name="Imagem 32" descr="Grão de café torrado simples PNG transparente - StickPNG">
            <a:extLst>
              <a:ext uri="{FF2B5EF4-FFF2-40B4-BE49-F238E27FC236}">
                <a16:creationId xmlns:a16="http://schemas.microsoft.com/office/drawing/2014/main" id="{BA0E3A75-A964-9D07-3FCA-AADD06CE73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/>
        </p:blipFill>
        <p:spPr>
          <a:xfrm rot="8598041">
            <a:off x="5693654" y="2725558"/>
            <a:ext cx="627162" cy="43445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5" name="Imagem 34" descr="Grão de café torrado simples PNG transparente - StickPNG">
            <a:extLst>
              <a:ext uri="{FF2B5EF4-FFF2-40B4-BE49-F238E27FC236}">
                <a16:creationId xmlns:a16="http://schemas.microsoft.com/office/drawing/2014/main" id="{7BBD15D5-BD43-2192-1D23-60992B003A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/>
        </p:blipFill>
        <p:spPr>
          <a:xfrm rot="9763049">
            <a:off x="8686573" y="741696"/>
            <a:ext cx="568924" cy="39411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356552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>
        <p14:reveal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4" grpId="0"/>
      <p:bldP spid="16" grpId="0"/>
      <p:bldP spid="17" grpId="0"/>
      <p:bldP spid="1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935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Agrupar 7">
            <a:extLst>
              <a:ext uri="{FF2B5EF4-FFF2-40B4-BE49-F238E27FC236}">
                <a16:creationId xmlns:a16="http://schemas.microsoft.com/office/drawing/2014/main" id="{DC2AE152-5C2D-AB40-5746-616AEF5926BD}"/>
              </a:ext>
            </a:extLst>
          </p:cNvPr>
          <p:cNvGrpSpPr/>
          <p:nvPr/>
        </p:nvGrpSpPr>
        <p:grpSpPr>
          <a:xfrm>
            <a:off x="244928" y="1917434"/>
            <a:ext cx="6273623" cy="4532618"/>
            <a:chOff x="419100" y="1162691"/>
            <a:chExt cx="6273623" cy="4532618"/>
          </a:xfrm>
        </p:grpSpPr>
        <p:sp>
          <p:nvSpPr>
            <p:cNvPr id="7" name="Retângulo 6">
              <a:extLst>
                <a:ext uri="{FF2B5EF4-FFF2-40B4-BE49-F238E27FC236}">
                  <a16:creationId xmlns:a16="http://schemas.microsoft.com/office/drawing/2014/main" id="{70E6F329-A90F-2724-F64E-F4577FBED474}"/>
                </a:ext>
              </a:extLst>
            </p:cNvPr>
            <p:cNvSpPr/>
            <p:nvPr/>
          </p:nvSpPr>
          <p:spPr>
            <a:xfrm rot="20557728">
              <a:off x="3852862" y="3894931"/>
              <a:ext cx="457200" cy="34290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6" name="Imagem 5">
              <a:extLst>
                <a:ext uri="{FF2B5EF4-FFF2-40B4-BE49-F238E27FC236}">
                  <a16:creationId xmlns:a16="http://schemas.microsoft.com/office/drawing/2014/main" id="{AB304E95-C377-5F20-080A-16DB4810E69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19100" y="1162691"/>
              <a:ext cx="6273623" cy="4532618"/>
            </a:xfrm>
            <a:prstGeom prst="rect">
              <a:avLst/>
            </a:prstGeom>
          </p:spPr>
        </p:pic>
      </p:grpSp>
      <p:sp>
        <p:nvSpPr>
          <p:cNvPr id="10" name="CaixaDeTexto 9">
            <a:extLst>
              <a:ext uri="{FF2B5EF4-FFF2-40B4-BE49-F238E27FC236}">
                <a16:creationId xmlns:a16="http://schemas.microsoft.com/office/drawing/2014/main" id="{16376189-F123-E535-6AF9-303FD13B65F7}"/>
              </a:ext>
            </a:extLst>
          </p:cNvPr>
          <p:cNvSpPr txBox="1"/>
          <p:nvPr/>
        </p:nvSpPr>
        <p:spPr>
          <a:xfrm>
            <a:off x="5950857" y="742926"/>
            <a:ext cx="544829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i="1" dirty="0">
                <a:solidFill>
                  <a:srgbClr val="FDF8F4"/>
                </a:solidFill>
                <a:latin typeface="Benguiat" pitchFamily="2" charset="0"/>
              </a:rPr>
              <a:t>Este é um espaço para um pequeno texto. Não esqueça de </a:t>
            </a:r>
            <a:r>
              <a:rPr lang="pt-BR" sz="3200" i="1" dirty="0">
                <a:solidFill>
                  <a:srgbClr val="FDF8F4"/>
                </a:solidFill>
                <a:highlight>
                  <a:srgbClr val="340D06"/>
                </a:highlight>
                <a:latin typeface="Benguiat" pitchFamily="2" charset="0"/>
              </a:rPr>
              <a:t>destacar palavras importantes</a:t>
            </a:r>
            <a:r>
              <a:rPr lang="pt-BR" sz="3200" i="1" dirty="0">
                <a:solidFill>
                  <a:srgbClr val="FDF8F4"/>
                </a:solidFill>
                <a:latin typeface="Benguiat" pitchFamily="2" charset="0"/>
              </a:rPr>
              <a:t>.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D1A60C00-FC2D-7AEC-808E-197423CFF8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50" t="20956" b="20956"/>
          <a:stretch>
            <a:fillRect/>
          </a:stretch>
        </p:blipFill>
        <p:spPr>
          <a:xfrm flipV="1">
            <a:off x="-873372" y="-976292"/>
            <a:ext cx="3670300" cy="2286934"/>
          </a:xfrm>
          <a:prstGeom prst="rect">
            <a:avLst/>
          </a:prstGeom>
        </p:spPr>
      </p:pic>
      <p:pic>
        <p:nvPicPr>
          <p:cNvPr id="14" name="Imagem 13" descr="Grão de café torrado simples PNG transparente - StickPNG">
            <a:extLst>
              <a:ext uri="{FF2B5EF4-FFF2-40B4-BE49-F238E27FC236}">
                <a16:creationId xmlns:a16="http://schemas.microsoft.com/office/drawing/2014/main" id="{01DEA722-1D74-D5E1-69C3-30D284FC9B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>
          <a:xfrm rot="20108905">
            <a:off x="8658667" y="4103467"/>
            <a:ext cx="1402479" cy="97155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6" name="Imagem 15" descr="Grão de café torrado simples PNG transparente - StickPNG">
            <a:extLst>
              <a:ext uri="{FF2B5EF4-FFF2-40B4-BE49-F238E27FC236}">
                <a16:creationId xmlns:a16="http://schemas.microsoft.com/office/drawing/2014/main" id="{CE33C7AB-D63D-8E2E-510A-16BFFAD8B75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Blur radius="34"/>
                    </a14:imgEffect>
                  </a14:imgLayer>
                </a14:imgProps>
              </a:ext>
            </a:extLst>
          </a:blip>
          <a:stretch/>
        </p:blipFill>
        <p:spPr>
          <a:xfrm rot="6922795">
            <a:off x="-755406" y="4483422"/>
            <a:ext cx="1510811" cy="104659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8" name="Imagem 17" descr="Grão de café torrado simples PNG transparente - StickPNG">
            <a:extLst>
              <a:ext uri="{FF2B5EF4-FFF2-40B4-BE49-F238E27FC236}">
                <a16:creationId xmlns:a16="http://schemas.microsoft.com/office/drawing/2014/main" id="{142F4640-5D6C-2F78-5B6D-6D376C2BEF3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Blur radius="34"/>
                    </a14:imgEffect>
                  </a14:imgLayer>
                </a14:imgProps>
              </a:ext>
            </a:extLst>
          </a:blip>
          <a:stretch/>
        </p:blipFill>
        <p:spPr>
          <a:xfrm rot="20786643">
            <a:off x="7068163" y="6206210"/>
            <a:ext cx="1102887" cy="76401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0" name="Imagem 19" descr="Grão de café torrado simples PNG transparente - StickPNG">
            <a:extLst>
              <a:ext uri="{FF2B5EF4-FFF2-40B4-BE49-F238E27FC236}">
                <a16:creationId xmlns:a16="http://schemas.microsoft.com/office/drawing/2014/main" id="{9FBFBA4D-6CD0-3320-33F0-9840E7ADEE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>
          <a:xfrm rot="9304016">
            <a:off x="714327" y="6436051"/>
            <a:ext cx="842977" cy="58396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2" name="Imagem 21" descr="Grão de café torrado simples PNG transparente - StickPNG">
            <a:extLst>
              <a:ext uri="{FF2B5EF4-FFF2-40B4-BE49-F238E27FC236}">
                <a16:creationId xmlns:a16="http://schemas.microsoft.com/office/drawing/2014/main" id="{0026F2EC-D466-9805-13AE-4EFD925B30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>
          <a:xfrm rot="13403998">
            <a:off x="4375090" y="1167615"/>
            <a:ext cx="627162" cy="43445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4" name="Imagem 23" descr="Grão de café torrado simples PNG transparente - StickPNG">
            <a:extLst>
              <a:ext uri="{FF2B5EF4-FFF2-40B4-BE49-F238E27FC236}">
                <a16:creationId xmlns:a16="http://schemas.microsoft.com/office/drawing/2014/main" id="{DC59CEBA-E19A-7721-EA2A-A2BC1F8627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>
          <a:xfrm rot="8598041">
            <a:off x="10706112" y="6009414"/>
            <a:ext cx="627162" cy="43445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6" name="Imagem 25" descr="Grão de café torrado simples PNG transparente - StickPNG">
            <a:extLst>
              <a:ext uri="{FF2B5EF4-FFF2-40B4-BE49-F238E27FC236}">
                <a16:creationId xmlns:a16="http://schemas.microsoft.com/office/drawing/2014/main" id="{F7CE4269-69C6-538E-DA0B-CDA8D958D8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>
          <a:xfrm rot="9763049">
            <a:off x="2512466" y="329619"/>
            <a:ext cx="568924" cy="39411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464607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>
        <p14:reveal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CA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80C6E223-99F6-5FDD-7BE4-E2F3161B5805}"/>
              </a:ext>
            </a:extLst>
          </p:cNvPr>
          <p:cNvSpPr txBox="1"/>
          <p:nvPr/>
        </p:nvSpPr>
        <p:spPr>
          <a:xfrm>
            <a:off x="3786314" y="3220463"/>
            <a:ext cx="370325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023047"/>
                </a:solidFill>
                <a:effectLst/>
                <a:uLnTx/>
                <a:uFillTx/>
                <a:latin typeface="Bison Bold" panose="00000400000000000000" pitchFamily="2" charset="0"/>
                <a:ea typeface="+mn-ea"/>
                <a:cs typeface="+mn-cs"/>
              </a:rPr>
              <a:t>Template</a:t>
            </a:r>
            <a:endParaRPr kumimoji="0" lang="pt-BR" sz="8800" b="0" i="0" u="none" strike="noStrike" kern="1200" cap="none" spc="0" normalizeH="0" baseline="0" noProof="0" dirty="0">
              <a:ln>
                <a:noFill/>
              </a:ln>
              <a:solidFill>
                <a:srgbClr val="023047"/>
              </a:solidFill>
              <a:effectLst/>
              <a:uLnTx/>
              <a:uFillTx/>
              <a:latin typeface="Bison Bold" panose="00000400000000000000" pitchFamily="2" charset="0"/>
              <a:ea typeface="+mn-ea"/>
              <a:cs typeface="+mn-cs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C347FD7-3C0B-53C1-CD58-6743D9BD7990}"/>
              </a:ext>
            </a:extLst>
          </p:cNvPr>
          <p:cNvSpPr txBox="1"/>
          <p:nvPr/>
        </p:nvSpPr>
        <p:spPr>
          <a:xfrm>
            <a:off x="7338748" y="2366383"/>
            <a:ext cx="1176925" cy="315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9900" b="0" i="0" u="none" strike="noStrike" kern="1200" cap="none" spc="0" normalizeH="0" baseline="0" noProof="0" dirty="0">
                <a:ln>
                  <a:noFill/>
                </a:ln>
                <a:solidFill>
                  <a:srgbClr val="023047"/>
                </a:solidFill>
                <a:effectLst/>
                <a:uLnTx/>
                <a:uFillTx/>
                <a:latin typeface="Bison Bold" panose="00000400000000000000" pitchFamily="2" charset="0"/>
                <a:ea typeface="+mn-ea"/>
                <a:cs typeface="+mn-cs"/>
              </a:rPr>
              <a:t>+</a:t>
            </a:r>
          </a:p>
        </p:txBody>
      </p:sp>
      <p:sp>
        <p:nvSpPr>
          <p:cNvPr id="4" name="Semicírculo 3">
            <a:extLst>
              <a:ext uri="{FF2B5EF4-FFF2-40B4-BE49-F238E27FC236}">
                <a16:creationId xmlns:a16="http://schemas.microsoft.com/office/drawing/2014/main" id="{CFA5B528-5548-BF5D-C9DC-785567C014E8}"/>
              </a:ext>
            </a:extLst>
          </p:cNvPr>
          <p:cNvSpPr/>
          <p:nvPr/>
        </p:nvSpPr>
        <p:spPr>
          <a:xfrm>
            <a:off x="4044237" y="2366383"/>
            <a:ext cx="3958387" cy="2612572"/>
          </a:xfrm>
          <a:prstGeom prst="blockArc">
            <a:avLst>
              <a:gd name="adj1" fmla="val 11213750"/>
              <a:gd name="adj2" fmla="val 21369168"/>
              <a:gd name="adj3" fmla="val 6999"/>
            </a:avLst>
          </a:prstGeom>
          <a:gradFill flip="none" rotWithShape="1">
            <a:gsLst>
              <a:gs pos="100000">
                <a:srgbClr val="8ECAE6"/>
              </a:gs>
              <a:gs pos="64000">
                <a:srgbClr val="219EBC"/>
              </a:gs>
              <a:gs pos="4000">
                <a:srgbClr val="023047"/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726289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935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EA9E3720-4F63-32A9-45E2-E8B100AFFAD4}"/>
              </a:ext>
            </a:extLst>
          </p:cNvPr>
          <p:cNvSpPr txBox="1"/>
          <p:nvPr/>
        </p:nvSpPr>
        <p:spPr>
          <a:xfrm>
            <a:off x="4963318" y="349329"/>
            <a:ext cx="226536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FDF8F4"/>
                </a:solidFill>
                <a:latin typeface="Benguiat" pitchFamily="2" charset="0"/>
              </a:rPr>
              <a:t>Título</a:t>
            </a:r>
          </a:p>
        </p:txBody>
      </p:sp>
      <p:grpSp>
        <p:nvGrpSpPr>
          <p:cNvPr id="41" name="Agrupar 40">
            <a:extLst>
              <a:ext uri="{FF2B5EF4-FFF2-40B4-BE49-F238E27FC236}">
                <a16:creationId xmlns:a16="http://schemas.microsoft.com/office/drawing/2014/main" id="{4D8022ED-80B9-71DA-DE12-267D03482914}"/>
              </a:ext>
            </a:extLst>
          </p:cNvPr>
          <p:cNvGrpSpPr/>
          <p:nvPr/>
        </p:nvGrpSpPr>
        <p:grpSpPr>
          <a:xfrm>
            <a:off x="4958757" y="853740"/>
            <a:ext cx="2269925" cy="1015663"/>
            <a:chOff x="4958757" y="853740"/>
            <a:chExt cx="2269925" cy="1015663"/>
          </a:xfrm>
        </p:grpSpPr>
        <p:sp>
          <p:nvSpPr>
            <p:cNvPr id="6" name="Retângulo 5">
              <a:extLst>
                <a:ext uri="{FF2B5EF4-FFF2-40B4-BE49-F238E27FC236}">
                  <a16:creationId xmlns:a16="http://schemas.microsoft.com/office/drawing/2014/main" id="{D962687C-0467-E2CC-1B17-7F357313E240}"/>
                </a:ext>
              </a:extLst>
            </p:cNvPr>
            <p:cNvSpPr/>
            <p:nvPr/>
          </p:nvSpPr>
          <p:spPr>
            <a:xfrm>
              <a:off x="4958757" y="1012826"/>
              <a:ext cx="2265364" cy="610356"/>
            </a:xfrm>
            <a:prstGeom prst="rect">
              <a:avLst/>
            </a:prstGeom>
            <a:solidFill>
              <a:srgbClr val="340D0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8" name="CaixaDeTexto 7">
              <a:extLst>
                <a:ext uri="{FF2B5EF4-FFF2-40B4-BE49-F238E27FC236}">
                  <a16:creationId xmlns:a16="http://schemas.microsoft.com/office/drawing/2014/main" id="{01B85AFB-8049-D474-DA35-E6B98CBAFD3F}"/>
                </a:ext>
              </a:extLst>
            </p:cNvPr>
            <p:cNvSpPr txBox="1"/>
            <p:nvPr/>
          </p:nvSpPr>
          <p:spPr>
            <a:xfrm>
              <a:off x="4984157" y="853740"/>
              <a:ext cx="2244525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6000" dirty="0">
                  <a:solidFill>
                    <a:srgbClr val="FDF8F4"/>
                  </a:solidFill>
                  <a:latin typeface="Brush Script MT" panose="03060802040406070304" pitchFamily="66" charset="0"/>
                </a:rPr>
                <a:t>subtítulo</a:t>
              </a:r>
            </a:p>
          </p:txBody>
        </p:sp>
      </p:grpSp>
      <p:sp>
        <p:nvSpPr>
          <p:cNvPr id="9" name="CaixaDeTexto 8">
            <a:extLst>
              <a:ext uri="{FF2B5EF4-FFF2-40B4-BE49-F238E27FC236}">
                <a16:creationId xmlns:a16="http://schemas.microsoft.com/office/drawing/2014/main" id="{758092A4-F807-6A9A-EDDF-18D12E8B5EED}"/>
              </a:ext>
            </a:extLst>
          </p:cNvPr>
          <p:cNvSpPr txBox="1"/>
          <p:nvPr/>
        </p:nvSpPr>
        <p:spPr>
          <a:xfrm>
            <a:off x="2084870" y="1749594"/>
            <a:ext cx="72968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FDF8F4"/>
                </a:solidFill>
                <a:latin typeface="Brush Script MT" panose="03060802040406070304" pitchFamily="66" charset="0"/>
              </a:rPr>
              <a:t>01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F09D39B1-DECE-A526-EFA0-4FA258A2EE70}"/>
              </a:ext>
            </a:extLst>
          </p:cNvPr>
          <p:cNvSpPr txBox="1"/>
          <p:nvPr/>
        </p:nvSpPr>
        <p:spPr>
          <a:xfrm>
            <a:off x="1789115" y="2534424"/>
            <a:ext cx="13211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340D06"/>
                </a:solidFill>
                <a:latin typeface="Benguiat" pitchFamily="2" charset="0"/>
              </a:rPr>
              <a:t>Título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4ABDCB8E-22D5-8214-7F95-27E1A2E441C5}"/>
              </a:ext>
            </a:extLst>
          </p:cNvPr>
          <p:cNvSpPr txBox="1"/>
          <p:nvPr/>
        </p:nvSpPr>
        <p:spPr>
          <a:xfrm>
            <a:off x="1090814" y="2996089"/>
            <a:ext cx="2717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i="1" dirty="0">
                <a:solidFill>
                  <a:srgbClr val="FDF8F4"/>
                </a:solidFill>
                <a:latin typeface="Benguiat" pitchFamily="2" charset="0"/>
              </a:rPr>
              <a:t>Espaço para um pequeno texto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C5B09E1A-F94A-B2AB-79D4-A6FDA18041FF}"/>
              </a:ext>
            </a:extLst>
          </p:cNvPr>
          <p:cNvSpPr txBox="1"/>
          <p:nvPr/>
        </p:nvSpPr>
        <p:spPr>
          <a:xfrm>
            <a:off x="5667036" y="1749594"/>
            <a:ext cx="85792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FDF8F4"/>
                </a:solidFill>
                <a:latin typeface="Brush Script MT" panose="03060802040406070304" pitchFamily="66" charset="0"/>
              </a:rPr>
              <a:t>02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35C4639F-F431-9015-2F89-BFC3AD8336C1}"/>
              </a:ext>
            </a:extLst>
          </p:cNvPr>
          <p:cNvSpPr txBox="1"/>
          <p:nvPr/>
        </p:nvSpPr>
        <p:spPr>
          <a:xfrm>
            <a:off x="5435402" y="2534424"/>
            <a:ext cx="13211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340D06"/>
                </a:solidFill>
                <a:latin typeface="Benguiat" pitchFamily="2" charset="0"/>
              </a:rPr>
              <a:t>Título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AF83AB94-AA89-53F2-872C-4AB06D56F6F2}"/>
              </a:ext>
            </a:extLst>
          </p:cNvPr>
          <p:cNvSpPr txBox="1"/>
          <p:nvPr/>
        </p:nvSpPr>
        <p:spPr>
          <a:xfrm>
            <a:off x="4737101" y="2996089"/>
            <a:ext cx="2717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i="1" dirty="0">
                <a:solidFill>
                  <a:srgbClr val="FDF8F4"/>
                </a:solidFill>
                <a:latin typeface="Benguiat" pitchFamily="2" charset="0"/>
              </a:rPr>
              <a:t>Espaço para um pequeno texto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C984AA6C-5310-9EF4-9290-EB0BD97C1699}"/>
              </a:ext>
            </a:extLst>
          </p:cNvPr>
          <p:cNvSpPr txBox="1"/>
          <p:nvPr/>
        </p:nvSpPr>
        <p:spPr>
          <a:xfrm>
            <a:off x="9351027" y="1749594"/>
            <a:ext cx="91403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FDF8F4"/>
                </a:solidFill>
                <a:latin typeface="Brush Script MT" panose="03060802040406070304" pitchFamily="66" charset="0"/>
              </a:rPr>
              <a:t>03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5ECD4709-1D3C-DA5A-6937-9586DDF4B660}"/>
              </a:ext>
            </a:extLst>
          </p:cNvPr>
          <p:cNvSpPr txBox="1"/>
          <p:nvPr/>
        </p:nvSpPr>
        <p:spPr>
          <a:xfrm>
            <a:off x="9119393" y="2534424"/>
            <a:ext cx="13211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340D06"/>
                </a:solidFill>
                <a:latin typeface="Benguiat" pitchFamily="2" charset="0"/>
              </a:rPr>
              <a:t>Título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999C58D3-B278-5D3A-D85A-515FB614C9C5}"/>
              </a:ext>
            </a:extLst>
          </p:cNvPr>
          <p:cNvSpPr txBox="1"/>
          <p:nvPr/>
        </p:nvSpPr>
        <p:spPr>
          <a:xfrm>
            <a:off x="8421092" y="2996089"/>
            <a:ext cx="2717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i="1" dirty="0">
                <a:solidFill>
                  <a:srgbClr val="FDF8F4"/>
                </a:solidFill>
                <a:latin typeface="Benguiat" pitchFamily="2" charset="0"/>
              </a:rPr>
              <a:t>Espaço para um pequeno texto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77276420-39AD-3AEA-75F9-DB3788BC0ECC}"/>
              </a:ext>
            </a:extLst>
          </p:cNvPr>
          <p:cNvSpPr txBox="1"/>
          <p:nvPr/>
        </p:nvSpPr>
        <p:spPr>
          <a:xfrm>
            <a:off x="2084870" y="4099878"/>
            <a:ext cx="84991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FDF8F4"/>
                </a:solidFill>
                <a:latin typeface="Brush Script MT" panose="03060802040406070304" pitchFamily="66" charset="0"/>
              </a:rPr>
              <a:t>04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65C09B6C-C177-4D96-53AE-610713DB4ADA}"/>
              </a:ext>
            </a:extLst>
          </p:cNvPr>
          <p:cNvSpPr txBox="1"/>
          <p:nvPr/>
        </p:nvSpPr>
        <p:spPr>
          <a:xfrm>
            <a:off x="1789115" y="4884708"/>
            <a:ext cx="13211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340D06"/>
                </a:solidFill>
                <a:latin typeface="Benguiat" pitchFamily="2" charset="0"/>
              </a:rPr>
              <a:t>Título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87EA462F-B56B-061A-560F-7A0F45625607}"/>
              </a:ext>
            </a:extLst>
          </p:cNvPr>
          <p:cNvSpPr txBox="1"/>
          <p:nvPr/>
        </p:nvSpPr>
        <p:spPr>
          <a:xfrm>
            <a:off x="1090814" y="5346373"/>
            <a:ext cx="2717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i="1" dirty="0">
                <a:solidFill>
                  <a:srgbClr val="FDF8F4"/>
                </a:solidFill>
                <a:latin typeface="Benguiat" pitchFamily="2" charset="0"/>
              </a:rPr>
              <a:t>Espaço para um pequeno texto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591C339C-1F49-7FAD-6516-022A191B9A34}"/>
              </a:ext>
            </a:extLst>
          </p:cNvPr>
          <p:cNvSpPr txBox="1"/>
          <p:nvPr/>
        </p:nvSpPr>
        <p:spPr>
          <a:xfrm>
            <a:off x="5667036" y="4099878"/>
            <a:ext cx="85792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FDF8F4"/>
                </a:solidFill>
                <a:latin typeface="Brush Script MT" panose="03060802040406070304" pitchFamily="66" charset="0"/>
              </a:rPr>
              <a:t>05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40E3EA9B-8E43-B7DD-F83E-40E07DAEA0F4}"/>
              </a:ext>
            </a:extLst>
          </p:cNvPr>
          <p:cNvSpPr txBox="1"/>
          <p:nvPr/>
        </p:nvSpPr>
        <p:spPr>
          <a:xfrm>
            <a:off x="5435402" y="4884708"/>
            <a:ext cx="13211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340D06"/>
                </a:solidFill>
                <a:latin typeface="Benguiat" pitchFamily="2" charset="0"/>
              </a:rPr>
              <a:t>Título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F93E79CC-B77C-52B5-4A9E-BC4A4DF43471}"/>
              </a:ext>
            </a:extLst>
          </p:cNvPr>
          <p:cNvSpPr txBox="1"/>
          <p:nvPr/>
        </p:nvSpPr>
        <p:spPr>
          <a:xfrm>
            <a:off x="4737101" y="5346373"/>
            <a:ext cx="2717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i="1" dirty="0">
                <a:solidFill>
                  <a:srgbClr val="FDF8F4"/>
                </a:solidFill>
                <a:latin typeface="Benguiat" pitchFamily="2" charset="0"/>
              </a:rPr>
              <a:t>Espaço para um pequeno texto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87B68FA3-8315-2569-A41A-A098E410E7FF}"/>
              </a:ext>
            </a:extLst>
          </p:cNvPr>
          <p:cNvSpPr txBox="1"/>
          <p:nvPr/>
        </p:nvSpPr>
        <p:spPr>
          <a:xfrm>
            <a:off x="9351027" y="4099878"/>
            <a:ext cx="8418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FDF8F4"/>
                </a:solidFill>
                <a:latin typeface="Brush Script MT" panose="03060802040406070304" pitchFamily="66" charset="0"/>
              </a:rPr>
              <a:t>06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4DC73C87-F2A6-7976-DD22-AEFD9D2D415D}"/>
              </a:ext>
            </a:extLst>
          </p:cNvPr>
          <p:cNvSpPr txBox="1"/>
          <p:nvPr/>
        </p:nvSpPr>
        <p:spPr>
          <a:xfrm>
            <a:off x="9119393" y="4884708"/>
            <a:ext cx="13211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340D06"/>
                </a:solidFill>
                <a:latin typeface="Benguiat" pitchFamily="2" charset="0"/>
              </a:rPr>
              <a:t>Título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B2CDF41E-996D-4A05-1987-B5B021A7CE75}"/>
              </a:ext>
            </a:extLst>
          </p:cNvPr>
          <p:cNvSpPr txBox="1"/>
          <p:nvPr/>
        </p:nvSpPr>
        <p:spPr>
          <a:xfrm>
            <a:off x="8421092" y="5346373"/>
            <a:ext cx="2717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i="1" dirty="0">
                <a:solidFill>
                  <a:srgbClr val="FDF8F4"/>
                </a:solidFill>
                <a:latin typeface="Benguiat" pitchFamily="2" charset="0"/>
              </a:rPr>
              <a:t>Espaço para um pequeno texto</a:t>
            </a:r>
          </a:p>
        </p:txBody>
      </p:sp>
      <p:pic>
        <p:nvPicPr>
          <p:cNvPr id="28" name="Imagem 27">
            <a:extLst>
              <a:ext uri="{FF2B5EF4-FFF2-40B4-BE49-F238E27FC236}">
                <a16:creationId xmlns:a16="http://schemas.microsoft.com/office/drawing/2014/main" id="{22B6EE7E-A817-2D04-CC80-E100382B61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50" t="20956" b="20956"/>
          <a:stretch>
            <a:fillRect/>
          </a:stretch>
        </p:blipFill>
        <p:spPr>
          <a:xfrm flipV="1">
            <a:off x="-2605" y="-371861"/>
            <a:ext cx="3670300" cy="2286934"/>
          </a:xfrm>
          <a:prstGeom prst="rect">
            <a:avLst/>
          </a:prstGeom>
        </p:spPr>
      </p:pic>
      <p:pic>
        <p:nvPicPr>
          <p:cNvPr id="29" name="Imagem 28">
            <a:extLst>
              <a:ext uri="{FF2B5EF4-FFF2-40B4-BE49-F238E27FC236}">
                <a16:creationId xmlns:a16="http://schemas.microsoft.com/office/drawing/2014/main" id="{AE4CF447-7F68-2DE0-2064-193647844A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15" t="20956" b="20956"/>
          <a:stretch>
            <a:fillRect/>
          </a:stretch>
        </p:blipFill>
        <p:spPr>
          <a:xfrm rot="5400000" flipH="1" flipV="1">
            <a:off x="10962911" y="4395088"/>
            <a:ext cx="2638891" cy="2286934"/>
          </a:xfrm>
          <a:prstGeom prst="rect">
            <a:avLst/>
          </a:prstGeom>
        </p:spPr>
      </p:pic>
      <p:pic>
        <p:nvPicPr>
          <p:cNvPr id="31" name="Imagem 30" descr="Grão de café torrado simples PNG transparente - StickPNG">
            <a:extLst>
              <a:ext uri="{FF2B5EF4-FFF2-40B4-BE49-F238E27FC236}">
                <a16:creationId xmlns:a16="http://schemas.microsoft.com/office/drawing/2014/main" id="{3316779B-865C-6460-198B-6137A1D8B8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>
          <a:xfrm rot="14023762">
            <a:off x="10778077" y="161372"/>
            <a:ext cx="1402479" cy="97155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3" name="Imagem 32" descr="Grão de café torrado simples PNG transparente - StickPNG">
            <a:extLst>
              <a:ext uri="{FF2B5EF4-FFF2-40B4-BE49-F238E27FC236}">
                <a16:creationId xmlns:a16="http://schemas.microsoft.com/office/drawing/2014/main" id="{99D4D165-8F3B-4786-0953-BB7E9E2635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Blur radius="34"/>
                    </a14:imgEffect>
                  </a14:imgLayer>
                </a14:imgProps>
              </a:ext>
            </a:extLst>
          </a:blip>
          <a:stretch/>
        </p:blipFill>
        <p:spPr>
          <a:xfrm rot="18423931">
            <a:off x="11594981" y="2899110"/>
            <a:ext cx="944528" cy="65431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5" name="Imagem 34" descr="Grão de café torrado simples PNG transparente - StickPNG">
            <a:extLst>
              <a:ext uri="{FF2B5EF4-FFF2-40B4-BE49-F238E27FC236}">
                <a16:creationId xmlns:a16="http://schemas.microsoft.com/office/drawing/2014/main" id="{4DA3F058-C138-962D-8A36-81EFF6ACCA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Blur radius="34"/>
                    </a14:imgEffect>
                  </a14:imgLayer>
                </a14:imgProps>
              </a:ext>
            </a:extLst>
          </a:blip>
          <a:stretch/>
        </p:blipFill>
        <p:spPr>
          <a:xfrm rot="2081275">
            <a:off x="437772" y="6316665"/>
            <a:ext cx="1102887" cy="76401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7" name="Imagem 36" descr="Grão de café torrado simples PNG transparente - StickPNG">
            <a:extLst>
              <a:ext uri="{FF2B5EF4-FFF2-40B4-BE49-F238E27FC236}">
                <a16:creationId xmlns:a16="http://schemas.microsoft.com/office/drawing/2014/main" id="{F042C91B-A326-7710-19F6-0FEE154547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>
          <a:xfrm rot="9304016">
            <a:off x="1500" y="4150276"/>
            <a:ext cx="842977" cy="58396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8" name="Imagem 37" descr="Grão de café torrado simples PNG transparente - StickPNG">
            <a:extLst>
              <a:ext uri="{FF2B5EF4-FFF2-40B4-BE49-F238E27FC236}">
                <a16:creationId xmlns:a16="http://schemas.microsoft.com/office/drawing/2014/main" id="{6EDCDAD7-E344-B5FD-63ED-99F79E0199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>
          <a:xfrm rot="6277453">
            <a:off x="400969" y="2007518"/>
            <a:ext cx="627162" cy="43445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9" name="Imagem 38" descr="Grão de café torrado simples PNG transparente - StickPNG">
            <a:extLst>
              <a:ext uri="{FF2B5EF4-FFF2-40B4-BE49-F238E27FC236}">
                <a16:creationId xmlns:a16="http://schemas.microsoft.com/office/drawing/2014/main" id="{878E6810-5F7A-D463-7459-BED1A181E5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>
          <a:xfrm rot="8598041">
            <a:off x="10826721" y="6510032"/>
            <a:ext cx="627162" cy="43445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40" name="Imagem 39" descr="Grão de café torrado simples PNG transparente - StickPNG">
            <a:extLst>
              <a:ext uri="{FF2B5EF4-FFF2-40B4-BE49-F238E27FC236}">
                <a16:creationId xmlns:a16="http://schemas.microsoft.com/office/drawing/2014/main" id="{6AAEACAE-2248-7B71-B9D8-5640134E53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>
          <a:xfrm rot="11895843">
            <a:off x="2557251" y="330404"/>
            <a:ext cx="568924" cy="39411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9922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F60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A1863CC-FEFA-D536-DFE8-592D4F858A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86" t="7593" r="19012" b="11111"/>
          <a:stretch>
            <a:fillRect/>
          </a:stretch>
        </p:blipFill>
        <p:spPr>
          <a:xfrm>
            <a:off x="886570" y="1181100"/>
            <a:ext cx="4803030" cy="449580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64B34766-19FF-1F2E-FE0E-17F92EBA2D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15" t="20956" b="20956"/>
          <a:stretch>
            <a:fillRect/>
          </a:stretch>
        </p:blipFill>
        <p:spPr>
          <a:xfrm rot="3473865" flipV="1">
            <a:off x="10872554" y="-273009"/>
            <a:ext cx="2638891" cy="2286934"/>
          </a:xfrm>
          <a:prstGeom prst="rect">
            <a:avLst/>
          </a:prstGeom>
        </p:spPr>
      </p:pic>
      <p:pic>
        <p:nvPicPr>
          <p:cNvPr id="7" name="Imagem 6" descr="Grão de café torrado simples PNG transparente - StickPNG">
            <a:extLst>
              <a:ext uri="{FF2B5EF4-FFF2-40B4-BE49-F238E27FC236}">
                <a16:creationId xmlns:a16="http://schemas.microsoft.com/office/drawing/2014/main" id="{352D0A73-A1EF-64A4-A9C7-18EBD6AA3B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>
          <a:xfrm rot="20108905">
            <a:off x="139222" y="5721729"/>
            <a:ext cx="1402479" cy="97155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9" name="Imagem 8" descr="Grão de café torrado simples PNG transparente - StickPNG">
            <a:extLst>
              <a:ext uri="{FF2B5EF4-FFF2-40B4-BE49-F238E27FC236}">
                <a16:creationId xmlns:a16="http://schemas.microsoft.com/office/drawing/2014/main" id="{52631FFB-F993-3CB1-786B-343C9E30E9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Blur radius="34"/>
                    </a14:imgEffect>
                  </a14:imgLayer>
                </a14:imgProps>
              </a:ext>
            </a:extLst>
          </a:blip>
          <a:stretch/>
        </p:blipFill>
        <p:spPr>
          <a:xfrm rot="18423931">
            <a:off x="-536088" y="1045378"/>
            <a:ext cx="1510811" cy="104659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Imagem 10" descr="Grão de café torrado simples PNG transparente - StickPNG">
            <a:extLst>
              <a:ext uri="{FF2B5EF4-FFF2-40B4-BE49-F238E27FC236}">
                <a16:creationId xmlns:a16="http://schemas.microsoft.com/office/drawing/2014/main" id="{84C9E66F-338B-CC4E-4FB1-675E2018BD9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Blur radius="34"/>
                    </a14:imgEffect>
                  </a14:imgLayer>
                </a14:imgProps>
              </a:ext>
            </a:extLst>
          </a:blip>
          <a:stretch/>
        </p:blipFill>
        <p:spPr>
          <a:xfrm rot="20786643">
            <a:off x="7068163" y="6206210"/>
            <a:ext cx="1102887" cy="76401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m 12" descr="Grão de café torrado simples PNG transparente - StickPNG">
            <a:extLst>
              <a:ext uri="{FF2B5EF4-FFF2-40B4-BE49-F238E27FC236}">
                <a16:creationId xmlns:a16="http://schemas.microsoft.com/office/drawing/2014/main" id="{7622FAB6-5EC1-E6CD-6A49-AB5A420B2E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>
          <a:xfrm rot="9304016">
            <a:off x="1583042" y="4213775"/>
            <a:ext cx="842977" cy="58396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5" name="Imagem 14" descr="Grão de café torrado simples PNG transparente - StickPNG">
            <a:extLst>
              <a:ext uri="{FF2B5EF4-FFF2-40B4-BE49-F238E27FC236}">
                <a16:creationId xmlns:a16="http://schemas.microsoft.com/office/drawing/2014/main" id="{5B941F96-19B4-8AF4-C9E2-BA99278EA4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>
          <a:xfrm rot="13403998">
            <a:off x="4358024" y="4910005"/>
            <a:ext cx="627162" cy="43445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7" name="Imagem 16" descr="Grão de café torrado simples PNG transparente - StickPNG">
            <a:extLst>
              <a:ext uri="{FF2B5EF4-FFF2-40B4-BE49-F238E27FC236}">
                <a16:creationId xmlns:a16="http://schemas.microsoft.com/office/drawing/2014/main" id="{3D80850B-3525-5190-167A-8062B685F6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>
          <a:xfrm rot="8598041">
            <a:off x="10706112" y="6009414"/>
            <a:ext cx="627162" cy="43445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9" name="Imagem 18" descr="Grão de café torrado simples PNG transparente - StickPNG">
            <a:extLst>
              <a:ext uri="{FF2B5EF4-FFF2-40B4-BE49-F238E27FC236}">
                <a16:creationId xmlns:a16="http://schemas.microsoft.com/office/drawing/2014/main" id="{24069317-8F7A-DE9B-D42B-32C4EE0A1B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>
          <a:xfrm rot="11895843">
            <a:off x="2557251" y="330404"/>
            <a:ext cx="568924" cy="39411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7" name="CaixaDeTexto 26">
            <a:extLst>
              <a:ext uri="{FF2B5EF4-FFF2-40B4-BE49-F238E27FC236}">
                <a16:creationId xmlns:a16="http://schemas.microsoft.com/office/drawing/2014/main" id="{6D9E3571-81E3-5CFD-8081-E0B8B7CC95DC}"/>
              </a:ext>
            </a:extLst>
          </p:cNvPr>
          <p:cNvSpPr txBox="1"/>
          <p:nvPr/>
        </p:nvSpPr>
        <p:spPr>
          <a:xfrm>
            <a:off x="8704013" y="1122840"/>
            <a:ext cx="226536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FDF8F4"/>
                </a:solidFill>
                <a:latin typeface="Benguiat" pitchFamily="2" charset="0"/>
              </a:rPr>
              <a:t>Título</a:t>
            </a:r>
          </a:p>
        </p:txBody>
      </p:sp>
      <p:grpSp>
        <p:nvGrpSpPr>
          <p:cNvPr id="34" name="Agrupar 33">
            <a:extLst>
              <a:ext uri="{FF2B5EF4-FFF2-40B4-BE49-F238E27FC236}">
                <a16:creationId xmlns:a16="http://schemas.microsoft.com/office/drawing/2014/main" id="{A57E4271-B7D1-8715-754E-493DF59D5478}"/>
              </a:ext>
            </a:extLst>
          </p:cNvPr>
          <p:cNvGrpSpPr/>
          <p:nvPr/>
        </p:nvGrpSpPr>
        <p:grpSpPr>
          <a:xfrm>
            <a:off x="8699452" y="1627251"/>
            <a:ext cx="2269925" cy="1015663"/>
            <a:chOff x="8699452" y="1627251"/>
            <a:chExt cx="2269925" cy="1015663"/>
          </a:xfrm>
        </p:grpSpPr>
        <p:sp>
          <p:nvSpPr>
            <p:cNvPr id="29" name="Retângulo 28">
              <a:extLst>
                <a:ext uri="{FF2B5EF4-FFF2-40B4-BE49-F238E27FC236}">
                  <a16:creationId xmlns:a16="http://schemas.microsoft.com/office/drawing/2014/main" id="{9FDF33CA-89A4-6B6E-2DCB-F4A6E77BDB9E}"/>
                </a:ext>
              </a:extLst>
            </p:cNvPr>
            <p:cNvSpPr/>
            <p:nvPr/>
          </p:nvSpPr>
          <p:spPr>
            <a:xfrm>
              <a:off x="8699452" y="1786337"/>
              <a:ext cx="2265364" cy="610356"/>
            </a:xfrm>
            <a:prstGeom prst="rect">
              <a:avLst/>
            </a:prstGeom>
            <a:solidFill>
              <a:srgbClr val="D9935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highlight>
                  <a:srgbClr val="D99358"/>
                </a:highlight>
              </a:endParaRPr>
            </a:p>
          </p:txBody>
        </p:sp>
        <p:sp>
          <p:nvSpPr>
            <p:cNvPr id="31" name="CaixaDeTexto 30">
              <a:extLst>
                <a:ext uri="{FF2B5EF4-FFF2-40B4-BE49-F238E27FC236}">
                  <a16:creationId xmlns:a16="http://schemas.microsoft.com/office/drawing/2014/main" id="{02C6E9FF-FC3D-078B-986C-F8A35B2DD787}"/>
                </a:ext>
              </a:extLst>
            </p:cNvPr>
            <p:cNvSpPr txBox="1"/>
            <p:nvPr/>
          </p:nvSpPr>
          <p:spPr>
            <a:xfrm>
              <a:off x="8724852" y="1627251"/>
              <a:ext cx="2244525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6000" dirty="0">
                  <a:solidFill>
                    <a:srgbClr val="FDF8F4"/>
                  </a:solidFill>
                  <a:latin typeface="Brush Script MT" panose="03060802040406070304" pitchFamily="66" charset="0"/>
                </a:rPr>
                <a:t>subtítulo</a:t>
              </a:r>
            </a:p>
          </p:txBody>
        </p:sp>
      </p:grp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EEE137F9-6290-CE98-1802-2EDAF3C95E32}"/>
              </a:ext>
            </a:extLst>
          </p:cNvPr>
          <p:cNvSpPr txBox="1"/>
          <p:nvPr/>
        </p:nvSpPr>
        <p:spPr>
          <a:xfrm>
            <a:off x="5521078" y="2834067"/>
            <a:ext cx="544829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i="1" dirty="0">
                <a:solidFill>
                  <a:srgbClr val="FDF8F4"/>
                </a:solidFill>
                <a:latin typeface="Benguiat" pitchFamily="2" charset="0"/>
              </a:rPr>
              <a:t>Este é um espaço para um pequeno texto. Não esqueça de </a:t>
            </a:r>
            <a:r>
              <a:rPr lang="pt-BR" sz="3200" i="1" dirty="0">
                <a:solidFill>
                  <a:srgbClr val="FDF8F4"/>
                </a:solidFill>
                <a:highlight>
                  <a:srgbClr val="D99358"/>
                </a:highlight>
                <a:latin typeface="Benguiat" pitchFamily="2" charset="0"/>
              </a:rPr>
              <a:t>destacar palavras importantes</a:t>
            </a:r>
            <a:r>
              <a:rPr lang="pt-BR" sz="3200" i="1" dirty="0">
                <a:solidFill>
                  <a:srgbClr val="FDF8F4"/>
                </a:solidFill>
                <a:latin typeface="Benguiat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46933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F604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07D536A-B005-7C6A-7CD1-D2C227DC98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Grão de café torrado simples PNG transparente - StickPNG">
            <a:extLst>
              <a:ext uri="{FF2B5EF4-FFF2-40B4-BE49-F238E27FC236}">
                <a16:creationId xmlns:a16="http://schemas.microsoft.com/office/drawing/2014/main" id="{0B959F2A-887D-4A99-6374-3844B46682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/>
        </p:blipFill>
        <p:spPr>
          <a:xfrm rot="20108905">
            <a:off x="8255153" y="53827"/>
            <a:ext cx="1402479" cy="97155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9" name="Imagem 8" descr="Grão de café torrado simples PNG transparente - StickPNG">
            <a:extLst>
              <a:ext uri="{FF2B5EF4-FFF2-40B4-BE49-F238E27FC236}">
                <a16:creationId xmlns:a16="http://schemas.microsoft.com/office/drawing/2014/main" id="{95ABD792-3CD3-30DA-E196-23441F4DAF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 radius="34"/>
                    </a14:imgEffect>
                  </a14:imgLayer>
                </a14:imgProps>
              </a:ext>
            </a:extLst>
          </a:blip>
          <a:stretch/>
        </p:blipFill>
        <p:spPr>
          <a:xfrm rot="6922795">
            <a:off x="-674419" y="2040780"/>
            <a:ext cx="1510811" cy="104659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Imagem 10" descr="Grão de café torrado simples PNG transparente - StickPNG">
            <a:extLst>
              <a:ext uri="{FF2B5EF4-FFF2-40B4-BE49-F238E27FC236}">
                <a16:creationId xmlns:a16="http://schemas.microsoft.com/office/drawing/2014/main" id="{6E43488D-7D62-6462-2147-E9EC06BC77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 radius="34"/>
                    </a14:imgEffect>
                  </a14:imgLayer>
                </a14:imgProps>
              </a:ext>
            </a:extLst>
          </a:blip>
          <a:stretch/>
        </p:blipFill>
        <p:spPr>
          <a:xfrm rot="20786643">
            <a:off x="7068163" y="6206210"/>
            <a:ext cx="1102887" cy="76401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m 12" descr="Grão de café torrado simples PNG transparente - StickPNG">
            <a:extLst>
              <a:ext uri="{FF2B5EF4-FFF2-40B4-BE49-F238E27FC236}">
                <a16:creationId xmlns:a16="http://schemas.microsoft.com/office/drawing/2014/main" id="{2F8AF43A-5DD3-D271-5552-FF23444849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/>
        </p:blipFill>
        <p:spPr>
          <a:xfrm rot="9304016">
            <a:off x="666136" y="6296233"/>
            <a:ext cx="842977" cy="58396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5" name="Imagem 14" descr="Grão de café torrado simples PNG transparente - StickPNG">
            <a:extLst>
              <a:ext uri="{FF2B5EF4-FFF2-40B4-BE49-F238E27FC236}">
                <a16:creationId xmlns:a16="http://schemas.microsoft.com/office/drawing/2014/main" id="{35D95C47-AB91-58D9-5CD7-AC038759BC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/>
        </p:blipFill>
        <p:spPr>
          <a:xfrm rot="13403998">
            <a:off x="11357732" y="1020317"/>
            <a:ext cx="627162" cy="43445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7" name="Imagem 16" descr="Grão de café torrado simples PNG transparente - StickPNG">
            <a:extLst>
              <a:ext uri="{FF2B5EF4-FFF2-40B4-BE49-F238E27FC236}">
                <a16:creationId xmlns:a16="http://schemas.microsoft.com/office/drawing/2014/main" id="{449233A2-7D3F-D4F9-4B82-BBC602F367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/>
        </p:blipFill>
        <p:spPr>
          <a:xfrm rot="8598041">
            <a:off x="10706112" y="6009414"/>
            <a:ext cx="627162" cy="43445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9" name="Imagem 18" descr="Grão de café torrado simples PNG transparente - StickPNG">
            <a:extLst>
              <a:ext uri="{FF2B5EF4-FFF2-40B4-BE49-F238E27FC236}">
                <a16:creationId xmlns:a16="http://schemas.microsoft.com/office/drawing/2014/main" id="{FD098A96-DE1A-4CAD-82A8-5E06E40477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/>
        </p:blipFill>
        <p:spPr>
          <a:xfrm rot="9763049">
            <a:off x="2512466" y="329619"/>
            <a:ext cx="568924" cy="39411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7" name="CaixaDeTexto 26">
            <a:extLst>
              <a:ext uri="{FF2B5EF4-FFF2-40B4-BE49-F238E27FC236}">
                <a16:creationId xmlns:a16="http://schemas.microsoft.com/office/drawing/2014/main" id="{8FBF55CC-604F-3A9D-AE4A-6CBB3590B958}"/>
              </a:ext>
            </a:extLst>
          </p:cNvPr>
          <p:cNvSpPr txBox="1"/>
          <p:nvPr/>
        </p:nvSpPr>
        <p:spPr>
          <a:xfrm>
            <a:off x="1092186" y="1151557"/>
            <a:ext cx="226536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FDF8F4"/>
                </a:solidFill>
                <a:latin typeface="Benguiat" pitchFamily="2" charset="0"/>
              </a:rPr>
              <a:t>Título</a:t>
            </a:r>
          </a:p>
        </p:txBody>
      </p:sp>
      <p:grpSp>
        <p:nvGrpSpPr>
          <p:cNvPr id="16" name="Agrupar 15">
            <a:extLst>
              <a:ext uri="{FF2B5EF4-FFF2-40B4-BE49-F238E27FC236}">
                <a16:creationId xmlns:a16="http://schemas.microsoft.com/office/drawing/2014/main" id="{EDD7D036-1E41-B4FD-4BC1-CDD1A79BC98D}"/>
              </a:ext>
            </a:extLst>
          </p:cNvPr>
          <p:cNvGrpSpPr/>
          <p:nvPr/>
        </p:nvGrpSpPr>
        <p:grpSpPr>
          <a:xfrm>
            <a:off x="1087625" y="1655968"/>
            <a:ext cx="2269925" cy="1015663"/>
            <a:chOff x="1087625" y="1655968"/>
            <a:chExt cx="2269925" cy="1015663"/>
          </a:xfrm>
        </p:grpSpPr>
        <p:sp>
          <p:nvSpPr>
            <p:cNvPr id="29" name="Retângulo 28">
              <a:extLst>
                <a:ext uri="{FF2B5EF4-FFF2-40B4-BE49-F238E27FC236}">
                  <a16:creationId xmlns:a16="http://schemas.microsoft.com/office/drawing/2014/main" id="{D879F791-C9CB-8C98-7A24-E38834D097FC}"/>
                </a:ext>
              </a:extLst>
            </p:cNvPr>
            <p:cNvSpPr/>
            <p:nvPr/>
          </p:nvSpPr>
          <p:spPr>
            <a:xfrm>
              <a:off x="1087625" y="1815054"/>
              <a:ext cx="2265364" cy="610356"/>
            </a:xfrm>
            <a:prstGeom prst="rect">
              <a:avLst/>
            </a:prstGeom>
            <a:solidFill>
              <a:srgbClr val="D9935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highlight>
                  <a:srgbClr val="D99358"/>
                </a:highlight>
              </a:endParaRPr>
            </a:p>
          </p:txBody>
        </p:sp>
        <p:sp>
          <p:nvSpPr>
            <p:cNvPr id="31" name="CaixaDeTexto 30">
              <a:extLst>
                <a:ext uri="{FF2B5EF4-FFF2-40B4-BE49-F238E27FC236}">
                  <a16:creationId xmlns:a16="http://schemas.microsoft.com/office/drawing/2014/main" id="{2953BCA1-F65C-9381-A877-E6814DAC23D0}"/>
                </a:ext>
              </a:extLst>
            </p:cNvPr>
            <p:cNvSpPr txBox="1"/>
            <p:nvPr/>
          </p:nvSpPr>
          <p:spPr>
            <a:xfrm>
              <a:off x="1113025" y="1655968"/>
              <a:ext cx="2244525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6000" dirty="0">
                  <a:solidFill>
                    <a:srgbClr val="FDF8F4"/>
                  </a:solidFill>
                  <a:latin typeface="Brush Script MT" panose="03060802040406070304" pitchFamily="66" charset="0"/>
                </a:rPr>
                <a:t>subtítulo</a:t>
              </a:r>
            </a:p>
          </p:txBody>
        </p:sp>
      </p:grp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36BEDEAF-D6F5-5344-2BD9-363B18069233}"/>
              </a:ext>
            </a:extLst>
          </p:cNvPr>
          <p:cNvSpPr txBox="1"/>
          <p:nvPr/>
        </p:nvSpPr>
        <p:spPr>
          <a:xfrm>
            <a:off x="961778" y="3150352"/>
            <a:ext cx="544829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i="1" dirty="0">
                <a:solidFill>
                  <a:srgbClr val="FDF8F4"/>
                </a:solidFill>
                <a:latin typeface="Benguiat" pitchFamily="2" charset="0"/>
              </a:rPr>
              <a:t>Este é um espaço para um pequeno texto. Não esqueça de </a:t>
            </a:r>
            <a:r>
              <a:rPr lang="pt-BR" sz="3200" i="1" dirty="0">
                <a:solidFill>
                  <a:srgbClr val="FDF8F4"/>
                </a:solidFill>
                <a:highlight>
                  <a:srgbClr val="D99358"/>
                </a:highlight>
                <a:latin typeface="Benguiat" pitchFamily="2" charset="0"/>
              </a:rPr>
              <a:t>destacar palavras importantes</a:t>
            </a:r>
            <a:r>
              <a:rPr lang="pt-BR" sz="3200" i="1" dirty="0">
                <a:solidFill>
                  <a:srgbClr val="FDF8F4"/>
                </a:solidFill>
                <a:latin typeface="Benguiat" pitchFamily="2" charset="0"/>
              </a:rPr>
              <a:t>.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091DB88-7ECA-3F50-67C5-33FB01AB54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50" t="20956" b="20956"/>
          <a:stretch>
            <a:fillRect/>
          </a:stretch>
        </p:blipFill>
        <p:spPr>
          <a:xfrm flipV="1">
            <a:off x="-873372" y="-976292"/>
            <a:ext cx="3670300" cy="2286934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A52683FE-9B6A-87EF-28F5-DECC757726B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16200">
            <a:off x="6700497" y="1758359"/>
            <a:ext cx="4730861" cy="3153907"/>
          </a:xfrm>
          <a:prstGeom prst="rect">
            <a:avLst/>
          </a:prstGeom>
          <a:ln w="190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A6F19DE0-C4E6-A5CE-B2F2-9A4AF449D69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850228">
            <a:off x="6272691" y="1601422"/>
            <a:ext cx="1129894" cy="1037619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D9731B09-0FD9-FCCD-7A06-1EB0B47864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850228">
            <a:off x="10729270" y="4031585"/>
            <a:ext cx="1129894" cy="1037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634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6D9157F6-0CFB-6FF8-560A-04566E42904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>
            <a:fillRect/>
          </a:stretch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pic>
        <p:nvPicPr>
          <p:cNvPr id="8" name="Imagem 7" descr="Tipos de Moagem: Descubra os Benefícios do Café Moído na Hora | Café  Fazenda Aliança">
            <a:extLst>
              <a:ext uri="{FF2B5EF4-FFF2-40B4-BE49-F238E27FC236}">
                <a16:creationId xmlns:a16="http://schemas.microsoft.com/office/drawing/2014/main" id="{3C989BBB-7C5F-718A-898F-6170904207D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007" r="24007"/>
          <a:stretch>
            <a:fillRect/>
          </a:stretch>
        </p:blipFill>
        <p:spPr>
          <a:xfrm>
            <a:off x="0" y="0"/>
            <a:ext cx="6096000" cy="6858000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9869C5D8-8575-7FEB-F2C9-F9C5D7ABC46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340D06">
                  <a:alpha val="51000"/>
                </a:srgbClr>
              </a:gs>
              <a:gs pos="50000">
                <a:srgbClr val="340D06"/>
              </a:gs>
              <a:gs pos="100000">
                <a:srgbClr val="340D06">
                  <a:alpha val="54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6F420BF0-ED8F-4E6F-3434-EBEAC2DEF084}"/>
              </a:ext>
            </a:extLst>
          </p:cNvPr>
          <p:cNvSpPr txBox="1"/>
          <p:nvPr/>
        </p:nvSpPr>
        <p:spPr>
          <a:xfrm>
            <a:off x="4963318" y="364157"/>
            <a:ext cx="226536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FDF8F4"/>
                </a:solidFill>
                <a:latin typeface="Benguiat" pitchFamily="2" charset="0"/>
              </a:rPr>
              <a:t>Título</a:t>
            </a:r>
          </a:p>
        </p:txBody>
      </p:sp>
      <p:grpSp>
        <p:nvGrpSpPr>
          <p:cNvPr id="45" name="Agrupar 44">
            <a:extLst>
              <a:ext uri="{FF2B5EF4-FFF2-40B4-BE49-F238E27FC236}">
                <a16:creationId xmlns:a16="http://schemas.microsoft.com/office/drawing/2014/main" id="{47F15D7E-D567-E79E-C8E2-D6AC75D12A6A}"/>
              </a:ext>
            </a:extLst>
          </p:cNvPr>
          <p:cNvGrpSpPr/>
          <p:nvPr/>
        </p:nvGrpSpPr>
        <p:grpSpPr>
          <a:xfrm>
            <a:off x="4958757" y="868568"/>
            <a:ext cx="2269925" cy="1015663"/>
            <a:chOff x="4958757" y="868568"/>
            <a:chExt cx="2269925" cy="1015663"/>
          </a:xfrm>
        </p:grpSpPr>
        <p:sp>
          <p:nvSpPr>
            <p:cNvPr id="13" name="Retângulo 12">
              <a:extLst>
                <a:ext uri="{FF2B5EF4-FFF2-40B4-BE49-F238E27FC236}">
                  <a16:creationId xmlns:a16="http://schemas.microsoft.com/office/drawing/2014/main" id="{5E5EA7FE-11BE-5670-9C0D-0F22FD28CF36}"/>
                </a:ext>
              </a:extLst>
            </p:cNvPr>
            <p:cNvSpPr/>
            <p:nvPr/>
          </p:nvSpPr>
          <p:spPr>
            <a:xfrm>
              <a:off x="4958757" y="1027654"/>
              <a:ext cx="2265364" cy="610356"/>
            </a:xfrm>
            <a:prstGeom prst="rect">
              <a:avLst/>
            </a:prstGeom>
            <a:solidFill>
              <a:srgbClr val="D9935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highlight>
                  <a:srgbClr val="D99358"/>
                </a:highlight>
              </a:endParaRPr>
            </a:p>
          </p:txBody>
        </p:sp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C7B0CD25-EB8B-03D5-300F-2D15C587219D}"/>
                </a:ext>
              </a:extLst>
            </p:cNvPr>
            <p:cNvSpPr txBox="1"/>
            <p:nvPr/>
          </p:nvSpPr>
          <p:spPr>
            <a:xfrm>
              <a:off x="4984157" y="868568"/>
              <a:ext cx="2244525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6000" dirty="0">
                  <a:solidFill>
                    <a:srgbClr val="FDF8F4"/>
                  </a:solidFill>
                  <a:latin typeface="Brush Script MT" panose="03060802040406070304" pitchFamily="66" charset="0"/>
                </a:rPr>
                <a:t>subtítulo</a:t>
              </a:r>
            </a:p>
          </p:txBody>
        </p:sp>
      </p:grpSp>
      <p:grpSp>
        <p:nvGrpSpPr>
          <p:cNvPr id="21" name="Agrupar 20">
            <a:extLst>
              <a:ext uri="{FF2B5EF4-FFF2-40B4-BE49-F238E27FC236}">
                <a16:creationId xmlns:a16="http://schemas.microsoft.com/office/drawing/2014/main" id="{B636FC7D-22F6-BECB-9F8E-EA93C7D04C06}"/>
              </a:ext>
            </a:extLst>
          </p:cNvPr>
          <p:cNvGrpSpPr/>
          <p:nvPr/>
        </p:nvGrpSpPr>
        <p:grpSpPr>
          <a:xfrm>
            <a:off x="734946" y="2049331"/>
            <a:ext cx="941454" cy="914400"/>
            <a:chOff x="734946" y="1884231"/>
            <a:chExt cx="941454" cy="914400"/>
          </a:xfrm>
        </p:grpSpPr>
        <p:sp>
          <p:nvSpPr>
            <p:cNvPr id="16" name="Elipse 15">
              <a:extLst>
                <a:ext uri="{FF2B5EF4-FFF2-40B4-BE49-F238E27FC236}">
                  <a16:creationId xmlns:a16="http://schemas.microsoft.com/office/drawing/2014/main" id="{E35D3CCA-35FE-83D0-0F4A-4D0FA0DD8E5C}"/>
                </a:ext>
              </a:extLst>
            </p:cNvPr>
            <p:cNvSpPr/>
            <p:nvPr/>
          </p:nvSpPr>
          <p:spPr>
            <a:xfrm>
              <a:off x="762000" y="1884231"/>
              <a:ext cx="914400" cy="914400"/>
            </a:xfrm>
            <a:prstGeom prst="ellipse">
              <a:avLst/>
            </a:prstGeom>
            <a:solidFill>
              <a:srgbClr val="D99358"/>
            </a:solidFill>
            <a:ln>
              <a:solidFill>
                <a:srgbClr val="FDF8F4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20" name="Gráfico 19" descr="Grãos de café com preenchimento sólido">
              <a:extLst>
                <a:ext uri="{FF2B5EF4-FFF2-40B4-BE49-F238E27FC236}">
                  <a16:creationId xmlns:a16="http://schemas.microsoft.com/office/drawing/2014/main" id="{33D74730-2507-2504-D186-1D18C611103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34946" y="1909431"/>
              <a:ext cx="864000" cy="864000"/>
            </a:xfrm>
            <a:prstGeom prst="rect">
              <a:avLst/>
            </a:prstGeom>
          </p:spPr>
        </p:pic>
      </p:grpSp>
      <p:grpSp>
        <p:nvGrpSpPr>
          <p:cNvPr id="22" name="Agrupar 21">
            <a:extLst>
              <a:ext uri="{FF2B5EF4-FFF2-40B4-BE49-F238E27FC236}">
                <a16:creationId xmlns:a16="http://schemas.microsoft.com/office/drawing/2014/main" id="{2E2BA738-11F5-7C97-97CB-A7EF861D3784}"/>
              </a:ext>
            </a:extLst>
          </p:cNvPr>
          <p:cNvGrpSpPr/>
          <p:nvPr/>
        </p:nvGrpSpPr>
        <p:grpSpPr>
          <a:xfrm>
            <a:off x="10542654" y="2049331"/>
            <a:ext cx="914400" cy="914400"/>
            <a:chOff x="762000" y="1884231"/>
            <a:chExt cx="914400" cy="914400"/>
          </a:xfrm>
        </p:grpSpPr>
        <p:sp>
          <p:nvSpPr>
            <p:cNvPr id="23" name="Elipse 22">
              <a:extLst>
                <a:ext uri="{FF2B5EF4-FFF2-40B4-BE49-F238E27FC236}">
                  <a16:creationId xmlns:a16="http://schemas.microsoft.com/office/drawing/2014/main" id="{32199ED8-6AF1-D33C-86BB-C32B13D10271}"/>
                </a:ext>
              </a:extLst>
            </p:cNvPr>
            <p:cNvSpPr/>
            <p:nvPr/>
          </p:nvSpPr>
          <p:spPr>
            <a:xfrm>
              <a:off x="762000" y="1884231"/>
              <a:ext cx="914400" cy="914400"/>
            </a:xfrm>
            <a:prstGeom prst="ellipse">
              <a:avLst/>
            </a:prstGeom>
            <a:solidFill>
              <a:srgbClr val="D99358"/>
            </a:solidFill>
            <a:ln>
              <a:solidFill>
                <a:srgbClr val="FDF8F4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24" name="Gráfico 23">
              <a:extLst>
                <a:ext uri="{FF2B5EF4-FFF2-40B4-BE49-F238E27FC236}">
                  <a16:creationId xmlns:a16="http://schemas.microsoft.com/office/drawing/2014/main" id="{B203BFDA-38BF-262E-5CC2-CA7DBF38929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817628" y="1884231"/>
              <a:ext cx="803143" cy="803143"/>
            </a:xfrm>
            <a:prstGeom prst="rect">
              <a:avLst/>
            </a:prstGeom>
          </p:spPr>
        </p:pic>
      </p:grp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E4F65D18-06D3-E682-AB50-D8E3C957E0AE}"/>
              </a:ext>
            </a:extLst>
          </p:cNvPr>
          <p:cNvSpPr txBox="1"/>
          <p:nvPr/>
        </p:nvSpPr>
        <p:spPr>
          <a:xfrm>
            <a:off x="1860235" y="2214143"/>
            <a:ext cx="170110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rgbClr val="FDF8F4"/>
                </a:solidFill>
                <a:latin typeface="Benguiat" pitchFamily="2" charset="0"/>
              </a:rPr>
              <a:t>Título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D4AFC75D-4517-C75B-7F7B-89B5B0727B42}"/>
              </a:ext>
            </a:extLst>
          </p:cNvPr>
          <p:cNvSpPr txBox="1"/>
          <p:nvPr/>
        </p:nvSpPr>
        <p:spPr>
          <a:xfrm>
            <a:off x="8630658" y="2214143"/>
            <a:ext cx="170110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rgbClr val="FDF8F4"/>
                </a:solidFill>
                <a:latin typeface="Benguiat" pitchFamily="2" charset="0"/>
              </a:rPr>
              <a:t>Título</a:t>
            </a: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297D2A6F-7C27-9433-07B2-F3436B30197D}"/>
              </a:ext>
            </a:extLst>
          </p:cNvPr>
          <p:cNvSpPr txBox="1"/>
          <p:nvPr/>
        </p:nvSpPr>
        <p:spPr>
          <a:xfrm>
            <a:off x="762000" y="3476876"/>
            <a:ext cx="43150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i="1" dirty="0">
                <a:solidFill>
                  <a:srgbClr val="FDF8F4"/>
                </a:solidFill>
                <a:latin typeface="Benguiat" pitchFamily="2" charset="0"/>
              </a:rPr>
              <a:t>Este é um espaço para um pequeno texto. Não esqueça de </a:t>
            </a:r>
            <a:r>
              <a:rPr lang="pt-BR" sz="2800" i="1" dirty="0">
                <a:solidFill>
                  <a:srgbClr val="FDF8F4"/>
                </a:solidFill>
                <a:highlight>
                  <a:srgbClr val="D99358"/>
                </a:highlight>
                <a:latin typeface="Benguiat" pitchFamily="2" charset="0"/>
              </a:rPr>
              <a:t>destacar palavras importantes</a:t>
            </a:r>
            <a:r>
              <a:rPr lang="pt-BR" sz="2800" i="1" dirty="0">
                <a:solidFill>
                  <a:srgbClr val="FDF8F4"/>
                </a:solidFill>
                <a:latin typeface="Benguiat" pitchFamily="2" charset="0"/>
              </a:rPr>
              <a:t>.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1A56DFB4-B813-6A6F-58E2-15162C37A195}"/>
              </a:ext>
            </a:extLst>
          </p:cNvPr>
          <p:cNvSpPr txBox="1"/>
          <p:nvPr/>
        </p:nvSpPr>
        <p:spPr>
          <a:xfrm>
            <a:off x="7141982" y="3397877"/>
            <a:ext cx="43150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800" i="1" dirty="0">
                <a:solidFill>
                  <a:srgbClr val="FDF8F4"/>
                </a:solidFill>
                <a:latin typeface="Benguiat" pitchFamily="2" charset="0"/>
              </a:rPr>
              <a:t>Este é um espaço para um pequeno texto. Não esqueça de </a:t>
            </a:r>
            <a:r>
              <a:rPr lang="pt-BR" sz="2800" i="1" dirty="0">
                <a:solidFill>
                  <a:srgbClr val="FDF8F4"/>
                </a:solidFill>
                <a:highlight>
                  <a:srgbClr val="D99358"/>
                </a:highlight>
                <a:latin typeface="Benguiat" pitchFamily="2" charset="0"/>
              </a:rPr>
              <a:t>destacar palavras importantes</a:t>
            </a:r>
            <a:r>
              <a:rPr lang="pt-BR" sz="2800" i="1" dirty="0">
                <a:solidFill>
                  <a:srgbClr val="FDF8F4"/>
                </a:solidFill>
                <a:latin typeface="Benguiat" pitchFamily="2" charset="0"/>
              </a:rPr>
              <a:t>.</a:t>
            </a:r>
          </a:p>
        </p:txBody>
      </p:sp>
      <p:pic>
        <p:nvPicPr>
          <p:cNvPr id="32" name="Imagem 31" descr="Grão de café torrado simples PNG transparente - StickPNG">
            <a:extLst>
              <a:ext uri="{FF2B5EF4-FFF2-40B4-BE49-F238E27FC236}">
                <a16:creationId xmlns:a16="http://schemas.microsoft.com/office/drawing/2014/main" id="{FF12DC52-D736-9EF5-886B-2BD2472FA0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/>
        </p:blipFill>
        <p:spPr>
          <a:xfrm rot="20108905">
            <a:off x="8255153" y="53827"/>
            <a:ext cx="1402479" cy="97155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4" name="Imagem 33" descr="Grão de café torrado simples PNG transparente - StickPNG">
            <a:extLst>
              <a:ext uri="{FF2B5EF4-FFF2-40B4-BE49-F238E27FC236}">
                <a16:creationId xmlns:a16="http://schemas.microsoft.com/office/drawing/2014/main" id="{B4E0C15D-740B-AD38-1309-DAE285FF285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Blur radius="34"/>
                    </a14:imgEffect>
                  </a14:imgLayer>
                </a14:imgProps>
              </a:ext>
            </a:extLst>
          </a:blip>
          <a:stretch/>
        </p:blipFill>
        <p:spPr>
          <a:xfrm rot="6922795">
            <a:off x="4757415" y="5506075"/>
            <a:ext cx="1510811" cy="104659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6" name="Imagem 35" descr="Grão de café torrado simples PNG transparente - StickPNG">
            <a:extLst>
              <a:ext uri="{FF2B5EF4-FFF2-40B4-BE49-F238E27FC236}">
                <a16:creationId xmlns:a16="http://schemas.microsoft.com/office/drawing/2014/main" id="{98920273-BA32-6BB4-6A1E-CCC49D655F8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Blur radius="34"/>
                    </a14:imgEffect>
                  </a14:imgLayer>
                </a14:imgProps>
              </a:ext>
            </a:extLst>
          </a:blip>
          <a:stretch/>
        </p:blipFill>
        <p:spPr>
          <a:xfrm rot="20469313">
            <a:off x="-270527" y="560766"/>
            <a:ext cx="1102887" cy="76401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8" name="Imagem 37" descr="Grão de café torrado simples PNG transparente - StickPNG">
            <a:extLst>
              <a:ext uri="{FF2B5EF4-FFF2-40B4-BE49-F238E27FC236}">
                <a16:creationId xmlns:a16="http://schemas.microsoft.com/office/drawing/2014/main" id="{C4194DA3-DF8F-EE60-0F74-8CF64AE03B1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/>
        </p:blipFill>
        <p:spPr>
          <a:xfrm rot="9304016">
            <a:off x="5887904" y="3693932"/>
            <a:ext cx="842977" cy="58396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40" name="Imagem 39" descr="Grão de café torrado simples PNG transparente - StickPNG">
            <a:extLst>
              <a:ext uri="{FF2B5EF4-FFF2-40B4-BE49-F238E27FC236}">
                <a16:creationId xmlns:a16="http://schemas.microsoft.com/office/drawing/2014/main" id="{B8226A6D-DD28-7410-90B3-D8E01117C70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/>
        </p:blipFill>
        <p:spPr>
          <a:xfrm rot="13403998">
            <a:off x="11357732" y="1020317"/>
            <a:ext cx="627162" cy="43445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42" name="Imagem 41" descr="Grão de café torrado simples PNG transparente - StickPNG">
            <a:extLst>
              <a:ext uri="{FF2B5EF4-FFF2-40B4-BE49-F238E27FC236}">
                <a16:creationId xmlns:a16="http://schemas.microsoft.com/office/drawing/2014/main" id="{45127FC2-AC3C-D4BE-5030-BA4A7DBDEBB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/>
        </p:blipFill>
        <p:spPr>
          <a:xfrm rot="8598041">
            <a:off x="10706112" y="6009414"/>
            <a:ext cx="627162" cy="43445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44" name="Imagem 43" descr="Grão de café torrado simples PNG transparente - StickPNG">
            <a:extLst>
              <a:ext uri="{FF2B5EF4-FFF2-40B4-BE49-F238E27FC236}">
                <a16:creationId xmlns:a16="http://schemas.microsoft.com/office/drawing/2014/main" id="{7056F37E-80D2-465A-0721-694706B4FFA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/>
        </p:blipFill>
        <p:spPr>
          <a:xfrm rot="12860165">
            <a:off x="5309921" y="2555714"/>
            <a:ext cx="568924" cy="39411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692245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6" grpId="0"/>
      <p:bldP spid="27" grpId="0"/>
      <p:bldP spid="29" grpId="0"/>
      <p:bldP spid="3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F60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008B8464-D6FF-3F31-D914-056A6DD6B7DC}"/>
              </a:ext>
            </a:extLst>
          </p:cNvPr>
          <p:cNvSpPr txBox="1"/>
          <p:nvPr/>
        </p:nvSpPr>
        <p:spPr>
          <a:xfrm>
            <a:off x="4963318" y="351457"/>
            <a:ext cx="226536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FDF8F4"/>
                </a:solidFill>
                <a:latin typeface="Benguiat" pitchFamily="2" charset="0"/>
              </a:rPr>
              <a:t>Título</a:t>
            </a:r>
          </a:p>
        </p:txBody>
      </p:sp>
      <p:grpSp>
        <p:nvGrpSpPr>
          <p:cNvPr id="57" name="Agrupar 56">
            <a:extLst>
              <a:ext uri="{FF2B5EF4-FFF2-40B4-BE49-F238E27FC236}">
                <a16:creationId xmlns:a16="http://schemas.microsoft.com/office/drawing/2014/main" id="{68262043-1FC6-E703-6025-F2AAB7545AD6}"/>
              </a:ext>
            </a:extLst>
          </p:cNvPr>
          <p:cNvGrpSpPr/>
          <p:nvPr/>
        </p:nvGrpSpPr>
        <p:grpSpPr>
          <a:xfrm>
            <a:off x="4958757" y="855868"/>
            <a:ext cx="2269925" cy="1015663"/>
            <a:chOff x="4958757" y="855868"/>
            <a:chExt cx="2269925" cy="1015663"/>
          </a:xfrm>
        </p:grpSpPr>
        <p:sp>
          <p:nvSpPr>
            <p:cNvPr id="5" name="Retângulo 4">
              <a:extLst>
                <a:ext uri="{FF2B5EF4-FFF2-40B4-BE49-F238E27FC236}">
                  <a16:creationId xmlns:a16="http://schemas.microsoft.com/office/drawing/2014/main" id="{F26F3708-A032-0406-EFED-EDD1EE034AE1}"/>
                </a:ext>
              </a:extLst>
            </p:cNvPr>
            <p:cNvSpPr/>
            <p:nvPr/>
          </p:nvSpPr>
          <p:spPr>
            <a:xfrm>
              <a:off x="4958757" y="1014954"/>
              <a:ext cx="2265364" cy="610356"/>
            </a:xfrm>
            <a:prstGeom prst="rect">
              <a:avLst/>
            </a:prstGeom>
            <a:solidFill>
              <a:srgbClr val="D9935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highlight>
                  <a:srgbClr val="D99358"/>
                </a:highlight>
              </a:endParaRPr>
            </a:p>
          </p:txBody>
        </p:sp>
        <p:sp>
          <p:nvSpPr>
            <p:cNvPr id="7" name="CaixaDeTexto 6">
              <a:extLst>
                <a:ext uri="{FF2B5EF4-FFF2-40B4-BE49-F238E27FC236}">
                  <a16:creationId xmlns:a16="http://schemas.microsoft.com/office/drawing/2014/main" id="{E0F5D23A-0001-E5EF-27C1-370F781A5F85}"/>
                </a:ext>
              </a:extLst>
            </p:cNvPr>
            <p:cNvSpPr txBox="1"/>
            <p:nvPr/>
          </p:nvSpPr>
          <p:spPr>
            <a:xfrm>
              <a:off x="4984157" y="855868"/>
              <a:ext cx="2244525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6000" dirty="0">
                  <a:solidFill>
                    <a:srgbClr val="FDF8F4"/>
                  </a:solidFill>
                  <a:latin typeface="Brush Script MT" panose="03060802040406070304" pitchFamily="66" charset="0"/>
                </a:rPr>
                <a:t>subtítulo</a:t>
              </a:r>
            </a:p>
          </p:txBody>
        </p:sp>
      </p:grpSp>
      <p:grpSp>
        <p:nvGrpSpPr>
          <p:cNvPr id="53" name="Agrupar 52">
            <a:extLst>
              <a:ext uri="{FF2B5EF4-FFF2-40B4-BE49-F238E27FC236}">
                <a16:creationId xmlns:a16="http://schemas.microsoft.com/office/drawing/2014/main" id="{281FCEDD-807C-3DF0-5E75-A54239AD266E}"/>
              </a:ext>
            </a:extLst>
          </p:cNvPr>
          <p:cNvGrpSpPr/>
          <p:nvPr/>
        </p:nvGrpSpPr>
        <p:grpSpPr>
          <a:xfrm>
            <a:off x="912946" y="2120900"/>
            <a:ext cx="4979854" cy="1727200"/>
            <a:chOff x="912946" y="2120900"/>
            <a:chExt cx="4979854" cy="1727200"/>
          </a:xfrm>
        </p:grpSpPr>
        <p:sp>
          <p:nvSpPr>
            <p:cNvPr id="11" name="Retângulo: Cantos Arredondados 10">
              <a:extLst>
                <a:ext uri="{FF2B5EF4-FFF2-40B4-BE49-F238E27FC236}">
                  <a16:creationId xmlns:a16="http://schemas.microsoft.com/office/drawing/2014/main" id="{ED33B968-A863-D358-E62A-C483386F7B21}"/>
                </a:ext>
              </a:extLst>
            </p:cNvPr>
            <p:cNvSpPr/>
            <p:nvPr/>
          </p:nvSpPr>
          <p:spPr>
            <a:xfrm>
              <a:off x="912946" y="2120900"/>
              <a:ext cx="4979854" cy="1727200"/>
            </a:xfrm>
            <a:prstGeom prst="roundRect">
              <a:avLst>
                <a:gd name="adj" fmla="val 8579"/>
              </a:avLst>
            </a:prstGeom>
            <a:solidFill>
              <a:srgbClr val="340D06"/>
            </a:solidFill>
            <a:ln>
              <a:solidFill>
                <a:srgbClr val="FDF8F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" name="CaixaDeTexto 15">
              <a:extLst>
                <a:ext uri="{FF2B5EF4-FFF2-40B4-BE49-F238E27FC236}">
                  <a16:creationId xmlns:a16="http://schemas.microsoft.com/office/drawing/2014/main" id="{47411119-B213-1F27-D667-61B824D0BB2B}"/>
                </a:ext>
              </a:extLst>
            </p:cNvPr>
            <p:cNvSpPr txBox="1"/>
            <p:nvPr/>
          </p:nvSpPr>
          <p:spPr>
            <a:xfrm>
              <a:off x="1578988" y="2410567"/>
              <a:ext cx="132119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400" dirty="0">
                  <a:solidFill>
                    <a:srgbClr val="D99358"/>
                  </a:solidFill>
                  <a:latin typeface="Benguiat" pitchFamily="2" charset="0"/>
                </a:rPr>
                <a:t>Título</a:t>
              </a:r>
            </a:p>
          </p:txBody>
        </p:sp>
        <p:sp>
          <p:nvSpPr>
            <p:cNvPr id="18" name="CaixaDeTexto 17">
              <a:extLst>
                <a:ext uri="{FF2B5EF4-FFF2-40B4-BE49-F238E27FC236}">
                  <a16:creationId xmlns:a16="http://schemas.microsoft.com/office/drawing/2014/main" id="{99313855-B093-DA3E-069A-5D2CF3B4F108}"/>
                </a:ext>
              </a:extLst>
            </p:cNvPr>
            <p:cNvSpPr txBox="1"/>
            <p:nvPr/>
          </p:nvSpPr>
          <p:spPr>
            <a:xfrm>
              <a:off x="1578988" y="2872232"/>
              <a:ext cx="27178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000" i="1" dirty="0">
                  <a:solidFill>
                    <a:srgbClr val="FDF8F4"/>
                  </a:solidFill>
                  <a:latin typeface="Benguiat" pitchFamily="2" charset="0"/>
                </a:rPr>
                <a:t>Espaço para um pequeno texto</a:t>
              </a:r>
            </a:p>
          </p:txBody>
        </p:sp>
      </p:grp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19BD0F40-08AE-F928-B2A4-CBF49FCB5AED}"/>
              </a:ext>
            </a:extLst>
          </p:cNvPr>
          <p:cNvGrpSpPr/>
          <p:nvPr/>
        </p:nvGrpSpPr>
        <p:grpSpPr>
          <a:xfrm>
            <a:off x="442219" y="2514600"/>
            <a:ext cx="941454" cy="914400"/>
            <a:chOff x="734946" y="1884231"/>
            <a:chExt cx="941454" cy="914400"/>
          </a:xfrm>
        </p:grpSpPr>
        <p:sp>
          <p:nvSpPr>
            <p:cNvPr id="13" name="Elipse 12">
              <a:extLst>
                <a:ext uri="{FF2B5EF4-FFF2-40B4-BE49-F238E27FC236}">
                  <a16:creationId xmlns:a16="http://schemas.microsoft.com/office/drawing/2014/main" id="{5CD14A5D-CC88-4CF0-BEE3-525C0FD11A88}"/>
                </a:ext>
              </a:extLst>
            </p:cNvPr>
            <p:cNvSpPr/>
            <p:nvPr/>
          </p:nvSpPr>
          <p:spPr>
            <a:xfrm>
              <a:off x="762000" y="1884231"/>
              <a:ext cx="914400" cy="914400"/>
            </a:xfrm>
            <a:prstGeom prst="ellipse">
              <a:avLst/>
            </a:prstGeom>
            <a:solidFill>
              <a:srgbClr val="D99358"/>
            </a:solidFill>
            <a:ln>
              <a:solidFill>
                <a:srgbClr val="FDF8F4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4" name="Gráfico 13" descr="Grãos de café com preenchimento sólido">
              <a:extLst>
                <a:ext uri="{FF2B5EF4-FFF2-40B4-BE49-F238E27FC236}">
                  <a16:creationId xmlns:a16="http://schemas.microsoft.com/office/drawing/2014/main" id="{F7AE1D99-0736-FDE5-8271-C64E63ABCA3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734946" y="1909431"/>
              <a:ext cx="864000" cy="864000"/>
            </a:xfrm>
            <a:prstGeom prst="rect">
              <a:avLst/>
            </a:prstGeom>
          </p:spPr>
        </p:pic>
      </p:grpSp>
      <p:grpSp>
        <p:nvGrpSpPr>
          <p:cNvPr id="54" name="Agrupar 53">
            <a:extLst>
              <a:ext uri="{FF2B5EF4-FFF2-40B4-BE49-F238E27FC236}">
                <a16:creationId xmlns:a16="http://schemas.microsoft.com/office/drawing/2014/main" id="{C007A67C-3C57-04F5-570A-B608847016F6}"/>
              </a:ext>
            </a:extLst>
          </p:cNvPr>
          <p:cNvGrpSpPr/>
          <p:nvPr/>
        </p:nvGrpSpPr>
        <p:grpSpPr>
          <a:xfrm>
            <a:off x="938119" y="4343690"/>
            <a:ext cx="4979854" cy="1727200"/>
            <a:chOff x="938119" y="4343690"/>
            <a:chExt cx="4979854" cy="1727200"/>
          </a:xfrm>
        </p:grpSpPr>
        <p:sp>
          <p:nvSpPr>
            <p:cNvPr id="19" name="Retângulo: Cantos Arredondados 18">
              <a:extLst>
                <a:ext uri="{FF2B5EF4-FFF2-40B4-BE49-F238E27FC236}">
                  <a16:creationId xmlns:a16="http://schemas.microsoft.com/office/drawing/2014/main" id="{510865E2-DF0D-A9C2-4C7E-BF63ED66F136}"/>
                </a:ext>
              </a:extLst>
            </p:cNvPr>
            <p:cNvSpPr/>
            <p:nvPr/>
          </p:nvSpPr>
          <p:spPr>
            <a:xfrm>
              <a:off x="938119" y="4343690"/>
              <a:ext cx="4979854" cy="1727200"/>
            </a:xfrm>
            <a:prstGeom prst="roundRect">
              <a:avLst>
                <a:gd name="adj" fmla="val 8579"/>
              </a:avLst>
            </a:prstGeom>
            <a:solidFill>
              <a:srgbClr val="340D06"/>
            </a:solidFill>
            <a:ln>
              <a:solidFill>
                <a:srgbClr val="FDF8F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3" name="CaixaDeTexto 22">
              <a:extLst>
                <a:ext uri="{FF2B5EF4-FFF2-40B4-BE49-F238E27FC236}">
                  <a16:creationId xmlns:a16="http://schemas.microsoft.com/office/drawing/2014/main" id="{8957C7AC-9E1F-9EF0-B4C4-93DF9613DE91}"/>
                </a:ext>
              </a:extLst>
            </p:cNvPr>
            <p:cNvSpPr txBox="1"/>
            <p:nvPr/>
          </p:nvSpPr>
          <p:spPr>
            <a:xfrm>
              <a:off x="1604161" y="4633357"/>
              <a:ext cx="132119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400" dirty="0">
                  <a:solidFill>
                    <a:srgbClr val="D99358"/>
                  </a:solidFill>
                  <a:latin typeface="Benguiat" pitchFamily="2" charset="0"/>
                </a:rPr>
                <a:t>Título</a:t>
              </a:r>
            </a:p>
          </p:txBody>
        </p:sp>
        <p:sp>
          <p:nvSpPr>
            <p:cNvPr id="24" name="CaixaDeTexto 23">
              <a:extLst>
                <a:ext uri="{FF2B5EF4-FFF2-40B4-BE49-F238E27FC236}">
                  <a16:creationId xmlns:a16="http://schemas.microsoft.com/office/drawing/2014/main" id="{C0E96459-62AC-E1A7-255C-F32906C4799D}"/>
                </a:ext>
              </a:extLst>
            </p:cNvPr>
            <p:cNvSpPr txBox="1"/>
            <p:nvPr/>
          </p:nvSpPr>
          <p:spPr>
            <a:xfrm>
              <a:off x="1604161" y="5095022"/>
              <a:ext cx="27178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000" i="1" dirty="0">
                  <a:solidFill>
                    <a:srgbClr val="FDF8F4"/>
                  </a:solidFill>
                  <a:latin typeface="Benguiat" pitchFamily="2" charset="0"/>
                </a:rPr>
                <a:t>Espaço para um pequeno texto</a:t>
              </a:r>
            </a:p>
          </p:txBody>
        </p:sp>
      </p:grpSp>
      <p:grpSp>
        <p:nvGrpSpPr>
          <p:cNvPr id="20" name="Agrupar 19">
            <a:extLst>
              <a:ext uri="{FF2B5EF4-FFF2-40B4-BE49-F238E27FC236}">
                <a16:creationId xmlns:a16="http://schemas.microsoft.com/office/drawing/2014/main" id="{25F82FCE-0263-2A91-DA66-314572DBDE9C}"/>
              </a:ext>
            </a:extLst>
          </p:cNvPr>
          <p:cNvGrpSpPr/>
          <p:nvPr/>
        </p:nvGrpSpPr>
        <p:grpSpPr>
          <a:xfrm>
            <a:off x="467392" y="4737390"/>
            <a:ext cx="941454" cy="914400"/>
            <a:chOff x="734946" y="1884231"/>
            <a:chExt cx="941454" cy="914400"/>
          </a:xfrm>
        </p:grpSpPr>
        <p:sp>
          <p:nvSpPr>
            <p:cNvPr id="21" name="Elipse 20">
              <a:extLst>
                <a:ext uri="{FF2B5EF4-FFF2-40B4-BE49-F238E27FC236}">
                  <a16:creationId xmlns:a16="http://schemas.microsoft.com/office/drawing/2014/main" id="{8462A481-9E54-E9B9-8414-9239716CCACC}"/>
                </a:ext>
              </a:extLst>
            </p:cNvPr>
            <p:cNvSpPr/>
            <p:nvPr/>
          </p:nvSpPr>
          <p:spPr>
            <a:xfrm>
              <a:off x="762000" y="1884231"/>
              <a:ext cx="914400" cy="914400"/>
            </a:xfrm>
            <a:prstGeom prst="ellipse">
              <a:avLst/>
            </a:prstGeom>
            <a:solidFill>
              <a:srgbClr val="D99358"/>
            </a:solidFill>
            <a:ln>
              <a:solidFill>
                <a:srgbClr val="FDF8F4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22" name="Gráfico 21" descr="Grãos de café com preenchimento sólido">
              <a:extLst>
                <a:ext uri="{FF2B5EF4-FFF2-40B4-BE49-F238E27FC236}">
                  <a16:creationId xmlns:a16="http://schemas.microsoft.com/office/drawing/2014/main" id="{0A48D5F4-5BE9-5707-DE9A-DD967962388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734946" y="1909431"/>
              <a:ext cx="864000" cy="864000"/>
            </a:xfrm>
            <a:prstGeom prst="rect">
              <a:avLst/>
            </a:prstGeom>
          </p:spPr>
        </p:pic>
      </p:grpSp>
      <p:grpSp>
        <p:nvGrpSpPr>
          <p:cNvPr id="55" name="Agrupar 54">
            <a:extLst>
              <a:ext uri="{FF2B5EF4-FFF2-40B4-BE49-F238E27FC236}">
                <a16:creationId xmlns:a16="http://schemas.microsoft.com/office/drawing/2014/main" id="{58AE2A5D-FD57-04F2-309F-1A5ED7793B6F}"/>
              </a:ext>
            </a:extLst>
          </p:cNvPr>
          <p:cNvGrpSpPr/>
          <p:nvPr/>
        </p:nvGrpSpPr>
        <p:grpSpPr>
          <a:xfrm>
            <a:off x="6336473" y="2108200"/>
            <a:ext cx="4979854" cy="1727200"/>
            <a:chOff x="6336473" y="2108200"/>
            <a:chExt cx="4979854" cy="1727200"/>
          </a:xfrm>
        </p:grpSpPr>
        <p:sp>
          <p:nvSpPr>
            <p:cNvPr id="25" name="Retângulo: Cantos Arredondados 24">
              <a:extLst>
                <a:ext uri="{FF2B5EF4-FFF2-40B4-BE49-F238E27FC236}">
                  <a16:creationId xmlns:a16="http://schemas.microsoft.com/office/drawing/2014/main" id="{BC5D2FF7-0A11-A5A3-FF80-8A71F28062BC}"/>
                </a:ext>
              </a:extLst>
            </p:cNvPr>
            <p:cNvSpPr/>
            <p:nvPr/>
          </p:nvSpPr>
          <p:spPr>
            <a:xfrm>
              <a:off x="6336473" y="2108200"/>
              <a:ext cx="4979854" cy="1727200"/>
            </a:xfrm>
            <a:prstGeom prst="roundRect">
              <a:avLst>
                <a:gd name="adj" fmla="val 8579"/>
              </a:avLst>
            </a:prstGeom>
            <a:solidFill>
              <a:srgbClr val="D99358"/>
            </a:solidFill>
            <a:ln>
              <a:solidFill>
                <a:srgbClr val="FDF8F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9" name="CaixaDeTexto 28">
              <a:extLst>
                <a:ext uri="{FF2B5EF4-FFF2-40B4-BE49-F238E27FC236}">
                  <a16:creationId xmlns:a16="http://schemas.microsoft.com/office/drawing/2014/main" id="{289479B7-2C12-6E83-A26D-6C77BF83FE0B}"/>
                </a:ext>
              </a:extLst>
            </p:cNvPr>
            <p:cNvSpPr txBox="1"/>
            <p:nvPr/>
          </p:nvSpPr>
          <p:spPr>
            <a:xfrm>
              <a:off x="9371723" y="2410857"/>
              <a:ext cx="132119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pt-BR" sz="2400" dirty="0">
                  <a:solidFill>
                    <a:srgbClr val="340D06"/>
                  </a:solidFill>
                  <a:latin typeface="Benguiat" pitchFamily="2" charset="0"/>
                </a:rPr>
                <a:t>Título</a:t>
              </a:r>
            </a:p>
          </p:txBody>
        </p:sp>
        <p:sp>
          <p:nvSpPr>
            <p:cNvPr id="30" name="CaixaDeTexto 29">
              <a:extLst>
                <a:ext uri="{FF2B5EF4-FFF2-40B4-BE49-F238E27FC236}">
                  <a16:creationId xmlns:a16="http://schemas.microsoft.com/office/drawing/2014/main" id="{01FF67B2-5C49-2CA0-5A36-1660E1D44462}"/>
                </a:ext>
              </a:extLst>
            </p:cNvPr>
            <p:cNvSpPr txBox="1"/>
            <p:nvPr/>
          </p:nvSpPr>
          <p:spPr>
            <a:xfrm>
              <a:off x="7975119" y="2872522"/>
              <a:ext cx="27178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pt-BR" sz="2000" i="1" dirty="0">
                  <a:solidFill>
                    <a:srgbClr val="FDF8F4"/>
                  </a:solidFill>
                  <a:latin typeface="Benguiat" pitchFamily="2" charset="0"/>
                </a:rPr>
                <a:t>Espaço para um pequeno texto</a:t>
              </a:r>
            </a:p>
          </p:txBody>
        </p:sp>
      </p:grpSp>
      <p:grpSp>
        <p:nvGrpSpPr>
          <p:cNvPr id="26" name="Agrupar 25">
            <a:extLst>
              <a:ext uri="{FF2B5EF4-FFF2-40B4-BE49-F238E27FC236}">
                <a16:creationId xmlns:a16="http://schemas.microsoft.com/office/drawing/2014/main" id="{D43A74D4-4684-4D2D-B233-7D15A6440BC0}"/>
              </a:ext>
            </a:extLst>
          </p:cNvPr>
          <p:cNvGrpSpPr/>
          <p:nvPr/>
        </p:nvGrpSpPr>
        <p:grpSpPr>
          <a:xfrm>
            <a:off x="10859127" y="2499667"/>
            <a:ext cx="914400" cy="914400"/>
            <a:chOff x="762000" y="1884231"/>
            <a:chExt cx="914400" cy="914400"/>
          </a:xfrm>
        </p:grpSpPr>
        <p:sp>
          <p:nvSpPr>
            <p:cNvPr id="27" name="Elipse 26">
              <a:extLst>
                <a:ext uri="{FF2B5EF4-FFF2-40B4-BE49-F238E27FC236}">
                  <a16:creationId xmlns:a16="http://schemas.microsoft.com/office/drawing/2014/main" id="{59FCA266-56B2-53C6-5187-0199D616F685}"/>
                </a:ext>
              </a:extLst>
            </p:cNvPr>
            <p:cNvSpPr/>
            <p:nvPr/>
          </p:nvSpPr>
          <p:spPr>
            <a:xfrm>
              <a:off x="762000" y="1884231"/>
              <a:ext cx="914400" cy="914400"/>
            </a:xfrm>
            <a:prstGeom prst="ellipse">
              <a:avLst/>
            </a:prstGeom>
            <a:solidFill>
              <a:srgbClr val="340D06"/>
            </a:solidFill>
            <a:ln>
              <a:solidFill>
                <a:srgbClr val="FDF8F4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28" name="Gráfico 27">
              <a:extLst>
                <a:ext uri="{FF2B5EF4-FFF2-40B4-BE49-F238E27FC236}">
                  <a16:creationId xmlns:a16="http://schemas.microsoft.com/office/drawing/2014/main" id="{B2C27F52-AB83-84EE-5A1E-2F91920B6AB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817628" y="1884231"/>
              <a:ext cx="803143" cy="803143"/>
            </a:xfrm>
            <a:prstGeom prst="rect">
              <a:avLst/>
            </a:prstGeom>
          </p:spPr>
        </p:pic>
      </p:grpSp>
      <p:grpSp>
        <p:nvGrpSpPr>
          <p:cNvPr id="56" name="Agrupar 55">
            <a:extLst>
              <a:ext uri="{FF2B5EF4-FFF2-40B4-BE49-F238E27FC236}">
                <a16:creationId xmlns:a16="http://schemas.microsoft.com/office/drawing/2014/main" id="{874C0495-41BF-9D41-93C5-4FD33009AEAE}"/>
              </a:ext>
            </a:extLst>
          </p:cNvPr>
          <p:cNvGrpSpPr/>
          <p:nvPr/>
        </p:nvGrpSpPr>
        <p:grpSpPr>
          <a:xfrm>
            <a:off x="6336473" y="4343690"/>
            <a:ext cx="4979854" cy="1727200"/>
            <a:chOff x="6336473" y="4343690"/>
            <a:chExt cx="4979854" cy="1727200"/>
          </a:xfrm>
        </p:grpSpPr>
        <p:sp>
          <p:nvSpPr>
            <p:cNvPr id="31" name="Retângulo: Cantos Arredondados 30">
              <a:extLst>
                <a:ext uri="{FF2B5EF4-FFF2-40B4-BE49-F238E27FC236}">
                  <a16:creationId xmlns:a16="http://schemas.microsoft.com/office/drawing/2014/main" id="{D105BB47-8C34-8AD6-FB08-FDE4C0201E7D}"/>
                </a:ext>
              </a:extLst>
            </p:cNvPr>
            <p:cNvSpPr/>
            <p:nvPr/>
          </p:nvSpPr>
          <p:spPr>
            <a:xfrm>
              <a:off x="6336473" y="4343690"/>
              <a:ext cx="4979854" cy="1727200"/>
            </a:xfrm>
            <a:prstGeom prst="roundRect">
              <a:avLst>
                <a:gd name="adj" fmla="val 8579"/>
              </a:avLst>
            </a:prstGeom>
            <a:solidFill>
              <a:srgbClr val="D99358"/>
            </a:solidFill>
            <a:ln>
              <a:solidFill>
                <a:srgbClr val="FDF8F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5" name="CaixaDeTexto 34">
              <a:extLst>
                <a:ext uri="{FF2B5EF4-FFF2-40B4-BE49-F238E27FC236}">
                  <a16:creationId xmlns:a16="http://schemas.microsoft.com/office/drawing/2014/main" id="{5D116AAE-8FC9-CD0D-FBAE-D5BA5C677D47}"/>
                </a:ext>
              </a:extLst>
            </p:cNvPr>
            <p:cNvSpPr txBox="1"/>
            <p:nvPr/>
          </p:nvSpPr>
          <p:spPr>
            <a:xfrm>
              <a:off x="9371723" y="4646347"/>
              <a:ext cx="132119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pt-BR" sz="2400" dirty="0">
                  <a:solidFill>
                    <a:srgbClr val="340D06"/>
                  </a:solidFill>
                  <a:latin typeface="Benguiat" pitchFamily="2" charset="0"/>
                </a:rPr>
                <a:t>Título</a:t>
              </a:r>
            </a:p>
          </p:txBody>
        </p:sp>
        <p:sp>
          <p:nvSpPr>
            <p:cNvPr id="36" name="CaixaDeTexto 35">
              <a:extLst>
                <a:ext uri="{FF2B5EF4-FFF2-40B4-BE49-F238E27FC236}">
                  <a16:creationId xmlns:a16="http://schemas.microsoft.com/office/drawing/2014/main" id="{F0E37C75-DF01-F428-1469-8B67A411ADE8}"/>
                </a:ext>
              </a:extLst>
            </p:cNvPr>
            <p:cNvSpPr txBox="1"/>
            <p:nvPr/>
          </p:nvSpPr>
          <p:spPr>
            <a:xfrm>
              <a:off x="7975119" y="5108012"/>
              <a:ext cx="27178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pt-BR" sz="2000" i="1" dirty="0">
                  <a:solidFill>
                    <a:srgbClr val="FDF8F4"/>
                  </a:solidFill>
                  <a:latin typeface="Benguiat" pitchFamily="2" charset="0"/>
                </a:rPr>
                <a:t>Espaço para um pequeno texto</a:t>
              </a:r>
            </a:p>
          </p:txBody>
        </p:sp>
      </p:grpSp>
      <p:grpSp>
        <p:nvGrpSpPr>
          <p:cNvPr id="32" name="Agrupar 31">
            <a:extLst>
              <a:ext uri="{FF2B5EF4-FFF2-40B4-BE49-F238E27FC236}">
                <a16:creationId xmlns:a16="http://schemas.microsoft.com/office/drawing/2014/main" id="{87343389-182B-4016-9172-7C822A935BB7}"/>
              </a:ext>
            </a:extLst>
          </p:cNvPr>
          <p:cNvGrpSpPr/>
          <p:nvPr/>
        </p:nvGrpSpPr>
        <p:grpSpPr>
          <a:xfrm>
            <a:off x="10859127" y="4735157"/>
            <a:ext cx="914400" cy="914400"/>
            <a:chOff x="762000" y="1884231"/>
            <a:chExt cx="914400" cy="914400"/>
          </a:xfrm>
        </p:grpSpPr>
        <p:sp>
          <p:nvSpPr>
            <p:cNvPr id="33" name="Elipse 32">
              <a:extLst>
                <a:ext uri="{FF2B5EF4-FFF2-40B4-BE49-F238E27FC236}">
                  <a16:creationId xmlns:a16="http://schemas.microsoft.com/office/drawing/2014/main" id="{DBCBE285-0BAE-7321-7FA2-5B8D1BC79F07}"/>
                </a:ext>
              </a:extLst>
            </p:cNvPr>
            <p:cNvSpPr/>
            <p:nvPr/>
          </p:nvSpPr>
          <p:spPr>
            <a:xfrm>
              <a:off x="762000" y="1884231"/>
              <a:ext cx="914400" cy="914400"/>
            </a:xfrm>
            <a:prstGeom prst="ellipse">
              <a:avLst/>
            </a:prstGeom>
            <a:solidFill>
              <a:srgbClr val="340D06"/>
            </a:solidFill>
            <a:ln>
              <a:solidFill>
                <a:srgbClr val="FDF8F4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34" name="Gráfico 33">
              <a:extLst>
                <a:ext uri="{FF2B5EF4-FFF2-40B4-BE49-F238E27FC236}">
                  <a16:creationId xmlns:a16="http://schemas.microsoft.com/office/drawing/2014/main" id="{7C6ABC5E-F54F-07B8-B803-8A4B03BE563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817628" y="1884231"/>
              <a:ext cx="803143" cy="803143"/>
            </a:xfrm>
            <a:prstGeom prst="rect">
              <a:avLst/>
            </a:prstGeom>
          </p:spPr>
        </p:pic>
      </p:grpSp>
      <p:pic>
        <p:nvPicPr>
          <p:cNvPr id="38" name="Imagem 37">
            <a:extLst>
              <a:ext uri="{FF2B5EF4-FFF2-40B4-BE49-F238E27FC236}">
                <a16:creationId xmlns:a16="http://schemas.microsoft.com/office/drawing/2014/main" id="{39B25CE7-98C2-EB10-DA13-335EDB7655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15" t="20956" b="20956"/>
          <a:stretch>
            <a:fillRect/>
          </a:stretch>
        </p:blipFill>
        <p:spPr>
          <a:xfrm rot="10800000" flipV="1">
            <a:off x="9539681" y="91937"/>
            <a:ext cx="2638891" cy="2286934"/>
          </a:xfrm>
          <a:prstGeom prst="rect">
            <a:avLst/>
          </a:prstGeom>
        </p:spPr>
      </p:pic>
      <p:pic>
        <p:nvPicPr>
          <p:cNvPr id="40" name="Imagem 39" descr="Grão de café torrado simples PNG transparente - StickPNG">
            <a:extLst>
              <a:ext uri="{FF2B5EF4-FFF2-40B4-BE49-F238E27FC236}">
                <a16:creationId xmlns:a16="http://schemas.microsoft.com/office/drawing/2014/main" id="{D1DD35C6-25D8-1870-20ED-31366EA784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/>
        </p:blipFill>
        <p:spPr>
          <a:xfrm rot="20108905">
            <a:off x="6522880" y="6320615"/>
            <a:ext cx="1402479" cy="97155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42" name="Imagem 41" descr="Grão de café torrado simples PNG transparente - StickPNG">
            <a:extLst>
              <a:ext uri="{FF2B5EF4-FFF2-40B4-BE49-F238E27FC236}">
                <a16:creationId xmlns:a16="http://schemas.microsoft.com/office/drawing/2014/main" id="{83B310FD-93D3-81A1-4396-34F932D836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Blur radius="34"/>
                    </a14:imgEffect>
                  </a14:imgLayer>
                </a14:imgProps>
              </a:ext>
            </a:extLst>
          </a:blip>
          <a:stretch/>
        </p:blipFill>
        <p:spPr>
          <a:xfrm rot="6922795">
            <a:off x="-518077" y="6152184"/>
            <a:ext cx="1510811" cy="104659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44" name="Imagem 43" descr="Grão de café torrado simples PNG transparente - StickPNG">
            <a:extLst>
              <a:ext uri="{FF2B5EF4-FFF2-40B4-BE49-F238E27FC236}">
                <a16:creationId xmlns:a16="http://schemas.microsoft.com/office/drawing/2014/main" id="{75D45865-2D7F-775C-8DC4-A965BF5F301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Blur radius="34"/>
                    </a14:imgEffect>
                  </a14:imgLayer>
                </a14:imgProps>
              </a:ext>
            </a:extLst>
          </a:blip>
          <a:stretch/>
        </p:blipFill>
        <p:spPr>
          <a:xfrm rot="20786643">
            <a:off x="8605438" y="-166993"/>
            <a:ext cx="1102887" cy="76401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46" name="Imagem 45" descr="Grão de café torrado simples PNG transparente - StickPNG">
            <a:extLst>
              <a:ext uri="{FF2B5EF4-FFF2-40B4-BE49-F238E27FC236}">
                <a16:creationId xmlns:a16="http://schemas.microsoft.com/office/drawing/2014/main" id="{B4C408BC-B6C1-312B-53D0-5F9430A783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/>
        </p:blipFill>
        <p:spPr>
          <a:xfrm rot="9304016">
            <a:off x="72957" y="1138573"/>
            <a:ext cx="842977" cy="58396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48" name="Imagem 47" descr="Grão de café torrado simples PNG transparente - StickPNG">
            <a:extLst>
              <a:ext uri="{FF2B5EF4-FFF2-40B4-BE49-F238E27FC236}">
                <a16:creationId xmlns:a16="http://schemas.microsoft.com/office/drawing/2014/main" id="{2C47DA82-8569-842E-E04F-79B66F4B0F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/>
        </p:blipFill>
        <p:spPr>
          <a:xfrm rot="13403998">
            <a:off x="11870199" y="6084960"/>
            <a:ext cx="627162" cy="43445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0" name="Imagem 49" descr="Grão de café torrado simples PNG transparente - StickPNG">
            <a:extLst>
              <a:ext uri="{FF2B5EF4-FFF2-40B4-BE49-F238E27FC236}">
                <a16:creationId xmlns:a16="http://schemas.microsoft.com/office/drawing/2014/main" id="{C452DBC5-4DC6-10D8-2812-BF01FFA26D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/>
        </p:blipFill>
        <p:spPr>
          <a:xfrm rot="8598041">
            <a:off x="2004731" y="277067"/>
            <a:ext cx="627162" cy="43445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2" name="Imagem 51" descr="Grão de café torrado simples PNG transparente - StickPNG">
            <a:extLst>
              <a:ext uri="{FF2B5EF4-FFF2-40B4-BE49-F238E27FC236}">
                <a16:creationId xmlns:a16="http://schemas.microsoft.com/office/drawing/2014/main" id="{906F93C3-D39B-C74A-1F4A-D6AC92AB36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/>
        </p:blipFill>
        <p:spPr>
          <a:xfrm rot="9763049">
            <a:off x="209983" y="-135819"/>
            <a:ext cx="568924" cy="39411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30652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F60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1D73343A-FEC6-8378-B56C-1E2A0EEFF2BD}"/>
              </a:ext>
            </a:extLst>
          </p:cNvPr>
          <p:cNvSpPr txBox="1"/>
          <p:nvPr/>
        </p:nvSpPr>
        <p:spPr>
          <a:xfrm>
            <a:off x="9199313" y="513240"/>
            <a:ext cx="226536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FDF8F4"/>
                </a:solidFill>
                <a:latin typeface="Benguiat" pitchFamily="2" charset="0"/>
              </a:rPr>
              <a:t>Título</a:t>
            </a:r>
          </a:p>
        </p:txBody>
      </p:sp>
      <p:grpSp>
        <p:nvGrpSpPr>
          <p:cNvPr id="49" name="Agrupar 48">
            <a:extLst>
              <a:ext uri="{FF2B5EF4-FFF2-40B4-BE49-F238E27FC236}">
                <a16:creationId xmlns:a16="http://schemas.microsoft.com/office/drawing/2014/main" id="{243169D7-5EB3-4FC8-E19D-AE2DD183085A}"/>
              </a:ext>
            </a:extLst>
          </p:cNvPr>
          <p:cNvGrpSpPr/>
          <p:nvPr/>
        </p:nvGrpSpPr>
        <p:grpSpPr>
          <a:xfrm>
            <a:off x="9194752" y="1017651"/>
            <a:ext cx="2269925" cy="1015663"/>
            <a:chOff x="9194752" y="1017651"/>
            <a:chExt cx="2269925" cy="1015663"/>
          </a:xfrm>
        </p:grpSpPr>
        <p:sp>
          <p:nvSpPr>
            <p:cNvPr id="5" name="Retângulo 4">
              <a:extLst>
                <a:ext uri="{FF2B5EF4-FFF2-40B4-BE49-F238E27FC236}">
                  <a16:creationId xmlns:a16="http://schemas.microsoft.com/office/drawing/2014/main" id="{09F09FA0-30A5-0858-ED4D-7C5122382B45}"/>
                </a:ext>
              </a:extLst>
            </p:cNvPr>
            <p:cNvSpPr/>
            <p:nvPr/>
          </p:nvSpPr>
          <p:spPr>
            <a:xfrm>
              <a:off x="9194752" y="1176737"/>
              <a:ext cx="2265364" cy="610356"/>
            </a:xfrm>
            <a:prstGeom prst="rect">
              <a:avLst/>
            </a:prstGeom>
            <a:solidFill>
              <a:srgbClr val="D9935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highlight>
                  <a:srgbClr val="D99358"/>
                </a:highlight>
              </a:endParaRPr>
            </a:p>
          </p:txBody>
        </p:sp>
        <p:sp>
          <p:nvSpPr>
            <p:cNvPr id="7" name="CaixaDeTexto 6">
              <a:extLst>
                <a:ext uri="{FF2B5EF4-FFF2-40B4-BE49-F238E27FC236}">
                  <a16:creationId xmlns:a16="http://schemas.microsoft.com/office/drawing/2014/main" id="{B95B82D1-936F-CA3A-E284-021FEB88D562}"/>
                </a:ext>
              </a:extLst>
            </p:cNvPr>
            <p:cNvSpPr txBox="1"/>
            <p:nvPr/>
          </p:nvSpPr>
          <p:spPr>
            <a:xfrm>
              <a:off x="9220152" y="1017651"/>
              <a:ext cx="2244525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6000" dirty="0">
                  <a:solidFill>
                    <a:srgbClr val="FDF8F4"/>
                  </a:solidFill>
                  <a:latin typeface="Brush Script MT" panose="03060802040406070304" pitchFamily="66" charset="0"/>
                </a:rPr>
                <a:t>subtítulo</a:t>
              </a:r>
            </a:p>
          </p:txBody>
        </p:sp>
      </p:grpSp>
      <p:grpSp>
        <p:nvGrpSpPr>
          <p:cNvPr id="25" name="Agrupar 24">
            <a:extLst>
              <a:ext uri="{FF2B5EF4-FFF2-40B4-BE49-F238E27FC236}">
                <a16:creationId xmlns:a16="http://schemas.microsoft.com/office/drawing/2014/main" id="{92BB5D87-4558-02E5-2917-35FD8277BDE6}"/>
              </a:ext>
            </a:extLst>
          </p:cNvPr>
          <p:cNvGrpSpPr/>
          <p:nvPr/>
        </p:nvGrpSpPr>
        <p:grpSpPr>
          <a:xfrm>
            <a:off x="6224825" y="2192400"/>
            <a:ext cx="2712277" cy="1727200"/>
            <a:chOff x="6224825" y="2192400"/>
            <a:chExt cx="2712277" cy="1727200"/>
          </a:xfrm>
        </p:grpSpPr>
        <p:sp>
          <p:nvSpPr>
            <p:cNvPr id="10" name="Retângulo: Cantos Arredondados 9">
              <a:extLst>
                <a:ext uri="{FF2B5EF4-FFF2-40B4-BE49-F238E27FC236}">
                  <a16:creationId xmlns:a16="http://schemas.microsoft.com/office/drawing/2014/main" id="{AF22863D-61D1-0258-A281-98C5E50EF667}"/>
                </a:ext>
              </a:extLst>
            </p:cNvPr>
            <p:cNvSpPr/>
            <p:nvPr/>
          </p:nvSpPr>
          <p:spPr>
            <a:xfrm>
              <a:off x="6224825" y="2192400"/>
              <a:ext cx="2712277" cy="1727200"/>
            </a:xfrm>
            <a:prstGeom prst="roundRect">
              <a:avLst>
                <a:gd name="adj" fmla="val 8579"/>
              </a:avLst>
            </a:prstGeom>
            <a:solidFill>
              <a:srgbClr val="340D06"/>
            </a:solidFill>
            <a:ln>
              <a:solidFill>
                <a:srgbClr val="FDF8F4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CaixaDeTexto 13">
              <a:extLst>
                <a:ext uri="{FF2B5EF4-FFF2-40B4-BE49-F238E27FC236}">
                  <a16:creationId xmlns:a16="http://schemas.microsoft.com/office/drawing/2014/main" id="{40C9BBDB-B2CC-1838-580C-7D75423A3360}"/>
                </a:ext>
              </a:extLst>
            </p:cNvPr>
            <p:cNvSpPr txBox="1"/>
            <p:nvPr/>
          </p:nvSpPr>
          <p:spPr>
            <a:xfrm>
              <a:off x="6929470" y="2348057"/>
              <a:ext cx="132119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400" dirty="0">
                  <a:solidFill>
                    <a:srgbClr val="D99358"/>
                  </a:solidFill>
                  <a:latin typeface="Benguiat" pitchFamily="2" charset="0"/>
                </a:rPr>
                <a:t>Título</a:t>
              </a:r>
            </a:p>
          </p:txBody>
        </p:sp>
        <p:sp>
          <p:nvSpPr>
            <p:cNvPr id="16" name="CaixaDeTexto 15">
              <a:extLst>
                <a:ext uri="{FF2B5EF4-FFF2-40B4-BE49-F238E27FC236}">
                  <a16:creationId xmlns:a16="http://schemas.microsoft.com/office/drawing/2014/main" id="{9CDCFE3D-1AE3-D5AB-5D89-2EE4C384995D}"/>
                </a:ext>
              </a:extLst>
            </p:cNvPr>
            <p:cNvSpPr txBox="1"/>
            <p:nvPr/>
          </p:nvSpPr>
          <p:spPr>
            <a:xfrm>
              <a:off x="6379487" y="2809722"/>
              <a:ext cx="24029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000" i="1" dirty="0">
                  <a:solidFill>
                    <a:srgbClr val="FDF8F4"/>
                  </a:solidFill>
                  <a:latin typeface="Benguiat" pitchFamily="2" charset="0"/>
                </a:rPr>
                <a:t>Espaço para um pequeno texto</a:t>
              </a:r>
            </a:p>
          </p:txBody>
        </p:sp>
      </p:grpSp>
      <p:grpSp>
        <p:nvGrpSpPr>
          <p:cNvPr id="23" name="Agrupar 22">
            <a:extLst>
              <a:ext uri="{FF2B5EF4-FFF2-40B4-BE49-F238E27FC236}">
                <a16:creationId xmlns:a16="http://schemas.microsoft.com/office/drawing/2014/main" id="{620D1DF2-D371-873F-1C30-EA55B6A65BE8}"/>
              </a:ext>
            </a:extLst>
          </p:cNvPr>
          <p:cNvGrpSpPr/>
          <p:nvPr/>
        </p:nvGrpSpPr>
        <p:grpSpPr>
          <a:xfrm>
            <a:off x="284971" y="2192400"/>
            <a:ext cx="2712277" cy="1727200"/>
            <a:chOff x="284971" y="2192400"/>
            <a:chExt cx="2712277" cy="1727200"/>
          </a:xfrm>
        </p:grpSpPr>
        <p:sp>
          <p:nvSpPr>
            <p:cNvPr id="12" name="Retângulo: Cantos Arredondados 11">
              <a:extLst>
                <a:ext uri="{FF2B5EF4-FFF2-40B4-BE49-F238E27FC236}">
                  <a16:creationId xmlns:a16="http://schemas.microsoft.com/office/drawing/2014/main" id="{5D9D0660-52DA-6CD2-6075-CE663A281D99}"/>
                </a:ext>
              </a:extLst>
            </p:cNvPr>
            <p:cNvSpPr/>
            <p:nvPr/>
          </p:nvSpPr>
          <p:spPr>
            <a:xfrm>
              <a:off x="284971" y="2192400"/>
              <a:ext cx="2712277" cy="1727200"/>
            </a:xfrm>
            <a:prstGeom prst="roundRect">
              <a:avLst>
                <a:gd name="adj" fmla="val 8579"/>
              </a:avLst>
            </a:prstGeom>
            <a:solidFill>
              <a:srgbClr val="D99358"/>
            </a:solidFill>
            <a:ln>
              <a:solidFill>
                <a:srgbClr val="FDF8F4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7" name="CaixaDeTexto 16">
              <a:extLst>
                <a:ext uri="{FF2B5EF4-FFF2-40B4-BE49-F238E27FC236}">
                  <a16:creationId xmlns:a16="http://schemas.microsoft.com/office/drawing/2014/main" id="{18949A6A-342C-15B1-4383-570789D68430}"/>
                </a:ext>
              </a:extLst>
            </p:cNvPr>
            <p:cNvSpPr txBox="1"/>
            <p:nvPr/>
          </p:nvSpPr>
          <p:spPr>
            <a:xfrm>
              <a:off x="989702" y="2348057"/>
              <a:ext cx="132119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400" dirty="0">
                  <a:solidFill>
                    <a:srgbClr val="340D06"/>
                  </a:solidFill>
                  <a:latin typeface="Benguiat" pitchFamily="2" charset="0"/>
                </a:rPr>
                <a:t>Título</a:t>
              </a:r>
            </a:p>
          </p:txBody>
        </p:sp>
        <p:sp>
          <p:nvSpPr>
            <p:cNvPr id="18" name="CaixaDeTexto 17">
              <a:extLst>
                <a:ext uri="{FF2B5EF4-FFF2-40B4-BE49-F238E27FC236}">
                  <a16:creationId xmlns:a16="http://schemas.microsoft.com/office/drawing/2014/main" id="{1B31D61E-F4F6-B949-AF8B-82A57BF10F2B}"/>
                </a:ext>
              </a:extLst>
            </p:cNvPr>
            <p:cNvSpPr txBox="1"/>
            <p:nvPr/>
          </p:nvSpPr>
          <p:spPr>
            <a:xfrm>
              <a:off x="439719" y="2809722"/>
              <a:ext cx="24029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000" i="1" dirty="0">
                  <a:solidFill>
                    <a:srgbClr val="FDF8F4"/>
                  </a:solidFill>
                  <a:latin typeface="Benguiat" pitchFamily="2" charset="0"/>
                </a:rPr>
                <a:t>Espaço para um pequeno texto</a:t>
              </a:r>
            </a:p>
          </p:txBody>
        </p:sp>
      </p:grpSp>
      <p:grpSp>
        <p:nvGrpSpPr>
          <p:cNvPr id="24" name="Agrupar 23">
            <a:extLst>
              <a:ext uri="{FF2B5EF4-FFF2-40B4-BE49-F238E27FC236}">
                <a16:creationId xmlns:a16="http://schemas.microsoft.com/office/drawing/2014/main" id="{9D7706C8-4327-AAB0-C993-E8F15D0C5418}"/>
              </a:ext>
            </a:extLst>
          </p:cNvPr>
          <p:cNvGrpSpPr/>
          <p:nvPr/>
        </p:nvGrpSpPr>
        <p:grpSpPr>
          <a:xfrm>
            <a:off x="3254898" y="2192400"/>
            <a:ext cx="2712277" cy="1727200"/>
            <a:chOff x="3254898" y="2192400"/>
            <a:chExt cx="2712277" cy="1727200"/>
          </a:xfrm>
        </p:grpSpPr>
        <p:sp>
          <p:nvSpPr>
            <p:cNvPr id="11" name="Retângulo: Cantos Arredondados 10">
              <a:extLst>
                <a:ext uri="{FF2B5EF4-FFF2-40B4-BE49-F238E27FC236}">
                  <a16:creationId xmlns:a16="http://schemas.microsoft.com/office/drawing/2014/main" id="{F4AA5DB0-677E-BF19-A9F4-C2F883C90F63}"/>
                </a:ext>
              </a:extLst>
            </p:cNvPr>
            <p:cNvSpPr/>
            <p:nvPr/>
          </p:nvSpPr>
          <p:spPr>
            <a:xfrm>
              <a:off x="3254898" y="2192400"/>
              <a:ext cx="2712277" cy="1727200"/>
            </a:xfrm>
            <a:prstGeom prst="roundRect">
              <a:avLst>
                <a:gd name="adj" fmla="val 8579"/>
              </a:avLst>
            </a:prstGeom>
            <a:solidFill>
              <a:srgbClr val="D99358"/>
            </a:solidFill>
            <a:ln>
              <a:solidFill>
                <a:srgbClr val="FDF8F4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CaixaDeTexto 18">
              <a:extLst>
                <a:ext uri="{FF2B5EF4-FFF2-40B4-BE49-F238E27FC236}">
                  <a16:creationId xmlns:a16="http://schemas.microsoft.com/office/drawing/2014/main" id="{A41F4DAF-DA7F-FAE6-6B89-912C71C8F5F0}"/>
                </a:ext>
              </a:extLst>
            </p:cNvPr>
            <p:cNvSpPr txBox="1"/>
            <p:nvPr/>
          </p:nvSpPr>
          <p:spPr>
            <a:xfrm>
              <a:off x="3942637" y="2348057"/>
              <a:ext cx="132119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400" dirty="0">
                  <a:solidFill>
                    <a:srgbClr val="340D06"/>
                  </a:solidFill>
                  <a:latin typeface="Benguiat" pitchFamily="2" charset="0"/>
                </a:rPr>
                <a:t>Título</a:t>
              </a:r>
            </a:p>
          </p:txBody>
        </p:sp>
        <p:sp>
          <p:nvSpPr>
            <p:cNvPr id="20" name="CaixaDeTexto 19">
              <a:extLst>
                <a:ext uri="{FF2B5EF4-FFF2-40B4-BE49-F238E27FC236}">
                  <a16:creationId xmlns:a16="http://schemas.microsoft.com/office/drawing/2014/main" id="{89F31F23-00FD-EF74-96D6-13F443FF3629}"/>
                </a:ext>
              </a:extLst>
            </p:cNvPr>
            <p:cNvSpPr txBox="1"/>
            <p:nvPr/>
          </p:nvSpPr>
          <p:spPr>
            <a:xfrm>
              <a:off x="3392654" y="2809722"/>
              <a:ext cx="24029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000" i="1" dirty="0">
                  <a:solidFill>
                    <a:srgbClr val="FDF8F4"/>
                  </a:solidFill>
                  <a:latin typeface="Benguiat" pitchFamily="2" charset="0"/>
                </a:rPr>
                <a:t>Espaço para um pequeno texto</a:t>
              </a:r>
            </a:p>
          </p:txBody>
        </p:sp>
      </p:grpSp>
      <p:grpSp>
        <p:nvGrpSpPr>
          <p:cNvPr id="26" name="Agrupar 25">
            <a:extLst>
              <a:ext uri="{FF2B5EF4-FFF2-40B4-BE49-F238E27FC236}">
                <a16:creationId xmlns:a16="http://schemas.microsoft.com/office/drawing/2014/main" id="{509EF5B0-9FAB-3759-0EAA-83EC3180F00A}"/>
              </a:ext>
            </a:extLst>
          </p:cNvPr>
          <p:cNvGrpSpPr/>
          <p:nvPr/>
        </p:nvGrpSpPr>
        <p:grpSpPr>
          <a:xfrm>
            <a:off x="9194752" y="2192400"/>
            <a:ext cx="2712277" cy="1727200"/>
            <a:chOff x="9194752" y="2192400"/>
            <a:chExt cx="2712277" cy="1727200"/>
          </a:xfrm>
        </p:grpSpPr>
        <p:sp>
          <p:nvSpPr>
            <p:cNvPr id="9" name="Retângulo: Cantos Arredondados 8">
              <a:extLst>
                <a:ext uri="{FF2B5EF4-FFF2-40B4-BE49-F238E27FC236}">
                  <a16:creationId xmlns:a16="http://schemas.microsoft.com/office/drawing/2014/main" id="{8B2131F8-C6BF-EA6E-87B1-C5721C39A709}"/>
                </a:ext>
              </a:extLst>
            </p:cNvPr>
            <p:cNvSpPr/>
            <p:nvPr/>
          </p:nvSpPr>
          <p:spPr>
            <a:xfrm>
              <a:off x="9194752" y="2192400"/>
              <a:ext cx="2712277" cy="1727200"/>
            </a:xfrm>
            <a:prstGeom prst="roundRect">
              <a:avLst>
                <a:gd name="adj" fmla="val 8579"/>
              </a:avLst>
            </a:prstGeom>
            <a:solidFill>
              <a:srgbClr val="D99358"/>
            </a:solidFill>
            <a:ln>
              <a:solidFill>
                <a:srgbClr val="FDF8F4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1" name="CaixaDeTexto 20">
              <a:extLst>
                <a:ext uri="{FF2B5EF4-FFF2-40B4-BE49-F238E27FC236}">
                  <a16:creationId xmlns:a16="http://schemas.microsoft.com/office/drawing/2014/main" id="{4380F536-A996-1E7B-385C-7863865F8D24}"/>
                </a:ext>
              </a:extLst>
            </p:cNvPr>
            <p:cNvSpPr txBox="1"/>
            <p:nvPr/>
          </p:nvSpPr>
          <p:spPr>
            <a:xfrm>
              <a:off x="9899312" y="2346614"/>
              <a:ext cx="132119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400" dirty="0">
                  <a:solidFill>
                    <a:srgbClr val="340D06"/>
                  </a:solidFill>
                  <a:latin typeface="Benguiat" pitchFamily="2" charset="0"/>
                </a:rPr>
                <a:t>Título</a:t>
              </a:r>
            </a:p>
          </p:txBody>
        </p:sp>
        <p:sp>
          <p:nvSpPr>
            <p:cNvPr id="22" name="CaixaDeTexto 21">
              <a:extLst>
                <a:ext uri="{FF2B5EF4-FFF2-40B4-BE49-F238E27FC236}">
                  <a16:creationId xmlns:a16="http://schemas.microsoft.com/office/drawing/2014/main" id="{670BB421-9432-A053-32D7-05A73F4514F9}"/>
                </a:ext>
              </a:extLst>
            </p:cNvPr>
            <p:cNvSpPr txBox="1"/>
            <p:nvPr/>
          </p:nvSpPr>
          <p:spPr>
            <a:xfrm>
              <a:off x="9349329" y="2808279"/>
              <a:ext cx="24029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000" i="1" dirty="0">
                  <a:solidFill>
                    <a:srgbClr val="FDF8F4"/>
                  </a:solidFill>
                  <a:latin typeface="Benguiat" pitchFamily="2" charset="0"/>
                </a:rPr>
                <a:t>Espaço para um pequeno texto</a:t>
              </a:r>
            </a:p>
          </p:txBody>
        </p:sp>
      </p:grpSp>
      <p:pic>
        <p:nvPicPr>
          <p:cNvPr id="28" name="Gráfico 27" descr="Seta: reta com preenchimento sólido">
            <a:extLst>
              <a:ext uri="{FF2B5EF4-FFF2-40B4-BE49-F238E27FC236}">
                <a16:creationId xmlns:a16="http://schemas.microsoft.com/office/drawing/2014/main" id="{C23F8030-1464-FC8F-E40E-9B393FCB235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flipH="1">
            <a:off x="2857544" y="2874081"/>
            <a:ext cx="554919" cy="554919"/>
          </a:xfrm>
          <a:prstGeom prst="rect">
            <a:avLst/>
          </a:prstGeom>
        </p:spPr>
      </p:pic>
      <p:pic>
        <p:nvPicPr>
          <p:cNvPr id="29" name="Gráfico 28" descr="Seta: reta com preenchimento sólido">
            <a:extLst>
              <a:ext uri="{FF2B5EF4-FFF2-40B4-BE49-F238E27FC236}">
                <a16:creationId xmlns:a16="http://schemas.microsoft.com/office/drawing/2014/main" id="{05991D8F-9F86-A97C-9569-153D4616F4B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5854837" y="2874081"/>
            <a:ext cx="554919" cy="554919"/>
          </a:xfrm>
          <a:prstGeom prst="rect">
            <a:avLst/>
          </a:prstGeom>
        </p:spPr>
      </p:pic>
      <p:pic>
        <p:nvPicPr>
          <p:cNvPr id="30" name="Gráfico 29" descr="Seta: reta com preenchimento sólido">
            <a:extLst>
              <a:ext uri="{FF2B5EF4-FFF2-40B4-BE49-F238E27FC236}">
                <a16:creationId xmlns:a16="http://schemas.microsoft.com/office/drawing/2014/main" id="{D92FA177-A852-C088-BA76-4553955D9EF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8779537" y="2874080"/>
            <a:ext cx="554919" cy="554919"/>
          </a:xfrm>
          <a:prstGeom prst="rect">
            <a:avLst/>
          </a:prstGeom>
        </p:spPr>
      </p:pic>
      <p:sp>
        <p:nvSpPr>
          <p:cNvPr id="32" name="CaixaDeTexto 31">
            <a:extLst>
              <a:ext uri="{FF2B5EF4-FFF2-40B4-BE49-F238E27FC236}">
                <a16:creationId xmlns:a16="http://schemas.microsoft.com/office/drawing/2014/main" id="{51C264FB-DA72-B3AB-0EDE-D00112C3A088}"/>
              </a:ext>
            </a:extLst>
          </p:cNvPr>
          <p:cNvSpPr txBox="1"/>
          <p:nvPr/>
        </p:nvSpPr>
        <p:spPr>
          <a:xfrm>
            <a:off x="989702" y="4727156"/>
            <a:ext cx="105728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i="1" dirty="0">
                <a:solidFill>
                  <a:srgbClr val="FDF8F4"/>
                </a:solidFill>
                <a:latin typeface="Benguiat" pitchFamily="2" charset="0"/>
              </a:rPr>
              <a:t>Este é um espaço para um pequeno texto. Não esqueça de </a:t>
            </a:r>
            <a:r>
              <a:rPr lang="pt-BR" sz="2800" i="1" dirty="0">
                <a:solidFill>
                  <a:srgbClr val="FDF8F4"/>
                </a:solidFill>
                <a:highlight>
                  <a:srgbClr val="D99358"/>
                </a:highlight>
                <a:latin typeface="Benguiat" pitchFamily="2" charset="0"/>
              </a:rPr>
              <a:t>destacar palavras importantes</a:t>
            </a:r>
            <a:r>
              <a:rPr lang="pt-BR" sz="2800" i="1" dirty="0">
                <a:solidFill>
                  <a:srgbClr val="FDF8F4"/>
                </a:solidFill>
                <a:latin typeface="Benguiat" pitchFamily="2" charset="0"/>
              </a:rPr>
              <a:t>.</a:t>
            </a:r>
          </a:p>
        </p:txBody>
      </p:sp>
      <p:pic>
        <p:nvPicPr>
          <p:cNvPr id="34" name="Imagem 33">
            <a:extLst>
              <a:ext uri="{FF2B5EF4-FFF2-40B4-BE49-F238E27FC236}">
                <a16:creationId xmlns:a16="http://schemas.microsoft.com/office/drawing/2014/main" id="{28ABE5DC-B4DD-ED4B-C6F4-B73026EBD5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50" t="20956" b="20956"/>
          <a:stretch>
            <a:fillRect/>
          </a:stretch>
        </p:blipFill>
        <p:spPr>
          <a:xfrm flipV="1">
            <a:off x="-873372" y="-976292"/>
            <a:ext cx="3670300" cy="2286934"/>
          </a:xfrm>
          <a:prstGeom prst="rect">
            <a:avLst/>
          </a:prstGeom>
        </p:spPr>
      </p:pic>
      <p:pic>
        <p:nvPicPr>
          <p:cNvPr id="36" name="Imagem 35" descr="Grão de café torrado simples PNG transparente - StickPNG">
            <a:extLst>
              <a:ext uri="{FF2B5EF4-FFF2-40B4-BE49-F238E27FC236}">
                <a16:creationId xmlns:a16="http://schemas.microsoft.com/office/drawing/2014/main" id="{71C10123-4645-E74C-245B-8106C3ECCC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/>
        </p:blipFill>
        <p:spPr>
          <a:xfrm rot="20108905">
            <a:off x="6364047" y="-115335"/>
            <a:ext cx="1402479" cy="97155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8" name="Imagem 37" descr="Grão de café torrado simples PNG transparente - StickPNG">
            <a:extLst>
              <a:ext uri="{FF2B5EF4-FFF2-40B4-BE49-F238E27FC236}">
                <a16:creationId xmlns:a16="http://schemas.microsoft.com/office/drawing/2014/main" id="{8A2AE084-E95D-8C5B-BD76-DA8B39E1E0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Blur radius="34"/>
                    </a14:imgEffect>
                  </a14:imgLayer>
                </a14:imgProps>
              </a:ext>
            </a:extLst>
          </a:blip>
          <a:stretch/>
        </p:blipFill>
        <p:spPr>
          <a:xfrm rot="6922795">
            <a:off x="-755406" y="4483422"/>
            <a:ext cx="1510811" cy="104659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40" name="Imagem 39" descr="Grão de café torrado simples PNG transparente - StickPNG">
            <a:extLst>
              <a:ext uri="{FF2B5EF4-FFF2-40B4-BE49-F238E27FC236}">
                <a16:creationId xmlns:a16="http://schemas.microsoft.com/office/drawing/2014/main" id="{AE1FAAE0-BBC5-2FDA-48D6-2B46C4CB585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Blur radius="34"/>
                    </a14:imgEffect>
                  </a14:imgLayer>
                </a14:imgProps>
              </a:ext>
            </a:extLst>
          </a:blip>
          <a:stretch/>
        </p:blipFill>
        <p:spPr>
          <a:xfrm rot="20786643">
            <a:off x="7068163" y="6206210"/>
            <a:ext cx="1102887" cy="76401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42" name="Imagem 41" descr="Grão de café torrado simples PNG transparente - StickPNG">
            <a:extLst>
              <a:ext uri="{FF2B5EF4-FFF2-40B4-BE49-F238E27FC236}">
                <a16:creationId xmlns:a16="http://schemas.microsoft.com/office/drawing/2014/main" id="{6E0BA345-10E4-6197-681B-4EEF0712CF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/>
        </p:blipFill>
        <p:spPr>
          <a:xfrm rot="9304016">
            <a:off x="714327" y="6436051"/>
            <a:ext cx="842977" cy="58396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44" name="Imagem 43" descr="Grão de café torrado simples PNG transparente - StickPNG">
            <a:extLst>
              <a:ext uri="{FF2B5EF4-FFF2-40B4-BE49-F238E27FC236}">
                <a16:creationId xmlns:a16="http://schemas.microsoft.com/office/drawing/2014/main" id="{9DA9D938-6AC9-504E-A9D3-7C8AAA254A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/>
        </p:blipFill>
        <p:spPr>
          <a:xfrm rot="13403998">
            <a:off x="4375090" y="1167615"/>
            <a:ext cx="627162" cy="43445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46" name="Imagem 45" descr="Grão de café torrado simples PNG transparente - StickPNG">
            <a:extLst>
              <a:ext uri="{FF2B5EF4-FFF2-40B4-BE49-F238E27FC236}">
                <a16:creationId xmlns:a16="http://schemas.microsoft.com/office/drawing/2014/main" id="{42F7DA11-A113-9319-F0AE-2DDA88496E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/>
        </p:blipFill>
        <p:spPr>
          <a:xfrm rot="8598041">
            <a:off x="10706112" y="6009414"/>
            <a:ext cx="627162" cy="43445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48" name="Imagem 47" descr="Grão de café torrado simples PNG transparente - StickPNG">
            <a:extLst>
              <a:ext uri="{FF2B5EF4-FFF2-40B4-BE49-F238E27FC236}">
                <a16:creationId xmlns:a16="http://schemas.microsoft.com/office/drawing/2014/main" id="{454E51A4-40BD-7174-0E7A-C21DA252BE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/>
        </p:blipFill>
        <p:spPr>
          <a:xfrm rot="9763049">
            <a:off x="2512466" y="329619"/>
            <a:ext cx="568924" cy="39411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03082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8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44562AD0-F06B-D499-2C63-D04E1643E8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440"/>
          <a:stretch>
            <a:fillRect/>
          </a:stretch>
        </p:blipFill>
        <p:spPr>
          <a:xfrm rot="10800000" flipH="1">
            <a:off x="0" y="1846131"/>
            <a:ext cx="4789714" cy="6858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8C9ED5A4-F14A-A539-1285-B10A3B8F425D}"/>
              </a:ext>
            </a:extLst>
          </p:cNvPr>
          <p:cNvSpPr txBox="1"/>
          <p:nvPr/>
        </p:nvSpPr>
        <p:spPr>
          <a:xfrm>
            <a:off x="596886" y="326057"/>
            <a:ext cx="226536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340D06"/>
                </a:solidFill>
                <a:latin typeface="Benguiat" pitchFamily="2" charset="0"/>
              </a:rPr>
              <a:t>Título</a:t>
            </a:r>
          </a:p>
        </p:txBody>
      </p:sp>
      <p:grpSp>
        <p:nvGrpSpPr>
          <p:cNvPr id="32" name="Agrupar 31">
            <a:extLst>
              <a:ext uri="{FF2B5EF4-FFF2-40B4-BE49-F238E27FC236}">
                <a16:creationId xmlns:a16="http://schemas.microsoft.com/office/drawing/2014/main" id="{39E081BB-A979-A474-07F1-56E6F9CA80F0}"/>
              </a:ext>
            </a:extLst>
          </p:cNvPr>
          <p:cNvGrpSpPr/>
          <p:nvPr/>
        </p:nvGrpSpPr>
        <p:grpSpPr>
          <a:xfrm>
            <a:off x="592325" y="830468"/>
            <a:ext cx="2269925" cy="1015663"/>
            <a:chOff x="592325" y="830468"/>
            <a:chExt cx="2269925" cy="1015663"/>
          </a:xfrm>
        </p:grpSpPr>
        <p:sp>
          <p:nvSpPr>
            <p:cNvPr id="7" name="Retângulo 6">
              <a:extLst>
                <a:ext uri="{FF2B5EF4-FFF2-40B4-BE49-F238E27FC236}">
                  <a16:creationId xmlns:a16="http://schemas.microsoft.com/office/drawing/2014/main" id="{EC1202A4-D3E5-4997-D30E-1994C4ABF377}"/>
                </a:ext>
              </a:extLst>
            </p:cNvPr>
            <p:cNvSpPr/>
            <p:nvPr/>
          </p:nvSpPr>
          <p:spPr>
            <a:xfrm>
              <a:off x="592325" y="989554"/>
              <a:ext cx="2265364" cy="610356"/>
            </a:xfrm>
            <a:prstGeom prst="rect">
              <a:avLst/>
            </a:prstGeom>
            <a:solidFill>
              <a:srgbClr val="D9935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highlight>
                  <a:srgbClr val="D99358"/>
                </a:highlight>
              </a:endParaRPr>
            </a:p>
          </p:txBody>
        </p:sp>
        <p:sp>
          <p:nvSpPr>
            <p:cNvPr id="9" name="CaixaDeTexto 8">
              <a:extLst>
                <a:ext uri="{FF2B5EF4-FFF2-40B4-BE49-F238E27FC236}">
                  <a16:creationId xmlns:a16="http://schemas.microsoft.com/office/drawing/2014/main" id="{54AC3445-7A25-5DB0-42C7-9A7FCF05BAFF}"/>
                </a:ext>
              </a:extLst>
            </p:cNvPr>
            <p:cNvSpPr txBox="1"/>
            <p:nvPr/>
          </p:nvSpPr>
          <p:spPr>
            <a:xfrm>
              <a:off x="617725" y="830468"/>
              <a:ext cx="2244525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6000" dirty="0">
                  <a:solidFill>
                    <a:srgbClr val="340D06"/>
                  </a:solidFill>
                  <a:latin typeface="Brush Script MT" panose="03060802040406070304" pitchFamily="66" charset="0"/>
                </a:rPr>
                <a:t>subtítulo</a:t>
              </a:r>
            </a:p>
          </p:txBody>
        </p:sp>
      </p:grpSp>
      <p:sp>
        <p:nvSpPr>
          <p:cNvPr id="10" name="Retângulo 9">
            <a:extLst>
              <a:ext uri="{FF2B5EF4-FFF2-40B4-BE49-F238E27FC236}">
                <a16:creationId xmlns:a16="http://schemas.microsoft.com/office/drawing/2014/main" id="{15AAFFBD-6500-C496-8C3F-68B5C8166478}"/>
              </a:ext>
            </a:extLst>
          </p:cNvPr>
          <p:cNvSpPr/>
          <p:nvPr/>
        </p:nvSpPr>
        <p:spPr>
          <a:xfrm>
            <a:off x="5219700" y="326057"/>
            <a:ext cx="6743700" cy="653194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5AD8EA03-F752-A2F0-2CCF-6B91993AE8F6}"/>
              </a:ext>
            </a:extLst>
          </p:cNvPr>
          <p:cNvSpPr txBox="1"/>
          <p:nvPr/>
        </p:nvSpPr>
        <p:spPr>
          <a:xfrm>
            <a:off x="7710539" y="599635"/>
            <a:ext cx="17620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340D06"/>
                </a:solidFill>
                <a:latin typeface="Benguiat" pitchFamily="2" charset="0"/>
              </a:rPr>
              <a:t>Questão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0E8FA122-5BA8-9FCC-FD15-B0664A607FA2}"/>
              </a:ext>
            </a:extLst>
          </p:cNvPr>
          <p:cNvSpPr txBox="1"/>
          <p:nvPr/>
        </p:nvSpPr>
        <p:spPr>
          <a:xfrm>
            <a:off x="5460066" y="1138245"/>
            <a:ext cx="63255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i="1" dirty="0">
                <a:solidFill>
                  <a:srgbClr val="340D06"/>
                </a:solidFill>
                <a:latin typeface="Benguiat" pitchFamily="2" charset="0"/>
              </a:rPr>
              <a:t>Este é um espaço para um pequeno texto. Não esqueça de </a:t>
            </a:r>
            <a:r>
              <a:rPr lang="pt-BR" i="1" dirty="0">
                <a:solidFill>
                  <a:srgbClr val="340D06"/>
                </a:solidFill>
                <a:highlight>
                  <a:srgbClr val="D99358"/>
                </a:highlight>
                <a:latin typeface="Benguiat" pitchFamily="2" charset="0"/>
              </a:rPr>
              <a:t>destacar palavras importantes</a:t>
            </a:r>
            <a:r>
              <a:rPr lang="pt-BR" i="1" dirty="0">
                <a:solidFill>
                  <a:srgbClr val="340D06"/>
                </a:solidFill>
                <a:latin typeface="Benguiat" pitchFamily="2" charset="0"/>
              </a:rPr>
              <a:t>.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9E492297-CFB1-BB9F-8E6B-716BE2321CBF}"/>
              </a:ext>
            </a:extLst>
          </p:cNvPr>
          <p:cNvSpPr txBox="1"/>
          <p:nvPr/>
        </p:nvSpPr>
        <p:spPr>
          <a:xfrm>
            <a:off x="7710539" y="3263713"/>
            <a:ext cx="21403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340D06"/>
                </a:solidFill>
                <a:latin typeface="Benguiat" pitchFamily="2" charset="0"/>
              </a:rPr>
              <a:t>Resolução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98F6E56E-8859-C4CE-3DA6-8C222687C244}"/>
              </a:ext>
            </a:extLst>
          </p:cNvPr>
          <p:cNvSpPr txBox="1"/>
          <p:nvPr/>
        </p:nvSpPr>
        <p:spPr>
          <a:xfrm>
            <a:off x="5460066" y="3826761"/>
            <a:ext cx="63255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i="1" dirty="0">
                <a:solidFill>
                  <a:srgbClr val="340D06"/>
                </a:solidFill>
                <a:latin typeface="Benguiat" pitchFamily="2" charset="0"/>
              </a:rPr>
              <a:t>Este é um espaço para um pequeno texto. Não esqueça de </a:t>
            </a:r>
            <a:r>
              <a:rPr lang="pt-BR" i="1" dirty="0">
                <a:solidFill>
                  <a:srgbClr val="340D06"/>
                </a:solidFill>
                <a:highlight>
                  <a:srgbClr val="D99358"/>
                </a:highlight>
                <a:latin typeface="Benguiat" pitchFamily="2" charset="0"/>
              </a:rPr>
              <a:t>destacar palavras importantes</a:t>
            </a:r>
            <a:r>
              <a:rPr lang="pt-BR" i="1" dirty="0">
                <a:solidFill>
                  <a:srgbClr val="340D06"/>
                </a:solidFill>
                <a:latin typeface="Benguiat" pitchFamily="2" charset="0"/>
              </a:rPr>
              <a:t>.</a:t>
            </a:r>
          </a:p>
        </p:txBody>
      </p:sp>
      <p:pic>
        <p:nvPicPr>
          <p:cNvPr id="19" name="Imagem 18" descr="Grão de café torrado simples PNG transparente - StickPNG">
            <a:extLst>
              <a:ext uri="{FF2B5EF4-FFF2-40B4-BE49-F238E27FC236}">
                <a16:creationId xmlns:a16="http://schemas.microsoft.com/office/drawing/2014/main" id="{48273286-20D5-71AA-E7F9-56C2C89489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>
          <a:xfrm rot="20108905">
            <a:off x="10421699" y="-231724"/>
            <a:ext cx="1402479" cy="97155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1" name="Imagem 20" descr="Grão de café torrado simples PNG transparente - StickPNG">
            <a:extLst>
              <a:ext uri="{FF2B5EF4-FFF2-40B4-BE49-F238E27FC236}">
                <a16:creationId xmlns:a16="http://schemas.microsoft.com/office/drawing/2014/main" id="{00981913-887E-5416-F0D6-EA4788A978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Blur radius="34"/>
                    </a14:imgEffect>
                  </a14:imgLayer>
                </a14:imgProps>
              </a:ext>
            </a:extLst>
          </a:blip>
          <a:stretch/>
        </p:blipFill>
        <p:spPr>
          <a:xfrm rot="6922795">
            <a:off x="4206923" y="6240097"/>
            <a:ext cx="1510811" cy="104659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3" name="Imagem 22" descr="Grão de café torrado simples PNG transparente - StickPNG">
            <a:extLst>
              <a:ext uri="{FF2B5EF4-FFF2-40B4-BE49-F238E27FC236}">
                <a16:creationId xmlns:a16="http://schemas.microsoft.com/office/drawing/2014/main" id="{002E17E1-560D-8A4C-79F9-C9860856DF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Blur radius="34"/>
                    </a14:imgEffect>
                  </a14:imgLayer>
                </a14:imgProps>
              </a:ext>
            </a:extLst>
          </a:blip>
          <a:stretch/>
        </p:blipFill>
        <p:spPr>
          <a:xfrm rot="20786643">
            <a:off x="7068163" y="6206210"/>
            <a:ext cx="1102887" cy="76401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5" name="Imagem 24" descr="Grão de café torrado simples PNG transparente - StickPNG">
            <a:extLst>
              <a:ext uri="{FF2B5EF4-FFF2-40B4-BE49-F238E27FC236}">
                <a16:creationId xmlns:a16="http://schemas.microsoft.com/office/drawing/2014/main" id="{DB3EBC58-39D1-AB73-3ABA-E8FF99A534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>
          <a:xfrm rot="9304016">
            <a:off x="-192889" y="2569813"/>
            <a:ext cx="842977" cy="58396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7" name="Imagem 26" descr="Grão de café torrado simples PNG transparente - StickPNG">
            <a:extLst>
              <a:ext uri="{FF2B5EF4-FFF2-40B4-BE49-F238E27FC236}">
                <a16:creationId xmlns:a16="http://schemas.microsoft.com/office/drawing/2014/main" id="{A6FAF872-D5B1-9234-5BE3-07881FD011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>
          <a:xfrm rot="13403998">
            <a:off x="4344432" y="1009390"/>
            <a:ext cx="627162" cy="43445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9" name="Imagem 28" descr="Grão de café torrado simples PNG transparente - StickPNG">
            <a:extLst>
              <a:ext uri="{FF2B5EF4-FFF2-40B4-BE49-F238E27FC236}">
                <a16:creationId xmlns:a16="http://schemas.microsoft.com/office/drawing/2014/main" id="{0116D49D-11C4-55AC-E829-B7E9BDB49D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>
          <a:xfrm rot="8598041">
            <a:off x="11649819" y="5277800"/>
            <a:ext cx="627162" cy="43445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1" name="Imagem 30" descr="Grão de café torrado simples PNG transparente - StickPNG">
            <a:extLst>
              <a:ext uri="{FF2B5EF4-FFF2-40B4-BE49-F238E27FC236}">
                <a16:creationId xmlns:a16="http://schemas.microsoft.com/office/drawing/2014/main" id="{D34B044A-C6FE-E9CA-1F49-AE7602C9C7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>
          <a:xfrm rot="9763049">
            <a:off x="3582912" y="128999"/>
            <a:ext cx="568924" cy="39411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613545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 animBg="1"/>
      <p:bldP spid="11" grpId="0"/>
      <p:bldP spid="13" grpId="0"/>
      <p:bldP spid="14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F60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F1CF3F0A-E3FA-420F-54D6-0F894EE8C878}"/>
              </a:ext>
            </a:extLst>
          </p:cNvPr>
          <p:cNvSpPr txBox="1"/>
          <p:nvPr/>
        </p:nvSpPr>
        <p:spPr>
          <a:xfrm>
            <a:off x="9199313" y="513240"/>
            <a:ext cx="226536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FDF8F4"/>
                </a:solidFill>
                <a:latin typeface="Benguiat" pitchFamily="2" charset="0"/>
              </a:rPr>
              <a:t>Título</a:t>
            </a:r>
          </a:p>
        </p:txBody>
      </p:sp>
      <p:grpSp>
        <p:nvGrpSpPr>
          <p:cNvPr id="64" name="Agrupar 63">
            <a:extLst>
              <a:ext uri="{FF2B5EF4-FFF2-40B4-BE49-F238E27FC236}">
                <a16:creationId xmlns:a16="http://schemas.microsoft.com/office/drawing/2014/main" id="{8F5A5021-E83D-D93F-5576-510C468F9B39}"/>
              </a:ext>
            </a:extLst>
          </p:cNvPr>
          <p:cNvGrpSpPr/>
          <p:nvPr/>
        </p:nvGrpSpPr>
        <p:grpSpPr>
          <a:xfrm>
            <a:off x="9194752" y="1017651"/>
            <a:ext cx="2269925" cy="1015663"/>
            <a:chOff x="9194752" y="1017651"/>
            <a:chExt cx="2269925" cy="1015663"/>
          </a:xfrm>
        </p:grpSpPr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29C6B89C-D802-5F79-A003-617073E8A68F}"/>
                </a:ext>
              </a:extLst>
            </p:cNvPr>
            <p:cNvSpPr/>
            <p:nvPr/>
          </p:nvSpPr>
          <p:spPr>
            <a:xfrm>
              <a:off x="9194752" y="1176737"/>
              <a:ext cx="2265364" cy="610356"/>
            </a:xfrm>
            <a:prstGeom prst="rect">
              <a:avLst/>
            </a:prstGeom>
            <a:solidFill>
              <a:srgbClr val="D9935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highlight>
                  <a:srgbClr val="D99358"/>
                </a:highlight>
              </a:endParaRPr>
            </a:p>
          </p:txBody>
        </p:sp>
        <p:sp>
          <p:nvSpPr>
            <p:cNvPr id="11" name="CaixaDeTexto 10">
              <a:extLst>
                <a:ext uri="{FF2B5EF4-FFF2-40B4-BE49-F238E27FC236}">
                  <a16:creationId xmlns:a16="http://schemas.microsoft.com/office/drawing/2014/main" id="{017AF724-3E9B-A1C3-9C5E-44B899E76D5D}"/>
                </a:ext>
              </a:extLst>
            </p:cNvPr>
            <p:cNvSpPr txBox="1"/>
            <p:nvPr/>
          </p:nvSpPr>
          <p:spPr>
            <a:xfrm>
              <a:off x="9220152" y="1017651"/>
              <a:ext cx="2244525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6000" dirty="0">
                  <a:solidFill>
                    <a:srgbClr val="FDF8F4"/>
                  </a:solidFill>
                  <a:latin typeface="Brush Script MT" panose="03060802040406070304" pitchFamily="66" charset="0"/>
                </a:rPr>
                <a:t>subtítulo</a:t>
              </a:r>
            </a:p>
          </p:txBody>
        </p:sp>
      </p:grpSp>
      <p:grpSp>
        <p:nvGrpSpPr>
          <p:cNvPr id="28" name="Agrupar 27">
            <a:extLst>
              <a:ext uri="{FF2B5EF4-FFF2-40B4-BE49-F238E27FC236}">
                <a16:creationId xmlns:a16="http://schemas.microsoft.com/office/drawing/2014/main" id="{225F8093-1E14-EECE-B5CA-90184F3FDE60}"/>
              </a:ext>
            </a:extLst>
          </p:cNvPr>
          <p:cNvGrpSpPr/>
          <p:nvPr/>
        </p:nvGrpSpPr>
        <p:grpSpPr>
          <a:xfrm>
            <a:off x="5604411" y="2696811"/>
            <a:ext cx="6260471" cy="2831080"/>
            <a:chOff x="5199645" y="2571923"/>
            <a:chExt cx="6260471" cy="2831080"/>
          </a:xfrm>
        </p:grpSpPr>
        <p:sp>
          <p:nvSpPr>
            <p:cNvPr id="14" name="Elipse 13">
              <a:extLst>
                <a:ext uri="{FF2B5EF4-FFF2-40B4-BE49-F238E27FC236}">
                  <a16:creationId xmlns:a16="http://schemas.microsoft.com/office/drawing/2014/main" id="{43DC3543-8A94-6C15-47FF-F6D2DEE7F40F}"/>
                </a:ext>
              </a:extLst>
            </p:cNvPr>
            <p:cNvSpPr/>
            <p:nvPr/>
          </p:nvSpPr>
          <p:spPr>
            <a:xfrm>
              <a:off x="7317013" y="3047477"/>
              <a:ext cx="1553029" cy="1553029"/>
            </a:xfrm>
            <a:prstGeom prst="ellipse">
              <a:avLst/>
            </a:prstGeom>
            <a:solidFill>
              <a:srgbClr val="340D06"/>
            </a:solidFill>
            <a:ln w="28575">
              <a:solidFill>
                <a:srgbClr val="D9935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400" dirty="0">
                  <a:solidFill>
                    <a:srgbClr val="FDF8F4"/>
                  </a:solidFill>
                  <a:latin typeface="Benguiat" pitchFamily="2" charset="0"/>
                </a:rPr>
                <a:t>MOINHO </a:t>
              </a:r>
              <a:r>
                <a:rPr lang="pt-BR" sz="1400" i="1" dirty="0">
                  <a:solidFill>
                    <a:srgbClr val="FDF8F4"/>
                  </a:solidFill>
                  <a:latin typeface="Benguiat" pitchFamily="2" charset="0"/>
                </a:rPr>
                <a:t>de Bolas</a:t>
              </a:r>
            </a:p>
          </p:txBody>
        </p:sp>
        <p:sp>
          <p:nvSpPr>
            <p:cNvPr id="15" name="Fluxograma: Operação Manual 14">
              <a:extLst>
                <a:ext uri="{FF2B5EF4-FFF2-40B4-BE49-F238E27FC236}">
                  <a16:creationId xmlns:a16="http://schemas.microsoft.com/office/drawing/2014/main" id="{52913749-A128-B608-7781-A205727ABE43}"/>
                </a:ext>
              </a:extLst>
            </p:cNvPr>
            <p:cNvSpPr/>
            <p:nvPr/>
          </p:nvSpPr>
          <p:spPr>
            <a:xfrm>
              <a:off x="9731779" y="3316159"/>
              <a:ext cx="1380721" cy="1015664"/>
            </a:xfrm>
            <a:prstGeom prst="flowChartManualOperation">
              <a:avLst/>
            </a:prstGeom>
            <a:solidFill>
              <a:srgbClr val="D99358"/>
            </a:solidFill>
            <a:ln w="28575">
              <a:solidFill>
                <a:srgbClr val="FDF8F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100" i="1" dirty="0">
                  <a:solidFill>
                    <a:srgbClr val="FDF8F4"/>
                  </a:solidFill>
                  <a:latin typeface="Benguiat" pitchFamily="2" charset="0"/>
                </a:rPr>
                <a:t>Classificador</a:t>
              </a:r>
            </a:p>
          </p:txBody>
        </p:sp>
        <p:sp>
          <p:nvSpPr>
            <p:cNvPr id="16" name="Retângulo: Cantos Arredondados 15">
              <a:extLst>
                <a:ext uri="{FF2B5EF4-FFF2-40B4-BE49-F238E27FC236}">
                  <a16:creationId xmlns:a16="http://schemas.microsoft.com/office/drawing/2014/main" id="{ACEF977A-0793-F0B2-46CB-F5C52250D105}"/>
                </a:ext>
              </a:extLst>
            </p:cNvPr>
            <p:cNvSpPr/>
            <p:nvPr/>
          </p:nvSpPr>
          <p:spPr>
            <a:xfrm>
              <a:off x="5199645" y="3513070"/>
              <a:ext cx="1471627" cy="621841"/>
            </a:xfrm>
            <a:prstGeom prst="roundRect">
              <a:avLst/>
            </a:prstGeom>
            <a:solidFill>
              <a:srgbClr val="FDF8F4"/>
            </a:solidFill>
            <a:ln w="28575">
              <a:solidFill>
                <a:srgbClr val="340D0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200" i="1" dirty="0">
                  <a:solidFill>
                    <a:srgbClr val="340D06"/>
                  </a:solidFill>
                  <a:latin typeface="Benguiat" pitchFamily="2" charset="0"/>
                </a:rPr>
                <a:t>Alimentação</a:t>
              </a:r>
            </a:p>
          </p:txBody>
        </p:sp>
        <p:pic>
          <p:nvPicPr>
            <p:cNvPr id="18" name="Gráfico 17" descr="Seta: reta com preenchimento sólido">
              <a:extLst>
                <a:ext uri="{FF2B5EF4-FFF2-40B4-BE49-F238E27FC236}">
                  <a16:creationId xmlns:a16="http://schemas.microsoft.com/office/drawing/2014/main" id="{1A5AD4BA-3CDE-1E39-B1A3-7068E051C73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 flipH="1">
              <a:off x="6716683" y="3546530"/>
              <a:ext cx="554919" cy="554919"/>
            </a:xfrm>
            <a:prstGeom prst="rect">
              <a:avLst/>
            </a:prstGeom>
          </p:spPr>
        </p:pic>
        <p:pic>
          <p:nvPicPr>
            <p:cNvPr id="19" name="Gráfico 18" descr="Seta: reta com preenchimento sólido">
              <a:extLst>
                <a:ext uri="{FF2B5EF4-FFF2-40B4-BE49-F238E27FC236}">
                  <a16:creationId xmlns:a16="http://schemas.microsoft.com/office/drawing/2014/main" id="{247130D1-8F94-618A-F35D-277F1465206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 flipH="1">
              <a:off x="8877243" y="3546530"/>
              <a:ext cx="854535" cy="554919"/>
            </a:xfrm>
            <a:prstGeom prst="rect">
              <a:avLst/>
            </a:prstGeom>
          </p:spPr>
        </p:pic>
        <p:sp>
          <p:nvSpPr>
            <p:cNvPr id="20" name="Triângulo isósceles 19">
              <a:extLst>
                <a:ext uri="{FF2B5EF4-FFF2-40B4-BE49-F238E27FC236}">
                  <a16:creationId xmlns:a16="http://schemas.microsoft.com/office/drawing/2014/main" id="{EB954EF9-D95F-9448-E22E-2E8915B3BD74}"/>
                </a:ext>
              </a:extLst>
            </p:cNvPr>
            <p:cNvSpPr/>
            <p:nvPr/>
          </p:nvSpPr>
          <p:spPr>
            <a:xfrm rot="10800000">
              <a:off x="7771953" y="2761722"/>
              <a:ext cx="643147" cy="554437"/>
            </a:xfrm>
            <a:prstGeom prst="triangle">
              <a:avLst/>
            </a:prstGeom>
            <a:solidFill>
              <a:srgbClr val="D9935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22" name="Gráfico 21" descr="Seta de linha: curva no sentido horário com preenchimento sólido">
              <a:extLst>
                <a:ext uri="{FF2B5EF4-FFF2-40B4-BE49-F238E27FC236}">
                  <a16:creationId xmlns:a16="http://schemas.microsoft.com/office/drawing/2014/main" id="{09A18B20-60AB-95BC-5B54-B628A6D38AF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 flipH="1">
              <a:off x="10353983" y="4156508"/>
              <a:ext cx="914400" cy="914400"/>
            </a:xfrm>
            <a:prstGeom prst="rect">
              <a:avLst/>
            </a:prstGeom>
          </p:spPr>
        </p:pic>
        <p:cxnSp>
          <p:nvCxnSpPr>
            <p:cNvPr id="24" name="Conector: Angulado 23">
              <a:extLst>
                <a:ext uri="{FF2B5EF4-FFF2-40B4-BE49-F238E27FC236}">
                  <a16:creationId xmlns:a16="http://schemas.microsoft.com/office/drawing/2014/main" id="{7A75F3A9-FDEB-2AB6-E27B-629CFA25DF21}"/>
                </a:ext>
              </a:extLst>
            </p:cNvPr>
            <p:cNvCxnSpPr>
              <a:stCxn id="15" idx="0"/>
              <a:endCxn id="20" idx="3"/>
            </p:cNvCxnSpPr>
            <p:nvPr/>
          </p:nvCxnSpPr>
          <p:spPr>
            <a:xfrm rot="16200000" flipV="1">
              <a:off x="8980615" y="1874634"/>
              <a:ext cx="554437" cy="2328614"/>
            </a:xfrm>
            <a:prstGeom prst="bentConnector3">
              <a:avLst>
                <a:gd name="adj1" fmla="val 141231"/>
              </a:avLst>
            </a:prstGeom>
            <a:ln w="28575">
              <a:solidFill>
                <a:srgbClr val="D99358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CaixaDeTexto 25">
              <a:extLst>
                <a:ext uri="{FF2B5EF4-FFF2-40B4-BE49-F238E27FC236}">
                  <a16:creationId xmlns:a16="http://schemas.microsoft.com/office/drawing/2014/main" id="{ACCDCB22-0DEF-5840-5244-F621520F70D5}"/>
                </a:ext>
              </a:extLst>
            </p:cNvPr>
            <p:cNvSpPr txBox="1"/>
            <p:nvPr/>
          </p:nvSpPr>
          <p:spPr>
            <a:xfrm>
              <a:off x="8362210" y="2571923"/>
              <a:ext cx="18846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200" i="1" dirty="0">
                  <a:solidFill>
                    <a:srgbClr val="FDF8F4"/>
                  </a:solidFill>
                  <a:latin typeface="Benguiat" pitchFamily="2" charset="0"/>
                </a:rPr>
                <a:t>Carga circulante </a:t>
              </a:r>
            </a:p>
            <a:p>
              <a:pPr algn="ctr"/>
              <a:r>
                <a:rPr lang="pt-BR" sz="800" i="1" dirty="0">
                  <a:solidFill>
                    <a:srgbClr val="FDF8F4"/>
                  </a:solidFill>
                  <a:latin typeface="Benguiat" pitchFamily="2" charset="0"/>
                </a:rPr>
                <a:t>(retorno do grosso)</a:t>
              </a:r>
            </a:p>
          </p:txBody>
        </p:sp>
        <p:sp>
          <p:nvSpPr>
            <p:cNvPr id="27" name="CaixaDeTexto 26">
              <a:extLst>
                <a:ext uri="{FF2B5EF4-FFF2-40B4-BE49-F238E27FC236}">
                  <a16:creationId xmlns:a16="http://schemas.microsoft.com/office/drawing/2014/main" id="{88CB464D-5E61-337F-0BE5-F7C7E06B37CE}"/>
                </a:ext>
              </a:extLst>
            </p:cNvPr>
            <p:cNvSpPr txBox="1"/>
            <p:nvPr/>
          </p:nvSpPr>
          <p:spPr>
            <a:xfrm>
              <a:off x="10031319" y="4941338"/>
              <a:ext cx="14287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200" i="1" dirty="0">
                  <a:solidFill>
                    <a:srgbClr val="FDF8F4"/>
                  </a:solidFill>
                  <a:latin typeface="Benguiat" pitchFamily="2" charset="0"/>
                </a:rPr>
                <a:t>Produto fino</a:t>
              </a:r>
            </a:p>
            <a:p>
              <a:pPr algn="ctr"/>
              <a:r>
                <a:rPr lang="pt-BR" sz="1200" i="1" dirty="0">
                  <a:solidFill>
                    <a:srgbClr val="FDF8F4"/>
                  </a:solidFill>
                  <a:latin typeface="Benguiat" pitchFamily="2" charset="0"/>
                </a:rPr>
                <a:t>(</a:t>
              </a:r>
              <a:r>
                <a:rPr lang="pt-BR" sz="800" i="1" dirty="0">
                  <a:solidFill>
                    <a:srgbClr val="FDF8F4"/>
                  </a:solidFill>
                  <a:latin typeface="Benguiat" pitchFamily="2" charset="0"/>
                </a:rPr>
                <a:t>segue ao processo)</a:t>
              </a:r>
              <a:endParaRPr lang="pt-BR" sz="1200" i="1" dirty="0">
                <a:solidFill>
                  <a:srgbClr val="FDF8F4"/>
                </a:solidFill>
                <a:latin typeface="Benguiat" pitchFamily="2" charset="0"/>
              </a:endParaRPr>
            </a:p>
          </p:txBody>
        </p:sp>
      </p:grpSp>
      <p:grpSp>
        <p:nvGrpSpPr>
          <p:cNvPr id="29" name="Agrupar 28">
            <a:extLst>
              <a:ext uri="{FF2B5EF4-FFF2-40B4-BE49-F238E27FC236}">
                <a16:creationId xmlns:a16="http://schemas.microsoft.com/office/drawing/2014/main" id="{349EC583-4CCC-33F7-01FE-129975B3E305}"/>
              </a:ext>
            </a:extLst>
          </p:cNvPr>
          <p:cNvGrpSpPr/>
          <p:nvPr/>
        </p:nvGrpSpPr>
        <p:grpSpPr>
          <a:xfrm>
            <a:off x="1032123" y="417119"/>
            <a:ext cx="4154240" cy="1727200"/>
            <a:chOff x="912946" y="2120900"/>
            <a:chExt cx="4154240" cy="1727200"/>
          </a:xfrm>
        </p:grpSpPr>
        <p:sp>
          <p:nvSpPr>
            <p:cNvPr id="30" name="Retângulo: Cantos Arredondados 29">
              <a:extLst>
                <a:ext uri="{FF2B5EF4-FFF2-40B4-BE49-F238E27FC236}">
                  <a16:creationId xmlns:a16="http://schemas.microsoft.com/office/drawing/2014/main" id="{E064AAB0-09A8-894E-9BE0-B0C9CD79018F}"/>
                </a:ext>
              </a:extLst>
            </p:cNvPr>
            <p:cNvSpPr/>
            <p:nvPr/>
          </p:nvSpPr>
          <p:spPr>
            <a:xfrm>
              <a:off x="912946" y="2120900"/>
              <a:ext cx="4154240" cy="1727200"/>
            </a:xfrm>
            <a:prstGeom prst="roundRect">
              <a:avLst>
                <a:gd name="adj" fmla="val 8579"/>
              </a:avLst>
            </a:prstGeom>
            <a:solidFill>
              <a:srgbClr val="340D06"/>
            </a:solidFill>
            <a:ln>
              <a:solidFill>
                <a:srgbClr val="FDF8F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1" name="CaixaDeTexto 30">
              <a:extLst>
                <a:ext uri="{FF2B5EF4-FFF2-40B4-BE49-F238E27FC236}">
                  <a16:creationId xmlns:a16="http://schemas.microsoft.com/office/drawing/2014/main" id="{62E9ECF2-F17A-CAE1-750A-98AD4083C473}"/>
                </a:ext>
              </a:extLst>
            </p:cNvPr>
            <p:cNvSpPr txBox="1"/>
            <p:nvPr/>
          </p:nvSpPr>
          <p:spPr>
            <a:xfrm>
              <a:off x="1578988" y="2410567"/>
              <a:ext cx="132119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400" dirty="0">
                  <a:solidFill>
                    <a:srgbClr val="D99358"/>
                  </a:solidFill>
                  <a:latin typeface="Benguiat" pitchFamily="2" charset="0"/>
                </a:rPr>
                <a:t>Título</a:t>
              </a:r>
            </a:p>
          </p:txBody>
        </p:sp>
        <p:sp>
          <p:nvSpPr>
            <p:cNvPr id="32" name="CaixaDeTexto 31">
              <a:extLst>
                <a:ext uri="{FF2B5EF4-FFF2-40B4-BE49-F238E27FC236}">
                  <a16:creationId xmlns:a16="http://schemas.microsoft.com/office/drawing/2014/main" id="{A0FB09C3-9B49-FF93-3412-EFB977452E47}"/>
                </a:ext>
              </a:extLst>
            </p:cNvPr>
            <p:cNvSpPr txBox="1"/>
            <p:nvPr/>
          </p:nvSpPr>
          <p:spPr>
            <a:xfrm>
              <a:off x="1578988" y="2872232"/>
              <a:ext cx="27178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000" i="1" dirty="0">
                  <a:solidFill>
                    <a:srgbClr val="FDF8F4"/>
                  </a:solidFill>
                  <a:latin typeface="Benguiat" pitchFamily="2" charset="0"/>
                </a:rPr>
                <a:t>Espaço para um pequeno texto</a:t>
              </a:r>
            </a:p>
          </p:txBody>
        </p:sp>
      </p:grpSp>
      <p:grpSp>
        <p:nvGrpSpPr>
          <p:cNvPr id="33" name="Agrupar 32">
            <a:extLst>
              <a:ext uri="{FF2B5EF4-FFF2-40B4-BE49-F238E27FC236}">
                <a16:creationId xmlns:a16="http://schemas.microsoft.com/office/drawing/2014/main" id="{16056AD5-B9F3-58C7-B70D-018FABBB4241}"/>
              </a:ext>
            </a:extLst>
          </p:cNvPr>
          <p:cNvGrpSpPr/>
          <p:nvPr/>
        </p:nvGrpSpPr>
        <p:grpSpPr>
          <a:xfrm>
            <a:off x="588450" y="810819"/>
            <a:ext cx="914400" cy="914400"/>
            <a:chOff x="762000" y="1884231"/>
            <a:chExt cx="914400" cy="914400"/>
          </a:xfrm>
        </p:grpSpPr>
        <p:sp>
          <p:nvSpPr>
            <p:cNvPr id="34" name="Elipse 33">
              <a:extLst>
                <a:ext uri="{FF2B5EF4-FFF2-40B4-BE49-F238E27FC236}">
                  <a16:creationId xmlns:a16="http://schemas.microsoft.com/office/drawing/2014/main" id="{CAE23855-0179-628D-8206-1E7F97D3A5F2}"/>
                </a:ext>
              </a:extLst>
            </p:cNvPr>
            <p:cNvSpPr/>
            <p:nvPr/>
          </p:nvSpPr>
          <p:spPr>
            <a:xfrm>
              <a:off x="762000" y="1884231"/>
              <a:ext cx="914400" cy="914400"/>
            </a:xfrm>
            <a:prstGeom prst="ellipse">
              <a:avLst/>
            </a:prstGeom>
            <a:solidFill>
              <a:srgbClr val="D99358"/>
            </a:solidFill>
            <a:ln>
              <a:solidFill>
                <a:srgbClr val="FDF8F4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35" name="Gráfico 34" descr="Grãos de café com preenchimento sólido">
              <a:extLst>
                <a:ext uri="{FF2B5EF4-FFF2-40B4-BE49-F238E27FC236}">
                  <a16:creationId xmlns:a16="http://schemas.microsoft.com/office/drawing/2014/main" id="{007DF24B-03B2-3D99-4700-AA37C966506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63974" y="1909431"/>
              <a:ext cx="864000" cy="864000"/>
            </a:xfrm>
            <a:prstGeom prst="rect">
              <a:avLst/>
            </a:prstGeom>
          </p:spPr>
        </p:pic>
      </p:grpSp>
      <p:grpSp>
        <p:nvGrpSpPr>
          <p:cNvPr id="36" name="Agrupar 35">
            <a:extLst>
              <a:ext uri="{FF2B5EF4-FFF2-40B4-BE49-F238E27FC236}">
                <a16:creationId xmlns:a16="http://schemas.microsoft.com/office/drawing/2014/main" id="{0C6BE912-B4DF-5788-E24B-015B91786870}"/>
              </a:ext>
            </a:extLst>
          </p:cNvPr>
          <p:cNvGrpSpPr/>
          <p:nvPr/>
        </p:nvGrpSpPr>
        <p:grpSpPr>
          <a:xfrm>
            <a:off x="1006498" y="2563049"/>
            <a:ext cx="4154240" cy="1727200"/>
            <a:chOff x="912946" y="2120900"/>
            <a:chExt cx="4154240" cy="1727200"/>
          </a:xfrm>
        </p:grpSpPr>
        <p:sp>
          <p:nvSpPr>
            <p:cNvPr id="37" name="Retângulo: Cantos Arredondados 36">
              <a:extLst>
                <a:ext uri="{FF2B5EF4-FFF2-40B4-BE49-F238E27FC236}">
                  <a16:creationId xmlns:a16="http://schemas.microsoft.com/office/drawing/2014/main" id="{BAECFAA1-8B0C-A6A7-88B5-C6567DCD371C}"/>
                </a:ext>
              </a:extLst>
            </p:cNvPr>
            <p:cNvSpPr/>
            <p:nvPr/>
          </p:nvSpPr>
          <p:spPr>
            <a:xfrm>
              <a:off x="912946" y="2120900"/>
              <a:ext cx="4154240" cy="1727200"/>
            </a:xfrm>
            <a:prstGeom prst="roundRect">
              <a:avLst>
                <a:gd name="adj" fmla="val 8579"/>
              </a:avLst>
            </a:prstGeom>
            <a:solidFill>
              <a:srgbClr val="340D06"/>
            </a:solidFill>
            <a:ln>
              <a:solidFill>
                <a:srgbClr val="FDF8F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8" name="CaixaDeTexto 37">
              <a:extLst>
                <a:ext uri="{FF2B5EF4-FFF2-40B4-BE49-F238E27FC236}">
                  <a16:creationId xmlns:a16="http://schemas.microsoft.com/office/drawing/2014/main" id="{50EE122A-9B3F-179A-294B-2C70B491A7A8}"/>
                </a:ext>
              </a:extLst>
            </p:cNvPr>
            <p:cNvSpPr txBox="1"/>
            <p:nvPr/>
          </p:nvSpPr>
          <p:spPr>
            <a:xfrm>
              <a:off x="1578988" y="2410567"/>
              <a:ext cx="132119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400" dirty="0">
                  <a:solidFill>
                    <a:srgbClr val="D99358"/>
                  </a:solidFill>
                  <a:latin typeface="Benguiat" pitchFamily="2" charset="0"/>
                </a:rPr>
                <a:t>Título</a:t>
              </a:r>
            </a:p>
          </p:txBody>
        </p:sp>
        <p:sp>
          <p:nvSpPr>
            <p:cNvPr id="39" name="CaixaDeTexto 38">
              <a:extLst>
                <a:ext uri="{FF2B5EF4-FFF2-40B4-BE49-F238E27FC236}">
                  <a16:creationId xmlns:a16="http://schemas.microsoft.com/office/drawing/2014/main" id="{BEC46647-1590-A6B7-8E84-9083ACB2A4F9}"/>
                </a:ext>
              </a:extLst>
            </p:cNvPr>
            <p:cNvSpPr txBox="1"/>
            <p:nvPr/>
          </p:nvSpPr>
          <p:spPr>
            <a:xfrm>
              <a:off x="1578988" y="2872232"/>
              <a:ext cx="27178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000" i="1" dirty="0">
                  <a:solidFill>
                    <a:srgbClr val="FDF8F4"/>
                  </a:solidFill>
                  <a:latin typeface="Benguiat" pitchFamily="2" charset="0"/>
                </a:rPr>
                <a:t>Espaço para um pequeno texto</a:t>
              </a:r>
            </a:p>
          </p:txBody>
        </p:sp>
      </p:grpSp>
      <p:grpSp>
        <p:nvGrpSpPr>
          <p:cNvPr id="40" name="Agrupar 39">
            <a:extLst>
              <a:ext uri="{FF2B5EF4-FFF2-40B4-BE49-F238E27FC236}">
                <a16:creationId xmlns:a16="http://schemas.microsoft.com/office/drawing/2014/main" id="{6612753F-5FDE-A017-78BD-665109ABEAEC}"/>
              </a:ext>
            </a:extLst>
          </p:cNvPr>
          <p:cNvGrpSpPr/>
          <p:nvPr/>
        </p:nvGrpSpPr>
        <p:grpSpPr>
          <a:xfrm>
            <a:off x="535771" y="2956749"/>
            <a:ext cx="941454" cy="914400"/>
            <a:chOff x="734946" y="1884231"/>
            <a:chExt cx="941454" cy="914400"/>
          </a:xfrm>
        </p:grpSpPr>
        <p:sp>
          <p:nvSpPr>
            <p:cNvPr id="41" name="Elipse 40">
              <a:extLst>
                <a:ext uri="{FF2B5EF4-FFF2-40B4-BE49-F238E27FC236}">
                  <a16:creationId xmlns:a16="http://schemas.microsoft.com/office/drawing/2014/main" id="{5D350D9E-788B-DFB3-AC6B-4EC7923A9DA3}"/>
                </a:ext>
              </a:extLst>
            </p:cNvPr>
            <p:cNvSpPr/>
            <p:nvPr/>
          </p:nvSpPr>
          <p:spPr>
            <a:xfrm>
              <a:off x="762000" y="1884231"/>
              <a:ext cx="914400" cy="914400"/>
            </a:xfrm>
            <a:prstGeom prst="ellipse">
              <a:avLst/>
            </a:prstGeom>
            <a:solidFill>
              <a:srgbClr val="D99358"/>
            </a:solidFill>
            <a:ln>
              <a:solidFill>
                <a:srgbClr val="FDF8F4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42" name="Gráfico 41" descr="Grãos de café com preenchimento sólido">
              <a:extLst>
                <a:ext uri="{FF2B5EF4-FFF2-40B4-BE49-F238E27FC236}">
                  <a16:creationId xmlns:a16="http://schemas.microsoft.com/office/drawing/2014/main" id="{3BF5A298-C69C-A1A7-56E3-72E4092427A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34946" y="1909431"/>
              <a:ext cx="864000" cy="864000"/>
            </a:xfrm>
            <a:prstGeom prst="rect">
              <a:avLst/>
            </a:prstGeom>
          </p:spPr>
        </p:pic>
      </p:grpSp>
      <p:grpSp>
        <p:nvGrpSpPr>
          <p:cNvPr id="43" name="Agrupar 42">
            <a:extLst>
              <a:ext uri="{FF2B5EF4-FFF2-40B4-BE49-F238E27FC236}">
                <a16:creationId xmlns:a16="http://schemas.microsoft.com/office/drawing/2014/main" id="{1A60DEEC-ECFB-E9E2-99F5-0847873E6D7C}"/>
              </a:ext>
            </a:extLst>
          </p:cNvPr>
          <p:cNvGrpSpPr/>
          <p:nvPr/>
        </p:nvGrpSpPr>
        <p:grpSpPr>
          <a:xfrm>
            <a:off x="1032123" y="4709179"/>
            <a:ext cx="4154240" cy="1727200"/>
            <a:chOff x="912946" y="2120900"/>
            <a:chExt cx="4154240" cy="1727200"/>
          </a:xfrm>
        </p:grpSpPr>
        <p:sp>
          <p:nvSpPr>
            <p:cNvPr id="44" name="Retângulo: Cantos Arredondados 43">
              <a:extLst>
                <a:ext uri="{FF2B5EF4-FFF2-40B4-BE49-F238E27FC236}">
                  <a16:creationId xmlns:a16="http://schemas.microsoft.com/office/drawing/2014/main" id="{29C1B5D8-4B7E-E9E0-AEC1-A6041AEF1105}"/>
                </a:ext>
              </a:extLst>
            </p:cNvPr>
            <p:cNvSpPr/>
            <p:nvPr/>
          </p:nvSpPr>
          <p:spPr>
            <a:xfrm>
              <a:off x="912946" y="2120900"/>
              <a:ext cx="4154240" cy="1727200"/>
            </a:xfrm>
            <a:prstGeom prst="roundRect">
              <a:avLst>
                <a:gd name="adj" fmla="val 8579"/>
              </a:avLst>
            </a:prstGeom>
            <a:solidFill>
              <a:srgbClr val="340D06"/>
            </a:solidFill>
            <a:ln>
              <a:solidFill>
                <a:srgbClr val="FDF8F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5" name="CaixaDeTexto 44">
              <a:extLst>
                <a:ext uri="{FF2B5EF4-FFF2-40B4-BE49-F238E27FC236}">
                  <a16:creationId xmlns:a16="http://schemas.microsoft.com/office/drawing/2014/main" id="{C6A7346D-BFFB-462F-223D-3B0E01BE3607}"/>
                </a:ext>
              </a:extLst>
            </p:cNvPr>
            <p:cNvSpPr txBox="1"/>
            <p:nvPr/>
          </p:nvSpPr>
          <p:spPr>
            <a:xfrm>
              <a:off x="1578988" y="2410567"/>
              <a:ext cx="132119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400" dirty="0">
                  <a:solidFill>
                    <a:srgbClr val="D99358"/>
                  </a:solidFill>
                  <a:latin typeface="Benguiat" pitchFamily="2" charset="0"/>
                </a:rPr>
                <a:t>Título</a:t>
              </a:r>
            </a:p>
          </p:txBody>
        </p:sp>
        <p:sp>
          <p:nvSpPr>
            <p:cNvPr id="46" name="CaixaDeTexto 45">
              <a:extLst>
                <a:ext uri="{FF2B5EF4-FFF2-40B4-BE49-F238E27FC236}">
                  <a16:creationId xmlns:a16="http://schemas.microsoft.com/office/drawing/2014/main" id="{D7A0D636-68ED-E03D-B8DC-C546F19CF95B}"/>
                </a:ext>
              </a:extLst>
            </p:cNvPr>
            <p:cNvSpPr txBox="1"/>
            <p:nvPr/>
          </p:nvSpPr>
          <p:spPr>
            <a:xfrm>
              <a:off x="1578988" y="2872232"/>
              <a:ext cx="27178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000" i="1" dirty="0">
                  <a:solidFill>
                    <a:srgbClr val="FDF8F4"/>
                  </a:solidFill>
                  <a:latin typeface="Benguiat" pitchFamily="2" charset="0"/>
                </a:rPr>
                <a:t>Espaço para um pequeno texto</a:t>
              </a:r>
            </a:p>
          </p:txBody>
        </p:sp>
      </p:grpSp>
      <p:grpSp>
        <p:nvGrpSpPr>
          <p:cNvPr id="47" name="Agrupar 46">
            <a:extLst>
              <a:ext uri="{FF2B5EF4-FFF2-40B4-BE49-F238E27FC236}">
                <a16:creationId xmlns:a16="http://schemas.microsoft.com/office/drawing/2014/main" id="{6F2B6910-A157-6899-6509-30DDA2EA4E24}"/>
              </a:ext>
            </a:extLst>
          </p:cNvPr>
          <p:cNvGrpSpPr/>
          <p:nvPr/>
        </p:nvGrpSpPr>
        <p:grpSpPr>
          <a:xfrm>
            <a:off x="588450" y="5102879"/>
            <a:ext cx="914400" cy="914400"/>
            <a:chOff x="762000" y="1884231"/>
            <a:chExt cx="914400" cy="914400"/>
          </a:xfrm>
        </p:grpSpPr>
        <p:sp>
          <p:nvSpPr>
            <p:cNvPr id="48" name="Elipse 47">
              <a:extLst>
                <a:ext uri="{FF2B5EF4-FFF2-40B4-BE49-F238E27FC236}">
                  <a16:creationId xmlns:a16="http://schemas.microsoft.com/office/drawing/2014/main" id="{265C5C3D-563B-93B4-ACFF-B892284B7523}"/>
                </a:ext>
              </a:extLst>
            </p:cNvPr>
            <p:cNvSpPr/>
            <p:nvPr/>
          </p:nvSpPr>
          <p:spPr>
            <a:xfrm>
              <a:off x="762000" y="1884231"/>
              <a:ext cx="914400" cy="914400"/>
            </a:xfrm>
            <a:prstGeom prst="ellipse">
              <a:avLst/>
            </a:prstGeom>
            <a:solidFill>
              <a:srgbClr val="D99358"/>
            </a:solidFill>
            <a:ln>
              <a:solidFill>
                <a:srgbClr val="FDF8F4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49" name="Gráfico 48" descr="Grãos de café com preenchimento sólido">
              <a:extLst>
                <a:ext uri="{FF2B5EF4-FFF2-40B4-BE49-F238E27FC236}">
                  <a16:creationId xmlns:a16="http://schemas.microsoft.com/office/drawing/2014/main" id="{4F24FA62-64A6-2325-65D2-943C14D64DA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63974" y="1909431"/>
              <a:ext cx="864000" cy="864000"/>
            </a:xfrm>
            <a:prstGeom prst="rect">
              <a:avLst/>
            </a:prstGeom>
          </p:spPr>
        </p:pic>
      </p:grpSp>
      <p:pic>
        <p:nvPicPr>
          <p:cNvPr id="51" name="Imagem 50" descr="Grão de café torrado simples PNG transparente - StickPNG">
            <a:extLst>
              <a:ext uri="{FF2B5EF4-FFF2-40B4-BE49-F238E27FC236}">
                <a16:creationId xmlns:a16="http://schemas.microsoft.com/office/drawing/2014/main" id="{7FB62CB3-6021-D678-D0EF-150F3290AA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/>
        </p:blipFill>
        <p:spPr>
          <a:xfrm rot="20108905">
            <a:off x="8304155" y="5129234"/>
            <a:ext cx="1402479" cy="97155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3" name="Imagem 52" descr="Grão de café torrado simples PNG transparente - StickPNG">
            <a:extLst>
              <a:ext uri="{FF2B5EF4-FFF2-40B4-BE49-F238E27FC236}">
                <a16:creationId xmlns:a16="http://schemas.microsoft.com/office/drawing/2014/main" id="{8EFE70DF-E84F-BE43-1EA5-31628CD00AA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Blur radius="34"/>
                    </a14:imgEffect>
                  </a14:imgLayer>
                </a14:imgProps>
              </a:ext>
            </a:extLst>
          </a:blip>
          <a:stretch/>
        </p:blipFill>
        <p:spPr>
          <a:xfrm rot="6922795">
            <a:off x="-734332" y="4405762"/>
            <a:ext cx="1510811" cy="104659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5" name="Imagem 54" descr="Grão de café torrado simples PNG transparente - StickPNG">
            <a:extLst>
              <a:ext uri="{FF2B5EF4-FFF2-40B4-BE49-F238E27FC236}">
                <a16:creationId xmlns:a16="http://schemas.microsoft.com/office/drawing/2014/main" id="{5179D9D5-4AE5-8749-C15C-781877E46BD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Blur radius="34"/>
                    </a14:imgEffect>
                  </a14:imgLayer>
                </a14:imgProps>
              </a:ext>
            </a:extLst>
          </a:blip>
          <a:stretch/>
        </p:blipFill>
        <p:spPr>
          <a:xfrm rot="20786643">
            <a:off x="6124205" y="6287010"/>
            <a:ext cx="1102887" cy="76401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7" name="Imagem 56" descr="Grão de café torrado simples PNG transparente - StickPNG">
            <a:extLst>
              <a:ext uri="{FF2B5EF4-FFF2-40B4-BE49-F238E27FC236}">
                <a16:creationId xmlns:a16="http://schemas.microsoft.com/office/drawing/2014/main" id="{DD768297-E09D-26C1-B801-9BDFF3060D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/>
        </p:blipFill>
        <p:spPr>
          <a:xfrm rot="9304016">
            <a:off x="-300234" y="283220"/>
            <a:ext cx="842977" cy="58396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9" name="Imagem 58" descr="Grão de café torrado simples PNG transparente - StickPNG">
            <a:extLst>
              <a:ext uri="{FF2B5EF4-FFF2-40B4-BE49-F238E27FC236}">
                <a16:creationId xmlns:a16="http://schemas.microsoft.com/office/drawing/2014/main" id="{EA013B4B-AD18-6488-E582-464262E00D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/>
        </p:blipFill>
        <p:spPr>
          <a:xfrm rot="13403998">
            <a:off x="5782419" y="-15319"/>
            <a:ext cx="627162" cy="43445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1" name="Imagem 60" descr="Grão de café torrado simples PNG transparente - StickPNG">
            <a:extLst>
              <a:ext uri="{FF2B5EF4-FFF2-40B4-BE49-F238E27FC236}">
                <a16:creationId xmlns:a16="http://schemas.microsoft.com/office/drawing/2014/main" id="{C203DDDA-D04B-D003-7D34-13D3E909A8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/>
        </p:blipFill>
        <p:spPr>
          <a:xfrm rot="8598041">
            <a:off x="11359569" y="6193222"/>
            <a:ext cx="627162" cy="43445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3" name="Imagem 62" descr="Grão de café torrado simples PNG transparente - StickPNG">
            <a:extLst>
              <a:ext uri="{FF2B5EF4-FFF2-40B4-BE49-F238E27FC236}">
                <a16:creationId xmlns:a16="http://schemas.microsoft.com/office/drawing/2014/main" id="{FA726697-DA5E-A7A4-6643-BCDB3985C5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/>
        </p:blipFill>
        <p:spPr>
          <a:xfrm rot="9763049">
            <a:off x="7346969" y="1244063"/>
            <a:ext cx="568924" cy="39411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1882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reveal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495</TotalTime>
  <Words>365</Words>
  <Application>Microsoft Office PowerPoint</Application>
  <PresentationFormat>Widescreen</PresentationFormat>
  <Paragraphs>107</Paragraphs>
  <Slides>16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23" baseType="lpstr">
      <vt:lpstr>Brush Script MT</vt:lpstr>
      <vt:lpstr>Aptos</vt:lpstr>
      <vt:lpstr>Bison Bold</vt:lpstr>
      <vt:lpstr>Arial</vt:lpstr>
      <vt:lpstr>Aptos Display</vt:lpstr>
      <vt:lpstr>Benguiat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Marcio Monteiro</dc:creator>
  <cp:lastModifiedBy>Marcio Monteiro</cp:lastModifiedBy>
  <cp:revision>1</cp:revision>
  <dcterms:created xsi:type="dcterms:W3CDTF">2026-06-26T19:31:36Z</dcterms:created>
  <dcterms:modified xsi:type="dcterms:W3CDTF">2026-06-27T03:54:37Z</dcterms:modified>
</cp:coreProperties>
</file>