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00" r:id="rId32"/>
  </p:sldIdLst>
  <p:sldSz cx="12192000" cy="6858000"/>
  <p:notesSz cx="6858000" cy="9144000"/>
  <p:embeddedFontLst>
    <p:embeddedFont>
      <p:font typeface="Berlin Sans FB" panose="020E0602020502020306" pitchFamily="34" charset="0"/>
      <p:regular r:id="rId33"/>
      <p:bold r:id="rId34"/>
    </p:embeddedFont>
    <p:embeddedFont>
      <p:font typeface="Berlin Sans FB Demi" panose="020E0802020502020306" pitchFamily="34" charset="0"/>
      <p:bold r:id="rId35"/>
    </p:embeddedFont>
    <p:embeddedFont>
      <p:font typeface="Bison Bold" panose="00000400000000000000" pitchFamily="2" charset="0"/>
      <p:regular r:id="rId36"/>
    </p:embeddedFont>
    <p:embeddedFont>
      <p:font typeface="Bookman Old Style" panose="02050604050505020204" pitchFamily="18" charset="0"/>
      <p:regular r:id="rId37"/>
      <p:bold r:id="rId38"/>
      <p:italic r:id="rId39"/>
      <p:boldItalic r:id="rId40"/>
    </p:embeddedFont>
    <p:embeddedFont>
      <p:font typeface="Cambria Math" panose="02040503050406030204" pitchFamily="18" charset="0"/>
      <p:regular r:id="rId4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F54"/>
    <a:srgbClr val="43291F"/>
    <a:srgbClr val="DA2C38"/>
    <a:srgbClr val="F4F0BB"/>
    <a:srgbClr val="87C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036E2B-1AD0-4E87-A080-68BC8BA5B35B}" v="50" dt="2026-01-02T03:19:51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66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">
      <pc:chgData name="Marcio Monteiro" userId="aef6e9f59deaac01" providerId="LiveId" clId="{6A8DAF11-0170-4933-B00C-B22EC133431A}" dt="2026-01-02T03:19:51.210" v="942"/>
      <pc:docMkLst>
        <pc:docMk/>
      </pc:docMkLst>
      <pc:sldChg chg="delSp mod">
        <pc:chgData name="Marcio Monteiro" userId="aef6e9f59deaac01" providerId="LiveId" clId="{6A8DAF11-0170-4933-B00C-B22EC133431A}" dt="2025-12-19T14:46:32.305" v="172" actId="478"/>
        <pc:sldMkLst>
          <pc:docMk/>
          <pc:sldMk cId="3951377503" sldId="256"/>
        </pc:sldMkLst>
      </pc:sldChg>
      <pc:sldChg chg="modTransition addAnim delAnim modAnim">
        <pc:chgData name="Marcio Monteiro" userId="aef6e9f59deaac01" providerId="LiveId" clId="{6A8DAF11-0170-4933-B00C-B22EC133431A}" dt="2025-12-23T23:59:35.078" v="649"/>
        <pc:sldMkLst>
          <pc:docMk/>
          <pc:sldMk cId="731278363" sldId="257"/>
        </pc:sldMkLst>
      </pc:sldChg>
      <pc:sldChg chg="modSp mod modTransition setBg">
        <pc:chgData name="Marcio Monteiro" userId="aef6e9f59deaac01" providerId="LiveId" clId="{6A8DAF11-0170-4933-B00C-B22EC133431A}" dt="2025-12-24T00:00:04.027" v="650"/>
        <pc:sldMkLst>
          <pc:docMk/>
          <pc:sldMk cId="364801745" sldId="258"/>
        </pc:sldMkLst>
        <pc:spChg chg="mod">
          <ac:chgData name="Marcio Monteiro" userId="aef6e9f59deaac01" providerId="LiveId" clId="{6A8DAF11-0170-4933-B00C-B22EC133431A}" dt="2025-12-19T14:02:15.322" v="6" actId="207"/>
          <ac:spMkLst>
            <pc:docMk/>
            <pc:sldMk cId="364801745" sldId="258"/>
            <ac:spMk id="4" creationId="{7D2EBCFE-F23E-D80F-AC13-F3DBD00C6E74}"/>
          </ac:spMkLst>
        </pc:spChg>
        <pc:spChg chg="mod">
          <ac:chgData name="Marcio Monteiro" userId="aef6e9f59deaac01" providerId="LiveId" clId="{6A8DAF11-0170-4933-B00C-B22EC133431A}" dt="2025-12-19T14:02:19.437" v="7" actId="207"/>
          <ac:spMkLst>
            <pc:docMk/>
            <pc:sldMk cId="364801745" sldId="258"/>
            <ac:spMk id="5" creationId="{7AEE8051-C368-A47B-9DAF-C84CFB68AB3B}"/>
          </ac:spMkLst>
        </pc:spChg>
        <pc:picChg chg="mod">
          <ac:chgData name="Marcio Monteiro" userId="aef6e9f59deaac01" providerId="LiveId" clId="{6A8DAF11-0170-4933-B00C-B22EC133431A}" dt="2025-12-24T00:00:04.027" v="650"/>
          <ac:picMkLst>
            <pc:docMk/>
            <pc:sldMk cId="364801745" sldId="258"/>
            <ac:picMk id="6" creationId="{F319B012-B872-2D13-97D5-24B0752E574E}"/>
          </ac:picMkLst>
        </pc:picChg>
        <pc:cxnChg chg="mod">
          <ac:chgData name="Marcio Monteiro" userId="aef6e9f59deaac01" providerId="LiveId" clId="{6A8DAF11-0170-4933-B00C-B22EC133431A}" dt="2025-12-19T14:25:17.804" v="35" actId="208"/>
          <ac:cxnSpMkLst>
            <pc:docMk/>
            <pc:sldMk cId="364801745" sldId="258"/>
            <ac:cxnSpMk id="10" creationId="{38CF2015-6759-2DB6-747F-B91616DB2A8F}"/>
          </ac:cxnSpMkLst>
        </pc:cxnChg>
        <pc:cxnChg chg="mod">
          <ac:chgData name="Marcio Monteiro" userId="aef6e9f59deaac01" providerId="LiveId" clId="{6A8DAF11-0170-4933-B00C-B22EC133431A}" dt="2025-12-19T14:25:17.804" v="35" actId="208"/>
          <ac:cxnSpMkLst>
            <pc:docMk/>
            <pc:sldMk cId="364801745" sldId="258"/>
            <ac:cxnSpMk id="11" creationId="{97C605FC-EB26-D86A-6FF3-070D9927FFF6}"/>
          </ac:cxnSpMkLst>
        </pc:cxnChg>
        <pc:cxnChg chg="mod">
          <ac:chgData name="Marcio Monteiro" userId="aef6e9f59deaac01" providerId="LiveId" clId="{6A8DAF11-0170-4933-B00C-B22EC133431A}" dt="2025-12-19T14:25:17.804" v="35" actId="208"/>
          <ac:cxnSpMkLst>
            <pc:docMk/>
            <pc:sldMk cId="364801745" sldId="258"/>
            <ac:cxnSpMk id="12" creationId="{BCBD6F78-40F6-F933-FE3E-CB41CD279973}"/>
          </ac:cxnSpMkLst>
        </pc:cxnChg>
      </pc:sldChg>
      <pc:sldChg chg="addSp modSp mod modTransition modAnim">
        <pc:chgData name="Marcio Monteiro" userId="aef6e9f59deaac01" providerId="LiveId" clId="{6A8DAF11-0170-4933-B00C-B22EC133431A}" dt="2025-12-24T00:01:25.171" v="664"/>
        <pc:sldMkLst>
          <pc:docMk/>
          <pc:sldMk cId="850683587" sldId="259"/>
        </pc:sldMkLst>
        <pc:spChg chg="add mod">
          <ac:chgData name="Marcio Monteiro" userId="aef6e9f59deaac01" providerId="LiveId" clId="{6A8DAF11-0170-4933-B00C-B22EC133431A}" dt="2025-12-24T00:00:43.760" v="659" actId="164"/>
          <ac:spMkLst>
            <pc:docMk/>
            <pc:sldMk cId="850683587" sldId="259"/>
            <ac:spMk id="6" creationId="{78C0DF92-E908-0582-7F96-33ED299FDD35}"/>
          </ac:spMkLst>
        </pc:spChg>
        <pc:grpChg chg="add mod ord">
          <ac:chgData name="Marcio Monteiro" userId="aef6e9f59deaac01" providerId="LiveId" clId="{6A8DAF11-0170-4933-B00C-B22EC133431A}" dt="2025-12-24T00:00:46.059" v="660" actId="167"/>
          <ac:grpSpMkLst>
            <pc:docMk/>
            <pc:sldMk cId="850683587" sldId="259"/>
            <ac:grpSpMk id="7" creationId="{D86B3491-F5E7-8BF7-4F63-4877A7A00C29}"/>
          </ac:grpSpMkLst>
        </pc:grpChg>
        <pc:picChg chg="add mod ord modVis">
          <ac:chgData name="Marcio Monteiro" userId="aef6e9f59deaac01" providerId="LiveId" clId="{6A8DAF11-0170-4933-B00C-B22EC133431A}" dt="2025-12-24T00:00:43.760" v="659" actId="164"/>
          <ac:picMkLst>
            <pc:docMk/>
            <pc:sldMk cId="850683587" sldId="259"/>
            <ac:picMk id="22" creationId="{6DA08F34-8641-0A0A-7989-5C89F0E434B4}"/>
          </ac:picMkLst>
        </pc:picChg>
      </pc:sldChg>
      <pc:sldChg chg="modSp mod modTransition addAnim delAnim modAnim">
        <pc:chgData name="Marcio Monteiro" userId="aef6e9f59deaac01" providerId="LiveId" clId="{6A8DAF11-0170-4933-B00C-B22EC133431A}" dt="2025-12-24T00:01:52.179" v="669"/>
        <pc:sldMkLst>
          <pc:docMk/>
          <pc:sldMk cId="204693204" sldId="260"/>
        </pc:sldMkLst>
        <pc:picChg chg="mod">
          <ac:chgData name="Marcio Monteiro" userId="aef6e9f59deaac01" providerId="LiveId" clId="{6A8DAF11-0170-4933-B00C-B22EC133431A}" dt="2025-12-19T14:27:15.230" v="69" actId="1076"/>
          <ac:picMkLst>
            <pc:docMk/>
            <pc:sldMk cId="204693204" sldId="260"/>
            <ac:picMk id="15" creationId="{1667968B-E8FF-2CC8-C625-B34F46040936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5-12-24T00:03:02.055" v="682"/>
        <pc:sldMkLst>
          <pc:docMk/>
          <pc:sldMk cId="1021647169" sldId="261"/>
        </pc:sldMkLst>
        <pc:spChg chg="add mod">
          <ac:chgData name="Marcio Monteiro" userId="aef6e9f59deaac01" providerId="LiveId" clId="{6A8DAF11-0170-4933-B00C-B22EC133431A}" dt="2025-12-24T00:02:23.821" v="672" actId="164"/>
          <ac:spMkLst>
            <pc:docMk/>
            <pc:sldMk cId="1021647169" sldId="261"/>
            <ac:spMk id="4" creationId="{C61FC133-266C-D3FC-3C3A-17CD42E26937}"/>
          </ac:spMkLst>
        </pc:spChg>
        <pc:spChg chg="add mod">
          <ac:chgData name="Marcio Monteiro" userId="aef6e9f59deaac01" providerId="LiveId" clId="{6A8DAF11-0170-4933-B00C-B22EC133431A}" dt="2025-12-19T14:24:09.900" v="28" actId="207"/>
          <ac:spMkLst>
            <pc:docMk/>
            <pc:sldMk cId="1021647169" sldId="261"/>
            <ac:spMk id="5" creationId="{7081D72D-A090-CE5F-F54F-53E18183635B}"/>
          </ac:spMkLst>
        </pc:spChg>
        <pc:spChg chg="add mod">
          <ac:chgData name="Marcio Monteiro" userId="aef6e9f59deaac01" providerId="LiveId" clId="{6A8DAF11-0170-4933-B00C-B22EC133431A}" dt="2025-12-19T14:24:07.141" v="27" actId="207"/>
          <ac:spMkLst>
            <pc:docMk/>
            <pc:sldMk cId="1021647169" sldId="261"/>
            <ac:spMk id="6" creationId="{35BCB53C-BD02-6A3D-AE33-78471C481EEC}"/>
          </ac:spMkLst>
        </pc:spChg>
        <pc:spChg chg="add mod">
          <ac:chgData name="Marcio Monteiro" userId="aef6e9f59deaac01" providerId="LiveId" clId="{6A8DAF11-0170-4933-B00C-B22EC133431A}" dt="2025-12-19T14:24:48.343" v="34" actId="207"/>
          <ac:spMkLst>
            <pc:docMk/>
            <pc:sldMk cId="1021647169" sldId="261"/>
            <ac:spMk id="7" creationId="{58593502-A7BA-553A-0326-1D1DF3193B83}"/>
          </ac:spMkLst>
        </pc:spChg>
        <pc:spChg chg="add mod">
          <ac:chgData name="Marcio Monteiro" userId="aef6e9f59deaac01" providerId="LiveId" clId="{6A8DAF11-0170-4933-B00C-B22EC133431A}" dt="2025-12-19T15:09:36.574" v="442" actId="207"/>
          <ac:spMkLst>
            <pc:docMk/>
            <pc:sldMk cId="1021647169" sldId="261"/>
            <ac:spMk id="16" creationId="{F67189FF-2F7A-FC4D-12A4-78DD227D9762}"/>
          </ac:spMkLst>
        </pc:spChg>
        <pc:spChg chg="add mod">
          <ac:chgData name="Marcio Monteiro" userId="aef6e9f59deaac01" providerId="LiveId" clId="{6A8DAF11-0170-4933-B00C-B22EC133431A}" dt="2025-12-19T15:09:36.574" v="442" actId="207"/>
          <ac:spMkLst>
            <pc:docMk/>
            <pc:sldMk cId="1021647169" sldId="261"/>
            <ac:spMk id="17" creationId="{1CF4437D-10E4-E89C-222D-EDC184A0916C}"/>
          </ac:spMkLst>
        </pc:spChg>
        <pc:spChg chg="add mod">
          <ac:chgData name="Marcio Monteiro" userId="aef6e9f59deaac01" providerId="LiveId" clId="{6A8DAF11-0170-4933-B00C-B22EC133431A}" dt="2025-12-19T15:09:40.429" v="443" actId="207"/>
          <ac:spMkLst>
            <pc:docMk/>
            <pc:sldMk cId="1021647169" sldId="261"/>
            <ac:spMk id="18" creationId="{41BB8E16-C945-671E-ECD6-531F88502E59}"/>
          </ac:spMkLst>
        </pc:spChg>
        <pc:spChg chg="add mod">
          <ac:chgData name="Marcio Monteiro" userId="aef6e9f59deaac01" providerId="LiveId" clId="{6A8DAF11-0170-4933-B00C-B22EC133431A}" dt="2025-12-19T15:09:40.429" v="443" actId="207"/>
          <ac:spMkLst>
            <pc:docMk/>
            <pc:sldMk cId="1021647169" sldId="261"/>
            <ac:spMk id="19" creationId="{01E30D0C-F9B5-C9B4-AB67-3A1FDF6AF6CA}"/>
          </ac:spMkLst>
        </pc:spChg>
        <pc:grpChg chg="add mod">
          <ac:chgData name="Marcio Monteiro" userId="aef6e9f59deaac01" providerId="LiveId" clId="{6A8DAF11-0170-4933-B00C-B22EC133431A}" dt="2025-12-24T00:02:23.821" v="672" actId="164"/>
          <ac:grpSpMkLst>
            <pc:docMk/>
            <pc:sldMk cId="1021647169" sldId="261"/>
            <ac:grpSpMk id="2" creationId="{7504C4CA-4D7B-3F87-791D-1DE6149522D2}"/>
          </ac:grpSpMkLst>
        </pc:grpChg>
        <pc:grpChg chg="add mod">
          <ac:chgData name="Marcio Monteiro" userId="aef6e9f59deaac01" providerId="LiveId" clId="{6A8DAF11-0170-4933-B00C-B22EC133431A}" dt="2025-12-19T14:25:35.467" v="37" actId="1076"/>
          <ac:grpSpMkLst>
            <pc:docMk/>
            <pc:sldMk cId="1021647169" sldId="261"/>
            <ac:grpSpMk id="8" creationId="{BAC99785-A251-E93B-1BD2-F7DF158B01C0}"/>
          </ac:grpSpMkLst>
        </pc:grpChg>
        <pc:picChg chg="add mod modCrop">
          <ac:chgData name="Marcio Monteiro" userId="aef6e9f59deaac01" providerId="LiveId" clId="{6A8DAF11-0170-4933-B00C-B22EC133431A}" dt="2025-12-24T00:02:23.821" v="672" actId="164"/>
          <ac:picMkLst>
            <pc:docMk/>
            <pc:sldMk cId="1021647169" sldId="261"/>
            <ac:picMk id="3" creationId="{F2E9D660-0BBA-4401-654D-11A8800D6337}"/>
          </ac:picMkLst>
        </pc:picChg>
        <pc:picChg chg="mod">
          <ac:chgData name="Marcio Monteiro" userId="aef6e9f59deaac01" providerId="LiveId" clId="{6A8DAF11-0170-4933-B00C-B22EC133431A}" dt="2025-12-19T14:25:23.255" v="36"/>
          <ac:picMkLst>
            <pc:docMk/>
            <pc:sldMk cId="1021647169" sldId="261"/>
            <ac:picMk id="10" creationId="{9D2810CD-13E5-9FAE-3321-1C45F9B635B6}"/>
          </ac:picMkLst>
        </pc:picChg>
        <pc:picChg chg="add mod">
          <ac:chgData name="Marcio Monteiro" userId="aef6e9f59deaac01" providerId="LiveId" clId="{6A8DAF11-0170-4933-B00C-B22EC133431A}" dt="2025-12-19T14:26:06.664" v="46" actId="1076"/>
          <ac:picMkLst>
            <pc:docMk/>
            <pc:sldMk cId="1021647169" sldId="261"/>
            <ac:picMk id="14" creationId="{07056F6B-AA4F-0B72-E4E7-9D87F64E784C}"/>
          </ac:picMkLst>
        </pc:picChg>
        <pc:picChg chg="add mod">
          <ac:chgData name="Marcio Monteiro" userId="aef6e9f59deaac01" providerId="LiveId" clId="{6A8DAF11-0170-4933-B00C-B22EC133431A}" dt="2025-12-19T14:25:52.799" v="41" actId="1076"/>
          <ac:picMkLst>
            <pc:docMk/>
            <pc:sldMk cId="1021647169" sldId="261"/>
            <ac:picMk id="15" creationId="{C7BF93C6-A720-0367-73B4-45BDA5FA3E36}"/>
          </ac:picMkLst>
        </pc:picChg>
        <pc:picChg chg="add del mod">
          <ac:chgData name="Marcio Monteiro" userId="aef6e9f59deaac01" providerId="LiveId" clId="{6A8DAF11-0170-4933-B00C-B22EC133431A}" dt="2025-12-23T23:43:14.398" v="609" actId="21"/>
          <ac:picMkLst>
            <pc:docMk/>
            <pc:sldMk cId="1021647169" sldId="261"/>
            <ac:picMk id="20" creationId="{65B5D4AD-10AD-5C1F-3151-F98FFFB162E1}"/>
          </ac:picMkLst>
        </pc:picChg>
        <pc:picChg chg="add mod">
          <ac:chgData name="Marcio Monteiro" userId="aef6e9f59deaac01" providerId="LiveId" clId="{6A8DAF11-0170-4933-B00C-B22EC133431A}" dt="2025-12-19T14:37:47.891" v="141"/>
          <ac:picMkLst>
            <pc:docMk/>
            <pc:sldMk cId="1021647169" sldId="261"/>
            <ac:picMk id="21" creationId="{B79FC471-90B8-A9C8-B1DF-BD527B2D4F20}"/>
          </ac:picMkLst>
        </pc:picChg>
        <pc:cxnChg chg="mod">
          <ac:chgData name="Marcio Monteiro" userId="aef6e9f59deaac01" providerId="LiveId" clId="{6A8DAF11-0170-4933-B00C-B22EC133431A}" dt="2025-12-19T15:09:11.239" v="439" actId="208"/>
          <ac:cxnSpMkLst>
            <pc:docMk/>
            <pc:sldMk cId="1021647169" sldId="261"/>
            <ac:cxnSpMk id="9" creationId="{2DE8DBB7-9FAE-7C5B-CB2B-95DA1926C2AD}"/>
          </ac:cxnSpMkLst>
        </pc:cxnChg>
        <pc:cxnChg chg="mod">
          <ac:chgData name="Marcio Monteiro" userId="aef6e9f59deaac01" providerId="LiveId" clId="{6A8DAF11-0170-4933-B00C-B22EC133431A}" dt="2025-12-19T14:25:23.255" v="36"/>
          <ac:cxnSpMkLst>
            <pc:docMk/>
            <pc:sldMk cId="1021647169" sldId="261"/>
            <ac:cxnSpMk id="11" creationId="{AD901612-D5AB-8DA2-D8B6-1A758550DEA0}"/>
          </ac:cxnSpMkLst>
        </pc:cxnChg>
        <pc:cxnChg chg="mod">
          <ac:chgData name="Marcio Monteiro" userId="aef6e9f59deaac01" providerId="LiveId" clId="{6A8DAF11-0170-4933-B00C-B22EC133431A}" dt="2025-12-19T14:25:23.255" v="36"/>
          <ac:cxnSpMkLst>
            <pc:docMk/>
            <pc:sldMk cId="1021647169" sldId="261"/>
            <ac:cxnSpMk id="12" creationId="{3CB508B3-0BFF-91D6-35CB-E5076167F1DC}"/>
          </ac:cxnSpMkLst>
        </pc:cxnChg>
        <pc:cxnChg chg="mod">
          <ac:chgData name="Marcio Monteiro" userId="aef6e9f59deaac01" providerId="LiveId" clId="{6A8DAF11-0170-4933-B00C-B22EC133431A}" dt="2025-12-19T14:25:23.255" v="36"/>
          <ac:cxnSpMkLst>
            <pc:docMk/>
            <pc:sldMk cId="1021647169" sldId="261"/>
            <ac:cxnSpMk id="13" creationId="{7BDB0CAB-F3FC-EB9D-4B18-A5CF50ACA012}"/>
          </ac:cxnSpMkLst>
        </pc:cxnChg>
      </pc:sldChg>
      <pc:sldChg chg="addSp delSp modSp new mod modTransition setBg addAnim delAnim modAnim">
        <pc:chgData name="Marcio Monteiro" userId="aef6e9f59deaac01" providerId="LiveId" clId="{6A8DAF11-0170-4933-B00C-B22EC133431A}" dt="2025-12-24T00:03:22.744" v="685"/>
        <pc:sldMkLst>
          <pc:docMk/>
          <pc:sldMk cId="2723046749" sldId="262"/>
        </pc:sldMkLst>
        <pc:spChg chg="add mod">
          <ac:chgData name="Marcio Monteiro" userId="aef6e9f59deaac01" providerId="LiveId" clId="{6A8DAF11-0170-4933-B00C-B22EC133431A}" dt="2025-12-19T14:34:36.393" v="134" actId="1076"/>
          <ac:spMkLst>
            <pc:docMk/>
            <pc:sldMk cId="2723046749" sldId="262"/>
            <ac:spMk id="3" creationId="{E0131E30-6D11-5896-A70B-305F2B2F1E9F}"/>
          </ac:spMkLst>
        </pc:spChg>
        <pc:spChg chg="add mod">
          <ac:chgData name="Marcio Monteiro" userId="aef6e9f59deaac01" providerId="LiveId" clId="{6A8DAF11-0170-4933-B00C-B22EC133431A}" dt="2025-12-19T14:34:36.393" v="134" actId="1076"/>
          <ac:spMkLst>
            <pc:docMk/>
            <pc:sldMk cId="2723046749" sldId="262"/>
            <ac:spMk id="4" creationId="{BB786656-9F86-5339-2BDE-728FD1500031}"/>
          </ac:spMkLst>
        </pc:spChg>
        <pc:spChg chg="add mod">
          <ac:chgData name="Marcio Monteiro" userId="aef6e9f59deaac01" providerId="LiveId" clId="{6A8DAF11-0170-4933-B00C-B22EC133431A}" dt="2025-12-19T14:34:24.335" v="132" actId="1076"/>
          <ac:spMkLst>
            <pc:docMk/>
            <pc:sldMk cId="2723046749" sldId="262"/>
            <ac:spMk id="5" creationId="{8F4DEF14-A5AE-8235-9A03-CBAA17419E91}"/>
          </ac:spMkLst>
        </pc:spChg>
        <pc:spChg chg="add mod">
          <ac:chgData name="Marcio Monteiro" userId="aef6e9f59deaac01" providerId="LiveId" clId="{6A8DAF11-0170-4933-B00C-B22EC133431A}" dt="2025-12-19T14:29:56.033" v="84"/>
          <ac:spMkLst>
            <pc:docMk/>
            <pc:sldMk cId="2723046749" sldId="262"/>
            <ac:spMk id="12" creationId="{CAF1464D-B649-B920-4688-AF8A63DC2208}"/>
          </ac:spMkLst>
        </pc:spChg>
        <pc:spChg chg="mod">
          <ac:chgData name="Marcio Monteiro" userId="aef6e9f59deaac01" providerId="LiveId" clId="{6A8DAF11-0170-4933-B00C-B22EC133431A}" dt="2025-12-19T14:46:16.579" v="171" actId="20577"/>
          <ac:spMkLst>
            <pc:docMk/>
            <pc:sldMk cId="2723046749" sldId="262"/>
            <ac:spMk id="13" creationId="{0429964A-7F5E-973C-A621-3789B454BEB4}"/>
          </ac:spMkLst>
        </pc:spChg>
        <pc:spChg chg="add mod ord">
          <ac:chgData name="Marcio Monteiro" userId="aef6e9f59deaac01" providerId="LiveId" clId="{6A8DAF11-0170-4933-B00C-B22EC133431A}" dt="2025-12-19T14:33:43.957" v="123" actId="164"/>
          <ac:spMkLst>
            <pc:docMk/>
            <pc:sldMk cId="2723046749" sldId="262"/>
            <ac:spMk id="15" creationId="{AE68F772-B263-B3A8-0CDF-51A2C90E46C7}"/>
          </ac:spMkLst>
        </pc:spChg>
        <pc:grpChg chg="add mod">
          <ac:chgData name="Marcio Monteiro" userId="aef6e9f59deaac01" providerId="LiveId" clId="{6A8DAF11-0170-4933-B00C-B22EC133431A}" dt="2025-12-19T14:28:40.919" v="77" actId="1076"/>
          <ac:grpSpMkLst>
            <pc:docMk/>
            <pc:sldMk cId="2723046749" sldId="262"/>
            <ac:grpSpMk id="6" creationId="{098D3F56-CB48-C5B2-EA04-2700346B1990}"/>
          </ac:grpSpMkLst>
        </pc:grpChg>
        <pc:grpChg chg="add mod">
          <ac:chgData name="Marcio Monteiro" userId="aef6e9f59deaac01" providerId="LiveId" clId="{6A8DAF11-0170-4933-B00C-B22EC133431A}" dt="2025-12-19T14:34:29.369" v="133" actId="1076"/>
          <ac:grpSpMkLst>
            <pc:docMk/>
            <pc:sldMk cId="2723046749" sldId="262"/>
            <ac:grpSpMk id="16" creationId="{A85C25F4-9E09-F0D8-EAD8-9D78854FE4B1}"/>
          </ac:grpSpMkLst>
        </pc:grpChg>
        <pc:picChg chg="add mod">
          <ac:chgData name="Marcio Monteiro" userId="aef6e9f59deaac01" providerId="LiveId" clId="{6A8DAF11-0170-4933-B00C-B22EC133431A}" dt="2025-12-19T14:28:22.663" v="74"/>
          <ac:picMkLst>
            <pc:docMk/>
            <pc:sldMk cId="2723046749" sldId="262"/>
            <ac:picMk id="2" creationId="{330E79AD-6D42-B4AF-312A-95877982F6F6}"/>
          </ac:picMkLst>
        </pc:picChg>
        <pc:picChg chg="mod">
          <ac:chgData name="Marcio Monteiro" userId="aef6e9f59deaac01" providerId="LiveId" clId="{6A8DAF11-0170-4933-B00C-B22EC133431A}" dt="2025-12-19T14:28:33.519" v="75"/>
          <ac:picMkLst>
            <pc:docMk/>
            <pc:sldMk cId="2723046749" sldId="262"/>
            <ac:picMk id="8" creationId="{A87CFAC5-81CB-AC75-1DD6-6293AD53CF50}"/>
          </ac:picMkLst>
        </pc:picChg>
        <pc:picChg chg="add mod">
          <ac:chgData name="Marcio Monteiro" userId="aef6e9f59deaac01" providerId="LiveId" clId="{6A8DAF11-0170-4933-B00C-B22EC133431A}" dt="2025-12-23T23:43:09.991" v="607"/>
          <ac:picMkLst>
            <pc:docMk/>
            <pc:sldMk cId="2723046749" sldId="262"/>
            <ac:picMk id="14" creationId="{273EEEAC-A88D-2A61-DEED-1388CC88AFED}"/>
          </ac:picMkLst>
        </pc:picChg>
        <pc:picChg chg="add mod">
          <ac:chgData name="Marcio Monteiro" userId="aef6e9f59deaac01" providerId="LiveId" clId="{6A8DAF11-0170-4933-B00C-B22EC133431A}" dt="2025-12-19T14:37:53.470" v="142"/>
          <ac:picMkLst>
            <pc:docMk/>
            <pc:sldMk cId="2723046749" sldId="262"/>
            <ac:picMk id="17" creationId="{334A699F-1944-4CBE-5BEB-C5792116798A}"/>
          </ac:picMkLst>
        </pc:picChg>
        <pc:cxnChg chg="mod">
          <ac:chgData name="Marcio Monteiro" userId="aef6e9f59deaac01" providerId="LiveId" clId="{6A8DAF11-0170-4933-B00C-B22EC133431A}" dt="2025-12-19T14:29:03.049" v="78" actId="1582"/>
          <ac:cxnSpMkLst>
            <pc:docMk/>
            <pc:sldMk cId="2723046749" sldId="262"/>
            <ac:cxnSpMk id="7" creationId="{412B1AB5-AF7C-68BB-3DBA-1F0FAE195791}"/>
          </ac:cxnSpMkLst>
        </pc:cxnChg>
        <pc:cxnChg chg="mod">
          <ac:chgData name="Marcio Monteiro" userId="aef6e9f59deaac01" providerId="LiveId" clId="{6A8DAF11-0170-4933-B00C-B22EC133431A}" dt="2025-12-19T14:29:03.049" v="78" actId="1582"/>
          <ac:cxnSpMkLst>
            <pc:docMk/>
            <pc:sldMk cId="2723046749" sldId="262"/>
            <ac:cxnSpMk id="9" creationId="{122A4037-4010-6B9F-9BEF-6897C5E6C53E}"/>
          </ac:cxnSpMkLst>
        </pc:cxnChg>
        <pc:cxnChg chg="mod">
          <ac:chgData name="Marcio Monteiro" userId="aef6e9f59deaac01" providerId="LiveId" clId="{6A8DAF11-0170-4933-B00C-B22EC133431A}" dt="2025-12-19T14:29:03.049" v="78" actId="1582"/>
          <ac:cxnSpMkLst>
            <pc:docMk/>
            <pc:sldMk cId="2723046749" sldId="262"/>
            <ac:cxnSpMk id="10" creationId="{F32DD3AB-E244-BB56-0E2E-BA7F594B91E0}"/>
          </ac:cxnSpMkLst>
        </pc:cxnChg>
        <pc:cxnChg chg="mod">
          <ac:chgData name="Marcio Monteiro" userId="aef6e9f59deaac01" providerId="LiveId" clId="{6A8DAF11-0170-4933-B00C-B22EC133431A}" dt="2025-12-19T14:29:03.049" v="78" actId="1582"/>
          <ac:cxnSpMkLst>
            <pc:docMk/>
            <pc:sldMk cId="2723046749" sldId="262"/>
            <ac:cxnSpMk id="11" creationId="{A84689D1-F05F-E3D9-4F22-68542E97F3E5}"/>
          </ac:cxnSpMkLst>
        </pc:cxnChg>
      </pc:sldChg>
      <pc:sldChg chg="addSp modSp new mod modTransition setBg addAnim delAnim modAnim">
        <pc:chgData name="Marcio Monteiro" userId="aef6e9f59deaac01" providerId="LiveId" clId="{6A8DAF11-0170-4933-B00C-B22EC133431A}" dt="2025-12-24T00:05:11.427" v="774" actId="1036"/>
        <pc:sldMkLst>
          <pc:docMk/>
          <pc:sldMk cId="774195558" sldId="263"/>
        </pc:sldMkLst>
        <pc:spChg chg="add mod">
          <ac:chgData name="Marcio Monteiro" userId="aef6e9f59deaac01" providerId="LiveId" clId="{6A8DAF11-0170-4933-B00C-B22EC133431A}" dt="2025-12-19T14:37:06.593" v="138" actId="1076"/>
          <ac:spMkLst>
            <pc:docMk/>
            <pc:sldMk cId="774195558" sldId="263"/>
            <ac:spMk id="2" creationId="{5A445994-1DD9-E887-CCE3-FBEA88F96E94}"/>
          </ac:spMkLst>
        </pc:spChg>
        <pc:spChg chg="add mod">
          <ac:chgData name="Marcio Monteiro" userId="aef6e9f59deaac01" providerId="LiveId" clId="{6A8DAF11-0170-4933-B00C-B22EC133431A}" dt="2025-12-19T14:37:06.593" v="138" actId="1076"/>
          <ac:spMkLst>
            <pc:docMk/>
            <pc:sldMk cId="774195558" sldId="263"/>
            <ac:spMk id="3" creationId="{7E6D185C-2CE5-1D5D-7198-881AE80DA016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1" creationId="{77D3BB16-440A-E6FF-C44B-0BD8698A5226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2" creationId="{B67CD81A-AA98-EDD5-CBA2-2B170CBC4641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4" creationId="{FF1B14C9-90E5-AE5B-C853-52F89147C422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5" creationId="{C2C42300-60BD-D646-1BB0-2AF0382B97D4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7" creationId="{9C6FAD06-F1E8-853D-35D4-7C2F7D55180E}"/>
          </ac:spMkLst>
        </pc:spChg>
        <pc:spChg chg="add mod">
          <ac:chgData name="Marcio Monteiro" userId="aef6e9f59deaac01" providerId="LiveId" clId="{6A8DAF11-0170-4933-B00C-B22EC133431A}" dt="2025-12-19T14:45:18.996" v="169" actId="1076"/>
          <ac:spMkLst>
            <pc:docMk/>
            <pc:sldMk cId="774195558" sldId="263"/>
            <ac:spMk id="18" creationId="{8E2A2546-FC1C-6338-68CF-98F0F20AAEDF}"/>
          </ac:spMkLst>
        </pc:spChg>
        <pc:spChg chg="add mod">
          <ac:chgData name="Marcio Monteiro" userId="aef6e9f59deaac01" providerId="LiveId" clId="{6A8DAF11-0170-4933-B00C-B22EC133431A}" dt="2025-12-24T00:03:41.030" v="687" actId="164"/>
          <ac:spMkLst>
            <pc:docMk/>
            <pc:sldMk cId="774195558" sldId="263"/>
            <ac:spMk id="23" creationId="{E62236FA-BD9F-FFE7-E619-1C6259E8E539}"/>
          </ac:spMkLst>
        </pc:spChg>
        <pc:grpChg chg="add mod">
          <ac:chgData name="Marcio Monteiro" userId="aef6e9f59deaac01" providerId="LiveId" clId="{6A8DAF11-0170-4933-B00C-B22EC133431A}" dt="2025-12-19T14:37:24.072" v="140" actId="1076"/>
          <ac:grpSpMkLst>
            <pc:docMk/>
            <pc:sldMk cId="774195558" sldId="263"/>
            <ac:grpSpMk id="4" creationId="{BD305C65-D4CD-CF53-D47D-6DCB31508316}"/>
          </ac:grpSpMkLst>
        </pc:grpChg>
        <pc:grpChg chg="add mod ord">
          <ac:chgData name="Marcio Monteiro" userId="aef6e9f59deaac01" providerId="LiveId" clId="{6A8DAF11-0170-4933-B00C-B22EC133431A}" dt="2025-12-24T00:03:42.291" v="688" actId="167"/>
          <ac:grpSpMkLst>
            <pc:docMk/>
            <pc:sldMk cId="774195558" sldId="263"/>
            <ac:grpSpMk id="24" creationId="{01B15947-1C12-29B6-D198-7F1AABF63DA1}"/>
          </ac:grpSpMkLst>
        </pc:grpChg>
        <pc:picChg chg="mod">
          <ac:chgData name="Marcio Monteiro" userId="aef6e9f59deaac01" providerId="LiveId" clId="{6A8DAF11-0170-4933-B00C-B22EC133431A}" dt="2025-12-19T14:37:15.128" v="139"/>
          <ac:picMkLst>
            <pc:docMk/>
            <pc:sldMk cId="774195558" sldId="263"/>
            <ac:picMk id="6" creationId="{FE3D06D7-5D22-494E-6455-523EBBBF8680}"/>
          </ac:picMkLst>
        </pc:picChg>
        <pc:picChg chg="add mod">
          <ac:chgData name="Marcio Monteiro" userId="aef6e9f59deaac01" providerId="LiveId" clId="{6A8DAF11-0170-4933-B00C-B22EC133431A}" dt="2025-12-19T14:45:18.996" v="169" actId="1076"/>
          <ac:picMkLst>
            <pc:docMk/>
            <pc:sldMk cId="774195558" sldId="263"/>
            <ac:picMk id="10" creationId="{854C5583-CF78-4E50-9C08-97B4D346222B}"/>
          </ac:picMkLst>
        </pc:picChg>
        <pc:picChg chg="add mod">
          <ac:chgData name="Marcio Monteiro" userId="aef6e9f59deaac01" providerId="LiveId" clId="{6A8DAF11-0170-4933-B00C-B22EC133431A}" dt="2025-12-19T14:45:18.996" v="169" actId="1076"/>
          <ac:picMkLst>
            <pc:docMk/>
            <pc:sldMk cId="774195558" sldId="263"/>
            <ac:picMk id="13" creationId="{507C5EA9-8F0F-E5E3-989B-88A75061625D}"/>
          </ac:picMkLst>
        </pc:picChg>
        <pc:picChg chg="add mod">
          <ac:chgData name="Marcio Monteiro" userId="aef6e9f59deaac01" providerId="LiveId" clId="{6A8DAF11-0170-4933-B00C-B22EC133431A}" dt="2025-12-19T14:45:18.996" v="169" actId="1076"/>
          <ac:picMkLst>
            <pc:docMk/>
            <pc:sldMk cId="774195558" sldId="263"/>
            <ac:picMk id="16" creationId="{A3635516-C6EB-BEEF-92CD-84D9134DAB2B}"/>
          </ac:picMkLst>
        </pc:picChg>
        <pc:picChg chg="add mod">
          <ac:chgData name="Marcio Monteiro" userId="aef6e9f59deaac01" providerId="LiveId" clId="{6A8DAF11-0170-4933-B00C-B22EC133431A}" dt="2025-12-23T23:43:56.797" v="613" actId="1076"/>
          <ac:picMkLst>
            <pc:docMk/>
            <pc:sldMk cId="774195558" sldId="263"/>
            <ac:picMk id="19" creationId="{699566BD-A478-20CA-5A86-18FD3E691CCD}"/>
          </ac:picMkLst>
        </pc:picChg>
        <pc:picChg chg="add mod modCrop">
          <ac:chgData name="Marcio Monteiro" userId="aef6e9f59deaac01" providerId="LiveId" clId="{6A8DAF11-0170-4933-B00C-B22EC133431A}" dt="2025-12-19T14:45:04.456" v="168" actId="14861"/>
          <ac:picMkLst>
            <pc:docMk/>
            <pc:sldMk cId="774195558" sldId="263"/>
            <ac:picMk id="20" creationId="{32C7BD59-C684-164F-66FF-0018FCA82F05}"/>
          </ac:picMkLst>
        </pc:picChg>
        <pc:picChg chg="add mod ord">
          <ac:chgData name="Marcio Monteiro" userId="aef6e9f59deaac01" providerId="LiveId" clId="{6A8DAF11-0170-4933-B00C-B22EC133431A}" dt="2025-12-24T00:03:41.030" v="687" actId="164"/>
          <ac:picMkLst>
            <pc:docMk/>
            <pc:sldMk cId="774195558" sldId="263"/>
            <ac:picMk id="21" creationId="{0E57ABA6-BB01-1CE2-A357-1B785B7CE45C}"/>
          </ac:picMkLst>
        </pc:picChg>
        <pc:picChg chg="add mod">
          <ac:chgData name="Marcio Monteiro" userId="aef6e9f59deaac01" providerId="LiveId" clId="{6A8DAF11-0170-4933-B00C-B22EC133431A}" dt="2025-12-23T23:44:03.428" v="614"/>
          <ac:picMkLst>
            <pc:docMk/>
            <pc:sldMk cId="774195558" sldId="263"/>
            <ac:picMk id="22" creationId="{3DCA6336-E299-C088-0D7B-66BA89FC1438}"/>
          </ac:picMkLst>
        </pc:picChg>
        <pc:picChg chg="add mod">
          <ac:chgData name="Marcio Monteiro" userId="aef6e9f59deaac01" providerId="LiveId" clId="{6A8DAF11-0170-4933-B00C-B22EC133431A}" dt="2025-12-24T00:05:11.427" v="774" actId="1036"/>
          <ac:picMkLst>
            <pc:docMk/>
            <pc:sldMk cId="774195558" sldId="263"/>
            <ac:picMk id="25" creationId="{CF580B0C-BFA0-4AE8-20FB-C37F7FD01249}"/>
          </ac:picMkLst>
        </pc:picChg>
        <pc:cxnChg chg="mod">
          <ac:chgData name="Marcio Monteiro" userId="aef6e9f59deaac01" providerId="LiveId" clId="{6A8DAF11-0170-4933-B00C-B22EC133431A}" dt="2025-12-19T14:37:15.128" v="139"/>
          <ac:cxnSpMkLst>
            <pc:docMk/>
            <pc:sldMk cId="774195558" sldId="263"/>
            <ac:cxnSpMk id="5" creationId="{49D3E8B5-DC67-FB99-A38C-C10EEB17A91D}"/>
          </ac:cxnSpMkLst>
        </pc:cxnChg>
        <pc:cxnChg chg="mod">
          <ac:chgData name="Marcio Monteiro" userId="aef6e9f59deaac01" providerId="LiveId" clId="{6A8DAF11-0170-4933-B00C-B22EC133431A}" dt="2025-12-19T14:37:15.128" v="139"/>
          <ac:cxnSpMkLst>
            <pc:docMk/>
            <pc:sldMk cId="774195558" sldId="263"/>
            <ac:cxnSpMk id="7" creationId="{178E9BE4-2CDB-2DB6-5FB4-56C2497D979E}"/>
          </ac:cxnSpMkLst>
        </pc:cxnChg>
        <pc:cxnChg chg="mod">
          <ac:chgData name="Marcio Monteiro" userId="aef6e9f59deaac01" providerId="LiveId" clId="{6A8DAF11-0170-4933-B00C-B22EC133431A}" dt="2025-12-19T14:37:15.128" v="139"/>
          <ac:cxnSpMkLst>
            <pc:docMk/>
            <pc:sldMk cId="774195558" sldId="263"/>
            <ac:cxnSpMk id="8" creationId="{F9A3C27B-4A97-68B8-996C-1E3235E5CF50}"/>
          </ac:cxnSpMkLst>
        </pc:cxnChg>
        <pc:cxnChg chg="mod">
          <ac:chgData name="Marcio Monteiro" userId="aef6e9f59deaac01" providerId="LiveId" clId="{6A8DAF11-0170-4933-B00C-B22EC133431A}" dt="2025-12-19T14:37:15.128" v="139"/>
          <ac:cxnSpMkLst>
            <pc:docMk/>
            <pc:sldMk cId="774195558" sldId="263"/>
            <ac:cxnSpMk id="9" creationId="{0884E2F8-5F26-6F0D-03BB-7820ED7A6CAB}"/>
          </ac:cxnSpMkLst>
        </pc:cxnChg>
      </pc:sldChg>
      <pc:sldChg chg="addSp delSp modSp new mod modTransition setBg addAnim delAnim modAnim">
        <pc:chgData name="Marcio Monteiro" userId="aef6e9f59deaac01" providerId="LiveId" clId="{6A8DAF11-0170-4933-B00C-B22EC133431A}" dt="2025-12-24T00:07:21.093" v="809"/>
        <pc:sldMkLst>
          <pc:docMk/>
          <pc:sldMk cId="3692121300" sldId="264"/>
        </pc:sldMkLst>
        <pc:spChg chg="add mod">
          <ac:chgData name="Marcio Monteiro" userId="aef6e9f59deaac01" providerId="LiveId" clId="{6A8DAF11-0170-4933-B00C-B22EC133431A}" dt="2025-12-19T14:51:38.081" v="343" actId="1076"/>
          <ac:spMkLst>
            <pc:docMk/>
            <pc:sldMk cId="3692121300" sldId="264"/>
            <ac:spMk id="24" creationId="{4EA24B44-296B-B9FE-6FB5-563D9BA7EB95}"/>
          </ac:spMkLst>
        </pc:spChg>
        <pc:spChg chg="add mod">
          <ac:chgData name="Marcio Monteiro" userId="aef6e9f59deaac01" providerId="LiveId" clId="{6A8DAF11-0170-4933-B00C-B22EC133431A}" dt="2025-12-19T14:51:44.430" v="346" actId="20577"/>
          <ac:spMkLst>
            <pc:docMk/>
            <pc:sldMk cId="3692121300" sldId="264"/>
            <ac:spMk id="25" creationId="{DF4F420C-6CFE-A60F-24AD-5A5E463913AE}"/>
          </ac:spMkLst>
        </pc:spChg>
        <pc:spChg chg="add mod">
          <ac:chgData name="Marcio Monteiro" userId="aef6e9f59deaac01" providerId="LiveId" clId="{6A8DAF11-0170-4933-B00C-B22EC133431A}" dt="2025-12-19T14:51:51.055" v="349" actId="1076"/>
          <ac:spMkLst>
            <pc:docMk/>
            <pc:sldMk cId="3692121300" sldId="264"/>
            <ac:spMk id="26" creationId="{4365FC61-B37B-41EA-92DA-796329988B4F}"/>
          </ac:spMkLst>
        </pc:spChg>
        <pc:spChg chg="add mod">
          <ac:chgData name="Marcio Monteiro" userId="aef6e9f59deaac01" providerId="LiveId" clId="{6A8DAF11-0170-4933-B00C-B22EC133431A}" dt="2025-12-19T14:51:57.549" v="352" actId="1076"/>
          <ac:spMkLst>
            <pc:docMk/>
            <pc:sldMk cId="3692121300" sldId="264"/>
            <ac:spMk id="27" creationId="{C9792CA5-30EF-3862-6B0A-0070880DBBCF}"/>
          </ac:spMkLst>
        </pc:spChg>
        <pc:spChg chg="add mod">
          <ac:chgData name="Marcio Monteiro" userId="aef6e9f59deaac01" providerId="LiveId" clId="{6A8DAF11-0170-4933-B00C-B22EC133431A}" dt="2025-12-19T14:52:03.927" v="355" actId="20577"/>
          <ac:spMkLst>
            <pc:docMk/>
            <pc:sldMk cId="3692121300" sldId="264"/>
            <ac:spMk id="28" creationId="{77ED55D5-E453-F4BC-500E-8DAEBB0D15BF}"/>
          </ac:spMkLst>
        </pc:spChg>
        <pc:spChg chg="add mod">
          <ac:chgData name="Marcio Monteiro" userId="aef6e9f59deaac01" providerId="LiveId" clId="{6A8DAF11-0170-4933-B00C-B22EC133431A}" dt="2025-12-19T14:52:12.955" v="357" actId="1076"/>
          <ac:spMkLst>
            <pc:docMk/>
            <pc:sldMk cId="3692121300" sldId="264"/>
            <ac:spMk id="29" creationId="{327CB39D-78A9-5E16-E63C-91AAFEB19EA7}"/>
          </ac:spMkLst>
        </pc:spChg>
        <pc:spChg chg="add mod">
          <ac:chgData name="Marcio Monteiro" userId="aef6e9f59deaac01" providerId="LiveId" clId="{6A8DAF11-0170-4933-B00C-B22EC133431A}" dt="2025-12-19T14:52:18.418" v="359" actId="1076"/>
          <ac:spMkLst>
            <pc:docMk/>
            <pc:sldMk cId="3692121300" sldId="264"/>
            <ac:spMk id="30" creationId="{475C2366-617A-6F78-64A5-07A371B50C65}"/>
          </ac:spMkLst>
        </pc:spChg>
        <pc:spChg chg="add mod">
          <ac:chgData name="Marcio Monteiro" userId="aef6e9f59deaac01" providerId="LiveId" clId="{6A8DAF11-0170-4933-B00C-B22EC133431A}" dt="2025-12-19T14:52:22.951" v="361" actId="1076"/>
          <ac:spMkLst>
            <pc:docMk/>
            <pc:sldMk cId="3692121300" sldId="264"/>
            <ac:spMk id="31" creationId="{D5FA9F9A-E856-F72A-DD7C-7640C6D81F5A}"/>
          </ac:spMkLst>
        </pc:spChg>
        <pc:spChg chg="add mod">
          <ac:chgData name="Marcio Monteiro" userId="aef6e9f59deaac01" providerId="LiveId" clId="{6A8DAF11-0170-4933-B00C-B22EC133431A}" dt="2025-12-19T14:52:29.925" v="363" actId="1076"/>
          <ac:spMkLst>
            <pc:docMk/>
            <pc:sldMk cId="3692121300" sldId="264"/>
            <ac:spMk id="32" creationId="{8ED9B793-4D49-F16B-4F2D-1BB9D77AA72C}"/>
          </ac:spMkLst>
        </pc:spChg>
        <pc:spChg chg="add mod">
          <ac:chgData name="Marcio Monteiro" userId="aef6e9f59deaac01" providerId="LiveId" clId="{6A8DAF11-0170-4933-B00C-B22EC133431A}" dt="2025-12-19T14:52:33.748" v="365" actId="1076"/>
          <ac:spMkLst>
            <pc:docMk/>
            <pc:sldMk cId="3692121300" sldId="264"/>
            <ac:spMk id="33" creationId="{31019D94-BFBD-7716-5B37-11C5759283AC}"/>
          </ac:spMkLst>
        </pc:spChg>
        <pc:picChg chg="add mod">
          <ac:chgData name="Marcio Monteiro" userId="aef6e9f59deaac01" providerId="LiveId" clId="{6A8DAF11-0170-4933-B00C-B22EC133431A}" dt="2025-12-23T23:44:07.573" v="615"/>
          <ac:picMkLst>
            <pc:docMk/>
            <pc:sldMk cId="3692121300" sldId="264"/>
            <ac:picMk id="2" creationId="{68109BF6-884E-9802-ABC6-6F23FAE75735}"/>
          </ac:picMkLst>
        </pc:picChg>
        <pc:picChg chg="add mod">
          <ac:chgData name="Marcio Monteiro" userId="aef6e9f59deaac01" providerId="LiveId" clId="{6A8DAF11-0170-4933-B00C-B22EC133431A}" dt="2025-12-23T23:44:14.002" v="616"/>
          <ac:picMkLst>
            <pc:docMk/>
            <pc:sldMk cId="3692121300" sldId="264"/>
            <ac:picMk id="3" creationId="{C67B522C-39E6-09A9-37BA-D678EA848F74}"/>
          </ac:picMkLst>
        </pc:picChg>
        <pc:picChg chg="add mod ord">
          <ac:chgData name="Marcio Monteiro" userId="aef6e9f59deaac01" providerId="LiveId" clId="{6A8DAF11-0170-4933-B00C-B22EC133431A}" dt="2025-12-19T14:48:51.955" v="187" actId="1076"/>
          <ac:picMkLst>
            <pc:docMk/>
            <pc:sldMk cId="3692121300" sldId="264"/>
            <ac:picMk id="4" creationId="{90FBE6B2-1DDA-3DCE-C6C1-CC80A42EC9C3}"/>
          </ac:picMkLst>
        </pc:picChg>
        <pc:picChg chg="add mod ord">
          <ac:chgData name="Marcio Monteiro" userId="aef6e9f59deaac01" providerId="LiveId" clId="{6A8DAF11-0170-4933-B00C-B22EC133431A}" dt="2025-12-19T14:52:53.835" v="367" actId="167"/>
          <ac:picMkLst>
            <pc:docMk/>
            <pc:sldMk cId="3692121300" sldId="264"/>
            <ac:picMk id="34" creationId="{9DB012E0-E5F7-7A8B-24D1-B96C4708A2DE}"/>
          </ac:picMkLst>
        </pc:picChg>
        <pc:cxnChg chg="add mod">
          <ac:chgData name="Marcio Monteiro" userId="aef6e9f59deaac01" providerId="LiveId" clId="{6A8DAF11-0170-4933-B00C-B22EC133431A}" dt="2025-12-19T14:49:04.934" v="190" actId="208"/>
          <ac:cxnSpMkLst>
            <pc:docMk/>
            <pc:sldMk cId="3692121300" sldId="264"/>
            <ac:cxnSpMk id="6" creationId="{8F745DD5-6C4A-AE91-9BF3-8A23A89D63BE}"/>
          </ac:cxnSpMkLst>
        </pc:cxnChg>
        <pc:cxnChg chg="add mod">
          <ac:chgData name="Marcio Monteiro" userId="aef6e9f59deaac01" providerId="LiveId" clId="{6A8DAF11-0170-4933-B00C-B22EC133431A}" dt="2025-12-19T14:49:28.388" v="201" actId="1037"/>
          <ac:cxnSpMkLst>
            <pc:docMk/>
            <pc:sldMk cId="3692121300" sldId="264"/>
            <ac:cxnSpMk id="7" creationId="{9922AA9C-9993-74AF-EA84-5B5B4A3B66C1}"/>
          </ac:cxnSpMkLst>
        </pc:cxnChg>
        <pc:cxnChg chg="add mod">
          <ac:chgData name="Marcio Monteiro" userId="aef6e9f59deaac01" providerId="LiveId" clId="{6A8DAF11-0170-4933-B00C-B22EC133431A}" dt="2025-12-19T14:50:24.661" v="303" actId="1076"/>
          <ac:cxnSpMkLst>
            <pc:docMk/>
            <pc:sldMk cId="3692121300" sldId="264"/>
            <ac:cxnSpMk id="11" creationId="{A7290D60-E996-035C-0240-5ECE899D1901}"/>
          </ac:cxnSpMkLst>
        </pc:cxnChg>
        <pc:cxnChg chg="add mod">
          <ac:chgData name="Marcio Monteiro" userId="aef6e9f59deaac01" providerId="LiveId" clId="{6A8DAF11-0170-4933-B00C-B22EC133431A}" dt="2025-12-19T14:50:24.661" v="303" actId="1076"/>
          <ac:cxnSpMkLst>
            <pc:docMk/>
            <pc:sldMk cId="3692121300" sldId="264"/>
            <ac:cxnSpMk id="12" creationId="{5905CF07-41F7-0357-0BDC-1EB6A62F0629}"/>
          </ac:cxnSpMkLst>
        </pc:cxnChg>
        <pc:cxnChg chg="add mod">
          <ac:chgData name="Marcio Monteiro" userId="aef6e9f59deaac01" providerId="LiveId" clId="{6A8DAF11-0170-4933-B00C-B22EC133431A}" dt="2025-12-19T14:50:36.199" v="307" actId="14100"/>
          <ac:cxnSpMkLst>
            <pc:docMk/>
            <pc:sldMk cId="3692121300" sldId="264"/>
            <ac:cxnSpMk id="15" creationId="{3ECFB155-0F5C-2969-1C93-F42E2B801BCA}"/>
          </ac:cxnSpMkLst>
        </pc:cxnChg>
        <pc:cxnChg chg="add mod">
          <ac:chgData name="Marcio Monteiro" userId="aef6e9f59deaac01" providerId="LiveId" clId="{6A8DAF11-0170-4933-B00C-B22EC133431A}" dt="2025-12-19T14:50:50.540" v="312" actId="14100"/>
          <ac:cxnSpMkLst>
            <pc:docMk/>
            <pc:sldMk cId="3692121300" sldId="264"/>
            <ac:cxnSpMk id="18" creationId="{EBABF852-F821-F171-5B7D-E25E73DACB2C}"/>
          </ac:cxnSpMkLst>
        </pc:cxnChg>
        <pc:cxnChg chg="add mod">
          <ac:chgData name="Marcio Monteiro" userId="aef6e9f59deaac01" providerId="LiveId" clId="{6A8DAF11-0170-4933-B00C-B22EC133431A}" dt="2025-12-19T14:51:00.588" v="327" actId="1038"/>
          <ac:cxnSpMkLst>
            <pc:docMk/>
            <pc:sldMk cId="3692121300" sldId="264"/>
            <ac:cxnSpMk id="20" creationId="{3BDBD376-DEFC-7CC3-9F39-1B87C4DA07B6}"/>
          </ac:cxnSpMkLst>
        </pc:cxnChg>
        <pc:cxnChg chg="add mod">
          <ac:chgData name="Marcio Monteiro" userId="aef6e9f59deaac01" providerId="LiveId" clId="{6A8DAF11-0170-4933-B00C-B22EC133431A}" dt="2025-12-19T14:51:12.309" v="338" actId="1035"/>
          <ac:cxnSpMkLst>
            <pc:docMk/>
            <pc:sldMk cId="3692121300" sldId="264"/>
            <ac:cxnSpMk id="21" creationId="{040CA0A7-4FCD-2DAF-5DFD-C11A91EF82AE}"/>
          </ac:cxnSpMkLst>
        </pc:cxnChg>
        <pc:cxnChg chg="add mod">
          <ac:chgData name="Marcio Monteiro" userId="aef6e9f59deaac01" providerId="LiveId" clId="{6A8DAF11-0170-4933-B00C-B22EC133431A}" dt="2025-12-19T14:51:24.506" v="341" actId="14100"/>
          <ac:cxnSpMkLst>
            <pc:docMk/>
            <pc:sldMk cId="3692121300" sldId="264"/>
            <ac:cxnSpMk id="22" creationId="{5ED36DAE-4639-1BD1-B7F8-6409D6CFD36D}"/>
          </ac:cxnSpMkLst>
        </pc:cxnChg>
      </pc:sldChg>
      <pc:sldChg chg="addSp modSp new mod modTransition setBg addAnim delAnim modAnim">
        <pc:chgData name="Marcio Monteiro" userId="aef6e9f59deaac01" providerId="LiveId" clId="{6A8DAF11-0170-4933-B00C-B22EC133431A}" dt="2025-12-24T00:09:44.964" v="831" actId="14429"/>
        <pc:sldMkLst>
          <pc:docMk/>
          <pc:sldMk cId="784303298" sldId="265"/>
        </pc:sldMkLst>
        <pc:spChg chg="add mod">
          <ac:chgData name="Marcio Monteiro" userId="aef6e9f59deaac01" providerId="LiveId" clId="{6A8DAF11-0170-4933-B00C-B22EC133431A}" dt="2025-12-19T15:01:11.010" v="415" actId="1035"/>
          <ac:spMkLst>
            <pc:docMk/>
            <pc:sldMk cId="784303298" sldId="265"/>
            <ac:spMk id="2" creationId="{9211924D-D55C-67D9-9A18-69385EA7A8F0}"/>
          </ac:spMkLst>
        </pc:spChg>
        <pc:spChg chg="add mod">
          <ac:chgData name="Marcio Monteiro" userId="aef6e9f59deaac01" providerId="LiveId" clId="{6A8DAF11-0170-4933-B00C-B22EC133431A}" dt="2025-12-19T15:01:11.010" v="415" actId="1035"/>
          <ac:spMkLst>
            <pc:docMk/>
            <pc:sldMk cId="784303298" sldId="265"/>
            <ac:spMk id="3" creationId="{2FB239CD-0CE5-2111-9466-C5E23D97E8DE}"/>
          </ac:spMkLst>
        </pc:spChg>
        <pc:spChg chg="add mod">
          <ac:chgData name="Marcio Monteiro" userId="aef6e9f59deaac01" providerId="LiveId" clId="{6A8DAF11-0170-4933-B00C-B22EC133431A}" dt="2025-12-19T15:00:54.046" v="404" actId="1036"/>
          <ac:spMkLst>
            <pc:docMk/>
            <pc:sldMk cId="784303298" sldId="265"/>
            <ac:spMk id="10" creationId="{7FFDFEEE-FA25-ACD0-5003-ED0245EDF7B9}"/>
          </ac:spMkLst>
        </pc:spChg>
        <pc:spChg chg="add mod">
          <ac:chgData name="Marcio Monteiro" userId="aef6e9f59deaac01" providerId="LiveId" clId="{6A8DAF11-0170-4933-B00C-B22EC133431A}" dt="2025-12-19T15:00:39.958" v="394" actId="1076"/>
          <ac:spMkLst>
            <pc:docMk/>
            <pc:sldMk cId="784303298" sldId="265"/>
            <ac:spMk id="11" creationId="{99E37F7A-08FE-DD68-FF24-573C80A313FC}"/>
          </ac:spMkLst>
        </pc:spChg>
        <pc:spChg chg="add mod">
          <ac:chgData name="Marcio Monteiro" userId="aef6e9f59deaac01" providerId="LiveId" clId="{6A8DAF11-0170-4933-B00C-B22EC133431A}" dt="2025-12-19T15:00:54.046" v="404" actId="1036"/>
          <ac:spMkLst>
            <pc:docMk/>
            <pc:sldMk cId="784303298" sldId="265"/>
            <ac:spMk id="12" creationId="{AD918DEC-F23F-A299-F4A3-7B0BF8A39E33}"/>
          </ac:spMkLst>
        </pc:spChg>
        <pc:spChg chg="add mod">
          <ac:chgData name="Marcio Monteiro" userId="aef6e9f59deaac01" providerId="LiveId" clId="{6A8DAF11-0170-4933-B00C-B22EC133431A}" dt="2025-12-19T15:00:39.958" v="394" actId="1076"/>
          <ac:spMkLst>
            <pc:docMk/>
            <pc:sldMk cId="784303298" sldId="265"/>
            <ac:spMk id="13" creationId="{CE004E0D-93DE-D5D4-450F-DFE8C3825BE8}"/>
          </ac:spMkLst>
        </pc:spChg>
        <pc:spChg chg="add mod">
          <ac:chgData name="Marcio Monteiro" userId="aef6e9f59deaac01" providerId="LiveId" clId="{6A8DAF11-0170-4933-B00C-B22EC133431A}" dt="2025-12-19T15:00:48.523" v="397" actId="1076"/>
          <ac:spMkLst>
            <pc:docMk/>
            <pc:sldMk cId="784303298" sldId="265"/>
            <ac:spMk id="15" creationId="{B3BE72BF-135F-422C-3EC9-B523802A2E4E}"/>
          </ac:spMkLst>
        </pc:spChg>
        <pc:spChg chg="add mod">
          <ac:chgData name="Marcio Monteiro" userId="aef6e9f59deaac01" providerId="LiveId" clId="{6A8DAF11-0170-4933-B00C-B22EC133431A}" dt="2025-12-19T15:00:50.507" v="398" actId="20577"/>
          <ac:spMkLst>
            <pc:docMk/>
            <pc:sldMk cId="784303298" sldId="265"/>
            <ac:spMk id="16" creationId="{44DADA63-2471-E209-30A6-D2CD11DCEC63}"/>
          </ac:spMkLst>
        </pc:spChg>
        <pc:spChg chg="add mod">
          <ac:chgData name="Marcio Monteiro" userId="aef6e9f59deaac01" providerId="LiveId" clId="{6A8DAF11-0170-4933-B00C-B22EC133431A}" dt="2025-12-24T00:08:01.826" v="811" actId="164"/>
          <ac:spMkLst>
            <pc:docMk/>
            <pc:sldMk cId="784303298" sldId="265"/>
            <ac:spMk id="26" creationId="{2EB9C0EB-BCC1-8814-F109-391D2701DB4B}"/>
          </ac:spMkLst>
        </pc:spChg>
        <pc:grpChg chg="add mod">
          <ac:chgData name="Marcio Monteiro" userId="aef6e9f59deaac01" providerId="LiveId" clId="{6A8DAF11-0170-4933-B00C-B22EC133431A}" dt="2025-12-19T15:25:40.977" v="520" actId="1076"/>
          <ac:grpSpMkLst>
            <pc:docMk/>
            <pc:sldMk cId="784303298" sldId="265"/>
            <ac:grpSpMk id="18" creationId="{137B80A0-B2A1-8904-E2CD-814E5AC9B84C}"/>
          </ac:grpSpMkLst>
        </pc:grpChg>
        <pc:grpChg chg="add mod ord">
          <ac:chgData name="Marcio Monteiro" userId="aef6e9f59deaac01" providerId="LiveId" clId="{6A8DAF11-0170-4933-B00C-B22EC133431A}" dt="2025-12-24T00:08:12.657" v="813" actId="167"/>
          <ac:grpSpMkLst>
            <pc:docMk/>
            <pc:sldMk cId="784303298" sldId="265"/>
            <ac:grpSpMk id="27" creationId="{A5D1404D-384D-9402-0508-DDF170045B34}"/>
          </ac:grpSpMkLst>
        </pc:grpChg>
        <pc:picChg chg="add mod">
          <ac:chgData name="Marcio Monteiro" userId="aef6e9f59deaac01" providerId="LiveId" clId="{6A8DAF11-0170-4933-B00C-B22EC133431A}" dt="2025-12-19T14:59:21.567" v="376" actId="1076"/>
          <ac:picMkLst>
            <pc:docMk/>
            <pc:sldMk cId="784303298" sldId="265"/>
            <ac:picMk id="4" creationId="{02743A35-A566-69B9-586B-C3CA4DCEF4FA}"/>
          </ac:picMkLst>
        </pc:picChg>
        <pc:picChg chg="add mod modCrop">
          <ac:chgData name="Marcio Monteiro" userId="aef6e9f59deaac01" providerId="LiveId" clId="{6A8DAF11-0170-4933-B00C-B22EC133431A}" dt="2025-12-19T14:59:48.332" v="384" actId="1076"/>
          <ac:picMkLst>
            <pc:docMk/>
            <pc:sldMk cId="784303298" sldId="265"/>
            <ac:picMk id="5" creationId="{F8CF9B01-4467-183B-41FD-00D7B704FA87}"/>
          </ac:picMkLst>
        </pc:picChg>
        <pc:picChg chg="add mod modVis modCrop">
          <ac:chgData name="Marcio Monteiro" userId="aef6e9f59deaac01" providerId="LiveId" clId="{6A8DAF11-0170-4933-B00C-B22EC133431A}" dt="2025-12-24T00:09:44.964" v="831" actId="14429"/>
          <ac:picMkLst>
            <pc:docMk/>
            <pc:sldMk cId="784303298" sldId="265"/>
            <ac:picMk id="6" creationId="{BAB99E0D-80D4-509F-9E99-626A815A9063}"/>
          </ac:picMkLst>
        </pc:picChg>
        <pc:picChg chg="add mod modCrop">
          <ac:chgData name="Marcio Monteiro" userId="aef6e9f59deaac01" providerId="LiveId" clId="{6A8DAF11-0170-4933-B00C-B22EC133431A}" dt="2025-12-19T15:00:20.732" v="392"/>
          <ac:picMkLst>
            <pc:docMk/>
            <pc:sldMk cId="784303298" sldId="265"/>
            <ac:picMk id="7" creationId="{95AFF12F-7FAC-D3FB-D7B3-3F18583FE90B}"/>
          </ac:picMkLst>
        </pc:picChg>
        <pc:picChg chg="add mod">
          <ac:chgData name="Marcio Monteiro" userId="aef6e9f59deaac01" providerId="LiveId" clId="{6A8DAF11-0170-4933-B00C-B22EC133431A}" dt="2025-12-19T15:00:54.046" v="404" actId="1036"/>
          <ac:picMkLst>
            <pc:docMk/>
            <pc:sldMk cId="784303298" sldId="265"/>
            <ac:picMk id="8" creationId="{DEEB90A0-65B6-64BD-F383-652944B8E6C8}"/>
          </ac:picMkLst>
        </pc:picChg>
        <pc:picChg chg="add mod">
          <ac:chgData name="Marcio Monteiro" userId="aef6e9f59deaac01" providerId="LiveId" clId="{6A8DAF11-0170-4933-B00C-B22EC133431A}" dt="2025-12-19T15:00:39.958" v="394" actId="1076"/>
          <ac:picMkLst>
            <pc:docMk/>
            <pc:sldMk cId="784303298" sldId="265"/>
            <ac:picMk id="9" creationId="{90A8240E-82DD-3F92-49EE-0E79A7D7E706}"/>
          </ac:picMkLst>
        </pc:picChg>
        <pc:picChg chg="add mod">
          <ac:chgData name="Marcio Monteiro" userId="aef6e9f59deaac01" providerId="LiveId" clId="{6A8DAF11-0170-4933-B00C-B22EC133431A}" dt="2025-12-19T15:00:48.523" v="397" actId="1076"/>
          <ac:picMkLst>
            <pc:docMk/>
            <pc:sldMk cId="784303298" sldId="265"/>
            <ac:picMk id="14" creationId="{7857C6C9-51C4-1A5E-394B-F13ED9CB1518}"/>
          </ac:picMkLst>
        </pc:picChg>
        <pc:picChg chg="add mod ord">
          <ac:chgData name="Marcio Monteiro" userId="aef6e9f59deaac01" providerId="LiveId" clId="{6A8DAF11-0170-4933-B00C-B22EC133431A}" dt="2025-12-24T00:08:01.826" v="811" actId="164"/>
          <ac:picMkLst>
            <pc:docMk/>
            <pc:sldMk cId="784303298" sldId="265"/>
            <ac:picMk id="17" creationId="{7C6ED301-36CC-7A96-796C-E8E1281E3392}"/>
          </ac:picMkLst>
        </pc:picChg>
        <pc:picChg chg="mod">
          <ac:chgData name="Marcio Monteiro" userId="aef6e9f59deaac01" providerId="LiveId" clId="{6A8DAF11-0170-4933-B00C-B22EC133431A}" dt="2025-12-19T15:25:38.093" v="519"/>
          <ac:picMkLst>
            <pc:docMk/>
            <pc:sldMk cId="784303298" sldId="265"/>
            <ac:picMk id="20" creationId="{752B5CF7-89F3-EC63-4735-BB7472B5812F}"/>
          </ac:picMkLst>
        </pc:picChg>
        <pc:picChg chg="add mod">
          <ac:chgData name="Marcio Monteiro" userId="aef6e9f59deaac01" providerId="LiveId" clId="{6A8DAF11-0170-4933-B00C-B22EC133431A}" dt="2025-12-23T23:44:45.256" v="617"/>
          <ac:picMkLst>
            <pc:docMk/>
            <pc:sldMk cId="784303298" sldId="265"/>
            <ac:picMk id="24" creationId="{4D412CBD-C088-E3F9-2705-D23969509259}"/>
          </ac:picMkLst>
        </pc:picChg>
        <pc:picChg chg="add mod">
          <ac:chgData name="Marcio Monteiro" userId="aef6e9f59deaac01" providerId="LiveId" clId="{6A8DAF11-0170-4933-B00C-B22EC133431A}" dt="2025-12-23T23:44:45.256" v="617"/>
          <ac:picMkLst>
            <pc:docMk/>
            <pc:sldMk cId="784303298" sldId="265"/>
            <ac:picMk id="25" creationId="{D6A648BA-DE5E-D5ED-0160-379D3AD26242}"/>
          </ac:picMkLst>
        </pc:picChg>
        <pc:picChg chg="add mod">
          <ac:chgData name="Marcio Monteiro" userId="aef6e9f59deaac01" providerId="LiveId" clId="{6A8DAF11-0170-4933-B00C-B22EC133431A}" dt="2025-12-24T00:08:06.915" v="812"/>
          <ac:picMkLst>
            <pc:docMk/>
            <pc:sldMk cId="784303298" sldId="265"/>
            <ac:picMk id="28" creationId="{9452C149-B494-A87B-A1F0-D55502612843}"/>
          </ac:picMkLst>
        </pc:picChg>
        <pc:cxnChg chg="mod">
          <ac:chgData name="Marcio Monteiro" userId="aef6e9f59deaac01" providerId="LiveId" clId="{6A8DAF11-0170-4933-B00C-B22EC133431A}" dt="2025-12-19T15:25:38.093" v="519"/>
          <ac:cxnSpMkLst>
            <pc:docMk/>
            <pc:sldMk cId="784303298" sldId="265"/>
            <ac:cxnSpMk id="19" creationId="{DAD7D31C-AD76-E5CF-2994-DF409B33E5F8}"/>
          </ac:cxnSpMkLst>
        </pc:cxnChg>
        <pc:cxnChg chg="mod">
          <ac:chgData name="Marcio Monteiro" userId="aef6e9f59deaac01" providerId="LiveId" clId="{6A8DAF11-0170-4933-B00C-B22EC133431A}" dt="2025-12-19T15:25:38.093" v="519"/>
          <ac:cxnSpMkLst>
            <pc:docMk/>
            <pc:sldMk cId="784303298" sldId="265"/>
            <ac:cxnSpMk id="21" creationId="{EF9620D5-3C5C-0933-BC9C-2EE94DE52496}"/>
          </ac:cxnSpMkLst>
        </pc:cxnChg>
        <pc:cxnChg chg="mod">
          <ac:chgData name="Marcio Monteiro" userId="aef6e9f59deaac01" providerId="LiveId" clId="{6A8DAF11-0170-4933-B00C-B22EC133431A}" dt="2025-12-19T15:25:38.093" v="519"/>
          <ac:cxnSpMkLst>
            <pc:docMk/>
            <pc:sldMk cId="784303298" sldId="265"/>
            <ac:cxnSpMk id="22" creationId="{D87297A9-BDDF-9CA3-D652-C9706194BDFC}"/>
          </ac:cxnSpMkLst>
        </pc:cxnChg>
        <pc:cxnChg chg="mod">
          <ac:chgData name="Marcio Monteiro" userId="aef6e9f59deaac01" providerId="LiveId" clId="{6A8DAF11-0170-4933-B00C-B22EC133431A}" dt="2025-12-19T15:25:38.093" v="519"/>
          <ac:cxnSpMkLst>
            <pc:docMk/>
            <pc:sldMk cId="784303298" sldId="265"/>
            <ac:cxnSpMk id="23" creationId="{BA8B7BEA-6789-BE25-96B4-DFB015D79CF5}"/>
          </ac:cxnSpMkLst>
        </pc:cxnChg>
      </pc:sldChg>
      <pc:sldChg chg="addSp modSp new mod modTransition setBg addAnim delAnim modAnim">
        <pc:chgData name="Marcio Monteiro" userId="aef6e9f59deaac01" providerId="LiveId" clId="{6A8DAF11-0170-4933-B00C-B22EC133431A}" dt="2025-12-24T00:10:19.108" v="841"/>
        <pc:sldMkLst>
          <pc:docMk/>
          <pc:sldMk cId="1319883450" sldId="266"/>
        </pc:sldMkLst>
        <pc:spChg chg="add mod">
          <ac:chgData name="Marcio Monteiro" userId="aef6e9f59deaac01" providerId="LiveId" clId="{6A8DAF11-0170-4933-B00C-B22EC133431A}" dt="2025-12-19T15:13:23.947" v="466" actId="1035"/>
          <ac:spMkLst>
            <pc:docMk/>
            <pc:sldMk cId="1319883450" sldId="266"/>
            <ac:spMk id="2" creationId="{D192885B-C18A-639C-FB25-D263D76D5B11}"/>
          </ac:spMkLst>
        </pc:spChg>
        <pc:spChg chg="add mod">
          <ac:chgData name="Marcio Monteiro" userId="aef6e9f59deaac01" providerId="LiveId" clId="{6A8DAF11-0170-4933-B00C-B22EC133431A}" dt="2025-12-19T15:13:23.947" v="466" actId="1035"/>
          <ac:spMkLst>
            <pc:docMk/>
            <pc:sldMk cId="1319883450" sldId="266"/>
            <ac:spMk id="3" creationId="{AAC5734C-F8F3-FDEA-4FA6-2AD88028C518}"/>
          </ac:spMkLst>
        </pc:spChg>
        <pc:spChg chg="add mod">
          <ac:chgData name="Marcio Monteiro" userId="aef6e9f59deaac01" providerId="LiveId" clId="{6A8DAF11-0170-4933-B00C-B22EC133431A}" dt="2025-12-19T15:10:32.791" v="456" actId="1076"/>
          <ac:spMkLst>
            <pc:docMk/>
            <pc:sldMk cId="1319883450" sldId="266"/>
            <ac:spMk id="17" creationId="{50E3F3EF-CBBB-394E-CD78-F086D2F080F8}"/>
          </ac:spMkLst>
        </pc:spChg>
        <pc:spChg chg="add mod">
          <ac:chgData name="Marcio Monteiro" userId="aef6e9f59deaac01" providerId="LiveId" clId="{6A8DAF11-0170-4933-B00C-B22EC133431A}" dt="2025-12-19T15:10:16.072" v="453" actId="1076"/>
          <ac:spMkLst>
            <pc:docMk/>
            <pc:sldMk cId="1319883450" sldId="266"/>
            <ac:spMk id="18" creationId="{FB63AB93-E440-91C0-E25F-BCDF36F92595}"/>
          </ac:spMkLst>
        </pc:spChg>
        <pc:spChg chg="add mod">
          <ac:chgData name="Marcio Monteiro" userId="aef6e9f59deaac01" providerId="LiveId" clId="{6A8DAF11-0170-4933-B00C-B22EC133431A}" dt="2025-12-19T15:10:32.791" v="456" actId="1076"/>
          <ac:spMkLst>
            <pc:docMk/>
            <pc:sldMk cId="1319883450" sldId="266"/>
            <ac:spMk id="19" creationId="{F008211A-ACA4-17B5-7021-6ADEA26EF08D}"/>
          </ac:spMkLst>
        </pc:spChg>
        <pc:spChg chg="add mod">
          <ac:chgData name="Marcio Monteiro" userId="aef6e9f59deaac01" providerId="LiveId" clId="{6A8DAF11-0170-4933-B00C-B22EC133431A}" dt="2025-12-19T15:10:16.072" v="453" actId="1076"/>
          <ac:spMkLst>
            <pc:docMk/>
            <pc:sldMk cId="1319883450" sldId="266"/>
            <ac:spMk id="20" creationId="{B1A515AD-7ECF-EEED-89D7-3EA75E667710}"/>
          </ac:spMkLst>
        </pc:spChg>
        <pc:grpChg chg="add mod">
          <ac:chgData name="Marcio Monteiro" userId="aef6e9f59deaac01" providerId="LiveId" clId="{6A8DAF11-0170-4933-B00C-B22EC133431A}" dt="2025-12-19T15:08:55.801" v="438" actId="1076"/>
          <ac:grpSpMkLst>
            <pc:docMk/>
            <pc:sldMk cId="1319883450" sldId="266"/>
            <ac:grpSpMk id="8" creationId="{0D92B948-CF52-9197-9F4A-F65971EFABE1}"/>
          </ac:grpSpMkLst>
        </pc:grpChg>
        <pc:grpChg chg="add mod">
          <ac:chgData name="Marcio Monteiro" userId="aef6e9f59deaac01" providerId="LiveId" clId="{6A8DAF11-0170-4933-B00C-B22EC133431A}" dt="2025-12-19T15:09:22.555" v="441" actId="1076"/>
          <ac:grpSpMkLst>
            <pc:docMk/>
            <pc:sldMk cId="1319883450" sldId="266"/>
            <ac:grpSpMk id="9" creationId="{6319F016-6C9A-E80B-FC61-1BBE975FCDA0}"/>
          </ac:grpSpMkLst>
        </pc:grpChg>
        <pc:picChg chg="add mod">
          <ac:chgData name="Marcio Monteiro" userId="aef6e9f59deaac01" providerId="LiveId" clId="{6A8DAF11-0170-4933-B00C-B22EC133431A}" dt="2025-12-23T23:44:50.525" v="618"/>
          <ac:picMkLst>
            <pc:docMk/>
            <pc:sldMk cId="1319883450" sldId="266"/>
            <ac:picMk id="4" creationId="{155AA842-7ACE-F76B-8404-E51D766C3E33}"/>
          </ac:picMkLst>
        </pc:picChg>
        <pc:picChg chg="add mod">
          <ac:chgData name="Marcio Monteiro" userId="aef6e9f59deaac01" providerId="LiveId" clId="{6A8DAF11-0170-4933-B00C-B22EC133431A}" dt="2025-12-19T15:08:50.380" v="436" actId="164"/>
          <ac:picMkLst>
            <pc:docMk/>
            <pc:sldMk cId="1319883450" sldId="266"/>
            <ac:picMk id="5" creationId="{0DB6B396-E673-D8FF-D6B3-0A1800F14EE5}"/>
          </ac:picMkLst>
        </pc:picChg>
        <pc:picChg chg="add mod">
          <ac:chgData name="Marcio Monteiro" userId="aef6e9f59deaac01" providerId="LiveId" clId="{6A8DAF11-0170-4933-B00C-B22EC133431A}" dt="2025-12-23T23:44:50.525" v="618"/>
          <ac:picMkLst>
            <pc:docMk/>
            <pc:sldMk cId="1319883450" sldId="266"/>
            <ac:picMk id="6" creationId="{41A52601-ACDE-3245-D9D0-41FD94049C6D}"/>
          </ac:picMkLst>
        </pc:picChg>
        <pc:picChg chg="add mod ord">
          <ac:chgData name="Marcio Monteiro" userId="aef6e9f59deaac01" providerId="LiveId" clId="{6A8DAF11-0170-4933-B00C-B22EC133431A}" dt="2025-12-19T15:08:50.380" v="436" actId="164"/>
          <ac:picMkLst>
            <pc:docMk/>
            <pc:sldMk cId="1319883450" sldId="266"/>
            <ac:picMk id="7" creationId="{51988442-42C6-8691-67F9-8AC5F70D084D}"/>
          </ac:picMkLst>
        </pc:picChg>
        <pc:picChg chg="mod">
          <ac:chgData name="Marcio Monteiro" userId="aef6e9f59deaac01" providerId="LiveId" clId="{6A8DAF11-0170-4933-B00C-B22EC133431A}" dt="2025-12-19T15:09:18.468" v="440"/>
          <ac:picMkLst>
            <pc:docMk/>
            <pc:sldMk cId="1319883450" sldId="266"/>
            <ac:picMk id="11" creationId="{80337DED-192D-9A39-C915-4565F9C0C5C7}"/>
          </ac:picMkLst>
        </pc:picChg>
        <pc:picChg chg="add mod">
          <ac:chgData name="Marcio Monteiro" userId="aef6e9f59deaac01" providerId="LiveId" clId="{6A8DAF11-0170-4933-B00C-B22EC133431A}" dt="2025-12-19T15:10:32.791" v="456" actId="1076"/>
          <ac:picMkLst>
            <pc:docMk/>
            <pc:sldMk cId="1319883450" sldId="266"/>
            <ac:picMk id="15" creationId="{FBF4619E-BE0C-73A6-17ED-BBDD00294D6F}"/>
          </ac:picMkLst>
        </pc:picChg>
        <pc:picChg chg="add mod">
          <ac:chgData name="Marcio Monteiro" userId="aef6e9f59deaac01" providerId="LiveId" clId="{6A8DAF11-0170-4933-B00C-B22EC133431A}" dt="2025-12-19T15:10:16.072" v="453" actId="1076"/>
          <ac:picMkLst>
            <pc:docMk/>
            <pc:sldMk cId="1319883450" sldId="266"/>
            <ac:picMk id="16" creationId="{2DBA99A1-4664-13C2-AC93-906DBB13BFF8}"/>
          </ac:picMkLst>
        </pc:picChg>
        <pc:picChg chg="add mod ord">
          <ac:chgData name="Marcio Monteiro" userId="aef6e9f59deaac01" providerId="LiveId" clId="{6A8DAF11-0170-4933-B00C-B22EC133431A}" dt="2025-12-19T15:10:24.657" v="455" actId="167"/>
          <ac:picMkLst>
            <pc:docMk/>
            <pc:sldMk cId="1319883450" sldId="266"/>
            <ac:picMk id="21" creationId="{A488BA54-82EC-457F-42B5-C26BBD8122CD}"/>
          </ac:picMkLst>
        </pc:picChg>
        <pc:cxnChg chg="mod">
          <ac:chgData name="Marcio Monteiro" userId="aef6e9f59deaac01" providerId="LiveId" clId="{6A8DAF11-0170-4933-B00C-B22EC133431A}" dt="2025-12-19T15:09:18.468" v="440"/>
          <ac:cxnSpMkLst>
            <pc:docMk/>
            <pc:sldMk cId="1319883450" sldId="266"/>
            <ac:cxnSpMk id="10" creationId="{50D22B47-214E-E02E-FFB5-6C3A508887A3}"/>
          </ac:cxnSpMkLst>
        </pc:cxnChg>
        <pc:cxnChg chg="mod">
          <ac:chgData name="Marcio Monteiro" userId="aef6e9f59deaac01" providerId="LiveId" clId="{6A8DAF11-0170-4933-B00C-B22EC133431A}" dt="2025-12-19T15:09:18.468" v="440"/>
          <ac:cxnSpMkLst>
            <pc:docMk/>
            <pc:sldMk cId="1319883450" sldId="266"/>
            <ac:cxnSpMk id="12" creationId="{781D7447-696C-521D-6A56-16BF06AB8FB4}"/>
          </ac:cxnSpMkLst>
        </pc:cxnChg>
        <pc:cxnChg chg="mod">
          <ac:chgData name="Marcio Monteiro" userId="aef6e9f59deaac01" providerId="LiveId" clId="{6A8DAF11-0170-4933-B00C-B22EC133431A}" dt="2025-12-19T15:09:18.468" v="440"/>
          <ac:cxnSpMkLst>
            <pc:docMk/>
            <pc:sldMk cId="1319883450" sldId="266"/>
            <ac:cxnSpMk id="13" creationId="{57225EB3-06D5-BBAB-9040-99196FA48956}"/>
          </ac:cxnSpMkLst>
        </pc:cxnChg>
        <pc:cxnChg chg="mod">
          <ac:chgData name="Marcio Monteiro" userId="aef6e9f59deaac01" providerId="LiveId" clId="{6A8DAF11-0170-4933-B00C-B22EC133431A}" dt="2025-12-19T15:09:18.468" v="440"/>
          <ac:cxnSpMkLst>
            <pc:docMk/>
            <pc:sldMk cId="1319883450" sldId="266"/>
            <ac:cxnSpMk id="14" creationId="{0C583B2B-D9E4-FAC2-D526-EBA7966E42B0}"/>
          </ac:cxnSpMkLst>
        </pc:cxnChg>
      </pc:sldChg>
      <pc:sldChg chg="addSp modSp new mod modTransition setBg addAnim delAnim modAnim">
        <pc:chgData name="Marcio Monteiro" userId="aef6e9f59deaac01" providerId="LiveId" clId="{6A8DAF11-0170-4933-B00C-B22EC133431A}" dt="2025-12-24T00:11:24.005" v="858" actId="167"/>
        <pc:sldMkLst>
          <pc:docMk/>
          <pc:sldMk cId="2513620170" sldId="267"/>
        </pc:sldMkLst>
        <pc:spChg chg="add mod">
          <ac:chgData name="Marcio Monteiro" userId="aef6e9f59deaac01" providerId="LiveId" clId="{6A8DAF11-0170-4933-B00C-B22EC133431A}" dt="2025-12-19T15:18:47.526" v="496" actId="1076"/>
          <ac:spMkLst>
            <pc:docMk/>
            <pc:sldMk cId="2513620170" sldId="267"/>
            <ac:spMk id="6" creationId="{19FB5DA5-FF0C-6D10-EE9C-455F0D944398}"/>
          </ac:spMkLst>
        </pc:spChg>
        <pc:spChg chg="add mod">
          <ac:chgData name="Marcio Monteiro" userId="aef6e9f59deaac01" providerId="LiveId" clId="{6A8DAF11-0170-4933-B00C-B22EC133431A}" dt="2025-12-19T15:18:47.526" v="496" actId="1076"/>
          <ac:spMkLst>
            <pc:docMk/>
            <pc:sldMk cId="2513620170" sldId="267"/>
            <ac:spMk id="7" creationId="{276F145E-BE45-A6FD-654E-8CA5C3BF8F32}"/>
          </ac:spMkLst>
        </pc:spChg>
        <pc:spChg chg="add mod">
          <ac:chgData name="Marcio Monteiro" userId="aef6e9f59deaac01" providerId="LiveId" clId="{6A8DAF11-0170-4933-B00C-B22EC133431A}" dt="2025-12-19T15:18:51.849" v="498" actId="1076"/>
          <ac:spMkLst>
            <pc:docMk/>
            <pc:sldMk cId="2513620170" sldId="267"/>
            <ac:spMk id="8" creationId="{57DB85FC-430E-41AF-490B-33369FCF05A7}"/>
          </ac:spMkLst>
        </pc:spChg>
        <pc:spChg chg="add mod">
          <ac:chgData name="Marcio Monteiro" userId="aef6e9f59deaac01" providerId="LiveId" clId="{6A8DAF11-0170-4933-B00C-B22EC133431A}" dt="2025-12-19T15:18:55.612" v="499" actId="20577"/>
          <ac:spMkLst>
            <pc:docMk/>
            <pc:sldMk cId="2513620170" sldId="267"/>
            <ac:spMk id="9" creationId="{66C99869-1FFD-457A-5935-94263E9BE69D}"/>
          </ac:spMkLst>
        </pc:spChg>
        <pc:spChg chg="add mod">
          <ac:chgData name="Marcio Monteiro" userId="aef6e9f59deaac01" providerId="LiveId" clId="{6A8DAF11-0170-4933-B00C-B22EC133431A}" dt="2025-12-19T15:19:08.100" v="503" actId="1076"/>
          <ac:spMkLst>
            <pc:docMk/>
            <pc:sldMk cId="2513620170" sldId="267"/>
            <ac:spMk id="10" creationId="{5B445D00-CE57-3808-0DA4-0BADD9A1540A}"/>
          </ac:spMkLst>
        </pc:spChg>
        <pc:spChg chg="add mod">
          <ac:chgData name="Marcio Monteiro" userId="aef6e9f59deaac01" providerId="LiveId" clId="{6A8DAF11-0170-4933-B00C-B22EC133431A}" dt="2025-12-19T15:19:14.939" v="506" actId="20577"/>
          <ac:spMkLst>
            <pc:docMk/>
            <pc:sldMk cId="2513620170" sldId="267"/>
            <ac:spMk id="11" creationId="{37B115DD-3A29-7CF2-4B21-B8781354B161}"/>
          </ac:spMkLst>
        </pc:spChg>
        <pc:spChg chg="add mod">
          <ac:chgData name="Marcio Monteiro" userId="aef6e9f59deaac01" providerId="LiveId" clId="{6A8DAF11-0170-4933-B00C-B22EC133431A}" dt="2025-12-19T15:19:13.006" v="505" actId="1076"/>
          <ac:spMkLst>
            <pc:docMk/>
            <pc:sldMk cId="2513620170" sldId="267"/>
            <ac:spMk id="12" creationId="{9F6DF7DB-F228-28B6-5990-AC98D1B3C75A}"/>
          </ac:spMkLst>
        </pc:spChg>
        <pc:spChg chg="add mod">
          <ac:chgData name="Marcio Monteiro" userId="aef6e9f59deaac01" providerId="LiveId" clId="{6A8DAF11-0170-4933-B00C-B22EC133431A}" dt="2025-12-19T15:19:16.617" v="507" actId="20577"/>
          <ac:spMkLst>
            <pc:docMk/>
            <pc:sldMk cId="2513620170" sldId="267"/>
            <ac:spMk id="13" creationId="{722E0C34-2C56-8048-6488-5C2EED6F7D84}"/>
          </ac:spMkLst>
        </pc:spChg>
        <pc:spChg chg="add mod">
          <ac:chgData name="Marcio Monteiro" userId="aef6e9f59deaac01" providerId="LiveId" clId="{6A8DAF11-0170-4933-B00C-B22EC133431A}" dt="2025-12-24T00:11:20.437" v="857" actId="164"/>
          <ac:spMkLst>
            <pc:docMk/>
            <pc:sldMk cId="2513620170" sldId="267"/>
            <ac:spMk id="23" creationId="{79AB8D65-9CC8-92C8-3076-22AC670046FC}"/>
          </ac:spMkLst>
        </pc:spChg>
        <pc:grpChg chg="add mod">
          <ac:chgData name="Marcio Monteiro" userId="aef6e9f59deaac01" providerId="LiveId" clId="{6A8DAF11-0170-4933-B00C-B22EC133431A}" dt="2025-12-19T15:25:46.492" v="522" actId="1076"/>
          <ac:grpSpMkLst>
            <pc:docMk/>
            <pc:sldMk cId="2513620170" sldId="267"/>
            <ac:grpSpMk id="15" creationId="{A01EB2F3-F981-E15D-E4CB-CED7BC0106C6}"/>
          </ac:grpSpMkLst>
        </pc:grpChg>
        <pc:grpChg chg="add mod ord">
          <ac:chgData name="Marcio Monteiro" userId="aef6e9f59deaac01" providerId="LiveId" clId="{6A8DAF11-0170-4933-B00C-B22EC133431A}" dt="2025-12-24T00:11:24.005" v="858" actId="167"/>
          <ac:grpSpMkLst>
            <pc:docMk/>
            <pc:sldMk cId="2513620170" sldId="267"/>
            <ac:grpSpMk id="24" creationId="{2EA7D420-1A08-7947-A5C4-407D9E6900BC}"/>
          </ac:grpSpMkLst>
        </pc:grpChg>
        <pc:picChg chg="add mod">
          <ac:chgData name="Marcio Monteiro" userId="aef6e9f59deaac01" providerId="LiveId" clId="{6A8DAF11-0170-4933-B00C-B22EC133431A}" dt="2025-12-19T15:20:13.570" v="508" actId="14826"/>
          <ac:picMkLst>
            <pc:docMk/>
            <pc:sldMk cId="2513620170" sldId="267"/>
            <ac:picMk id="2" creationId="{AA830C6B-3042-A0ED-5975-B1F1A6EFD69A}"/>
          </ac:picMkLst>
        </pc:picChg>
        <pc:picChg chg="add mod">
          <ac:chgData name="Marcio Monteiro" userId="aef6e9f59deaac01" providerId="LiveId" clId="{6A8DAF11-0170-4933-B00C-B22EC133431A}" dt="2025-12-19T15:18:15.671" v="477" actId="1076"/>
          <ac:picMkLst>
            <pc:docMk/>
            <pc:sldMk cId="2513620170" sldId="267"/>
            <ac:picMk id="3" creationId="{7F335BA0-D431-7A79-0D38-143F22AB9CA5}"/>
          </ac:picMkLst>
        </pc:picChg>
        <pc:picChg chg="add mod">
          <ac:chgData name="Marcio Monteiro" userId="aef6e9f59deaac01" providerId="LiveId" clId="{6A8DAF11-0170-4933-B00C-B22EC133431A}" dt="2025-12-19T15:20:25.274" v="509" actId="14826"/>
          <ac:picMkLst>
            <pc:docMk/>
            <pc:sldMk cId="2513620170" sldId="267"/>
            <ac:picMk id="4" creationId="{171E4518-F537-89D9-BB82-607E97B022A9}"/>
          </ac:picMkLst>
        </pc:picChg>
        <pc:picChg chg="add mod modCrop">
          <ac:chgData name="Marcio Monteiro" userId="aef6e9f59deaac01" providerId="LiveId" clId="{6A8DAF11-0170-4933-B00C-B22EC133431A}" dt="2025-12-19T15:21:37.805" v="511" actId="18131"/>
          <ac:picMkLst>
            <pc:docMk/>
            <pc:sldMk cId="2513620170" sldId="267"/>
            <ac:picMk id="5" creationId="{D053D21D-FBAA-ED84-6413-5604F979DE3A}"/>
          </ac:picMkLst>
        </pc:picChg>
        <pc:picChg chg="add mod ord">
          <ac:chgData name="Marcio Monteiro" userId="aef6e9f59deaac01" providerId="LiveId" clId="{6A8DAF11-0170-4933-B00C-B22EC133431A}" dt="2025-12-24T00:11:20.437" v="857" actId="164"/>
          <ac:picMkLst>
            <pc:docMk/>
            <pc:sldMk cId="2513620170" sldId="267"/>
            <ac:picMk id="14" creationId="{471EFB84-7F53-892A-5EB8-9F0FBCF803FE}"/>
          </ac:picMkLst>
        </pc:picChg>
        <pc:picChg chg="mod">
          <ac:chgData name="Marcio Monteiro" userId="aef6e9f59deaac01" providerId="LiveId" clId="{6A8DAF11-0170-4933-B00C-B22EC133431A}" dt="2025-12-19T15:25:43.204" v="521"/>
          <ac:picMkLst>
            <pc:docMk/>
            <pc:sldMk cId="2513620170" sldId="267"/>
            <ac:picMk id="17" creationId="{FC9AFBB1-B0BC-F60A-A705-62F5249E87A0}"/>
          </ac:picMkLst>
        </pc:picChg>
        <pc:picChg chg="add mod">
          <ac:chgData name="Marcio Monteiro" userId="aef6e9f59deaac01" providerId="LiveId" clId="{6A8DAF11-0170-4933-B00C-B22EC133431A}" dt="2025-12-23T23:47:38.805" v="619"/>
          <ac:picMkLst>
            <pc:docMk/>
            <pc:sldMk cId="2513620170" sldId="267"/>
            <ac:picMk id="21" creationId="{BDF4C001-CCFB-6778-8A77-80834C5C779D}"/>
          </ac:picMkLst>
        </pc:picChg>
        <pc:picChg chg="add mod">
          <ac:chgData name="Marcio Monteiro" userId="aef6e9f59deaac01" providerId="LiveId" clId="{6A8DAF11-0170-4933-B00C-B22EC133431A}" dt="2025-12-23T23:47:38.805" v="619"/>
          <ac:picMkLst>
            <pc:docMk/>
            <pc:sldMk cId="2513620170" sldId="267"/>
            <ac:picMk id="22" creationId="{9F4CE1AF-5992-3E2E-DCD8-9968C6E8BFE9}"/>
          </ac:picMkLst>
        </pc:picChg>
        <pc:cxnChg chg="mod">
          <ac:chgData name="Marcio Monteiro" userId="aef6e9f59deaac01" providerId="LiveId" clId="{6A8DAF11-0170-4933-B00C-B22EC133431A}" dt="2025-12-19T15:25:43.204" v="521"/>
          <ac:cxnSpMkLst>
            <pc:docMk/>
            <pc:sldMk cId="2513620170" sldId="267"/>
            <ac:cxnSpMk id="16" creationId="{6595F373-749E-784F-7F17-1461470F011E}"/>
          </ac:cxnSpMkLst>
        </pc:cxnChg>
        <pc:cxnChg chg="mod">
          <ac:chgData name="Marcio Monteiro" userId="aef6e9f59deaac01" providerId="LiveId" clId="{6A8DAF11-0170-4933-B00C-B22EC133431A}" dt="2025-12-19T15:25:43.204" v="521"/>
          <ac:cxnSpMkLst>
            <pc:docMk/>
            <pc:sldMk cId="2513620170" sldId="267"/>
            <ac:cxnSpMk id="18" creationId="{14B746E9-1D19-022B-9F9E-8C2B2ACF05B3}"/>
          </ac:cxnSpMkLst>
        </pc:cxnChg>
        <pc:cxnChg chg="mod">
          <ac:chgData name="Marcio Monteiro" userId="aef6e9f59deaac01" providerId="LiveId" clId="{6A8DAF11-0170-4933-B00C-B22EC133431A}" dt="2025-12-19T15:25:43.204" v="521"/>
          <ac:cxnSpMkLst>
            <pc:docMk/>
            <pc:sldMk cId="2513620170" sldId="267"/>
            <ac:cxnSpMk id="19" creationId="{B930DF68-1175-F68D-A17F-6C6ECC24E068}"/>
          </ac:cxnSpMkLst>
        </pc:cxnChg>
        <pc:cxnChg chg="mod">
          <ac:chgData name="Marcio Monteiro" userId="aef6e9f59deaac01" providerId="LiveId" clId="{6A8DAF11-0170-4933-B00C-B22EC133431A}" dt="2025-12-19T15:25:43.204" v="521"/>
          <ac:cxnSpMkLst>
            <pc:docMk/>
            <pc:sldMk cId="2513620170" sldId="267"/>
            <ac:cxnSpMk id="20" creationId="{18601FEC-F534-3F27-C34C-8B92F76AA45A}"/>
          </ac:cxnSpMkLst>
        </pc:cxnChg>
      </pc:sldChg>
      <pc:sldChg chg="addSp delSp modSp new mod modTransition setBg delAnim modAnim">
        <pc:chgData name="Marcio Monteiro" userId="aef6e9f59deaac01" providerId="LiveId" clId="{6A8DAF11-0170-4933-B00C-B22EC133431A}" dt="2025-12-23T23:47:44.234" v="620"/>
        <pc:sldMkLst>
          <pc:docMk/>
          <pc:sldMk cId="4077694071" sldId="268"/>
        </pc:sldMkLst>
        <pc:spChg chg="add mod">
          <ac:chgData name="Marcio Monteiro" userId="aef6e9f59deaac01" providerId="LiveId" clId="{6A8DAF11-0170-4933-B00C-B22EC133431A}" dt="2025-12-19T15:25:14.631" v="516"/>
          <ac:spMkLst>
            <pc:docMk/>
            <pc:sldMk cId="4077694071" sldId="268"/>
            <ac:spMk id="3" creationId="{2C92272A-FD8F-3342-379E-102B3685B4DD}"/>
          </ac:spMkLst>
        </pc:spChg>
        <pc:spChg chg="add mod">
          <ac:chgData name="Marcio Monteiro" userId="aef6e9f59deaac01" providerId="LiveId" clId="{6A8DAF11-0170-4933-B00C-B22EC133431A}" dt="2025-12-19T15:25:14.631" v="516"/>
          <ac:spMkLst>
            <pc:docMk/>
            <pc:sldMk cId="4077694071" sldId="268"/>
            <ac:spMk id="4" creationId="{F3B4B690-3B5B-99D8-CC25-0BE2CD9D1856}"/>
          </ac:spMkLst>
        </pc:spChg>
        <pc:spChg chg="add mod">
          <ac:chgData name="Marcio Monteiro" userId="aef6e9f59deaac01" providerId="LiveId" clId="{6A8DAF11-0170-4933-B00C-B22EC133431A}" dt="2025-12-19T15:25:28.727" v="518" actId="1076"/>
          <ac:spMkLst>
            <pc:docMk/>
            <pc:sldMk cId="4077694071" sldId="268"/>
            <ac:spMk id="5" creationId="{5FBD69D3-A1B9-0D53-652D-8266DF39317A}"/>
          </ac:spMkLst>
        </pc:spChg>
        <pc:grpChg chg="add mod">
          <ac:chgData name="Marcio Monteiro" userId="aef6e9f59deaac01" providerId="LiveId" clId="{6A8DAF11-0170-4933-B00C-B22EC133431A}" dt="2025-12-19T15:27:47.558" v="530" actId="14826"/>
          <ac:grpSpMkLst>
            <pc:docMk/>
            <pc:sldMk cId="4077694071" sldId="268"/>
            <ac:grpSpMk id="12" creationId="{A4A91BAB-E231-4180-0640-AC43A3899222}"/>
          </ac:grpSpMkLst>
        </pc:grpChg>
        <pc:grpChg chg="add mod">
          <ac:chgData name="Marcio Monteiro" userId="aef6e9f59deaac01" providerId="LiveId" clId="{6A8DAF11-0170-4933-B00C-B22EC133431A}" dt="2025-12-19T15:26:38.938" v="529" actId="1076"/>
          <ac:grpSpMkLst>
            <pc:docMk/>
            <pc:sldMk cId="4077694071" sldId="268"/>
            <ac:grpSpMk id="16" creationId="{4AB2D58A-C93A-B209-AD01-5AFDCD35298A}"/>
          </ac:grpSpMkLst>
        </pc:grpChg>
        <pc:picChg chg="add mod">
          <ac:chgData name="Marcio Monteiro" userId="aef6e9f59deaac01" providerId="LiveId" clId="{6A8DAF11-0170-4933-B00C-B22EC133431A}" dt="2025-12-19T15:25:14.631" v="516"/>
          <ac:picMkLst>
            <pc:docMk/>
            <pc:sldMk cId="4077694071" sldId="268"/>
            <ac:picMk id="2" creationId="{3EAF3BA9-36E1-F2A9-34C5-E87E3D823AE5}"/>
          </ac:picMkLst>
        </pc:picChg>
        <pc:picChg chg="add mod">
          <ac:chgData name="Marcio Monteiro" userId="aef6e9f59deaac01" providerId="LiveId" clId="{6A8DAF11-0170-4933-B00C-B22EC133431A}" dt="2025-12-23T23:47:44.234" v="620"/>
          <ac:picMkLst>
            <pc:docMk/>
            <pc:sldMk cId="4077694071" sldId="268"/>
            <ac:picMk id="6" creationId="{3B6D1A60-3603-94BA-0CE6-55B94C181FC6}"/>
          </ac:picMkLst>
        </pc:picChg>
        <pc:picChg chg="add mod">
          <ac:chgData name="Marcio Monteiro" userId="aef6e9f59deaac01" providerId="LiveId" clId="{6A8DAF11-0170-4933-B00C-B22EC133431A}" dt="2025-12-23T23:47:44.234" v="620"/>
          <ac:picMkLst>
            <pc:docMk/>
            <pc:sldMk cId="4077694071" sldId="268"/>
            <ac:picMk id="7" creationId="{6AE889E5-A5DE-51BD-5159-42EBC9FBD518}"/>
          </ac:picMkLst>
        </pc:picChg>
        <pc:picChg chg="mod">
          <ac:chgData name="Marcio Monteiro" userId="aef6e9f59deaac01" providerId="LiveId" clId="{6A8DAF11-0170-4933-B00C-B22EC133431A}" dt="2025-12-19T15:27:47.558" v="530" actId="14826"/>
          <ac:picMkLst>
            <pc:docMk/>
            <pc:sldMk cId="4077694071" sldId="268"/>
            <ac:picMk id="13" creationId="{211781C6-9167-9F58-1D9E-B0274ED6915D}"/>
          </ac:picMkLst>
        </pc:picChg>
        <pc:picChg chg="mod">
          <ac:chgData name="Marcio Monteiro" userId="aef6e9f59deaac01" providerId="LiveId" clId="{6A8DAF11-0170-4933-B00C-B22EC133431A}" dt="2025-12-19T15:27:47.558" v="530" actId="14826"/>
          <ac:picMkLst>
            <pc:docMk/>
            <pc:sldMk cId="4077694071" sldId="268"/>
            <ac:picMk id="14" creationId="{BC24CED3-46C7-5599-0407-D448057B6868}"/>
          </ac:picMkLst>
        </pc:picChg>
        <pc:picChg chg="mod">
          <ac:chgData name="Marcio Monteiro" userId="aef6e9f59deaac01" providerId="LiveId" clId="{6A8DAF11-0170-4933-B00C-B22EC133431A}" dt="2025-12-19T15:27:47.558" v="530" actId="14826"/>
          <ac:picMkLst>
            <pc:docMk/>
            <pc:sldMk cId="4077694071" sldId="268"/>
            <ac:picMk id="15" creationId="{976196D7-4510-A03B-8120-56D84545A3FE}"/>
          </ac:picMkLst>
        </pc:picChg>
        <pc:picChg chg="mod">
          <ac:chgData name="Marcio Monteiro" userId="aef6e9f59deaac01" providerId="LiveId" clId="{6A8DAF11-0170-4933-B00C-B22EC133431A}" dt="2025-12-19T15:26:35.496" v="528"/>
          <ac:picMkLst>
            <pc:docMk/>
            <pc:sldMk cId="4077694071" sldId="268"/>
            <ac:picMk id="18" creationId="{44F893E2-845D-ADE5-C045-3FFB9D7B9D50}"/>
          </ac:picMkLst>
        </pc:picChg>
        <pc:cxnChg chg="mod">
          <ac:chgData name="Marcio Monteiro" userId="aef6e9f59deaac01" providerId="LiveId" clId="{6A8DAF11-0170-4933-B00C-B22EC133431A}" dt="2025-12-19T15:26:35.496" v="528"/>
          <ac:cxnSpMkLst>
            <pc:docMk/>
            <pc:sldMk cId="4077694071" sldId="268"/>
            <ac:cxnSpMk id="17" creationId="{806C0F4F-92E4-85F1-E5EC-C38178BF88E2}"/>
          </ac:cxnSpMkLst>
        </pc:cxnChg>
        <pc:cxnChg chg="mod">
          <ac:chgData name="Marcio Monteiro" userId="aef6e9f59deaac01" providerId="LiveId" clId="{6A8DAF11-0170-4933-B00C-B22EC133431A}" dt="2025-12-19T15:26:35.496" v="528"/>
          <ac:cxnSpMkLst>
            <pc:docMk/>
            <pc:sldMk cId="4077694071" sldId="268"/>
            <ac:cxnSpMk id="19" creationId="{6312AF50-A00E-AE2C-72C2-453108BC97F3}"/>
          </ac:cxnSpMkLst>
        </pc:cxnChg>
        <pc:cxnChg chg="mod">
          <ac:chgData name="Marcio Monteiro" userId="aef6e9f59deaac01" providerId="LiveId" clId="{6A8DAF11-0170-4933-B00C-B22EC133431A}" dt="2025-12-19T15:26:35.496" v="528"/>
          <ac:cxnSpMkLst>
            <pc:docMk/>
            <pc:sldMk cId="4077694071" sldId="268"/>
            <ac:cxnSpMk id="20" creationId="{167B58BD-3C8B-004E-ED29-35297A5980F0}"/>
          </ac:cxnSpMkLst>
        </pc:cxnChg>
        <pc:cxnChg chg="mod">
          <ac:chgData name="Marcio Monteiro" userId="aef6e9f59deaac01" providerId="LiveId" clId="{6A8DAF11-0170-4933-B00C-B22EC133431A}" dt="2025-12-19T15:26:35.496" v="528"/>
          <ac:cxnSpMkLst>
            <pc:docMk/>
            <pc:sldMk cId="4077694071" sldId="268"/>
            <ac:cxnSpMk id="21" creationId="{25115A74-0CF0-362C-98F5-344F65EBCDBB}"/>
          </ac:cxnSpMkLst>
        </pc:cxnChg>
      </pc:sldChg>
      <pc:sldChg chg="addSp delSp modSp new mod modTransition setBg addAnim delAnim modAnim">
        <pc:chgData name="Marcio Monteiro" userId="aef6e9f59deaac01" providerId="LiveId" clId="{6A8DAF11-0170-4933-B00C-B22EC133431A}" dt="2025-12-24T00:12:48.680" v="874"/>
        <pc:sldMkLst>
          <pc:docMk/>
          <pc:sldMk cId="3978823903" sldId="269"/>
        </pc:sldMkLst>
        <pc:spChg chg="add mod">
          <ac:chgData name="Marcio Monteiro" userId="aef6e9f59deaac01" providerId="LiveId" clId="{6A8DAF11-0170-4933-B00C-B22EC133431A}" dt="2025-12-19T15:30:08.185" v="552" actId="1035"/>
          <ac:spMkLst>
            <pc:docMk/>
            <pc:sldMk cId="3978823903" sldId="269"/>
            <ac:spMk id="2" creationId="{11D45A07-8CDE-A39D-B055-64498770894D}"/>
          </ac:spMkLst>
        </pc:spChg>
        <pc:spChg chg="add mod">
          <ac:chgData name="Marcio Monteiro" userId="aef6e9f59deaac01" providerId="LiveId" clId="{6A8DAF11-0170-4933-B00C-B22EC133431A}" dt="2025-12-19T15:30:08.185" v="552" actId="1035"/>
          <ac:spMkLst>
            <pc:docMk/>
            <pc:sldMk cId="3978823903" sldId="269"/>
            <ac:spMk id="3" creationId="{5938EA63-BF4C-755E-EF15-2488B5E3C328}"/>
          </ac:spMkLst>
        </pc:spChg>
        <pc:spChg chg="add mod">
          <ac:chgData name="Marcio Monteiro" userId="aef6e9f59deaac01" providerId="LiveId" clId="{6A8DAF11-0170-4933-B00C-B22EC133431A}" dt="2025-12-19T15:30:02.966" v="544" actId="207"/>
          <ac:spMkLst>
            <pc:docMk/>
            <pc:sldMk cId="3978823903" sldId="269"/>
            <ac:spMk id="8" creationId="{4ED440D2-0707-6232-2719-C59CBD94DD8F}"/>
          </ac:spMkLst>
        </pc:spChg>
        <pc:spChg chg="add mod">
          <ac:chgData name="Marcio Monteiro" userId="aef6e9f59deaac01" providerId="LiveId" clId="{6A8DAF11-0170-4933-B00C-B22EC133431A}" dt="2025-12-19T15:30:02.966" v="544" actId="207"/>
          <ac:spMkLst>
            <pc:docMk/>
            <pc:sldMk cId="3978823903" sldId="269"/>
            <ac:spMk id="9" creationId="{C20C5AF9-37CB-0072-052F-78BE5EBFE64B}"/>
          </ac:spMkLst>
        </pc:spChg>
        <pc:spChg chg="add mod">
          <ac:chgData name="Marcio Monteiro" userId="aef6e9f59deaac01" providerId="LiveId" clId="{6A8DAF11-0170-4933-B00C-B22EC133431A}" dt="2025-12-19T15:29:56.034" v="543" actId="207"/>
          <ac:spMkLst>
            <pc:docMk/>
            <pc:sldMk cId="3978823903" sldId="269"/>
            <ac:spMk id="10" creationId="{93234360-3E44-08F9-C5F3-D6AB722B6B44}"/>
          </ac:spMkLst>
        </pc:spChg>
        <pc:spChg chg="add mod">
          <ac:chgData name="Marcio Monteiro" userId="aef6e9f59deaac01" providerId="LiveId" clId="{6A8DAF11-0170-4933-B00C-B22EC133431A}" dt="2025-12-19T15:29:56.034" v="543" actId="207"/>
          <ac:spMkLst>
            <pc:docMk/>
            <pc:sldMk cId="3978823903" sldId="269"/>
            <ac:spMk id="11" creationId="{B3A598D9-F91A-218E-8E28-D4808C84633D}"/>
          </ac:spMkLst>
        </pc:spChg>
        <pc:spChg chg="add mod">
          <ac:chgData name="Marcio Monteiro" userId="aef6e9f59deaac01" providerId="LiveId" clId="{6A8DAF11-0170-4933-B00C-B22EC133431A}" dt="2025-12-19T15:30:02.966" v="544" actId="207"/>
          <ac:spMkLst>
            <pc:docMk/>
            <pc:sldMk cId="3978823903" sldId="269"/>
            <ac:spMk id="13" creationId="{2A2B57E3-D899-7C92-1C05-181E8BAC21CB}"/>
          </ac:spMkLst>
        </pc:spChg>
        <pc:spChg chg="add mod">
          <ac:chgData name="Marcio Monteiro" userId="aef6e9f59deaac01" providerId="LiveId" clId="{6A8DAF11-0170-4933-B00C-B22EC133431A}" dt="2025-12-19T15:29:56.034" v="543" actId="207"/>
          <ac:spMkLst>
            <pc:docMk/>
            <pc:sldMk cId="3978823903" sldId="269"/>
            <ac:spMk id="14" creationId="{D880E262-7E28-C1D3-F1CB-99BBB36EC5D9}"/>
          </ac:spMkLst>
        </pc:spChg>
        <pc:picChg chg="add mod">
          <ac:chgData name="Marcio Monteiro" userId="aef6e9f59deaac01" providerId="LiveId" clId="{6A8DAF11-0170-4933-B00C-B22EC133431A}" dt="2025-12-23T23:47:56.276" v="623"/>
          <ac:picMkLst>
            <pc:docMk/>
            <pc:sldMk cId="3978823903" sldId="269"/>
            <ac:picMk id="4" creationId="{E1EB1697-5E36-CC24-8BF6-9CC2327A8045}"/>
          </ac:picMkLst>
        </pc:picChg>
        <pc:picChg chg="add mod">
          <ac:chgData name="Marcio Monteiro" userId="aef6e9f59deaac01" providerId="LiveId" clId="{6A8DAF11-0170-4933-B00C-B22EC133431A}" dt="2025-12-19T15:29:45.091" v="541" actId="1076"/>
          <ac:picMkLst>
            <pc:docMk/>
            <pc:sldMk cId="3978823903" sldId="269"/>
            <ac:picMk id="5" creationId="{3E69953C-46BB-3D81-E563-237EFBC9C071}"/>
          </ac:picMkLst>
        </pc:picChg>
        <pc:picChg chg="add mod">
          <ac:chgData name="Marcio Monteiro" userId="aef6e9f59deaac01" providerId="LiveId" clId="{6A8DAF11-0170-4933-B00C-B22EC133431A}" dt="2025-12-19T15:29:51.330" v="542"/>
          <ac:picMkLst>
            <pc:docMk/>
            <pc:sldMk cId="3978823903" sldId="269"/>
            <ac:picMk id="6" creationId="{621EE883-98A0-1993-EE43-185D2F4B7931}"/>
          </ac:picMkLst>
        </pc:picChg>
        <pc:picChg chg="add mod">
          <ac:chgData name="Marcio Monteiro" userId="aef6e9f59deaac01" providerId="LiveId" clId="{6A8DAF11-0170-4933-B00C-B22EC133431A}" dt="2025-12-19T15:29:51.330" v="542"/>
          <ac:picMkLst>
            <pc:docMk/>
            <pc:sldMk cId="3978823903" sldId="269"/>
            <ac:picMk id="7" creationId="{16466818-3D65-9EB3-14D5-30D65D1DA965}"/>
          </ac:picMkLst>
        </pc:picChg>
        <pc:picChg chg="add mod">
          <ac:chgData name="Marcio Monteiro" userId="aef6e9f59deaac01" providerId="LiveId" clId="{6A8DAF11-0170-4933-B00C-B22EC133431A}" dt="2025-12-19T15:29:51.330" v="542"/>
          <ac:picMkLst>
            <pc:docMk/>
            <pc:sldMk cId="3978823903" sldId="269"/>
            <ac:picMk id="12" creationId="{E46B1711-8B2C-0373-744B-C567BA10F0C6}"/>
          </ac:picMkLst>
        </pc:picChg>
        <pc:picChg chg="add mod">
          <ac:chgData name="Marcio Monteiro" userId="aef6e9f59deaac01" providerId="LiveId" clId="{6A8DAF11-0170-4933-B00C-B22EC133431A}" dt="2025-12-23T23:47:56.276" v="623"/>
          <ac:picMkLst>
            <pc:docMk/>
            <pc:sldMk cId="3978823903" sldId="269"/>
            <ac:picMk id="15" creationId="{DFF29EBA-5A9B-65BE-8B7E-FF2DBA110FE3}"/>
          </ac:picMkLst>
        </pc:picChg>
      </pc:sldChg>
      <pc:sldChg chg="addSp delSp modSp new mod modTransition setBg delAnim modAnim">
        <pc:chgData name="Marcio Monteiro" userId="aef6e9f59deaac01" providerId="LiveId" clId="{6A8DAF11-0170-4933-B00C-B22EC133431A}" dt="2025-12-23T23:50:07.416" v="630" actId="478"/>
        <pc:sldMkLst>
          <pc:docMk/>
          <pc:sldMk cId="3766589335" sldId="270"/>
        </pc:sldMkLst>
        <pc:spChg chg="add mod">
          <ac:chgData name="Marcio Monteiro" userId="aef6e9f59deaac01" providerId="LiveId" clId="{6A8DAF11-0170-4933-B00C-B22EC133431A}" dt="2025-12-19T15:33:19.578" v="605" actId="207"/>
          <ac:spMkLst>
            <pc:docMk/>
            <pc:sldMk cId="3766589335" sldId="270"/>
            <ac:spMk id="6" creationId="{BBAA5FB0-5195-E674-B0B7-75DEED75A5A9}"/>
          </ac:spMkLst>
        </pc:spChg>
        <pc:picChg chg="add mod">
          <ac:chgData name="Marcio Monteiro" userId="aef6e9f59deaac01" providerId="LiveId" clId="{6A8DAF11-0170-4933-B00C-B22EC133431A}" dt="2025-12-19T15:32:07.169" v="554"/>
          <ac:picMkLst>
            <pc:docMk/>
            <pc:sldMk cId="3766589335" sldId="270"/>
            <ac:picMk id="2" creationId="{8799ADA3-9AE6-22D1-FCDA-2CE2FDE283ED}"/>
          </ac:picMkLst>
        </pc:picChg>
        <pc:picChg chg="add mod">
          <ac:chgData name="Marcio Monteiro" userId="aef6e9f59deaac01" providerId="LiveId" clId="{6A8DAF11-0170-4933-B00C-B22EC133431A}" dt="2025-12-19T15:32:07.169" v="554"/>
          <ac:picMkLst>
            <pc:docMk/>
            <pc:sldMk cId="3766589335" sldId="270"/>
            <ac:picMk id="3" creationId="{78E10823-D8A6-1B28-C3A2-B328E5EE079B}"/>
          </ac:picMkLst>
        </pc:picChg>
        <pc:picChg chg="add mod">
          <ac:chgData name="Marcio Monteiro" userId="aef6e9f59deaac01" providerId="LiveId" clId="{6A8DAF11-0170-4933-B00C-B22EC133431A}" dt="2025-12-19T15:32:07.169" v="554"/>
          <ac:picMkLst>
            <pc:docMk/>
            <pc:sldMk cId="3766589335" sldId="270"/>
            <ac:picMk id="4" creationId="{43CC73D6-DA9E-44C8-DBA5-86A06A297847}"/>
          </ac:picMkLst>
        </pc:picChg>
        <pc:picChg chg="add mod">
          <ac:chgData name="Marcio Monteiro" userId="aef6e9f59deaac01" providerId="LiveId" clId="{6A8DAF11-0170-4933-B00C-B22EC133431A}" dt="2025-12-19T15:32:30.467" v="560" actId="1076"/>
          <ac:picMkLst>
            <pc:docMk/>
            <pc:sldMk cId="3766589335" sldId="270"/>
            <ac:picMk id="5" creationId="{1B118C17-66D8-6306-5A50-D1946C9D0304}"/>
          </ac:picMkLst>
        </pc:picChg>
      </pc:sldChg>
      <pc:sldChg chg="modSp add mod setBg">
        <pc:chgData name="Marcio Monteiro" userId="aef6e9f59deaac01" providerId="LiveId" clId="{6A8DAF11-0170-4933-B00C-B22EC133431A}" dt="2026-01-02T03:11:01.351" v="879" actId="208"/>
        <pc:sldMkLst>
          <pc:docMk/>
          <pc:sldMk cId="1940317743" sldId="271"/>
        </pc:sldMkLst>
        <pc:spChg chg="mod">
          <ac:chgData name="Marcio Monteiro" userId="aef6e9f59deaac01" providerId="LiveId" clId="{6A8DAF11-0170-4933-B00C-B22EC133431A}" dt="2026-01-02T03:10:36.407" v="877" actId="207"/>
          <ac:spMkLst>
            <pc:docMk/>
            <pc:sldMk cId="1940317743" sldId="271"/>
            <ac:spMk id="16" creationId="{8A99DA88-BFF4-796C-6174-969EDE1A0EDC}"/>
          </ac:spMkLst>
        </pc:spChg>
        <pc:spChg chg="mod">
          <ac:chgData name="Marcio Monteiro" userId="aef6e9f59deaac01" providerId="LiveId" clId="{6A8DAF11-0170-4933-B00C-B22EC133431A}" dt="2026-01-02T03:10:39.551" v="878" actId="207"/>
          <ac:spMkLst>
            <pc:docMk/>
            <pc:sldMk cId="1940317743" sldId="271"/>
            <ac:spMk id="17" creationId="{761F8D9B-4A05-BA62-B35D-8B0FA108F87C}"/>
          </ac:spMkLst>
        </pc:spChg>
        <pc:cxnChg chg="mod">
          <ac:chgData name="Marcio Monteiro" userId="aef6e9f59deaac01" providerId="LiveId" clId="{6A8DAF11-0170-4933-B00C-B22EC133431A}" dt="2026-01-02T03:11:01.351" v="879" actId="208"/>
          <ac:cxnSpMkLst>
            <pc:docMk/>
            <pc:sldMk cId="1940317743" sldId="271"/>
            <ac:cxnSpMk id="19" creationId="{980DF276-F639-7F4B-46CF-2B0392CD28B5}"/>
          </ac:cxnSpMkLst>
        </pc:cxnChg>
        <pc:cxnChg chg="mod">
          <ac:chgData name="Marcio Monteiro" userId="aef6e9f59deaac01" providerId="LiveId" clId="{6A8DAF11-0170-4933-B00C-B22EC133431A}" dt="2026-01-02T03:11:01.351" v="879" actId="208"/>
          <ac:cxnSpMkLst>
            <pc:docMk/>
            <pc:sldMk cId="1940317743" sldId="271"/>
            <ac:cxnSpMk id="20" creationId="{9F8AEEAC-DA86-3255-48EA-112A47CCB2C0}"/>
          </ac:cxnSpMkLst>
        </pc:cxnChg>
        <pc:cxnChg chg="mod">
          <ac:chgData name="Marcio Monteiro" userId="aef6e9f59deaac01" providerId="LiveId" clId="{6A8DAF11-0170-4933-B00C-B22EC133431A}" dt="2026-01-02T03:11:01.351" v="879" actId="208"/>
          <ac:cxnSpMkLst>
            <pc:docMk/>
            <pc:sldMk cId="1940317743" sldId="271"/>
            <ac:cxnSpMk id="21" creationId="{F51814F1-AFBB-968F-FB99-9CFEB5167C62}"/>
          </ac:cxnSpMkLst>
        </pc:cxnChg>
        <pc:cxnChg chg="mod">
          <ac:chgData name="Marcio Monteiro" userId="aef6e9f59deaac01" providerId="LiveId" clId="{6A8DAF11-0170-4933-B00C-B22EC133431A}" dt="2026-01-02T03:11:01.351" v="879" actId="208"/>
          <ac:cxnSpMkLst>
            <pc:docMk/>
            <pc:sldMk cId="1940317743" sldId="271"/>
            <ac:cxnSpMk id="22" creationId="{4F9C9A09-792F-C681-5B3A-F51F4C3D7A1E}"/>
          </ac:cxnSpMkLst>
        </pc:cxnChg>
      </pc:sldChg>
      <pc:sldChg chg="addSp modSp add replId setBg modAnim">
        <pc:chgData name="Marcio Monteiro" userId="aef6e9f59deaac01" providerId="LiveId" clId="{6A8DAF11-0170-4933-B00C-B22EC133431A}" dt="2026-01-02T03:11:24.713" v="884" actId="207"/>
        <pc:sldMkLst>
          <pc:docMk/>
          <pc:sldMk cId="1807997468" sldId="272"/>
        </pc:sldMkLst>
        <pc:spChg chg="mod">
          <ac:chgData name="Marcio Monteiro" userId="aef6e9f59deaac01" providerId="LiveId" clId="{6A8DAF11-0170-4933-B00C-B22EC133431A}" dt="2026-01-02T03:11:19.663" v="883" actId="207"/>
          <ac:spMkLst>
            <pc:docMk/>
            <pc:sldMk cId="1807997468" sldId="272"/>
            <ac:spMk id="3" creationId="{632BE063-242C-B59D-2212-206E1F2A0CCC}"/>
          </ac:spMkLst>
        </pc:spChg>
        <pc:spChg chg="mod">
          <ac:chgData name="Marcio Monteiro" userId="aef6e9f59deaac01" providerId="LiveId" clId="{6A8DAF11-0170-4933-B00C-B22EC133431A}" dt="2026-01-02T03:11:24.713" v="884" actId="207"/>
          <ac:spMkLst>
            <pc:docMk/>
            <pc:sldMk cId="1807997468" sldId="272"/>
            <ac:spMk id="4" creationId="{2DDA29B9-37F6-ED19-A5B1-052483FBDF19}"/>
          </ac:spMkLst>
        </pc:spChg>
        <pc:spChg chg="add mod">
          <ac:chgData name="Marcio Monteiro" userId="aef6e9f59deaac01" providerId="LiveId" clId="{6A8DAF11-0170-4933-B00C-B22EC133431A}" dt="2026-01-02T03:11:16.421" v="882" actId="571"/>
          <ac:spMkLst>
            <pc:docMk/>
            <pc:sldMk cId="1807997468" sldId="272"/>
            <ac:spMk id="5" creationId="{4634FFEF-A292-5AA2-DA82-7FC9AF4D158D}"/>
          </ac:spMkLst>
        </pc:spChg>
        <pc:spChg chg="add mod">
          <ac:chgData name="Marcio Monteiro" userId="aef6e9f59deaac01" providerId="LiveId" clId="{6A8DAF11-0170-4933-B00C-B22EC133431A}" dt="2026-01-02T03:11:16.421" v="882" actId="571"/>
          <ac:spMkLst>
            <pc:docMk/>
            <pc:sldMk cId="1807997468" sldId="272"/>
            <ac:spMk id="6" creationId="{30089D8C-13F5-3F44-0006-6056BD361190}"/>
          </ac:spMkLst>
        </pc:spChg>
        <pc:spChg chg="add mod">
          <ac:chgData name="Marcio Monteiro" userId="aef6e9f59deaac01" providerId="LiveId" clId="{6A8DAF11-0170-4933-B00C-B22EC133431A}" dt="2026-01-02T03:11:16.421" v="882" actId="571"/>
          <ac:spMkLst>
            <pc:docMk/>
            <pc:sldMk cId="1807997468" sldId="272"/>
            <ac:spMk id="7" creationId="{E68CCC14-78BC-A1E3-84B6-18CE183518E8}"/>
          </ac:spMkLst>
        </pc:spChg>
        <pc:spChg chg="mod">
          <ac:chgData name="Marcio Monteiro" userId="aef6e9f59deaac01" providerId="LiveId" clId="{6A8DAF11-0170-4933-B00C-B22EC133431A}" dt="2026-01-02T03:11:24.713" v="884" actId="207"/>
          <ac:spMkLst>
            <pc:docMk/>
            <pc:sldMk cId="1807997468" sldId="272"/>
            <ac:spMk id="12" creationId="{23608AFC-55FE-DE2D-01F0-F9775324F9B6}"/>
          </ac:spMkLst>
        </pc:spChg>
        <pc:spChg chg="mod">
          <ac:chgData name="Marcio Monteiro" userId="aef6e9f59deaac01" providerId="LiveId" clId="{6A8DAF11-0170-4933-B00C-B22EC133431A}" dt="2026-01-02T03:11:24.713" v="884" actId="207"/>
          <ac:spMkLst>
            <pc:docMk/>
            <pc:sldMk cId="1807997468" sldId="272"/>
            <ac:spMk id="13" creationId="{A6925897-4794-78A5-F71B-35ABDEA5302F}"/>
          </ac:spMkLst>
        </pc:spChg>
        <pc:spChg chg="mod">
          <ac:chgData name="Marcio Monteiro" userId="aef6e9f59deaac01" providerId="LiveId" clId="{6A8DAF11-0170-4933-B00C-B22EC133431A}" dt="2026-01-02T03:11:24.713" v="884" actId="207"/>
          <ac:spMkLst>
            <pc:docMk/>
            <pc:sldMk cId="1807997468" sldId="272"/>
            <ac:spMk id="14" creationId="{D5EF8602-BBF9-7016-3C67-0B54A1D9524F}"/>
          </ac:spMkLst>
        </pc:spChg>
        <pc:spChg chg="mod">
          <ac:chgData name="Marcio Monteiro" userId="aef6e9f59deaac01" providerId="LiveId" clId="{6A8DAF11-0170-4933-B00C-B22EC133431A}" dt="2026-01-02T03:11:19.663" v="883" actId="207"/>
          <ac:spMkLst>
            <pc:docMk/>
            <pc:sldMk cId="1807997468" sldId="272"/>
            <ac:spMk id="15" creationId="{035C7EE8-BEAA-0CC1-6FA7-21353B4ED39F}"/>
          </ac:spMkLst>
        </pc:spChg>
        <pc:spChg chg="mod">
          <ac:chgData name="Marcio Monteiro" userId="aef6e9f59deaac01" providerId="LiveId" clId="{6A8DAF11-0170-4933-B00C-B22EC133431A}" dt="2026-01-02T03:11:19.663" v="883" actId="207"/>
          <ac:spMkLst>
            <pc:docMk/>
            <pc:sldMk cId="1807997468" sldId="272"/>
            <ac:spMk id="16" creationId="{A46BFE7E-1E79-4F31-84CE-AF0952A122FE}"/>
          </ac:spMkLst>
        </pc:spChg>
        <pc:spChg chg="mod">
          <ac:chgData name="Marcio Monteiro" userId="aef6e9f59deaac01" providerId="LiveId" clId="{6A8DAF11-0170-4933-B00C-B22EC133431A}" dt="2026-01-02T03:11:19.663" v="883" actId="207"/>
          <ac:spMkLst>
            <pc:docMk/>
            <pc:sldMk cId="1807997468" sldId="272"/>
            <ac:spMk id="17" creationId="{BD3B077F-2478-1482-0C3C-3BBCFC07EC4B}"/>
          </ac:spMkLst>
        </pc:spChg>
      </pc:sldChg>
      <pc:sldChg chg="modSp add mod replId setBg">
        <pc:chgData name="Marcio Monteiro" userId="aef6e9f59deaac01" providerId="LiveId" clId="{6A8DAF11-0170-4933-B00C-B22EC133431A}" dt="2026-01-02T03:11:57.650" v="888" actId="208"/>
        <pc:sldMkLst>
          <pc:docMk/>
          <pc:sldMk cId="3489529337" sldId="273"/>
        </pc:sldMkLst>
        <pc:spChg chg="mod">
          <ac:chgData name="Marcio Monteiro" userId="aef6e9f59deaac01" providerId="LiveId" clId="{6A8DAF11-0170-4933-B00C-B22EC133431A}" dt="2026-01-02T03:11:38.337" v="887" actId="207"/>
          <ac:spMkLst>
            <pc:docMk/>
            <pc:sldMk cId="3489529337" sldId="273"/>
            <ac:spMk id="4" creationId="{15A0A265-C02E-B431-46EE-0E19CE68AD4D}"/>
          </ac:spMkLst>
        </pc:spChg>
        <pc:spChg chg="mod">
          <ac:chgData name="Marcio Monteiro" userId="aef6e9f59deaac01" providerId="LiveId" clId="{6A8DAF11-0170-4933-B00C-B22EC133431A}" dt="2026-01-02T03:11:35.332" v="886" actId="207"/>
          <ac:spMkLst>
            <pc:docMk/>
            <pc:sldMk cId="3489529337" sldId="273"/>
            <ac:spMk id="5" creationId="{E6C679FE-5833-C185-C2A7-C6C250B2AD7F}"/>
          </ac:spMkLst>
        </pc:spChg>
        <pc:cxnChg chg="mod">
          <ac:chgData name="Marcio Monteiro" userId="aef6e9f59deaac01" providerId="LiveId" clId="{6A8DAF11-0170-4933-B00C-B22EC133431A}" dt="2026-01-02T03:11:57.650" v="888" actId="208"/>
          <ac:cxnSpMkLst>
            <pc:docMk/>
            <pc:sldMk cId="3489529337" sldId="273"/>
            <ac:cxnSpMk id="10" creationId="{6EF16DE0-3BAB-958D-ED2D-D7D29F09637A}"/>
          </ac:cxnSpMkLst>
        </pc:cxnChg>
        <pc:cxnChg chg="mod">
          <ac:chgData name="Marcio Monteiro" userId="aef6e9f59deaac01" providerId="LiveId" clId="{6A8DAF11-0170-4933-B00C-B22EC133431A}" dt="2026-01-02T03:11:57.650" v="888" actId="208"/>
          <ac:cxnSpMkLst>
            <pc:docMk/>
            <pc:sldMk cId="3489529337" sldId="273"/>
            <ac:cxnSpMk id="11" creationId="{FB847CCD-BE5B-66A7-CACE-CC64CCCC0F55}"/>
          </ac:cxnSpMkLst>
        </pc:cxnChg>
        <pc:cxnChg chg="mod">
          <ac:chgData name="Marcio Monteiro" userId="aef6e9f59deaac01" providerId="LiveId" clId="{6A8DAF11-0170-4933-B00C-B22EC133431A}" dt="2026-01-02T03:11:57.650" v="888" actId="208"/>
          <ac:cxnSpMkLst>
            <pc:docMk/>
            <pc:sldMk cId="3489529337" sldId="273"/>
            <ac:cxnSpMk id="12" creationId="{1848A047-5268-48E2-1A83-A86A98A8D731}"/>
          </ac:cxnSpMkLst>
        </pc:cxnChg>
      </pc:sldChg>
      <pc:sldChg chg="modSp add mod replId setBg">
        <pc:chgData name="Marcio Monteiro" userId="aef6e9f59deaac01" providerId="LiveId" clId="{6A8DAF11-0170-4933-B00C-B22EC133431A}" dt="2026-01-02T03:12:35.451" v="894" actId="207"/>
        <pc:sldMkLst>
          <pc:docMk/>
          <pc:sldMk cId="3539308955" sldId="274"/>
        </pc:sldMkLst>
        <pc:spChg chg="mod">
          <ac:chgData name="Marcio Monteiro" userId="aef6e9f59deaac01" providerId="LiveId" clId="{6A8DAF11-0170-4933-B00C-B22EC133431A}" dt="2026-01-02T03:12:26.705" v="891" actId="207"/>
          <ac:spMkLst>
            <pc:docMk/>
            <pc:sldMk cId="3539308955" sldId="274"/>
            <ac:spMk id="2" creationId="{F58BB9B2-DFBB-C3C3-36A5-CEEF1E97F236}"/>
          </ac:spMkLst>
        </pc:spChg>
        <pc:spChg chg="mod">
          <ac:chgData name="Marcio Monteiro" userId="aef6e9f59deaac01" providerId="LiveId" clId="{6A8DAF11-0170-4933-B00C-B22EC133431A}" dt="2026-01-02T03:12:30.461" v="892" actId="207"/>
          <ac:spMkLst>
            <pc:docMk/>
            <pc:sldMk cId="3539308955" sldId="274"/>
            <ac:spMk id="3" creationId="{F8B0A3DD-AEE8-FAA4-48FF-1508EEC8E320}"/>
          </ac:spMkLst>
        </pc:spChg>
        <pc:spChg chg="mod">
          <ac:chgData name="Marcio Monteiro" userId="aef6e9f59deaac01" providerId="LiveId" clId="{6A8DAF11-0170-4933-B00C-B22EC133431A}" dt="2026-01-02T03:12:35.451" v="894" actId="207"/>
          <ac:spMkLst>
            <pc:docMk/>
            <pc:sldMk cId="3539308955" sldId="274"/>
            <ac:spMk id="5" creationId="{822B727C-BAB5-5FF1-8002-12B58AA83FCD}"/>
          </ac:spMkLst>
        </pc:spChg>
        <pc:cxnChg chg="mod">
          <ac:chgData name="Marcio Monteiro" userId="aef6e9f59deaac01" providerId="LiveId" clId="{6A8DAF11-0170-4933-B00C-B22EC133431A}" dt="2026-01-02T03:12:15.124" v="889" actId="208"/>
          <ac:cxnSpMkLst>
            <pc:docMk/>
            <pc:sldMk cId="3539308955" sldId="274"/>
            <ac:cxnSpMk id="15" creationId="{50D619D0-9A71-C97E-0AFF-2DDDEFC2C3EA}"/>
          </ac:cxnSpMkLst>
        </pc:cxnChg>
        <pc:cxnChg chg="mod">
          <ac:chgData name="Marcio Monteiro" userId="aef6e9f59deaac01" providerId="LiveId" clId="{6A8DAF11-0170-4933-B00C-B22EC133431A}" dt="2026-01-02T03:12:15.124" v="889" actId="208"/>
          <ac:cxnSpMkLst>
            <pc:docMk/>
            <pc:sldMk cId="3539308955" sldId="274"/>
            <ac:cxnSpMk id="17" creationId="{D60938BD-742B-3BC3-4230-322620306659}"/>
          </ac:cxnSpMkLst>
        </pc:cxnChg>
        <pc:cxnChg chg="mod">
          <ac:chgData name="Marcio Monteiro" userId="aef6e9f59deaac01" providerId="LiveId" clId="{6A8DAF11-0170-4933-B00C-B22EC133431A}" dt="2026-01-02T03:12:15.124" v="889" actId="208"/>
          <ac:cxnSpMkLst>
            <pc:docMk/>
            <pc:sldMk cId="3539308955" sldId="274"/>
            <ac:cxnSpMk id="18" creationId="{95EB17BF-AD80-4FEE-B1A5-377972CA313A}"/>
          </ac:cxnSpMkLst>
        </pc:cxnChg>
        <pc:cxnChg chg="mod">
          <ac:chgData name="Marcio Monteiro" userId="aef6e9f59deaac01" providerId="LiveId" clId="{6A8DAF11-0170-4933-B00C-B22EC133431A}" dt="2026-01-02T03:12:15.124" v="889" actId="208"/>
          <ac:cxnSpMkLst>
            <pc:docMk/>
            <pc:sldMk cId="3539308955" sldId="274"/>
            <ac:cxnSpMk id="19" creationId="{AECBEFE8-2E35-C61E-CC27-7C549D93A5B9}"/>
          </ac:cxnSpMkLst>
        </pc:cxnChg>
      </pc:sldChg>
      <pc:sldChg chg="modSp add replId setBg">
        <pc:chgData name="Marcio Monteiro" userId="aef6e9f59deaac01" providerId="LiveId" clId="{6A8DAF11-0170-4933-B00C-B22EC133431A}" dt="2026-01-02T03:12:54.730" v="898" actId="207"/>
        <pc:sldMkLst>
          <pc:docMk/>
          <pc:sldMk cId="1810180670" sldId="275"/>
        </pc:sldMkLst>
        <pc:spChg chg="mod">
          <ac:chgData name="Marcio Monteiro" userId="aef6e9f59deaac01" providerId="LiveId" clId="{6A8DAF11-0170-4933-B00C-B22EC133431A}" dt="2026-01-02T03:12:47.100" v="896" actId="207"/>
          <ac:spMkLst>
            <pc:docMk/>
            <pc:sldMk cId="1810180670" sldId="275"/>
            <ac:spMk id="2" creationId="{E63C4725-3506-28A7-D2E1-783923A45058}"/>
          </ac:spMkLst>
        </pc:spChg>
        <pc:spChg chg="mod">
          <ac:chgData name="Marcio Monteiro" userId="aef6e9f59deaac01" providerId="LiveId" clId="{6A8DAF11-0170-4933-B00C-B22EC133431A}" dt="2026-01-02T03:12:50.487" v="897" actId="207"/>
          <ac:spMkLst>
            <pc:docMk/>
            <pc:sldMk cId="1810180670" sldId="275"/>
            <ac:spMk id="3" creationId="{40CD15BA-E998-40C4-8BB7-33ED16202C85}"/>
          </ac:spMkLst>
        </pc:spChg>
        <pc:spChg chg="mod">
          <ac:chgData name="Marcio Monteiro" userId="aef6e9f59deaac01" providerId="LiveId" clId="{6A8DAF11-0170-4933-B00C-B22EC133431A}" dt="2026-01-02T03:12:54.730" v="898" actId="207"/>
          <ac:spMkLst>
            <pc:docMk/>
            <pc:sldMk cId="1810180670" sldId="275"/>
            <ac:spMk id="4" creationId="{87E64868-05E6-E796-B312-5A3DC70C29BF}"/>
          </ac:spMkLst>
        </pc:spChg>
      </pc:sldChg>
      <pc:sldChg chg="modSp add mod replId setBg">
        <pc:chgData name="Marcio Monteiro" userId="aef6e9f59deaac01" providerId="LiveId" clId="{6A8DAF11-0170-4933-B00C-B22EC133431A}" dt="2026-01-02T03:13:32.014" v="903" actId="208"/>
        <pc:sldMkLst>
          <pc:docMk/>
          <pc:sldMk cId="3423619804" sldId="276"/>
        </pc:sldMkLst>
        <pc:spChg chg="mod">
          <ac:chgData name="Marcio Monteiro" userId="aef6e9f59deaac01" providerId="LiveId" clId="{6A8DAF11-0170-4933-B00C-B22EC133431A}" dt="2026-01-02T03:13:05.043" v="900" actId="207"/>
          <ac:spMkLst>
            <pc:docMk/>
            <pc:sldMk cId="3423619804" sldId="276"/>
            <ac:spMk id="5" creationId="{7ECB57E7-BD63-7DC9-D32C-36B2E4F1EA7B}"/>
          </ac:spMkLst>
        </pc:spChg>
        <pc:spChg chg="mod">
          <ac:chgData name="Marcio Monteiro" userId="aef6e9f59deaac01" providerId="LiveId" clId="{6A8DAF11-0170-4933-B00C-B22EC133431A}" dt="2026-01-02T03:13:10.896" v="901" actId="207"/>
          <ac:spMkLst>
            <pc:docMk/>
            <pc:sldMk cId="3423619804" sldId="276"/>
            <ac:spMk id="6" creationId="{8BAF6C8E-5088-A14F-6F29-0385BA53BD27}"/>
          </ac:spMkLst>
        </pc:spChg>
        <pc:spChg chg="mod">
          <ac:chgData name="Marcio Monteiro" userId="aef6e9f59deaac01" providerId="LiveId" clId="{6A8DAF11-0170-4933-B00C-B22EC133431A}" dt="2026-01-02T03:13:14.684" v="902" actId="207"/>
          <ac:spMkLst>
            <pc:docMk/>
            <pc:sldMk cId="3423619804" sldId="276"/>
            <ac:spMk id="7" creationId="{1492CFCA-2997-A98A-1334-09BFDB941DAB}"/>
          </ac:spMkLst>
        </pc:spChg>
        <pc:spChg chg="mod">
          <ac:chgData name="Marcio Monteiro" userId="aef6e9f59deaac01" providerId="LiveId" clId="{6A8DAF11-0170-4933-B00C-B22EC133431A}" dt="2026-01-02T03:13:10.896" v="901" actId="207"/>
          <ac:spMkLst>
            <pc:docMk/>
            <pc:sldMk cId="3423619804" sldId="276"/>
            <ac:spMk id="16" creationId="{6F8CBA1B-3968-7D49-2623-CA58C3C48E58}"/>
          </ac:spMkLst>
        </pc:spChg>
        <pc:spChg chg="mod">
          <ac:chgData name="Marcio Monteiro" userId="aef6e9f59deaac01" providerId="LiveId" clId="{6A8DAF11-0170-4933-B00C-B22EC133431A}" dt="2026-01-02T03:13:10.896" v="901" actId="207"/>
          <ac:spMkLst>
            <pc:docMk/>
            <pc:sldMk cId="3423619804" sldId="276"/>
            <ac:spMk id="17" creationId="{AA2F3A1B-7D73-7A0D-1D81-B2958674BF11}"/>
          </ac:spMkLst>
        </pc:spChg>
        <pc:spChg chg="mod">
          <ac:chgData name="Marcio Monteiro" userId="aef6e9f59deaac01" providerId="LiveId" clId="{6A8DAF11-0170-4933-B00C-B22EC133431A}" dt="2026-01-02T03:13:05.043" v="900" actId="207"/>
          <ac:spMkLst>
            <pc:docMk/>
            <pc:sldMk cId="3423619804" sldId="276"/>
            <ac:spMk id="18" creationId="{CA3B6B3B-EB2D-F295-7EB4-9EEFCE2B872E}"/>
          </ac:spMkLst>
        </pc:spChg>
        <pc:spChg chg="mod">
          <ac:chgData name="Marcio Monteiro" userId="aef6e9f59deaac01" providerId="LiveId" clId="{6A8DAF11-0170-4933-B00C-B22EC133431A}" dt="2026-01-02T03:13:05.043" v="900" actId="207"/>
          <ac:spMkLst>
            <pc:docMk/>
            <pc:sldMk cId="3423619804" sldId="276"/>
            <ac:spMk id="19" creationId="{68EEAE90-EC7A-3769-7A5C-484295226179}"/>
          </ac:spMkLst>
        </pc:spChg>
        <pc:cxnChg chg="mod">
          <ac:chgData name="Marcio Monteiro" userId="aef6e9f59deaac01" providerId="LiveId" clId="{6A8DAF11-0170-4933-B00C-B22EC133431A}" dt="2026-01-02T03:13:32.014" v="903" actId="208"/>
          <ac:cxnSpMkLst>
            <pc:docMk/>
            <pc:sldMk cId="3423619804" sldId="276"/>
            <ac:cxnSpMk id="9" creationId="{8E1CAB92-0B29-D94D-7CCB-9B8C40B503C1}"/>
          </ac:cxnSpMkLst>
        </pc:cxnChg>
        <pc:cxnChg chg="mod">
          <ac:chgData name="Marcio Monteiro" userId="aef6e9f59deaac01" providerId="LiveId" clId="{6A8DAF11-0170-4933-B00C-B22EC133431A}" dt="2026-01-02T03:13:32.014" v="903" actId="208"/>
          <ac:cxnSpMkLst>
            <pc:docMk/>
            <pc:sldMk cId="3423619804" sldId="276"/>
            <ac:cxnSpMk id="11" creationId="{C6E13D1E-25E8-15C2-5E12-1C4E01612BFA}"/>
          </ac:cxnSpMkLst>
        </pc:cxnChg>
        <pc:cxnChg chg="mod">
          <ac:chgData name="Marcio Monteiro" userId="aef6e9f59deaac01" providerId="LiveId" clId="{6A8DAF11-0170-4933-B00C-B22EC133431A}" dt="2026-01-02T03:13:32.014" v="903" actId="208"/>
          <ac:cxnSpMkLst>
            <pc:docMk/>
            <pc:sldMk cId="3423619804" sldId="276"/>
            <ac:cxnSpMk id="12" creationId="{DD009B10-5B0E-D8B0-28F1-BEB1070BA0E6}"/>
          </ac:cxnSpMkLst>
        </pc:cxnChg>
        <pc:cxnChg chg="mod">
          <ac:chgData name="Marcio Monteiro" userId="aef6e9f59deaac01" providerId="LiveId" clId="{6A8DAF11-0170-4933-B00C-B22EC133431A}" dt="2026-01-02T03:13:32.014" v="903" actId="208"/>
          <ac:cxnSpMkLst>
            <pc:docMk/>
            <pc:sldMk cId="3423619804" sldId="276"/>
            <ac:cxnSpMk id="13" creationId="{B732E730-CA7C-8178-6AA0-8BF305DA1118}"/>
          </ac:cxnSpMkLst>
        </pc:cxnChg>
      </pc:sldChg>
      <pc:sldChg chg="modSp add mod replId setBg">
        <pc:chgData name="Marcio Monteiro" userId="aef6e9f59deaac01" providerId="LiveId" clId="{6A8DAF11-0170-4933-B00C-B22EC133431A}" dt="2026-01-02T03:14:13.326" v="912" actId="207"/>
        <pc:sldMkLst>
          <pc:docMk/>
          <pc:sldMk cId="3606914890" sldId="277"/>
        </pc:sldMkLst>
        <pc:spChg chg="mod">
          <ac:chgData name="Marcio Monteiro" userId="aef6e9f59deaac01" providerId="LiveId" clId="{6A8DAF11-0170-4933-B00C-B22EC133431A}" dt="2026-01-02T03:13:59.377" v="909" actId="207"/>
          <ac:spMkLst>
            <pc:docMk/>
            <pc:sldMk cId="3606914890" sldId="277"/>
            <ac:spMk id="3" creationId="{C19B5216-C749-1EE9-EE41-22EFA9CCD3D1}"/>
          </ac:spMkLst>
        </pc:spChg>
        <pc:spChg chg="mod">
          <ac:chgData name="Marcio Monteiro" userId="aef6e9f59deaac01" providerId="LiveId" clId="{6A8DAF11-0170-4933-B00C-B22EC133431A}" dt="2026-01-02T03:14:04.416" v="910" actId="207"/>
          <ac:spMkLst>
            <pc:docMk/>
            <pc:sldMk cId="3606914890" sldId="277"/>
            <ac:spMk id="4" creationId="{87A1B48B-6FF6-9A8B-B6BC-5FC17DBB27E6}"/>
          </ac:spMkLst>
        </pc:spChg>
        <pc:spChg chg="mod">
          <ac:chgData name="Marcio Monteiro" userId="aef6e9f59deaac01" providerId="LiveId" clId="{6A8DAF11-0170-4933-B00C-B22EC133431A}" dt="2026-01-02T03:14:08.519" v="911" actId="207"/>
          <ac:spMkLst>
            <pc:docMk/>
            <pc:sldMk cId="3606914890" sldId="277"/>
            <ac:spMk id="5" creationId="{187CDE2B-BD5E-BD01-CA4D-477A48E40D71}"/>
          </ac:spMkLst>
        </pc:spChg>
        <pc:spChg chg="mod">
          <ac:chgData name="Marcio Monteiro" userId="aef6e9f59deaac01" providerId="LiveId" clId="{6A8DAF11-0170-4933-B00C-B22EC133431A}" dt="2026-01-02T03:13:52.329" v="907" actId="208"/>
          <ac:spMkLst>
            <pc:docMk/>
            <pc:sldMk cId="3606914890" sldId="277"/>
            <ac:spMk id="13" creationId="{96753E4B-75EE-832A-6602-FC9B1F40B087}"/>
          </ac:spMkLst>
        </pc:spChg>
        <pc:spChg chg="mod">
          <ac:chgData name="Marcio Monteiro" userId="aef6e9f59deaac01" providerId="LiveId" clId="{6A8DAF11-0170-4933-B00C-B22EC133431A}" dt="2026-01-02T03:14:13.326" v="912" actId="207"/>
          <ac:spMkLst>
            <pc:docMk/>
            <pc:sldMk cId="3606914890" sldId="277"/>
            <ac:spMk id="15" creationId="{ED73CE12-13E3-17E2-6463-FC78A96EF4E4}"/>
          </ac:spMkLst>
        </pc:spChg>
        <pc:cxnChg chg="mod">
          <ac:chgData name="Marcio Monteiro" userId="aef6e9f59deaac01" providerId="LiveId" clId="{6A8DAF11-0170-4933-B00C-B22EC133431A}" dt="2026-01-02T03:13:45.516" v="905" actId="208"/>
          <ac:cxnSpMkLst>
            <pc:docMk/>
            <pc:sldMk cId="3606914890" sldId="277"/>
            <ac:cxnSpMk id="7" creationId="{A5168373-5CBE-2789-FC88-74FBE6A6C8A6}"/>
          </ac:cxnSpMkLst>
        </pc:cxnChg>
        <pc:cxnChg chg="mod">
          <ac:chgData name="Marcio Monteiro" userId="aef6e9f59deaac01" providerId="LiveId" clId="{6A8DAF11-0170-4933-B00C-B22EC133431A}" dt="2026-01-02T03:13:45.516" v="905" actId="208"/>
          <ac:cxnSpMkLst>
            <pc:docMk/>
            <pc:sldMk cId="3606914890" sldId="277"/>
            <ac:cxnSpMk id="9" creationId="{53B24D08-89CE-158D-924C-B43D98DBEE62}"/>
          </ac:cxnSpMkLst>
        </pc:cxnChg>
        <pc:cxnChg chg="mod">
          <ac:chgData name="Marcio Monteiro" userId="aef6e9f59deaac01" providerId="LiveId" clId="{6A8DAF11-0170-4933-B00C-B22EC133431A}" dt="2026-01-02T03:13:45.516" v="905" actId="208"/>
          <ac:cxnSpMkLst>
            <pc:docMk/>
            <pc:sldMk cId="3606914890" sldId="277"/>
            <ac:cxnSpMk id="10" creationId="{801B87AC-F23D-3916-4F0A-4B66F7196F28}"/>
          </ac:cxnSpMkLst>
        </pc:cxnChg>
        <pc:cxnChg chg="mod">
          <ac:chgData name="Marcio Monteiro" userId="aef6e9f59deaac01" providerId="LiveId" clId="{6A8DAF11-0170-4933-B00C-B22EC133431A}" dt="2026-01-02T03:13:45.516" v="905" actId="208"/>
          <ac:cxnSpMkLst>
            <pc:docMk/>
            <pc:sldMk cId="3606914890" sldId="277"/>
            <ac:cxnSpMk id="11" creationId="{C4F43EC3-82C1-9C77-E67C-945881EB7562}"/>
          </ac:cxnSpMkLst>
        </pc:cxnChg>
      </pc:sldChg>
      <pc:sldChg chg="modSp add mod replId setBg">
        <pc:chgData name="Marcio Monteiro" userId="aef6e9f59deaac01" providerId="LiveId" clId="{6A8DAF11-0170-4933-B00C-B22EC133431A}" dt="2026-01-02T03:14:47.215" v="916" actId="207"/>
        <pc:sldMkLst>
          <pc:docMk/>
          <pc:sldMk cId="2393168090" sldId="278"/>
        </pc:sldMkLst>
        <pc:spChg chg="mod">
          <ac:chgData name="Marcio Monteiro" userId="aef6e9f59deaac01" providerId="LiveId" clId="{6A8DAF11-0170-4933-B00C-B22EC133431A}" dt="2026-01-02T03:14:41.284" v="915" actId="207"/>
          <ac:spMkLst>
            <pc:docMk/>
            <pc:sldMk cId="2393168090" sldId="278"/>
            <ac:spMk id="2" creationId="{9808062B-E38E-DFA1-7A89-1BF990B56107}"/>
          </ac:spMkLst>
        </pc:spChg>
        <pc:spChg chg="mod">
          <ac:chgData name="Marcio Monteiro" userId="aef6e9f59deaac01" providerId="LiveId" clId="{6A8DAF11-0170-4933-B00C-B22EC133431A}" dt="2026-01-02T03:14:47.215" v="916" actId="207"/>
          <ac:spMkLst>
            <pc:docMk/>
            <pc:sldMk cId="2393168090" sldId="278"/>
            <ac:spMk id="3" creationId="{335A1A27-F8CD-3FE5-2BA8-04137872B5AA}"/>
          </ac:spMkLst>
        </pc:spChg>
        <pc:spChg chg="mod">
          <ac:chgData name="Marcio Monteiro" userId="aef6e9f59deaac01" providerId="LiveId" clId="{6A8DAF11-0170-4933-B00C-B22EC133431A}" dt="2026-01-02T03:14:47.215" v="916" actId="207"/>
          <ac:spMkLst>
            <pc:docMk/>
            <pc:sldMk cId="2393168090" sldId="278"/>
            <ac:spMk id="11" creationId="{66656F99-1BEF-6DE9-F284-F66444167A4B}"/>
          </ac:spMkLst>
        </pc:spChg>
        <pc:spChg chg="mod">
          <ac:chgData name="Marcio Monteiro" userId="aef6e9f59deaac01" providerId="LiveId" clId="{6A8DAF11-0170-4933-B00C-B22EC133431A}" dt="2026-01-02T03:14:41.284" v="915" actId="207"/>
          <ac:spMkLst>
            <pc:docMk/>
            <pc:sldMk cId="2393168090" sldId="278"/>
            <ac:spMk id="12" creationId="{A007FC4F-F626-AD66-0A0B-A9842B7BCB56}"/>
          </ac:spMkLst>
        </pc:spChg>
        <pc:spChg chg="mod">
          <ac:chgData name="Marcio Monteiro" userId="aef6e9f59deaac01" providerId="LiveId" clId="{6A8DAF11-0170-4933-B00C-B22EC133431A}" dt="2026-01-02T03:14:47.215" v="916" actId="207"/>
          <ac:spMkLst>
            <pc:docMk/>
            <pc:sldMk cId="2393168090" sldId="278"/>
            <ac:spMk id="14" creationId="{6482349C-7C15-3359-21DB-C1A636AB6182}"/>
          </ac:spMkLst>
        </pc:spChg>
        <pc:spChg chg="mod">
          <ac:chgData name="Marcio Monteiro" userId="aef6e9f59deaac01" providerId="LiveId" clId="{6A8DAF11-0170-4933-B00C-B22EC133431A}" dt="2026-01-02T03:14:41.284" v="915" actId="207"/>
          <ac:spMkLst>
            <pc:docMk/>
            <pc:sldMk cId="2393168090" sldId="278"/>
            <ac:spMk id="15" creationId="{F7876637-E961-39BE-4C7C-D66E78CCA9EA}"/>
          </ac:spMkLst>
        </pc:spChg>
        <pc:spChg chg="mod">
          <ac:chgData name="Marcio Monteiro" userId="aef6e9f59deaac01" providerId="LiveId" clId="{6A8DAF11-0170-4933-B00C-B22EC133431A}" dt="2026-01-02T03:14:47.215" v="916" actId="207"/>
          <ac:spMkLst>
            <pc:docMk/>
            <pc:sldMk cId="2393168090" sldId="278"/>
            <ac:spMk id="17" creationId="{0CE85939-7E30-D2C4-C2BC-3F84C4D7E6BA}"/>
          </ac:spMkLst>
        </pc:spChg>
        <pc:spChg chg="mod">
          <ac:chgData name="Marcio Monteiro" userId="aef6e9f59deaac01" providerId="LiveId" clId="{6A8DAF11-0170-4933-B00C-B22EC133431A}" dt="2026-01-02T03:14:41.284" v="915" actId="207"/>
          <ac:spMkLst>
            <pc:docMk/>
            <pc:sldMk cId="2393168090" sldId="278"/>
            <ac:spMk id="18" creationId="{AD863A43-D226-E983-1060-50CC9602E942}"/>
          </ac:spMkLst>
        </pc:spChg>
        <pc:cxnChg chg="mod">
          <ac:chgData name="Marcio Monteiro" userId="aef6e9f59deaac01" providerId="LiveId" clId="{6A8DAF11-0170-4933-B00C-B22EC133431A}" dt="2026-01-02T03:14:31.832" v="913" actId="208"/>
          <ac:cxnSpMkLst>
            <pc:docMk/>
            <pc:sldMk cId="2393168090" sldId="278"/>
            <ac:cxnSpMk id="5" creationId="{4ECFFBC9-CD9D-0035-91E0-454D8E2FF7C6}"/>
          </ac:cxnSpMkLst>
        </pc:cxnChg>
        <pc:cxnChg chg="mod">
          <ac:chgData name="Marcio Monteiro" userId="aef6e9f59deaac01" providerId="LiveId" clId="{6A8DAF11-0170-4933-B00C-B22EC133431A}" dt="2026-01-02T03:14:31.832" v="913" actId="208"/>
          <ac:cxnSpMkLst>
            <pc:docMk/>
            <pc:sldMk cId="2393168090" sldId="278"/>
            <ac:cxnSpMk id="7" creationId="{4C2D025A-6614-4742-92DE-698FD460C8C7}"/>
          </ac:cxnSpMkLst>
        </pc:cxnChg>
        <pc:cxnChg chg="mod">
          <ac:chgData name="Marcio Monteiro" userId="aef6e9f59deaac01" providerId="LiveId" clId="{6A8DAF11-0170-4933-B00C-B22EC133431A}" dt="2026-01-02T03:14:31.832" v="913" actId="208"/>
          <ac:cxnSpMkLst>
            <pc:docMk/>
            <pc:sldMk cId="2393168090" sldId="278"/>
            <ac:cxnSpMk id="8" creationId="{ADDC9502-9BDA-E2F7-18EF-B329B29DCBFF}"/>
          </ac:cxnSpMkLst>
        </pc:cxnChg>
        <pc:cxnChg chg="mod">
          <ac:chgData name="Marcio Monteiro" userId="aef6e9f59deaac01" providerId="LiveId" clId="{6A8DAF11-0170-4933-B00C-B22EC133431A}" dt="2026-01-02T03:14:31.832" v="913" actId="208"/>
          <ac:cxnSpMkLst>
            <pc:docMk/>
            <pc:sldMk cId="2393168090" sldId="278"/>
            <ac:cxnSpMk id="9" creationId="{E3043634-4D38-5E71-AD63-457EE9949DF4}"/>
          </ac:cxnSpMkLst>
        </pc:cxnChg>
      </pc:sldChg>
      <pc:sldChg chg="modSp add mod replId setBg">
        <pc:chgData name="Marcio Monteiro" userId="aef6e9f59deaac01" providerId="LiveId" clId="{6A8DAF11-0170-4933-B00C-B22EC133431A}" dt="2026-01-02T03:15:27.562" v="920" actId="207"/>
        <pc:sldMkLst>
          <pc:docMk/>
          <pc:sldMk cId="767195073" sldId="279"/>
        </pc:sldMkLst>
        <pc:spChg chg="mod">
          <ac:chgData name="Marcio Monteiro" userId="aef6e9f59deaac01" providerId="LiveId" clId="{6A8DAF11-0170-4933-B00C-B22EC133431A}" dt="2026-01-02T03:15:19.512" v="919" actId="207"/>
          <ac:spMkLst>
            <pc:docMk/>
            <pc:sldMk cId="767195073" sldId="279"/>
            <ac:spMk id="24" creationId="{AAF1CBA6-6244-0F3A-A3B5-19F3255C7DFE}"/>
          </ac:spMkLst>
        </pc:spChg>
        <pc:spChg chg="mod">
          <ac:chgData name="Marcio Monteiro" userId="aef6e9f59deaac01" providerId="LiveId" clId="{6A8DAF11-0170-4933-B00C-B22EC133431A}" dt="2026-01-02T03:15:19.512" v="919" actId="207"/>
          <ac:spMkLst>
            <pc:docMk/>
            <pc:sldMk cId="767195073" sldId="279"/>
            <ac:spMk id="25" creationId="{736EDAA2-6537-62BC-52B2-DE5149B96121}"/>
          </ac:spMkLst>
        </pc:spChg>
        <pc:spChg chg="mod">
          <ac:chgData name="Marcio Monteiro" userId="aef6e9f59deaac01" providerId="LiveId" clId="{6A8DAF11-0170-4933-B00C-B22EC133431A}" dt="2026-01-02T03:15:19.512" v="919" actId="207"/>
          <ac:spMkLst>
            <pc:docMk/>
            <pc:sldMk cId="767195073" sldId="279"/>
            <ac:spMk id="26" creationId="{9CE226DF-266B-56DB-CACA-18A1EC32465C}"/>
          </ac:spMkLst>
        </pc:spChg>
        <pc:spChg chg="mod">
          <ac:chgData name="Marcio Monteiro" userId="aef6e9f59deaac01" providerId="LiveId" clId="{6A8DAF11-0170-4933-B00C-B22EC133431A}" dt="2026-01-02T03:15:19.512" v="919" actId="207"/>
          <ac:spMkLst>
            <pc:docMk/>
            <pc:sldMk cId="767195073" sldId="279"/>
            <ac:spMk id="27" creationId="{564B6556-AFF1-251E-F727-0F8FB3CFCD9D}"/>
          </ac:spMkLst>
        </pc:spChg>
        <pc:spChg chg="mod">
          <ac:chgData name="Marcio Monteiro" userId="aef6e9f59deaac01" providerId="LiveId" clId="{6A8DAF11-0170-4933-B00C-B22EC133431A}" dt="2026-01-02T03:15:19.512" v="919" actId="207"/>
          <ac:spMkLst>
            <pc:docMk/>
            <pc:sldMk cId="767195073" sldId="279"/>
            <ac:spMk id="28" creationId="{FA4CEFF6-5F02-0298-54EE-A626CAA4CB1E}"/>
          </ac:spMkLst>
        </pc:spChg>
        <pc:spChg chg="mod">
          <ac:chgData name="Marcio Monteiro" userId="aef6e9f59deaac01" providerId="LiveId" clId="{6A8DAF11-0170-4933-B00C-B22EC133431A}" dt="2026-01-02T03:15:27.562" v="920" actId="207"/>
          <ac:spMkLst>
            <pc:docMk/>
            <pc:sldMk cId="767195073" sldId="279"/>
            <ac:spMk id="29" creationId="{826EE05F-FB90-DF9C-E84D-6CB2B414554A}"/>
          </ac:spMkLst>
        </pc:spChg>
        <pc:spChg chg="mod">
          <ac:chgData name="Marcio Monteiro" userId="aef6e9f59deaac01" providerId="LiveId" clId="{6A8DAF11-0170-4933-B00C-B22EC133431A}" dt="2026-01-02T03:15:27.562" v="920" actId="207"/>
          <ac:spMkLst>
            <pc:docMk/>
            <pc:sldMk cId="767195073" sldId="279"/>
            <ac:spMk id="30" creationId="{A4F064A1-44E3-C9AF-28D6-796BD679D9C0}"/>
          </ac:spMkLst>
        </pc:spChg>
        <pc:spChg chg="mod">
          <ac:chgData name="Marcio Monteiro" userId="aef6e9f59deaac01" providerId="LiveId" clId="{6A8DAF11-0170-4933-B00C-B22EC133431A}" dt="2026-01-02T03:15:27.562" v="920" actId="207"/>
          <ac:spMkLst>
            <pc:docMk/>
            <pc:sldMk cId="767195073" sldId="279"/>
            <ac:spMk id="31" creationId="{909DBC26-B0F4-6953-AA12-91237627D26A}"/>
          </ac:spMkLst>
        </pc:spChg>
        <pc:spChg chg="mod">
          <ac:chgData name="Marcio Monteiro" userId="aef6e9f59deaac01" providerId="LiveId" clId="{6A8DAF11-0170-4933-B00C-B22EC133431A}" dt="2026-01-02T03:15:27.562" v="920" actId="207"/>
          <ac:spMkLst>
            <pc:docMk/>
            <pc:sldMk cId="767195073" sldId="279"/>
            <ac:spMk id="32" creationId="{62018681-3730-088D-BDF1-A827625AF3BA}"/>
          </ac:spMkLst>
        </pc:spChg>
        <pc:spChg chg="mod">
          <ac:chgData name="Marcio Monteiro" userId="aef6e9f59deaac01" providerId="LiveId" clId="{6A8DAF11-0170-4933-B00C-B22EC133431A}" dt="2026-01-02T03:15:27.562" v="920" actId="207"/>
          <ac:spMkLst>
            <pc:docMk/>
            <pc:sldMk cId="767195073" sldId="279"/>
            <ac:spMk id="33" creationId="{21AE1603-F277-593B-8055-6B8AB1F97A0F}"/>
          </ac:spMkLst>
        </pc:sp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6" creationId="{B014DD48-ED20-D699-0BF1-081091B283DC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7" creationId="{1E97B85A-9A77-7965-7779-9AFA61FA733E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11" creationId="{C6DE8A48-D4BF-561A-B28D-A703ACE79321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12" creationId="{9C9527C8-4265-7571-8C5C-14140DEF929E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15" creationId="{534E1FC8-B7AB-B676-6813-8D7A09EE124F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18" creationId="{3146C98D-FBCD-4CC0-1FC7-FF81C81DEAA5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20" creationId="{AF682B87-CB03-D91A-C527-A928385DF701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21" creationId="{49D6770A-B3B8-C5F4-149B-20C9E8364760}"/>
          </ac:cxnSpMkLst>
        </pc:cxnChg>
        <pc:cxnChg chg="mod">
          <ac:chgData name="Marcio Monteiro" userId="aef6e9f59deaac01" providerId="LiveId" clId="{6A8DAF11-0170-4933-B00C-B22EC133431A}" dt="2026-01-02T03:15:12.167" v="918" actId="208"/>
          <ac:cxnSpMkLst>
            <pc:docMk/>
            <pc:sldMk cId="767195073" sldId="279"/>
            <ac:cxnSpMk id="22" creationId="{3BA4FE14-865D-C36E-3E99-86AE9FAB01BB}"/>
          </ac:cxnSpMkLst>
        </pc:cxnChg>
      </pc:sldChg>
      <pc:sldChg chg="modSp add mod replId setBg">
        <pc:chgData name="Marcio Monteiro" userId="aef6e9f59deaac01" providerId="LiveId" clId="{6A8DAF11-0170-4933-B00C-B22EC133431A}" dt="2026-01-02T03:15:53.540" v="924" actId="207"/>
        <pc:sldMkLst>
          <pc:docMk/>
          <pc:sldMk cId="3458455668" sldId="280"/>
        </pc:sldMkLst>
        <pc:spChg chg="mod">
          <ac:chgData name="Marcio Monteiro" userId="aef6e9f59deaac01" providerId="LiveId" clId="{6A8DAF11-0170-4933-B00C-B22EC133431A}" dt="2026-01-02T03:15:47.978" v="923" actId="207"/>
          <ac:spMkLst>
            <pc:docMk/>
            <pc:sldMk cId="3458455668" sldId="280"/>
            <ac:spMk id="2" creationId="{FA4B4B68-C5C9-D923-40CD-D46229AF1344}"/>
          </ac:spMkLst>
        </pc:spChg>
        <pc:spChg chg="mod">
          <ac:chgData name="Marcio Monteiro" userId="aef6e9f59deaac01" providerId="LiveId" clId="{6A8DAF11-0170-4933-B00C-B22EC133431A}" dt="2026-01-02T03:15:53.540" v="924" actId="207"/>
          <ac:spMkLst>
            <pc:docMk/>
            <pc:sldMk cId="3458455668" sldId="280"/>
            <ac:spMk id="3" creationId="{42AFB7E1-1CE7-B1FC-BFEC-D496439FE13F}"/>
          </ac:spMkLst>
        </pc:spChg>
        <pc:spChg chg="mod">
          <ac:chgData name="Marcio Monteiro" userId="aef6e9f59deaac01" providerId="LiveId" clId="{6A8DAF11-0170-4933-B00C-B22EC133431A}" dt="2026-01-02T03:15:53.540" v="924" actId="207"/>
          <ac:spMkLst>
            <pc:docMk/>
            <pc:sldMk cId="3458455668" sldId="280"/>
            <ac:spMk id="10" creationId="{74784F4F-4308-CE7A-B6B8-A6D389D586FF}"/>
          </ac:spMkLst>
        </pc:spChg>
        <pc:spChg chg="mod">
          <ac:chgData name="Marcio Monteiro" userId="aef6e9f59deaac01" providerId="LiveId" clId="{6A8DAF11-0170-4933-B00C-B22EC133431A}" dt="2026-01-02T03:15:53.540" v="924" actId="207"/>
          <ac:spMkLst>
            <pc:docMk/>
            <pc:sldMk cId="3458455668" sldId="280"/>
            <ac:spMk id="11" creationId="{8CF6F4E9-14C4-B37D-185F-16339E94273E}"/>
          </ac:spMkLst>
        </pc:spChg>
        <pc:spChg chg="mod">
          <ac:chgData name="Marcio Monteiro" userId="aef6e9f59deaac01" providerId="LiveId" clId="{6A8DAF11-0170-4933-B00C-B22EC133431A}" dt="2026-01-02T03:15:47.978" v="923" actId="207"/>
          <ac:spMkLst>
            <pc:docMk/>
            <pc:sldMk cId="3458455668" sldId="280"/>
            <ac:spMk id="12" creationId="{652E6F7D-11E1-C79D-F977-71DECBE9585C}"/>
          </ac:spMkLst>
        </pc:spChg>
        <pc:spChg chg="mod">
          <ac:chgData name="Marcio Monteiro" userId="aef6e9f59deaac01" providerId="LiveId" clId="{6A8DAF11-0170-4933-B00C-B22EC133431A}" dt="2026-01-02T03:15:47.978" v="923" actId="207"/>
          <ac:spMkLst>
            <pc:docMk/>
            <pc:sldMk cId="3458455668" sldId="280"/>
            <ac:spMk id="13" creationId="{C8561195-2BA1-3BB8-E355-C82761820106}"/>
          </ac:spMkLst>
        </pc:spChg>
        <pc:spChg chg="mod">
          <ac:chgData name="Marcio Monteiro" userId="aef6e9f59deaac01" providerId="LiveId" clId="{6A8DAF11-0170-4933-B00C-B22EC133431A}" dt="2026-01-02T03:15:53.540" v="924" actId="207"/>
          <ac:spMkLst>
            <pc:docMk/>
            <pc:sldMk cId="3458455668" sldId="280"/>
            <ac:spMk id="15" creationId="{088958DC-3944-7649-4075-74C302CA7126}"/>
          </ac:spMkLst>
        </pc:spChg>
        <pc:spChg chg="mod">
          <ac:chgData name="Marcio Monteiro" userId="aef6e9f59deaac01" providerId="LiveId" clId="{6A8DAF11-0170-4933-B00C-B22EC133431A}" dt="2026-01-02T03:15:47.978" v="923" actId="207"/>
          <ac:spMkLst>
            <pc:docMk/>
            <pc:sldMk cId="3458455668" sldId="280"/>
            <ac:spMk id="16" creationId="{BBF26488-2653-3EBE-3799-1FA3EA395264}"/>
          </ac:spMkLst>
        </pc:spChg>
        <pc:cxnChg chg="mod">
          <ac:chgData name="Marcio Monteiro" userId="aef6e9f59deaac01" providerId="LiveId" clId="{6A8DAF11-0170-4933-B00C-B22EC133431A}" dt="2026-01-02T03:15:40.188" v="922" actId="208"/>
          <ac:cxnSpMkLst>
            <pc:docMk/>
            <pc:sldMk cId="3458455668" sldId="280"/>
            <ac:cxnSpMk id="19" creationId="{33C9B035-F8A5-3E02-9850-75233DAC3F6F}"/>
          </ac:cxnSpMkLst>
        </pc:cxnChg>
        <pc:cxnChg chg="mod">
          <ac:chgData name="Marcio Monteiro" userId="aef6e9f59deaac01" providerId="LiveId" clId="{6A8DAF11-0170-4933-B00C-B22EC133431A}" dt="2026-01-02T03:15:40.188" v="922" actId="208"/>
          <ac:cxnSpMkLst>
            <pc:docMk/>
            <pc:sldMk cId="3458455668" sldId="280"/>
            <ac:cxnSpMk id="21" creationId="{D4B53444-F907-B05D-347F-4B219818D8DB}"/>
          </ac:cxnSpMkLst>
        </pc:cxnChg>
        <pc:cxnChg chg="mod">
          <ac:chgData name="Marcio Monteiro" userId="aef6e9f59deaac01" providerId="LiveId" clId="{6A8DAF11-0170-4933-B00C-B22EC133431A}" dt="2026-01-02T03:15:40.188" v="922" actId="208"/>
          <ac:cxnSpMkLst>
            <pc:docMk/>
            <pc:sldMk cId="3458455668" sldId="280"/>
            <ac:cxnSpMk id="22" creationId="{B015D924-55D8-BBA3-3088-3C5BFBE68EA6}"/>
          </ac:cxnSpMkLst>
        </pc:cxnChg>
        <pc:cxnChg chg="mod">
          <ac:chgData name="Marcio Monteiro" userId="aef6e9f59deaac01" providerId="LiveId" clId="{6A8DAF11-0170-4933-B00C-B22EC133431A}" dt="2026-01-02T03:15:40.188" v="922" actId="208"/>
          <ac:cxnSpMkLst>
            <pc:docMk/>
            <pc:sldMk cId="3458455668" sldId="280"/>
            <ac:cxnSpMk id="23" creationId="{BE9015A0-9005-F020-0C53-BBC987A5B53F}"/>
          </ac:cxnSpMkLst>
        </pc:cxnChg>
      </pc:sldChg>
      <pc:sldChg chg="modSp add mod replId setBg">
        <pc:chgData name="Marcio Monteiro" userId="aef6e9f59deaac01" providerId="LiveId" clId="{6A8DAF11-0170-4933-B00C-B22EC133431A}" dt="2026-01-02T03:16:25.148" v="928" actId="207"/>
        <pc:sldMkLst>
          <pc:docMk/>
          <pc:sldMk cId="3140002901" sldId="281"/>
        </pc:sldMkLst>
        <pc:spChg chg="mod">
          <ac:chgData name="Marcio Monteiro" userId="aef6e9f59deaac01" providerId="LiveId" clId="{6A8DAF11-0170-4933-B00C-B22EC133431A}" dt="2026-01-02T03:16:20.291" v="927" actId="207"/>
          <ac:spMkLst>
            <pc:docMk/>
            <pc:sldMk cId="3140002901" sldId="281"/>
            <ac:spMk id="2" creationId="{E14DA6A7-DE6C-27D0-E10E-183F2F0708E6}"/>
          </ac:spMkLst>
        </pc:spChg>
        <pc:spChg chg="mod">
          <ac:chgData name="Marcio Monteiro" userId="aef6e9f59deaac01" providerId="LiveId" clId="{6A8DAF11-0170-4933-B00C-B22EC133431A}" dt="2026-01-02T03:16:25.148" v="928" actId="207"/>
          <ac:spMkLst>
            <pc:docMk/>
            <pc:sldMk cId="3140002901" sldId="281"/>
            <ac:spMk id="3" creationId="{EED7AC50-C5C3-01BD-545C-048DB1B2F7E6}"/>
          </ac:spMkLst>
        </pc:spChg>
        <pc:spChg chg="mod">
          <ac:chgData name="Marcio Monteiro" userId="aef6e9f59deaac01" providerId="LiveId" clId="{6A8DAF11-0170-4933-B00C-B22EC133431A}" dt="2026-01-02T03:16:25.148" v="928" actId="207"/>
          <ac:spMkLst>
            <pc:docMk/>
            <pc:sldMk cId="3140002901" sldId="281"/>
            <ac:spMk id="17" creationId="{C06B5F70-3206-03EF-F1E2-E8C9A01AA5BB}"/>
          </ac:spMkLst>
        </pc:spChg>
        <pc:spChg chg="mod">
          <ac:chgData name="Marcio Monteiro" userId="aef6e9f59deaac01" providerId="LiveId" clId="{6A8DAF11-0170-4933-B00C-B22EC133431A}" dt="2026-01-02T03:16:25.148" v="928" actId="207"/>
          <ac:spMkLst>
            <pc:docMk/>
            <pc:sldMk cId="3140002901" sldId="281"/>
            <ac:spMk id="18" creationId="{2D2ED5C9-7109-FB46-C94A-95430696E07C}"/>
          </ac:spMkLst>
        </pc:spChg>
        <pc:spChg chg="mod">
          <ac:chgData name="Marcio Monteiro" userId="aef6e9f59deaac01" providerId="LiveId" clId="{6A8DAF11-0170-4933-B00C-B22EC133431A}" dt="2026-01-02T03:16:20.291" v="927" actId="207"/>
          <ac:spMkLst>
            <pc:docMk/>
            <pc:sldMk cId="3140002901" sldId="281"/>
            <ac:spMk id="19" creationId="{E6675669-E673-EEF9-050D-1B74A6EE2501}"/>
          </ac:spMkLst>
        </pc:spChg>
        <pc:spChg chg="mod">
          <ac:chgData name="Marcio Monteiro" userId="aef6e9f59deaac01" providerId="LiveId" clId="{6A8DAF11-0170-4933-B00C-B22EC133431A}" dt="2026-01-02T03:16:20.291" v="927" actId="207"/>
          <ac:spMkLst>
            <pc:docMk/>
            <pc:sldMk cId="3140002901" sldId="281"/>
            <ac:spMk id="20" creationId="{FFFB3596-A580-E695-A2E2-D2AC233066D5}"/>
          </ac:spMkLst>
        </pc:spChg>
        <pc:cxnChg chg="mod">
          <ac:chgData name="Marcio Monteiro" userId="aef6e9f59deaac01" providerId="LiveId" clId="{6A8DAF11-0170-4933-B00C-B22EC133431A}" dt="2026-01-02T03:16:10.540" v="925" actId="208"/>
          <ac:cxnSpMkLst>
            <pc:docMk/>
            <pc:sldMk cId="3140002901" sldId="281"/>
            <ac:cxnSpMk id="10" creationId="{EA0EF1FA-812B-80A6-EFDD-5E5CF4A82078}"/>
          </ac:cxnSpMkLst>
        </pc:cxnChg>
        <pc:cxnChg chg="mod">
          <ac:chgData name="Marcio Monteiro" userId="aef6e9f59deaac01" providerId="LiveId" clId="{6A8DAF11-0170-4933-B00C-B22EC133431A}" dt="2026-01-02T03:16:10.540" v="925" actId="208"/>
          <ac:cxnSpMkLst>
            <pc:docMk/>
            <pc:sldMk cId="3140002901" sldId="281"/>
            <ac:cxnSpMk id="12" creationId="{E5BCE1EA-CE75-6DAC-1F8B-00D1FF8B87A9}"/>
          </ac:cxnSpMkLst>
        </pc:cxnChg>
        <pc:cxnChg chg="mod">
          <ac:chgData name="Marcio Monteiro" userId="aef6e9f59deaac01" providerId="LiveId" clId="{6A8DAF11-0170-4933-B00C-B22EC133431A}" dt="2026-01-02T03:16:10.540" v="925" actId="208"/>
          <ac:cxnSpMkLst>
            <pc:docMk/>
            <pc:sldMk cId="3140002901" sldId="281"/>
            <ac:cxnSpMk id="13" creationId="{C38B4E19-AA3F-6618-7A1D-9CBDE467EF47}"/>
          </ac:cxnSpMkLst>
        </pc:cxnChg>
        <pc:cxnChg chg="mod">
          <ac:chgData name="Marcio Monteiro" userId="aef6e9f59deaac01" providerId="LiveId" clId="{6A8DAF11-0170-4933-B00C-B22EC133431A}" dt="2026-01-02T03:16:10.540" v="925" actId="208"/>
          <ac:cxnSpMkLst>
            <pc:docMk/>
            <pc:sldMk cId="3140002901" sldId="281"/>
            <ac:cxnSpMk id="14" creationId="{3F673D5A-AE4C-EEE3-6826-8079F1C26B1D}"/>
          </ac:cxnSpMkLst>
        </pc:cxnChg>
      </pc:sldChg>
      <pc:sldChg chg="modSp add mod replId setBg">
        <pc:chgData name="Marcio Monteiro" userId="aef6e9f59deaac01" providerId="LiveId" clId="{6A8DAF11-0170-4933-B00C-B22EC133431A}" dt="2026-01-02T03:16:51.971" v="932" actId="208"/>
        <pc:sldMkLst>
          <pc:docMk/>
          <pc:sldMk cId="3605095549" sldId="282"/>
        </pc:sldMkLst>
        <pc:spChg chg="mod">
          <ac:chgData name="Marcio Monteiro" userId="aef6e9f59deaac01" providerId="LiveId" clId="{6A8DAF11-0170-4933-B00C-B22EC133431A}" dt="2026-01-02T03:16:44.202" v="931" actId="207"/>
          <ac:spMkLst>
            <pc:docMk/>
            <pc:sldMk cId="3605095549" sldId="282"/>
            <ac:spMk id="6" creationId="{25555BC8-1810-9BE0-9DC6-5FAE7DC0A6C6}"/>
          </ac:spMkLst>
        </pc:spChg>
        <pc:spChg chg="mod">
          <ac:chgData name="Marcio Monteiro" userId="aef6e9f59deaac01" providerId="LiveId" clId="{6A8DAF11-0170-4933-B00C-B22EC133431A}" dt="2026-01-02T03:16:38.506" v="930" actId="207"/>
          <ac:spMkLst>
            <pc:docMk/>
            <pc:sldMk cId="3605095549" sldId="282"/>
            <ac:spMk id="7" creationId="{9AAD8354-2E61-19EC-593D-A38DB75B35C6}"/>
          </ac:spMkLst>
        </pc:spChg>
        <pc:spChg chg="mod">
          <ac:chgData name="Marcio Monteiro" userId="aef6e9f59deaac01" providerId="LiveId" clId="{6A8DAF11-0170-4933-B00C-B22EC133431A}" dt="2026-01-02T03:16:44.202" v="931" actId="207"/>
          <ac:spMkLst>
            <pc:docMk/>
            <pc:sldMk cId="3605095549" sldId="282"/>
            <ac:spMk id="8" creationId="{BBB21A75-5265-6D63-8F7E-3286095EC2C4}"/>
          </ac:spMkLst>
        </pc:spChg>
        <pc:spChg chg="mod">
          <ac:chgData name="Marcio Monteiro" userId="aef6e9f59deaac01" providerId="LiveId" clId="{6A8DAF11-0170-4933-B00C-B22EC133431A}" dt="2026-01-02T03:16:38.506" v="930" actId="207"/>
          <ac:spMkLst>
            <pc:docMk/>
            <pc:sldMk cId="3605095549" sldId="282"/>
            <ac:spMk id="9" creationId="{876608C4-2BFF-3359-60F9-96C870E62FB5}"/>
          </ac:spMkLst>
        </pc:spChg>
        <pc:spChg chg="mod">
          <ac:chgData name="Marcio Monteiro" userId="aef6e9f59deaac01" providerId="LiveId" clId="{6A8DAF11-0170-4933-B00C-B22EC133431A}" dt="2026-01-02T03:16:44.202" v="931" actId="207"/>
          <ac:spMkLst>
            <pc:docMk/>
            <pc:sldMk cId="3605095549" sldId="282"/>
            <ac:spMk id="10" creationId="{2273559C-6FD7-B187-B201-DB2BCCDBF499}"/>
          </ac:spMkLst>
        </pc:spChg>
        <pc:spChg chg="mod">
          <ac:chgData name="Marcio Monteiro" userId="aef6e9f59deaac01" providerId="LiveId" clId="{6A8DAF11-0170-4933-B00C-B22EC133431A}" dt="2026-01-02T03:16:38.506" v="930" actId="207"/>
          <ac:spMkLst>
            <pc:docMk/>
            <pc:sldMk cId="3605095549" sldId="282"/>
            <ac:spMk id="11" creationId="{F6D15988-7952-825F-D253-85A3DF31A2C0}"/>
          </ac:spMkLst>
        </pc:spChg>
        <pc:spChg chg="mod">
          <ac:chgData name="Marcio Monteiro" userId="aef6e9f59deaac01" providerId="LiveId" clId="{6A8DAF11-0170-4933-B00C-B22EC133431A}" dt="2026-01-02T03:16:44.202" v="931" actId="207"/>
          <ac:spMkLst>
            <pc:docMk/>
            <pc:sldMk cId="3605095549" sldId="282"/>
            <ac:spMk id="12" creationId="{7022D1C0-ED25-41E3-8B34-BDD6D0F93E14}"/>
          </ac:spMkLst>
        </pc:spChg>
        <pc:spChg chg="mod">
          <ac:chgData name="Marcio Monteiro" userId="aef6e9f59deaac01" providerId="LiveId" clId="{6A8DAF11-0170-4933-B00C-B22EC133431A}" dt="2026-01-02T03:16:38.506" v="930" actId="207"/>
          <ac:spMkLst>
            <pc:docMk/>
            <pc:sldMk cId="3605095549" sldId="282"/>
            <ac:spMk id="13" creationId="{3A765782-C5FA-0AC0-F924-7208B51FD5F4}"/>
          </ac:spMkLst>
        </pc:spChg>
        <pc:cxnChg chg="mod">
          <ac:chgData name="Marcio Monteiro" userId="aef6e9f59deaac01" providerId="LiveId" clId="{6A8DAF11-0170-4933-B00C-B22EC133431A}" dt="2026-01-02T03:16:51.971" v="932" actId="208"/>
          <ac:cxnSpMkLst>
            <pc:docMk/>
            <pc:sldMk cId="3605095549" sldId="282"/>
            <ac:cxnSpMk id="16" creationId="{9F815F89-6B58-911E-5042-E0916D780A43}"/>
          </ac:cxnSpMkLst>
        </pc:cxnChg>
        <pc:cxnChg chg="mod">
          <ac:chgData name="Marcio Monteiro" userId="aef6e9f59deaac01" providerId="LiveId" clId="{6A8DAF11-0170-4933-B00C-B22EC133431A}" dt="2026-01-02T03:16:51.971" v="932" actId="208"/>
          <ac:cxnSpMkLst>
            <pc:docMk/>
            <pc:sldMk cId="3605095549" sldId="282"/>
            <ac:cxnSpMk id="18" creationId="{8C9DDA18-9B0F-1532-7B5F-181F2C0CCE6B}"/>
          </ac:cxnSpMkLst>
        </pc:cxnChg>
        <pc:cxnChg chg="mod">
          <ac:chgData name="Marcio Monteiro" userId="aef6e9f59deaac01" providerId="LiveId" clId="{6A8DAF11-0170-4933-B00C-B22EC133431A}" dt="2026-01-02T03:16:51.971" v="932" actId="208"/>
          <ac:cxnSpMkLst>
            <pc:docMk/>
            <pc:sldMk cId="3605095549" sldId="282"/>
            <ac:cxnSpMk id="19" creationId="{2EF82D8D-0DFF-E0DE-0D50-B14C4A501EC0}"/>
          </ac:cxnSpMkLst>
        </pc:cxnChg>
        <pc:cxnChg chg="mod">
          <ac:chgData name="Marcio Monteiro" userId="aef6e9f59deaac01" providerId="LiveId" clId="{6A8DAF11-0170-4933-B00C-B22EC133431A}" dt="2026-01-02T03:16:51.971" v="932" actId="208"/>
          <ac:cxnSpMkLst>
            <pc:docMk/>
            <pc:sldMk cId="3605095549" sldId="282"/>
            <ac:cxnSpMk id="20" creationId="{544FDD2C-BBFE-7A56-9A60-FC2840C0AA53}"/>
          </ac:cxnSpMkLst>
        </pc:cxnChg>
      </pc:sldChg>
      <pc:sldChg chg="modSp add mod replId setBg">
        <pc:chgData name="Marcio Monteiro" userId="aef6e9f59deaac01" providerId="LiveId" clId="{6A8DAF11-0170-4933-B00C-B22EC133431A}" dt="2026-01-02T03:17:23.195" v="937" actId="207"/>
        <pc:sldMkLst>
          <pc:docMk/>
          <pc:sldMk cId="1797426633" sldId="283"/>
        </pc:sldMkLst>
        <pc:spChg chg="mod">
          <ac:chgData name="Marcio Monteiro" userId="aef6e9f59deaac01" providerId="LiveId" clId="{6A8DAF11-0170-4933-B00C-B22EC133431A}" dt="2026-01-02T03:17:23.195" v="937" actId="207"/>
          <ac:spMkLst>
            <pc:docMk/>
            <pc:sldMk cId="1797426633" sldId="283"/>
            <ac:spMk id="3" creationId="{8D29F874-31DD-FA49-0C34-6FCD194D5BFE}"/>
          </ac:spMkLst>
        </pc:spChg>
        <pc:spChg chg="mod">
          <ac:chgData name="Marcio Monteiro" userId="aef6e9f59deaac01" providerId="LiveId" clId="{6A8DAF11-0170-4933-B00C-B22EC133431A}" dt="2026-01-02T03:17:12.477" v="934" actId="207"/>
          <ac:spMkLst>
            <pc:docMk/>
            <pc:sldMk cId="1797426633" sldId="283"/>
            <ac:spMk id="4" creationId="{667B5530-8AAF-4BD1-947F-668871CFE7A5}"/>
          </ac:spMkLst>
        </pc:spChg>
        <pc:spChg chg="mod">
          <ac:chgData name="Marcio Monteiro" userId="aef6e9f59deaac01" providerId="LiveId" clId="{6A8DAF11-0170-4933-B00C-B22EC133431A}" dt="2026-01-02T03:17:20.668" v="936" actId="207"/>
          <ac:spMkLst>
            <pc:docMk/>
            <pc:sldMk cId="1797426633" sldId="283"/>
            <ac:spMk id="5" creationId="{59D9299C-8189-7938-4946-8F566E111CA4}"/>
          </ac:spMkLst>
        </pc:spChg>
        <pc:cxnChg chg="mod">
          <ac:chgData name="Marcio Monteiro" userId="aef6e9f59deaac01" providerId="LiveId" clId="{6A8DAF11-0170-4933-B00C-B22EC133431A}" dt="2026-01-02T03:16:59.929" v="933" actId="208"/>
          <ac:cxnSpMkLst>
            <pc:docMk/>
            <pc:sldMk cId="1797426633" sldId="283"/>
            <ac:cxnSpMk id="17" creationId="{FADF8185-1E03-6A10-9957-B23B30473045}"/>
          </ac:cxnSpMkLst>
        </pc:cxnChg>
        <pc:cxnChg chg="mod">
          <ac:chgData name="Marcio Monteiro" userId="aef6e9f59deaac01" providerId="LiveId" clId="{6A8DAF11-0170-4933-B00C-B22EC133431A}" dt="2026-01-02T03:16:59.929" v="933" actId="208"/>
          <ac:cxnSpMkLst>
            <pc:docMk/>
            <pc:sldMk cId="1797426633" sldId="283"/>
            <ac:cxnSpMk id="19" creationId="{1CC1663B-9AB7-BB25-6D5F-00EC598C06AF}"/>
          </ac:cxnSpMkLst>
        </pc:cxnChg>
        <pc:cxnChg chg="mod">
          <ac:chgData name="Marcio Monteiro" userId="aef6e9f59deaac01" providerId="LiveId" clId="{6A8DAF11-0170-4933-B00C-B22EC133431A}" dt="2026-01-02T03:16:59.929" v="933" actId="208"/>
          <ac:cxnSpMkLst>
            <pc:docMk/>
            <pc:sldMk cId="1797426633" sldId="283"/>
            <ac:cxnSpMk id="20" creationId="{B4C44EE2-1F4B-4F67-3981-3491933CC991}"/>
          </ac:cxnSpMkLst>
        </pc:cxnChg>
        <pc:cxnChg chg="mod">
          <ac:chgData name="Marcio Monteiro" userId="aef6e9f59deaac01" providerId="LiveId" clId="{6A8DAF11-0170-4933-B00C-B22EC133431A}" dt="2026-01-02T03:16:59.929" v="933" actId="208"/>
          <ac:cxnSpMkLst>
            <pc:docMk/>
            <pc:sldMk cId="1797426633" sldId="283"/>
            <ac:cxnSpMk id="21" creationId="{BC6BC2D3-F809-EF10-3F1B-EFBDE6DBD92F}"/>
          </ac:cxnSpMkLst>
        </pc:cxnChg>
      </pc:sldChg>
      <pc:sldChg chg="modSp add replId setBg">
        <pc:chgData name="Marcio Monteiro" userId="aef6e9f59deaac01" providerId="LiveId" clId="{6A8DAF11-0170-4933-B00C-B22EC133431A}" dt="2026-01-02T03:17:42.694" v="940" actId="207"/>
        <pc:sldMkLst>
          <pc:docMk/>
          <pc:sldMk cId="4017937346" sldId="284"/>
        </pc:sldMkLst>
        <pc:spChg chg="mod">
          <ac:chgData name="Marcio Monteiro" userId="aef6e9f59deaac01" providerId="LiveId" clId="{6A8DAF11-0170-4933-B00C-B22EC133431A}" dt="2026-01-02T03:17:36.551" v="939" actId="207"/>
          <ac:spMkLst>
            <pc:docMk/>
            <pc:sldMk cId="4017937346" sldId="284"/>
            <ac:spMk id="2" creationId="{0FE48CEF-692D-D883-EBD3-EA4D35BF0351}"/>
          </ac:spMkLst>
        </pc:spChg>
        <pc:spChg chg="mod">
          <ac:chgData name="Marcio Monteiro" userId="aef6e9f59deaac01" providerId="LiveId" clId="{6A8DAF11-0170-4933-B00C-B22EC133431A}" dt="2026-01-02T03:17:42.694" v="940" actId="207"/>
          <ac:spMkLst>
            <pc:docMk/>
            <pc:sldMk cId="4017937346" sldId="284"/>
            <ac:spMk id="3" creationId="{7D730D36-9781-339B-6F01-52D4B88EF879}"/>
          </ac:spMkLst>
        </pc:spChg>
        <pc:spChg chg="mod">
          <ac:chgData name="Marcio Monteiro" userId="aef6e9f59deaac01" providerId="LiveId" clId="{6A8DAF11-0170-4933-B00C-B22EC133431A}" dt="2026-01-02T03:17:42.694" v="940" actId="207"/>
          <ac:spMkLst>
            <pc:docMk/>
            <pc:sldMk cId="4017937346" sldId="284"/>
            <ac:spMk id="8" creationId="{B56CFA20-9F57-F585-5C23-69DC3E5F6C3D}"/>
          </ac:spMkLst>
        </pc:spChg>
        <pc:spChg chg="mod">
          <ac:chgData name="Marcio Monteiro" userId="aef6e9f59deaac01" providerId="LiveId" clId="{6A8DAF11-0170-4933-B00C-B22EC133431A}" dt="2026-01-02T03:17:42.694" v="940" actId="207"/>
          <ac:spMkLst>
            <pc:docMk/>
            <pc:sldMk cId="4017937346" sldId="284"/>
            <ac:spMk id="9" creationId="{DC05DD9F-2710-F67A-C1A4-577D850F67EF}"/>
          </ac:spMkLst>
        </pc:spChg>
        <pc:spChg chg="mod">
          <ac:chgData name="Marcio Monteiro" userId="aef6e9f59deaac01" providerId="LiveId" clId="{6A8DAF11-0170-4933-B00C-B22EC133431A}" dt="2026-01-02T03:17:36.551" v="939" actId="207"/>
          <ac:spMkLst>
            <pc:docMk/>
            <pc:sldMk cId="4017937346" sldId="284"/>
            <ac:spMk id="10" creationId="{E36333E4-EED0-F3E5-6128-86B020BE671C}"/>
          </ac:spMkLst>
        </pc:spChg>
        <pc:spChg chg="mod">
          <ac:chgData name="Marcio Monteiro" userId="aef6e9f59deaac01" providerId="LiveId" clId="{6A8DAF11-0170-4933-B00C-B22EC133431A}" dt="2026-01-02T03:17:36.551" v="939" actId="207"/>
          <ac:spMkLst>
            <pc:docMk/>
            <pc:sldMk cId="4017937346" sldId="284"/>
            <ac:spMk id="11" creationId="{DE5FC459-1BC9-28A8-D9C7-256D04CFF37C}"/>
          </ac:spMkLst>
        </pc:spChg>
        <pc:spChg chg="mod">
          <ac:chgData name="Marcio Monteiro" userId="aef6e9f59deaac01" providerId="LiveId" clId="{6A8DAF11-0170-4933-B00C-B22EC133431A}" dt="2026-01-02T03:17:42.694" v="940" actId="207"/>
          <ac:spMkLst>
            <pc:docMk/>
            <pc:sldMk cId="4017937346" sldId="284"/>
            <ac:spMk id="13" creationId="{2EC8782E-256C-C335-4DB9-21313AE70B56}"/>
          </ac:spMkLst>
        </pc:spChg>
        <pc:spChg chg="mod">
          <ac:chgData name="Marcio Monteiro" userId="aef6e9f59deaac01" providerId="LiveId" clId="{6A8DAF11-0170-4933-B00C-B22EC133431A}" dt="2026-01-02T03:17:36.551" v="939" actId="207"/>
          <ac:spMkLst>
            <pc:docMk/>
            <pc:sldMk cId="4017937346" sldId="284"/>
            <ac:spMk id="14" creationId="{89FD0D18-CFCA-5919-035F-E9A3840AACFA}"/>
          </ac:spMkLst>
        </pc:spChg>
      </pc:sldChg>
      <pc:sldChg chg="add replId setBg">
        <pc:chgData name="Marcio Monteiro" userId="aef6e9f59deaac01" providerId="LiveId" clId="{6A8DAF11-0170-4933-B00C-B22EC133431A}" dt="2026-01-02T03:17:51.186" v="941"/>
        <pc:sldMkLst>
          <pc:docMk/>
          <pc:sldMk cId="2138539279" sldId="285"/>
        </pc:sldMkLst>
      </pc:sldChg>
      <pc:sldChg chg="add">
        <pc:chgData name="Marcio Monteiro" userId="aef6e9f59deaac01" providerId="LiveId" clId="{6A8DAF11-0170-4933-B00C-B22EC133431A}" dt="2026-01-02T03:19:51.210" v="942"/>
        <pc:sldMkLst>
          <pc:docMk/>
          <pc:sldMk cId="1257262896" sldId="30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43CBC-572E-777E-50CF-04A2CB2B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A195B7-B018-E5A1-1DA1-F0B4B594E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7C2725-B575-9964-C28A-DD47B2904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E83B91-4F3E-75AE-F09C-D0269F8E5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A81841-22FE-B525-7D94-012092A1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98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FFDDC-6A83-FA66-957C-C52A8D5E5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B19ACD-8418-2DDE-CC9B-D2D53E9759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53CCA0-B8F9-34F5-8355-FB23B2A6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86EEB6-9370-C1CF-0E7D-5A090CC9D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AF9A34-546A-769F-FAB1-8073C2F15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17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5D433F-5CBF-8125-30B4-3254E8357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63D1CBD-B41F-1B35-BBEF-542F138EC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376517-76CC-2B69-17F2-1B064C5C2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8C35DF-5C0C-3D8C-831B-7052F595A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3946EB-BCF7-69F6-F138-8C491ED0D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61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BF849-0433-966B-3250-4CE5E725D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187DF9-74AB-4B2F-E0E9-C02E8E06F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D6CAFF-8710-9F1B-9617-D2E907E24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B65075-4D8D-49D3-123E-EC2C88E96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E822ED-8B48-4020-E253-E9D7A82B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36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9E1B6E-581B-1044-FA01-C865BB06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067CB1-323E-737C-F2D8-CBFCC9A49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0E345D-4C23-E188-6D33-D2C9EDB6F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62976F-A0B8-A00A-1042-2B95FAA0C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CA2395-4EE7-AA2D-3E7D-CB6DF950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9648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08D0A-D7B2-3807-FE41-51410448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133255-21D4-E211-3B55-2CB4E0740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EEC987C-9657-7F0F-9971-69250741F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22E06C-5B7B-6436-DED2-B4614D97D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CD5638-19E1-DB56-B3D4-684359966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8C0238-056A-1A68-8A5D-868E6F9F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015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FE4D7-24E2-FF49-EB0E-E58344A3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39B4F7-102D-3042-2F0D-5D97C7BDD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35F8AF-A0E9-A770-F8AC-04BACF28B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4383D3-5175-992F-0953-8351F054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063ED86-FA8E-0ED3-82A2-4057D551A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C53833-D74C-42A0-8C35-80A09F2E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AB6010A-DCDC-C436-43D0-884B7CE87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A2C474A-03A9-50A0-798A-8EE1BA804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50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69F0AB-3D8D-9F8B-4E33-3E588C6A4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0E2ED42-5657-A686-643F-8DAC68FF8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5BA4699-00C5-F941-077B-63D7124A2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BA47CF-F53F-ABE6-D081-2C1B8EB08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98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98A2E2-5C1B-2BE9-F864-E4E1E97A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C820D48-EA8B-0B47-E2C7-A91FCD2F5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25854D-F52E-6884-D9FE-E46B3BC3A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74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74ECF0-B58C-C9FB-7EAF-3A87028C9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9E0CEF-9157-C39D-8249-F676E957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47D6656-899B-9A5F-DE51-CCDE7DB37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A17036-451F-6962-B16D-DC9F78B49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133DD9-CD62-4B00-8D8E-673D87196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E61394-38ED-F8E0-D11C-5E21EA66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738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077A9-8781-F635-2A7A-99578BD99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AA360CB-6A13-595E-0017-872FE1991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0F6FC1-508F-9D5A-2D92-04CC6BEDC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799984-EDBF-E7FB-A349-3727CDE2A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EC1F518-2677-21D6-821E-4C75F5AF1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1C2BB2-7503-6BD1-599A-C9045A559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2258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62EE08-7C5C-0382-B321-97566D3A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234C0B-6581-0FAB-3A50-E4DB28BD4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2AC43E-B6C5-7506-2264-1A1F9952C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9AD81A-743A-4C56-8107-9B5462DA2EBE}" type="datetimeFigureOut">
              <a:rPr lang="pt-BR" smtClean="0"/>
              <a:t>02/01/2026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905493-2401-6616-5DF3-9C27CA727E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5D689B-1A06-5BFE-41D8-99F10D279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8B029-E800-4055-8640-0CAD730B4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6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4.jp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 descr="Forma&#10;&#10;O conteúdo gerado por IA pode estar incorreto.">
            <a:extLst>
              <a:ext uri="{FF2B5EF4-FFF2-40B4-BE49-F238E27FC236}">
                <a16:creationId xmlns:a16="http://schemas.microsoft.com/office/drawing/2014/main" id="{A78C2332-0235-EB8F-F22E-3176A3C571F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1" name="Imagem 10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A9E34C2B-66B8-1518-B58A-96FDB3A89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-5010150"/>
            <a:ext cx="8610600" cy="129159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9BFAEA97-71CF-595B-B759-AD4A08BCBF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00" y="3676650"/>
            <a:ext cx="1993900" cy="2990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EF6EB1CD-9F22-4C71-7DDB-8A55C8484D2C}"/>
              </a:ext>
            </a:extLst>
          </p:cNvPr>
          <p:cNvCxnSpPr/>
          <p:nvPr/>
        </p:nvCxnSpPr>
        <p:spPr>
          <a:xfrm>
            <a:off x="3555840" y="1095703"/>
            <a:ext cx="0" cy="704193"/>
          </a:xfrm>
          <a:prstGeom prst="line">
            <a:avLst/>
          </a:prstGeom>
          <a:ln>
            <a:solidFill>
              <a:srgbClr val="87C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DDB4573E-57B2-5F17-964F-FE70808EC4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2822655" y="1040963"/>
            <a:ext cx="850899" cy="1022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5A67D6B-477B-CC18-E11F-ED22CE660C92}"/>
              </a:ext>
            </a:extLst>
          </p:cNvPr>
          <p:cNvSpPr txBox="1"/>
          <p:nvPr/>
        </p:nvSpPr>
        <p:spPr>
          <a:xfrm>
            <a:off x="400210" y="2600861"/>
            <a:ext cx="5695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73A229A-6A14-C0C9-9BA3-0C9BDBC0F4C9}"/>
              </a:ext>
            </a:extLst>
          </p:cNvPr>
          <p:cNvSpPr txBox="1"/>
          <p:nvPr/>
        </p:nvSpPr>
        <p:spPr>
          <a:xfrm>
            <a:off x="416240" y="3676650"/>
            <a:ext cx="5679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ookman Old Style" panose="02050604050505020204" pitchFamily="18" charset="0"/>
              </a:rPr>
              <a:t>AS LEIS DE NEWTON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0A7F550D-1C77-55B8-F87C-1C98DF9C542A}"/>
              </a:ext>
            </a:extLst>
          </p:cNvPr>
          <p:cNvCxnSpPr/>
          <p:nvPr/>
        </p:nvCxnSpPr>
        <p:spPr>
          <a:xfrm>
            <a:off x="3298160" y="336770"/>
            <a:ext cx="0" cy="704193"/>
          </a:xfrm>
          <a:prstGeom prst="line">
            <a:avLst/>
          </a:prstGeom>
          <a:ln>
            <a:solidFill>
              <a:srgbClr val="87C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8F0D2BA0-3B1D-88A8-FF06-666126893276}"/>
              </a:ext>
            </a:extLst>
          </p:cNvPr>
          <p:cNvCxnSpPr/>
          <p:nvPr/>
        </p:nvCxnSpPr>
        <p:spPr>
          <a:xfrm>
            <a:off x="2822655" y="930604"/>
            <a:ext cx="0" cy="704193"/>
          </a:xfrm>
          <a:prstGeom prst="line">
            <a:avLst/>
          </a:prstGeom>
          <a:ln>
            <a:solidFill>
              <a:srgbClr val="87C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BCB34026-30D8-AFB0-1DC4-67C8E3A77EAC}"/>
              </a:ext>
            </a:extLst>
          </p:cNvPr>
          <p:cNvCxnSpPr/>
          <p:nvPr/>
        </p:nvCxnSpPr>
        <p:spPr>
          <a:xfrm>
            <a:off x="3673554" y="847772"/>
            <a:ext cx="0" cy="704193"/>
          </a:xfrm>
          <a:prstGeom prst="line">
            <a:avLst/>
          </a:prstGeom>
          <a:ln>
            <a:solidFill>
              <a:srgbClr val="87C3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377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5D1404D-384D-9402-0508-DDF170045B34}"/>
              </a:ext>
            </a:extLst>
          </p:cNvPr>
          <p:cNvGrpSpPr/>
          <p:nvPr/>
        </p:nvGrpSpPr>
        <p:grpSpPr>
          <a:xfrm>
            <a:off x="5496098" y="0"/>
            <a:ext cx="8333018" cy="6858000"/>
            <a:chOff x="5496098" y="0"/>
            <a:chExt cx="8333018" cy="6858000"/>
          </a:xfrm>
        </p:grpSpPr>
        <p:pic>
          <p:nvPicPr>
            <p:cNvPr id="17" name="Imagem 16" descr="Forma&#10;&#10;O conteúdo gerado por IA pode estar incorreto.">
              <a:extLst>
                <a:ext uri="{FF2B5EF4-FFF2-40B4-BE49-F238E27FC236}">
                  <a16:creationId xmlns:a16="http://schemas.microsoft.com/office/drawing/2014/main" id="{7C6ED301-36CC-7A96-796C-E8E1281E3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6098" y="0"/>
              <a:ext cx="6858000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2EB9C0EB-BCC1-8814-F109-391D2701DB4B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9211924D-D55C-67D9-9A18-69385EA7A8F0}"/>
              </a:ext>
            </a:extLst>
          </p:cNvPr>
          <p:cNvSpPr txBox="1"/>
          <p:nvPr/>
        </p:nvSpPr>
        <p:spPr>
          <a:xfrm>
            <a:off x="414724" y="315479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FB239CD-0CE5-2111-9466-C5E23D97E8DE}"/>
              </a:ext>
            </a:extLst>
          </p:cNvPr>
          <p:cNvSpPr txBox="1"/>
          <p:nvPr/>
        </p:nvSpPr>
        <p:spPr>
          <a:xfrm>
            <a:off x="414724" y="1397909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02743A35-A566-69B9-586B-C3CA4DCEF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6096000" y="0"/>
            <a:ext cx="5758809" cy="69168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F8CF9B01-4467-183B-41FD-00D7B704FA8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59262" b="21111"/>
          <a:stretch>
            <a:fillRect/>
          </a:stretch>
        </p:blipFill>
        <p:spPr>
          <a:xfrm>
            <a:off x="6096000" y="-1"/>
            <a:ext cx="2121125" cy="6916831"/>
          </a:xfrm>
          <a:prstGeom prst="rect">
            <a:avLst/>
          </a:prstGeom>
          <a:effectLst/>
        </p:spPr>
      </p:pic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BAB99E0D-80D4-509F-9E99-626A815A906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8" t="17500" r="38228" b="21111"/>
          <a:stretch>
            <a:fillRect/>
          </a:stretch>
        </p:blipFill>
        <p:spPr>
          <a:xfrm>
            <a:off x="8217124" y="0"/>
            <a:ext cx="1580019" cy="6916831"/>
          </a:xfrm>
          <a:prstGeom prst="rect">
            <a:avLst/>
          </a:prstGeom>
          <a:effectLst/>
        </p:spPr>
      </p:pic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95AFF12F-7FAC-D3FB-D7B3-3F18583FE90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2" t="17500" r="14655" b="21111"/>
          <a:stretch>
            <a:fillRect/>
          </a:stretch>
        </p:blipFill>
        <p:spPr>
          <a:xfrm>
            <a:off x="9797143" y="0"/>
            <a:ext cx="1770743" cy="6916831"/>
          </a:xfrm>
          <a:prstGeom prst="rect">
            <a:avLst/>
          </a:prstGeom>
          <a:effectLst/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DEEB90A0-65B6-64BD-F383-652944B8E6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064" y="381115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90A8240E-82DD-3F92-49EE-0E79A7D7E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5" y="5329465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FFDFEEE-FA25-ACD0-5003-ED0245EDF7B9}"/>
              </a:ext>
            </a:extLst>
          </p:cNvPr>
          <p:cNvSpPr txBox="1"/>
          <p:nvPr/>
        </p:nvSpPr>
        <p:spPr>
          <a:xfrm>
            <a:off x="667210" y="4484302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9E37F7A-08FE-DD68-FF24-573C80A313FC}"/>
              </a:ext>
            </a:extLst>
          </p:cNvPr>
          <p:cNvSpPr txBox="1"/>
          <p:nvPr/>
        </p:nvSpPr>
        <p:spPr>
          <a:xfrm>
            <a:off x="1629571" y="588625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D918DEC-F23F-A299-F4A3-7B0BF8A39E33}"/>
              </a:ext>
            </a:extLst>
          </p:cNvPr>
          <p:cNvSpPr txBox="1"/>
          <p:nvPr/>
        </p:nvSpPr>
        <p:spPr>
          <a:xfrm>
            <a:off x="1525143" y="3850823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E004E0D-93DE-D5D4-450F-DFE8C3825BE8}"/>
              </a:ext>
            </a:extLst>
          </p:cNvPr>
          <p:cNvSpPr txBox="1"/>
          <p:nvPr/>
        </p:nvSpPr>
        <p:spPr>
          <a:xfrm>
            <a:off x="1629752" y="52457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4" name="Imagem 13" descr="Ícone&#10;&#10;O conteúdo gerado por IA pode estar incorreto.">
            <a:extLst>
              <a:ext uri="{FF2B5EF4-FFF2-40B4-BE49-F238E27FC236}">
                <a16:creationId xmlns:a16="http://schemas.microsoft.com/office/drawing/2014/main" id="{7857C6C9-51C4-1A5E-394B-F13ED9CB1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5" y="2476109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3BE72BF-135F-422C-3EC9-B523802A2E4E}"/>
              </a:ext>
            </a:extLst>
          </p:cNvPr>
          <p:cNvSpPr txBox="1"/>
          <p:nvPr/>
        </p:nvSpPr>
        <p:spPr>
          <a:xfrm>
            <a:off x="1629571" y="303289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4DADA63-2471-E209-30A6-D2CD11DCEC63}"/>
              </a:ext>
            </a:extLst>
          </p:cNvPr>
          <p:cNvSpPr txBox="1"/>
          <p:nvPr/>
        </p:nvSpPr>
        <p:spPr>
          <a:xfrm>
            <a:off x="1629752" y="239244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37B80A0-B2A1-8904-E2CD-814E5AC9B84C}"/>
              </a:ext>
            </a:extLst>
          </p:cNvPr>
          <p:cNvGrpSpPr/>
          <p:nvPr/>
        </p:nvGrpSpPr>
        <p:grpSpPr>
          <a:xfrm>
            <a:off x="5411988" y="366897"/>
            <a:ext cx="850899" cy="1726197"/>
            <a:chOff x="5245101" y="278521"/>
            <a:chExt cx="850899" cy="1726197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DAD7D31C-AD76-E5CF-2994-DF409B33E5F8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Imagem 19" descr="Logotipo&#10;&#10;O conteúdo gerado por IA pode estar incorreto.">
              <a:extLst>
                <a:ext uri="{FF2B5EF4-FFF2-40B4-BE49-F238E27FC236}">
                  <a16:creationId xmlns:a16="http://schemas.microsoft.com/office/drawing/2014/main" id="{752B5CF7-89F3-EC63-4735-BB7472B58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EF9620D5-3C5C-0933-BC9C-2EE94DE52496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D87297A9-BDDF-9CA3-D652-C9706194BDFC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BA8B7BEA-6789-BE25-96B4-DFB015D79CF5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Imagem 23" descr="Logotipo&#10;&#10;O conteúdo gerado por IA pode estar incorreto.">
            <a:extLst>
              <a:ext uri="{FF2B5EF4-FFF2-40B4-BE49-F238E27FC236}">
                <a16:creationId xmlns:a16="http://schemas.microsoft.com/office/drawing/2014/main" id="{4D412CBD-C088-E3F9-2705-D23969509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Logotipo&#10;&#10;O conteúdo gerado por IA pode estar incorreto.">
            <a:extLst>
              <a:ext uri="{FF2B5EF4-FFF2-40B4-BE49-F238E27FC236}">
                <a16:creationId xmlns:a16="http://schemas.microsoft.com/office/drawing/2014/main" id="{D6A648BA-DE5E-D5ED-0160-379D3AD26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m 27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9452C149-B494-A87B-A1F0-D555026128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6954073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4303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0" grpId="0"/>
          <p:bldP spid="11" grpId="0"/>
          <p:bldP spid="12" grpId="0"/>
          <p:bldP spid="13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0" grpId="0"/>
          <p:bldP spid="11" grpId="0"/>
          <p:bldP spid="12" grpId="0"/>
          <p:bldP spid="13" grpId="0"/>
          <p:bldP spid="15" grpId="0"/>
          <p:bldP spid="16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Forma&#10;&#10;O conteúdo gerado por IA pode estar incorreto.">
            <a:extLst>
              <a:ext uri="{FF2B5EF4-FFF2-40B4-BE49-F238E27FC236}">
                <a16:creationId xmlns:a16="http://schemas.microsoft.com/office/drawing/2014/main" id="{A488BA54-82EC-457F-42B5-C26BBD8122C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192885B-C18A-639C-FB25-D263D76D5B11}"/>
              </a:ext>
            </a:extLst>
          </p:cNvPr>
          <p:cNvSpPr txBox="1"/>
          <p:nvPr/>
        </p:nvSpPr>
        <p:spPr>
          <a:xfrm>
            <a:off x="8005696" y="2610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C5734C-F8F3-FDEA-4FA6-2AD88028C518}"/>
              </a:ext>
            </a:extLst>
          </p:cNvPr>
          <p:cNvSpPr txBox="1"/>
          <p:nvPr/>
        </p:nvSpPr>
        <p:spPr>
          <a:xfrm>
            <a:off x="8005696" y="13434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0D92B948-CF52-9197-9F4A-F65971EFABE1}"/>
              </a:ext>
            </a:extLst>
          </p:cNvPr>
          <p:cNvGrpSpPr/>
          <p:nvPr/>
        </p:nvGrpSpPr>
        <p:grpSpPr>
          <a:xfrm>
            <a:off x="199767" y="1855198"/>
            <a:ext cx="7973075" cy="4825808"/>
            <a:chOff x="199767" y="1248420"/>
            <a:chExt cx="7973075" cy="48258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Imagem 6" descr="Site&#10;&#10;O conteúdo gerado por IA pode estar incorreto.">
              <a:extLst>
                <a:ext uri="{FF2B5EF4-FFF2-40B4-BE49-F238E27FC236}">
                  <a16:creationId xmlns:a16="http://schemas.microsoft.com/office/drawing/2014/main" id="{51988442-42C6-8691-67F9-8AC5F70D0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1333" y="1499506"/>
              <a:ext cx="6129943" cy="3972379"/>
            </a:xfrm>
            <a:prstGeom prst="rect">
              <a:avLst/>
            </a:prstGeom>
          </p:spPr>
        </p:pic>
        <p:pic>
          <p:nvPicPr>
            <p:cNvPr id="5" name="Imagem 4" descr="Tela de computador com fundo preto&#10;&#10;O conteúdo gerado por IA pode estar incorreto.">
              <a:extLst>
                <a:ext uri="{FF2B5EF4-FFF2-40B4-BE49-F238E27FC236}">
                  <a16:creationId xmlns:a16="http://schemas.microsoft.com/office/drawing/2014/main" id="{0DB6B396-E673-D8FF-D6B3-0A1800F14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67" y="1248420"/>
              <a:ext cx="7973075" cy="482580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319F016-6C9A-E80B-FC61-1BBE975FCDA0}"/>
              </a:ext>
            </a:extLst>
          </p:cNvPr>
          <p:cNvGrpSpPr/>
          <p:nvPr/>
        </p:nvGrpSpPr>
        <p:grpSpPr>
          <a:xfrm>
            <a:off x="270434" y="186668"/>
            <a:ext cx="850899" cy="1726197"/>
            <a:chOff x="7538473" y="4775541"/>
            <a:chExt cx="850899" cy="1726197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50D22B47-214E-E02E-FFB5-6C3A508887A3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m 10" descr="Logotipo&#10;&#10;O conteúdo gerado por IA pode estar incorreto.">
              <a:extLst>
                <a:ext uri="{FF2B5EF4-FFF2-40B4-BE49-F238E27FC236}">
                  <a16:creationId xmlns:a16="http://schemas.microsoft.com/office/drawing/2014/main" id="{80337DED-192D-9A39-C915-4565F9C0C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81D7447-696C-521D-6A56-16BF06AB8FB4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57225EB3-06D5-BBAB-9040-99196FA48956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0C583B2B-D9E4-FAC2-D526-EBA7966E42B0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FBF4619E-BE0C-73A6-17ED-BBDD00294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9946" y="27564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Ícone&#10;&#10;O conteúdo gerado por IA pode estar incorreto.">
            <a:extLst>
              <a:ext uri="{FF2B5EF4-FFF2-40B4-BE49-F238E27FC236}">
                <a16:creationId xmlns:a16="http://schemas.microsoft.com/office/drawing/2014/main" id="{2DBA99A1-4664-13C2-AC93-906DBB13B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696" y="4737414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0E3F3EF-CBBB-394E-CD78-F086D2F080F8}"/>
              </a:ext>
            </a:extLst>
          </p:cNvPr>
          <p:cNvSpPr txBox="1"/>
          <p:nvPr/>
        </p:nvSpPr>
        <p:spPr>
          <a:xfrm>
            <a:off x="8516570" y="3207195"/>
            <a:ext cx="201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B63AB93-E440-91C0-E25F-BCDF36F92595}"/>
              </a:ext>
            </a:extLst>
          </p:cNvPr>
          <p:cNvSpPr txBox="1"/>
          <p:nvPr/>
        </p:nvSpPr>
        <p:spPr>
          <a:xfrm>
            <a:off x="9152822" y="5094174"/>
            <a:ext cx="2254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008211A-ACA4-17B5-7021-6ADEA26EF08D}"/>
              </a:ext>
            </a:extLst>
          </p:cNvPr>
          <p:cNvSpPr txBox="1"/>
          <p:nvPr/>
        </p:nvSpPr>
        <p:spPr>
          <a:xfrm>
            <a:off x="8172842" y="2573716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1A515AD-7ECF-EEED-89D7-3EA75E667710}"/>
              </a:ext>
            </a:extLst>
          </p:cNvPr>
          <p:cNvSpPr txBox="1"/>
          <p:nvPr/>
        </p:nvSpPr>
        <p:spPr>
          <a:xfrm>
            <a:off x="9153003" y="4453717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155AA842-7ACE-F76B-8404-E51D766C3E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41A52601-ACDE-3245-D9D0-41FD94049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9883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7" grpId="0"/>
          <p:bldP spid="18" grpId="0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7" grpId="0"/>
          <p:bldP spid="18" grpId="0"/>
          <p:bldP spid="19" grpId="0"/>
          <p:bldP spid="20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EA7D420-1A08-7947-A5C4-407D9E6900BC}"/>
              </a:ext>
            </a:extLst>
          </p:cNvPr>
          <p:cNvGrpSpPr/>
          <p:nvPr/>
        </p:nvGrpSpPr>
        <p:grpSpPr>
          <a:xfrm>
            <a:off x="2733672" y="0"/>
            <a:ext cx="11095444" cy="6858000"/>
            <a:chOff x="2733672" y="0"/>
            <a:chExt cx="11095444" cy="6858000"/>
          </a:xfrm>
        </p:grpSpPr>
        <p:pic>
          <p:nvPicPr>
            <p:cNvPr id="14" name="Imagem 13" descr="Forma&#10;&#10;O conteúdo gerado por IA pode estar incorreto.">
              <a:extLst>
                <a:ext uri="{FF2B5EF4-FFF2-40B4-BE49-F238E27FC236}">
                  <a16:creationId xmlns:a16="http://schemas.microsoft.com/office/drawing/2014/main" id="{471EFB84-7F53-892A-5EB8-9F0FBCF80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3672" y="0"/>
              <a:ext cx="6858000" cy="6858000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AB8D65-9CC8-92C8-3076-22AC670046FC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AA830C6B-3042-A0ED-5975-B1F1A6EFD6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6" r="22506"/>
          <a:stretch/>
        </p:blipFill>
        <p:spPr>
          <a:xfrm>
            <a:off x="371330" y="495299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F335BA0-D431-7A79-0D38-143F22AB9C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371330" y="3810382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71E4518-F537-89D9-BB82-607E97B022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r="22509"/>
          <a:stretch/>
        </p:blipFill>
        <p:spPr>
          <a:xfrm>
            <a:off x="9666215" y="3810382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053D21D-FBAA-ED84-6413-5604F979DE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73"/>
          <a:stretch>
            <a:fillRect/>
          </a:stretch>
        </p:blipFill>
        <p:spPr>
          <a:xfrm>
            <a:off x="9666215" y="495298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9FB5DA5-FF0C-6D10-EE9C-455F0D944398}"/>
              </a:ext>
            </a:extLst>
          </p:cNvPr>
          <p:cNvSpPr txBox="1"/>
          <p:nvPr/>
        </p:nvSpPr>
        <p:spPr>
          <a:xfrm>
            <a:off x="2730901" y="51369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6F145E-BE45-A6FD-654E-8CA5C3BF8F32}"/>
              </a:ext>
            </a:extLst>
          </p:cNvPr>
          <p:cNvSpPr txBox="1"/>
          <p:nvPr/>
        </p:nvSpPr>
        <p:spPr>
          <a:xfrm>
            <a:off x="2731082" y="44964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7DB85FC-430E-41AF-490B-33369FCF05A7}"/>
              </a:ext>
            </a:extLst>
          </p:cNvPr>
          <p:cNvSpPr txBox="1"/>
          <p:nvPr/>
        </p:nvSpPr>
        <p:spPr>
          <a:xfrm>
            <a:off x="2730720" y="18095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6C99869-1FFD-457A-5935-94263E9BE69D}"/>
              </a:ext>
            </a:extLst>
          </p:cNvPr>
          <p:cNvSpPr txBox="1"/>
          <p:nvPr/>
        </p:nvSpPr>
        <p:spPr>
          <a:xfrm>
            <a:off x="2730901" y="1169098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445D00-CE57-3808-0DA4-0BADD9A1540A}"/>
              </a:ext>
            </a:extLst>
          </p:cNvPr>
          <p:cNvSpPr txBox="1"/>
          <p:nvPr/>
        </p:nvSpPr>
        <p:spPr>
          <a:xfrm>
            <a:off x="6539668" y="51369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B115DD-3A29-7CF2-4B21-B8781354B161}"/>
              </a:ext>
            </a:extLst>
          </p:cNvPr>
          <p:cNvSpPr txBox="1"/>
          <p:nvPr/>
        </p:nvSpPr>
        <p:spPr>
          <a:xfrm>
            <a:off x="7137111" y="4496498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6DF7DB-F228-28B6-5990-AC98D1B3C75A}"/>
              </a:ext>
            </a:extLst>
          </p:cNvPr>
          <p:cNvSpPr txBox="1"/>
          <p:nvPr/>
        </p:nvSpPr>
        <p:spPr>
          <a:xfrm>
            <a:off x="6539668" y="18095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22E0C34-2C56-8048-6488-5C2EED6F7D84}"/>
              </a:ext>
            </a:extLst>
          </p:cNvPr>
          <p:cNvSpPr txBox="1"/>
          <p:nvPr/>
        </p:nvSpPr>
        <p:spPr>
          <a:xfrm>
            <a:off x="7103448" y="1169098"/>
            <a:ext cx="23727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4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01EB2F3-F981-E15D-E4CB-CED7BC0106C6}"/>
              </a:ext>
            </a:extLst>
          </p:cNvPr>
          <p:cNvGrpSpPr/>
          <p:nvPr/>
        </p:nvGrpSpPr>
        <p:grpSpPr>
          <a:xfrm>
            <a:off x="5670550" y="2417910"/>
            <a:ext cx="850899" cy="1726197"/>
            <a:chOff x="5245101" y="278521"/>
            <a:chExt cx="850899" cy="1726197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6595F373-749E-784F-7F17-1461470F011E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 descr="Logotipo&#10;&#10;O conteúdo gerado por IA pode estar incorreto.">
              <a:extLst>
                <a:ext uri="{FF2B5EF4-FFF2-40B4-BE49-F238E27FC236}">
                  <a16:creationId xmlns:a16="http://schemas.microsoft.com/office/drawing/2014/main" id="{FC9AFBB1-B0BC-F60A-A705-62F5249E8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14B746E9-1D19-022B-9F9E-8C2B2ACF05B3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B930DF68-1175-F68D-A17F-6C6ECC24E068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18601FEC-F534-3F27-C34C-8B92F76AA45A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BDF4C001-CCFB-6778-8A77-80834C5C77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Logotipo&#10;&#10;O conteúdo gerado por IA pode estar incorreto.">
            <a:extLst>
              <a:ext uri="{FF2B5EF4-FFF2-40B4-BE49-F238E27FC236}">
                <a16:creationId xmlns:a16="http://schemas.microsoft.com/office/drawing/2014/main" id="{9F4CE1AF-5992-3E2E-DCD8-9968C6E8BF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3620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3EAF3BA9-36E1-F2A9-34C5-E87E3D82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C92272A-FD8F-3342-379E-102B3685B4DD}"/>
              </a:ext>
            </a:extLst>
          </p:cNvPr>
          <p:cNvSpPr txBox="1"/>
          <p:nvPr/>
        </p:nvSpPr>
        <p:spPr>
          <a:xfrm>
            <a:off x="8262840" y="212787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B4B690-3B5B-99D8-CC25-0BE2CD9D1856}"/>
              </a:ext>
            </a:extLst>
          </p:cNvPr>
          <p:cNvSpPr txBox="1"/>
          <p:nvPr/>
        </p:nvSpPr>
        <p:spPr>
          <a:xfrm>
            <a:off x="8262840" y="1295217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BD69D3-A1B9-0D53-652D-8266DF39317A}"/>
              </a:ext>
            </a:extLst>
          </p:cNvPr>
          <p:cNvSpPr txBox="1"/>
          <p:nvPr/>
        </p:nvSpPr>
        <p:spPr>
          <a:xfrm>
            <a:off x="5188548" y="3319830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DA2C38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43291F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4A91BAB-E231-4180-0640-AC43A3899222}"/>
              </a:ext>
            </a:extLst>
          </p:cNvPr>
          <p:cNvGrpSpPr/>
          <p:nvPr/>
        </p:nvGrpSpPr>
        <p:grpSpPr>
          <a:xfrm flipH="1">
            <a:off x="494825" y="543409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" name="Mockup">
              <a:extLst>
                <a:ext uri="{FF2B5EF4-FFF2-40B4-BE49-F238E27FC236}">
                  <a16:creationId xmlns:a16="http://schemas.microsoft.com/office/drawing/2014/main" id="{211781C6-9167-9F58-1D9E-B0274ED6915D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BC24CED3-46C7-5599-0407-D448057B6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20" r="13120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15" name="Mockup">
              <a:extLst>
                <a:ext uri="{FF2B5EF4-FFF2-40B4-BE49-F238E27FC236}">
                  <a16:creationId xmlns:a16="http://schemas.microsoft.com/office/drawing/2014/main" id="{976196D7-4510-A03B-8120-56D84545A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4AB2D58A-C93A-B209-AD01-5AFDCD35298A}"/>
              </a:ext>
            </a:extLst>
          </p:cNvPr>
          <p:cNvGrpSpPr/>
          <p:nvPr/>
        </p:nvGrpSpPr>
        <p:grpSpPr>
          <a:xfrm>
            <a:off x="5874833" y="559646"/>
            <a:ext cx="850899" cy="1726197"/>
            <a:chOff x="5245101" y="278521"/>
            <a:chExt cx="850899" cy="1726197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806C0F4F-92E4-85F1-E5EC-C38178BF88E2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Imagem 17" descr="Logotipo&#10;&#10;O conteúdo gerado por IA pode estar incorreto.">
              <a:extLst>
                <a:ext uri="{FF2B5EF4-FFF2-40B4-BE49-F238E27FC236}">
                  <a16:creationId xmlns:a16="http://schemas.microsoft.com/office/drawing/2014/main" id="{44F893E2-845D-ADE5-C045-3FFB9D7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6312AF50-A00E-AE2C-72C2-453108BC97F3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167B58BD-3C8B-004E-ED29-35297A5980F0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25115A74-0CF0-362C-98F5-344F65EBCDBB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3B6D1A60-3603-94BA-0CE6-55B94C181F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6AE889E5-A5DE-51BD-5159-42EBC9FBD5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7694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1D45A07-8CDE-A39D-B055-64498770894D}"/>
              </a:ext>
            </a:extLst>
          </p:cNvPr>
          <p:cNvSpPr txBox="1"/>
          <p:nvPr/>
        </p:nvSpPr>
        <p:spPr>
          <a:xfrm>
            <a:off x="414724" y="2810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938EA63-BF4C-755E-EF15-2488B5E3C328}"/>
              </a:ext>
            </a:extLst>
          </p:cNvPr>
          <p:cNvSpPr txBox="1"/>
          <p:nvPr/>
        </p:nvSpPr>
        <p:spPr>
          <a:xfrm>
            <a:off x="414724" y="13634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E69953C-46BB-3D81-E563-237EFBC9C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6445534" y="196883"/>
            <a:ext cx="5331742" cy="6464234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621EE883-98A0-1993-EE43-185D2F4B7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064" y="381115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16466818-3D65-9EB3-14D5-30D65D1DA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5" y="5329465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ED440D2-0707-6232-2719-C59CBD94DD8F}"/>
              </a:ext>
            </a:extLst>
          </p:cNvPr>
          <p:cNvSpPr txBox="1"/>
          <p:nvPr/>
        </p:nvSpPr>
        <p:spPr>
          <a:xfrm>
            <a:off x="667210" y="4484302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20C5AF9-37CB-0072-052F-78BE5EBFE64B}"/>
              </a:ext>
            </a:extLst>
          </p:cNvPr>
          <p:cNvSpPr txBox="1"/>
          <p:nvPr/>
        </p:nvSpPr>
        <p:spPr>
          <a:xfrm>
            <a:off x="1629571" y="588625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3234360-3E44-08F9-C5F3-D6AB722B6B44}"/>
              </a:ext>
            </a:extLst>
          </p:cNvPr>
          <p:cNvSpPr txBox="1"/>
          <p:nvPr/>
        </p:nvSpPr>
        <p:spPr>
          <a:xfrm>
            <a:off x="1525143" y="3850823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A598D9-F91A-218E-8E28-D4808C84633D}"/>
              </a:ext>
            </a:extLst>
          </p:cNvPr>
          <p:cNvSpPr txBox="1"/>
          <p:nvPr/>
        </p:nvSpPr>
        <p:spPr>
          <a:xfrm>
            <a:off x="1629752" y="52457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E46B1711-8B2C-0373-744B-C567BA10F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5" y="2476109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A2B57E3-D899-7C92-1C05-181E8BAC21CB}"/>
              </a:ext>
            </a:extLst>
          </p:cNvPr>
          <p:cNvSpPr txBox="1"/>
          <p:nvPr/>
        </p:nvSpPr>
        <p:spPr>
          <a:xfrm>
            <a:off x="1629571" y="303289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880E262-7E28-C1D3-F1CB-99BBB36EC5D9}"/>
              </a:ext>
            </a:extLst>
          </p:cNvPr>
          <p:cNvSpPr txBox="1"/>
          <p:nvPr/>
        </p:nvSpPr>
        <p:spPr>
          <a:xfrm>
            <a:off x="1629752" y="239244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E1EB1697-5E36-CC24-8BF6-9CC2327A80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Logotipo&#10;&#10;O conteúdo gerado por IA pode estar incorreto.">
            <a:extLst>
              <a:ext uri="{FF2B5EF4-FFF2-40B4-BE49-F238E27FC236}">
                <a16:creationId xmlns:a16="http://schemas.microsoft.com/office/drawing/2014/main" id="{DFF29EBA-5A9B-65BE-8B7E-FF2DBA110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8823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8" grpId="0"/>
          <p:bldP spid="9" grpId="0"/>
          <p:bldP spid="10" grpId="0"/>
          <p:bldP spid="11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8" grpId="0"/>
          <p:bldP spid="9" grpId="0"/>
          <p:bldP spid="10" grpId="0"/>
          <p:bldP spid="11" grpId="0"/>
          <p:bldP spid="13" grpId="0"/>
          <p:bldP spid="14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29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8799ADA3-9AE6-22D1-FCDA-2CE2FDE283E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3" name="Imagem 2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78E10823-D8A6-1B28-C3A2-B328E5EE0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-5010150"/>
            <a:ext cx="8610600" cy="129159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43CC73D6-DA9E-44C8-DBA5-86A06A2978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00" y="3676650"/>
            <a:ext cx="1993900" cy="2990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1B118C17-66D8-6306-5A50-D1946C9D03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67678" y="-395125"/>
            <a:ext cx="6207721" cy="74560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BAA5FB0-5195-E674-B0B7-75DEED75A5A9}"/>
              </a:ext>
            </a:extLst>
          </p:cNvPr>
          <p:cNvSpPr txBox="1"/>
          <p:nvPr/>
        </p:nvSpPr>
        <p:spPr>
          <a:xfrm>
            <a:off x="869950" y="3186296"/>
            <a:ext cx="4533900" cy="2223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Uma frase de </a:t>
            </a:r>
            <a:r>
              <a:rPr lang="pt-BR" sz="44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impacto</a:t>
            </a: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para encerrar.</a:t>
            </a:r>
            <a:endParaRPr lang="pt-BR" sz="40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589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7853FC-D0B0-4CE3-5E24-165444A2C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 descr="Forma&#10;&#10;O conteúdo gerado por IA pode estar incorreto.">
            <a:extLst>
              <a:ext uri="{FF2B5EF4-FFF2-40B4-BE49-F238E27FC236}">
                <a16:creationId xmlns:a16="http://schemas.microsoft.com/office/drawing/2014/main" id="{78366185-C114-EA2D-68C3-1453A77A773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1" name="Imagem 10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31B85D3D-0919-A85C-8AE2-4F831C6834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-5010150"/>
            <a:ext cx="8610600" cy="129159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4E9697CA-7D5C-0148-4840-867ECE5C5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00" y="3676650"/>
            <a:ext cx="1993900" cy="2990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F51814F1-AFBB-968F-FB99-9CFEB5167C62}"/>
              </a:ext>
            </a:extLst>
          </p:cNvPr>
          <p:cNvCxnSpPr/>
          <p:nvPr/>
        </p:nvCxnSpPr>
        <p:spPr>
          <a:xfrm>
            <a:off x="3555840" y="1095703"/>
            <a:ext cx="0" cy="704193"/>
          </a:xfrm>
          <a:prstGeom prst="line">
            <a:avLst/>
          </a:prstGeom>
          <a:ln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Logotipo&#10;&#10;O conteúdo gerado por IA pode estar incorreto.">
            <a:extLst>
              <a:ext uri="{FF2B5EF4-FFF2-40B4-BE49-F238E27FC236}">
                <a16:creationId xmlns:a16="http://schemas.microsoft.com/office/drawing/2014/main" id="{0793BE0B-BCF8-681C-436A-DA963085AA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2822655" y="1040963"/>
            <a:ext cx="850899" cy="10220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A99DA88-BFF4-796C-6174-969EDE1A0EDC}"/>
              </a:ext>
            </a:extLst>
          </p:cNvPr>
          <p:cNvSpPr txBox="1"/>
          <p:nvPr/>
        </p:nvSpPr>
        <p:spPr>
          <a:xfrm>
            <a:off x="400210" y="2600861"/>
            <a:ext cx="5695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1F8D9B-4A05-BA62-B35D-8B0FA108F87C}"/>
              </a:ext>
            </a:extLst>
          </p:cNvPr>
          <p:cNvSpPr txBox="1"/>
          <p:nvPr/>
        </p:nvSpPr>
        <p:spPr>
          <a:xfrm>
            <a:off x="416240" y="3676650"/>
            <a:ext cx="56797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4F0BB"/>
                </a:solidFill>
                <a:latin typeface="Bookman Old Style" panose="02050604050505020204" pitchFamily="18" charset="0"/>
              </a:rPr>
              <a:t>AS LEIS DE NEWTON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980DF276-F639-7F4B-46CF-2B0392CD28B5}"/>
              </a:ext>
            </a:extLst>
          </p:cNvPr>
          <p:cNvCxnSpPr/>
          <p:nvPr/>
        </p:nvCxnSpPr>
        <p:spPr>
          <a:xfrm>
            <a:off x="3298160" y="336770"/>
            <a:ext cx="0" cy="704193"/>
          </a:xfrm>
          <a:prstGeom prst="line">
            <a:avLst/>
          </a:prstGeom>
          <a:ln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9F8AEEAC-DA86-3255-48EA-112A47CCB2C0}"/>
              </a:ext>
            </a:extLst>
          </p:cNvPr>
          <p:cNvCxnSpPr/>
          <p:nvPr/>
        </p:nvCxnSpPr>
        <p:spPr>
          <a:xfrm>
            <a:off x="2822655" y="930604"/>
            <a:ext cx="0" cy="704193"/>
          </a:xfrm>
          <a:prstGeom prst="line">
            <a:avLst/>
          </a:prstGeom>
          <a:ln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4F9C9A09-792F-C681-5B3A-F51F4C3D7A1E}"/>
              </a:ext>
            </a:extLst>
          </p:cNvPr>
          <p:cNvCxnSpPr/>
          <p:nvPr/>
        </p:nvCxnSpPr>
        <p:spPr>
          <a:xfrm>
            <a:off x="3673554" y="847772"/>
            <a:ext cx="0" cy="704193"/>
          </a:xfrm>
          <a:prstGeom prst="line">
            <a:avLst/>
          </a:prstGeom>
          <a:ln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317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75190-4053-1A7D-D59B-8533DDCD4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56D9A55E-A179-98FB-2582-306ED1F9B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7341743">
            <a:off x="612179" y="1827375"/>
            <a:ext cx="4696686" cy="56411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32BE063-242C-B59D-2212-206E1F2A0CCC}"/>
              </a:ext>
            </a:extLst>
          </p:cNvPr>
          <p:cNvSpPr txBox="1"/>
          <p:nvPr/>
        </p:nvSpPr>
        <p:spPr>
          <a:xfrm>
            <a:off x="414724" y="1848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DDA29B9-37F6-ED19-A5B1-052483FBDF19}"/>
              </a:ext>
            </a:extLst>
          </p:cNvPr>
          <p:cNvSpPr txBox="1"/>
          <p:nvPr/>
        </p:nvSpPr>
        <p:spPr>
          <a:xfrm>
            <a:off x="414724" y="12672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1A7B8CB4-D7E5-AE0D-1209-A70364E52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624" y="588275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9F5D03A7-DAF1-1795-8878-A9DB600F4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7139" y="2749997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Ícone&#10;&#10;O conteúdo gerado por IA pode estar incorreto.">
            <a:extLst>
              <a:ext uri="{FF2B5EF4-FFF2-40B4-BE49-F238E27FC236}">
                <a16:creationId xmlns:a16="http://schemas.microsoft.com/office/drawing/2014/main" id="{3B67827D-660F-CBE1-5DC8-F1341DC6E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624" y="4795605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3608AFC-55FE-DE2D-01F0-F9775324F9B6}"/>
              </a:ext>
            </a:extLst>
          </p:cNvPr>
          <p:cNvSpPr txBox="1"/>
          <p:nvPr/>
        </p:nvSpPr>
        <p:spPr>
          <a:xfrm>
            <a:off x="7750629" y="1390388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6925897-4794-78A5-F71B-35ABDEA5302F}"/>
              </a:ext>
            </a:extLst>
          </p:cNvPr>
          <p:cNvSpPr txBox="1"/>
          <p:nvPr/>
        </p:nvSpPr>
        <p:spPr>
          <a:xfrm>
            <a:off x="6504263" y="3584782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5EF8602-BBF9-7016-3C67-0B54A1D9524F}"/>
              </a:ext>
            </a:extLst>
          </p:cNvPr>
          <p:cNvSpPr txBox="1"/>
          <p:nvPr/>
        </p:nvSpPr>
        <p:spPr>
          <a:xfrm>
            <a:off x="7750629" y="5630390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35C7EE8-BEAA-0CC1-6FA7-21353B4ED39F}"/>
              </a:ext>
            </a:extLst>
          </p:cNvPr>
          <p:cNvSpPr txBox="1"/>
          <p:nvPr/>
        </p:nvSpPr>
        <p:spPr>
          <a:xfrm>
            <a:off x="7758283" y="752295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46BFE7E-1E79-4F31-84CE-AF0952A122FE}"/>
              </a:ext>
            </a:extLst>
          </p:cNvPr>
          <p:cNvSpPr txBox="1"/>
          <p:nvPr/>
        </p:nvSpPr>
        <p:spPr>
          <a:xfrm>
            <a:off x="7591386" y="2947418"/>
            <a:ext cx="25699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D3B077F-2478-1482-0C3C-3BBCFC07EC4B}"/>
              </a:ext>
            </a:extLst>
          </p:cNvPr>
          <p:cNvSpPr txBox="1"/>
          <p:nvPr/>
        </p:nvSpPr>
        <p:spPr>
          <a:xfrm>
            <a:off x="7758283" y="4977063"/>
            <a:ext cx="24593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</p:spTree>
    <p:extLst>
      <p:ext uri="{BB962C8B-B14F-4D97-AF65-F5344CB8AC3E}">
        <p14:creationId xmlns:p14="http://schemas.microsoft.com/office/powerpoint/2010/main" val="1807997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12" grpId="0"/>
          <p:bldP spid="13" grpId="0"/>
          <p:bldP spid="14" grpId="0"/>
          <p:bldP spid="15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12" grpId="0"/>
          <p:bldP spid="13" grpId="0"/>
          <p:bldP spid="14" grpId="0"/>
          <p:bldP spid="15" grpId="0"/>
          <p:bldP spid="16" grpId="0"/>
          <p:bldP spid="1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075F4F-8B19-E02C-3F8E-0F6BF3090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0CB30AD8-3571-1D9A-7508-4DE601245D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5748D541-1BA0-3DD2-C0B3-4D1635151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4185997">
            <a:off x="12765725" y="5325908"/>
            <a:ext cx="1166430" cy="14009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4BCD192A-433F-11CD-E901-E089337F7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118165" y="-1852159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5A0A265-C02E-B431-46EE-0E19CE68AD4D}"/>
              </a:ext>
            </a:extLst>
          </p:cNvPr>
          <p:cNvSpPr txBox="1"/>
          <p:nvPr/>
        </p:nvSpPr>
        <p:spPr>
          <a:xfrm>
            <a:off x="6423639" y="2071705"/>
            <a:ext cx="509787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C679FE-5833-C185-C2A7-C6C250B2AD7F}"/>
              </a:ext>
            </a:extLst>
          </p:cNvPr>
          <p:cNvSpPr txBox="1"/>
          <p:nvPr/>
        </p:nvSpPr>
        <p:spPr>
          <a:xfrm>
            <a:off x="6595160" y="3617686"/>
            <a:ext cx="4754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7" name="Imagem 6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D897FEC7-E370-CDFB-36F4-170742C13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685" y="566056"/>
            <a:ext cx="4194629" cy="62919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D74877C-6E2F-CA8B-3469-28731A7AB178}"/>
              </a:ext>
            </a:extLst>
          </p:cNvPr>
          <p:cNvGrpSpPr/>
          <p:nvPr/>
        </p:nvGrpSpPr>
        <p:grpSpPr>
          <a:xfrm>
            <a:off x="7538473" y="4775541"/>
            <a:ext cx="850899" cy="1726197"/>
            <a:chOff x="7538473" y="4775541"/>
            <a:chExt cx="850899" cy="1726197"/>
          </a:xfrm>
        </p:grpSpPr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3761FB02-83B1-3923-88FC-71177584724D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Imagem 8" descr="Logotipo&#10;&#10;O conteúdo gerado por IA pode estar incorreto.">
              <a:extLst>
                <a:ext uri="{FF2B5EF4-FFF2-40B4-BE49-F238E27FC236}">
                  <a16:creationId xmlns:a16="http://schemas.microsoft.com/office/drawing/2014/main" id="{163B044E-02FD-3BAD-DDE6-6F3D341CB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6EF16DE0-3BAB-958D-ED2D-D7D29F09637A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FB847CCD-BE5B-66A7-CACE-CC64CCCC0F55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1848A047-5268-48E2-1A83-A86A98A8D731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9529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67A629-5EE0-CE05-F237-CCC3EE96F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33D6F6E7-6743-AD02-8E2E-7F660FF2D814}"/>
              </a:ext>
            </a:extLst>
          </p:cNvPr>
          <p:cNvGrpSpPr/>
          <p:nvPr/>
        </p:nvGrpSpPr>
        <p:grpSpPr>
          <a:xfrm>
            <a:off x="5496098" y="0"/>
            <a:ext cx="8333018" cy="6858000"/>
            <a:chOff x="5496098" y="0"/>
            <a:chExt cx="8333018" cy="6858000"/>
          </a:xfrm>
        </p:grpSpPr>
        <p:pic>
          <p:nvPicPr>
            <p:cNvPr id="22" name="Imagem 21" descr="Forma&#10;&#10;O conteúdo gerado por IA pode estar incorreto.">
              <a:extLst>
                <a:ext uri="{FF2B5EF4-FFF2-40B4-BE49-F238E27FC236}">
                  <a16:creationId xmlns:a16="http://schemas.microsoft.com/office/drawing/2014/main" id="{13CF05E0-C520-BDF3-61ED-AC05FF7B9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6098" y="0"/>
              <a:ext cx="6858000" cy="6858000"/>
            </a:xfrm>
            <a:prstGeom prst="rect">
              <a:avLst/>
            </a:prstGeom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BA3662A-A474-7E3D-B877-FAB5141309F8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58BB9B2-DFBB-C3C3-36A5-CEEF1E97F236}"/>
              </a:ext>
            </a:extLst>
          </p:cNvPr>
          <p:cNvSpPr txBox="1"/>
          <p:nvPr/>
        </p:nvSpPr>
        <p:spPr>
          <a:xfrm>
            <a:off x="414724" y="4461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8B0A3DD-AEE8-FAA4-48FF-1508EEC8E320}"/>
              </a:ext>
            </a:extLst>
          </p:cNvPr>
          <p:cNvSpPr txBox="1"/>
          <p:nvPr/>
        </p:nvSpPr>
        <p:spPr>
          <a:xfrm>
            <a:off x="414724" y="15285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4BC8B58-EF1D-22A0-6465-018512BE76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379422" y="707412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22B727C-BAB5-5FF1-8002-12B58AA83FCD}"/>
              </a:ext>
            </a:extLst>
          </p:cNvPr>
          <p:cNvSpPr txBox="1"/>
          <p:nvPr/>
        </p:nvSpPr>
        <p:spPr>
          <a:xfrm>
            <a:off x="414724" y="3119149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m 1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898DBEA-0BA2-73B8-4D7A-D6E9FE960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7022356" y="196883"/>
            <a:ext cx="5331742" cy="6464234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06FB570-E457-B89B-169B-4E0136A95127}"/>
              </a:ext>
            </a:extLst>
          </p:cNvPr>
          <p:cNvGrpSpPr/>
          <p:nvPr/>
        </p:nvGrpSpPr>
        <p:grpSpPr>
          <a:xfrm>
            <a:off x="5245101" y="278521"/>
            <a:ext cx="850899" cy="1726197"/>
            <a:chOff x="5245101" y="278521"/>
            <a:chExt cx="850899" cy="1726197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50D619D0-9A71-C97E-0AFF-2DDDEFC2C3EA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Imagem 15" descr="Logotipo&#10;&#10;O conteúdo gerado por IA pode estar incorreto.">
              <a:extLst>
                <a:ext uri="{FF2B5EF4-FFF2-40B4-BE49-F238E27FC236}">
                  <a16:creationId xmlns:a16="http://schemas.microsoft.com/office/drawing/2014/main" id="{794B63FB-9C80-F7B9-4832-1913D4374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D60938BD-742B-3BC3-4230-322620306659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95EB17BF-AD80-4FEE-B1A5-377972CA313A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AECBEFE8-2E35-C61E-CC27-7C549D93A5B9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339B609B-F7D3-57DA-D0B7-C6175DC7F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9308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E401AD3B-0053-4D93-9DE2-0274260FC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7341743">
            <a:off x="612179" y="1827375"/>
            <a:ext cx="4696686" cy="56411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329E11C-35BE-A107-2A72-D337EA9A3FAC}"/>
              </a:ext>
            </a:extLst>
          </p:cNvPr>
          <p:cNvSpPr txBox="1"/>
          <p:nvPr/>
        </p:nvSpPr>
        <p:spPr>
          <a:xfrm>
            <a:off x="414724" y="1848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BE49F1-82A4-4724-ED27-A9FF546D530D}"/>
              </a:ext>
            </a:extLst>
          </p:cNvPr>
          <p:cNvSpPr txBox="1"/>
          <p:nvPr/>
        </p:nvSpPr>
        <p:spPr>
          <a:xfrm>
            <a:off x="414724" y="12672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06341F09-45C6-F250-AA22-BA02DFD6A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624" y="588275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8063506E-603C-F390-E103-70AA83F04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7139" y="2749997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Ícone&#10;&#10;O conteúdo gerado por IA pode estar incorreto.">
            <a:extLst>
              <a:ext uri="{FF2B5EF4-FFF2-40B4-BE49-F238E27FC236}">
                <a16:creationId xmlns:a16="http://schemas.microsoft.com/office/drawing/2014/main" id="{76E41B75-A710-25A1-27C2-39C4CE150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624" y="4795605"/>
            <a:ext cx="1358005" cy="1358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8457A8-341E-3D51-97F2-D02313B9B38A}"/>
              </a:ext>
            </a:extLst>
          </p:cNvPr>
          <p:cNvSpPr txBox="1"/>
          <p:nvPr/>
        </p:nvSpPr>
        <p:spPr>
          <a:xfrm>
            <a:off x="7750629" y="1390388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F8892B0-28F2-AB17-05F1-18371995E002}"/>
              </a:ext>
            </a:extLst>
          </p:cNvPr>
          <p:cNvSpPr txBox="1"/>
          <p:nvPr/>
        </p:nvSpPr>
        <p:spPr>
          <a:xfrm>
            <a:off x="6504263" y="3584782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6EC0A4B-0057-16D9-0F3C-E2EBED36A0F8}"/>
              </a:ext>
            </a:extLst>
          </p:cNvPr>
          <p:cNvSpPr txBox="1"/>
          <p:nvPr/>
        </p:nvSpPr>
        <p:spPr>
          <a:xfrm>
            <a:off x="7750629" y="5630390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B935F43-0104-DC09-3E1B-34E2E42BD36A}"/>
              </a:ext>
            </a:extLst>
          </p:cNvPr>
          <p:cNvSpPr txBox="1"/>
          <p:nvPr/>
        </p:nvSpPr>
        <p:spPr>
          <a:xfrm>
            <a:off x="7758283" y="752295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682654D-3A06-EB4C-6526-A702C3F9B1C6}"/>
              </a:ext>
            </a:extLst>
          </p:cNvPr>
          <p:cNvSpPr txBox="1"/>
          <p:nvPr/>
        </p:nvSpPr>
        <p:spPr>
          <a:xfrm>
            <a:off x="7591386" y="2947418"/>
            <a:ext cx="25699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CF6C73-645A-BC5E-6C50-A6DE7B49B18E}"/>
              </a:ext>
            </a:extLst>
          </p:cNvPr>
          <p:cNvSpPr txBox="1"/>
          <p:nvPr/>
        </p:nvSpPr>
        <p:spPr>
          <a:xfrm>
            <a:off x="7758283" y="4977063"/>
            <a:ext cx="24593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</p:spTree>
    <p:extLst>
      <p:ext uri="{BB962C8B-B14F-4D97-AF65-F5344CB8AC3E}">
        <p14:creationId xmlns:p14="http://schemas.microsoft.com/office/powerpoint/2010/main" val="731278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12" grpId="0"/>
          <p:bldP spid="13" grpId="0"/>
          <p:bldP spid="14" grpId="0"/>
          <p:bldP spid="15" grpId="0"/>
          <p:bldP spid="16" grpId="0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0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12" grpId="0"/>
          <p:bldP spid="13" grpId="0"/>
          <p:bldP spid="14" grpId="0"/>
          <p:bldP spid="15" grpId="0"/>
          <p:bldP spid="16" grpId="0"/>
          <p:bldP spid="17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133B2-0646-3864-69E2-710C263DC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Forma&#10;&#10;O conteúdo gerado por IA pode estar incorreto.">
            <a:extLst>
              <a:ext uri="{FF2B5EF4-FFF2-40B4-BE49-F238E27FC236}">
                <a16:creationId xmlns:a16="http://schemas.microsoft.com/office/drawing/2014/main" id="{E53C9D93-07AD-385F-7DF9-35A7C55180DF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3C4725-3506-28A7-D2E1-783923A45058}"/>
              </a:ext>
            </a:extLst>
          </p:cNvPr>
          <p:cNvSpPr txBox="1"/>
          <p:nvPr/>
        </p:nvSpPr>
        <p:spPr>
          <a:xfrm>
            <a:off x="7991182" y="3880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CD15BA-E998-40C4-8BB7-33ED16202C85}"/>
              </a:ext>
            </a:extLst>
          </p:cNvPr>
          <p:cNvSpPr txBox="1"/>
          <p:nvPr/>
        </p:nvSpPr>
        <p:spPr>
          <a:xfrm>
            <a:off x="7991182" y="14704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E64868-05E6-E796-B312-5A3DC70C29BF}"/>
              </a:ext>
            </a:extLst>
          </p:cNvPr>
          <p:cNvSpPr txBox="1"/>
          <p:nvPr/>
        </p:nvSpPr>
        <p:spPr>
          <a:xfrm>
            <a:off x="4987422" y="3429000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Carro de corrida&#10;&#10;O conteúdo gerado por IA pode estar incorreto.">
            <a:extLst>
              <a:ext uri="{FF2B5EF4-FFF2-40B4-BE49-F238E27FC236}">
                <a16:creationId xmlns:a16="http://schemas.microsoft.com/office/drawing/2014/main" id="{29305457-9321-4B66-6FEA-1E118D39E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0" r="8041"/>
          <a:stretch>
            <a:fillRect/>
          </a:stretch>
        </p:blipFill>
        <p:spPr>
          <a:xfrm>
            <a:off x="310246" y="3429000"/>
            <a:ext cx="3396885" cy="314456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965A1C3-59C6-C4E7-C4A4-CC5ABA53F1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r="13992"/>
          <a:stretch/>
        </p:blipFill>
        <p:spPr>
          <a:xfrm>
            <a:off x="1869784" y="282913"/>
            <a:ext cx="3396885" cy="314456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92DC5772-3CC1-6D84-3068-62A83CA7C2EC}"/>
              </a:ext>
            </a:extLst>
          </p:cNvPr>
          <p:cNvGrpSpPr/>
          <p:nvPr/>
        </p:nvGrpSpPr>
        <p:grpSpPr>
          <a:xfrm>
            <a:off x="469901" y="513722"/>
            <a:ext cx="850899" cy="1726197"/>
            <a:chOff x="5245101" y="278521"/>
            <a:chExt cx="850899" cy="1726197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6F4AE6AF-5043-009A-DCC4-45267F47BDFF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m 10" descr="Logotipo&#10;&#10;O conteúdo gerado por IA pode estar incorreto.">
              <a:extLst>
                <a:ext uri="{FF2B5EF4-FFF2-40B4-BE49-F238E27FC236}">
                  <a16:creationId xmlns:a16="http://schemas.microsoft.com/office/drawing/2014/main" id="{3EE30CC1-E15F-3A68-DDD9-47EEF2981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8AE77948-9818-E441-A143-C1E2A0D63735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66634AF8-A2C9-AFBC-ACF8-9D52949587B7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102C5D97-349D-D69C-2367-90D412E5A79B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Imagem 14" descr="Logotipo&#10;&#10;O conteúdo gerado por IA pode estar incorreto.">
            <a:extLst>
              <a:ext uri="{FF2B5EF4-FFF2-40B4-BE49-F238E27FC236}">
                <a16:creationId xmlns:a16="http://schemas.microsoft.com/office/drawing/2014/main" id="{03FA75AC-F6EF-F51F-3D13-1D4C7A639B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Logotipo&#10;&#10;O conteúdo gerado por IA pode estar incorreto.">
            <a:extLst>
              <a:ext uri="{FF2B5EF4-FFF2-40B4-BE49-F238E27FC236}">
                <a16:creationId xmlns:a16="http://schemas.microsoft.com/office/drawing/2014/main" id="{65A1CCC7-5793-1CE2-8E5A-D33BB58934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0180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C7375-7F6B-640A-3A33-BBB24F0BE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B3A2560-E05E-139B-16C4-DCFDAE78E307}"/>
              </a:ext>
            </a:extLst>
          </p:cNvPr>
          <p:cNvGrpSpPr/>
          <p:nvPr/>
        </p:nvGrpSpPr>
        <p:grpSpPr>
          <a:xfrm>
            <a:off x="5454650" y="3220932"/>
            <a:ext cx="6496050" cy="3256067"/>
            <a:chOff x="5454650" y="3220932"/>
            <a:chExt cx="6496050" cy="3256067"/>
          </a:xfrm>
        </p:grpSpPr>
        <p:pic>
          <p:nvPicPr>
            <p:cNvPr id="3" name="Imagem 2" descr="Uma imagem contendo pessoa, recipiente, homem, caixa&#10;&#10;O conteúdo gerado por IA pode estar incorreto.">
              <a:extLst>
                <a:ext uri="{FF2B5EF4-FFF2-40B4-BE49-F238E27FC236}">
                  <a16:creationId xmlns:a16="http://schemas.microsoft.com/office/drawing/2014/main" id="{467F7A44-F2BC-0563-1932-D77F4D507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5" t="9814" r="1851" b="8334"/>
            <a:stretch>
              <a:fillRect/>
            </a:stretch>
          </p:blipFill>
          <p:spPr>
            <a:xfrm>
              <a:off x="6337300" y="3220932"/>
              <a:ext cx="5613400" cy="325606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Seta: para a Esquerda 3">
              <a:extLst>
                <a:ext uri="{FF2B5EF4-FFF2-40B4-BE49-F238E27FC236}">
                  <a16:creationId xmlns:a16="http://schemas.microsoft.com/office/drawing/2014/main" id="{8C68B20F-EDAE-C1F3-03D4-2056092321C3}"/>
                </a:ext>
              </a:extLst>
            </p:cNvPr>
            <p:cNvSpPr/>
            <p:nvPr/>
          </p:nvSpPr>
          <p:spPr>
            <a:xfrm>
              <a:off x="5454650" y="4848965"/>
              <a:ext cx="1765300" cy="802535"/>
            </a:xfrm>
            <a:prstGeom prst="leftArrow">
              <a:avLst/>
            </a:prstGeom>
            <a:solidFill>
              <a:srgbClr val="DA2C3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CB57E7-BD63-7DC9-D32C-36B2E4F1EA7B}"/>
              </a:ext>
            </a:extLst>
          </p:cNvPr>
          <p:cNvSpPr txBox="1"/>
          <p:nvPr/>
        </p:nvSpPr>
        <p:spPr>
          <a:xfrm>
            <a:off x="414724" y="4461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BAF6C8E-5088-A14F-6F29-0385BA53BD27}"/>
              </a:ext>
            </a:extLst>
          </p:cNvPr>
          <p:cNvSpPr txBox="1"/>
          <p:nvPr/>
        </p:nvSpPr>
        <p:spPr>
          <a:xfrm>
            <a:off x="414724" y="15285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492CFCA-2997-A98A-1334-09BFDB941DAB}"/>
              </a:ext>
            </a:extLst>
          </p:cNvPr>
          <p:cNvSpPr txBox="1"/>
          <p:nvPr/>
        </p:nvSpPr>
        <p:spPr>
          <a:xfrm>
            <a:off x="4657222" y="392701"/>
            <a:ext cx="6607632" cy="242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DA2C38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36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200" dirty="0">
              <a:solidFill>
                <a:srgbClr val="43291F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3EA0130-3423-B658-8D27-990CD0DF12CA}"/>
              </a:ext>
            </a:extLst>
          </p:cNvPr>
          <p:cNvGrpSpPr/>
          <p:nvPr/>
        </p:nvGrpSpPr>
        <p:grpSpPr>
          <a:xfrm>
            <a:off x="11131550" y="3122768"/>
            <a:ext cx="850899" cy="1726197"/>
            <a:chOff x="7538473" y="4775541"/>
            <a:chExt cx="850899" cy="1726197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8E1CAB92-0B29-D94D-7CCB-9B8C40B503C1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m 9" descr="Logotipo&#10;&#10;O conteúdo gerado por IA pode estar incorreto.">
              <a:extLst>
                <a:ext uri="{FF2B5EF4-FFF2-40B4-BE49-F238E27FC236}">
                  <a16:creationId xmlns:a16="http://schemas.microsoft.com/office/drawing/2014/main" id="{F622D81C-F496-9B44-59D5-E32C0E572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C6E13D1E-25E8-15C2-5E12-1C4E01612BFA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DD009B10-5B0E-D8B0-28F1-BEB1070BA0E6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B732E730-CA7C-8178-6AA0-8BF305DA1118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Imagem 13" descr="Ícone&#10;&#10;O conteúdo gerado por IA pode estar incorreto.">
            <a:extLst>
              <a:ext uri="{FF2B5EF4-FFF2-40B4-BE49-F238E27FC236}">
                <a16:creationId xmlns:a16="http://schemas.microsoft.com/office/drawing/2014/main" id="{02C93587-9FEB-57AB-5BE4-BF2F110DD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301" y="2820866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D536C69B-D281-AE73-601A-593932F9C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85" y="489473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F8CBA1B-3968-7D49-2623-CA58C3C48E58}"/>
              </a:ext>
            </a:extLst>
          </p:cNvPr>
          <p:cNvSpPr txBox="1"/>
          <p:nvPr/>
        </p:nvSpPr>
        <p:spPr>
          <a:xfrm>
            <a:off x="779447" y="349401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2F3A1B-7D73-7A0D-1D81-B2958674BF11}"/>
              </a:ext>
            </a:extLst>
          </p:cNvPr>
          <p:cNvSpPr txBox="1"/>
          <p:nvPr/>
        </p:nvSpPr>
        <p:spPr>
          <a:xfrm>
            <a:off x="1654611" y="5451523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A3B6B3B-EB2D-F295-7EB4-9EEFCE2B872E}"/>
              </a:ext>
            </a:extLst>
          </p:cNvPr>
          <p:cNvSpPr txBox="1"/>
          <p:nvPr/>
        </p:nvSpPr>
        <p:spPr>
          <a:xfrm>
            <a:off x="1637380" y="2860536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8EEAE90-EC7A-3769-7A5C-484295226179}"/>
              </a:ext>
            </a:extLst>
          </p:cNvPr>
          <p:cNvSpPr txBox="1"/>
          <p:nvPr/>
        </p:nvSpPr>
        <p:spPr>
          <a:xfrm>
            <a:off x="1654792" y="4811066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20" name="Imagem 19" descr="Logotipo&#10;&#10;O conteúdo gerado por IA pode estar incorreto.">
            <a:extLst>
              <a:ext uri="{FF2B5EF4-FFF2-40B4-BE49-F238E27FC236}">
                <a16:creationId xmlns:a16="http://schemas.microsoft.com/office/drawing/2014/main" id="{F87F4532-1BC0-17B7-57E5-A8CD91CC0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379422" y="707412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F4D20010-EA5A-A630-2C86-9CAF07B1B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3619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16" grpId="0"/>
          <p:bldP spid="17" grpId="0"/>
          <p:bldP spid="18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16" grpId="0"/>
          <p:bldP spid="17" grpId="0"/>
          <p:bldP spid="18" grpId="0"/>
          <p:bldP spid="19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7CCBFB-8706-EC87-3B46-4B8F5F1C4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6C0C0073-B082-6DD0-A683-654575F67031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19B5216-C749-1EE9-EE41-22EFA9CCD3D1}"/>
              </a:ext>
            </a:extLst>
          </p:cNvPr>
          <p:cNvSpPr txBox="1"/>
          <p:nvPr/>
        </p:nvSpPr>
        <p:spPr>
          <a:xfrm>
            <a:off x="8262840" y="212787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7A1B48B-6FF6-9A8B-B6BC-5FC17DBB27E6}"/>
              </a:ext>
            </a:extLst>
          </p:cNvPr>
          <p:cNvSpPr txBox="1"/>
          <p:nvPr/>
        </p:nvSpPr>
        <p:spPr>
          <a:xfrm>
            <a:off x="8262840" y="1295217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87CDE2B-BD5E-BD01-CA4D-477A48E40D71}"/>
              </a:ext>
            </a:extLst>
          </p:cNvPr>
          <p:cNvSpPr txBox="1"/>
          <p:nvPr/>
        </p:nvSpPr>
        <p:spPr>
          <a:xfrm>
            <a:off x="3155744" y="4305702"/>
            <a:ext cx="8692196" cy="202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BA4505C-D3B4-DA76-CE1D-163A639FD592}"/>
              </a:ext>
            </a:extLst>
          </p:cNvPr>
          <p:cNvGrpSpPr/>
          <p:nvPr/>
        </p:nvGrpSpPr>
        <p:grpSpPr>
          <a:xfrm>
            <a:off x="1028701" y="755968"/>
            <a:ext cx="2635250" cy="5346064"/>
            <a:chOff x="5245101" y="278521"/>
            <a:chExt cx="850899" cy="1726197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A5168373-5CBE-2789-FC88-74FBE6A6C8A6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 w="57150"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Imagem 7" descr="Logotipo&#10;&#10;O conteúdo gerado por IA pode estar incorreto.">
              <a:extLst>
                <a:ext uri="{FF2B5EF4-FFF2-40B4-BE49-F238E27FC236}">
                  <a16:creationId xmlns:a16="http://schemas.microsoft.com/office/drawing/2014/main" id="{79E0C344-8DA5-4F06-BFB4-3A4E60CD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53B24D08-89CE-158D-924C-B43D98DBEE62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 w="57150"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801B87AC-F23D-3916-4F0A-4B66F7196F28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 w="57150"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C4F43EC3-82C1-9C77-E67C-945881EB7562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 w="57150"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7ED60DE-3C2E-5C19-04E1-122D9F8C2A09}"/>
              </a:ext>
            </a:extLst>
          </p:cNvPr>
          <p:cNvSpPr txBox="1"/>
          <p:nvPr/>
        </p:nvSpPr>
        <p:spPr>
          <a:xfrm>
            <a:off x="5638800" y="268514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pt-BR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A6484BE-9EED-BCF0-5013-C0DFD074070E}"/>
              </a:ext>
            </a:extLst>
          </p:cNvPr>
          <p:cNvGrpSpPr/>
          <p:nvPr/>
        </p:nvGrpSpPr>
        <p:grpSpPr>
          <a:xfrm>
            <a:off x="6854977" y="2353475"/>
            <a:ext cx="4992963" cy="1687581"/>
            <a:chOff x="6531429" y="2094776"/>
            <a:chExt cx="4992963" cy="1687581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ED73CE12-13E3-17E2-6463-FC78A96EF4E4}"/>
                </a:ext>
              </a:extLst>
            </p:cNvPr>
            <p:cNvSpPr/>
            <p:nvPr/>
          </p:nvSpPr>
          <p:spPr>
            <a:xfrm>
              <a:off x="6531429" y="2094776"/>
              <a:ext cx="4992963" cy="1687581"/>
            </a:xfrm>
            <a:prstGeom prst="roundRect">
              <a:avLst>
                <a:gd name="adj" fmla="val 10647"/>
              </a:avLst>
            </a:prstGeom>
            <a:solidFill>
              <a:srgbClr val="DA2C38"/>
            </a:solidFill>
            <a:ln w="38100">
              <a:solidFill>
                <a:srgbClr val="87C38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96753E4B-75EE-832A-6602-FC9B1F40B087}"/>
                    </a:ext>
                  </a:extLst>
                </p:cNvPr>
                <p:cNvSpPr txBox="1"/>
                <p:nvPr/>
              </p:nvSpPr>
              <p:spPr>
                <a:xfrm>
                  <a:off x="7501842" y="2318579"/>
                  <a:ext cx="2662011" cy="12156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pt-BR" sz="400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pt-BR" sz="4000" b="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pt-BR" sz="400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pt-BR" sz="4000" b="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pt-BR" sz="4000" i="1">
                                <a:solidFill>
                                  <a:srgbClr val="F4F0B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pt-BR" sz="4000" i="0">
                                <a:solidFill>
                                  <a:srgbClr val="F4F0BB"/>
                                </a:solidFill>
                                <a:latin typeface="Berlin Sans FB" panose="020E0602020502020306" pitchFamily="34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pt-BR" sz="4000" b="0" i="0" smtClean="0">
                                <a:solidFill>
                                  <a:srgbClr val="F4F0BB"/>
                                </a:solidFill>
                                <a:latin typeface="Berlin Sans FB" panose="020E0602020502020306" pitchFamily="34" charset="0"/>
                              </a:rPr>
                              <m:t> </m:t>
                            </m:r>
                          </m:e>
                          <m:sub>
                            <m:f>
                              <m:fPr>
                                <m:ctrlPr>
                                  <a:rPr lang="pt-BR" sz="4000" i="1">
                                    <a:solidFill>
                                      <a:srgbClr val="F4F0BB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m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m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 smtClean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r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sub>
                        </m:sSub>
                      </m:oMath>
                    </m:oMathPara>
                  </a14:m>
                  <a:endParaRPr lang="pt-BR" sz="4000" dirty="0">
                    <a:solidFill>
                      <a:srgbClr val="F4F0BB"/>
                    </a:solidFill>
                    <a:latin typeface="Berlin Sans FB" panose="020E0602020502020306" pitchFamily="34" charset="0"/>
                  </a:endParaRPr>
                </a:p>
              </p:txBody>
            </p:sp>
          </mc:Choice>
          <mc:Fallback xmlns=""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96753E4B-75EE-832A-6602-FC9B1F40B0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1842" y="2318579"/>
                  <a:ext cx="2662011" cy="12156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7" name="Imagem 16" descr="Logotipo&#10;&#10;O conteúdo gerado por IA pode estar incorreto.">
            <a:extLst>
              <a:ext uri="{FF2B5EF4-FFF2-40B4-BE49-F238E27FC236}">
                <a16:creationId xmlns:a16="http://schemas.microsoft.com/office/drawing/2014/main" id="{1E93BCEE-6185-6B36-9A8D-CC32B4176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Logotipo&#10;&#10;O conteúdo gerado por IA pode estar incorreto.">
            <a:extLst>
              <a:ext uri="{FF2B5EF4-FFF2-40B4-BE49-F238E27FC236}">
                <a16:creationId xmlns:a16="http://schemas.microsoft.com/office/drawing/2014/main" id="{74D660EF-E9B7-9322-C07C-823E3F4E8F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6914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42E318-2E26-F749-865D-D87A56B1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0803A2-C0B4-8969-9195-CEE7EDBBDE63}"/>
              </a:ext>
            </a:extLst>
          </p:cNvPr>
          <p:cNvGrpSpPr/>
          <p:nvPr/>
        </p:nvGrpSpPr>
        <p:grpSpPr>
          <a:xfrm>
            <a:off x="2733672" y="0"/>
            <a:ext cx="11095444" cy="6858000"/>
            <a:chOff x="2733672" y="0"/>
            <a:chExt cx="11095444" cy="6858000"/>
          </a:xfrm>
        </p:grpSpPr>
        <p:pic>
          <p:nvPicPr>
            <p:cNvPr id="21" name="Imagem 20" descr="Forma&#10;&#10;O conteúdo gerado por IA pode estar incorreto.">
              <a:extLst>
                <a:ext uri="{FF2B5EF4-FFF2-40B4-BE49-F238E27FC236}">
                  <a16:creationId xmlns:a16="http://schemas.microsoft.com/office/drawing/2014/main" id="{B4316C3A-9F73-C241-25BD-422B3ADAE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3672" y="0"/>
              <a:ext cx="6858000" cy="6858000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ABBC3871-C6A7-FED9-A4C9-CE8EF7E00897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9808062B-E38E-DFA1-7A89-1BF990B56107}"/>
              </a:ext>
            </a:extLst>
          </p:cNvPr>
          <p:cNvSpPr txBox="1"/>
          <p:nvPr/>
        </p:nvSpPr>
        <p:spPr>
          <a:xfrm>
            <a:off x="4406153" y="271933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5A1A27-F8CD-3FE5-2BA8-04137872B5AA}"/>
              </a:ext>
            </a:extLst>
          </p:cNvPr>
          <p:cNvSpPr txBox="1"/>
          <p:nvPr/>
        </p:nvSpPr>
        <p:spPr>
          <a:xfrm>
            <a:off x="4406153" y="1354363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1151584-D52C-9F03-995F-80BEF46E0D07}"/>
              </a:ext>
            </a:extLst>
          </p:cNvPr>
          <p:cNvGrpSpPr/>
          <p:nvPr/>
        </p:nvGrpSpPr>
        <p:grpSpPr>
          <a:xfrm>
            <a:off x="10383158" y="271933"/>
            <a:ext cx="850899" cy="1726197"/>
            <a:chOff x="5245101" y="278521"/>
            <a:chExt cx="850899" cy="1726197"/>
          </a:xfrm>
        </p:grpSpPr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4ECFFBC9-CD9D-0035-91E0-454D8E2FF7C6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Imagem 5" descr="Logotipo&#10;&#10;O conteúdo gerado por IA pode estar incorreto.">
              <a:extLst>
                <a:ext uri="{FF2B5EF4-FFF2-40B4-BE49-F238E27FC236}">
                  <a16:creationId xmlns:a16="http://schemas.microsoft.com/office/drawing/2014/main" id="{5500A060-85DF-8C76-7472-7153BAC21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4C2D025A-6614-4742-92DE-698FD460C8C7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ADDC9502-9BDA-E2F7-18EF-B329B29DCBFF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E3043634-4D38-5E71-AD63-457EE9949DF4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9131BBCA-E5C6-896F-BC93-7251BEC3C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1016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6656F99-1BEF-6DE9-F284-F66444167A4B}"/>
              </a:ext>
            </a:extLst>
          </p:cNvPr>
          <p:cNvSpPr txBox="1"/>
          <p:nvPr/>
        </p:nvSpPr>
        <p:spPr>
          <a:xfrm>
            <a:off x="551527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007FC4F-F626-AD66-0A0B-A9842B7BCB56}"/>
              </a:ext>
            </a:extLst>
          </p:cNvPr>
          <p:cNvSpPr txBox="1"/>
          <p:nvPr/>
        </p:nvSpPr>
        <p:spPr>
          <a:xfrm>
            <a:off x="1032427" y="4825192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3" name="Imagem 12" descr="Ícone&#10;&#10;O conteúdo gerado por IA pode estar incorreto.">
            <a:extLst>
              <a:ext uri="{FF2B5EF4-FFF2-40B4-BE49-F238E27FC236}">
                <a16:creationId xmlns:a16="http://schemas.microsoft.com/office/drawing/2014/main" id="{9FB55087-B4B9-CDB2-4FEA-4B0D4C3EE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518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482349C-7C15-3359-21DB-C1A636AB6182}"/>
              </a:ext>
            </a:extLst>
          </p:cNvPr>
          <p:cNvSpPr txBox="1"/>
          <p:nvPr/>
        </p:nvSpPr>
        <p:spPr>
          <a:xfrm>
            <a:off x="4488029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7876637-E961-39BE-4C7C-D66E78CCA9EA}"/>
              </a:ext>
            </a:extLst>
          </p:cNvPr>
          <p:cNvSpPr txBox="1"/>
          <p:nvPr/>
        </p:nvSpPr>
        <p:spPr>
          <a:xfrm>
            <a:off x="4968929" y="4825192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pic>
        <p:nvPicPr>
          <p:cNvPr id="16" name="Imagem 15" descr="Ícone&#10;&#10;O conteúdo gerado por IA pode estar incorreto.">
            <a:extLst>
              <a:ext uri="{FF2B5EF4-FFF2-40B4-BE49-F238E27FC236}">
                <a16:creationId xmlns:a16="http://schemas.microsoft.com/office/drawing/2014/main" id="{69FB8A67-9A7C-C7F7-F400-EBF2708E02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020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CE85939-7E30-D2C4-C2BC-3F84C4D7E6BA}"/>
              </a:ext>
            </a:extLst>
          </p:cNvPr>
          <p:cNvSpPr txBox="1"/>
          <p:nvPr/>
        </p:nvSpPr>
        <p:spPr>
          <a:xfrm>
            <a:off x="8424531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D863A43-D226-E983-1060-50CC9602E942}"/>
              </a:ext>
            </a:extLst>
          </p:cNvPr>
          <p:cNvSpPr txBox="1"/>
          <p:nvPr/>
        </p:nvSpPr>
        <p:spPr>
          <a:xfrm>
            <a:off x="8905431" y="482519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pic>
        <p:nvPicPr>
          <p:cNvPr id="20" name="Imagem 19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5582B1A3-CBC5-39A5-E6DD-5F27D140F0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4" t="8043" r="38288" b="6879"/>
          <a:stretch>
            <a:fillRect/>
          </a:stretch>
        </p:blipFill>
        <p:spPr>
          <a:xfrm flipH="1">
            <a:off x="-573625" y="0"/>
            <a:ext cx="2366673" cy="39081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Logotipo&#10;&#10;O conteúdo gerado por IA pode estar incorreto.">
            <a:extLst>
              <a:ext uri="{FF2B5EF4-FFF2-40B4-BE49-F238E27FC236}">
                <a16:creationId xmlns:a16="http://schemas.microsoft.com/office/drawing/2014/main" id="{CD27C4C6-9969-4751-36AC-75096DCCC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Logotipo&#10;&#10;O conteúdo gerado por IA pode estar incorreto.">
            <a:extLst>
              <a:ext uri="{FF2B5EF4-FFF2-40B4-BE49-F238E27FC236}">
                <a16:creationId xmlns:a16="http://schemas.microsoft.com/office/drawing/2014/main" id="{DDC96ACE-BB5B-E190-9C06-471835CF16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3EBFA037-73C5-BF71-1312-0158C39801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6954073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3168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1" grpId="0"/>
          <p:bldP spid="12" grpId="0"/>
          <p:bldP spid="14" grpId="0"/>
          <p:bldP spid="15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1" grpId="0"/>
          <p:bldP spid="12" grpId="0"/>
          <p:bldP spid="14" grpId="0"/>
          <p:bldP spid="15" grpId="0"/>
          <p:bldP spid="17" grpId="0"/>
          <p:bldP spid="1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9D35B6-2906-6F5C-359E-DA65509A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 descr="Forma&#10;&#10;O conteúdo gerado por IA pode estar incorreto.">
            <a:extLst>
              <a:ext uri="{FF2B5EF4-FFF2-40B4-BE49-F238E27FC236}">
                <a16:creationId xmlns:a16="http://schemas.microsoft.com/office/drawing/2014/main" id="{63125F51-0D61-D896-6C59-E3221ED920B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2" y="0"/>
            <a:ext cx="6858000" cy="6858000"/>
          </a:xfrm>
          <a:prstGeom prst="rect">
            <a:avLst/>
          </a:prstGeom>
        </p:spPr>
      </p:pic>
      <p:pic>
        <p:nvPicPr>
          <p:cNvPr id="4" name="Imagem 3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6795B770-04BE-EADD-1A16-70249938E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350068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B014DD48-ED20-D699-0BF1-081091B283DC}"/>
              </a:ext>
            </a:extLst>
          </p:cNvPr>
          <p:cNvCxnSpPr/>
          <p:nvPr/>
        </p:nvCxnSpPr>
        <p:spPr>
          <a:xfrm flipH="1">
            <a:off x="3098800" y="5270500"/>
            <a:ext cx="635000" cy="74930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1E97B85A-9A77-7965-7779-9AFA61FA733E}"/>
              </a:ext>
            </a:extLst>
          </p:cNvPr>
          <p:cNvCxnSpPr>
            <a:cxnSpLocks/>
          </p:cNvCxnSpPr>
          <p:nvPr/>
        </p:nvCxnSpPr>
        <p:spPr>
          <a:xfrm flipH="1">
            <a:off x="434975" y="6007100"/>
            <a:ext cx="2686050" cy="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C6DE8A48-D4BF-561A-B28D-A703ACE79321}"/>
              </a:ext>
            </a:extLst>
          </p:cNvPr>
          <p:cNvCxnSpPr>
            <a:cxnSpLocks/>
          </p:cNvCxnSpPr>
          <p:nvPr/>
        </p:nvCxnSpPr>
        <p:spPr>
          <a:xfrm>
            <a:off x="8001000" y="5110787"/>
            <a:ext cx="457202" cy="911225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C9527C8-4265-7571-8C5C-14140DEF929E}"/>
              </a:ext>
            </a:extLst>
          </p:cNvPr>
          <p:cNvCxnSpPr>
            <a:cxnSpLocks/>
          </p:cNvCxnSpPr>
          <p:nvPr/>
        </p:nvCxnSpPr>
        <p:spPr>
          <a:xfrm flipH="1">
            <a:off x="8434392" y="6007726"/>
            <a:ext cx="2686050" cy="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534E1FC8-B7AB-B676-6813-8D7A09EE124F}"/>
              </a:ext>
            </a:extLst>
          </p:cNvPr>
          <p:cNvCxnSpPr>
            <a:cxnSpLocks/>
          </p:cNvCxnSpPr>
          <p:nvPr/>
        </p:nvCxnSpPr>
        <p:spPr>
          <a:xfrm flipH="1" flipV="1">
            <a:off x="3277456" y="2467384"/>
            <a:ext cx="1068512" cy="1304516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3146C98D-FBCD-4CC0-1FC7-FF81C81DEAA5}"/>
              </a:ext>
            </a:extLst>
          </p:cNvPr>
          <p:cNvCxnSpPr>
            <a:cxnSpLocks/>
          </p:cNvCxnSpPr>
          <p:nvPr/>
        </p:nvCxnSpPr>
        <p:spPr>
          <a:xfrm flipV="1">
            <a:off x="7348742" y="2467384"/>
            <a:ext cx="1839708" cy="1660678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AF682B87-CB03-D91A-C527-A928385DF701}"/>
              </a:ext>
            </a:extLst>
          </p:cNvPr>
          <p:cNvCxnSpPr>
            <a:cxnSpLocks/>
          </p:cNvCxnSpPr>
          <p:nvPr/>
        </p:nvCxnSpPr>
        <p:spPr>
          <a:xfrm flipH="1">
            <a:off x="610454" y="2479289"/>
            <a:ext cx="2686050" cy="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49D6770A-B3B8-C5F4-149B-20C9E8364760}"/>
              </a:ext>
            </a:extLst>
          </p:cNvPr>
          <p:cNvCxnSpPr>
            <a:cxnSpLocks/>
          </p:cNvCxnSpPr>
          <p:nvPr/>
        </p:nvCxnSpPr>
        <p:spPr>
          <a:xfrm flipH="1">
            <a:off x="9169399" y="2474527"/>
            <a:ext cx="2686050" cy="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3BA4FE14-865D-C36E-3E99-86AE9FAB01BB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016000"/>
            <a:ext cx="2485" cy="2501900"/>
          </a:xfrm>
          <a:prstGeom prst="line">
            <a:avLst/>
          </a:prstGeom>
          <a:ln w="57150">
            <a:solidFill>
              <a:srgbClr val="DA2C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AF1CBA6-6244-0F3A-A3B5-19F3255C7DFE}"/>
              </a:ext>
            </a:extLst>
          </p:cNvPr>
          <p:cNvSpPr txBox="1"/>
          <p:nvPr/>
        </p:nvSpPr>
        <p:spPr>
          <a:xfrm>
            <a:off x="749407" y="5311914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36EDAA2-6537-62BC-52B2-DE5149B96121}"/>
              </a:ext>
            </a:extLst>
          </p:cNvPr>
          <p:cNvSpPr txBox="1"/>
          <p:nvPr/>
        </p:nvSpPr>
        <p:spPr>
          <a:xfrm>
            <a:off x="844657" y="1766641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CE226DF-266B-56DB-CACA-18A1EC32465C}"/>
              </a:ext>
            </a:extLst>
          </p:cNvPr>
          <p:cNvSpPr txBox="1"/>
          <p:nvPr/>
        </p:nvSpPr>
        <p:spPr>
          <a:xfrm>
            <a:off x="4919235" y="350068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64B6556-AFF1-251E-F727-0F8FB3CFCD9D}"/>
              </a:ext>
            </a:extLst>
          </p:cNvPr>
          <p:cNvSpPr txBox="1"/>
          <p:nvPr/>
        </p:nvSpPr>
        <p:spPr>
          <a:xfrm>
            <a:off x="9345185" y="1766641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4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A4CEFF6-5F02-0298-54EE-A626CAA4CB1E}"/>
              </a:ext>
            </a:extLst>
          </p:cNvPr>
          <p:cNvSpPr txBox="1"/>
          <p:nvPr/>
        </p:nvSpPr>
        <p:spPr>
          <a:xfrm>
            <a:off x="8731250" y="5311914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5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26EE05F-FB90-DF9C-E84D-6CB2B414554A}"/>
              </a:ext>
            </a:extLst>
          </p:cNvPr>
          <p:cNvSpPr txBox="1"/>
          <p:nvPr/>
        </p:nvSpPr>
        <p:spPr>
          <a:xfrm>
            <a:off x="268506" y="6046267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4F064A1-44E3-C9AF-28D6-796BD679D9C0}"/>
              </a:ext>
            </a:extLst>
          </p:cNvPr>
          <p:cNvSpPr txBox="1"/>
          <p:nvPr/>
        </p:nvSpPr>
        <p:spPr>
          <a:xfrm>
            <a:off x="162091" y="249119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09DBC26-B0F4-6953-AA12-91237627D26A}"/>
              </a:ext>
            </a:extLst>
          </p:cNvPr>
          <p:cNvSpPr txBox="1"/>
          <p:nvPr/>
        </p:nvSpPr>
        <p:spPr>
          <a:xfrm>
            <a:off x="4442900" y="11923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62018681-3730-088D-BDF1-A827625AF3BA}"/>
              </a:ext>
            </a:extLst>
          </p:cNvPr>
          <p:cNvSpPr txBox="1"/>
          <p:nvPr/>
        </p:nvSpPr>
        <p:spPr>
          <a:xfrm>
            <a:off x="8996299" y="2604787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1AE1603-F277-593B-8055-6B8AB1F97A0F}"/>
              </a:ext>
            </a:extLst>
          </p:cNvPr>
          <p:cNvSpPr txBox="1"/>
          <p:nvPr/>
        </p:nvSpPr>
        <p:spPr>
          <a:xfrm>
            <a:off x="8300041" y="6051654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DA437349-B4D7-9F74-01BD-F997792BC3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F2746D36-F686-D768-92AC-742990DA8E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195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59FE7A-4F13-DEAF-0845-D1D6A7AD7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id="{8019DB84-1257-32D7-9659-CA21A6A42B28}"/>
              </a:ext>
            </a:extLst>
          </p:cNvPr>
          <p:cNvGrpSpPr/>
          <p:nvPr/>
        </p:nvGrpSpPr>
        <p:grpSpPr>
          <a:xfrm>
            <a:off x="5496098" y="0"/>
            <a:ext cx="8333018" cy="6858000"/>
            <a:chOff x="5496098" y="0"/>
            <a:chExt cx="8333018" cy="6858000"/>
          </a:xfrm>
        </p:grpSpPr>
        <p:pic>
          <p:nvPicPr>
            <p:cNvPr id="17" name="Imagem 16" descr="Forma&#10;&#10;O conteúdo gerado por IA pode estar incorreto.">
              <a:extLst>
                <a:ext uri="{FF2B5EF4-FFF2-40B4-BE49-F238E27FC236}">
                  <a16:creationId xmlns:a16="http://schemas.microsoft.com/office/drawing/2014/main" id="{D8553B7F-482C-1C6F-2696-D3197E152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6098" y="0"/>
              <a:ext cx="6858000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E0E4163F-F361-E531-1DD0-D640B960639B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4B4B68-C5C9-D923-40CD-D46229AF1344}"/>
              </a:ext>
            </a:extLst>
          </p:cNvPr>
          <p:cNvSpPr txBox="1"/>
          <p:nvPr/>
        </p:nvSpPr>
        <p:spPr>
          <a:xfrm>
            <a:off x="414724" y="315479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2AFB7E1-1CE7-B1FC-BFEC-D496439FE13F}"/>
              </a:ext>
            </a:extLst>
          </p:cNvPr>
          <p:cNvSpPr txBox="1"/>
          <p:nvPr/>
        </p:nvSpPr>
        <p:spPr>
          <a:xfrm>
            <a:off x="414724" y="1397909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7336FD11-AC70-8F5E-86E1-DCB2CDCA2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6096000" y="0"/>
            <a:ext cx="5758809" cy="69168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2AF7F0B7-EBDA-E08F-CC4A-98887EB65A2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59262" b="21111"/>
          <a:stretch>
            <a:fillRect/>
          </a:stretch>
        </p:blipFill>
        <p:spPr>
          <a:xfrm>
            <a:off x="6096000" y="-1"/>
            <a:ext cx="2121125" cy="6916831"/>
          </a:xfrm>
          <a:prstGeom prst="rect">
            <a:avLst/>
          </a:prstGeom>
          <a:effectLst/>
        </p:spPr>
      </p:pic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FBC7BAF6-E2A7-4299-27D0-E0EC03FAC49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38" t="17500" r="38228" b="21111"/>
          <a:stretch>
            <a:fillRect/>
          </a:stretch>
        </p:blipFill>
        <p:spPr>
          <a:xfrm>
            <a:off x="8217124" y="0"/>
            <a:ext cx="1580019" cy="6916831"/>
          </a:xfrm>
          <a:prstGeom prst="rect">
            <a:avLst/>
          </a:prstGeom>
          <a:effectLst/>
        </p:spPr>
      </p:pic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73577A2F-10CA-1264-BCE5-5901C948E0F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72" t="17500" r="14655" b="21111"/>
          <a:stretch>
            <a:fillRect/>
          </a:stretch>
        </p:blipFill>
        <p:spPr>
          <a:xfrm>
            <a:off x="9797143" y="0"/>
            <a:ext cx="1770743" cy="6916831"/>
          </a:xfrm>
          <a:prstGeom prst="rect">
            <a:avLst/>
          </a:prstGeom>
          <a:effectLst/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6E9FFB48-4429-056B-193F-E6FC795619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064" y="381115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D65BAC6E-9D2F-E97C-2FA1-25B45C754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5" y="5329465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4784F4F-4308-CE7A-B6B8-A6D389D586FF}"/>
              </a:ext>
            </a:extLst>
          </p:cNvPr>
          <p:cNvSpPr txBox="1"/>
          <p:nvPr/>
        </p:nvSpPr>
        <p:spPr>
          <a:xfrm>
            <a:off x="667210" y="4484302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F6F4E9-14C4-B37D-185F-16339E94273E}"/>
              </a:ext>
            </a:extLst>
          </p:cNvPr>
          <p:cNvSpPr txBox="1"/>
          <p:nvPr/>
        </p:nvSpPr>
        <p:spPr>
          <a:xfrm>
            <a:off x="1629571" y="588625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52E6F7D-11E1-C79D-F977-71DECBE9585C}"/>
              </a:ext>
            </a:extLst>
          </p:cNvPr>
          <p:cNvSpPr txBox="1"/>
          <p:nvPr/>
        </p:nvSpPr>
        <p:spPr>
          <a:xfrm>
            <a:off x="1525143" y="3850823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561195-2BA1-3BB8-E355-C82761820106}"/>
              </a:ext>
            </a:extLst>
          </p:cNvPr>
          <p:cNvSpPr txBox="1"/>
          <p:nvPr/>
        </p:nvSpPr>
        <p:spPr>
          <a:xfrm>
            <a:off x="1629752" y="52457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4" name="Imagem 13" descr="Ícone&#10;&#10;O conteúdo gerado por IA pode estar incorreto.">
            <a:extLst>
              <a:ext uri="{FF2B5EF4-FFF2-40B4-BE49-F238E27FC236}">
                <a16:creationId xmlns:a16="http://schemas.microsoft.com/office/drawing/2014/main" id="{C1795B42-3D29-C396-B632-24EA8FA99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5" y="2476109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88958DC-3944-7649-4075-74C302CA7126}"/>
              </a:ext>
            </a:extLst>
          </p:cNvPr>
          <p:cNvSpPr txBox="1"/>
          <p:nvPr/>
        </p:nvSpPr>
        <p:spPr>
          <a:xfrm>
            <a:off x="1629571" y="303289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BF26488-2653-3EBE-3799-1FA3EA395264}"/>
              </a:ext>
            </a:extLst>
          </p:cNvPr>
          <p:cNvSpPr txBox="1"/>
          <p:nvPr/>
        </p:nvSpPr>
        <p:spPr>
          <a:xfrm>
            <a:off x="1629752" y="239244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B6FEC87B-F059-06EA-AF58-B720F3071C67}"/>
              </a:ext>
            </a:extLst>
          </p:cNvPr>
          <p:cNvGrpSpPr/>
          <p:nvPr/>
        </p:nvGrpSpPr>
        <p:grpSpPr>
          <a:xfrm>
            <a:off x="5411988" y="366897"/>
            <a:ext cx="850899" cy="1726197"/>
            <a:chOff x="5245101" y="278521"/>
            <a:chExt cx="850899" cy="1726197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33C9B035-F8A5-3E02-9850-75233DAC3F6F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Imagem 19" descr="Logotipo&#10;&#10;O conteúdo gerado por IA pode estar incorreto.">
              <a:extLst>
                <a:ext uri="{FF2B5EF4-FFF2-40B4-BE49-F238E27FC236}">
                  <a16:creationId xmlns:a16="http://schemas.microsoft.com/office/drawing/2014/main" id="{05F80133-8146-D207-EB44-F99DB9E03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D4B53444-F907-B05D-347F-4B219818D8DB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B015D924-55D8-BBA3-3088-3C5BFBE68EA6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BE9015A0-9005-F020-0C53-BBC987A5B53F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Imagem 23" descr="Logotipo&#10;&#10;O conteúdo gerado por IA pode estar incorreto.">
            <a:extLst>
              <a:ext uri="{FF2B5EF4-FFF2-40B4-BE49-F238E27FC236}">
                <a16:creationId xmlns:a16="http://schemas.microsoft.com/office/drawing/2014/main" id="{BFD2103F-1CEE-993C-1D47-680038282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Logotipo&#10;&#10;O conteúdo gerado por IA pode estar incorreto.">
            <a:extLst>
              <a:ext uri="{FF2B5EF4-FFF2-40B4-BE49-F238E27FC236}">
                <a16:creationId xmlns:a16="http://schemas.microsoft.com/office/drawing/2014/main" id="{7CBB0EFC-207B-9C68-3C6F-D9C11886E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m 27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DD1DFCE8-3CB3-6117-F2B3-B82D453880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6954073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455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0" grpId="0"/>
          <p:bldP spid="11" grpId="0"/>
          <p:bldP spid="12" grpId="0"/>
          <p:bldP spid="13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0" grpId="0"/>
          <p:bldP spid="11" grpId="0"/>
          <p:bldP spid="12" grpId="0"/>
          <p:bldP spid="13" grpId="0"/>
          <p:bldP spid="15" grpId="0"/>
          <p:bldP spid="16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B311CC-861B-FDF2-A610-48868A222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Forma&#10;&#10;O conteúdo gerado por IA pode estar incorreto.">
            <a:extLst>
              <a:ext uri="{FF2B5EF4-FFF2-40B4-BE49-F238E27FC236}">
                <a16:creationId xmlns:a16="http://schemas.microsoft.com/office/drawing/2014/main" id="{5169E841-D9C2-029A-C951-C8C917A61F27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4DA6A7-DE6C-27D0-E10E-183F2F0708E6}"/>
              </a:ext>
            </a:extLst>
          </p:cNvPr>
          <p:cNvSpPr txBox="1"/>
          <p:nvPr/>
        </p:nvSpPr>
        <p:spPr>
          <a:xfrm>
            <a:off x="8005696" y="2610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ED7AC50-C5C3-01BD-545C-048DB1B2F7E6}"/>
              </a:ext>
            </a:extLst>
          </p:cNvPr>
          <p:cNvSpPr txBox="1"/>
          <p:nvPr/>
        </p:nvSpPr>
        <p:spPr>
          <a:xfrm>
            <a:off x="8005696" y="13434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C5EC636-1247-5F3E-B27A-C88D5C47B5A6}"/>
              </a:ext>
            </a:extLst>
          </p:cNvPr>
          <p:cNvGrpSpPr/>
          <p:nvPr/>
        </p:nvGrpSpPr>
        <p:grpSpPr>
          <a:xfrm>
            <a:off x="199767" y="1855198"/>
            <a:ext cx="7973075" cy="4825808"/>
            <a:chOff x="199767" y="1248420"/>
            <a:chExt cx="7973075" cy="48258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Imagem 6" descr="Site&#10;&#10;O conteúdo gerado por IA pode estar incorreto.">
              <a:extLst>
                <a:ext uri="{FF2B5EF4-FFF2-40B4-BE49-F238E27FC236}">
                  <a16:creationId xmlns:a16="http://schemas.microsoft.com/office/drawing/2014/main" id="{BA569018-7D76-9C57-49D8-92D542A14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1333" y="1499506"/>
              <a:ext cx="6129943" cy="3972379"/>
            </a:xfrm>
            <a:prstGeom prst="rect">
              <a:avLst/>
            </a:prstGeom>
          </p:spPr>
        </p:pic>
        <p:pic>
          <p:nvPicPr>
            <p:cNvPr id="5" name="Imagem 4" descr="Tela de computador com fundo preto&#10;&#10;O conteúdo gerado por IA pode estar incorreto.">
              <a:extLst>
                <a:ext uri="{FF2B5EF4-FFF2-40B4-BE49-F238E27FC236}">
                  <a16:creationId xmlns:a16="http://schemas.microsoft.com/office/drawing/2014/main" id="{74D27A99-728B-FFEE-F6C5-04440340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67" y="1248420"/>
              <a:ext cx="7973075" cy="482580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49F2B24A-0E51-7EAE-17DF-B5C88F03331E}"/>
              </a:ext>
            </a:extLst>
          </p:cNvPr>
          <p:cNvGrpSpPr/>
          <p:nvPr/>
        </p:nvGrpSpPr>
        <p:grpSpPr>
          <a:xfrm>
            <a:off x="270434" y="186668"/>
            <a:ext cx="850899" cy="1726197"/>
            <a:chOff x="7538473" y="4775541"/>
            <a:chExt cx="850899" cy="1726197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EA0EF1FA-812B-80A6-EFDD-5E5CF4A82078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m 10" descr="Logotipo&#10;&#10;O conteúdo gerado por IA pode estar incorreto.">
              <a:extLst>
                <a:ext uri="{FF2B5EF4-FFF2-40B4-BE49-F238E27FC236}">
                  <a16:creationId xmlns:a16="http://schemas.microsoft.com/office/drawing/2014/main" id="{CC4A103A-72D8-9B1C-FFBA-4ED9AFAC8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E5BCE1EA-CE75-6DAC-1F8B-00D1FF8B87A9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C38B4E19-AA3F-6618-7A1D-9CBDE467EF47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3F673D5A-AE4C-EEE3-6826-8079F1C26B1D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7ABE47AF-4AAD-AA42-731D-42DB4957E8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9946" y="27564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Ícone&#10;&#10;O conteúdo gerado por IA pode estar incorreto.">
            <a:extLst>
              <a:ext uri="{FF2B5EF4-FFF2-40B4-BE49-F238E27FC236}">
                <a16:creationId xmlns:a16="http://schemas.microsoft.com/office/drawing/2014/main" id="{87D21A66-6584-9C59-A06B-FE7923F02F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696" y="4737414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C06B5F70-3206-03EF-F1E2-E8C9A01AA5BB}"/>
              </a:ext>
            </a:extLst>
          </p:cNvPr>
          <p:cNvSpPr txBox="1"/>
          <p:nvPr/>
        </p:nvSpPr>
        <p:spPr>
          <a:xfrm>
            <a:off x="8516570" y="3207195"/>
            <a:ext cx="201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D2ED5C9-7109-FB46-C94A-95430696E07C}"/>
              </a:ext>
            </a:extLst>
          </p:cNvPr>
          <p:cNvSpPr txBox="1"/>
          <p:nvPr/>
        </p:nvSpPr>
        <p:spPr>
          <a:xfrm>
            <a:off x="9152822" y="5094174"/>
            <a:ext cx="2254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6675669-E673-EEF9-050D-1B74A6EE2501}"/>
              </a:ext>
            </a:extLst>
          </p:cNvPr>
          <p:cNvSpPr txBox="1"/>
          <p:nvPr/>
        </p:nvSpPr>
        <p:spPr>
          <a:xfrm>
            <a:off x="8172842" y="2573716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FFB3596-A580-E695-A2E2-D2AC233066D5}"/>
              </a:ext>
            </a:extLst>
          </p:cNvPr>
          <p:cNvSpPr txBox="1"/>
          <p:nvPr/>
        </p:nvSpPr>
        <p:spPr>
          <a:xfrm>
            <a:off x="9153003" y="4453717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620C4884-C132-F582-C95C-B25D4913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5C7B9E0E-0083-C263-4178-9BAD6137B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0002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7" grpId="0"/>
          <p:bldP spid="18" grpId="0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7" grpId="0"/>
          <p:bldP spid="18" grpId="0"/>
          <p:bldP spid="19" grpId="0"/>
          <p:bldP spid="20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ECAA70-2D9D-2E4C-8F7A-BA6F3BD48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4697139-CC33-381C-2817-2E05874A1002}"/>
              </a:ext>
            </a:extLst>
          </p:cNvPr>
          <p:cNvGrpSpPr/>
          <p:nvPr/>
        </p:nvGrpSpPr>
        <p:grpSpPr>
          <a:xfrm>
            <a:off x="2733672" y="0"/>
            <a:ext cx="11095444" cy="6858000"/>
            <a:chOff x="2733672" y="0"/>
            <a:chExt cx="11095444" cy="6858000"/>
          </a:xfrm>
        </p:grpSpPr>
        <p:pic>
          <p:nvPicPr>
            <p:cNvPr id="14" name="Imagem 13" descr="Forma&#10;&#10;O conteúdo gerado por IA pode estar incorreto.">
              <a:extLst>
                <a:ext uri="{FF2B5EF4-FFF2-40B4-BE49-F238E27FC236}">
                  <a16:creationId xmlns:a16="http://schemas.microsoft.com/office/drawing/2014/main" id="{40081FEB-97D2-B48A-D066-FB493E013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3672" y="0"/>
              <a:ext cx="6858000" cy="6858000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8282CD7-91B3-6A16-12E7-47665C3AC60E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3B922AAB-A30F-055A-18BD-94DDE26812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6" r="22506"/>
          <a:stretch/>
        </p:blipFill>
        <p:spPr>
          <a:xfrm>
            <a:off x="371330" y="495299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3C9102BD-BD9D-B12D-7344-EC0FCF002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371330" y="3810382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4D95D9F-DF8F-D76D-C966-86BB08AD2F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r="22509"/>
          <a:stretch/>
        </p:blipFill>
        <p:spPr>
          <a:xfrm>
            <a:off x="9666215" y="3810382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B3329B3-FEE4-C9E5-1AE3-F3459E2F49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73"/>
          <a:stretch>
            <a:fillRect/>
          </a:stretch>
        </p:blipFill>
        <p:spPr>
          <a:xfrm>
            <a:off x="9666215" y="495298"/>
            <a:ext cx="2105170" cy="2552320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5555BC8-1810-9BE0-9DC6-5FAE7DC0A6C6}"/>
              </a:ext>
            </a:extLst>
          </p:cNvPr>
          <p:cNvSpPr txBox="1"/>
          <p:nvPr/>
        </p:nvSpPr>
        <p:spPr>
          <a:xfrm>
            <a:off x="2730901" y="51369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AAD8354-2E61-19EC-593D-A38DB75B35C6}"/>
              </a:ext>
            </a:extLst>
          </p:cNvPr>
          <p:cNvSpPr txBox="1"/>
          <p:nvPr/>
        </p:nvSpPr>
        <p:spPr>
          <a:xfrm>
            <a:off x="2731082" y="44964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BB21A75-5265-6D63-8F7E-3286095EC2C4}"/>
              </a:ext>
            </a:extLst>
          </p:cNvPr>
          <p:cNvSpPr txBox="1"/>
          <p:nvPr/>
        </p:nvSpPr>
        <p:spPr>
          <a:xfrm>
            <a:off x="2730720" y="18095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76608C4-2BFF-3359-60F9-96C870E62FB5}"/>
              </a:ext>
            </a:extLst>
          </p:cNvPr>
          <p:cNvSpPr txBox="1"/>
          <p:nvPr/>
        </p:nvSpPr>
        <p:spPr>
          <a:xfrm>
            <a:off x="2730901" y="1169098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273559C-6FD7-B187-B201-DB2BCCDBF499}"/>
              </a:ext>
            </a:extLst>
          </p:cNvPr>
          <p:cNvSpPr txBox="1"/>
          <p:nvPr/>
        </p:nvSpPr>
        <p:spPr>
          <a:xfrm>
            <a:off x="6539668" y="51369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6D15988-7952-825F-D253-85A3DF31A2C0}"/>
              </a:ext>
            </a:extLst>
          </p:cNvPr>
          <p:cNvSpPr txBox="1"/>
          <p:nvPr/>
        </p:nvSpPr>
        <p:spPr>
          <a:xfrm>
            <a:off x="7137111" y="4496498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22D1C0-ED25-41E3-8B34-BDD6D0F93E14}"/>
              </a:ext>
            </a:extLst>
          </p:cNvPr>
          <p:cNvSpPr txBox="1"/>
          <p:nvPr/>
        </p:nvSpPr>
        <p:spPr>
          <a:xfrm>
            <a:off x="6539668" y="1809555"/>
            <a:ext cx="2936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 o assunto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A765782-C5FA-0AC0-F924-7208B51FD5F4}"/>
              </a:ext>
            </a:extLst>
          </p:cNvPr>
          <p:cNvSpPr txBox="1"/>
          <p:nvPr/>
        </p:nvSpPr>
        <p:spPr>
          <a:xfrm>
            <a:off x="7103448" y="1169098"/>
            <a:ext cx="23727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4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331AD405-E552-B7BD-4327-31596A5BBFDE}"/>
              </a:ext>
            </a:extLst>
          </p:cNvPr>
          <p:cNvGrpSpPr/>
          <p:nvPr/>
        </p:nvGrpSpPr>
        <p:grpSpPr>
          <a:xfrm>
            <a:off x="5670550" y="2417910"/>
            <a:ext cx="850899" cy="1726197"/>
            <a:chOff x="5245101" y="278521"/>
            <a:chExt cx="850899" cy="1726197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9F815F89-6B58-911E-5042-E0916D780A43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 descr="Logotipo&#10;&#10;O conteúdo gerado por IA pode estar incorreto.">
              <a:extLst>
                <a:ext uri="{FF2B5EF4-FFF2-40B4-BE49-F238E27FC236}">
                  <a16:creationId xmlns:a16="http://schemas.microsoft.com/office/drawing/2014/main" id="{348D0CBE-FA13-12EE-A629-1BF40467E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8C9DDA18-9B0F-1532-7B5F-181F2C0CCE6B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2EF82D8D-0DFF-E0DE-0D50-B14C4A501EC0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544FDD2C-BBFE-7A56-9A60-FC2840C0AA53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A1DC215B-BF19-E686-1AAB-A32D2DD015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Logotipo&#10;&#10;O conteúdo gerado por IA pode estar incorreto.">
            <a:extLst>
              <a:ext uri="{FF2B5EF4-FFF2-40B4-BE49-F238E27FC236}">
                <a16:creationId xmlns:a16="http://schemas.microsoft.com/office/drawing/2014/main" id="{70592F21-E4D8-C4E4-EC1E-A8043FAFDE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5095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  <p:bldP spid="9" grpId="0"/>
          <p:bldP spid="10" grpId="0"/>
          <p:bldP spid="11" grpId="0"/>
          <p:bldP spid="12" grpId="0"/>
          <p:bldP spid="13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89BBB2-8CC1-5C81-59EC-5DF1DDEEC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BD88FF5D-A959-827A-0C38-E0B1D78B124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D29F874-31DD-FA49-0C34-6FCD194D5BFE}"/>
              </a:ext>
            </a:extLst>
          </p:cNvPr>
          <p:cNvSpPr txBox="1"/>
          <p:nvPr/>
        </p:nvSpPr>
        <p:spPr>
          <a:xfrm>
            <a:off x="8262840" y="212787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7B5530-8AAF-4BD1-947F-668871CFE7A5}"/>
              </a:ext>
            </a:extLst>
          </p:cNvPr>
          <p:cNvSpPr txBox="1"/>
          <p:nvPr/>
        </p:nvSpPr>
        <p:spPr>
          <a:xfrm>
            <a:off x="8262840" y="1295217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9D9299C-8189-7938-4946-8F566E111CA4}"/>
              </a:ext>
            </a:extLst>
          </p:cNvPr>
          <p:cNvSpPr txBox="1"/>
          <p:nvPr/>
        </p:nvSpPr>
        <p:spPr>
          <a:xfrm>
            <a:off x="5188548" y="3319830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6F0A78C-8E7C-CBD9-D813-581C24D2FF49}"/>
              </a:ext>
            </a:extLst>
          </p:cNvPr>
          <p:cNvGrpSpPr/>
          <p:nvPr/>
        </p:nvGrpSpPr>
        <p:grpSpPr>
          <a:xfrm flipH="1">
            <a:off x="494825" y="543409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" name="Mockup">
              <a:extLst>
                <a:ext uri="{FF2B5EF4-FFF2-40B4-BE49-F238E27FC236}">
                  <a16:creationId xmlns:a16="http://schemas.microsoft.com/office/drawing/2014/main" id="{D7305BAF-2B4E-8D5D-57B0-A1D667EBF922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AB65AD1C-CDB8-0D2D-5CD5-5614F298B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20" r="13120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15" name="Mockup">
              <a:extLst>
                <a:ext uri="{FF2B5EF4-FFF2-40B4-BE49-F238E27FC236}">
                  <a16:creationId xmlns:a16="http://schemas.microsoft.com/office/drawing/2014/main" id="{2BD1140A-E7F6-A23E-0320-C15915A46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03B2F1BA-E12F-2D6D-5E1E-3153137C1CA9}"/>
              </a:ext>
            </a:extLst>
          </p:cNvPr>
          <p:cNvGrpSpPr/>
          <p:nvPr/>
        </p:nvGrpSpPr>
        <p:grpSpPr>
          <a:xfrm>
            <a:off x="5874833" y="559646"/>
            <a:ext cx="850899" cy="1726197"/>
            <a:chOff x="5245101" y="278521"/>
            <a:chExt cx="850899" cy="1726197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FADF8185-1E03-6A10-9957-B23B30473045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Imagem 17" descr="Logotipo&#10;&#10;O conteúdo gerado por IA pode estar incorreto.">
              <a:extLst>
                <a:ext uri="{FF2B5EF4-FFF2-40B4-BE49-F238E27FC236}">
                  <a16:creationId xmlns:a16="http://schemas.microsoft.com/office/drawing/2014/main" id="{E1F38A94-1E16-52F7-73CA-B33AB9479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1CC1663B-9AB7-BB25-6D5F-00EC598C06AF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B4C44EE2-1F4B-4F67-3981-3491933CC991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BC6BC2D3-F809-EF10-3F1B-EFBDE6DBD92F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8027B61D-908D-D647-6ECC-938C2BF303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08FF4667-439D-EB87-5EA6-15EF61971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426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830972-3B05-F9F0-D3D5-8003B7F7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FE48CEF-692D-D883-EBD3-EA4D35BF0351}"/>
              </a:ext>
            </a:extLst>
          </p:cNvPr>
          <p:cNvSpPr txBox="1"/>
          <p:nvPr/>
        </p:nvSpPr>
        <p:spPr>
          <a:xfrm>
            <a:off x="414724" y="2810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730D36-9781-339B-6F01-52D4B88EF879}"/>
              </a:ext>
            </a:extLst>
          </p:cNvPr>
          <p:cNvSpPr txBox="1"/>
          <p:nvPr/>
        </p:nvSpPr>
        <p:spPr>
          <a:xfrm>
            <a:off x="414724" y="13634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7E2B2F1-CDD9-1C0A-968B-2061735D4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6445534" y="196883"/>
            <a:ext cx="5331742" cy="6464234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6681A3A4-EA07-EA80-3CA1-3D747B0B4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064" y="381115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B83395F7-D255-7524-80F7-7FF58B3A5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5" y="5329465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56CFA20-9F57-F585-5C23-69DC3E5F6C3D}"/>
              </a:ext>
            </a:extLst>
          </p:cNvPr>
          <p:cNvSpPr txBox="1"/>
          <p:nvPr/>
        </p:nvSpPr>
        <p:spPr>
          <a:xfrm>
            <a:off x="667210" y="4484302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C05DD9F-2710-F67A-C1A4-577D850F67EF}"/>
              </a:ext>
            </a:extLst>
          </p:cNvPr>
          <p:cNvSpPr txBox="1"/>
          <p:nvPr/>
        </p:nvSpPr>
        <p:spPr>
          <a:xfrm>
            <a:off x="1629571" y="588625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6333E4-EED0-F3E5-6128-86B020BE671C}"/>
              </a:ext>
            </a:extLst>
          </p:cNvPr>
          <p:cNvSpPr txBox="1"/>
          <p:nvPr/>
        </p:nvSpPr>
        <p:spPr>
          <a:xfrm>
            <a:off x="1525143" y="3850823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E5FC459-1BC9-28A8-D9C7-256D04CFF37C}"/>
              </a:ext>
            </a:extLst>
          </p:cNvPr>
          <p:cNvSpPr txBox="1"/>
          <p:nvPr/>
        </p:nvSpPr>
        <p:spPr>
          <a:xfrm>
            <a:off x="1629752" y="5245798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6D131D63-E0CE-0124-DCE9-1CBD5F664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45" y="2476109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C8782E-256C-C335-4DB9-21313AE70B56}"/>
              </a:ext>
            </a:extLst>
          </p:cNvPr>
          <p:cNvSpPr txBox="1"/>
          <p:nvPr/>
        </p:nvSpPr>
        <p:spPr>
          <a:xfrm>
            <a:off x="1629571" y="303289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9FD0D18-CFCA-5919-035F-E9A3840AACFA}"/>
              </a:ext>
            </a:extLst>
          </p:cNvPr>
          <p:cNvSpPr txBox="1"/>
          <p:nvPr/>
        </p:nvSpPr>
        <p:spPr>
          <a:xfrm>
            <a:off x="1629752" y="239244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2706810B-E365-C9EB-9C3C-C0E62A2CE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Logotipo&#10;&#10;O conteúdo gerado por IA pode estar incorreto.">
            <a:extLst>
              <a:ext uri="{FF2B5EF4-FFF2-40B4-BE49-F238E27FC236}">
                <a16:creationId xmlns:a16="http://schemas.microsoft.com/office/drawing/2014/main" id="{1952EB9C-E971-A24B-3BDB-2F739571A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7937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8" grpId="0"/>
          <p:bldP spid="9" grpId="0"/>
          <p:bldP spid="10" grpId="0"/>
          <p:bldP spid="11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8" grpId="0"/>
          <p:bldP spid="9" grpId="0"/>
          <p:bldP spid="10" grpId="0"/>
          <p:bldP spid="11" grpId="0"/>
          <p:bldP spid="13" grpId="0"/>
          <p:bldP spid="14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319B012-B872-2D13-97D5-24B0752E57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D32FC470-1BCD-68C1-83A5-9577A43FE5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4185997">
            <a:off x="12765725" y="5325908"/>
            <a:ext cx="1166430" cy="14009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C481BA2A-50E0-893C-FD27-7C97D61EF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118165" y="-1852159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D2EBCFE-F23E-D80F-AC13-F3DBD00C6E74}"/>
              </a:ext>
            </a:extLst>
          </p:cNvPr>
          <p:cNvSpPr txBox="1"/>
          <p:nvPr/>
        </p:nvSpPr>
        <p:spPr>
          <a:xfrm>
            <a:off x="6423639" y="2071705"/>
            <a:ext cx="509787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AEE8051-C368-A47B-9DAF-C84CFB68AB3B}"/>
              </a:ext>
            </a:extLst>
          </p:cNvPr>
          <p:cNvSpPr txBox="1"/>
          <p:nvPr/>
        </p:nvSpPr>
        <p:spPr>
          <a:xfrm>
            <a:off x="6595160" y="3617686"/>
            <a:ext cx="4754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7" name="Imagem 6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9B61181F-B9AC-6C18-57A4-9FD365A7B0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685" y="566056"/>
            <a:ext cx="4194629" cy="62919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985731C-46AF-6331-DA1D-7C28A6B7D351}"/>
              </a:ext>
            </a:extLst>
          </p:cNvPr>
          <p:cNvGrpSpPr/>
          <p:nvPr/>
        </p:nvGrpSpPr>
        <p:grpSpPr>
          <a:xfrm>
            <a:off x="7538473" y="4775541"/>
            <a:ext cx="850899" cy="1726197"/>
            <a:chOff x="7538473" y="4775541"/>
            <a:chExt cx="850899" cy="1726197"/>
          </a:xfrm>
        </p:grpSpPr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17379AE2-60A5-41A1-3E39-F4D42F693087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Imagem 8" descr="Logotipo&#10;&#10;O conteúdo gerado por IA pode estar incorreto.">
              <a:extLst>
                <a:ext uri="{FF2B5EF4-FFF2-40B4-BE49-F238E27FC236}">
                  <a16:creationId xmlns:a16="http://schemas.microsoft.com/office/drawing/2014/main" id="{29CEEAE7-0526-43FC-2379-63E45FB03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38CF2015-6759-2DB6-747F-B91616DB2A8F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97C605FC-EB26-D86A-6FF3-070D9927FFF6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BCBD6F78-40F6-F933-FE3E-CB41CD279973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01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6F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977038-2088-6C98-813C-2DBC87BF6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47CF7FFA-55C0-75DE-8B6C-08931B5844A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3" name="Imagem 2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E1B945D0-F73C-B78C-F4BE-B55378F48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-5010150"/>
            <a:ext cx="8610600" cy="129159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Desenho de mulher com a mão no queixo&#10;&#10;O conteúdo gerado por IA pode estar incorreto.">
            <a:extLst>
              <a:ext uri="{FF2B5EF4-FFF2-40B4-BE49-F238E27FC236}">
                <a16:creationId xmlns:a16="http://schemas.microsoft.com/office/drawing/2014/main" id="{EFEA9BAB-11F6-CC88-3365-CFC982276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00" y="3676650"/>
            <a:ext cx="1993900" cy="2990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E01A9C42-CBE2-482B-3311-BA6B36509B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67678" y="-395125"/>
            <a:ext cx="6207721" cy="74560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DC73BAE-E9E8-284A-2D33-A07B8B9854D9}"/>
              </a:ext>
            </a:extLst>
          </p:cNvPr>
          <p:cNvSpPr txBox="1"/>
          <p:nvPr/>
        </p:nvSpPr>
        <p:spPr>
          <a:xfrm>
            <a:off x="869950" y="3186296"/>
            <a:ext cx="4533900" cy="2223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Uma frase de </a:t>
            </a:r>
            <a:r>
              <a:rPr lang="pt-BR" sz="44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impacto</a:t>
            </a:r>
            <a:r>
              <a:rPr lang="pt-BR" sz="44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para encerrar.</a:t>
            </a:r>
            <a:endParaRPr lang="pt-BR" sz="40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39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D86B3491-F5E7-8BF7-4F63-4877A7A00C29}"/>
              </a:ext>
            </a:extLst>
          </p:cNvPr>
          <p:cNvGrpSpPr/>
          <p:nvPr/>
        </p:nvGrpSpPr>
        <p:grpSpPr>
          <a:xfrm>
            <a:off x="5496098" y="0"/>
            <a:ext cx="8333018" cy="6858000"/>
            <a:chOff x="5496098" y="0"/>
            <a:chExt cx="8333018" cy="6858000"/>
          </a:xfrm>
        </p:grpSpPr>
        <p:pic>
          <p:nvPicPr>
            <p:cNvPr id="22" name="Imagem 21" descr="Forma&#10;&#10;O conteúdo gerado por IA pode estar incorreto.">
              <a:extLst>
                <a:ext uri="{FF2B5EF4-FFF2-40B4-BE49-F238E27FC236}">
                  <a16:creationId xmlns:a16="http://schemas.microsoft.com/office/drawing/2014/main" id="{6DA08F34-8641-0A0A-7989-5C89F0E43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6098" y="0"/>
              <a:ext cx="6858000" cy="6858000"/>
            </a:xfrm>
            <a:prstGeom prst="rect">
              <a:avLst/>
            </a:prstGeom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78C0DF92-E908-0582-7F96-33ED299FDD35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4012DB3E-AC9E-71CA-0468-60C8D90752E7}"/>
              </a:ext>
            </a:extLst>
          </p:cNvPr>
          <p:cNvSpPr txBox="1"/>
          <p:nvPr/>
        </p:nvSpPr>
        <p:spPr>
          <a:xfrm>
            <a:off x="414724" y="4461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CFA0B7-92E0-1EF3-93CD-19422DE7FD09}"/>
              </a:ext>
            </a:extLst>
          </p:cNvPr>
          <p:cNvSpPr txBox="1"/>
          <p:nvPr/>
        </p:nvSpPr>
        <p:spPr>
          <a:xfrm>
            <a:off x="414724" y="15285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1FD788E6-8BF6-1FB1-9020-ECE2A0E7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379422" y="707412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A905386-CF20-BF17-A7D9-86C778AAACFF}"/>
              </a:ext>
            </a:extLst>
          </p:cNvPr>
          <p:cNvSpPr txBox="1"/>
          <p:nvPr/>
        </p:nvSpPr>
        <p:spPr>
          <a:xfrm>
            <a:off x="414724" y="3119149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DA2C38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43291F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m 13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6027CF4A-2A56-FDEC-D9A8-137A920FD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772" r="40997" b="2970"/>
          <a:stretch>
            <a:fillRect/>
          </a:stretch>
        </p:blipFill>
        <p:spPr>
          <a:xfrm>
            <a:off x="7022356" y="196883"/>
            <a:ext cx="5331742" cy="6464234"/>
          </a:xfrm>
          <a:custGeom>
            <a:avLst/>
            <a:gdLst>
              <a:gd name="csX0" fmla="*/ 3975273 w 5331742"/>
              <a:gd name="csY0" fmla="*/ 93 h 6464234"/>
              <a:gd name="csX1" fmla="*/ 4044652 w 5331742"/>
              <a:gd name="csY1" fmla="*/ 1056 h 6464234"/>
              <a:gd name="csX2" fmla="*/ 3663249 w 5331742"/>
              <a:gd name="csY2" fmla="*/ 1137150 h 6464234"/>
              <a:gd name="csX3" fmla="*/ 2778718 w 5331742"/>
              <a:gd name="csY3" fmla="*/ 1510439 h 6464234"/>
              <a:gd name="csX4" fmla="*/ 2900443 w 5331742"/>
              <a:gd name="csY4" fmla="*/ 2054141 h 6464234"/>
              <a:gd name="csX5" fmla="*/ 5018448 w 5331742"/>
              <a:gd name="csY5" fmla="*/ 2167751 h 6464234"/>
              <a:gd name="csX6" fmla="*/ 2673224 w 5331742"/>
              <a:gd name="csY6" fmla="*/ 6249578 h 6464234"/>
              <a:gd name="csX7" fmla="*/ 311769 w 5331742"/>
              <a:gd name="csY7" fmla="*/ 2159636 h 6464234"/>
              <a:gd name="csX8" fmla="*/ 2413545 w 5331742"/>
              <a:gd name="csY8" fmla="*/ 2046026 h 6464234"/>
              <a:gd name="csX9" fmla="*/ 1407289 w 5331742"/>
              <a:gd name="csY9" fmla="*/ 536643 h 6464234"/>
              <a:gd name="csX10" fmla="*/ 1658853 w 5331742"/>
              <a:gd name="csY10" fmla="*/ 122780 h 6464234"/>
              <a:gd name="csX11" fmla="*/ 2567729 w 5331742"/>
              <a:gd name="csY11" fmla="*/ 1064116 h 6464234"/>
              <a:gd name="csX12" fmla="*/ 2908558 w 5331742"/>
              <a:gd name="csY12" fmla="*/ 382459 h 6464234"/>
              <a:gd name="csX13" fmla="*/ 3975273 w 5331742"/>
              <a:gd name="csY13" fmla="*/ 93 h 64642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5331742" h="6464234">
                <a:moveTo>
                  <a:pt x="3975273" y="93"/>
                </a:moveTo>
                <a:cubicBezTo>
                  <a:pt x="4019262" y="-370"/>
                  <a:pt x="4044652" y="1056"/>
                  <a:pt x="4044652" y="1056"/>
                </a:cubicBezTo>
                <a:cubicBezTo>
                  <a:pt x="4044652" y="1056"/>
                  <a:pt x="4085227" y="715172"/>
                  <a:pt x="3663249" y="1137150"/>
                </a:cubicBezTo>
                <a:cubicBezTo>
                  <a:pt x="3403570" y="1404944"/>
                  <a:pt x="3030282" y="1486094"/>
                  <a:pt x="2778718" y="1510439"/>
                </a:cubicBezTo>
                <a:cubicBezTo>
                  <a:pt x="2835523" y="1680853"/>
                  <a:pt x="2884213" y="1859382"/>
                  <a:pt x="2900443" y="2054141"/>
                </a:cubicBezTo>
                <a:cubicBezTo>
                  <a:pt x="3500950" y="1916187"/>
                  <a:pt x="4288102" y="1372484"/>
                  <a:pt x="5018448" y="2167751"/>
                </a:cubicBezTo>
                <a:cubicBezTo>
                  <a:pt x="5805599" y="3036052"/>
                  <a:pt x="5140173" y="7483052"/>
                  <a:pt x="2673224" y="6249578"/>
                </a:cubicBezTo>
                <a:cubicBezTo>
                  <a:pt x="198160" y="7474937"/>
                  <a:pt x="-475382" y="3027937"/>
                  <a:pt x="311769" y="2159636"/>
                </a:cubicBezTo>
                <a:cubicBezTo>
                  <a:pt x="1025886" y="1372484"/>
                  <a:pt x="1821152" y="1899957"/>
                  <a:pt x="2413545" y="2046026"/>
                </a:cubicBezTo>
                <a:cubicBezTo>
                  <a:pt x="2291820" y="1088461"/>
                  <a:pt x="1415404" y="544758"/>
                  <a:pt x="1407289" y="536643"/>
                </a:cubicBezTo>
                <a:lnTo>
                  <a:pt x="1658853" y="122780"/>
                </a:lnTo>
                <a:cubicBezTo>
                  <a:pt x="1691313" y="147125"/>
                  <a:pt x="2210671" y="463608"/>
                  <a:pt x="2567729" y="1064116"/>
                </a:cubicBezTo>
                <a:cubicBezTo>
                  <a:pt x="2616419" y="836897"/>
                  <a:pt x="2713798" y="577218"/>
                  <a:pt x="2908558" y="382459"/>
                </a:cubicBezTo>
                <a:cubicBezTo>
                  <a:pt x="3244822" y="39602"/>
                  <a:pt x="3784657" y="2102"/>
                  <a:pt x="3975273" y="93"/>
                </a:cubicBezTo>
                <a:close/>
              </a:path>
            </a:pathLst>
          </a:custGeom>
          <a:effectLst>
            <a:outerShdw blurRad="508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C59CE34-FB41-1FEE-FD87-E6C46F406896}"/>
              </a:ext>
            </a:extLst>
          </p:cNvPr>
          <p:cNvGrpSpPr/>
          <p:nvPr/>
        </p:nvGrpSpPr>
        <p:grpSpPr>
          <a:xfrm>
            <a:off x="5245101" y="278521"/>
            <a:ext cx="850899" cy="1726197"/>
            <a:chOff x="5245101" y="278521"/>
            <a:chExt cx="850899" cy="1726197"/>
          </a:xfrm>
        </p:grpSpPr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D84D7293-501D-024E-F181-50F6B63BF634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Imagem 15" descr="Logotipo&#10;&#10;O conteúdo gerado por IA pode estar incorreto.">
              <a:extLst>
                <a:ext uri="{FF2B5EF4-FFF2-40B4-BE49-F238E27FC236}">
                  <a16:creationId xmlns:a16="http://schemas.microsoft.com/office/drawing/2014/main" id="{D04F417A-6D6C-5EF0-DF5C-842D57979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D65F0471-A912-6B4A-F0DF-CFB2CAFA91C1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D00ABF82-0259-2A74-1DEC-95F374605B83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D2E8F6AD-9B1C-E311-C880-FFE85CAA0ED9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E1DD7877-D48C-34EB-0262-A142723D8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06835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Forma&#10;&#10;O conteúdo gerado por IA pode estar incorreto.">
            <a:extLst>
              <a:ext uri="{FF2B5EF4-FFF2-40B4-BE49-F238E27FC236}">
                <a16:creationId xmlns:a16="http://schemas.microsoft.com/office/drawing/2014/main" id="{9C66AC55-686F-559A-7A1D-4008ED5744F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1AD69FE-8553-896F-F3FE-A39637AD84D8}"/>
              </a:ext>
            </a:extLst>
          </p:cNvPr>
          <p:cNvSpPr txBox="1"/>
          <p:nvPr/>
        </p:nvSpPr>
        <p:spPr>
          <a:xfrm>
            <a:off x="7991182" y="388048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19ACD64-1A91-858D-0D76-C6A7D6652816}"/>
              </a:ext>
            </a:extLst>
          </p:cNvPr>
          <p:cNvSpPr txBox="1"/>
          <p:nvPr/>
        </p:nvSpPr>
        <p:spPr>
          <a:xfrm>
            <a:off x="7991182" y="1470478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0BCC87-D469-44A0-12A3-1A5EB034C931}"/>
              </a:ext>
            </a:extLst>
          </p:cNvPr>
          <p:cNvSpPr txBox="1"/>
          <p:nvPr/>
        </p:nvSpPr>
        <p:spPr>
          <a:xfrm>
            <a:off x="4987422" y="3429000"/>
            <a:ext cx="6607632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DA2C38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43291F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Carro de corrida&#10;&#10;O conteúdo gerado por IA pode estar incorreto.">
            <a:extLst>
              <a:ext uri="{FF2B5EF4-FFF2-40B4-BE49-F238E27FC236}">
                <a16:creationId xmlns:a16="http://schemas.microsoft.com/office/drawing/2014/main" id="{81F018C4-7C3A-B35E-DD21-399A746FC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0" r="8041"/>
          <a:stretch>
            <a:fillRect/>
          </a:stretch>
        </p:blipFill>
        <p:spPr>
          <a:xfrm>
            <a:off x="310246" y="3429000"/>
            <a:ext cx="3396885" cy="314456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7ED27B2-9115-28F1-735B-D3EEC48B7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r="13992"/>
          <a:stretch/>
        </p:blipFill>
        <p:spPr>
          <a:xfrm>
            <a:off x="1869784" y="282913"/>
            <a:ext cx="3396885" cy="3144569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F208EDE0-5EDE-CBEE-6EA5-DA77CD8657EB}"/>
              </a:ext>
            </a:extLst>
          </p:cNvPr>
          <p:cNvGrpSpPr/>
          <p:nvPr/>
        </p:nvGrpSpPr>
        <p:grpSpPr>
          <a:xfrm>
            <a:off x="469901" y="513722"/>
            <a:ext cx="850899" cy="1726197"/>
            <a:chOff x="5245101" y="278521"/>
            <a:chExt cx="850899" cy="1726197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795B3AF3-6529-F9BC-0F30-DCB90326564E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m 10" descr="Logotipo&#10;&#10;O conteúdo gerado por IA pode estar incorreto.">
              <a:extLst>
                <a:ext uri="{FF2B5EF4-FFF2-40B4-BE49-F238E27FC236}">
                  <a16:creationId xmlns:a16="http://schemas.microsoft.com/office/drawing/2014/main" id="{BC3FAC29-2FAF-B998-A847-6A57BB56C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48B2549-2077-26EB-E3F2-AF98A3421298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858A85CC-4BD9-146C-3E85-946528C1CD1A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1B4BC3DB-4505-AAFE-5EA4-8A4951E24A57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Imagem 14" descr="Logotipo&#10;&#10;O conteúdo gerado por IA pode estar incorreto.">
            <a:extLst>
              <a:ext uri="{FF2B5EF4-FFF2-40B4-BE49-F238E27FC236}">
                <a16:creationId xmlns:a16="http://schemas.microsoft.com/office/drawing/2014/main" id="{1667968B-E8FF-2CC8-C625-B34F460409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Logotipo&#10;&#10;O conteúdo gerado por IA pode estar incorreto.">
            <a:extLst>
              <a:ext uri="{FF2B5EF4-FFF2-40B4-BE49-F238E27FC236}">
                <a16:creationId xmlns:a16="http://schemas.microsoft.com/office/drawing/2014/main" id="{11EA68C7-7001-59FB-92F1-B686594F1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6932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2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4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C3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7504C4CA-4D7B-3F87-791D-1DE6149522D2}"/>
              </a:ext>
            </a:extLst>
          </p:cNvPr>
          <p:cNvGrpSpPr/>
          <p:nvPr/>
        </p:nvGrpSpPr>
        <p:grpSpPr>
          <a:xfrm>
            <a:off x="5454650" y="3220932"/>
            <a:ext cx="6496050" cy="3256067"/>
            <a:chOff x="5454650" y="3220932"/>
            <a:chExt cx="6496050" cy="3256067"/>
          </a:xfrm>
        </p:grpSpPr>
        <p:pic>
          <p:nvPicPr>
            <p:cNvPr id="3" name="Imagem 2" descr="Uma imagem contendo pessoa, recipiente, homem, caixa&#10;&#10;O conteúdo gerado por IA pode estar incorreto.">
              <a:extLst>
                <a:ext uri="{FF2B5EF4-FFF2-40B4-BE49-F238E27FC236}">
                  <a16:creationId xmlns:a16="http://schemas.microsoft.com/office/drawing/2014/main" id="{F2E9D660-0BBA-4401-654D-11A8800D6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5" t="9814" r="1851" b="8334"/>
            <a:stretch>
              <a:fillRect/>
            </a:stretch>
          </p:blipFill>
          <p:spPr>
            <a:xfrm>
              <a:off x="6337300" y="3220932"/>
              <a:ext cx="5613400" cy="325606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Seta: para a Esquerda 3">
              <a:extLst>
                <a:ext uri="{FF2B5EF4-FFF2-40B4-BE49-F238E27FC236}">
                  <a16:creationId xmlns:a16="http://schemas.microsoft.com/office/drawing/2014/main" id="{C61FC133-266C-D3FC-3C3A-17CD42E26937}"/>
                </a:ext>
              </a:extLst>
            </p:cNvPr>
            <p:cNvSpPr/>
            <p:nvPr/>
          </p:nvSpPr>
          <p:spPr>
            <a:xfrm>
              <a:off x="5454650" y="4848965"/>
              <a:ext cx="1765300" cy="802535"/>
            </a:xfrm>
            <a:prstGeom prst="leftArrow">
              <a:avLst/>
            </a:prstGeom>
            <a:solidFill>
              <a:srgbClr val="DA2C3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7081D72D-A090-CE5F-F54F-53E18183635B}"/>
              </a:ext>
            </a:extLst>
          </p:cNvPr>
          <p:cNvSpPr txBox="1"/>
          <p:nvPr/>
        </p:nvSpPr>
        <p:spPr>
          <a:xfrm>
            <a:off x="414724" y="446105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5BCB53C-BD02-6A3D-AE33-78471C481EEC}"/>
              </a:ext>
            </a:extLst>
          </p:cNvPr>
          <p:cNvSpPr txBox="1"/>
          <p:nvPr/>
        </p:nvSpPr>
        <p:spPr>
          <a:xfrm>
            <a:off x="414724" y="1528535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4F0BB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8593502-A7BA-553A-0326-1D1DF3193B83}"/>
              </a:ext>
            </a:extLst>
          </p:cNvPr>
          <p:cNvSpPr txBox="1"/>
          <p:nvPr/>
        </p:nvSpPr>
        <p:spPr>
          <a:xfrm>
            <a:off x="4657222" y="392701"/>
            <a:ext cx="6607632" cy="242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3600" dirty="0">
                <a:solidFill>
                  <a:srgbClr val="F4F0BB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200" dirty="0">
              <a:solidFill>
                <a:srgbClr val="F4F0BB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AC99785-A251-E93B-1BD2-F7DF158B01C0}"/>
              </a:ext>
            </a:extLst>
          </p:cNvPr>
          <p:cNvGrpSpPr/>
          <p:nvPr/>
        </p:nvGrpSpPr>
        <p:grpSpPr>
          <a:xfrm>
            <a:off x="11131550" y="3122768"/>
            <a:ext cx="850899" cy="1726197"/>
            <a:chOff x="7538473" y="4775541"/>
            <a:chExt cx="850899" cy="1726197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2DE8DBB7-9FAE-7C5B-CB2B-95DA1926C2AD}"/>
                </a:ext>
              </a:extLst>
            </p:cNvPr>
            <p:cNvCxnSpPr/>
            <p:nvPr/>
          </p:nvCxnSpPr>
          <p:spPr>
            <a:xfrm>
              <a:off x="8271658" y="5534474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m 9" descr="Logotipo&#10;&#10;O conteúdo gerado por IA pode estar incorreto.">
              <a:extLst>
                <a:ext uri="{FF2B5EF4-FFF2-40B4-BE49-F238E27FC236}">
                  <a16:creationId xmlns:a16="http://schemas.microsoft.com/office/drawing/2014/main" id="{9D2810CD-13E5-9FAE-3321-1C45F9B63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7538473" y="547973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AD901612-D5AB-8DA2-D8B6-1A758550DEA0}"/>
                </a:ext>
              </a:extLst>
            </p:cNvPr>
            <p:cNvCxnSpPr/>
            <p:nvPr/>
          </p:nvCxnSpPr>
          <p:spPr>
            <a:xfrm>
              <a:off x="8013978" y="4775541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3CB508B3-0BFF-91D6-35CB-E5076167F1DC}"/>
                </a:ext>
              </a:extLst>
            </p:cNvPr>
            <p:cNvCxnSpPr/>
            <p:nvPr/>
          </p:nvCxnSpPr>
          <p:spPr>
            <a:xfrm>
              <a:off x="7538473" y="5369375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7BDB0CAB-F3FC-EB9D-4B18-A5CF50ACA012}"/>
                </a:ext>
              </a:extLst>
            </p:cNvPr>
            <p:cNvCxnSpPr/>
            <p:nvPr/>
          </p:nvCxnSpPr>
          <p:spPr>
            <a:xfrm>
              <a:off x="8389372" y="5286543"/>
              <a:ext cx="0" cy="704193"/>
            </a:xfrm>
            <a:prstGeom prst="line">
              <a:avLst/>
            </a:prstGeom>
            <a:ln>
              <a:solidFill>
                <a:srgbClr val="43291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Imagem 13" descr="Ícone&#10;&#10;O conteúdo gerado por IA pode estar incorreto.">
            <a:extLst>
              <a:ext uri="{FF2B5EF4-FFF2-40B4-BE49-F238E27FC236}">
                <a16:creationId xmlns:a16="http://schemas.microsoft.com/office/drawing/2014/main" id="{07056F6B-AA4F-0B72-E4E7-9D87F64E7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301" y="2820866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Ícone&#10;&#10;O conteúdo gerado por IA pode estar incorreto.">
            <a:extLst>
              <a:ext uri="{FF2B5EF4-FFF2-40B4-BE49-F238E27FC236}">
                <a16:creationId xmlns:a16="http://schemas.microsoft.com/office/drawing/2014/main" id="{C7BF93C6-A720-0367-73B4-45BDA5FA3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85" y="4894733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67189FF-2F7A-FC4D-12A4-78DD227D9762}"/>
              </a:ext>
            </a:extLst>
          </p:cNvPr>
          <p:cNvSpPr txBox="1"/>
          <p:nvPr/>
        </p:nvSpPr>
        <p:spPr>
          <a:xfrm>
            <a:off x="779447" y="349401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CF4437D-10E4-E89C-222D-EDC184A0916C}"/>
              </a:ext>
            </a:extLst>
          </p:cNvPr>
          <p:cNvSpPr txBox="1"/>
          <p:nvPr/>
        </p:nvSpPr>
        <p:spPr>
          <a:xfrm>
            <a:off x="1654611" y="5451523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4F0BB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1BB8E16-C945-671E-ECD6-531F88502E59}"/>
              </a:ext>
            </a:extLst>
          </p:cNvPr>
          <p:cNvSpPr txBox="1"/>
          <p:nvPr/>
        </p:nvSpPr>
        <p:spPr>
          <a:xfrm>
            <a:off x="1637380" y="2860536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1E30D0C-F9B5-C9B4-AB67-3A1FDF6AF6CA}"/>
              </a:ext>
            </a:extLst>
          </p:cNvPr>
          <p:cNvSpPr txBox="1"/>
          <p:nvPr/>
        </p:nvSpPr>
        <p:spPr>
          <a:xfrm>
            <a:off x="1654792" y="4811066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43291F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20" name="Imagem 19" descr="Logotipo&#10;&#10;O conteúdo gerado por IA pode estar incorreto.">
            <a:extLst>
              <a:ext uri="{FF2B5EF4-FFF2-40B4-BE49-F238E27FC236}">
                <a16:creationId xmlns:a16="http://schemas.microsoft.com/office/drawing/2014/main" id="{65B5D4AD-10AD-5C1F-3151-F98FFFB16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379422" y="707412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Logotipo&#10;&#10;O conteúdo gerado por IA pode estar incorreto.">
            <a:extLst>
              <a:ext uri="{FF2B5EF4-FFF2-40B4-BE49-F238E27FC236}">
                <a16:creationId xmlns:a16="http://schemas.microsoft.com/office/drawing/2014/main" id="{B79FC471-90B8-A9C8-B1DF-BD527B2D4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1647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16" grpId="0"/>
          <p:bldP spid="17" grpId="0"/>
          <p:bldP spid="18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6" grpId="0"/>
          <p:bldP spid="7" grpId="0"/>
          <p:bldP spid="16" grpId="0"/>
          <p:bldP spid="17" grpId="0"/>
          <p:bldP spid="18" grpId="0"/>
          <p:bldP spid="19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330E79AD-6D42-B4AF-312A-95877982F6F6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0131E30-6D11-5896-A70B-305F2B2F1E9F}"/>
              </a:ext>
            </a:extLst>
          </p:cNvPr>
          <p:cNvSpPr txBox="1"/>
          <p:nvPr/>
        </p:nvSpPr>
        <p:spPr>
          <a:xfrm>
            <a:off x="8262840" y="212787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B786656-9F86-5339-2BDE-728FD1500031}"/>
              </a:ext>
            </a:extLst>
          </p:cNvPr>
          <p:cNvSpPr txBox="1"/>
          <p:nvPr/>
        </p:nvSpPr>
        <p:spPr>
          <a:xfrm>
            <a:off x="8262840" y="1295217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F4DEF14-A5AE-8235-9A03-CBAA17419E91}"/>
              </a:ext>
            </a:extLst>
          </p:cNvPr>
          <p:cNvSpPr txBox="1"/>
          <p:nvPr/>
        </p:nvSpPr>
        <p:spPr>
          <a:xfrm>
            <a:off x="3155744" y="4305702"/>
            <a:ext cx="8692196" cy="202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DA2C38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43291F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43291F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98D3F56-CB48-C5B2-EA04-2700346B1990}"/>
              </a:ext>
            </a:extLst>
          </p:cNvPr>
          <p:cNvGrpSpPr/>
          <p:nvPr/>
        </p:nvGrpSpPr>
        <p:grpSpPr>
          <a:xfrm>
            <a:off x="1028701" y="755968"/>
            <a:ext cx="2635250" cy="5346064"/>
            <a:chOff x="5245101" y="278521"/>
            <a:chExt cx="850899" cy="1726197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412B1AB5-AF7C-68BB-3DBA-1F0FAE195791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 w="57150"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Imagem 7" descr="Logotipo&#10;&#10;O conteúdo gerado por IA pode estar incorreto.">
              <a:extLst>
                <a:ext uri="{FF2B5EF4-FFF2-40B4-BE49-F238E27FC236}">
                  <a16:creationId xmlns:a16="http://schemas.microsoft.com/office/drawing/2014/main" id="{A87CFAC5-81CB-AC75-1DD6-6293AD53C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122A4037-4010-6B9F-9BEF-6897C5E6C53E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 w="57150"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F32DD3AB-E244-BB56-0E2E-BA7F594B91E0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 w="57150"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A84689D1-F05F-E3D9-4F22-68542E97F3E5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 w="57150"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F1464D-B649-B920-4688-AF8A63DC2208}"/>
              </a:ext>
            </a:extLst>
          </p:cNvPr>
          <p:cNvSpPr txBox="1"/>
          <p:nvPr/>
        </p:nvSpPr>
        <p:spPr>
          <a:xfrm>
            <a:off x="5638800" y="268514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pt-BR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A85C25F4-9E09-F0D8-EAD8-9D78854FE4B1}"/>
              </a:ext>
            </a:extLst>
          </p:cNvPr>
          <p:cNvGrpSpPr/>
          <p:nvPr/>
        </p:nvGrpSpPr>
        <p:grpSpPr>
          <a:xfrm>
            <a:off x="6854977" y="2353475"/>
            <a:ext cx="4992963" cy="1687581"/>
            <a:chOff x="6531429" y="2094776"/>
            <a:chExt cx="4992963" cy="1687581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AE68F772-B263-B3A8-0CDF-51A2C90E46C7}"/>
                </a:ext>
              </a:extLst>
            </p:cNvPr>
            <p:cNvSpPr/>
            <p:nvPr/>
          </p:nvSpPr>
          <p:spPr>
            <a:xfrm>
              <a:off x="6531429" y="2094776"/>
              <a:ext cx="4992963" cy="1687581"/>
            </a:xfrm>
            <a:prstGeom prst="roundRect">
              <a:avLst>
                <a:gd name="adj" fmla="val 10647"/>
              </a:avLst>
            </a:prstGeom>
            <a:solidFill>
              <a:srgbClr val="43291F"/>
            </a:solidFill>
            <a:ln w="38100">
              <a:solidFill>
                <a:srgbClr val="F4F0BB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0429964A-7F5E-973C-A621-3789B454BEB4}"/>
                    </a:ext>
                  </a:extLst>
                </p:cNvPr>
                <p:cNvSpPr txBox="1"/>
                <p:nvPr/>
              </p:nvSpPr>
              <p:spPr>
                <a:xfrm>
                  <a:off x="7501842" y="2318579"/>
                  <a:ext cx="2662011" cy="12156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pt-BR" sz="400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pt-BR" sz="4000" b="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pt-BR" sz="400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pt-BR" sz="4000" b="0" i="0" smtClean="0">
                            <a:solidFill>
                              <a:srgbClr val="F4F0BB"/>
                            </a:solidFill>
                            <a:latin typeface="Berlin Sans FB" panose="020E0602020502020306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pt-BR" sz="4000" i="1">
                                <a:solidFill>
                                  <a:srgbClr val="F4F0B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pt-BR" sz="4000" i="0">
                                <a:solidFill>
                                  <a:srgbClr val="F4F0BB"/>
                                </a:solidFill>
                                <a:latin typeface="Berlin Sans FB" panose="020E0602020502020306" pitchFamily="34" charset="0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pt-BR" sz="4000" b="0" i="0" smtClean="0">
                                <a:solidFill>
                                  <a:srgbClr val="F4F0BB"/>
                                </a:solidFill>
                                <a:latin typeface="Berlin Sans FB" panose="020E0602020502020306" pitchFamily="34" charset="0"/>
                              </a:rPr>
                              <m:t> </m:t>
                            </m:r>
                          </m:e>
                          <m:sub>
                            <m:f>
                              <m:fPr>
                                <m:ctrlPr>
                                  <a:rPr lang="pt-BR" sz="4000" i="1">
                                    <a:solidFill>
                                      <a:srgbClr val="F4F0BB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m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m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pt-BR" sz="4000" i="1">
                                        <a:solidFill>
                                          <a:srgbClr val="F4F0BB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pt-BR" sz="4000" i="0" smtClean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r</m:t>
                                    </m:r>
                                  </m:e>
                                  <m:sup>
                                    <m:r>
                                      <m:rPr>
                                        <m:nor/>
                                      </m:rPr>
                                      <a:rPr lang="pt-BR" sz="4000" i="0">
                                        <a:solidFill>
                                          <a:srgbClr val="F4F0BB"/>
                                        </a:solidFill>
                                        <a:latin typeface="Berlin Sans FB" panose="020E0602020502020306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sub>
                        </m:sSub>
                      </m:oMath>
                    </m:oMathPara>
                  </a14:m>
                  <a:endParaRPr lang="pt-BR" sz="4000" dirty="0">
                    <a:solidFill>
                      <a:srgbClr val="F4F0BB"/>
                    </a:solidFill>
                    <a:latin typeface="Berlin Sans FB" panose="020E0602020502020306" pitchFamily="34" charset="0"/>
                  </a:endParaRPr>
                </a:p>
              </p:txBody>
            </p:sp>
          </mc:Choice>
          <mc:Fallback xmlns=""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0429964A-7F5E-973C-A621-3789B454BE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1842" y="2318579"/>
                  <a:ext cx="2662011" cy="12156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7" name="Imagem 16" descr="Logotipo&#10;&#10;O conteúdo gerado por IA pode estar incorreto.">
            <a:extLst>
              <a:ext uri="{FF2B5EF4-FFF2-40B4-BE49-F238E27FC236}">
                <a16:creationId xmlns:a16="http://schemas.microsoft.com/office/drawing/2014/main" id="{334A699F-1944-4CBE-5BEB-C57921167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Logotipo&#10;&#10;O conteúdo gerado por IA pode estar incorreto.">
            <a:extLst>
              <a:ext uri="{FF2B5EF4-FFF2-40B4-BE49-F238E27FC236}">
                <a16:creationId xmlns:a16="http://schemas.microsoft.com/office/drawing/2014/main" id="{273EEEAC-A88D-2A61-DEED-1388CC88A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046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1B15947-1C12-29B6-D198-7F1AABF63DA1}"/>
              </a:ext>
            </a:extLst>
          </p:cNvPr>
          <p:cNvGrpSpPr/>
          <p:nvPr/>
        </p:nvGrpSpPr>
        <p:grpSpPr>
          <a:xfrm>
            <a:off x="2733672" y="0"/>
            <a:ext cx="11095444" cy="6858000"/>
            <a:chOff x="2733672" y="0"/>
            <a:chExt cx="11095444" cy="6858000"/>
          </a:xfrm>
        </p:grpSpPr>
        <p:pic>
          <p:nvPicPr>
            <p:cNvPr id="21" name="Imagem 20" descr="Forma&#10;&#10;O conteúdo gerado por IA pode estar incorreto.">
              <a:extLst>
                <a:ext uri="{FF2B5EF4-FFF2-40B4-BE49-F238E27FC236}">
                  <a16:creationId xmlns:a16="http://schemas.microsoft.com/office/drawing/2014/main" id="{0E57ABA6-BB01-1CE2-A357-1B785B7CE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3672" y="0"/>
              <a:ext cx="6858000" cy="6858000"/>
            </a:xfrm>
            <a:prstGeom prst="rect">
              <a:avLst/>
            </a:prstGeom>
          </p:spPr>
        </p:pic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62236FA-BD9F-FFE7-E619-1C6259E8E539}"/>
                </a:ext>
              </a:extLst>
            </p:cNvPr>
            <p:cNvSpPr/>
            <p:nvPr/>
          </p:nvSpPr>
          <p:spPr>
            <a:xfrm>
              <a:off x="13280453" y="1302216"/>
              <a:ext cx="548663" cy="54866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5A445994-1DD9-E887-CCE3-FBEA88F96E94}"/>
              </a:ext>
            </a:extLst>
          </p:cNvPr>
          <p:cNvSpPr txBox="1"/>
          <p:nvPr/>
        </p:nvSpPr>
        <p:spPr>
          <a:xfrm>
            <a:off x="4406153" y="271933"/>
            <a:ext cx="3603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E6D185C-2CE5-1D5D-7198-881AE80DA016}"/>
              </a:ext>
            </a:extLst>
          </p:cNvPr>
          <p:cNvSpPr txBox="1"/>
          <p:nvPr/>
        </p:nvSpPr>
        <p:spPr>
          <a:xfrm>
            <a:off x="4406153" y="1354363"/>
            <a:ext cx="35333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43291F"/>
                </a:solidFill>
                <a:latin typeface="Bookman Old Style" panose="02050604050505020204" pitchFamily="18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D305C65-D4CD-CF53-D47D-6DCB31508316}"/>
              </a:ext>
            </a:extLst>
          </p:cNvPr>
          <p:cNvGrpSpPr/>
          <p:nvPr/>
        </p:nvGrpSpPr>
        <p:grpSpPr>
          <a:xfrm>
            <a:off x="10383158" y="271933"/>
            <a:ext cx="850899" cy="1726197"/>
            <a:chOff x="5245101" y="278521"/>
            <a:chExt cx="850899" cy="1726197"/>
          </a:xfrm>
        </p:grpSpPr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49D3E8B5-DC67-FB99-A38C-C10EEB17A91D}"/>
                </a:ext>
              </a:extLst>
            </p:cNvPr>
            <p:cNvCxnSpPr/>
            <p:nvPr/>
          </p:nvCxnSpPr>
          <p:spPr>
            <a:xfrm>
              <a:off x="5978286" y="1037454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Imagem 5" descr="Logotipo&#10;&#10;O conteúdo gerado por IA pode estar incorreto.">
              <a:extLst>
                <a:ext uri="{FF2B5EF4-FFF2-40B4-BE49-F238E27FC236}">
                  <a16:creationId xmlns:a16="http://schemas.microsoft.com/office/drawing/2014/main" id="{FE3D06D7-5D22-494E-6455-523EBBBF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0" t="17500" r="10833" b="21111"/>
            <a:stretch>
              <a:fillRect/>
            </a:stretch>
          </p:blipFill>
          <p:spPr>
            <a:xfrm>
              <a:off x="5245101" y="982714"/>
              <a:ext cx="850899" cy="102200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178E9BE4-2CDB-2DB6-5FB4-56C2497D979E}"/>
                </a:ext>
              </a:extLst>
            </p:cNvPr>
            <p:cNvCxnSpPr/>
            <p:nvPr/>
          </p:nvCxnSpPr>
          <p:spPr>
            <a:xfrm>
              <a:off x="5720606" y="278521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F9A3C27B-4A97-68B8-996C-1E3235E5CF50}"/>
                </a:ext>
              </a:extLst>
            </p:cNvPr>
            <p:cNvCxnSpPr/>
            <p:nvPr/>
          </p:nvCxnSpPr>
          <p:spPr>
            <a:xfrm>
              <a:off x="5245101" y="872355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0884E2F8-5F26-6F0D-03BB-7820ED7A6CAB}"/>
                </a:ext>
              </a:extLst>
            </p:cNvPr>
            <p:cNvCxnSpPr/>
            <p:nvPr/>
          </p:nvCxnSpPr>
          <p:spPr>
            <a:xfrm>
              <a:off x="6096000" y="789523"/>
              <a:ext cx="0" cy="704193"/>
            </a:xfrm>
            <a:prstGeom prst="line">
              <a:avLst/>
            </a:prstGeom>
            <a:ln>
              <a:solidFill>
                <a:srgbClr val="87C38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854C5583-CF78-4E50-9C08-97B4D34622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1016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D3BB16-440A-E6FF-C44B-0BD8698A5226}"/>
              </a:ext>
            </a:extLst>
          </p:cNvPr>
          <p:cNvSpPr txBox="1"/>
          <p:nvPr/>
        </p:nvSpPr>
        <p:spPr>
          <a:xfrm>
            <a:off x="551527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7CD81A-AA98-EDD5-CBA2-2B170CBC4641}"/>
              </a:ext>
            </a:extLst>
          </p:cNvPr>
          <p:cNvSpPr txBox="1"/>
          <p:nvPr/>
        </p:nvSpPr>
        <p:spPr>
          <a:xfrm>
            <a:off x="1032427" y="4825192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pic>
        <p:nvPicPr>
          <p:cNvPr id="13" name="Imagem 12" descr="Ícone&#10;&#10;O conteúdo gerado por IA pode estar incorreto.">
            <a:extLst>
              <a:ext uri="{FF2B5EF4-FFF2-40B4-BE49-F238E27FC236}">
                <a16:creationId xmlns:a16="http://schemas.microsoft.com/office/drawing/2014/main" id="{507C5EA9-8F0F-E5E3-989B-88A750616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518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F1B14C9-90E5-AE5B-C853-52F89147C422}"/>
              </a:ext>
            </a:extLst>
          </p:cNvPr>
          <p:cNvSpPr txBox="1"/>
          <p:nvPr/>
        </p:nvSpPr>
        <p:spPr>
          <a:xfrm>
            <a:off x="4488029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2C42300-60BD-D646-1BB0-2AF0382B97D4}"/>
              </a:ext>
            </a:extLst>
          </p:cNvPr>
          <p:cNvSpPr txBox="1"/>
          <p:nvPr/>
        </p:nvSpPr>
        <p:spPr>
          <a:xfrm>
            <a:off x="4968929" y="4825192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pic>
        <p:nvPicPr>
          <p:cNvPr id="16" name="Imagem 15" descr="Ícone&#10;&#10;O conteúdo gerado por IA pode estar incorreto.">
            <a:extLst>
              <a:ext uri="{FF2B5EF4-FFF2-40B4-BE49-F238E27FC236}">
                <a16:creationId xmlns:a16="http://schemas.microsoft.com/office/drawing/2014/main" id="{A3635516-C6EB-BEEF-92CD-84D9134DA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4020" y="3748228"/>
            <a:ext cx="1076964" cy="10769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C6FAD06-F1E8-853D-35D4-7C2F7D55180E}"/>
              </a:ext>
            </a:extLst>
          </p:cNvPr>
          <p:cNvSpPr txBox="1"/>
          <p:nvPr/>
        </p:nvSpPr>
        <p:spPr>
          <a:xfrm>
            <a:off x="8424531" y="5420209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E2A2546-FC1C-6338-68CF-98F0F20AAEDF}"/>
              </a:ext>
            </a:extLst>
          </p:cNvPr>
          <p:cNvSpPr txBox="1"/>
          <p:nvPr/>
        </p:nvSpPr>
        <p:spPr>
          <a:xfrm>
            <a:off x="8905431" y="4825192"/>
            <a:ext cx="23391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pic>
        <p:nvPicPr>
          <p:cNvPr id="20" name="Imagem 19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32C7BD59-C684-164F-66FF-0018FCA82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4" t="8043" r="38288" b="6879"/>
          <a:stretch>
            <a:fillRect/>
          </a:stretch>
        </p:blipFill>
        <p:spPr>
          <a:xfrm flipH="1">
            <a:off x="-573625" y="0"/>
            <a:ext cx="2366673" cy="39081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Logotipo&#10;&#10;O conteúdo gerado por IA pode estar incorreto.">
            <a:extLst>
              <a:ext uri="{FF2B5EF4-FFF2-40B4-BE49-F238E27FC236}">
                <a16:creationId xmlns:a16="http://schemas.microsoft.com/office/drawing/2014/main" id="{699566BD-A478-20CA-5A86-18FD3E691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9839440" y="706612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Logotipo&#10;&#10;O conteúdo gerado por IA pode estar incorreto.">
            <a:extLst>
              <a:ext uri="{FF2B5EF4-FFF2-40B4-BE49-F238E27FC236}">
                <a16:creationId xmlns:a16="http://schemas.microsoft.com/office/drawing/2014/main" id="{3DCA6336-E299-C088-0D7B-66BA89FC1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1560868" y="-1802690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CF580B0C-BFA0-4AE8-20FB-C37F7FD012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6954073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4195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1" grpId="0"/>
          <p:bldP spid="12" grpId="0"/>
          <p:bldP spid="14" grpId="0"/>
          <p:bldP spid="15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6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11" grpId="0"/>
          <p:bldP spid="12" grpId="0"/>
          <p:bldP spid="14" grpId="0"/>
          <p:bldP spid="15" grpId="0"/>
          <p:bldP spid="17" grpId="0"/>
          <p:bldP spid="1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m 33" descr="Forma&#10;&#10;O conteúdo gerado por IA pode estar incorreto.">
            <a:extLst>
              <a:ext uri="{FF2B5EF4-FFF2-40B4-BE49-F238E27FC236}">
                <a16:creationId xmlns:a16="http://schemas.microsoft.com/office/drawing/2014/main" id="{9DB012E0-E5F7-7A8B-24D1-B96C4708A2D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672" y="0"/>
            <a:ext cx="6858000" cy="6858000"/>
          </a:xfrm>
          <a:prstGeom prst="rect">
            <a:avLst/>
          </a:prstGeom>
        </p:spPr>
      </p:pic>
      <p:pic>
        <p:nvPicPr>
          <p:cNvPr id="4" name="Imagem 3" descr="Desenho de uma flor&#10;&#10;O conteúdo gerado por IA pode estar incorreto.">
            <a:extLst>
              <a:ext uri="{FF2B5EF4-FFF2-40B4-BE49-F238E27FC236}">
                <a16:creationId xmlns:a16="http://schemas.microsoft.com/office/drawing/2014/main" id="{90FBE6B2-1DDA-3DCE-C6C1-CC80A42EC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350068"/>
            <a:ext cx="6184900" cy="9277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F745DD5-6C4A-AE91-9BF3-8A23A89D63BE}"/>
              </a:ext>
            </a:extLst>
          </p:cNvPr>
          <p:cNvCxnSpPr/>
          <p:nvPr/>
        </p:nvCxnSpPr>
        <p:spPr>
          <a:xfrm flipH="1">
            <a:off x="3098800" y="5270500"/>
            <a:ext cx="635000" cy="74930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9922AA9C-9993-74AF-EA84-5B5B4A3B66C1}"/>
              </a:ext>
            </a:extLst>
          </p:cNvPr>
          <p:cNvCxnSpPr>
            <a:cxnSpLocks/>
          </p:cNvCxnSpPr>
          <p:nvPr/>
        </p:nvCxnSpPr>
        <p:spPr>
          <a:xfrm flipH="1">
            <a:off x="434975" y="6007100"/>
            <a:ext cx="2686050" cy="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7290D60-E996-035C-0240-5ECE899D1901}"/>
              </a:ext>
            </a:extLst>
          </p:cNvPr>
          <p:cNvCxnSpPr>
            <a:cxnSpLocks/>
          </p:cNvCxnSpPr>
          <p:nvPr/>
        </p:nvCxnSpPr>
        <p:spPr>
          <a:xfrm>
            <a:off x="8001000" y="5110787"/>
            <a:ext cx="457202" cy="911225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905CF07-41F7-0357-0BDC-1EB6A62F0629}"/>
              </a:ext>
            </a:extLst>
          </p:cNvPr>
          <p:cNvCxnSpPr>
            <a:cxnSpLocks/>
          </p:cNvCxnSpPr>
          <p:nvPr/>
        </p:nvCxnSpPr>
        <p:spPr>
          <a:xfrm flipH="1">
            <a:off x="8434392" y="6007726"/>
            <a:ext cx="2686050" cy="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3ECFB155-0F5C-2969-1C93-F42E2B801BCA}"/>
              </a:ext>
            </a:extLst>
          </p:cNvPr>
          <p:cNvCxnSpPr>
            <a:cxnSpLocks/>
          </p:cNvCxnSpPr>
          <p:nvPr/>
        </p:nvCxnSpPr>
        <p:spPr>
          <a:xfrm flipH="1" flipV="1">
            <a:off x="3277456" y="2467384"/>
            <a:ext cx="1068512" cy="1304516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BABF852-F821-F171-5B7D-E25E73DACB2C}"/>
              </a:ext>
            </a:extLst>
          </p:cNvPr>
          <p:cNvCxnSpPr>
            <a:cxnSpLocks/>
          </p:cNvCxnSpPr>
          <p:nvPr/>
        </p:nvCxnSpPr>
        <p:spPr>
          <a:xfrm flipV="1">
            <a:off x="7348742" y="2467384"/>
            <a:ext cx="1839708" cy="1660678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3BDBD376-DEFC-7CC3-9F39-1B87C4DA07B6}"/>
              </a:ext>
            </a:extLst>
          </p:cNvPr>
          <p:cNvCxnSpPr>
            <a:cxnSpLocks/>
          </p:cNvCxnSpPr>
          <p:nvPr/>
        </p:nvCxnSpPr>
        <p:spPr>
          <a:xfrm flipH="1">
            <a:off x="610454" y="2479289"/>
            <a:ext cx="2686050" cy="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40CA0A7-4FCD-2DAF-5DFD-C11A91EF82AE}"/>
              </a:ext>
            </a:extLst>
          </p:cNvPr>
          <p:cNvCxnSpPr>
            <a:cxnSpLocks/>
          </p:cNvCxnSpPr>
          <p:nvPr/>
        </p:nvCxnSpPr>
        <p:spPr>
          <a:xfrm flipH="1">
            <a:off x="9169399" y="2474527"/>
            <a:ext cx="2686050" cy="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5ED36DAE-4639-1BD1-B7F8-6409D6CFD36D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1016000"/>
            <a:ext cx="2485" cy="2501900"/>
          </a:xfrm>
          <a:prstGeom prst="line">
            <a:avLst/>
          </a:prstGeom>
          <a:ln w="57150">
            <a:solidFill>
              <a:srgbClr val="43291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EA24B44-296B-B9FE-6FB5-563D9BA7EB95}"/>
              </a:ext>
            </a:extLst>
          </p:cNvPr>
          <p:cNvSpPr txBox="1"/>
          <p:nvPr/>
        </p:nvSpPr>
        <p:spPr>
          <a:xfrm>
            <a:off x="749407" y="5311914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1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F4F420C-6CFE-A60F-24AD-5A5E463913AE}"/>
              </a:ext>
            </a:extLst>
          </p:cNvPr>
          <p:cNvSpPr txBox="1"/>
          <p:nvPr/>
        </p:nvSpPr>
        <p:spPr>
          <a:xfrm>
            <a:off x="844657" y="1766641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365FC61-B37B-41EA-92DA-796329988B4F}"/>
              </a:ext>
            </a:extLst>
          </p:cNvPr>
          <p:cNvSpPr txBox="1"/>
          <p:nvPr/>
        </p:nvSpPr>
        <p:spPr>
          <a:xfrm>
            <a:off x="4919235" y="350068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3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9792CA5-30EF-3862-6B0A-0070880DBBCF}"/>
              </a:ext>
            </a:extLst>
          </p:cNvPr>
          <p:cNvSpPr txBox="1"/>
          <p:nvPr/>
        </p:nvSpPr>
        <p:spPr>
          <a:xfrm>
            <a:off x="9345185" y="1766641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4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7ED55D5-E453-F4BC-500E-8DAEBB0D15BF}"/>
              </a:ext>
            </a:extLst>
          </p:cNvPr>
          <p:cNvSpPr txBox="1"/>
          <p:nvPr/>
        </p:nvSpPr>
        <p:spPr>
          <a:xfrm>
            <a:off x="8731250" y="5311914"/>
            <a:ext cx="2353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A2C38"/>
                </a:solidFill>
                <a:latin typeface="Berlin Sans FB Demi" panose="020E0802020502020306" pitchFamily="34" charset="0"/>
              </a:rPr>
              <a:t>Assunto 5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327CB39D-78A9-5E16-E63C-91AAFEB19EA7}"/>
              </a:ext>
            </a:extLst>
          </p:cNvPr>
          <p:cNvSpPr txBox="1"/>
          <p:nvPr/>
        </p:nvSpPr>
        <p:spPr>
          <a:xfrm>
            <a:off x="268506" y="6046267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75C2366-617A-6F78-64A5-07A371B50C65}"/>
              </a:ext>
            </a:extLst>
          </p:cNvPr>
          <p:cNvSpPr txBox="1"/>
          <p:nvPr/>
        </p:nvSpPr>
        <p:spPr>
          <a:xfrm>
            <a:off x="162091" y="249119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5FA9F9A-E856-F72A-DD7C-7640C6D81F5A}"/>
              </a:ext>
            </a:extLst>
          </p:cNvPr>
          <p:cNvSpPr txBox="1"/>
          <p:nvPr/>
        </p:nvSpPr>
        <p:spPr>
          <a:xfrm>
            <a:off x="4442900" y="119235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ED9B793-4D49-F16B-4F2D-1BB9D77AA72C}"/>
              </a:ext>
            </a:extLst>
          </p:cNvPr>
          <p:cNvSpPr txBox="1"/>
          <p:nvPr/>
        </p:nvSpPr>
        <p:spPr>
          <a:xfrm>
            <a:off x="8996299" y="2604787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1019D94-BFBD-7716-5B37-11C5759283AC}"/>
              </a:ext>
            </a:extLst>
          </p:cNvPr>
          <p:cNvSpPr txBox="1"/>
          <p:nvPr/>
        </p:nvSpPr>
        <p:spPr>
          <a:xfrm>
            <a:off x="8300041" y="6051654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43291F"/>
                </a:solidFill>
                <a:latin typeface="Bookman Old Style" panose="02050604050505020204" pitchFamily="18" charset="0"/>
              </a:rPr>
              <a:t>Pequeno texto sobre</a:t>
            </a:r>
          </a:p>
        </p:txBody>
      </p:sp>
      <p:pic>
        <p:nvPicPr>
          <p:cNvPr id="2" name="Imagem 1" descr="Logotipo&#10;&#10;O conteúdo gerado por IA pode estar incorreto.">
            <a:extLst>
              <a:ext uri="{FF2B5EF4-FFF2-40B4-BE49-F238E27FC236}">
                <a16:creationId xmlns:a16="http://schemas.microsoft.com/office/drawing/2014/main" id="{68109BF6-884E-9802-ABC6-6F23FAE75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 rot="10368197">
            <a:off x="1771247" y="7161212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C67B522C-39E6-09A9-37BA-D678EA848F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500" r="10833" b="21111"/>
          <a:stretch>
            <a:fillRect/>
          </a:stretch>
        </p:blipFill>
        <p:spPr>
          <a:xfrm>
            <a:off x="9793118" y="-1819347"/>
            <a:ext cx="1311583" cy="15753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2121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504</Words>
  <Application>Microsoft Office PowerPoint</Application>
  <PresentationFormat>Widescreen</PresentationFormat>
  <Paragraphs>164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0" baseType="lpstr">
      <vt:lpstr>Berlin Sans FB Demi</vt:lpstr>
      <vt:lpstr>Bison Bold</vt:lpstr>
      <vt:lpstr>Aptos Display</vt:lpstr>
      <vt:lpstr>Bookman Old Style</vt:lpstr>
      <vt:lpstr>Cambria Math</vt:lpstr>
      <vt:lpstr>Berlin Sans FB</vt:lpstr>
      <vt:lpstr>Arial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2025-12-14T01:27:18Z</dcterms:created>
  <dcterms:modified xsi:type="dcterms:W3CDTF">2026-01-03T00:15:14Z</dcterms:modified>
</cp:coreProperties>
</file>