
<file path=[Content_Types].xml><?xml version="1.0" encoding="utf-8"?>
<Types xmlns="http://schemas.openxmlformats.org/package/2006/content-types">
  <Default Extension="fntdata" ContentType="application/x-fontdata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2" r:id="rId2"/>
    <p:sldMasterId id="2147483684" r:id="rId3"/>
  </p:sldMasterIdLst>
  <p:sldIdLst>
    <p:sldId id="257" r:id="rId4"/>
    <p:sldId id="29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6" r:id="rId15"/>
    <p:sldId id="299" r:id="rId16"/>
    <p:sldId id="300" r:id="rId17"/>
    <p:sldId id="301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02" r:id="rId34"/>
  </p:sldIdLst>
  <p:sldSz cx="12192000" cy="6858000"/>
  <p:notesSz cx="6858000" cy="9144000"/>
  <p:embeddedFontLst>
    <p:embeddedFont>
      <p:font typeface="Bison Bold" panose="00000400000000000000" pitchFamily="2" charset="0"/>
      <p:regular r:id="rId35"/>
    </p:embeddedFont>
    <p:embeddedFont>
      <p:font typeface="Cascadia Code SemiBold" panose="020B0609020000020004" pitchFamily="49" charset="0"/>
      <p:bold r:id="rId36"/>
      <p:boldItalic r:id="rId37"/>
    </p:embeddedFont>
    <p:embeddedFont>
      <p:font typeface="Futura BT" panose="020B0502020204020303" pitchFamily="34" charset="0"/>
      <p:regular r:id="rId38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FF"/>
    <a:srgbClr val="F2F2F2"/>
    <a:srgbClr val="14095E"/>
    <a:srgbClr val="144FED"/>
    <a:srgbClr val="6F04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34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43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delSld modSld">
      <pc:chgData name="Marcio Monteiro" userId="aef6e9f59deaac01" providerId="LiveId" clId="{6A8DAF11-0170-4933-B00C-B22EC133431A}" dt="2026-07-22T04:49:05.638" v="1003" actId="207"/>
      <pc:docMkLst>
        <pc:docMk/>
      </pc:docMkLst>
      <pc:sldChg chg="modSp mod">
        <pc:chgData name="Marcio Monteiro" userId="aef6e9f59deaac01" providerId="LiveId" clId="{6A8DAF11-0170-4933-B00C-B22EC133431A}" dt="2026-07-22T04:47:41.081" v="997" actId="1076"/>
        <pc:sldMkLst>
          <pc:docMk/>
          <pc:sldMk cId="4025800680" sldId="298"/>
        </pc:sldMkLst>
        <pc:spChg chg="mod">
          <ac:chgData name="Marcio Monteiro" userId="aef6e9f59deaac01" providerId="LiveId" clId="{6A8DAF11-0170-4933-B00C-B22EC133431A}" dt="2026-07-22T04:47:41.081" v="997" actId="1076"/>
          <ac:spMkLst>
            <pc:docMk/>
            <pc:sldMk cId="4025800680" sldId="298"/>
            <ac:spMk id="3" creationId="{8C362AC8-5717-8A73-97CB-3AA5E89B23DD}"/>
          </ac:spMkLst>
        </pc:spChg>
      </pc:sldChg>
      <pc:sldChg chg="addSp delSp modSp mod">
        <pc:chgData name="Marcio Monteiro" userId="aef6e9f59deaac01" providerId="LiveId" clId="{6A8DAF11-0170-4933-B00C-B22EC133431A}" dt="2026-07-22T04:49:05.638" v="1003" actId="207"/>
        <pc:sldMkLst>
          <pc:docMk/>
          <pc:sldMk cId="3744515672" sldId="304"/>
        </pc:sldMkLst>
        <pc:spChg chg="del">
          <ac:chgData name="Marcio Monteiro" userId="aef6e9f59deaac01" providerId="LiveId" clId="{6A8DAF11-0170-4933-B00C-B22EC133431A}" dt="2026-07-22T04:47:59.896" v="998" actId="478"/>
          <ac:spMkLst>
            <pc:docMk/>
            <pc:sldMk cId="3744515672" sldId="304"/>
            <ac:spMk id="3" creationId="{23ACB2F4-891B-9CC2-A737-1E0B5BE39F88}"/>
          </ac:spMkLst>
        </pc:spChg>
        <pc:spChg chg="add mod">
          <ac:chgData name="Marcio Monteiro" userId="aef6e9f59deaac01" providerId="LiveId" clId="{6A8DAF11-0170-4933-B00C-B22EC133431A}" dt="2026-07-22T04:49:05.638" v="1003" actId="207"/>
          <ac:spMkLst>
            <pc:docMk/>
            <pc:sldMk cId="3744515672" sldId="304"/>
            <ac:spMk id="5" creationId="{00552A81-E5BB-6781-26AA-C16AD61BA15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C1334-FE22-D292-DDE5-2E405187E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0414BD-F858-E336-A856-78D06DCA0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423C6E-B8B0-D3C8-2C90-698D2C8714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86869E-64B3-9A98-AEDC-C099919FA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5117FC-0592-5FAF-D2EC-8E8BAD3CC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252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C48851-3D26-235D-FE0E-0E62D2DF6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89857E-44F5-B43B-D490-7FD2E1AC8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5E1D93-53EC-BA80-0ED0-06E7F7C7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ED1C48-606F-B830-8A08-B9D083288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4B1AA0-1764-685E-C6D5-88D3638AB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94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1E191-6522-D5C9-41D5-F9C4FBDE7A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9AB1AE0-0DD9-5424-116D-85C207231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A04C60-E26D-78E0-A50A-2111E5F58B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EE604B-CB4D-ECE6-D96F-701DCD75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B99C9B-4003-BE9F-C14E-6F922DB8C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267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2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55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903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16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"/>
            <a:ext cx="12192000" cy="68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61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12191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5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4E17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Palco com luzes azuis&#10;&#10;Descrição gerada automaticamente">
            <a:extLst>
              <a:ext uri="{FF2B5EF4-FFF2-40B4-BE49-F238E27FC236}">
                <a16:creationId xmlns:a16="http://schemas.microsoft.com/office/drawing/2014/main" id="{B14D0966-A977-B537-202C-2C4601834F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9DEA501-CF68-0F88-4325-CF3067381C6C}"/>
              </a:ext>
            </a:extLst>
          </p:cNvPr>
          <p:cNvSpPr txBox="1"/>
          <p:nvPr userDrawn="1"/>
        </p:nvSpPr>
        <p:spPr>
          <a:xfrm>
            <a:off x="6223808" y="160323"/>
            <a:ext cx="55627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son Bold" panose="00000400000000000000" pitchFamily="2" charset="0"/>
              </a:rPr>
              <a:t>Aplicação do 5g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30EB10B-40AE-ECF0-4417-0159843CDB87}"/>
              </a:ext>
            </a:extLst>
          </p:cNvPr>
          <p:cNvSpPr txBox="1"/>
          <p:nvPr userDrawn="1"/>
        </p:nvSpPr>
        <p:spPr>
          <a:xfrm>
            <a:off x="6242858" y="1188313"/>
            <a:ext cx="5503430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em diferentes sectores</a:t>
            </a:r>
          </a:p>
        </p:txBody>
      </p:sp>
    </p:spTree>
    <p:extLst>
      <p:ext uri="{BB962C8B-B14F-4D97-AF65-F5344CB8AC3E}">
        <p14:creationId xmlns:p14="http://schemas.microsoft.com/office/powerpoint/2010/main" val="1779554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4E17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lco com luzes azuis&#10;&#10;Descrição gerada automaticamente">
            <a:extLst>
              <a:ext uri="{FF2B5EF4-FFF2-40B4-BE49-F238E27FC236}">
                <a16:creationId xmlns:a16="http://schemas.microsoft.com/office/drawing/2014/main" id="{DE11E264-B556-45A5-56DF-265E39BA16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1713307-BAE6-2AAC-6C2A-9E0245F05511}"/>
              </a:ext>
            </a:extLst>
          </p:cNvPr>
          <p:cNvSpPr txBox="1"/>
          <p:nvPr userDrawn="1"/>
        </p:nvSpPr>
        <p:spPr>
          <a:xfrm>
            <a:off x="4757866" y="160323"/>
            <a:ext cx="72859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son Bold" panose="00000400000000000000" pitchFamily="2" charset="0"/>
              </a:rPr>
              <a:t>Como a ia generativa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9BE807F-217C-07EA-92E4-43D60C425FB9}"/>
              </a:ext>
            </a:extLst>
          </p:cNvPr>
          <p:cNvSpPr txBox="1"/>
          <p:nvPr userDrawn="1"/>
        </p:nvSpPr>
        <p:spPr>
          <a:xfrm>
            <a:off x="4837913" y="1136429"/>
            <a:ext cx="720902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afectará</a:t>
            </a:r>
            <a:r>
              <a:rPr lang="pt-BR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 os sectores?</a:t>
            </a:r>
          </a:p>
        </p:txBody>
      </p:sp>
    </p:spTree>
    <p:extLst>
      <p:ext uri="{BB962C8B-B14F-4D97-AF65-F5344CB8AC3E}">
        <p14:creationId xmlns:p14="http://schemas.microsoft.com/office/powerpoint/2010/main" val="2285870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CEB0-F543-467A-BEE4-2B3E0CFD825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D979-C842-44B4-A3F9-421E493B09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23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CEB0-F543-467A-BEE4-2B3E0CFD825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D979-C842-44B4-A3F9-421E493B09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22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bg>
      <p:bgPr>
        <a:gradFill>
          <a:gsLst>
            <a:gs pos="0">
              <a:srgbClr val="0003B4"/>
            </a:gs>
            <a:gs pos="85000">
              <a:srgbClr val="6F04D9"/>
            </a:gs>
            <a:gs pos="25000">
              <a:srgbClr val="6F04D9"/>
            </a:gs>
            <a:gs pos="100000">
              <a:srgbClr val="0003B4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E9E217F4-AF2F-2A09-CBD3-26B75E5FB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21582"/>
            <a:ext cx="10515600" cy="1325563"/>
          </a:xfrm>
        </p:spPr>
        <p:txBody>
          <a:bodyPr>
            <a:normAutofit/>
          </a:bodyPr>
          <a:lstStyle>
            <a:lvl1pPr>
              <a:defRPr sz="6600">
                <a:solidFill>
                  <a:schemeClr val="bg1"/>
                </a:solidFill>
                <a:latin typeface="Bison Bold" panose="00000400000000000000" pitchFamily="2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id="{76FB5AAC-C305-3D67-5951-310DD5EDD6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401085"/>
            <a:ext cx="10515600" cy="50006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highlight>
                  <a:srgbClr val="05C7F2"/>
                </a:highlight>
              </a:defRPr>
            </a:lvl1pPr>
          </a:lstStyle>
          <a:p>
            <a:pPr lvl="0"/>
            <a:r>
              <a:rPr lang="pt-BR" dirty="0"/>
              <a:t>CLIQUE AQUI PARA ADICIONAR O SUBTÍTULO MESTRE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B64B616A-8049-44CD-431E-B2DE3A02AD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800" y="2060575"/>
            <a:ext cx="7072313" cy="436880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>
              <a:defRPr sz="4000">
                <a:solidFill>
                  <a:schemeClr val="bg1"/>
                </a:solidFill>
              </a:defRPr>
            </a:lvl3pPr>
            <a:lvl4pPr>
              <a:defRPr sz="4000">
                <a:solidFill>
                  <a:schemeClr val="bg1"/>
                </a:solidFill>
              </a:defRPr>
            </a:lvl4pPr>
            <a:lvl5pPr>
              <a:defRPr sz="40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789488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CEB0-F543-467A-BEE4-2B3E0CFD825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D979-C842-44B4-A3F9-421E493B09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8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CEB0-F543-467A-BEE4-2B3E0CFD825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D979-C842-44B4-A3F9-421E493B09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06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3CEB0-F543-467A-BEE4-2B3E0CFD825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2D979-C842-44B4-A3F9-421E493B09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883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26DE4-DFE1-768A-1230-9DF8CCFF1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21718DB-B74A-D2ED-26E5-2946B00DA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8176DC-E213-E4E1-B89D-86E60A81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D2ED7B-0C5F-9DCC-522C-8B85685D9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1E008F-16A7-78B1-8FAC-38D7964B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801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C20D38-4D71-C40E-D3EA-5EFD59841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75F56E-3BEF-02DC-73F6-AE7C24FED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A025D1-87E4-1FD1-F32F-A6E942472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4C7AC9-2DF2-03E1-1B99-63B404AD4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975CD3-A0D1-6278-5EBD-FF3AB3276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53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C19A32-1F8F-9D74-39AB-F2C0EFD65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5AFAEE-9C3D-FC02-B24E-A7BBA497A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BDD94C-63A8-6262-DE15-21AE3A910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42C839-4608-E943-A18C-530402C23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6C4DD5-0FC1-1457-CC4F-73705680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6652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26212-F9A3-C487-EA2E-C9A35B8E1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23BC2D-CBA5-012D-1ABA-851B809E8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C894F3-81BC-9D90-A6DB-6085A76FF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64384E1-6491-07C6-CF20-610BB334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4659AFB-96C7-6910-9C32-BA91F4803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BFA7EBD-26DF-6768-B23E-033EAFE36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7465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94A7AD-46D4-5924-9998-8F97B188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EB2565-9DAC-C7E0-BEF8-3D1CF31A6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21C08A-67D2-7547-9333-4D79045B5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745A689-1F0C-5A0F-3706-050B991AE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AFE990F-801D-4E6C-50AC-36DB975A6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B57834B-AB8C-C162-0878-ECC725E0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526B3D4-B9ED-A581-FFBC-25FB634F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7C898E-F561-C970-D345-0A4307EB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0600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20FBED-8446-3DA8-D9A7-2D70D6A27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A578E64-E157-A40A-D1BB-E1419B0A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760C4C3-3AC3-31FF-0B41-5FCED615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F400BB-0816-F61E-F56B-825173B03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336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77F7420-D3CD-649D-2085-F7C94A06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22F4B82-DDB0-3032-40FB-17843C27F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B64ECD-7F81-CF35-872C-44F73934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33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BFF238-F763-7C36-13FE-9DEEECE49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34B4EA-37D3-3E15-F518-BDBE05FD9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975128-A0F3-5A55-CEB2-DD40B3852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A35A53-E5CE-7B5C-3E0C-59D4D5D8D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64974F-1C7E-7672-0056-9CCB85D4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3161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724EF1-FB2E-707E-3696-15EFD8661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E5E3AF-7A82-095B-A876-4E525D273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1A54DD-0A9F-9230-8E36-88E2CC850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90BE1C-9752-FEF7-9E60-127BE2E7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FAB9C7-4C81-7738-1D0E-9BB554F1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F35F345-0E06-59D8-7A0C-E48E7D56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74709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BDD16-F7F5-984E-6DCA-D06DAA904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50B6E06-BCEB-CA2C-7A48-502EC57B0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D4864F-11E4-601B-3671-DF80F8907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7DCE955-243B-B3A9-277E-F22BD1ED7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D8FCB0E-CFCE-BAAE-C154-8C0D37589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507097-7FF5-5C0F-7ED5-01EE461A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877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A3FAF3-A868-5A8C-3FCD-E091C4284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B9A1E7-31C9-1001-3E97-B2951EB95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7717CE-08BA-CE32-3127-A9460A2D4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04DE02-C40C-2128-1EEE-C31DB07A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A990E1-4953-75D1-29C1-B5134662C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5391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5F5E2C9-A3B3-DEF9-A1E6-18FAA8F529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CA4393-E8E6-27D4-F91E-D1A3727C3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98023D-DED1-95E2-6490-7A136629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0F23C-A204-4A05-9423-A4E7EDB7C83D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4882D3-FC2D-B1E3-9BF6-F599B48D8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CC35CB-16C8-F44E-0BE1-65E729B8A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28DE-2848-4427-B4CD-E672117B36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9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81E417-4BB7-BF52-9A2D-56D0E9AD4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61C123-0BF3-5EA9-1152-7820D2A1C6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AF108C-AFB7-2CB6-4582-F4D578938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789A0D9-3945-51BD-F874-C4325E1C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9430E2-E370-9E88-1F1E-5BE3B2259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693149C-6E99-A64B-904A-7271E426A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334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0BBB7C-3EEA-3D19-FC9A-2A6FB51A4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10F352-0EC3-4D5B-57BB-7D7464CB1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E0B3D62-134C-1AA4-02BA-D6CC47D7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D8B6853-119C-E996-11B5-30C0E52FF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7ED9028-9B59-F687-66A6-125C54551D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B3996BF-8BCE-59FD-DC8C-5669D63D5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BE172B1-48EC-DCD5-5F36-6E3896C4B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13BA535-6F5C-C445-6175-23BB5FB3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43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BE96A3-1B2A-E9E0-E8B3-EE968137C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CB8351F-8460-0E4D-DC24-91F4E23682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FFB375F-133D-1D6D-2F37-BC6B837C9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ED665E7-576B-2635-AABB-3572257B5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43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2E4DEFD-A4ED-0426-6217-0A8DE76F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AE057F-E5C8-E637-5E05-55FF9B075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9DD1BC-D17B-D987-BDE1-639D84F5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471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3FE235-C480-AA7B-93C6-1ED840236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68D197-D46A-63DB-AD38-2DB6D3917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6EFD3A-30F6-22EF-D222-C5E73B9E0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90A446-5DEE-7CD9-32B9-16EDBC39DC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162BB2-215C-69B8-2970-F2103BCDC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90D2A86-1D91-78AD-69A8-5CF579D8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162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ED7B65-BC5E-19BC-277E-B06671313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D073CA6-6776-9FF4-BEBD-C309683E29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734D21C-3BEC-2AFE-1D80-479FA9FE9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F95C4C9-2136-BC80-F8F9-9B7496819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C76CE-DC11-41B9-BEFD-E09D97153DE4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698942-A94C-388F-F717-F92271B7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B24432-62EB-9794-A846-4278D0722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F8E3EC-0AD7-444F-A6A9-DCFB3FDF21D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64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C816BCB-31D6-1A54-CE2D-B728AAAA7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6E26FD9-F0E7-9D4B-B4C7-CCB6F373B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8C9FA0-93FA-2D6F-08AE-8234B3F9E5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scadia Code SemiBold" panose="020B0609020000020004" pitchFamily="49" charset="0"/>
              </a:defRPr>
            </a:lvl1pPr>
          </a:lstStyle>
          <a:p>
            <a:fld id="{08AC76CE-DC11-41B9-BEFD-E09D97153DE4}" type="datetimeFigureOut">
              <a:rPr lang="pt-BR" smtClean="0"/>
              <a:pPr/>
              <a:t>22/07/2026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E3655D-8AD7-F0D1-8842-E4DA2BD33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scadia Code SemiBold" panose="020B0609020000020004" pitchFamily="49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52E448-E078-2294-43B9-F826F2AF12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scadia Code SemiBold" panose="020B0609020000020004" pitchFamily="49" charset="0"/>
              </a:defRPr>
            </a:lvl1pPr>
          </a:lstStyle>
          <a:p>
            <a:fld id="{B9F8E3EC-0AD7-444F-A6A9-DCFB3FDF21D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68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scadia Code SemiBold" panose="020B0609020000020004" pitchFamily="49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scadia Code SemiBold" panose="020B0609020000020004" pitchFamily="49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scadia Code SemiBold" panose="020B0609020000020004" pitchFamily="49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scadia Code SemiBold" panose="020B0609020000020004" pitchFamily="49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scadia Code SemiBold" panose="020B0609020000020004" pitchFamily="49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3CEB0-F543-467A-BEE4-2B3E0CFD825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2D979-C842-44B4-A3F9-421E493B09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92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9A62F06-6E18-79A2-684C-2376B2984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7B8093-DA54-56C3-B7BF-D1737AA5B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A7FFD4-8AE0-CC3E-9CE9-EF99A64D9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Bison Bold" panose="00000400000000000000" pitchFamily="2" charset="0"/>
              </a:defRPr>
            </a:lvl1pPr>
          </a:lstStyle>
          <a:p>
            <a:fld id="{7920F23C-A204-4A05-9423-A4E7EDB7C83D}" type="datetimeFigureOut">
              <a:rPr lang="pt-BR" smtClean="0"/>
              <a:pPr/>
              <a:t>22/07/2026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A10C2E-DAA1-C79B-A968-23708ED73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Bison Bold" panose="00000400000000000000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FBEA96-B272-C220-D8D8-ADBD598B0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Bison Bold" panose="00000400000000000000" pitchFamily="2" charset="0"/>
              </a:defRPr>
            </a:lvl1pPr>
          </a:lstStyle>
          <a:p>
            <a:fld id="{4F3728DE-2848-4427-B4CD-E672117B361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0364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ison Bold" panose="000004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ison Bold" panose="000004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17/06/relationships/model3d" Target="../media/model3d1.glb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microsoft.com/office/2017/06/relationships/model3d" Target="../media/model3d1.glb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1AC1F0FA-E3E2-FE66-963C-37B6DF79B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05172" cy="6858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D5CBD46-4671-D994-0DE9-C500AC864404}"/>
              </a:ext>
            </a:extLst>
          </p:cNvPr>
          <p:cNvSpPr txBox="1"/>
          <p:nvPr/>
        </p:nvSpPr>
        <p:spPr>
          <a:xfrm>
            <a:off x="526565" y="3429000"/>
            <a:ext cx="535595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88032B3-497A-E756-C768-40B2CBE8E7E0}"/>
              </a:ext>
            </a:extLst>
          </p:cNvPr>
          <p:cNvSpPr txBox="1"/>
          <p:nvPr/>
        </p:nvSpPr>
        <p:spPr>
          <a:xfrm>
            <a:off x="526565" y="4758539"/>
            <a:ext cx="5331909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TECNOLOGIA</a:t>
            </a:r>
          </a:p>
        </p:txBody>
      </p:sp>
      <p:pic>
        <p:nvPicPr>
          <p:cNvPr id="5" name="Imagem 4" descr="Pessoa com a mão no ar&#10;&#10;O conteúdo gerado por IA pode estar incorreto.">
            <a:extLst>
              <a:ext uri="{FF2B5EF4-FFF2-40B4-BE49-F238E27FC236}">
                <a16:creationId xmlns:a16="http://schemas.microsoft.com/office/drawing/2014/main" id="{17ACF22B-5E76-E540-DFC5-F9FBB2125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463" y="0"/>
            <a:ext cx="4572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Modelo 3D 5" descr="Pirâmide Tetragonal Vermelha">
                <a:extLst>
                  <a:ext uri="{FF2B5EF4-FFF2-40B4-BE49-F238E27FC236}">
                    <a16:creationId xmlns:a16="http://schemas.microsoft.com/office/drawing/2014/main" id="{DB71EF2F-7C17-3896-8FC5-E137272005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78547621"/>
                  </p:ext>
                </p:extLst>
              </p:nvPr>
            </p:nvGraphicFramePr>
            <p:xfrm>
              <a:off x="7927489" y="977730"/>
              <a:ext cx="1206435" cy="171940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206435" cy="1719406"/>
                    </a:xfrm>
                    <a:prstGeom prst="rect">
                      <a:avLst/>
                    </a:prstGeom>
                  </am3d:spPr>
                  <am3d:camera>
                    <am3d:pos x="0" y="0" z="6651932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1424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647441" ay="-4229128" az="1018900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4603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Modelo 3D 5" descr="Pirâmide Tetragonal Vermelha">
                <a:extLst>
                  <a:ext uri="{FF2B5EF4-FFF2-40B4-BE49-F238E27FC236}">
                    <a16:creationId xmlns:a16="http://schemas.microsoft.com/office/drawing/2014/main" id="{DB71EF2F-7C17-3896-8FC5-E137272005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27489" y="977730"/>
                <a:ext cx="1206435" cy="1719406"/>
              </a:xfrm>
              <a:prstGeom prst="rect">
                <a:avLst/>
              </a:prstGeom>
            </p:spPr>
          </p:pic>
        </mc:Fallback>
      </mc:AlternateContent>
      <p:sp>
        <p:nvSpPr>
          <p:cNvPr id="8" name="Sinal de Adição 7">
            <a:extLst>
              <a:ext uri="{FF2B5EF4-FFF2-40B4-BE49-F238E27FC236}">
                <a16:creationId xmlns:a16="http://schemas.microsoft.com/office/drawing/2014/main" id="{19BB4FD7-459B-6486-AA61-4E669B8F3226}"/>
              </a:ext>
            </a:extLst>
          </p:cNvPr>
          <p:cNvSpPr/>
          <p:nvPr/>
        </p:nvSpPr>
        <p:spPr>
          <a:xfrm>
            <a:off x="7013089" y="520530"/>
            <a:ext cx="914400" cy="914400"/>
          </a:xfrm>
          <a:prstGeom prst="mathPl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inal de Subtração 9">
            <a:extLst>
              <a:ext uri="{FF2B5EF4-FFF2-40B4-BE49-F238E27FC236}">
                <a16:creationId xmlns:a16="http://schemas.microsoft.com/office/drawing/2014/main" id="{CB5A1028-D043-1A2D-FF97-F4B305E677D0}"/>
              </a:ext>
            </a:extLst>
          </p:cNvPr>
          <p:cNvSpPr/>
          <p:nvPr/>
        </p:nvSpPr>
        <p:spPr>
          <a:xfrm>
            <a:off x="6462876" y="2239936"/>
            <a:ext cx="914400" cy="914400"/>
          </a:xfrm>
          <a:prstGeom prst="mathMin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3D3B6A0A-77D5-5065-7BAC-8EF0951ECBAB}"/>
              </a:ext>
            </a:extLst>
          </p:cNvPr>
          <p:cNvSpPr/>
          <p:nvPr/>
        </p:nvSpPr>
        <p:spPr>
          <a:xfrm>
            <a:off x="9305515" y="2514600"/>
            <a:ext cx="914400" cy="914400"/>
          </a:xfrm>
          <a:prstGeom prst="mathMultiply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inal de Divisão 15">
            <a:extLst>
              <a:ext uri="{FF2B5EF4-FFF2-40B4-BE49-F238E27FC236}">
                <a16:creationId xmlns:a16="http://schemas.microsoft.com/office/drawing/2014/main" id="{80D221ED-A54E-F12E-9B83-886F79513FF3}"/>
              </a:ext>
            </a:extLst>
          </p:cNvPr>
          <p:cNvSpPr/>
          <p:nvPr/>
        </p:nvSpPr>
        <p:spPr>
          <a:xfrm>
            <a:off x="9570263" y="-241613"/>
            <a:ext cx="914400" cy="914400"/>
          </a:xfrm>
          <a:prstGeom prst="mathDivid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1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07"/>
                                          </p:val>
                                        </p:tav>
                                        <p:tav tm="2250">
                                          <p:val>
                                            <p:fltVal val="-0.0056"/>
                                          </p:val>
                                        </p:tav>
                                        <p:tav tm="3370">
                                          <p:val>
                                            <p:fltVal val="-0.0189"/>
                                          </p:val>
                                        </p:tav>
                                        <p:tav tm="4490">
                                          <p:val>
                                            <p:fltVal val="-0.0451"/>
                                          </p:val>
                                        </p:tav>
                                        <p:tav tm="5620">
                                          <p:val>
                                            <p:fltVal val="-0.0884"/>
                                          </p:val>
                                        </p:tav>
                                        <p:tav tm="6740">
                                          <p:val>
                                            <p:fltVal val="-0.1526"/>
                                          </p:val>
                                        </p:tav>
                                        <p:tav tm="7870">
                                          <p:val>
                                            <p:fltVal val="-0.242"/>
                                          </p:val>
                                        </p:tav>
                                        <p:tav tm="8990">
                                          <p:val>
                                            <p:fltVal val="-0.3621"/>
                                          </p:val>
                                        </p:tav>
                                        <p:tav tm="10110">
                                          <p:val>
                                            <p:fltVal val="-0.515"/>
                                          </p:val>
                                        </p:tav>
                                        <p:tav tm="11240">
                                          <p:val>
                                            <p:fltVal val="-0.7059"/>
                                          </p:val>
                                        </p:tav>
                                        <p:tav tm="12360">
                                          <p:val>
                                            <p:fltVal val="-0.9411"/>
                                          </p:val>
                                        </p:tav>
                                        <p:tav tm="13480">
                                          <p:val>
                                            <p:fltVal val="-1.1925"/>
                                          </p:val>
                                        </p:tav>
                                        <p:tav tm="14610">
                                          <p:val>
                                            <p:fltVal val="-1.4022"/>
                                          </p:val>
                                        </p:tav>
                                        <p:tav tm="15730">
                                          <p:val>
                                            <p:fltVal val="-1.5733"/>
                                          </p:val>
                                        </p:tav>
                                        <p:tav tm="16850">
                                          <p:val>
                                            <p:fltVal val="-1.7072"/>
                                          </p:val>
                                        </p:tav>
                                        <p:tav tm="17980">
                                          <p:val>
                                            <p:fltVal val="-1.8096"/>
                                          </p:val>
                                        </p:tav>
                                        <p:tav tm="19100">
                                          <p:val>
                                            <p:fltVal val="-1.8854"/>
                                          </p:val>
                                        </p:tav>
                                        <p:tav tm="20220">
                                          <p:val>
                                            <p:fltVal val="-1.9375"/>
                                          </p:val>
                                        </p:tav>
                                        <p:tav tm="21350">
                                          <p:val>
                                            <p:fltVal val="-1.9707"/>
                                          </p:val>
                                        </p:tav>
                                        <p:tav tm="22470">
                                          <p:val>
                                            <p:fltVal val="-1.9894"/>
                                          </p:val>
                                        </p:tav>
                                        <p:tav tm="23600">
                                          <p:val>
                                            <p:fltVal val="-1.9977"/>
                                          </p:val>
                                        </p:tav>
                                        <p:tav tm="24720">
                                          <p:val>
                                            <p:fltVal val="-1.9999"/>
                                          </p:val>
                                        </p:tav>
                                        <p:tav tm="25840">
                                          <p:val>
                                            <p:fltVal val="-1.5339"/>
                                          </p:val>
                                        </p:tav>
                                        <p:tav tm="26970">
                                          <p:val>
                                            <p:fltVal val="0.5131"/>
                                          </p:val>
                                        </p:tav>
                                        <p:tav tm="28090">
                                          <p:val>
                                            <p:fltVal val="3.6063"/>
                                          </p:val>
                                        </p:tav>
                                        <p:tav tm="29210">
                                          <p:val>
                                            <p:fltVal val="7.5428"/>
                                          </p:val>
                                        </p:tav>
                                        <p:tav tm="30340">
                                          <p:val>
                                            <p:fltVal val="12.215"/>
                                          </p:val>
                                        </p:tav>
                                        <p:tav tm="31460">
                                          <p:val>
                                            <p:fltVal val="17.5521"/>
                                          </p:val>
                                        </p:tav>
                                        <p:tav tm="32580">
                                          <p:val>
                                            <p:fltVal val="23.5026"/>
                                          </p:val>
                                        </p:tav>
                                        <p:tav tm="33710">
                                          <p:val>
                                            <p:fltVal val="29.9662"/>
                                          </p:val>
                                        </p:tav>
                                        <p:tav tm="34830">
                                          <p:val>
                                            <p:fltVal val="37.0276"/>
                                          </p:val>
                                        </p:tav>
                                        <p:tav tm="35960">
                                          <p:val>
                                            <p:fltVal val="44.6047"/>
                                          </p:val>
                                        </p:tav>
                                        <p:tav tm="37080">
                                          <p:val>
                                            <p:fltVal val="52.675"/>
                                          </p:val>
                                        </p:tav>
                                        <p:tav tm="38200">
                                          <p:val>
                                            <p:fltVal val="61.2192"/>
                                          </p:val>
                                        </p:tav>
                                        <p:tav tm="39330">
                                          <p:val>
                                            <p:fltVal val="70.2203"/>
                                          </p:val>
                                        </p:tav>
                                        <p:tav tm="40450">
                                          <p:val>
                                            <p:fltVal val="79.6634"/>
                                          </p:val>
                                        </p:tav>
                                        <p:tav tm="41570">
                                          <p:val>
                                            <p:fltVal val="89.445"/>
                                          </p:val>
                                        </p:tav>
                                        <p:tav tm="42700">
                                          <p:val>
                                            <p:fltVal val="99.7295"/>
                                          </p:val>
                                        </p:tav>
                                        <p:tav tm="43820">
                                          <p:val>
                                            <p:fltVal val="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338.366"/>
                                          </p:val>
                                        </p:tav>
                                        <p:tav tm="69660">
                                          <p:val>
                                            <p:fltVal val="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361.655"/>
                                          </p:val>
                                        </p:tav>
                                        <p:tav tm="82020">
                                          <p:val>
                                            <p:fltVal val="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AC7824D-AECE-30B3-7E3B-17801AAB5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F745092-A7E1-EBC3-0B6E-7834BCFA2473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57C8C0C-B670-3F43-B7D6-431B839E77CA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2" name="Sinal de Multiplicação 1">
            <a:extLst>
              <a:ext uri="{FF2B5EF4-FFF2-40B4-BE49-F238E27FC236}">
                <a16:creationId xmlns:a16="http://schemas.microsoft.com/office/drawing/2014/main" id="{B800FC3B-E28C-3172-0530-88B0D15520CA}"/>
              </a:ext>
            </a:extLst>
          </p:cNvPr>
          <p:cNvSpPr/>
          <p:nvPr/>
        </p:nvSpPr>
        <p:spPr>
          <a:xfrm>
            <a:off x="914400" y="1074506"/>
            <a:ext cx="914400" cy="914400"/>
          </a:xfrm>
          <a:prstGeom prst="mathMultiply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6" name="Sinal de Adição 5">
            <a:extLst>
              <a:ext uri="{FF2B5EF4-FFF2-40B4-BE49-F238E27FC236}">
                <a16:creationId xmlns:a16="http://schemas.microsoft.com/office/drawing/2014/main" id="{57542AB8-0D26-C4E4-17DD-A8CA29BC3B76}"/>
              </a:ext>
            </a:extLst>
          </p:cNvPr>
          <p:cNvSpPr/>
          <p:nvPr/>
        </p:nvSpPr>
        <p:spPr>
          <a:xfrm>
            <a:off x="0" y="155105"/>
            <a:ext cx="914400" cy="91440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9" name="Sinal de Subtração 8">
            <a:extLst>
              <a:ext uri="{FF2B5EF4-FFF2-40B4-BE49-F238E27FC236}">
                <a16:creationId xmlns:a16="http://schemas.microsoft.com/office/drawing/2014/main" id="{F4430F17-3289-DE0F-5E10-389D690A40DE}"/>
              </a:ext>
            </a:extLst>
          </p:cNvPr>
          <p:cNvSpPr/>
          <p:nvPr/>
        </p:nvSpPr>
        <p:spPr>
          <a:xfrm>
            <a:off x="1828800" y="149837"/>
            <a:ext cx="914400" cy="914400"/>
          </a:xfrm>
          <a:prstGeom prst="mathMinus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Divisão 9">
            <a:extLst>
              <a:ext uri="{FF2B5EF4-FFF2-40B4-BE49-F238E27FC236}">
                <a16:creationId xmlns:a16="http://schemas.microsoft.com/office/drawing/2014/main" id="{F6D197C4-787A-F22F-F550-BF7C3E52C3C4}"/>
              </a:ext>
            </a:extLst>
          </p:cNvPr>
          <p:cNvSpPr/>
          <p:nvPr/>
        </p:nvSpPr>
        <p:spPr>
          <a:xfrm>
            <a:off x="3657600" y="1064237"/>
            <a:ext cx="914400" cy="914400"/>
          </a:xfrm>
          <a:prstGeom prst="mathDivid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1" name="Igual a 10">
            <a:extLst>
              <a:ext uri="{FF2B5EF4-FFF2-40B4-BE49-F238E27FC236}">
                <a16:creationId xmlns:a16="http://schemas.microsoft.com/office/drawing/2014/main" id="{4C046FD3-68F0-C8EC-C19D-36A0853CD551}"/>
              </a:ext>
            </a:extLst>
          </p:cNvPr>
          <p:cNvSpPr/>
          <p:nvPr/>
        </p:nvSpPr>
        <p:spPr>
          <a:xfrm>
            <a:off x="0" y="1988906"/>
            <a:ext cx="914400" cy="914400"/>
          </a:xfrm>
          <a:prstGeom prst="math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Diferente de 11">
            <a:extLst>
              <a:ext uri="{FF2B5EF4-FFF2-40B4-BE49-F238E27FC236}">
                <a16:creationId xmlns:a16="http://schemas.microsoft.com/office/drawing/2014/main" id="{58B3FAC8-AC4F-DFA3-5E72-DFB65DD8435D}"/>
              </a:ext>
            </a:extLst>
          </p:cNvPr>
          <p:cNvSpPr/>
          <p:nvPr/>
        </p:nvSpPr>
        <p:spPr>
          <a:xfrm>
            <a:off x="2743200" y="1971829"/>
            <a:ext cx="914400" cy="914400"/>
          </a:xfrm>
          <a:prstGeom prst="mathNot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746D57C-4A0D-D5E6-C200-3C7AD0E6D47E}"/>
              </a:ext>
            </a:extLst>
          </p:cNvPr>
          <p:cNvSpPr/>
          <p:nvPr/>
        </p:nvSpPr>
        <p:spPr>
          <a:xfrm>
            <a:off x="342901" y="2674259"/>
            <a:ext cx="11437497" cy="2797160"/>
          </a:xfrm>
          <a:prstGeom prst="roundRect">
            <a:avLst>
              <a:gd name="adj" fmla="val 8201"/>
            </a:avLst>
          </a:prstGeom>
          <a:solidFill>
            <a:srgbClr val="00F0FF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0701D2-1378-5488-7A9B-49BA37758959}"/>
              </a:ext>
            </a:extLst>
          </p:cNvPr>
          <p:cNvSpPr txBox="1"/>
          <p:nvPr/>
        </p:nvSpPr>
        <p:spPr>
          <a:xfrm>
            <a:off x="616087" y="2078621"/>
            <a:ext cx="10891122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23.854.297</a:t>
            </a:r>
          </a:p>
        </p:txBody>
      </p:sp>
    </p:spTree>
    <p:extLst>
      <p:ext uri="{BB962C8B-B14F-4D97-AF65-F5344CB8AC3E}">
        <p14:creationId xmlns:p14="http://schemas.microsoft.com/office/powerpoint/2010/main" val="200974664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AB0DB9-01CD-84A2-F6E8-8024B45056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31B4F2E-A3A9-0E05-9D94-395A8CA7783B}"/>
              </a:ext>
            </a:extLst>
          </p:cNvPr>
          <p:cNvSpPr/>
          <p:nvPr/>
        </p:nvSpPr>
        <p:spPr>
          <a:xfrm>
            <a:off x="666750" y="647700"/>
            <a:ext cx="10839450" cy="5600700"/>
          </a:xfrm>
          <a:prstGeom prst="rect">
            <a:avLst/>
          </a:prstGeom>
          <a:gradFill>
            <a:gsLst>
              <a:gs pos="86000">
                <a:srgbClr val="144FED"/>
              </a:gs>
              <a:gs pos="42000">
                <a:srgbClr val="140557"/>
              </a:gs>
              <a:gs pos="100000">
                <a:srgbClr val="00F0FF"/>
              </a:gs>
            </a:gsLst>
            <a:lin ang="27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142EC5-5E6A-4973-856D-401540D399CA}"/>
              </a:ext>
            </a:extLst>
          </p:cNvPr>
          <p:cNvSpPr txBox="1"/>
          <p:nvPr/>
        </p:nvSpPr>
        <p:spPr>
          <a:xfrm>
            <a:off x="1279005" y="2352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85FF7B7-8989-036B-D049-066D6B63EE96}"/>
              </a:ext>
            </a:extLst>
          </p:cNvPr>
          <p:cNvSpPr txBox="1"/>
          <p:nvPr/>
        </p:nvSpPr>
        <p:spPr>
          <a:xfrm>
            <a:off x="1279005" y="3494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78DE913-5AF3-3F46-2E88-367E033BF9CE}"/>
              </a:ext>
            </a:extLst>
          </p:cNvPr>
          <p:cNvSpPr txBox="1"/>
          <p:nvPr/>
        </p:nvSpPr>
        <p:spPr>
          <a:xfrm>
            <a:off x="5083374" y="1228397"/>
            <a:ext cx="58296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158557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004BB1D-E38F-09FE-A1F8-2D31216A4D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FB987053-9CCD-18DD-03B1-9542A54B1355}"/>
              </a:ext>
            </a:extLst>
          </p:cNvPr>
          <p:cNvSpPr/>
          <p:nvPr/>
        </p:nvSpPr>
        <p:spPr>
          <a:xfrm flipH="1">
            <a:off x="-435428" y="0"/>
            <a:ext cx="6096000" cy="6858000"/>
          </a:xfrm>
          <a:prstGeom prst="parallelogram">
            <a:avLst>
              <a:gd name="adj" fmla="val 14286"/>
            </a:avLst>
          </a:prstGeom>
          <a:gradFill>
            <a:gsLst>
              <a:gs pos="86000">
                <a:srgbClr val="144FED"/>
              </a:gs>
              <a:gs pos="42000">
                <a:srgbClr val="140557"/>
              </a:gs>
              <a:gs pos="100000">
                <a:srgbClr val="00F0FF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8849E3D-C75C-9D17-F916-CC5C8F09C8A9}"/>
              </a:ext>
            </a:extLst>
          </p:cNvPr>
          <p:cNvSpPr/>
          <p:nvPr/>
        </p:nvSpPr>
        <p:spPr>
          <a:xfrm>
            <a:off x="1253221" y="1896522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144FED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852DA859-A767-3533-2484-E6F8609521F8}"/>
              </a:ext>
            </a:extLst>
          </p:cNvPr>
          <p:cNvSpPr/>
          <p:nvPr/>
        </p:nvSpPr>
        <p:spPr>
          <a:xfrm>
            <a:off x="1253221" y="2872934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144FED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5A2625F-23FD-767D-CC54-6F580ADE2BA4}"/>
              </a:ext>
            </a:extLst>
          </p:cNvPr>
          <p:cNvSpPr/>
          <p:nvPr/>
        </p:nvSpPr>
        <p:spPr>
          <a:xfrm>
            <a:off x="1253221" y="3849346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144FED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E009831-5A3D-C033-155C-EC87DA3FF844}"/>
              </a:ext>
            </a:extLst>
          </p:cNvPr>
          <p:cNvSpPr/>
          <p:nvPr/>
        </p:nvSpPr>
        <p:spPr>
          <a:xfrm>
            <a:off x="1253221" y="4825758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144FED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</a:t>
            </a:r>
            <a:r>
              <a:rPr kumimoji="0" lang="pt-BR" sz="2800" b="0" i="0" u="none" strike="noStrike" kern="1200" cap="none" spc="0" normalizeH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 texto descritivo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262D1337-6EE3-0A00-305B-F27C254C19F1}"/>
              </a:ext>
            </a:extLst>
          </p:cNvPr>
          <p:cNvSpPr/>
          <p:nvPr/>
        </p:nvSpPr>
        <p:spPr>
          <a:xfrm>
            <a:off x="1253221" y="5802171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144FED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E883054-D88A-AFAD-4B95-7B0A3B551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522948" y="-810631"/>
            <a:ext cx="5267161" cy="78337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1A5CA88-7E38-6D03-5C90-40BEE494744E}"/>
              </a:ext>
            </a:extLst>
          </p:cNvPr>
          <p:cNvSpPr txBox="1"/>
          <p:nvPr/>
        </p:nvSpPr>
        <p:spPr>
          <a:xfrm>
            <a:off x="9409241" y="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06FB051-7E6F-9419-18C8-BF894452D589}"/>
              </a:ext>
            </a:extLst>
          </p:cNvPr>
          <p:cNvSpPr txBox="1"/>
          <p:nvPr/>
        </p:nvSpPr>
        <p:spPr>
          <a:xfrm>
            <a:off x="9409241" y="1132242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12229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4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2E622F75-AF1C-D9D2-D0B4-650847D07E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5B8FCB8F-A868-F7BD-9F3C-094A71123A1B}"/>
              </a:ext>
            </a:extLst>
          </p:cNvPr>
          <p:cNvGrpSpPr/>
          <p:nvPr/>
        </p:nvGrpSpPr>
        <p:grpSpPr>
          <a:xfrm>
            <a:off x="1662033" y="2064523"/>
            <a:ext cx="8867934" cy="4793477"/>
            <a:chOff x="733265" y="781050"/>
            <a:chExt cx="10725469" cy="579755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A7D7D8C0-1D39-9B83-7E6F-649DAA428EE6}"/>
                </a:ext>
              </a:extLst>
            </p:cNvPr>
            <p:cNvSpPr/>
            <p:nvPr/>
          </p:nvSpPr>
          <p:spPr>
            <a:xfrm>
              <a:off x="1384300" y="1041400"/>
              <a:ext cx="9499600" cy="4851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4DDAE161-A4D9-1755-5489-31BF5A0FDE76}"/>
                </a:ext>
              </a:extLst>
            </p:cNvPr>
            <p:cNvGrpSpPr/>
            <p:nvPr/>
          </p:nvGrpSpPr>
          <p:grpSpPr>
            <a:xfrm>
              <a:off x="733265" y="781050"/>
              <a:ext cx="10725469" cy="5797550"/>
              <a:chOff x="733265" y="781050"/>
              <a:chExt cx="10725469" cy="57975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A2F05E36-DA18-0720-F113-220342A886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304" b="11304"/>
              <a:stretch/>
            </p:blipFill>
            <p:spPr>
              <a:xfrm>
                <a:off x="1380658" y="1032265"/>
                <a:ext cx="9420692" cy="4860535"/>
              </a:xfrm>
              <a:prstGeom prst="rect">
                <a:avLst/>
              </a:prstGeom>
            </p:spPr>
          </p:pic>
          <p:pic>
            <p:nvPicPr>
              <p:cNvPr id="6" name="Picture 2" descr="Tela Computador Portátil Png - Imagens grátis no Pixabay">
                <a:extLst>
                  <a:ext uri="{FF2B5EF4-FFF2-40B4-BE49-F238E27FC236}">
                    <a16:creationId xmlns:a16="http://schemas.microsoft.com/office/drawing/2014/main" id="{A1EEB5CF-EDF4-7194-1572-4980E70D0E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3265" y="781050"/>
                <a:ext cx="10725469" cy="5797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C75D422F-2D7C-9043-DD92-7D3804880A4B}"/>
              </a:ext>
            </a:extLst>
          </p:cNvPr>
          <p:cNvSpPr txBox="1"/>
          <p:nvPr/>
        </p:nvSpPr>
        <p:spPr>
          <a:xfrm>
            <a:off x="9510419" y="609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53416E3-C3E6-0F59-4799-7BC7FECAA4AB}"/>
              </a:ext>
            </a:extLst>
          </p:cNvPr>
          <p:cNvSpPr txBox="1"/>
          <p:nvPr/>
        </p:nvSpPr>
        <p:spPr>
          <a:xfrm>
            <a:off x="9431679" y="12033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1756ABC-2BAE-2D48-D45B-645FB25489BA}"/>
              </a:ext>
            </a:extLst>
          </p:cNvPr>
          <p:cNvSpPr txBox="1"/>
          <p:nvPr/>
        </p:nvSpPr>
        <p:spPr>
          <a:xfrm>
            <a:off x="214085" y="284074"/>
            <a:ext cx="8189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0B9BE58D-CA5F-8284-724E-E4FA06E94DCB}"/>
              </a:ext>
            </a:extLst>
          </p:cNvPr>
          <p:cNvSpPr/>
          <p:nvPr/>
        </p:nvSpPr>
        <p:spPr>
          <a:xfrm>
            <a:off x="204101" y="5376573"/>
            <a:ext cx="914400" cy="914400"/>
          </a:xfrm>
          <a:prstGeom prst="mathMultiply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3" name="Sinal de Adição 12">
            <a:extLst>
              <a:ext uri="{FF2B5EF4-FFF2-40B4-BE49-F238E27FC236}">
                <a16:creationId xmlns:a16="http://schemas.microsoft.com/office/drawing/2014/main" id="{47F349EF-556B-BC33-CA9E-CC867B3534F4}"/>
              </a:ext>
            </a:extLst>
          </p:cNvPr>
          <p:cNvSpPr/>
          <p:nvPr/>
        </p:nvSpPr>
        <p:spPr>
          <a:xfrm>
            <a:off x="475867" y="2779362"/>
            <a:ext cx="914400" cy="91440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4" name="Sinal de Subtração 13">
            <a:extLst>
              <a:ext uri="{FF2B5EF4-FFF2-40B4-BE49-F238E27FC236}">
                <a16:creationId xmlns:a16="http://schemas.microsoft.com/office/drawing/2014/main" id="{0E08F20A-872F-1735-8D16-AEF37E9F997F}"/>
              </a:ext>
            </a:extLst>
          </p:cNvPr>
          <p:cNvSpPr/>
          <p:nvPr/>
        </p:nvSpPr>
        <p:spPr>
          <a:xfrm>
            <a:off x="10862735" y="2537437"/>
            <a:ext cx="914400" cy="914400"/>
          </a:xfrm>
          <a:prstGeom prst="mathMinus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5" name="Sinal de Divisão 14">
            <a:extLst>
              <a:ext uri="{FF2B5EF4-FFF2-40B4-BE49-F238E27FC236}">
                <a16:creationId xmlns:a16="http://schemas.microsoft.com/office/drawing/2014/main" id="{0EB43B82-75E3-A3DA-C30C-92B258B3D54E}"/>
              </a:ext>
            </a:extLst>
          </p:cNvPr>
          <p:cNvSpPr/>
          <p:nvPr/>
        </p:nvSpPr>
        <p:spPr>
          <a:xfrm>
            <a:off x="10497846" y="5320018"/>
            <a:ext cx="914400" cy="914400"/>
          </a:xfrm>
          <a:prstGeom prst="mathDivid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6" name="Igual a 15">
            <a:extLst>
              <a:ext uri="{FF2B5EF4-FFF2-40B4-BE49-F238E27FC236}">
                <a16:creationId xmlns:a16="http://schemas.microsoft.com/office/drawing/2014/main" id="{702078F4-5445-6E3F-43C6-FEDEBFE2D122}"/>
              </a:ext>
            </a:extLst>
          </p:cNvPr>
          <p:cNvSpPr/>
          <p:nvPr/>
        </p:nvSpPr>
        <p:spPr>
          <a:xfrm>
            <a:off x="1056961" y="4281601"/>
            <a:ext cx="914400" cy="914400"/>
          </a:xfrm>
          <a:prstGeom prst="math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7" name="Diferente de 16">
            <a:extLst>
              <a:ext uri="{FF2B5EF4-FFF2-40B4-BE49-F238E27FC236}">
                <a16:creationId xmlns:a16="http://schemas.microsoft.com/office/drawing/2014/main" id="{7EC325F1-9C99-FB71-BB0D-19316615250E}"/>
              </a:ext>
            </a:extLst>
          </p:cNvPr>
          <p:cNvSpPr/>
          <p:nvPr/>
        </p:nvSpPr>
        <p:spPr>
          <a:xfrm>
            <a:off x="11114315" y="3910323"/>
            <a:ext cx="914400" cy="914400"/>
          </a:xfrm>
          <a:prstGeom prst="mathNot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33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B3F557F2-4415-2E16-C197-125587DC985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743E9EBD-11E1-2C85-E03B-63171E7FC53A}"/>
              </a:ext>
            </a:extLst>
          </p:cNvPr>
          <p:cNvGrpSpPr/>
          <p:nvPr/>
        </p:nvGrpSpPr>
        <p:grpSpPr>
          <a:xfrm>
            <a:off x="778681" y="1496925"/>
            <a:ext cx="2461395" cy="5234075"/>
            <a:chOff x="905681" y="1623925"/>
            <a:chExt cx="2461395" cy="5234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9D1A0FCF-BFA9-F311-3836-5A315E7DAB83}"/>
                </a:ext>
              </a:extLst>
            </p:cNvPr>
            <p:cNvGrpSpPr/>
            <p:nvPr/>
          </p:nvGrpSpPr>
          <p:grpSpPr>
            <a:xfrm>
              <a:off x="905681" y="1623925"/>
              <a:ext cx="2461395" cy="5234075"/>
              <a:chOff x="8296351" y="764539"/>
              <a:chExt cx="3225068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39DC1F26-F9FF-F614-90BF-4749BAA06B84}"/>
                  </a:ext>
                </a:extLst>
              </p:cNvPr>
              <p:cNvSpPr/>
              <p:nvPr/>
            </p:nvSpPr>
            <p:spPr>
              <a:xfrm>
                <a:off x="8476180" y="1680879"/>
                <a:ext cx="2866462" cy="50557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  <p:pic>
            <p:nvPicPr>
              <p:cNvPr id="4" name="Figura2">
                <a:extLst>
                  <a:ext uri="{FF2B5EF4-FFF2-40B4-BE49-F238E27FC236}">
                    <a16:creationId xmlns:a16="http://schemas.microsoft.com/office/drawing/2014/main" id="{C0BA0824-170B-7F5D-FAA1-7C60C8E00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5" r="5355"/>
              <a:stretch/>
            </p:blipFill>
            <p:spPr bwMode="auto">
              <a:xfrm>
                <a:off x="8515559" y="1740145"/>
                <a:ext cx="2880425" cy="4837923"/>
              </a:xfrm>
              <a:prstGeom prst="rect">
                <a:avLst/>
              </a:prstGeom>
            </p:spPr>
          </p:pic>
          <p:pic>
            <p:nvPicPr>
              <p:cNvPr id="5" name="Imagem 4" descr="Tela de um aparelho eletrônico&#10;&#10;O conteúdo gerado por IA pode estar incorreto.">
                <a:extLst>
                  <a:ext uri="{FF2B5EF4-FFF2-40B4-BE49-F238E27FC236}">
                    <a16:creationId xmlns:a16="http://schemas.microsoft.com/office/drawing/2014/main" id="{4150AE6A-83E3-5335-96CB-CA47B3C63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6351" y="764539"/>
                <a:ext cx="3225068" cy="68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123018DB-2A75-E6C5-2E54-BC5DBF5AFDD0}"/>
                </a:ext>
              </a:extLst>
            </p:cNvPr>
            <p:cNvSpPr txBox="1"/>
            <p:nvPr/>
          </p:nvSpPr>
          <p:spPr>
            <a:xfrm>
              <a:off x="1181562" y="4633910"/>
              <a:ext cx="1981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rgbClr val="F2F2F2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Pequeno texto descritivo</a:t>
              </a:r>
            </a:p>
          </p:txBody>
        </p:sp>
        <p:pic>
          <p:nvPicPr>
            <p:cNvPr id="7" name="Gráfico 5">
              <a:extLst>
                <a:ext uri="{FF2B5EF4-FFF2-40B4-BE49-F238E27FC236}">
                  <a16:creationId xmlns:a16="http://schemas.microsoft.com/office/drawing/2014/main" id="{FB14987D-2C91-EB2E-ABA1-82335E59D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1553" y="2641124"/>
              <a:ext cx="641218" cy="647696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B70BE549-9380-DD67-8448-7879D97D3AA1}"/>
                </a:ext>
              </a:extLst>
            </p:cNvPr>
            <p:cNvSpPr txBox="1"/>
            <p:nvPr/>
          </p:nvSpPr>
          <p:spPr>
            <a:xfrm>
              <a:off x="1155478" y="3607422"/>
              <a:ext cx="20217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2841C256-42F2-FEE2-71F0-347C5396A514}"/>
              </a:ext>
            </a:extLst>
          </p:cNvPr>
          <p:cNvGrpSpPr/>
          <p:nvPr/>
        </p:nvGrpSpPr>
        <p:grpSpPr>
          <a:xfrm>
            <a:off x="4865302" y="1470646"/>
            <a:ext cx="2461395" cy="5234075"/>
            <a:chOff x="905681" y="1623925"/>
            <a:chExt cx="2461395" cy="5234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CE46751D-9B36-2F3B-BB64-CD7AE5C4A094}"/>
                </a:ext>
              </a:extLst>
            </p:cNvPr>
            <p:cNvGrpSpPr/>
            <p:nvPr/>
          </p:nvGrpSpPr>
          <p:grpSpPr>
            <a:xfrm>
              <a:off x="905681" y="1623925"/>
              <a:ext cx="2461395" cy="5234075"/>
              <a:chOff x="8296351" y="764539"/>
              <a:chExt cx="3225068" cy="6858000"/>
            </a:xfrm>
          </p:grpSpPr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BE77E697-8458-EA14-A086-AE4634556B11}"/>
                  </a:ext>
                </a:extLst>
              </p:cNvPr>
              <p:cNvSpPr/>
              <p:nvPr/>
            </p:nvSpPr>
            <p:spPr>
              <a:xfrm>
                <a:off x="8476180" y="1680879"/>
                <a:ext cx="2866462" cy="50557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  <p:pic>
            <p:nvPicPr>
              <p:cNvPr id="16" name="Figura2">
                <a:extLst>
                  <a:ext uri="{FF2B5EF4-FFF2-40B4-BE49-F238E27FC236}">
                    <a16:creationId xmlns:a16="http://schemas.microsoft.com/office/drawing/2014/main" id="{63F89B5F-C35F-C0E9-FD3A-6FCB01AE71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5" r="5355"/>
              <a:stretch/>
            </p:blipFill>
            <p:spPr bwMode="auto">
              <a:xfrm>
                <a:off x="8515559" y="1740145"/>
                <a:ext cx="2880425" cy="4837923"/>
              </a:xfrm>
              <a:prstGeom prst="rect">
                <a:avLst/>
              </a:prstGeom>
            </p:spPr>
          </p:pic>
          <p:pic>
            <p:nvPicPr>
              <p:cNvPr id="17" name="Imagem 16" descr="Tela de um aparelho eletrônico&#10;&#10;O conteúdo gerado por IA pode estar incorreto.">
                <a:extLst>
                  <a:ext uri="{FF2B5EF4-FFF2-40B4-BE49-F238E27FC236}">
                    <a16:creationId xmlns:a16="http://schemas.microsoft.com/office/drawing/2014/main" id="{6757B616-1870-180F-560B-E50264ADA6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6351" y="764539"/>
                <a:ext cx="3225068" cy="68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C907908F-36CE-4B98-08CD-3DF15EA081AE}"/>
                </a:ext>
              </a:extLst>
            </p:cNvPr>
            <p:cNvSpPr txBox="1"/>
            <p:nvPr/>
          </p:nvSpPr>
          <p:spPr>
            <a:xfrm>
              <a:off x="1181562" y="4633910"/>
              <a:ext cx="1981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rgbClr val="F2F2F2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Pequeno texto descritivo</a:t>
              </a:r>
            </a:p>
          </p:txBody>
        </p:sp>
        <p:pic>
          <p:nvPicPr>
            <p:cNvPr id="13" name="Gráfico 5">
              <a:extLst>
                <a:ext uri="{FF2B5EF4-FFF2-40B4-BE49-F238E27FC236}">
                  <a16:creationId xmlns:a16="http://schemas.microsoft.com/office/drawing/2014/main" id="{6A9D768C-F70A-3E18-40D1-4C329167E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1553" y="2647252"/>
              <a:ext cx="641218" cy="635440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4F0FE0A0-98C3-6877-DDE8-36BBB92A501F}"/>
                </a:ext>
              </a:extLst>
            </p:cNvPr>
            <p:cNvSpPr txBox="1"/>
            <p:nvPr/>
          </p:nvSpPr>
          <p:spPr>
            <a:xfrm>
              <a:off x="1155478" y="3607422"/>
              <a:ext cx="20762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7CFB59E-B627-2251-494C-2E25AB5D34A9}"/>
              </a:ext>
            </a:extLst>
          </p:cNvPr>
          <p:cNvGrpSpPr/>
          <p:nvPr/>
        </p:nvGrpSpPr>
        <p:grpSpPr>
          <a:xfrm>
            <a:off x="8951923" y="1444367"/>
            <a:ext cx="2461395" cy="5234075"/>
            <a:chOff x="905681" y="1623925"/>
            <a:chExt cx="2461395" cy="5234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6087A47D-0B6C-2DD4-17DA-32B7CF279044}"/>
                </a:ext>
              </a:extLst>
            </p:cNvPr>
            <p:cNvGrpSpPr/>
            <p:nvPr/>
          </p:nvGrpSpPr>
          <p:grpSpPr>
            <a:xfrm>
              <a:off x="905681" y="1623925"/>
              <a:ext cx="2461395" cy="5234075"/>
              <a:chOff x="8296351" y="764539"/>
              <a:chExt cx="3225068" cy="6858000"/>
            </a:xfrm>
          </p:grpSpPr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F0FC3C18-7752-29C1-2C39-3397EA71FAB4}"/>
                  </a:ext>
                </a:extLst>
              </p:cNvPr>
              <p:cNvSpPr/>
              <p:nvPr/>
            </p:nvSpPr>
            <p:spPr>
              <a:xfrm>
                <a:off x="8476180" y="1680879"/>
                <a:ext cx="2866462" cy="50557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  <p:pic>
            <p:nvPicPr>
              <p:cNvPr id="24" name="Figura2">
                <a:extLst>
                  <a:ext uri="{FF2B5EF4-FFF2-40B4-BE49-F238E27FC236}">
                    <a16:creationId xmlns:a16="http://schemas.microsoft.com/office/drawing/2014/main" id="{57187274-2175-0FFC-E7A0-7C1B58421D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5" r="5355"/>
              <a:stretch/>
            </p:blipFill>
            <p:spPr bwMode="auto">
              <a:xfrm>
                <a:off x="8515559" y="1740145"/>
                <a:ext cx="2880425" cy="4837923"/>
              </a:xfrm>
              <a:prstGeom prst="rect">
                <a:avLst/>
              </a:prstGeom>
            </p:spPr>
          </p:pic>
          <p:pic>
            <p:nvPicPr>
              <p:cNvPr id="25" name="Imagem 24" descr="Tela de um aparelho eletrônico&#10;&#10;O conteúdo gerado por IA pode estar incorreto.">
                <a:extLst>
                  <a:ext uri="{FF2B5EF4-FFF2-40B4-BE49-F238E27FC236}">
                    <a16:creationId xmlns:a16="http://schemas.microsoft.com/office/drawing/2014/main" id="{E73F07C2-C5C2-CDB9-BCEA-D68FEAC7EF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6351" y="764539"/>
                <a:ext cx="3225068" cy="68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34077634-9DCE-CE1F-D4F7-D2C286C9D83B}"/>
                </a:ext>
              </a:extLst>
            </p:cNvPr>
            <p:cNvSpPr txBox="1"/>
            <p:nvPr/>
          </p:nvSpPr>
          <p:spPr>
            <a:xfrm>
              <a:off x="1181562" y="4633910"/>
              <a:ext cx="1981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dirty="0">
                  <a:solidFill>
                    <a:srgbClr val="F2F2F2"/>
                  </a:solidFill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Pequeno texto descritivo</a:t>
              </a:r>
            </a:p>
          </p:txBody>
        </p:sp>
        <p:pic>
          <p:nvPicPr>
            <p:cNvPr id="21" name="Gráfico 5">
              <a:extLst>
                <a:ext uri="{FF2B5EF4-FFF2-40B4-BE49-F238E27FC236}">
                  <a16:creationId xmlns:a16="http://schemas.microsoft.com/office/drawing/2014/main" id="{4E9A72AF-49B4-76B2-8D0C-FE66579AD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1553" y="2644363"/>
              <a:ext cx="641218" cy="641218"/>
            </a:xfrm>
            <a:prstGeom prst="rect">
              <a:avLst/>
            </a:prstGeom>
          </p:spPr>
        </p:pic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4391C01-5DFB-98BB-5F39-E3FD846FB43B}"/>
                </a:ext>
              </a:extLst>
            </p:cNvPr>
            <p:cNvSpPr txBox="1"/>
            <p:nvPr/>
          </p:nvSpPr>
          <p:spPr>
            <a:xfrm>
              <a:off x="1155478" y="3607422"/>
              <a:ext cx="206979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03</a:t>
              </a:r>
            </a:p>
          </p:txBody>
        </p: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C3DF32D3-2012-B907-1892-9B54DC0273D7}"/>
              </a:ext>
            </a:extLst>
          </p:cNvPr>
          <p:cNvSpPr txBox="1"/>
          <p:nvPr/>
        </p:nvSpPr>
        <p:spPr>
          <a:xfrm>
            <a:off x="3728612" y="86708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1A40DC2-8A56-38EC-B7A9-DEA35CD83EA8}"/>
              </a:ext>
            </a:extLst>
          </p:cNvPr>
          <p:cNvSpPr txBox="1"/>
          <p:nvPr/>
        </p:nvSpPr>
        <p:spPr>
          <a:xfrm>
            <a:off x="6190011" y="46969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70385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ABC05331-9857-D598-43D8-3635D209C792}"/>
              </a:ext>
            </a:extLst>
          </p:cNvPr>
          <p:cNvGrpSpPr/>
          <p:nvPr/>
        </p:nvGrpSpPr>
        <p:grpSpPr>
          <a:xfrm>
            <a:off x="1733549" y="431358"/>
            <a:ext cx="8724902" cy="5995284"/>
            <a:chOff x="1733549" y="431358"/>
            <a:chExt cx="8724902" cy="5995284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DF019355-869E-EA1C-B7F9-011F5E962A8E}"/>
                </a:ext>
              </a:extLst>
            </p:cNvPr>
            <p:cNvGrpSpPr/>
            <p:nvPr/>
          </p:nvGrpSpPr>
          <p:grpSpPr>
            <a:xfrm>
              <a:off x="1733549" y="431358"/>
              <a:ext cx="8724902" cy="5995284"/>
              <a:chOff x="1733549" y="431358"/>
              <a:chExt cx="8724902" cy="5995284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84D5DE68-9A6C-308D-9B9E-FA0DA2ECFEFB}"/>
                  </a:ext>
                </a:extLst>
              </p:cNvPr>
              <p:cNvSpPr/>
              <p:nvPr/>
            </p:nvSpPr>
            <p:spPr>
              <a:xfrm>
                <a:off x="2489200" y="723900"/>
                <a:ext cx="7277100" cy="54483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2" name="Imagem 1" descr="Tela de computador com fundo preto&#10;&#10;Descrição gerada automaticamente">
                <a:extLst>
                  <a:ext uri="{FF2B5EF4-FFF2-40B4-BE49-F238E27FC236}">
                    <a16:creationId xmlns:a16="http://schemas.microsoft.com/office/drawing/2014/main" id="{2F109894-9F39-3E9F-D2EF-CF6E1818B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098358" y="-933451"/>
                <a:ext cx="5995284" cy="8724902"/>
              </a:xfrm>
              <a:prstGeom prst="rect">
                <a:avLst/>
              </a:prstGeom>
            </p:spPr>
          </p:pic>
        </p:grp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F9707F2B-8508-7427-F269-F77FD1BF3251}"/>
                </a:ext>
              </a:extLst>
            </p:cNvPr>
            <p:cNvSpPr txBox="1"/>
            <p:nvPr/>
          </p:nvSpPr>
          <p:spPr>
            <a:xfrm>
              <a:off x="2600434" y="996840"/>
              <a:ext cx="1410964" cy="45089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7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“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1FE03744-F31C-14F4-1D74-1E0DD169735B}"/>
                </a:ext>
              </a:extLst>
            </p:cNvPr>
            <p:cNvSpPr txBox="1"/>
            <p:nvPr/>
          </p:nvSpPr>
          <p:spPr>
            <a:xfrm>
              <a:off x="2987578" y="3013501"/>
              <a:ext cx="65023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Use uma frase </a:t>
              </a: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impactante</a:t>
              </a: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 para finalizar</a:t>
              </a:r>
              <a:r>
                <a:rPr kumimoji="0" lang="pt-BR" sz="24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 sua apresentação.</a:t>
              </a:r>
              <a:endPara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7935A6B4-CDDE-7D23-B976-F022D692E133}"/>
                </a:ext>
              </a:extLst>
            </p:cNvPr>
            <p:cNvSpPr txBox="1"/>
            <p:nvPr/>
          </p:nvSpPr>
          <p:spPr>
            <a:xfrm>
              <a:off x="7341271" y="4137041"/>
              <a:ext cx="16786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- Fulano de Tal</a:t>
              </a:r>
            </a:p>
          </p:txBody>
        </p:sp>
      </p:grpSp>
      <p:sp>
        <p:nvSpPr>
          <p:cNvPr id="9" name="Sinal de Divisão 8">
            <a:extLst>
              <a:ext uri="{FF2B5EF4-FFF2-40B4-BE49-F238E27FC236}">
                <a16:creationId xmlns:a16="http://schemas.microsoft.com/office/drawing/2014/main" id="{C12A8EBF-F47A-FDC8-767B-62CD1999F57E}"/>
              </a:ext>
            </a:extLst>
          </p:cNvPr>
          <p:cNvSpPr/>
          <p:nvPr/>
        </p:nvSpPr>
        <p:spPr>
          <a:xfrm>
            <a:off x="11277600" y="1310816"/>
            <a:ext cx="914400" cy="914400"/>
          </a:xfrm>
          <a:prstGeom prst="mathDivide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Multiplicação 9">
            <a:extLst>
              <a:ext uri="{FF2B5EF4-FFF2-40B4-BE49-F238E27FC236}">
                <a16:creationId xmlns:a16="http://schemas.microsoft.com/office/drawing/2014/main" id="{1F2F1349-B35E-68D7-C965-1CE673421F4E}"/>
              </a:ext>
            </a:extLst>
          </p:cNvPr>
          <p:cNvSpPr/>
          <p:nvPr/>
        </p:nvSpPr>
        <p:spPr>
          <a:xfrm>
            <a:off x="10869782" y="5873762"/>
            <a:ext cx="914400" cy="91440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1" name="Diferente de 10">
            <a:extLst>
              <a:ext uri="{FF2B5EF4-FFF2-40B4-BE49-F238E27FC236}">
                <a16:creationId xmlns:a16="http://schemas.microsoft.com/office/drawing/2014/main" id="{54455953-5F26-7D89-BE0B-4086A8A09A07}"/>
              </a:ext>
            </a:extLst>
          </p:cNvPr>
          <p:cNvSpPr/>
          <p:nvPr/>
        </p:nvSpPr>
        <p:spPr>
          <a:xfrm>
            <a:off x="87471" y="1310816"/>
            <a:ext cx="914400" cy="914400"/>
          </a:xfrm>
          <a:prstGeom prst="mathNot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Sinal de Adição 11">
            <a:extLst>
              <a:ext uri="{FF2B5EF4-FFF2-40B4-BE49-F238E27FC236}">
                <a16:creationId xmlns:a16="http://schemas.microsoft.com/office/drawing/2014/main" id="{9519DFB2-8386-28CE-F4E3-50BD41250D51}"/>
              </a:ext>
            </a:extLst>
          </p:cNvPr>
          <p:cNvSpPr/>
          <p:nvPr/>
        </p:nvSpPr>
        <p:spPr>
          <a:xfrm>
            <a:off x="882649" y="236087"/>
            <a:ext cx="914400" cy="91440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3" name="Igual a 12">
            <a:extLst>
              <a:ext uri="{FF2B5EF4-FFF2-40B4-BE49-F238E27FC236}">
                <a16:creationId xmlns:a16="http://schemas.microsoft.com/office/drawing/2014/main" id="{E8EF3ED3-B8CD-F00F-F5F1-36BBD6492EA9}"/>
              </a:ext>
            </a:extLst>
          </p:cNvPr>
          <p:cNvSpPr/>
          <p:nvPr/>
        </p:nvSpPr>
        <p:spPr>
          <a:xfrm>
            <a:off x="10610141" y="263795"/>
            <a:ext cx="914400" cy="914400"/>
          </a:xfrm>
          <a:prstGeom prst="math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4" name="Sinal de Subtração 13">
            <a:extLst>
              <a:ext uri="{FF2B5EF4-FFF2-40B4-BE49-F238E27FC236}">
                <a16:creationId xmlns:a16="http://schemas.microsoft.com/office/drawing/2014/main" id="{85C000B6-88B6-D0DD-A26A-ED55778C61D0}"/>
              </a:ext>
            </a:extLst>
          </p:cNvPr>
          <p:cNvSpPr/>
          <p:nvPr/>
        </p:nvSpPr>
        <p:spPr>
          <a:xfrm>
            <a:off x="308296" y="5873762"/>
            <a:ext cx="914400" cy="914400"/>
          </a:xfrm>
          <a:prstGeom prst="mathMinus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23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FF47EB-3202-DF6C-AB32-49527279E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6AC84B52-F06B-92BE-6B81-3B2A829F5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05172" cy="6858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6A4A4A6-9379-8C58-FAA4-C56B5E90C842}"/>
              </a:ext>
            </a:extLst>
          </p:cNvPr>
          <p:cNvSpPr txBox="1"/>
          <p:nvPr/>
        </p:nvSpPr>
        <p:spPr>
          <a:xfrm>
            <a:off x="526565" y="3429000"/>
            <a:ext cx="535595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5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TEMPLATE+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339B91D-3F3C-998D-418B-9A121E097107}"/>
              </a:ext>
            </a:extLst>
          </p:cNvPr>
          <p:cNvSpPr txBox="1"/>
          <p:nvPr/>
        </p:nvSpPr>
        <p:spPr>
          <a:xfrm>
            <a:off x="526565" y="4758539"/>
            <a:ext cx="5331909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TECNOLOGIA</a:t>
            </a:r>
          </a:p>
        </p:txBody>
      </p:sp>
      <p:pic>
        <p:nvPicPr>
          <p:cNvPr id="5" name="Imagem 4" descr="Pessoa com a mão no ar&#10;&#10;O conteúdo gerado por IA pode estar incorreto.">
            <a:extLst>
              <a:ext uri="{FF2B5EF4-FFF2-40B4-BE49-F238E27FC236}">
                <a16:creationId xmlns:a16="http://schemas.microsoft.com/office/drawing/2014/main" id="{02C8255F-ACF9-1E76-5653-99639CC032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463" y="0"/>
            <a:ext cx="4572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Modelo 3D 5" descr="Pirâmide Tetragonal Vermelha">
                <a:extLst>
                  <a:ext uri="{FF2B5EF4-FFF2-40B4-BE49-F238E27FC236}">
                    <a16:creationId xmlns:a16="http://schemas.microsoft.com/office/drawing/2014/main" id="{4556A88A-2727-3093-994A-4C0E9FB0FA6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927489" y="977730"/>
              <a:ext cx="1206435" cy="171940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206435" cy="1719406"/>
                    </a:xfrm>
                    <a:prstGeom prst="rect">
                      <a:avLst/>
                    </a:prstGeom>
                  </am3d:spPr>
                  <am3d:camera>
                    <am3d:pos x="0" y="0" z="6651932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1424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647441" ay="-4229128" az="1018900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4603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Modelo 3D 5" descr="Pirâmide Tetragonal Vermelha">
                <a:extLst>
                  <a:ext uri="{FF2B5EF4-FFF2-40B4-BE49-F238E27FC236}">
                    <a16:creationId xmlns:a16="http://schemas.microsoft.com/office/drawing/2014/main" id="{4556A88A-2727-3093-994A-4C0E9FB0FA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27489" y="977730"/>
                <a:ext cx="1206435" cy="1719406"/>
              </a:xfrm>
              <a:prstGeom prst="rect">
                <a:avLst/>
              </a:prstGeom>
            </p:spPr>
          </p:pic>
        </mc:Fallback>
      </mc:AlternateContent>
      <p:sp>
        <p:nvSpPr>
          <p:cNvPr id="8" name="Sinal de Adição 7">
            <a:extLst>
              <a:ext uri="{FF2B5EF4-FFF2-40B4-BE49-F238E27FC236}">
                <a16:creationId xmlns:a16="http://schemas.microsoft.com/office/drawing/2014/main" id="{D0F59736-9621-29D7-6534-9029F8EA6D76}"/>
              </a:ext>
            </a:extLst>
          </p:cNvPr>
          <p:cNvSpPr/>
          <p:nvPr/>
        </p:nvSpPr>
        <p:spPr>
          <a:xfrm>
            <a:off x="7013089" y="520530"/>
            <a:ext cx="914400" cy="914400"/>
          </a:xfrm>
          <a:prstGeom prst="mathPl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Subtração 9">
            <a:extLst>
              <a:ext uri="{FF2B5EF4-FFF2-40B4-BE49-F238E27FC236}">
                <a16:creationId xmlns:a16="http://schemas.microsoft.com/office/drawing/2014/main" id="{00EE200F-05E7-2C67-C2C4-1BFA6FBC4AF2}"/>
              </a:ext>
            </a:extLst>
          </p:cNvPr>
          <p:cNvSpPr/>
          <p:nvPr/>
        </p:nvSpPr>
        <p:spPr>
          <a:xfrm>
            <a:off x="6462876" y="2239936"/>
            <a:ext cx="914400" cy="914400"/>
          </a:xfrm>
          <a:prstGeom prst="mathMin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5" name="Sinal de Multiplicação 14">
            <a:extLst>
              <a:ext uri="{FF2B5EF4-FFF2-40B4-BE49-F238E27FC236}">
                <a16:creationId xmlns:a16="http://schemas.microsoft.com/office/drawing/2014/main" id="{29792E66-BEDA-E51C-FA78-024E17E4912B}"/>
              </a:ext>
            </a:extLst>
          </p:cNvPr>
          <p:cNvSpPr/>
          <p:nvPr/>
        </p:nvSpPr>
        <p:spPr>
          <a:xfrm>
            <a:off x="9305515" y="2514600"/>
            <a:ext cx="914400" cy="914400"/>
          </a:xfrm>
          <a:prstGeom prst="mathMultiply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6" name="Sinal de Divisão 15">
            <a:extLst>
              <a:ext uri="{FF2B5EF4-FFF2-40B4-BE49-F238E27FC236}">
                <a16:creationId xmlns:a16="http://schemas.microsoft.com/office/drawing/2014/main" id="{724EDC9B-DC97-6AC7-2958-269F9DEACBA7}"/>
              </a:ext>
            </a:extLst>
          </p:cNvPr>
          <p:cNvSpPr/>
          <p:nvPr/>
        </p:nvSpPr>
        <p:spPr>
          <a:xfrm>
            <a:off x="9570263" y="-241613"/>
            <a:ext cx="914400" cy="914400"/>
          </a:xfrm>
          <a:prstGeom prst="mathDivid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09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07"/>
                                          </p:val>
                                        </p:tav>
                                        <p:tav tm="2250">
                                          <p:val>
                                            <p:fltVal val="-0.0056"/>
                                          </p:val>
                                        </p:tav>
                                        <p:tav tm="3370">
                                          <p:val>
                                            <p:fltVal val="-0.0189"/>
                                          </p:val>
                                        </p:tav>
                                        <p:tav tm="4490">
                                          <p:val>
                                            <p:fltVal val="-0.0451"/>
                                          </p:val>
                                        </p:tav>
                                        <p:tav tm="5620">
                                          <p:val>
                                            <p:fltVal val="-0.0884"/>
                                          </p:val>
                                        </p:tav>
                                        <p:tav tm="6740">
                                          <p:val>
                                            <p:fltVal val="-0.1526"/>
                                          </p:val>
                                        </p:tav>
                                        <p:tav tm="7870">
                                          <p:val>
                                            <p:fltVal val="-0.242"/>
                                          </p:val>
                                        </p:tav>
                                        <p:tav tm="8990">
                                          <p:val>
                                            <p:fltVal val="-0.3621"/>
                                          </p:val>
                                        </p:tav>
                                        <p:tav tm="10110">
                                          <p:val>
                                            <p:fltVal val="-0.515"/>
                                          </p:val>
                                        </p:tav>
                                        <p:tav tm="11240">
                                          <p:val>
                                            <p:fltVal val="-0.7059"/>
                                          </p:val>
                                        </p:tav>
                                        <p:tav tm="12360">
                                          <p:val>
                                            <p:fltVal val="-0.9411"/>
                                          </p:val>
                                        </p:tav>
                                        <p:tav tm="13480">
                                          <p:val>
                                            <p:fltVal val="-1.1925"/>
                                          </p:val>
                                        </p:tav>
                                        <p:tav tm="14610">
                                          <p:val>
                                            <p:fltVal val="-1.4022"/>
                                          </p:val>
                                        </p:tav>
                                        <p:tav tm="15730">
                                          <p:val>
                                            <p:fltVal val="-1.5733"/>
                                          </p:val>
                                        </p:tav>
                                        <p:tav tm="16850">
                                          <p:val>
                                            <p:fltVal val="-1.7072"/>
                                          </p:val>
                                        </p:tav>
                                        <p:tav tm="17980">
                                          <p:val>
                                            <p:fltVal val="-1.8096"/>
                                          </p:val>
                                        </p:tav>
                                        <p:tav tm="19100">
                                          <p:val>
                                            <p:fltVal val="-1.8854"/>
                                          </p:val>
                                        </p:tav>
                                        <p:tav tm="20220">
                                          <p:val>
                                            <p:fltVal val="-1.9375"/>
                                          </p:val>
                                        </p:tav>
                                        <p:tav tm="21350">
                                          <p:val>
                                            <p:fltVal val="-1.9707"/>
                                          </p:val>
                                        </p:tav>
                                        <p:tav tm="22470">
                                          <p:val>
                                            <p:fltVal val="-1.9894"/>
                                          </p:val>
                                        </p:tav>
                                        <p:tav tm="23600">
                                          <p:val>
                                            <p:fltVal val="-1.9977"/>
                                          </p:val>
                                        </p:tav>
                                        <p:tav tm="24720">
                                          <p:val>
                                            <p:fltVal val="-1.9999"/>
                                          </p:val>
                                        </p:tav>
                                        <p:tav tm="25840">
                                          <p:val>
                                            <p:fltVal val="-1.5339"/>
                                          </p:val>
                                        </p:tav>
                                        <p:tav tm="26970">
                                          <p:val>
                                            <p:fltVal val="0.5131"/>
                                          </p:val>
                                        </p:tav>
                                        <p:tav tm="28090">
                                          <p:val>
                                            <p:fltVal val="3.6063"/>
                                          </p:val>
                                        </p:tav>
                                        <p:tav tm="29210">
                                          <p:val>
                                            <p:fltVal val="7.5428"/>
                                          </p:val>
                                        </p:tav>
                                        <p:tav tm="30340">
                                          <p:val>
                                            <p:fltVal val="12.215"/>
                                          </p:val>
                                        </p:tav>
                                        <p:tav tm="31460">
                                          <p:val>
                                            <p:fltVal val="17.5521"/>
                                          </p:val>
                                        </p:tav>
                                        <p:tav tm="32580">
                                          <p:val>
                                            <p:fltVal val="23.5026"/>
                                          </p:val>
                                        </p:tav>
                                        <p:tav tm="33710">
                                          <p:val>
                                            <p:fltVal val="29.9662"/>
                                          </p:val>
                                        </p:tav>
                                        <p:tav tm="34830">
                                          <p:val>
                                            <p:fltVal val="37.0276"/>
                                          </p:val>
                                        </p:tav>
                                        <p:tav tm="35960">
                                          <p:val>
                                            <p:fltVal val="44.6047"/>
                                          </p:val>
                                        </p:tav>
                                        <p:tav tm="37080">
                                          <p:val>
                                            <p:fltVal val="52.675"/>
                                          </p:val>
                                        </p:tav>
                                        <p:tav tm="38200">
                                          <p:val>
                                            <p:fltVal val="61.2192"/>
                                          </p:val>
                                        </p:tav>
                                        <p:tav tm="39330">
                                          <p:val>
                                            <p:fltVal val="70.2203"/>
                                          </p:val>
                                        </p:tav>
                                        <p:tav tm="40450">
                                          <p:val>
                                            <p:fltVal val="79.6634"/>
                                          </p:val>
                                        </p:tav>
                                        <p:tav tm="41570">
                                          <p:val>
                                            <p:fltVal val="89.445"/>
                                          </p:val>
                                        </p:tav>
                                        <p:tav tm="42700">
                                          <p:val>
                                            <p:fltVal val="99.7295"/>
                                          </p:val>
                                        </p:tav>
                                        <p:tav tm="43820">
                                          <p:val>
                                            <p:fltVal val="110.4196"/>
                                          </p:val>
                                        </p:tav>
                                        <p:tav tm="44940">
                                          <p:val>
                                            <p:fltVal val="121.5053"/>
                                          </p:val>
                                        </p:tav>
                                        <p:tav tm="46070">
                                          <p:val>
                                            <p:fltVal val="132.9774"/>
                                          </p:val>
                                        </p:tav>
                                        <p:tav tm="47190">
                                          <p:val>
                                            <p:fltVal val="144.8275"/>
                                          </p:val>
                                        </p:tav>
                                        <p:tav tm="48310">
                                          <p:val>
                                            <p:fltVal val="157.04761"/>
                                          </p:val>
                                        </p:tav>
                                        <p:tav tm="49440">
                                          <p:val>
                                            <p:fltVal val="169.5166"/>
                                          </p:val>
                                        </p:tav>
                                        <p:tav tm="50560">
                                          <p:val>
                                            <p:fltVal val="182.3239"/>
                                          </p:val>
                                        </p:tav>
                                        <p:tav tm="51690">
                                          <p:val>
                                            <p:fltVal val="195.0173"/>
                                          </p:val>
                                        </p:tav>
                                        <p:tav tm="52810">
                                          <p:val>
                                            <p:fltVal val="207.46809"/>
                                          </p:val>
                                        </p:tav>
                                        <p:tav tm="53930">
                                          <p:val>
                                            <p:fltVal val="219.4474"/>
                                          </p:val>
                                        </p:tav>
                                        <p:tav tm="55060">
                                          <p:val>
                                            <p:fltVal val="231.0605"/>
                                          </p:val>
                                        </p:tav>
                                        <p:tav tm="56180">
                                          <p:val>
                                            <p:fltVal val="242.39909"/>
                                          </p:val>
                                        </p:tav>
                                        <p:tav tm="57300">
                                          <p:val>
                                            <p:fltVal val="253.25211"/>
                                          </p:val>
                                        </p:tav>
                                        <p:tav tm="58430">
                                          <p:val>
                                            <p:fltVal val="263.71341"/>
                                          </p:val>
                                        </p:tav>
                                        <p:tav tm="59550">
                                          <p:val>
                                            <p:fltVal val="273.86151"/>
                                          </p:val>
                                        </p:tav>
                                        <p:tav tm="60670">
                                          <p:val>
                                            <p:fltVal val="283.50409"/>
                                          </p:val>
                                        </p:tav>
                                        <p:tav tm="61800">
                                          <p:val>
                                            <p:fltVal val="292.72171"/>
                                          </p:val>
                                        </p:tav>
                                        <p:tav tm="62920">
                                          <p:val>
                                            <p:fltVal val="301.57761"/>
                                          </p:val>
                                        </p:tav>
                                        <p:tav tm="64040">
                                          <p:val>
                                            <p:fltVal val="309.89859"/>
                                          </p:val>
                                        </p:tav>
                                        <p:tav tm="65170">
                                          <p:val>
                                            <p:fltVal val="317.7485"/>
                                          </p:val>
                                        </p:tav>
                                        <p:tav tm="66290">
                                          <p:val>
                                            <p:fltVal val="325.1716"/>
                                          </p:val>
                                        </p:tav>
                                        <p:tav tm="67420">
                                          <p:val>
                                            <p:fltVal val="332.01221"/>
                                          </p:val>
                                        </p:tav>
                                        <p:tav tm="68540">
                                          <p:val>
                                            <p:fltVal val="338.366"/>
                                          </p:val>
                                        </p:tav>
                                        <p:tav tm="69660">
                                          <p:val>
                                            <p:fltVal val="344.08609"/>
                                          </p:val>
                                        </p:tav>
                                        <p:tav tm="70790">
                                          <p:val>
                                            <p:fltVal val="349.19031"/>
                                          </p:val>
                                        </p:tav>
                                        <p:tav tm="71910">
                                          <p:val>
                                            <p:fltVal val="353.66071"/>
                                          </p:val>
                                        </p:tav>
                                        <p:tav tm="73030">
                                          <p:val>
                                            <p:fltVal val="357.34021"/>
                                          </p:val>
                                        </p:tav>
                                        <p:tav tm="74160">
                                          <p:val>
                                            <p:fltVal val="360.1506"/>
                                          </p:val>
                                        </p:tav>
                                        <p:tav tm="75280">
                                          <p:val>
                                            <p:fltVal val="361.84619"/>
                                          </p:val>
                                        </p:tav>
                                        <p:tav tm="76400">
                                          <p:val>
                                            <p:fltVal val="361.99869"/>
                                          </p:val>
                                        </p:tav>
                                        <p:tav tm="77530">
                                          <p:val>
                                            <p:fltVal val="361.98318"/>
                                          </p:val>
                                        </p:tav>
                                        <p:tav tm="78650">
                                          <p:val>
                                            <p:fltVal val="361.93341"/>
                                          </p:val>
                                        </p:tav>
                                        <p:tav tm="79780">
                                          <p:val>
                                            <p:fltVal val="361.83051"/>
                                          </p:val>
                                        </p:tav>
                                        <p:tav tm="80900">
                                          <p:val>
                                            <p:fltVal val="361.655"/>
                                          </p:val>
                                        </p:tav>
                                        <p:tav tm="82020">
                                          <p:val>
                                            <p:fltVal val="361.3844"/>
                                          </p:val>
                                        </p:tav>
                                        <p:tav tm="83150">
                                          <p:val>
                                            <p:fltVal val="361.00391"/>
                                          </p:val>
                                        </p:tav>
                                        <p:tav tm="84270">
                                          <p:val>
                                            <p:fltVal val="360.62131"/>
                                          </p:val>
                                        </p:tav>
                                        <p:tav tm="85390">
                                          <p:val>
                                            <p:fltVal val="360.34891"/>
                                          </p:val>
                                        </p:tav>
                                        <p:tav tm="86520">
                                          <p:val>
                                            <p:fltVal val="360.17181"/>
                                          </p:val>
                                        </p:tav>
                                        <p:tav tm="87640">
                                          <p:val>
                                            <p:fltVal val="360.0679"/>
                                          </p:val>
                                        </p:tav>
                                        <p:tav tm="88760">
                                          <p:val>
                                            <p:fltVal val="360.0173"/>
                                          </p:val>
                                        </p:tav>
                                        <p:tav tm="89890">
                                          <p:val>
                                            <p:fltVal val="360.00131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0"/>
                                          </p:val>
                                        </p:tav>
                                        <p:tav tm="3370">
                                          <p:val>
                                            <p:fltVal val="-0.0002"/>
                                          </p:val>
                                        </p:tav>
                                        <p:tav tm="4490">
                                          <p:val>
                                            <p:fltVal val="-0.0005"/>
                                          </p:val>
                                        </p:tav>
                                        <p:tav tm="5620">
                                          <p:val>
                                            <p:fltVal val="-0.001"/>
                                          </p:val>
                                        </p:tav>
                                        <p:tav tm="6740">
                                          <p:val>
                                            <p:fltVal val="-0.0017"/>
                                          </p:val>
                                        </p:tav>
                                        <p:tav tm="7870">
                                          <p:val>
                                            <p:fltVal val="-0.0028"/>
                                          </p:val>
                                        </p:tav>
                                        <p:tav tm="8990">
                                          <p:val>
                                            <p:fltVal val="-0.0042"/>
                                          </p:val>
                                        </p:tav>
                                        <p:tav tm="10110">
                                          <p:val>
                                            <p:fltVal val="-0.006"/>
                                          </p:val>
                                        </p:tav>
                                        <p:tav tm="11240">
                                          <p:val>
                                            <p:fltVal val="-0.0078"/>
                                          </p:val>
                                        </p:tav>
                                        <p:tav tm="12360">
                                          <p:val>
                                            <p:fltVal val="-0.0092"/>
                                          </p:val>
                                        </p:tav>
                                        <p:tav tm="13480">
                                          <p:val>
                                            <p:fltVal val="-0.0102"/>
                                          </p:val>
                                        </p:tav>
                                        <p:tav tm="14610">
                                          <p:val>
                                            <p:fltVal val="-0.0109"/>
                                          </p:val>
                                        </p:tav>
                                        <p:tav tm="15730">
                                          <p:val>
                                            <p:fltVal val="-0.0114"/>
                                          </p:val>
                                        </p:tav>
                                        <p:tav tm="16850">
                                          <p:val>
                                            <p:fltVal val="-0.0117"/>
                                          </p:val>
                                        </p:tav>
                                        <p:tav tm="17980">
                                          <p:val>
                                            <p:fltVal val="-0.0119"/>
                                          </p:val>
                                        </p:tav>
                                        <p:tav tm="19100">
                                          <p:val>
                                            <p:fltVal val="-0.0119"/>
                                          </p:val>
                                        </p:tav>
                                        <p:tav tm="20220">
                                          <p:val>
                                            <p:fltVal val="-0.0119"/>
                                          </p:val>
                                        </p:tav>
                                        <p:tav tm="21350">
                                          <p:val>
                                            <p:fltVal val="-0.0119"/>
                                          </p:val>
                                        </p:tav>
                                        <p:tav tm="22470">
                                          <p:val>
                                            <p:fltVal val="-0.0115"/>
                                          </p:val>
                                        </p:tav>
                                        <p:tav tm="23600">
                                          <p:val>
                                            <p:fltVal val="-0.0105"/>
                                          </p:val>
                                        </p:tav>
                                        <p:tav tm="24720">
                                          <p:val>
                                            <p:fltVal val="-0.0084"/>
                                          </p:val>
                                        </p:tav>
                                        <p:tav tm="25840">
                                          <p:val>
                                            <p:fltVal val="-0.0051"/>
                                          </p:val>
                                        </p:tav>
                                        <p:tav tm="26970">
                                          <p:val>
                                            <p:fltVal val="-0.0002"/>
                                          </p:val>
                                        </p:tav>
                                        <p:tav tm="28090">
                                          <p:val>
                                            <p:fltVal val="0.0067"/>
                                          </p:val>
                                        </p:tav>
                                        <p:tav tm="29210">
                                          <p:val>
                                            <p:fltVal val="0.0159"/>
                                          </p:val>
                                        </p:tav>
                                        <p:tav tm="30340">
                                          <p:val>
                                            <p:fltVal val="0.0277"/>
                                          </p:val>
                                        </p:tav>
                                        <p:tav tm="31460">
                                          <p:val>
                                            <p:fltVal val="0.0425"/>
                                          </p:val>
                                        </p:tav>
                                        <p:tav tm="32580">
                                          <p:val>
                                            <p:fltVal val="0.0605"/>
                                          </p:val>
                                        </p:tav>
                                        <p:tav tm="33710">
                                          <p:val>
                                            <p:fltVal val="0.082"/>
                                          </p:val>
                                        </p:tav>
                                        <p:tav tm="34830">
                                          <p:val>
                                            <p:fltVal val="0.1075"/>
                                          </p:val>
                                        </p:tav>
                                        <p:tav tm="35960">
                                          <p:val>
                                            <p:fltVal val="0.1357"/>
                                          </p:val>
                                        </p:tav>
                                        <p:tav tm="37080">
                                          <p:val>
                                            <p:fltVal val="0.1605"/>
                                          </p:val>
                                        </p:tav>
                                        <p:tav tm="38200">
                                          <p:val>
                                            <p:fltVal val="0.1814"/>
                                          </p:val>
                                        </p:tav>
                                        <p:tav tm="39330">
                                          <p:val>
                                            <p:fltVal val="0.1987"/>
                                          </p:val>
                                        </p:tav>
                                        <p:tav tm="40450">
                                          <p:val>
                                            <p:fltVal val="0.2129"/>
                                          </p:val>
                                        </p:tav>
                                        <p:tav tm="41570">
                                          <p:val>
                                            <p:fltVal val="0.224"/>
                                          </p:val>
                                        </p:tav>
                                        <p:tav tm="42700">
                                          <p:val>
                                            <p:fltVal val="0.2328"/>
                                          </p:val>
                                        </p:tav>
                                        <p:tav tm="43820">
                                          <p:val>
                                            <p:fltVal val="0.2393"/>
                                          </p:val>
                                        </p:tav>
                                        <p:tav tm="44940">
                                          <p:val>
                                            <p:fltVal val="0.2439"/>
                                          </p:val>
                                        </p:tav>
                                        <p:tav tm="46070">
                                          <p:val>
                                            <p:fltVal val="0.2469"/>
                                          </p:val>
                                        </p:tav>
                                        <p:tav tm="47190">
                                          <p:val>
                                            <p:fltVal val="0.2487"/>
                                          </p:val>
                                        </p:tav>
                                        <p:tav tm="48310">
                                          <p:val>
                                            <p:fltVal val="0.2496"/>
                                          </p:val>
                                        </p:tav>
                                        <p:tav tm="49440">
                                          <p:val>
                                            <p:fltVal val="0.2499"/>
                                          </p:val>
                                        </p:tav>
                                        <p:tav tm="50560">
                                          <p:val>
                                            <p:fltVal val="0.2499"/>
                                          </p:val>
                                        </p:tav>
                                        <p:tav tm="51690">
                                          <p:val>
                                            <p:fltVal val="0.2499"/>
                                          </p:val>
                                        </p:tav>
                                        <p:tav tm="52810">
                                          <p:val>
                                            <p:fltVal val="0.2494"/>
                                          </p:val>
                                        </p:tav>
                                        <p:tav tm="53930">
                                          <p:val>
                                            <p:fltVal val="0.2482"/>
                                          </p:val>
                                        </p:tav>
                                        <p:tav tm="55060">
                                          <p:val>
                                            <p:fltVal val="0.246"/>
                                          </p:val>
                                        </p:tav>
                                        <p:tav tm="56180">
                                          <p:val>
                                            <p:fltVal val="0.2425"/>
                                          </p:val>
                                        </p:tav>
                                        <p:tav tm="57300">
                                          <p:val>
                                            <p:fltVal val="0.2373"/>
                                          </p:val>
                                        </p:tav>
                                        <p:tav tm="58430">
                                          <p:val>
                                            <p:fltVal val="0.2302"/>
                                          </p:val>
                                        </p:tav>
                                        <p:tav tm="59550">
                                          <p:val>
                                            <p:fltVal val="0.2206"/>
                                          </p:val>
                                        </p:tav>
                                        <p:tav tm="60670">
                                          <p:val>
                                            <p:fltVal val="0.2085"/>
                                          </p:val>
                                        </p:tav>
                                        <p:tav tm="61800">
                                          <p:val>
                                            <p:fltVal val="0.1935"/>
                                          </p:val>
                                        </p:tav>
                                        <p:tav tm="62920">
                                          <p:val>
                                            <p:fltVal val="0.175"/>
                                          </p:val>
                                        </p:tav>
                                        <p:tav tm="64040">
                                          <p:val>
                                            <p:fltVal val="0.1532"/>
                                          </p:val>
                                        </p:tav>
                                        <p:tav tm="65170">
                                          <p:val>
                                            <p:fltVal val="0.1274"/>
                                          </p:val>
                                        </p:tav>
                                        <p:tav tm="66290">
                                          <p:val>
                                            <p:fltVal val="0.0993"/>
                                          </p:val>
                                        </p:tav>
                                        <p:tav tm="67420">
                                          <p:val>
                                            <p:fltVal val="0.0752"/>
                                          </p:val>
                                        </p:tav>
                                        <p:tav tm="68540">
                                          <p:val>
                                            <p:fltVal val="0.0547"/>
                                          </p:val>
                                        </p:tav>
                                        <p:tav tm="69660">
                                          <p:val>
                                            <p:fltVal val="0.0378"/>
                                          </p:val>
                                        </p:tav>
                                        <p:tav tm="70790">
                                          <p:val>
                                            <p:fltVal val="0.024"/>
                                          </p:val>
                                        </p:tav>
                                        <p:tav tm="71910">
                                          <p:val>
                                            <p:fltVal val="0.013"/>
                                          </p:val>
                                        </p:tav>
                                        <p:tav tm="73030">
                                          <p:val>
                                            <p:fltVal val="0.0045"/>
                                          </p:val>
                                        </p:tav>
                                        <p:tav tm="74160">
                                          <p:val>
                                            <p:fltVal val="-0.0017"/>
                                          </p:val>
                                        </p:tav>
                                        <p:tav tm="75280">
                                          <p:val>
                                            <p:fltVal val="-0.0062"/>
                                          </p:val>
                                        </p:tav>
                                        <p:tav tm="76400">
                                          <p:val>
                                            <p:fltVal val="-0.0091"/>
                                          </p:val>
                                        </p:tav>
                                        <p:tav tm="77530">
                                          <p:val>
                                            <p:fltVal val="-0.0108"/>
                                          </p:val>
                                        </p:tav>
                                        <p:tav tm="78650">
                                          <p:val>
                                            <p:fltVal val="-0.0117"/>
                                          </p:val>
                                        </p:tav>
                                        <p:tav tm="79780">
                                          <p:val>
                                            <p:fltVal val="-0.0119"/>
                                          </p:val>
                                        </p:tav>
                                        <p:tav tm="80900">
                                          <p:val>
                                            <p:fltVal val="-0.0119"/>
                                          </p:val>
                                        </p:tav>
                                        <p:tav tm="82020">
                                          <p:val>
                                            <p:fltVal val="-0.0117"/>
                                          </p:val>
                                        </p:tav>
                                        <p:tav tm="83150">
                                          <p:val>
                                            <p:fltVal val="-0.0105"/>
                                          </p:val>
                                        </p:tav>
                                        <p:tav tm="84270">
                                          <p:val>
                                            <p:fltVal val="-0.0075"/>
                                          </p:val>
                                        </p:tav>
                                        <p:tav tm="85390">
                                          <p:val>
                                            <p:fltVal val="-0.0019"/>
                                          </p:val>
                                        </p:tav>
                                        <p:tav tm="86520">
                                          <p:val>
                                            <p:fltVal val="0.005"/>
                                          </p:val>
                                        </p:tav>
                                        <p:tav tm="87640">
                                          <p:val>
                                            <p:fltVal val="0.0092"/>
                                          </p:val>
                                        </p:tav>
                                        <p:tav tm="88760">
                                          <p:val>
                                            <p:fltVal val="0.0112"/>
                                          </p:val>
                                        </p:tav>
                                        <p:tav tm="89890">
                                          <p:val>
                                            <p:fltVal val="0.0119"/>
                                          </p:val>
                                        </p:tav>
                                        <p:tav tm="91010">
                                          <p:val>
                                            <p:fltVal val="0.0119"/>
                                          </p:val>
                                        </p:tav>
                                        <p:tav tm="92130">
                                          <p:val>
                                            <p:fltVal val="0.0118"/>
                                          </p:val>
                                        </p:tav>
                                        <p:tav tm="93260">
                                          <p:val>
                                            <p:fltVal val="0.0112"/>
                                          </p:val>
                                        </p:tav>
                                        <p:tav tm="94380">
                                          <p:val>
                                            <p:fltVal val="0.0097"/>
                                          </p:val>
                                        </p:tav>
                                        <p:tav tm="95510">
                                          <p:val>
                                            <p:fltVal val="0.0068"/>
                                          </p:val>
                                        </p:tav>
                                        <p:tav tm="96630">
                                          <p:val>
                                            <p:fltVal val="0.0034"/>
                                          </p:val>
                                        </p:tav>
                                        <p:tav tm="97750">
                                          <p:val>
                                            <p:fltVal val="0.0013"/>
                                          </p:val>
                                        </p:tav>
                                        <p:tav tm="98880">
                                          <p:val>
                                            <p:fltVal val="0.0003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7"/>
                                          </p:val>
                                        </p:tav>
                                        <p:tav tm="3370">
                                          <p:val>
                                            <p:fltVal val="0.999"/>
                                          </p:val>
                                        </p:tav>
                                        <p:tav tm="4490">
                                          <p:val>
                                            <p:fltVal val="0.9977"/>
                                          </p:val>
                                        </p:tav>
                                        <p:tav tm="5620">
                                          <p:val>
                                            <p:fltVal val="0.9956"/>
                                          </p:val>
                                        </p:tav>
                                        <p:tav tm="6740">
                                          <p:val>
                                            <p:fltVal val="0.9925"/>
                                          </p:val>
                                        </p:tav>
                                        <p:tav tm="7870">
                                          <p:val>
                                            <p:fltVal val="0.9881"/>
                                          </p:val>
                                        </p:tav>
                                        <p:tav tm="8990">
                                          <p:val>
                                            <p:fltVal val="0.9823"/>
                                          </p:val>
                                        </p:tav>
                                        <p:tav tm="10110">
                                          <p:val>
                                            <p:fltVal val="0.9748"/>
                                          </p:val>
                                        </p:tav>
                                        <p:tav tm="11240">
                                          <p:val>
                                            <p:fltVal val="0.9674"/>
                                          </p:val>
                                        </p:tav>
                                        <p:tav tm="12360">
                                          <p:val>
                                            <p:fltVal val="0.9616"/>
                                          </p:val>
                                        </p:tav>
                                        <p:tav tm="13480">
                                          <p:val>
                                            <p:fltVal val="0.9573"/>
                                          </p:val>
                                        </p:tav>
                                        <p:tav tm="14610">
                                          <p:val>
                                            <p:fltVal val="0.9542"/>
                                          </p:val>
                                        </p:tav>
                                        <p:tav tm="15730">
                                          <p:val>
                                            <p:fltVal val="0.9521"/>
                                          </p:val>
                                        </p:tav>
                                        <p:tav tm="16850">
                                          <p:val>
                                            <p:fltVal val="0.9508"/>
                                          </p:val>
                                        </p:tav>
                                        <p:tav tm="17980">
                                          <p:val>
                                            <p:fltVal val="0.9502"/>
                                          </p:val>
                                        </p:tav>
                                        <p:tav tm="19100">
                                          <p:val>
                                            <p:fltVal val="0.95"/>
                                          </p:val>
                                        </p:tav>
                                        <p:tav tm="20220">
                                          <p:val>
                                            <p:fltVal val="0.9499"/>
                                          </p:val>
                                        </p:tav>
                                        <p:tav tm="21350">
                                          <p:val>
                                            <p:fltVal val="0.9503"/>
                                          </p:val>
                                        </p:tav>
                                        <p:tav tm="22470">
                                          <p:val>
                                            <p:fltVal val="0.9523"/>
                                          </p:val>
                                        </p:tav>
                                        <p:tav tm="23600">
                                          <p:val>
                                            <p:fltVal val="0.9576"/>
                                          </p:val>
                                        </p:tav>
                                        <p:tav tm="24720">
                                          <p:val>
                                            <p:fltVal val="0.9681"/>
                                          </p:val>
                                        </p:tav>
                                        <p:tav tm="25840">
                                          <p:val>
                                            <p:fltVal val="0.9829"/>
                                          </p:val>
                                        </p:tav>
                                        <p:tav tm="26970">
                                          <p:val>
                                            <p:fltVal val="0.9929"/>
                                          </p:val>
                                        </p:tav>
                                        <p:tav tm="28090">
                                          <p:val>
                                            <p:fltVal val="0.9979"/>
                                          </p:val>
                                        </p:tav>
                                        <p:tav tm="29210">
                                          <p:val>
                                            <p:fltVal val="0.9997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9"/>
                                          </p:val>
                                        </p:tav>
                                        <p:tav tm="68540">
                                          <p:val>
                                            <p:fltVal val="0.9993"/>
                                          </p:val>
                                        </p:tav>
                                        <p:tav tm="69660">
                                          <p:val>
                                            <p:fltVal val="0.9977"/>
                                          </p:val>
                                        </p:tav>
                                        <p:tav tm="70790">
                                          <p:val>
                                            <p:fltVal val="0.9944"/>
                                          </p:val>
                                        </p:tav>
                                        <p:tav tm="71910">
                                          <p:val>
                                            <p:fltVal val="0.9887"/>
                                          </p:val>
                                        </p:tav>
                                        <p:tav tm="73030">
                                          <p:val>
                                            <p:fltVal val="0.9802"/>
                                          </p:val>
                                        </p:tav>
                                        <p:tav tm="74160">
                                          <p:val>
                                            <p:fltVal val="0.9692"/>
                                          </p:val>
                                        </p:tav>
                                        <p:tav tm="75280">
                                          <p:val>
                                            <p:fltVal val="0.9608"/>
                                          </p:val>
                                        </p:tav>
                                        <p:tav tm="76400">
                                          <p:val>
                                            <p:fltVal val="0.9553"/>
                                          </p:val>
                                        </p:tav>
                                        <p:tav tm="77530">
                                          <p:val>
                                            <p:fltVal val="0.9521"/>
                                          </p:val>
                                        </p:tav>
                                        <p:tav tm="78650">
                                          <p:val>
                                            <p:fltVal val="0.9505"/>
                                          </p:val>
                                        </p:tav>
                                        <p:tav tm="79780">
                                          <p:val>
                                            <p:fltVal val="0.95"/>
                                          </p:val>
                                        </p:tav>
                                        <p:tav tm="80900">
                                          <p:val>
                                            <p:fltVal val="0.95"/>
                                          </p:val>
                                        </p:tav>
                                        <p:tav tm="82020">
                                          <p:val>
                                            <p:fltVal val="0.9505"/>
                                          </p:val>
                                        </p:tav>
                                        <p:tav tm="83150">
                                          <p:val>
                                            <p:fltVal val="0.953"/>
                                          </p:val>
                                        </p:tav>
                                        <p:tav tm="84270">
                                          <p:val>
                                            <p:fltVal val="0.9593"/>
                                          </p:val>
                                        </p:tav>
                                        <p:tav tm="85390">
                                          <p:val>
                                            <p:fltVal val="0.971"/>
                                          </p:val>
                                        </p:tav>
                                        <p:tav tm="86520">
                                          <p:val>
                                            <p:fltVal val="0.9854"/>
                                          </p:val>
                                        </p:tav>
                                        <p:tav tm="87640">
                                          <p:val>
                                            <p:fltVal val="0.9942"/>
                                          </p:val>
                                        </p:tav>
                                        <p:tav tm="88760">
                                          <p:val>
                                            <p:fltVal val="0.9985"/>
                                          </p:val>
                                        </p:tav>
                                        <p:tav tm="89890">
                                          <p:val>
                                            <p:fltVal val="0.9998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1"/>
                                          </p:val>
                                        </p:tav>
                                        <p:tav tm="3370">
                                          <p:val>
                                            <p:fltVal val="1.0004"/>
                                          </p:val>
                                        </p:tav>
                                        <p:tav tm="4490">
                                          <p:val>
                                            <p:fltVal val="1.0011"/>
                                          </p:val>
                                        </p:tav>
                                        <p:tav tm="5620">
                                          <p:val>
                                            <p:fltVal val="1.0022"/>
                                          </p:val>
                                        </p:tav>
                                        <p:tav tm="6740">
                                          <p:val>
                                            <p:fltVal val="1.0038"/>
                                          </p:val>
                                        </p:tav>
                                        <p:tav tm="7870">
                                          <p:val>
                                            <p:fltVal val="1.0061"/>
                                          </p:val>
                                        </p:tav>
                                        <p:tav tm="8990">
                                          <p:val>
                                            <p:fltVal val="1.0091"/>
                                          </p:val>
                                        </p:tav>
                                        <p:tav tm="10110">
                                          <p:val>
                                            <p:fltVal val="1.013"/>
                                          </p:val>
                                        </p:tav>
                                        <p:tav tm="11240">
                                          <p:val>
                                            <p:fltVal val="1.0168"/>
                                          </p:val>
                                        </p:tav>
                                        <p:tav tm="12360">
                                          <p:val>
                                            <p:fltVal val="1.0198"/>
                                          </p:val>
                                        </p:tav>
                                        <p:tav tm="13480">
                                          <p:val>
                                            <p:fltVal val="1.0221"/>
                                          </p:val>
                                        </p:tav>
                                        <p:tav tm="14610">
                                          <p:val>
                                            <p:fltVal val="1.0237"/>
                                          </p:val>
                                        </p:tav>
                                        <p:tav tm="15730">
                                          <p:val>
                                            <p:fltVal val="1.0247"/>
                                          </p:val>
                                        </p:tav>
                                        <p:tav tm="16850">
                                          <p:val>
                                            <p:fltVal val="1.0254"/>
                                          </p:val>
                                        </p:tav>
                                        <p:tav tm="17980">
                                          <p:val>
                                            <p:fltVal val="1.0257"/>
                                          </p:val>
                                        </p:tav>
                                        <p:tav tm="19100">
                                          <p:val>
                                            <p:fltVal val="1.0258"/>
                                          </p:val>
                                        </p:tav>
                                        <p:tav tm="20220">
                                          <p:val>
                                            <p:fltVal val="1.0259"/>
                                          </p:val>
                                        </p:tav>
                                        <p:tav tm="21350">
                                          <p:val>
                                            <p:fltVal val="1.0257"/>
                                          </p:val>
                                        </p:tav>
                                        <p:tav tm="22470">
                                          <p:val>
                                            <p:fltVal val="1.0247"/>
                                          </p:val>
                                        </p:tav>
                                        <p:tav tm="23600">
                                          <p:val>
                                            <p:fltVal val="1.0219"/>
                                          </p:val>
                                        </p:tav>
                                        <p:tav tm="24720">
                                          <p:val>
                                            <p:fltVal val="1.0165"/>
                                          </p:val>
                                        </p:tav>
                                        <p:tav tm="25840">
                                          <p:val>
                                            <p:fltVal val="1.0088"/>
                                          </p:val>
                                        </p:tav>
                                        <p:tav tm="26970">
                                          <p:val>
                                            <p:fltVal val="1.0036"/>
                                          </p:val>
                                        </p:tav>
                                        <p:tav tm="28090">
                                          <p:val>
                                            <p:fltVal val="1.001"/>
                                          </p:val>
                                        </p:tav>
                                        <p:tav tm="29210">
                                          <p:val>
                                            <p:fltVal val="1.000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3"/>
                                          </p:val>
                                        </p:tav>
                                        <p:tav tm="69660">
                                          <p:val>
                                            <p:fltVal val="1.0011"/>
                                          </p:val>
                                        </p:tav>
                                        <p:tav tm="70790">
                                          <p:val>
                                            <p:fltVal val="1.0028"/>
                                          </p:val>
                                        </p:tav>
                                        <p:tav tm="71910">
                                          <p:val>
                                            <p:fltVal val="1.0058"/>
                                          </p:val>
                                        </p:tav>
                                        <p:tav tm="73030">
                                          <p:val>
                                            <p:fltVal val="1.0102"/>
                                          </p:val>
                                        </p:tav>
                                        <p:tav tm="74160">
                                          <p:val>
                                            <p:fltVal val="1.0159"/>
                                          </p:val>
                                        </p:tav>
                                        <p:tav tm="75280">
                                          <p:val>
                                            <p:fltVal val="1.0202"/>
                                          </p:val>
                                        </p:tav>
                                        <p:tav tm="76400">
                                          <p:val>
                                            <p:fltVal val="1.0231"/>
                                          </p:val>
                                        </p:tav>
                                        <p:tav tm="77530">
                                          <p:val>
                                            <p:fltVal val="1.0247"/>
                                          </p:val>
                                        </p:tav>
                                        <p:tav tm="78650">
                                          <p:val>
                                            <p:fltVal val="1.0256"/>
                                          </p:val>
                                        </p:tav>
                                        <p:tav tm="79780">
                                          <p:val>
                                            <p:fltVal val="1.0258"/>
                                          </p:val>
                                        </p:tav>
                                        <p:tav tm="80900">
                                          <p:val>
                                            <p:fltVal val="1.0258"/>
                                          </p:val>
                                        </p:tav>
                                        <p:tav tm="82020">
                                          <p:val>
                                            <p:fltVal val="1.0256"/>
                                          </p:val>
                                        </p:tav>
                                        <p:tav tm="83150">
                                          <p:val>
                                            <p:fltVal val="1.0243"/>
                                          </p:val>
                                        </p:tav>
                                        <p:tav tm="84270">
                                          <p:val>
                                            <p:fltVal val="1.021"/>
                                          </p:val>
                                        </p:tav>
                                        <p:tav tm="85390">
                                          <p:val>
                                            <p:fltVal val="1.015"/>
                                          </p:val>
                                        </p:tav>
                                        <p:tav tm="86520">
                                          <p:val>
                                            <p:fltVal val="1.0075"/>
                                          </p:val>
                                        </p:tav>
                                        <p:tav tm="87640">
                                          <p:val>
                                            <p:fltVal val="1.0029"/>
                                          </p:val>
                                        </p:tav>
                                        <p:tav tm="88760">
                                          <p:val>
                                            <p:fltVal val="1.0007"/>
                                          </p:val>
                                        </p:tav>
                                        <p:tav tm="89890">
                                          <p:val>
                                            <p:fltVal val="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D34A86-830D-126E-26C2-7F513E9F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668E357D-047E-A5E0-B39B-82DE5421901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3999" y="0"/>
            <a:ext cx="6858000" cy="6858000"/>
          </a:xfrm>
          <a:prstGeom prst="rect">
            <a:avLst/>
          </a:prstGeom>
        </p:spPr>
      </p:pic>
      <p:sp>
        <p:nvSpPr>
          <p:cNvPr id="4" name="Sinal de Divisão 3">
            <a:extLst>
              <a:ext uri="{FF2B5EF4-FFF2-40B4-BE49-F238E27FC236}">
                <a16:creationId xmlns:a16="http://schemas.microsoft.com/office/drawing/2014/main" id="{4C472135-2EB1-15E2-5763-DC9C1BB76BCB}"/>
              </a:ext>
            </a:extLst>
          </p:cNvPr>
          <p:cNvSpPr/>
          <p:nvPr/>
        </p:nvSpPr>
        <p:spPr>
          <a:xfrm>
            <a:off x="10152942" y="955216"/>
            <a:ext cx="914400" cy="914400"/>
          </a:xfrm>
          <a:prstGeom prst="mathDivid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7" name="Sinal de Multiplicação 6">
            <a:extLst>
              <a:ext uri="{FF2B5EF4-FFF2-40B4-BE49-F238E27FC236}">
                <a16:creationId xmlns:a16="http://schemas.microsoft.com/office/drawing/2014/main" id="{0C3B2BC4-A3E6-402C-9D8F-AB6E61C332EB}"/>
              </a:ext>
            </a:extLst>
          </p:cNvPr>
          <p:cNvSpPr/>
          <p:nvPr/>
        </p:nvSpPr>
        <p:spPr>
          <a:xfrm>
            <a:off x="10869782" y="5873762"/>
            <a:ext cx="914400" cy="914400"/>
          </a:xfrm>
          <a:prstGeom prst="mathMultiply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8" name="Diferente de 7">
            <a:extLst>
              <a:ext uri="{FF2B5EF4-FFF2-40B4-BE49-F238E27FC236}">
                <a16:creationId xmlns:a16="http://schemas.microsoft.com/office/drawing/2014/main" id="{1D731DFE-9B24-2EA2-BF06-FFA7B6A3E369}"/>
              </a:ext>
            </a:extLst>
          </p:cNvPr>
          <p:cNvSpPr/>
          <p:nvPr/>
        </p:nvSpPr>
        <p:spPr>
          <a:xfrm>
            <a:off x="1383835" y="955216"/>
            <a:ext cx="914400" cy="914400"/>
          </a:xfrm>
          <a:prstGeom prst="mathNot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9" name="Sinal de Adição 8">
            <a:extLst>
              <a:ext uri="{FF2B5EF4-FFF2-40B4-BE49-F238E27FC236}">
                <a16:creationId xmlns:a16="http://schemas.microsoft.com/office/drawing/2014/main" id="{0754FE7C-5403-EE2A-6EC7-99A218E97988}"/>
              </a:ext>
            </a:extLst>
          </p:cNvPr>
          <p:cNvSpPr/>
          <p:nvPr/>
        </p:nvSpPr>
        <p:spPr>
          <a:xfrm>
            <a:off x="210258" y="263795"/>
            <a:ext cx="914400" cy="914400"/>
          </a:xfrm>
          <a:prstGeom prst="mathPlu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Igual a 9">
            <a:extLst>
              <a:ext uri="{FF2B5EF4-FFF2-40B4-BE49-F238E27FC236}">
                <a16:creationId xmlns:a16="http://schemas.microsoft.com/office/drawing/2014/main" id="{E8792E44-1B0D-BDC2-C454-83356F872F6A}"/>
              </a:ext>
            </a:extLst>
          </p:cNvPr>
          <p:cNvSpPr/>
          <p:nvPr/>
        </p:nvSpPr>
        <p:spPr>
          <a:xfrm>
            <a:off x="11067342" y="161599"/>
            <a:ext cx="914400" cy="914400"/>
          </a:xfrm>
          <a:prstGeom prst="math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1" name="Sinal de Subtração 10">
            <a:extLst>
              <a:ext uri="{FF2B5EF4-FFF2-40B4-BE49-F238E27FC236}">
                <a16:creationId xmlns:a16="http://schemas.microsoft.com/office/drawing/2014/main" id="{4E2C6556-4220-6396-F2EE-44848822319F}"/>
              </a:ext>
            </a:extLst>
          </p:cNvPr>
          <p:cNvSpPr/>
          <p:nvPr/>
        </p:nvSpPr>
        <p:spPr>
          <a:xfrm>
            <a:off x="308296" y="5873762"/>
            <a:ext cx="914400" cy="914400"/>
          </a:xfrm>
          <a:prstGeom prst="mathMin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0552A81-E5BB-6781-26AA-C16AD61BA15E}"/>
              </a:ext>
            </a:extLst>
          </p:cNvPr>
          <p:cNvSpPr txBox="1"/>
          <p:nvPr/>
        </p:nvSpPr>
        <p:spPr>
          <a:xfrm>
            <a:off x="865017" y="2183938"/>
            <a:ext cx="104619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destacar as palavras importantes</a:t>
            </a: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451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FED0C-497D-B86C-E578-9660CB0A3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8E2B8770-28FA-D4DF-4740-E665E52C10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C0A5F42-2BDB-10F5-FF19-B6631AFEABF1}"/>
              </a:ext>
            </a:extLst>
          </p:cNvPr>
          <p:cNvSpPr txBox="1"/>
          <p:nvPr/>
        </p:nvSpPr>
        <p:spPr>
          <a:xfrm>
            <a:off x="351905" y="193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278F40B-774B-798E-C4D5-E73524D16998}"/>
              </a:ext>
            </a:extLst>
          </p:cNvPr>
          <p:cNvSpPr txBox="1"/>
          <p:nvPr/>
        </p:nvSpPr>
        <p:spPr>
          <a:xfrm>
            <a:off x="351905" y="1335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210CE6-6149-5B6D-B808-3EB4DD62CB31}"/>
              </a:ext>
            </a:extLst>
          </p:cNvPr>
          <p:cNvSpPr txBox="1"/>
          <p:nvPr/>
        </p:nvSpPr>
        <p:spPr>
          <a:xfrm>
            <a:off x="315619" y="2311802"/>
            <a:ext cx="65423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DEE6B67-C102-C119-AB75-D1288C9F2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00" y="1902"/>
            <a:ext cx="4572000" cy="6854196"/>
          </a:xfrm>
          <a:prstGeom prst="rect">
            <a:avLst/>
          </a:prstGeom>
        </p:spPr>
      </p:pic>
      <p:sp>
        <p:nvSpPr>
          <p:cNvPr id="6" name="Sinal de Divisão 5">
            <a:extLst>
              <a:ext uri="{FF2B5EF4-FFF2-40B4-BE49-F238E27FC236}">
                <a16:creationId xmlns:a16="http://schemas.microsoft.com/office/drawing/2014/main" id="{AFF1E7BD-FBF4-29CE-28BE-8EF9BA728515}"/>
              </a:ext>
            </a:extLst>
          </p:cNvPr>
          <p:cNvSpPr/>
          <p:nvPr/>
        </p:nvSpPr>
        <p:spPr>
          <a:xfrm>
            <a:off x="10361319" y="5044616"/>
            <a:ext cx="914400" cy="914400"/>
          </a:xfrm>
          <a:prstGeom prst="mathDivid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Multiplicação 9">
            <a:extLst>
              <a:ext uri="{FF2B5EF4-FFF2-40B4-BE49-F238E27FC236}">
                <a16:creationId xmlns:a16="http://schemas.microsoft.com/office/drawing/2014/main" id="{F73F99C9-14F2-D138-89E0-DF84D06A8A05}"/>
              </a:ext>
            </a:extLst>
          </p:cNvPr>
          <p:cNvSpPr/>
          <p:nvPr/>
        </p:nvSpPr>
        <p:spPr>
          <a:xfrm>
            <a:off x="9445038" y="4130216"/>
            <a:ext cx="914400" cy="914400"/>
          </a:xfrm>
          <a:prstGeom prst="mathMultiply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Diferente de 11">
            <a:extLst>
              <a:ext uri="{FF2B5EF4-FFF2-40B4-BE49-F238E27FC236}">
                <a16:creationId xmlns:a16="http://schemas.microsoft.com/office/drawing/2014/main" id="{8696D96A-365E-35D9-9B06-04045387867E}"/>
              </a:ext>
            </a:extLst>
          </p:cNvPr>
          <p:cNvSpPr/>
          <p:nvPr/>
        </p:nvSpPr>
        <p:spPr>
          <a:xfrm>
            <a:off x="11275719" y="4130216"/>
            <a:ext cx="914400" cy="914400"/>
          </a:xfrm>
          <a:prstGeom prst="mathNot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6" name="Sinal de Adição 15">
            <a:extLst>
              <a:ext uri="{FF2B5EF4-FFF2-40B4-BE49-F238E27FC236}">
                <a16:creationId xmlns:a16="http://schemas.microsoft.com/office/drawing/2014/main" id="{43664C72-0AD0-2094-84F6-929100F3A18B}"/>
              </a:ext>
            </a:extLst>
          </p:cNvPr>
          <p:cNvSpPr/>
          <p:nvPr/>
        </p:nvSpPr>
        <p:spPr>
          <a:xfrm>
            <a:off x="7614358" y="5038995"/>
            <a:ext cx="914400" cy="914400"/>
          </a:xfrm>
          <a:prstGeom prst="mathPlus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7" name="Igual a 16">
            <a:extLst>
              <a:ext uri="{FF2B5EF4-FFF2-40B4-BE49-F238E27FC236}">
                <a16:creationId xmlns:a16="http://schemas.microsoft.com/office/drawing/2014/main" id="{C07661FD-DE1D-C5DC-14E9-68457090E7CD}"/>
              </a:ext>
            </a:extLst>
          </p:cNvPr>
          <p:cNvSpPr/>
          <p:nvPr/>
        </p:nvSpPr>
        <p:spPr>
          <a:xfrm>
            <a:off x="11284591" y="5953395"/>
            <a:ext cx="914400" cy="914400"/>
          </a:xfrm>
          <a:prstGeom prst="math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8" name="Sinal de Subtração 17">
            <a:extLst>
              <a:ext uri="{FF2B5EF4-FFF2-40B4-BE49-F238E27FC236}">
                <a16:creationId xmlns:a16="http://schemas.microsoft.com/office/drawing/2014/main" id="{EE3BFB60-104B-4343-AEEF-839DA8EDD702}"/>
              </a:ext>
            </a:extLst>
          </p:cNvPr>
          <p:cNvSpPr/>
          <p:nvPr/>
        </p:nvSpPr>
        <p:spPr>
          <a:xfrm>
            <a:off x="8537896" y="5953395"/>
            <a:ext cx="914400" cy="914400"/>
          </a:xfrm>
          <a:prstGeom prst="mathMin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59736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 animBg="1"/>
      <p:bldP spid="10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A97ED-A2A2-6E15-3E49-87B5F9534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3A9EAE77-EAA2-B08C-1EB9-0EF58A6C22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C3D6544-C9E6-E08E-EE47-15F7DBE60B26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6BE2C9-C37E-8839-C25A-2973241A0E5F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8A294ED-ACC4-86CD-E4DA-90B7CC397B44}"/>
              </a:ext>
            </a:extLst>
          </p:cNvPr>
          <p:cNvGrpSpPr/>
          <p:nvPr/>
        </p:nvGrpSpPr>
        <p:grpSpPr>
          <a:xfrm>
            <a:off x="214085" y="2725058"/>
            <a:ext cx="2743201" cy="3566885"/>
            <a:chOff x="595085" y="2572658"/>
            <a:chExt cx="2743201" cy="3566885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FC98007C-CB46-6F61-DCB9-FBC8D985F23B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79A5526A-5EBC-DBF7-A790-28A89CE2BB05}"/>
                </a:ext>
              </a:extLst>
            </p:cNvPr>
            <p:cNvSpPr txBox="1"/>
            <p:nvPr/>
          </p:nvSpPr>
          <p:spPr>
            <a:xfrm>
              <a:off x="862055" y="2572658"/>
              <a:ext cx="2209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45E247EE-B667-E587-E3D9-93783E17B2D6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E49128E6-45E8-E974-992C-016099048FB0}"/>
              </a:ext>
            </a:extLst>
          </p:cNvPr>
          <p:cNvGrpSpPr/>
          <p:nvPr/>
        </p:nvGrpSpPr>
        <p:grpSpPr>
          <a:xfrm>
            <a:off x="3224256" y="2725058"/>
            <a:ext cx="2743201" cy="3566885"/>
            <a:chOff x="595085" y="2572658"/>
            <a:chExt cx="2743201" cy="356688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B512C4CD-5CBA-B53D-C779-24899EF548FD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643AF065-9FAB-24EC-C53C-FAE155D2E14D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5BA97C3-C42D-FC8A-5C87-913CB7CD176A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1A3A28E-D7C5-68F6-B17A-B68605141D13}"/>
              </a:ext>
            </a:extLst>
          </p:cNvPr>
          <p:cNvGrpSpPr/>
          <p:nvPr/>
        </p:nvGrpSpPr>
        <p:grpSpPr>
          <a:xfrm>
            <a:off x="9244598" y="2725058"/>
            <a:ext cx="2743201" cy="3566885"/>
            <a:chOff x="595085" y="2572658"/>
            <a:chExt cx="2743201" cy="356688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116D13BC-E6AE-D391-7CD8-271223468798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AC2D1525-AFDC-B4E8-2B77-74FB5ABF76D2}"/>
                </a:ext>
              </a:extLst>
            </p:cNvPr>
            <p:cNvSpPr txBox="1"/>
            <p:nvPr/>
          </p:nvSpPr>
          <p:spPr>
            <a:xfrm>
              <a:off x="809156" y="2572658"/>
              <a:ext cx="22621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03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4D398B15-8198-8FFA-3AE3-381B795C4323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pic>
        <p:nvPicPr>
          <p:cNvPr id="21" name="Imagem 20">
            <a:extLst>
              <a:ext uri="{FF2B5EF4-FFF2-40B4-BE49-F238E27FC236}">
                <a16:creationId xmlns:a16="http://schemas.microsoft.com/office/drawing/2014/main" id="{08814BF1-34E9-3D6E-6AF4-04EF53103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3" b="6623"/>
          <a:stretch/>
        </p:blipFill>
        <p:spPr>
          <a:xfrm>
            <a:off x="6234427" y="2725058"/>
            <a:ext cx="2743202" cy="3566885"/>
          </a:xfrm>
          <a:prstGeom prst="roundRect">
            <a:avLst>
              <a:gd name="adj" fmla="val 861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CAF7EF44-2462-996A-C52F-0E3ECC42D6E9}"/>
              </a:ext>
            </a:extLst>
          </p:cNvPr>
          <p:cNvSpPr txBox="1"/>
          <p:nvPr/>
        </p:nvSpPr>
        <p:spPr>
          <a:xfrm>
            <a:off x="214085" y="372974"/>
            <a:ext cx="8189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8505670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B13D8C8-4EB4-11AB-5788-60CCEC7FA6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3999" y="0"/>
            <a:ext cx="6858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C362AC8-5717-8A73-97CB-3AA5E89B23DD}"/>
              </a:ext>
            </a:extLst>
          </p:cNvPr>
          <p:cNvSpPr txBox="1"/>
          <p:nvPr/>
        </p:nvSpPr>
        <p:spPr>
          <a:xfrm>
            <a:off x="865017" y="2183938"/>
            <a:ext cx="104619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destacar as palavras importantes</a:t>
            </a:r>
            <a:r>
              <a:rPr kumimoji="0" lang="pt-BR" sz="66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Sinal de Divisão 3">
            <a:extLst>
              <a:ext uri="{FF2B5EF4-FFF2-40B4-BE49-F238E27FC236}">
                <a16:creationId xmlns:a16="http://schemas.microsoft.com/office/drawing/2014/main" id="{1B1DD248-D676-C45D-E203-7E48C52E0A7A}"/>
              </a:ext>
            </a:extLst>
          </p:cNvPr>
          <p:cNvSpPr/>
          <p:nvPr/>
        </p:nvSpPr>
        <p:spPr>
          <a:xfrm>
            <a:off x="10152942" y="955216"/>
            <a:ext cx="914400" cy="914400"/>
          </a:xfrm>
          <a:prstGeom prst="mathDivide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7" name="Sinal de Multiplicação 6">
            <a:extLst>
              <a:ext uri="{FF2B5EF4-FFF2-40B4-BE49-F238E27FC236}">
                <a16:creationId xmlns:a16="http://schemas.microsoft.com/office/drawing/2014/main" id="{31B7073B-1F55-889F-1053-16BDD50AD908}"/>
              </a:ext>
            </a:extLst>
          </p:cNvPr>
          <p:cNvSpPr/>
          <p:nvPr/>
        </p:nvSpPr>
        <p:spPr>
          <a:xfrm>
            <a:off x="10869782" y="5873762"/>
            <a:ext cx="914400" cy="91440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8" name="Diferente de 7">
            <a:extLst>
              <a:ext uri="{FF2B5EF4-FFF2-40B4-BE49-F238E27FC236}">
                <a16:creationId xmlns:a16="http://schemas.microsoft.com/office/drawing/2014/main" id="{053E412F-7D65-CCC8-5FF9-AAB0141031AE}"/>
              </a:ext>
            </a:extLst>
          </p:cNvPr>
          <p:cNvSpPr/>
          <p:nvPr/>
        </p:nvSpPr>
        <p:spPr>
          <a:xfrm>
            <a:off x="1383835" y="955216"/>
            <a:ext cx="914400" cy="914400"/>
          </a:xfrm>
          <a:prstGeom prst="mathNot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9" name="Sinal de Adição 8">
            <a:extLst>
              <a:ext uri="{FF2B5EF4-FFF2-40B4-BE49-F238E27FC236}">
                <a16:creationId xmlns:a16="http://schemas.microsoft.com/office/drawing/2014/main" id="{C53FB0A3-5783-1F53-20D7-E230CD0AB119}"/>
              </a:ext>
            </a:extLst>
          </p:cNvPr>
          <p:cNvSpPr/>
          <p:nvPr/>
        </p:nvSpPr>
        <p:spPr>
          <a:xfrm>
            <a:off x="210258" y="263795"/>
            <a:ext cx="914400" cy="91440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Igual a 9">
            <a:extLst>
              <a:ext uri="{FF2B5EF4-FFF2-40B4-BE49-F238E27FC236}">
                <a16:creationId xmlns:a16="http://schemas.microsoft.com/office/drawing/2014/main" id="{94C4DC32-B615-8010-907D-7BEEA9B3CD7F}"/>
              </a:ext>
            </a:extLst>
          </p:cNvPr>
          <p:cNvSpPr/>
          <p:nvPr/>
        </p:nvSpPr>
        <p:spPr>
          <a:xfrm>
            <a:off x="11067342" y="161599"/>
            <a:ext cx="914400" cy="914400"/>
          </a:xfrm>
          <a:prstGeom prst="math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1" name="Sinal de Subtração 10">
            <a:extLst>
              <a:ext uri="{FF2B5EF4-FFF2-40B4-BE49-F238E27FC236}">
                <a16:creationId xmlns:a16="http://schemas.microsoft.com/office/drawing/2014/main" id="{5166CB13-65D2-B6CA-E811-551FAA8B3297}"/>
              </a:ext>
            </a:extLst>
          </p:cNvPr>
          <p:cNvSpPr/>
          <p:nvPr/>
        </p:nvSpPr>
        <p:spPr>
          <a:xfrm>
            <a:off x="308296" y="5873762"/>
            <a:ext cx="914400" cy="914400"/>
          </a:xfrm>
          <a:prstGeom prst="mathMinus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80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FC544-380E-2EC7-5F1E-D3FC7C7A3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56F0C065-FC15-DD5C-BF31-658F42018F1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4749F5FA-6E34-5DE1-BBE1-F9D10B838BC6}"/>
              </a:ext>
            </a:extLst>
          </p:cNvPr>
          <p:cNvGrpSpPr/>
          <p:nvPr/>
        </p:nvGrpSpPr>
        <p:grpSpPr>
          <a:xfrm>
            <a:off x="6234427" y="264138"/>
            <a:ext cx="2743201" cy="3001636"/>
            <a:chOff x="595085" y="2572658"/>
            <a:chExt cx="2743201" cy="3001636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638BF766-64C3-FE22-B4B5-4763360A5F4E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1D613A23-36F1-B16A-B92F-84CEAC8F3020}"/>
                </a:ext>
              </a:extLst>
            </p:cNvPr>
            <p:cNvSpPr txBox="1"/>
            <p:nvPr/>
          </p:nvSpPr>
          <p:spPr>
            <a:xfrm>
              <a:off x="862055" y="2572658"/>
              <a:ext cx="2209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6BDA4D1D-4AB9-8749-ED49-BD3A8BD1CDDB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14142D-B3EF-9A6A-1601-5769033CCDA7}"/>
              </a:ext>
            </a:extLst>
          </p:cNvPr>
          <p:cNvSpPr txBox="1"/>
          <p:nvPr/>
        </p:nvSpPr>
        <p:spPr>
          <a:xfrm>
            <a:off x="351905" y="193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080CD39-F042-5EA4-7F3F-9A167A5F2FD8}"/>
              </a:ext>
            </a:extLst>
          </p:cNvPr>
          <p:cNvSpPr txBox="1"/>
          <p:nvPr/>
        </p:nvSpPr>
        <p:spPr>
          <a:xfrm>
            <a:off x="351905" y="1335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14764331-5FBE-8722-3E79-E1459C8C37BF}"/>
              </a:ext>
            </a:extLst>
          </p:cNvPr>
          <p:cNvGrpSpPr/>
          <p:nvPr/>
        </p:nvGrpSpPr>
        <p:grpSpPr>
          <a:xfrm>
            <a:off x="9192795" y="264138"/>
            <a:ext cx="2743201" cy="3001636"/>
            <a:chOff x="595085" y="2572658"/>
            <a:chExt cx="2743201" cy="3001636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81E1FAA6-307F-80A1-71FB-FFA177E7633B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3FFD0A92-E564-4A70-17B6-58D68DEF6B5E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AFCE2459-9C5D-1190-3529-B56ADD95F8B8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7A328979-4508-D8B7-316D-B795A223B5CE}"/>
              </a:ext>
            </a:extLst>
          </p:cNvPr>
          <p:cNvGrpSpPr/>
          <p:nvPr/>
        </p:nvGrpSpPr>
        <p:grpSpPr>
          <a:xfrm>
            <a:off x="6234427" y="3566136"/>
            <a:ext cx="2743201" cy="3001636"/>
            <a:chOff x="595085" y="2572658"/>
            <a:chExt cx="2743201" cy="3001636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id="{2C0A13E1-E0BD-3568-9418-AB6ABCC37E22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8D930218-CA5C-A4FD-AA2B-698FA6306913}"/>
                </a:ext>
              </a:extLst>
            </p:cNvPr>
            <p:cNvSpPr txBox="1"/>
            <p:nvPr/>
          </p:nvSpPr>
          <p:spPr>
            <a:xfrm>
              <a:off x="809156" y="2572658"/>
              <a:ext cx="22621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03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75848375-899A-51E8-EC30-137B7E6B8E22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D086B6EB-85EE-309A-3D78-E64C2377F5C1}"/>
              </a:ext>
            </a:extLst>
          </p:cNvPr>
          <p:cNvGrpSpPr/>
          <p:nvPr/>
        </p:nvGrpSpPr>
        <p:grpSpPr>
          <a:xfrm>
            <a:off x="9192795" y="3566136"/>
            <a:ext cx="2743201" cy="3001636"/>
            <a:chOff x="595085" y="2572658"/>
            <a:chExt cx="2743201" cy="3001636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F5E2A788-1EE9-88AD-C760-B4A030D7FC12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29B4E5DE-7F6D-4F09-F607-F57AEBC02B70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04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8DEC2329-D1DC-E268-3A76-CA83FE03A7A8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8326346-CE53-3014-F8E9-45E0FCDAE470}"/>
              </a:ext>
            </a:extLst>
          </p:cNvPr>
          <p:cNvSpPr txBox="1"/>
          <p:nvPr/>
        </p:nvSpPr>
        <p:spPr>
          <a:xfrm>
            <a:off x="304068" y="2681134"/>
            <a:ext cx="57848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364569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AE2F61-C9E4-8BAE-9AEA-D6BC99E1A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27720EA3-1F9A-F5E3-561D-9269C741A85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83FEC27-4F9E-4BA3-FBE9-F19C99B6C74D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7F2AC4-77B5-08F2-7499-61C9A2610A05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ABD9BEF-4BCA-A956-49F5-D8933F9FC6E3}"/>
              </a:ext>
            </a:extLst>
          </p:cNvPr>
          <p:cNvGrpSpPr/>
          <p:nvPr/>
        </p:nvGrpSpPr>
        <p:grpSpPr>
          <a:xfrm>
            <a:off x="6322785" y="2725058"/>
            <a:ext cx="2743201" cy="3566885"/>
            <a:chOff x="595085" y="2572658"/>
            <a:chExt cx="2743201" cy="3566885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94613744-E7BA-0B68-2A31-B2B5E4784297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3671F619-A480-2175-A7DE-FBDF374CCCE0}"/>
                </a:ext>
              </a:extLst>
            </p:cNvPr>
            <p:cNvSpPr txBox="1"/>
            <p:nvPr/>
          </p:nvSpPr>
          <p:spPr>
            <a:xfrm>
              <a:off x="862055" y="2572658"/>
              <a:ext cx="2209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A5D2F4A8-4A42-ECF0-ABBC-A023741E724A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AE8B7A3-AA63-F8AD-296C-58CC21DBA9FD}"/>
              </a:ext>
            </a:extLst>
          </p:cNvPr>
          <p:cNvGrpSpPr/>
          <p:nvPr/>
        </p:nvGrpSpPr>
        <p:grpSpPr>
          <a:xfrm>
            <a:off x="9273808" y="2725058"/>
            <a:ext cx="2743201" cy="3566885"/>
            <a:chOff x="595085" y="2572658"/>
            <a:chExt cx="2743201" cy="356688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9B46C3F1-49B8-C186-2F8B-98057800E893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rgbClr val="00F0FF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C08D4D4B-3313-9260-FAB1-3B948FA94B68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1409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F30EAB10-15AE-C4A6-D116-36340BB9D8A0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D2FD146-9950-35AF-25DC-BBC95A7D8DDF}"/>
              </a:ext>
            </a:extLst>
          </p:cNvPr>
          <p:cNvGrpSpPr/>
          <p:nvPr/>
        </p:nvGrpSpPr>
        <p:grpSpPr>
          <a:xfrm rot="152782">
            <a:off x="2616469" y="335067"/>
            <a:ext cx="2971532" cy="6318864"/>
            <a:chOff x="8296351" y="764539"/>
            <a:chExt cx="3225068" cy="68580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BF624530-EF55-A53F-A94B-5955C03124A2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14" name="Figura2">
              <a:extLst>
                <a:ext uri="{FF2B5EF4-FFF2-40B4-BE49-F238E27FC236}">
                  <a16:creationId xmlns:a16="http://schemas.microsoft.com/office/drawing/2014/main" id="{2B661F8D-BE02-7397-0E21-4FCC96ADB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3" r="5283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15" name="Imagem 1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DF25C5A9-7831-9D45-9FED-1834143D8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8FD46007-A9E4-DB49-E4E7-7B6B7AC510D6}"/>
              </a:ext>
            </a:extLst>
          </p:cNvPr>
          <p:cNvGrpSpPr/>
          <p:nvPr/>
        </p:nvGrpSpPr>
        <p:grpSpPr>
          <a:xfrm rot="21278042">
            <a:off x="421693" y="1025451"/>
            <a:ext cx="2665983" cy="5669124"/>
            <a:chOff x="8296351" y="764539"/>
            <a:chExt cx="3225068" cy="6858000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E86A9427-FEAB-B483-CCA1-1F6C9A46D83D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24" name="Figura2">
              <a:extLst>
                <a:ext uri="{FF2B5EF4-FFF2-40B4-BE49-F238E27FC236}">
                  <a16:creationId xmlns:a16="http://schemas.microsoft.com/office/drawing/2014/main" id="{FCD7DBFB-E175-9E54-C50C-D76B23F72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55" r="5355"/>
            <a:stretch/>
          </p:blipFill>
          <p:spPr bwMode="auto">
            <a:xfrm>
              <a:off x="8515559" y="1740145"/>
              <a:ext cx="2880425" cy="4837923"/>
            </a:xfrm>
            <a:prstGeom prst="rect">
              <a:avLst/>
            </a:prstGeom>
          </p:spPr>
        </p:pic>
        <p:pic>
          <p:nvPicPr>
            <p:cNvPr id="25" name="Imagem 2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8ABC7197-D471-F4E6-FC91-63019B6EC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47560686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4C6228-0C60-C336-8250-96C4F2B77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m 35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8D618811-AB79-71B2-25C9-6DEDBBA1F1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AA3C88D-40AC-1987-0C12-47679A815248}"/>
              </a:ext>
            </a:extLst>
          </p:cNvPr>
          <p:cNvSpPr txBox="1"/>
          <p:nvPr/>
        </p:nvSpPr>
        <p:spPr>
          <a:xfrm>
            <a:off x="351905" y="193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3965DF-5A32-D0BE-83BD-4E23937F0895}"/>
              </a:ext>
            </a:extLst>
          </p:cNvPr>
          <p:cNvSpPr txBox="1"/>
          <p:nvPr/>
        </p:nvSpPr>
        <p:spPr>
          <a:xfrm>
            <a:off x="351905" y="1335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2260FF8-46FC-86D5-CFA5-BB0073936F4E}"/>
              </a:ext>
            </a:extLst>
          </p:cNvPr>
          <p:cNvSpPr/>
          <p:nvPr/>
        </p:nvSpPr>
        <p:spPr>
          <a:xfrm>
            <a:off x="65659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1409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B02605A-8F71-7D4A-E7D8-E8A927125469}"/>
              </a:ext>
            </a:extLst>
          </p:cNvPr>
          <p:cNvSpPr/>
          <p:nvPr/>
        </p:nvSpPr>
        <p:spPr>
          <a:xfrm>
            <a:off x="80137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1409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B7023A5-57C5-209C-A18D-F17C1898B08F}"/>
              </a:ext>
            </a:extLst>
          </p:cNvPr>
          <p:cNvSpPr/>
          <p:nvPr/>
        </p:nvSpPr>
        <p:spPr>
          <a:xfrm>
            <a:off x="94615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1409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2903009-36D6-03A6-43B6-852838D1F1DA}"/>
              </a:ext>
            </a:extLst>
          </p:cNvPr>
          <p:cNvSpPr/>
          <p:nvPr/>
        </p:nvSpPr>
        <p:spPr>
          <a:xfrm>
            <a:off x="109093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1409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6F981424-1D28-A451-8EC2-3AEB00A05D2A}"/>
              </a:ext>
            </a:extLst>
          </p:cNvPr>
          <p:cNvSpPr/>
          <p:nvPr/>
        </p:nvSpPr>
        <p:spPr>
          <a:xfrm>
            <a:off x="6580414" y="4357300"/>
            <a:ext cx="800100" cy="1980000"/>
          </a:xfrm>
          <a:prstGeom prst="roundRect">
            <a:avLst>
              <a:gd name="adj" fmla="val 46970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DC74C960-1A80-94F8-2FDF-639652A619C2}"/>
              </a:ext>
            </a:extLst>
          </p:cNvPr>
          <p:cNvSpPr/>
          <p:nvPr/>
        </p:nvSpPr>
        <p:spPr>
          <a:xfrm>
            <a:off x="8013700" y="3385300"/>
            <a:ext cx="800100" cy="2952000"/>
          </a:xfrm>
          <a:prstGeom prst="roundRect">
            <a:avLst>
              <a:gd name="adj" fmla="val 46970"/>
            </a:avLst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AE5C2916-F469-F044-2D48-E4139D572AE6}"/>
              </a:ext>
            </a:extLst>
          </p:cNvPr>
          <p:cNvSpPr/>
          <p:nvPr/>
        </p:nvSpPr>
        <p:spPr>
          <a:xfrm>
            <a:off x="9461500" y="2557300"/>
            <a:ext cx="800100" cy="3780000"/>
          </a:xfrm>
          <a:prstGeom prst="roundRect">
            <a:avLst>
              <a:gd name="adj" fmla="val 46970"/>
            </a:avLst>
          </a:prstGeom>
          <a:solidFill>
            <a:srgbClr val="6F04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AD75AFB8-B8A6-EFD0-A794-8147E19EF7FE}"/>
              </a:ext>
            </a:extLst>
          </p:cNvPr>
          <p:cNvSpPr/>
          <p:nvPr/>
        </p:nvSpPr>
        <p:spPr>
          <a:xfrm>
            <a:off x="10909300" y="2837200"/>
            <a:ext cx="800100" cy="3492000"/>
          </a:xfrm>
          <a:prstGeom prst="roundRect">
            <a:avLst>
              <a:gd name="adj" fmla="val 46970"/>
            </a:avLst>
          </a:prstGeom>
          <a:solidFill>
            <a:srgbClr val="1409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85C9C0E-8D1D-EE4D-62B3-47EE90335C33}"/>
              </a:ext>
            </a:extLst>
          </p:cNvPr>
          <p:cNvSpPr txBox="1"/>
          <p:nvPr/>
        </p:nvSpPr>
        <p:spPr>
          <a:xfrm>
            <a:off x="6483986" y="4503619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45%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A4A795E-30C8-69AE-6F72-A52A839F2F5E}"/>
              </a:ext>
            </a:extLst>
          </p:cNvPr>
          <p:cNvSpPr txBox="1"/>
          <p:nvPr/>
        </p:nvSpPr>
        <p:spPr>
          <a:xfrm>
            <a:off x="7931786" y="3541937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72%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2072FEA-845F-5C33-B126-027C98B0C6C7}"/>
              </a:ext>
            </a:extLst>
          </p:cNvPr>
          <p:cNvSpPr txBox="1"/>
          <p:nvPr/>
        </p:nvSpPr>
        <p:spPr>
          <a:xfrm>
            <a:off x="9379586" y="2715096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95%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FF1AE0F-451C-3767-D614-9721DA550F39}"/>
              </a:ext>
            </a:extLst>
          </p:cNvPr>
          <p:cNvSpPr txBox="1"/>
          <p:nvPr/>
        </p:nvSpPr>
        <p:spPr>
          <a:xfrm>
            <a:off x="10827386" y="2958894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87%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CC2EB6A-7BE2-8795-FC73-F3732DC3C7CA}"/>
              </a:ext>
            </a:extLst>
          </p:cNvPr>
          <p:cNvSpPr txBox="1"/>
          <p:nvPr/>
        </p:nvSpPr>
        <p:spPr>
          <a:xfrm>
            <a:off x="1373413" y="2793506"/>
            <a:ext cx="1654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7EE366A-FD9F-DEF8-2D8D-ECBFC0508D6C}"/>
              </a:ext>
            </a:extLst>
          </p:cNvPr>
          <p:cNvSpPr txBox="1"/>
          <p:nvPr/>
        </p:nvSpPr>
        <p:spPr>
          <a:xfrm>
            <a:off x="1373413" y="328848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6E50B8AF-6C0E-2DB6-A321-3F0A181359F7}"/>
              </a:ext>
            </a:extLst>
          </p:cNvPr>
          <p:cNvSpPr txBox="1"/>
          <p:nvPr/>
        </p:nvSpPr>
        <p:spPr>
          <a:xfrm>
            <a:off x="4379549" y="2793506"/>
            <a:ext cx="1697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E987E7E-D330-B1EC-661F-6F6836409AD2}"/>
              </a:ext>
            </a:extLst>
          </p:cNvPr>
          <p:cNvSpPr txBox="1"/>
          <p:nvPr/>
        </p:nvSpPr>
        <p:spPr>
          <a:xfrm>
            <a:off x="4422831" y="328848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8708736-BDF4-B898-E6E9-CC1663E61EB9}"/>
              </a:ext>
            </a:extLst>
          </p:cNvPr>
          <p:cNvSpPr txBox="1"/>
          <p:nvPr/>
        </p:nvSpPr>
        <p:spPr>
          <a:xfrm>
            <a:off x="1334941" y="4793726"/>
            <a:ext cx="1693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583E51B-EDE6-5C83-11D6-36F2C9E5FC86}"/>
              </a:ext>
            </a:extLst>
          </p:cNvPr>
          <p:cNvSpPr txBox="1"/>
          <p:nvPr/>
        </p:nvSpPr>
        <p:spPr>
          <a:xfrm>
            <a:off x="1373413" y="528870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46A5669-25FA-A9CD-952D-3BDAB80761E7}"/>
              </a:ext>
            </a:extLst>
          </p:cNvPr>
          <p:cNvSpPr txBox="1"/>
          <p:nvPr/>
        </p:nvSpPr>
        <p:spPr>
          <a:xfrm>
            <a:off x="4365123" y="4793726"/>
            <a:ext cx="1712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04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65CC4EE-65A3-56F8-14EB-91115117EA8F}"/>
              </a:ext>
            </a:extLst>
          </p:cNvPr>
          <p:cNvSpPr txBox="1"/>
          <p:nvPr/>
        </p:nvSpPr>
        <p:spPr>
          <a:xfrm>
            <a:off x="4422831" y="528870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F2A26B4D-9598-D328-494E-4DDA0D3FF646}"/>
              </a:ext>
            </a:extLst>
          </p:cNvPr>
          <p:cNvGrpSpPr/>
          <p:nvPr/>
        </p:nvGrpSpPr>
        <p:grpSpPr>
          <a:xfrm>
            <a:off x="330348" y="2786253"/>
            <a:ext cx="954558" cy="954558"/>
            <a:chOff x="330348" y="2786253"/>
            <a:chExt cx="954558" cy="954558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862A954D-AA7C-9B4D-11C2-14B40C2E8A57}"/>
                </a:ext>
              </a:extLst>
            </p:cNvPr>
            <p:cNvSpPr/>
            <p:nvPr/>
          </p:nvSpPr>
          <p:spPr>
            <a:xfrm>
              <a:off x="330348" y="2786253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29" name="Gráfico 28">
              <a:extLst>
                <a:ext uri="{FF2B5EF4-FFF2-40B4-BE49-F238E27FC236}">
                  <a16:creationId xmlns:a16="http://schemas.microsoft.com/office/drawing/2014/main" id="{866A1D2E-4BA2-DD32-E087-09C88AB69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3244" y="2966251"/>
              <a:ext cx="608765" cy="614509"/>
            </a:xfrm>
            <a:prstGeom prst="rect">
              <a:avLst/>
            </a:prstGeom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D9A53334-CBE0-6AA2-D6CF-8519D7CA8FF9}"/>
              </a:ext>
            </a:extLst>
          </p:cNvPr>
          <p:cNvGrpSpPr/>
          <p:nvPr/>
        </p:nvGrpSpPr>
        <p:grpSpPr>
          <a:xfrm>
            <a:off x="3379766" y="2786253"/>
            <a:ext cx="954558" cy="954558"/>
            <a:chOff x="3379766" y="2786253"/>
            <a:chExt cx="954558" cy="954558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17E1986B-2634-8749-DCD5-B542BB6D2957}"/>
                </a:ext>
              </a:extLst>
            </p:cNvPr>
            <p:cNvSpPr/>
            <p:nvPr/>
          </p:nvSpPr>
          <p:spPr>
            <a:xfrm>
              <a:off x="3379766" y="2786253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31" name="Gráfico 30">
              <a:extLst>
                <a:ext uri="{FF2B5EF4-FFF2-40B4-BE49-F238E27FC236}">
                  <a16:creationId xmlns:a16="http://schemas.microsoft.com/office/drawing/2014/main" id="{E0AE6C44-9FD6-419C-7F57-462C1FA06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31809" y="2957262"/>
              <a:ext cx="647772" cy="648582"/>
            </a:xfrm>
            <a:prstGeom prst="rect">
              <a:avLst/>
            </a:prstGeom>
          </p:spPr>
        </p:pic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46114C8-E571-8A0B-2A29-6350AFF209B9}"/>
              </a:ext>
            </a:extLst>
          </p:cNvPr>
          <p:cNvGrpSpPr/>
          <p:nvPr/>
        </p:nvGrpSpPr>
        <p:grpSpPr>
          <a:xfrm>
            <a:off x="330348" y="4786473"/>
            <a:ext cx="954558" cy="954558"/>
            <a:chOff x="330348" y="4786473"/>
            <a:chExt cx="954558" cy="954558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9C13B239-5A03-A50A-FB40-DAAE02340253}"/>
                </a:ext>
              </a:extLst>
            </p:cNvPr>
            <p:cNvSpPr/>
            <p:nvPr/>
          </p:nvSpPr>
          <p:spPr>
            <a:xfrm>
              <a:off x="330348" y="4786473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33" name="Gráfico 32">
              <a:extLst>
                <a:ext uri="{FF2B5EF4-FFF2-40B4-BE49-F238E27FC236}">
                  <a16:creationId xmlns:a16="http://schemas.microsoft.com/office/drawing/2014/main" id="{9AFB92B9-E3D6-CF78-A383-327C05DA2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1285" y="4932138"/>
              <a:ext cx="610698" cy="609934"/>
            </a:xfrm>
            <a:prstGeom prst="rect">
              <a:avLst/>
            </a:prstGeom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3023CE87-6AD3-E07F-4E39-19998D92B2F0}"/>
              </a:ext>
            </a:extLst>
          </p:cNvPr>
          <p:cNvGrpSpPr/>
          <p:nvPr/>
        </p:nvGrpSpPr>
        <p:grpSpPr>
          <a:xfrm>
            <a:off x="3379766" y="4786473"/>
            <a:ext cx="954558" cy="954558"/>
            <a:chOff x="3379766" y="4786473"/>
            <a:chExt cx="954558" cy="954558"/>
          </a:xfrm>
        </p:grpSpPr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1816CB9B-5B96-5930-718B-C26A29DDB444}"/>
                </a:ext>
              </a:extLst>
            </p:cNvPr>
            <p:cNvSpPr/>
            <p:nvPr/>
          </p:nvSpPr>
          <p:spPr>
            <a:xfrm>
              <a:off x="3379766" y="4786473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3B3C653C-BABC-31FE-FA6A-88FDECDDE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65997" y="4942556"/>
              <a:ext cx="589089" cy="588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290326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13F77A-D586-964F-FDB7-77E7ACDEA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3EB62F91-868C-5801-B97E-119472CBDA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8590F9C-6DAA-C242-7A35-C60F0C555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526AA18-7427-FDE3-EFF5-4B159B07DC0E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49AA6EF-2EC8-4DFA-5213-92A8D2DB161B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1DF60CA-E2F6-EEC3-EFCB-6F0F1CA2084E}"/>
              </a:ext>
            </a:extLst>
          </p:cNvPr>
          <p:cNvGrpSpPr/>
          <p:nvPr/>
        </p:nvGrpSpPr>
        <p:grpSpPr>
          <a:xfrm>
            <a:off x="10825841" y="2495966"/>
            <a:ext cx="954558" cy="954558"/>
            <a:chOff x="10825841" y="2495966"/>
            <a:chExt cx="954558" cy="954558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B8C0C9EE-1109-1E5A-6988-D1642A2753C3}"/>
                </a:ext>
              </a:extLst>
            </p:cNvPr>
            <p:cNvSpPr/>
            <p:nvPr/>
          </p:nvSpPr>
          <p:spPr>
            <a:xfrm>
              <a:off x="10825841" y="2495966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329D95C0-234E-766B-DCAA-F7F4C547B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001189" y="2653824"/>
              <a:ext cx="641218" cy="647696"/>
            </a:xfrm>
            <a:prstGeom prst="rect">
              <a:avLst/>
            </a:prstGeom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C5BF4F5E-C602-864B-698C-46691B722A4F}"/>
              </a:ext>
            </a:extLst>
          </p:cNvPr>
          <p:cNvGrpSpPr/>
          <p:nvPr/>
        </p:nvGrpSpPr>
        <p:grpSpPr>
          <a:xfrm>
            <a:off x="10825841" y="3837216"/>
            <a:ext cx="954558" cy="954558"/>
            <a:chOff x="10825841" y="3837216"/>
            <a:chExt cx="954558" cy="954558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CECB939F-555C-F577-BF98-3906E70D24A0}"/>
                </a:ext>
              </a:extLst>
            </p:cNvPr>
            <p:cNvSpPr/>
            <p:nvPr/>
          </p:nvSpPr>
          <p:spPr>
            <a:xfrm>
              <a:off x="10825841" y="3837216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510842F5-E325-60BE-B976-428A4DC5F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67228" y="4015215"/>
              <a:ext cx="675179" cy="675179"/>
            </a:xfrm>
            <a:prstGeom prst="rect">
              <a:avLst/>
            </a:prstGeom>
          </p:spPr>
        </p:pic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2802E083-589E-1291-AB89-F4F9072B3477}"/>
              </a:ext>
            </a:extLst>
          </p:cNvPr>
          <p:cNvGrpSpPr/>
          <p:nvPr/>
        </p:nvGrpSpPr>
        <p:grpSpPr>
          <a:xfrm>
            <a:off x="10825841" y="5178466"/>
            <a:ext cx="954558" cy="954558"/>
            <a:chOff x="10825841" y="5178466"/>
            <a:chExt cx="954558" cy="954558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EC505833-E602-72BB-63FF-FB3D7355561E}"/>
                </a:ext>
              </a:extLst>
            </p:cNvPr>
            <p:cNvSpPr/>
            <p:nvPr/>
          </p:nvSpPr>
          <p:spPr>
            <a:xfrm>
              <a:off x="10825841" y="5178466"/>
              <a:ext cx="954558" cy="954558"/>
            </a:xfrm>
            <a:prstGeom prst="ellipse">
              <a:avLst/>
            </a:prstGeom>
            <a:solidFill>
              <a:srgbClr val="00F0FF">
                <a:alpha val="72000"/>
              </a:srgbClr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5C2AE20E-3217-E6F8-E8D9-67BFCC908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034557" y="5368035"/>
              <a:ext cx="574481" cy="574481"/>
            </a:xfrm>
            <a:prstGeom prst="rect">
              <a:avLst/>
            </a:prstGeom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9F5BC2C-A57C-442A-96D8-81D67D39DFA5}"/>
              </a:ext>
            </a:extLst>
          </p:cNvPr>
          <p:cNvGrpSpPr/>
          <p:nvPr/>
        </p:nvGrpSpPr>
        <p:grpSpPr>
          <a:xfrm>
            <a:off x="4705021" y="2587145"/>
            <a:ext cx="5987798" cy="800100"/>
            <a:chOff x="4705021" y="2587145"/>
            <a:chExt cx="5987798" cy="800100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F818D04D-406D-920A-4D17-B1F6A41CE540}"/>
                </a:ext>
              </a:extLst>
            </p:cNvPr>
            <p:cNvSpPr/>
            <p:nvPr/>
          </p:nvSpPr>
          <p:spPr>
            <a:xfrm rot="16200000">
              <a:off x="7298870" y="-6704"/>
              <a:ext cx="800100" cy="5987798"/>
            </a:xfrm>
            <a:prstGeom prst="roundRect">
              <a:avLst>
                <a:gd name="adj" fmla="val 46970"/>
              </a:avLst>
            </a:prstGeom>
            <a:solidFill>
              <a:srgbClr val="144FED"/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5023EE22-6E8C-23CC-31F1-C0F8EB1696D4}"/>
                </a:ext>
              </a:extLst>
            </p:cNvPr>
            <p:cNvSpPr txBox="1"/>
            <p:nvPr/>
          </p:nvSpPr>
          <p:spPr>
            <a:xfrm>
              <a:off x="4883301" y="2739549"/>
              <a:ext cx="56830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Pequeno texto sobre o assunto. 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81AD2E6D-DFC3-1D31-9C46-5787C0770143}"/>
              </a:ext>
            </a:extLst>
          </p:cNvPr>
          <p:cNvGrpSpPr/>
          <p:nvPr/>
        </p:nvGrpSpPr>
        <p:grpSpPr>
          <a:xfrm>
            <a:off x="4705021" y="3960034"/>
            <a:ext cx="5987798" cy="800100"/>
            <a:chOff x="4705021" y="3960034"/>
            <a:chExt cx="5987798" cy="8001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63D1B5C3-7591-43D1-71E1-7DD3E1D07964}"/>
                </a:ext>
              </a:extLst>
            </p:cNvPr>
            <p:cNvSpPr/>
            <p:nvPr/>
          </p:nvSpPr>
          <p:spPr>
            <a:xfrm rot="16200000">
              <a:off x="7298870" y="1366185"/>
              <a:ext cx="800100" cy="5987798"/>
            </a:xfrm>
            <a:prstGeom prst="roundRect">
              <a:avLst>
                <a:gd name="adj" fmla="val 46970"/>
              </a:avLst>
            </a:prstGeom>
            <a:solidFill>
              <a:srgbClr val="144FED"/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7426FA25-7933-0688-078F-059743224124}"/>
                </a:ext>
              </a:extLst>
            </p:cNvPr>
            <p:cNvSpPr txBox="1"/>
            <p:nvPr/>
          </p:nvSpPr>
          <p:spPr>
            <a:xfrm>
              <a:off x="4883301" y="4129250"/>
              <a:ext cx="58095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Pequeno texto sobre o assunto. 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BB9635E-FB27-F67D-167A-5F0C4341B315}"/>
              </a:ext>
            </a:extLst>
          </p:cNvPr>
          <p:cNvGrpSpPr/>
          <p:nvPr/>
        </p:nvGrpSpPr>
        <p:grpSpPr>
          <a:xfrm>
            <a:off x="4705021" y="5294824"/>
            <a:ext cx="5987798" cy="800100"/>
            <a:chOff x="4705021" y="5332924"/>
            <a:chExt cx="5987798" cy="800100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5147B3F6-DE6E-C852-4FED-0825B5B425C4}"/>
                </a:ext>
              </a:extLst>
            </p:cNvPr>
            <p:cNvSpPr/>
            <p:nvPr/>
          </p:nvSpPr>
          <p:spPr>
            <a:xfrm rot="16200000">
              <a:off x="7298870" y="2739075"/>
              <a:ext cx="800100" cy="5987798"/>
            </a:xfrm>
            <a:prstGeom prst="roundRect">
              <a:avLst>
                <a:gd name="adj" fmla="val 46970"/>
              </a:avLst>
            </a:prstGeom>
            <a:solidFill>
              <a:srgbClr val="144FED"/>
            </a:solidFill>
            <a:ln>
              <a:solidFill>
                <a:srgbClr val="1409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00018769-FD84-3D0A-27DB-286D1DFA0E15}"/>
                </a:ext>
              </a:extLst>
            </p:cNvPr>
            <p:cNvSpPr txBox="1"/>
            <p:nvPr/>
          </p:nvSpPr>
          <p:spPr>
            <a:xfrm>
              <a:off x="4883301" y="5518951"/>
              <a:ext cx="56830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Pequeno texto sobre o assunto. </a:t>
              </a:r>
            </a:p>
          </p:txBody>
        </p:sp>
      </p:grpSp>
      <p:sp>
        <p:nvSpPr>
          <p:cNvPr id="11" name="Sinal de Divisão 10">
            <a:extLst>
              <a:ext uri="{FF2B5EF4-FFF2-40B4-BE49-F238E27FC236}">
                <a16:creationId xmlns:a16="http://schemas.microsoft.com/office/drawing/2014/main" id="{FA030CFD-FCA6-4426-2C98-56A266FC515B}"/>
              </a:ext>
            </a:extLst>
          </p:cNvPr>
          <p:cNvSpPr/>
          <p:nvPr/>
        </p:nvSpPr>
        <p:spPr>
          <a:xfrm>
            <a:off x="2740930" y="5034821"/>
            <a:ext cx="914400" cy="914400"/>
          </a:xfrm>
          <a:prstGeom prst="mathDivid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Sinal de Subtração 11">
            <a:extLst>
              <a:ext uri="{FF2B5EF4-FFF2-40B4-BE49-F238E27FC236}">
                <a16:creationId xmlns:a16="http://schemas.microsoft.com/office/drawing/2014/main" id="{927EC184-2CC7-95AA-9CB6-108419433E2B}"/>
              </a:ext>
            </a:extLst>
          </p:cNvPr>
          <p:cNvSpPr/>
          <p:nvPr/>
        </p:nvSpPr>
        <p:spPr>
          <a:xfrm>
            <a:off x="1824649" y="4120421"/>
            <a:ext cx="914400" cy="914400"/>
          </a:xfrm>
          <a:prstGeom prst="mathMinus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3" name="Igual a 22">
            <a:extLst>
              <a:ext uri="{FF2B5EF4-FFF2-40B4-BE49-F238E27FC236}">
                <a16:creationId xmlns:a16="http://schemas.microsoft.com/office/drawing/2014/main" id="{E8F31FD5-1B15-E0AD-E959-1EEA853617B0}"/>
              </a:ext>
            </a:extLst>
          </p:cNvPr>
          <p:cNvSpPr/>
          <p:nvPr/>
        </p:nvSpPr>
        <p:spPr>
          <a:xfrm>
            <a:off x="3655330" y="4120421"/>
            <a:ext cx="914400" cy="914400"/>
          </a:xfrm>
          <a:prstGeom prst="math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4" name="Sinal de Adição 23">
            <a:extLst>
              <a:ext uri="{FF2B5EF4-FFF2-40B4-BE49-F238E27FC236}">
                <a16:creationId xmlns:a16="http://schemas.microsoft.com/office/drawing/2014/main" id="{78510FF6-CA92-AB4C-FC65-6107BC3178C9}"/>
              </a:ext>
            </a:extLst>
          </p:cNvPr>
          <p:cNvSpPr/>
          <p:nvPr/>
        </p:nvSpPr>
        <p:spPr>
          <a:xfrm>
            <a:off x="-6031" y="5029200"/>
            <a:ext cx="914400" cy="914400"/>
          </a:xfrm>
          <a:prstGeom prst="mathPlus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5" name="Diferente de 24">
            <a:extLst>
              <a:ext uri="{FF2B5EF4-FFF2-40B4-BE49-F238E27FC236}">
                <a16:creationId xmlns:a16="http://schemas.microsoft.com/office/drawing/2014/main" id="{2DAEC90A-76BE-FFAF-76F3-556B4213C43A}"/>
              </a:ext>
            </a:extLst>
          </p:cNvPr>
          <p:cNvSpPr/>
          <p:nvPr/>
        </p:nvSpPr>
        <p:spPr>
          <a:xfrm>
            <a:off x="3664202" y="5943600"/>
            <a:ext cx="914400" cy="914400"/>
          </a:xfrm>
          <a:prstGeom prst="mathNotEqual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6" name="Sinal de Multiplicação 25">
            <a:extLst>
              <a:ext uri="{FF2B5EF4-FFF2-40B4-BE49-F238E27FC236}">
                <a16:creationId xmlns:a16="http://schemas.microsoft.com/office/drawing/2014/main" id="{08B3E4E8-8F44-DF81-9918-02E99C2697D2}"/>
              </a:ext>
            </a:extLst>
          </p:cNvPr>
          <p:cNvSpPr/>
          <p:nvPr/>
        </p:nvSpPr>
        <p:spPr>
          <a:xfrm>
            <a:off x="917507" y="5943600"/>
            <a:ext cx="914400" cy="91440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4941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49194-23F5-47C1-59EC-1DF88F076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21DAF12-5B11-BFE7-E07D-7B0BE527887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369AE7E4-53F1-4B21-0EF0-B0C04127EE8F}"/>
              </a:ext>
            </a:extLst>
          </p:cNvPr>
          <p:cNvGrpSpPr/>
          <p:nvPr/>
        </p:nvGrpSpPr>
        <p:grpSpPr>
          <a:xfrm>
            <a:off x="733265" y="781050"/>
            <a:ext cx="10725469" cy="5797550"/>
            <a:chOff x="733265" y="781050"/>
            <a:chExt cx="10725469" cy="579755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9661BA2-044A-DBC7-DFC0-42F05F2C2ED3}"/>
                </a:ext>
              </a:extLst>
            </p:cNvPr>
            <p:cNvSpPr/>
            <p:nvPr/>
          </p:nvSpPr>
          <p:spPr>
            <a:xfrm>
              <a:off x="1384300" y="1041400"/>
              <a:ext cx="9499600" cy="4851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9F01E715-66CA-420A-581F-251041BA6A4C}"/>
                </a:ext>
              </a:extLst>
            </p:cNvPr>
            <p:cNvGrpSpPr/>
            <p:nvPr/>
          </p:nvGrpSpPr>
          <p:grpSpPr>
            <a:xfrm>
              <a:off x="733265" y="781050"/>
              <a:ext cx="10725469" cy="5797550"/>
              <a:chOff x="733265" y="781050"/>
              <a:chExt cx="10725469" cy="57975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D094C983-F692-E17A-187B-E4C8FC7596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304" b="11304"/>
              <a:stretch/>
            </p:blipFill>
            <p:spPr>
              <a:xfrm>
                <a:off x="1380658" y="1032265"/>
                <a:ext cx="9420692" cy="4860535"/>
              </a:xfrm>
              <a:prstGeom prst="rect">
                <a:avLst/>
              </a:prstGeom>
            </p:spPr>
          </p:pic>
          <p:pic>
            <p:nvPicPr>
              <p:cNvPr id="4" name="Picture 2" descr="Tela Computador Portátil Png - Imagens grátis no Pixabay">
                <a:extLst>
                  <a:ext uri="{FF2B5EF4-FFF2-40B4-BE49-F238E27FC236}">
                    <a16:creationId xmlns:a16="http://schemas.microsoft.com/office/drawing/2014/main" id="{C608A667-425A-449C-8A72-DF8E3634F3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3265" y="781050"/>
                <a:ext cx="10725469" cy="5797550"/>
              </a:xfrm>
              <a:prstGeom prst="rect">
                <a:avLst/>
              </a:prstGeom>
              <a:noFill/>
              <a:ln>
                <a:solidFill>
                  <a:srgbClr val="14095E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Forma Livre: Forma 4">
                <a:extLst>
                  <a:ext uri="{FF2B5EF4-FFF2-40B4-BE49-F238E27FC236}">
                    <a16:creationId xmlns:a16="http://schemas.microsoft.com/office/drawing/2014/main" id="{96D355F6-9C17-3F22-1A26-F86D6225F460}"/>
                  </a:ext>
                </a:extLst>
              </p:cNvPr>
              <p:cNvSpPr/>
              <p:nvPr/>
            </p:nvSpPr>
            <p:spPr>
              <a:xfrm>
                <a:off x="1690454" y="1457915"/>
                <a:ext cx="8801100" cy="3942170"/>
              </a:xfrm>
              <a:custGeom>
                <a:avLst/>
                <a:gdLst>
                  <a:gd name="connsiteX0" fmla="*/ 0 w 8801100"/>
                  <a:gd name="connsiteY0" fmla="*/ 96524 h 3942170"/>
                  <a:gd name="connsiteX1" fmla="*/ 1104900 w 8801100"/>
                  <a:gd name="connsiteY1" fmla="*/ 172724 h 3942170"/>
                  <a:gd name="connsiteX2" fmla="*/ 1854200 w 8801100"/>
                  <a:gd name="connsiteY2" fmla="*/ 1684024 h 3942170"/>
                  <a:gd name="connsiteX3" fmla="*/ 2425700 w 8801100"/>
                  <a:gd name="connsiteY3" fmla="*/ 2509524 h 3942170"/>
                  <a:gd name="connsiteX4" fmla="*/ 3111500 w 8801100"/>
                  <a:gd name="connsiteY4" fmla="*/ 1506224 h 3942170"/>
                  <a:gd name="connsiteX5" fmla="*/ 3810000 w 8801100"/>
                  <a:gd name="connsiteY5" fmla="*/ 3157224 h 3942170"/>
                  <a:gd name="connsiteX6" fmla="*/ 4813300 w 8801100"/>
                  <a:gd name="connsiteY6" fmla="*/ 3665224 h 3942170"/>
                  <a:gd name="connsiteX7" fmla="*/ 5892800 w 8801100"/>
                  <a:gd name="connsiteY7" fmla="*/ 3931924 h 3942170"/>
                  <a:gd name="connsiteX8" fmla="*/ 6794500 w 8801100"/>
                  <a:gd name="connsiteY8" fmla="*/ 3322324 h 3942170"/>
                  <a:gd name="connsiteX9" fmla="*/ 7289800 w 8801100"/>
                  <a:gd name="connsiteY9" fmla="*/ 2280924 h 3942170"/>
                  <a:gd name="connsiteX10" fmla="*/ 7734300 w 8801100"/>
                  <a:gd name="connsiteY10" fmla="*/ 1290324 h 3942170"/>
                  <a:gd name="connsiteX11" fmla="*/ 8039100 w 8801100"/>
                  <a:gd name="connsiteY11" fmla="*/ 744224 h 3942170"/>
                  <a:gd name="connsiteX12" fmla="*/ 8483600 w 8801100"/>
                  <a:gd name="connsiteY12" fmla="*/ 1417324 h 3942170"/>
                  <a:gd name="connsiteX13" fmla="*/ 8801100 w 8801100"/>
                  <a:gd name="connsiteY13" fmla="*/ 1709424 h 3942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01100" h="3942170">
                    <a:moveTo>
                      <a:pt x="0" y="96524"/>
                    </a:moveTo>
                    <a:cubicBezTo>
                      <a:pt x="397933" y="2332"/>
                      <a:pt x="795867" y="-91859"/>
                      <a:pt x="1104900" y="172724"/>
                    </a:cubicBezTo>
                    <a:cubicBezTo>
                      <a:pt x="1413933" y="437307"/>
                      <a:pt x="1634067" y="1294557"/>
                      <a:pt x="1854200" y="1684024"/>
                    </a:cubicBezTo>
                    <a:cubicBezTo>
                      <a:pt x="2074333" y="2073491"/>
                      <a:pt x="2216150" y="2539157"/>
                      <a:pt x="2425700" y="2509524"/>
                    </a:cubicBezTo>
                    <a:cubicBezTo>
                      <a:pt x="2635250" y="2479891"/>
                      <a:pt x="2880783" y="1398274"/>
                      <a:pt x="3111500" y="1506224"/>
                    </a:cubicBezTo>
                    <a:cubicBezTo>
                      <a:pt x="3342217" y="1614174"/>
                      <a:pt x="3526367" y="2797391"/>
                      <a:pt x="3810000" y="3157224"/>
                    </a:cubicBezTo>
                    <a:cubicBezTo>
                      <a:pt x="4093633" y="3517057"/>
                      <a:pt x="4466167" y="3536107"/>
                      <a:pt x="4813300" y="3665224"/>
                    </a:cubicBezTo>
                    <a:cubicBezTo>
                      <a:pt x="5160433" y="3794341"/>
                      <a:pt x="5562600" y="3989074"/>
                      <a:pt x="5892800" y="3931924"/>
                    </a:cubicBezTo>
                    <a:cubicBezTo>
                      <a:pt x="6223000" y="3874774"/>
                      <a:pt x="6561667" y="3597491"/>
                      <a:pt x="6794500" y="3322324"/>
                    </a:cubicBezTo>
                    <a:cubicBezTo>
                      <a:pt x="7027333" y="3047157"/>
                      <a:pt x="7133167" y="2619591"/>
                      <a:pt x="7289800" y="2280924"/>
                    </a:cubicBezTo>
                    <a:cubicBezTo>
                      <a:pt x="7446433" y="1942257"/>
                      <a:pt x="7609417" y="1546441"/>
                      <a:pt x="7734300" y="1290324"/>
                    </a:cubicBezTo>
                    <a:cubicBezTo>
                      <a:pt x="7859183" y="1034207"/>
                      <a:pt x="7914217" y="723057"/>
                      <a:pt x="8039100" y="744224"/>
                    </a:cubicBezTo>
                    <a:cubicBezTo>
                      <a:pt x="8163983" y="765391"/>
                      <a:pt x="8356600" y="1256457"/>
                      <a:pt x="8483600" y="1417324"/>
                    </a:cubicBezTo>
                    <a:cubicBezTo>
                      <a:pt x="8610600" y="1578191"/>
                      <a:pt x="8705850" y="1643807"/>
                      <a:pt x="8801100" y="1709424"/>
                    </a:cubicBezTo>
                  </a:path>
                </a:pathLst>
              </a:custGeom>
              <a:noFill/>
              <a:ln w="57150">
                <a:solidFill>
                  <a:srgbClr val="14095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A2530838-6CE6-9B72-DD0C-C3E71DD64566}"/>
              </a:ext>
            </a:extLst>
          </p:cNvPr>
          <p:cNvSpPr txBox="1"/>
          <p:nvPr/>
        </p:nvSpPr>
        <p:spPr>
          <a:xfrm>
            <a:off x="7004686" y="4770319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12%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162A1D1-011D-6702-B529-55E4C0726110}"/>
              </a:ext>
            </a:extLst>
          </p:cNvPr>
          <p:cNvSpPr txBox="1"/>
          <p:nvPr/>
        </p:nvSpPr>
        <p:spPr>
          <a:xfrm>
            <a:off x="4375786" y="2373537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72%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67040E-3F1C-3DB5-5E29-48FAFC4D1D20}"/>
              </a:ext>
            </a:extLst>
          </p:cNvPr>
          <p:cNvSpPr txBox="1"/>
          <p:nvPr/>
        </p:nvSpPr>
        <p:spPr>
          <a:xfrm>
            <a:off x="2826386" y="1196305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95%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75A1A8F-8A95-FF1A-C338-380872445929}"/>
              </a:ext>
            </a:extLst>
          </p:cNvPr>
          <p:cNvSpPr txBox="1"/>
          <p:nvPr/>
        </p:nvSpPr>
        <p:spPr>
          <a:xfrm>
            <a:off x="9365614" y="1587294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87%</a:t>
            </a:r>
          </a:p>
        </p:txBody>
      </p:sp>
    </p:spTree>
    <p:extLst>
      <p:ext uri="{BB962C8B-B14F-4D97-AF65-F5344CB8AC3E}">
        <p14:creationId xmlns:p14="http://schemas.microsoft.com/office/powerpoint/2010/main" val="69502216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36C290-27BA-E47A-A3CD-5ACDCF119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92F1CDC-47BB-5160-8F69-F86D7E508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3A8974F-9131-FB47-31AF-22AAAC7505C7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61E1057-4CDF-C6A7-B204-2272788F7600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2" name="Sinal de Multiplicação 1">
            <a:extLst>
              <a:ext uri="{FF2B5EF4-FFF2-40B4-BE49-F238E27FC236}">
                <a16:creationId xmlns:a16="http://schemas.microsoft.com/office/drawing/2014/main" id="{659CC50B-1FC3-DE19-14E2-5631334F1AD8}"/>
              </a:ext>
            </a:extLst>
          </p:cNvPr>
          <p:cNvSpPr/>
          <p:nvPr/>
        </p:nvSpPr>
        <p:spPr>
          <a:xfrm>
            <a:off x="914400" y="1074506"/>
            <a:ext cx="914400" cy="914400"/>
          </a:xfrm>
          <a:prstGeom prst="mathMultiply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6" name="Sinal de Adição 5">
            <a:extLst>
              <a:ext uri="{FF2B5EF4-FFF2-40B4-BE49-F238E27FC236}">
                <a16:creationId xmlns:a16="http://schemas.microsoft.com/office/drawing/2014/main" id="{8374E83B-6D66-31C0-72DC-1B52353FB9BE}"/>
              </a:ext>
            </a:extLst>
          </p:cNvPr>
          <p:cNvSpPr/>
          <p:nvPr/>
        </p:nvSpPr>
        <p:spPr>
          <a:xfrm>
            <a:off x="0" y="155105"/>
            <a:ext cx="914400" cy="914400"/>
          </a:xfrm>
          <a:prstGeom prst="mathPlus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9" name="Sinal de Subtração 8">
            <a:extLst>
              <a:ext uri="{FF2B5EF4-FFF2-40B4-BE49-F238E27FC236}">
                <a16:creationId xmlns:a16="http://schemas.microsoft.com/office/drawing/2014/main" id="{613134A7-15AC-7264-5B2B-74B2AABFDB92}"/>
              </a:ext>
            </a:extLst>
          </p:cNvPr>
          <p:cNvSpPr/>
          <p:nvPr/>
        </p:nvSpPr>
        <p:spPr>
          <a:xfrm>
            <a:off x="1828800" y="149837"/>
            <a:ext cx="914400" cy="914400"/>
          </a:xfrm>
          <a:prstGeom prst="mathMin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Divisão 9">
            <a:extLst>
              <a:ext uri="{FF2B5EF4-FFF2-40B4-BE49-F238E27FC236}">
                <a16:creationId xmlns:a16="http://schemas.microsoft.com/office/drawing/2014/main" id="{06F9B5D3-8061-726C-BEE8-2E72698CBBEA}"/>
              </a:ext>
            </a:extLst>
          </p:cNvPr>
          <p:cNvSpPr/>
          <p:nvPr/>
        </p:nvSpPr>
        <p:spPr>
          <a:xfrm>
            <a:off x="3657600" y="1064237"/>
            <a:ext cx="914400" cy="914400"/>
          </a:xfrm>
          <a:prstGeom prst="mathDivide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1" name="Igual a 10">
            <a:extLst>
              <a:ext uri="{FF2B5EF4-FFF2-40B4-BE49-F238E27FC236}">
                <a16:creationId xmlns:a16="http://schemas.microsoft.com/office/drawing/2014/main" id="{7E53C6B8-F418-B153-17A7-65FF4A5C6ADE}"/>
              </a:ext>
            </a:extLst>
          </p:cNvPr>
          <p:cNvSpPr/>
          <p:nvPr/>
        </p:nvSpPr>
        <p:spPr>
          <a:xfrm>
            <a:off x="0" y="1988906"/>
            <a:ext cx="914400" cy="914400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Diferente de 11">
            <a:extLst>
              <a:ext uri="{FF2B5EF4-FFF2-40B4-BE49-F238E27FC236}">
                <a16:creationId xmlns:a16="http://schemas.microsoft.com/office/drawing/2014/main" id="{A80799CE-3FE3-F1DC-4EDD-1B29A5A2A82F}"/>
              </a:ext>
            </a:extLst>
          </p:cNvPr>
          <p:cNvSpPr/>
          <p:nvPr/>
        </p:nvSpPr>
        <p:spPr>
          <a:xfrm>
            <a:off x="2743200" y="1971829"/>
            <a:ext cx="914400" cy="914400"/>
          </a:xfrm>
          <a:prstGeom prst="mathNotEqual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8CF5CB6D-13C3-A22D-BA54-A58DF65A0D69}"/>
              </a:ext>
            </a:extLst>
          </p:cNvPr>
          <p:cNvSpPr/>
          <p:nvPr/>
        </p:nvSpPr>
        <p:spPr>
          <a:xfrm>
            <a:off x="342901" y="2674259"/>
            <a:ext cx="11437497" cy="2797160"/>
          </a:xfrm>
          <a:prstGeom prst="roundRect">
            <a:avLst>
              <a:gd name="adj" fmla="val 8201"/>
            </a:avLst>
          </a:prstGeom>
          <a:solidFill>
            <a:srgbClr val="144FED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EFE7072-C9DA-956F-6FE7-C77B1AE49DA7}"/>
              </a:ext>
            </a:extLst>
          </p:cNvPr>
          <p:cNvSpPr txBox="1"/>
          <p:nvPr/>
        </p:nvSpPr>
        <p:spPr>
          <a:xfrm>
            <a:off x="616087" y="2078621"/>
            <a:ext cx="10891122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3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23.854.297</a:t>
            </a:r>
          </a:p>
        </p:txBody>
      </p:sp>
    </p:spTree>
    <p:extLst>
      <p:ext uri="{BB962C8B-B14F-4D97-AF65-F5344CB8AC3E}">
        <p14:creationId xmlns:p14="http://schemas.microsoft.com/office/powerpoint/2010/main" val="44241281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1DD6EF-4C70-9426-7808-8717D5943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D09A058-3527-1A36-144B-842D431044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7CF92A2-83A4-F2F5-53B3-7C0EE71FBBB1}"/>
              </a:ext>
            </a:extLst>
          </p:cNvPr>
          <p:cNvSpPr/>
          <p:nvPr/>
        </p:nvSpPr>
        <p:spPr>
          <a:xfrm>
            <a:off x="666750" y="647700"/>
            <a:ext cx="10839450" cy="5600700"/>
          </a:xfrm>
          <a:prstGeom prst="rect">
            <a:avLst/>
          </a:prstGeom>
          <a:gradFill>
            <a:gsLst>
              <a:gs pos="0">
                <a:srgbClr val="140557"/>
              </a:gs>
              <a:gs pos="85000">
                <a:srgbClr val="144FED"/>
              </a:gs>
              <a:gs pos="25000">
                <a:srgbClr val="144FED"/>
              </a:gs>
              <a:gs pos="100000">
                <a:srgbClr val="140557"/>
              </a:gs>
            </a:gsLst>
            <a:lin ang="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8717B-08E3-6CB7-EE41-C2A2F4E461DB}"/>
              </a:ext>
            </a:extLst>
          </p:cNvPr>
          <p:cNvSpPr txBox="1"/>
          <p:nvPr/>
        </p:nvSpPr>
        <p:spPr>
          <a:xfrm>
            <a:off x="1279005" y="2352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DE0744A-9678-93CF-AD59-E634A6C8F812}"/>
              </a:ext>
            </a:extLst>
          </p:cNvPr>
          <p:cNvSpPr txBox="1"/>
          <p:nvPr/>
        </p:nvSpPr>
        <p:spPr>
          <a:xfrm>
            <a:off x="1279005" y="3494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EDABCE8-67FF-BE43-877B-B250AED50B56}"/>
              </a:ext>
            </a:extLst>
          </p:cNvPr>
          <p:cNvSpPr txBox="1"/>
          <p:nvPr/>
        </p:nvSpPr>
        <p:spPr>
          <a:xfrm>
            <a:off x="5083374" y="1228397"/>
            <a:ext cx="58296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745893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D18224-77DF-6FCF-A0B0-C9DFEC3D5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FD83C5DD-C0DA-CEDB-BC13-88E10C16B6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7B40B371-8479-C530-28EA-680A15904FC3}"/>
              </a:ext>
            </a:extLst>
          </p:cNvPr>
          <p:cNvSpPr/>
          <p:nvPr/>
        </p:nvSpPr>
        <p:spPr>
          <a:xfrm flipH="1">
            <a:off x="-435428" y="0"/>
            <a:ext cx="6096000" cy="6858000"/>
          </a:xfrm>
          <a:prstGeom prst="parallelogram">
            <a:avLst>
              <a:gd name="adj" fmla="val 14286"/>
            </a:avLst>
          </a:prstGeom>
          <a:gradFill>
            <a:gsLst>
              <a:gs pos="0">
                <a:srgbClr val="140557"/>
              </a:gs>
              <a:gs pos="85000">
                <a:srgbClr val="144FED"/>
              </a:gs>
              <a:gs pos="25000">
                <a:srgbClr val="144FED"/>
              </a:gs>
              <a:gs pos="100000">
                <a:srgbClr val="14055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ABC40F3-CA1A-672B-7991-5F6F302F962A}"/>
              </a:ext>
            </a:extLst>
          </p:cNvPr>
          <p:cNvSpPr/>
          <p:nvPr/>
        </p:nvSpPr>
        <p:spPr>
          <a:xfrm>
            <a:off x="1253221" y="1896522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00F0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rgbClr val="14095E"/>
              </a:solidFill>
              <a:effectLst/>
              <a:uLnTx/>
              <a:uFillTx/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20F2871-4D74-9F2C-8DFA-06CE57FD0022}"/>
              </a:ext>
            </a:extLst>
          </p:cNvPr>
          <p:cNvSpPr/>
          <p:nvPr/>
        </p:nvSpPr>
        <p:spPr>
          <a:xfrm>
            <a:off x="1253221" y="2872934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00F0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462F8DF-8AD8-F794-6971-8F8A3D1EAF17}"/>
              </a:ext>
            </a:extLst>
          </p:cNvPr>
          <p:cNvSpPr/>
          <p:nvPr/>
        </p:nvSpPr>
        <p:spPr>
          <a:xfrm>
            <a:off x="1253221" y="3849346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00F0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A7105CE-5DB2-F7CA-6DDA-9BB2CE76AD6A}"/>
              </a:ext>
            </a:extLst>
          </p:cNvPr>
          <p:cNvSpPr/>
          <p:nvPr/>
        </p:nvSpPr>
        <p:spPr>
          <a:xfrm>
            <a:off x="1253221" y="4825758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00F0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4AA55AA0-7138-5977-B6A2-5FA3518BAA11}"/>
              </a:ext>
            </a:extLst>
          </p:cNvPr>
          <p:cNvSpPr/>
          <p:nvPr/>
        </p:nvSpPr>
        <p:spPr>
          <a:xfrm>
            <a:off x="1253221" y="5802171"/>
            <a:ext cx="10542428" cy="900000"/>
          </a:xfrm>
          <a:prstGeom prst="roundRect">
            <a:avLst>
              <a:gd name="adj" fmla="val 50000"/>
            </a:avLst>
          </a:prstGeom>
          <a:solidFill>
            <a:srgbClr val="00F0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14095E"/>
                </a:solidFill>
                <a:effectLst/>
                <a:uLnTx/>
                <a:uFillTx/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Pequeno texto descritivo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14095E"/>
              </a:solidFill>
              <a:effectLst/>
              <a:uLnTx/>
              <a:uFillTx/>
              <a:latin typeface="Cascadia Code SemiBold" panose="020B0609020000020004" pitchFamily="49" charset="0"/>
              <a:ea typeface="Cascadia Code SemiBold" panose="020B0609020000020004" pitchFamily="49" charset="0"/>
              <a:cs typeface="Cascadia Code SemiBold" panose="020B0609020000020004" pitchFamily="49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5A72C88-CD54-7613-3FE3-C1BA4614C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-522948" y="-810631"/>
            <a:ext cx="5267161" cy="783373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C545ED4-E780-C4AB-EC67-C3DEA9767AA7}"/>
              </a:ext>
            </a:extLst>
          </p:cNvPr>
          <p:cNvSpPr txBox="1"/>
          <p:nvPr/>
        </p:nvSpPr>
        <p:spPr>
          <a:xfrm>
            <a:off x="9409241" y="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367A97-5855-5D86-D9EE-B514C6C6F153}"/>
              </a:ext>
            </a:extLst>
          </p:cNvPr>
          <p:cNvSpPr txBox="1"/>
          <p:nvPr/>
        </p:nvSpPr>
        <p:spPr>
          <a:xfrm>
            <a:off x="9409241" y="1132242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65573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4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50FA23-AD13-29BA-E3A4-882027698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DF887460-4674-ECC9-E7A5-B2171D8DC5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FC64EA96-D42E-8602-C0D6-668D040D00F4}"/>
              </a:ext>
            </a:extLst>
          </p:cNvPr>
          <p:cNvGrpSpPr/>
          <p:nvPr/>
        </p:nvGrpSpPr>
        <p:grpSpPr>
          <a:xfrm>
            <a:off x="1662033" y="2064523"/>
            <a:ext cx="8867934" cy="4793477"/>
            <a:chOff x="733265" y="781050"/>
            <a:chExt cx="10725469" cy="579755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F08C1EEA-6E3D-0961-29B1-438F438DBA45}"/>
                </a:ext>
              </a:extLst>
            </p:cNvPr>
            <p:cNvSpPr/>
            <p:nvPr/>
          </p:nvSpPr>
          <p:spPr>
            <a:xfrm>
              <a:off x="1384300" y="1041400"/>
              <a:ext cx="9499600" cy="4851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6C60AE0-FD61-798D-651E-86DAFD716263}"/>
                </a:ext>
              </a:extLst>
            </p:cNvPr>
            <p:cNvGrpSpPr/>
            <p:nvPr/>
          </p:nvGrpSpPr>
          <p:grpSpPr>
            <a:xfrm>
              <a:off x="733265" y="781050"/>
              <a:ext cx="10725469" cy="5797550"/>
              <a:chOff x="733265" y="781050"/>
              <a:chExt cx="10725469" cy="57975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181E49DC-FB9E-DD40-5FE3-55DDA7037C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304" b="11304"/>
              <a:stretch/>
            </p:blipFill>
            <p:spPr>
              <a:xfrm>
                <a:off x="1380658" y="1032265"/>
                <a:ext cx="9420692" cy="4860535"/>
              </a:xfrm>
              <a:prstGeom prst="rect">
                <a:avLst/>
              </a:prstGeom>
            </p:spPr>
          </p:pic>
          <p:pic>
            <p:nvPicPr>
              <p:cNvPr id="6" name="Picture 2" descr="Tela Computador Portátil Png - Imagens grátis no Pixabay">
                <a:extLst>
                  <a:ext uri="{FF2B5EF4-FFF2-40B4-BE49-F238E27FC236}">
                    <a16:creationId xmlns:a16="http://schemas.microsoft.com/office/drawing/2014/main" id="{650EAAC3-1F9D-7164-70C8-9166C6A169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3265" y="781050"/>
                <a:ext cx="10725469" cy="5797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82209DEF-D44F-EE8B-1B4E-3EC57D600CB4}"/>
              </a:ext>
            </a:extLst>
          </p:cNvPr>
          <p:cNvSpPr txBox="1"/>
          <p:nvPr/>
        </p:nvSpPr>
        <p:spPr>
          <a:xfrm>
            <a:off x="9510419" y="609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57B704E-F8B2-26D6-1FEF-9BA1C15DFC16}"/>
              </a:ext>
            </a:extLst>
          </p:cNvPr>
          <p:cNvSpPr txBox="1"/>
          <p:nvPr/>
        </p:nvSpPr>
        <p:spPr>
          <a:xfrm>
            <a:off x="9431679" y="12033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C8F8448-B9F4-2355-76B0-E4082839E9A5}"/>
              </a:ext>
            </a:extLst>
          </p:cNvPr>
          <p:cNvSpPr txBox="1"/>
          <p:nvPr/>
        </p:nvSpPr>
        <p:spPr>
          <a:xfrm>
            <a:off x="214085" y="284074"/>
            <a:ext cx="8189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  <p:sp>
        <p:nvSpPr>
          <p:cNvPr id="12" name="Sinal de Multiplicação 11">
            <a:extLst>
              <a:ext uri="{FF2B5EF4-FFF2-40B4-BE49-F238E27FC236}">
                <a16:creationId xmlns:a16="http://schemas.microsoft.com/office/drawing/2014/main" id="{827526F7-BE53-0692-9CC9-E68A9007524D}"/>
              </a:ext>
            </a:extLst>
          </p:cNvPr>
          <p:cNvSpPr/>
          <p:nvPr/>
        </p:nvSpPr>
        <p:spPr>
          <a:xfrm>
            <a:off x="204101" y="5376573"/>
            <a:ext cx="914400" cy="914400"/>
          </a:xfrm>
          <a:prstGeom prst="mathMultiply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3" name="Sinal de Adição 12">
            <a:extLst>
              <a:ext uri="{FF2B5EF4-FFF2-40B4-BE49-F238E27FC236}">
                <a16:creationId xmlns:a16="http://schemas.microsoft.com/office/drawing/2014/main" id="{D9574090-DFB6-A4C7-1DFD-15A783CDC59D}"/>
              </a:ext>
            </a:extLst>
          </p:cNvPr>
          <p:cNvSpPr/>
          <p:nvPr/>
        </p:nvSpPr>
        <p:spPr>
          <a:xfrm>
            <a:off x="475867" y="2779362"/>
            <a:ext cx="914400" cy="914400"/>
          </a:xfrm>
          <a:prstGeom prst="mathPlus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4" name="Sinal de Subtração 13">
            <a:extLst>
              <a:ext uri="{FF2B5EF4-FFF2-40B4-BE49-F238E27FC236}">
                <a16:creationId xmlns:a16="http://schemas.microsoft.com/office/drawing/2014/main" id="{95C98678-D7E9-AE70-5EE5-0F1603D37715}"/>
              </a:ext>
            </a:extLst>
          </p:cNvPr>
          <p:cNvSpPr/>
          <p:nvPr/>
        </p:nvSpPr>
        <p:spPr>
          <a:xfrm>
            <a:off x="10862735" y="2537437"/>
            <a:ext cx="914400" cy="914400"/>
          </a:xfrm>
          <a:prstGeom prst="mathMinu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5" name="Sinal de Divisão 14">
            <a:extLst>
              <a:ext uri="{FF2B5EF4-FFF2-40B4-BE49-F238E27FC236}">
                <a16:creationId xmlns:a16="http://schemas.microsoft.com/office/drawing/2014/main" id="{BD0F3F45-9580-8522-4A18-D39FF20C14A6}"/>
              </a:ext>
            </a:extLst>
          </p:cNvPr>
          <p:cNvSpPr/>
          <p:nvPr/>
        </p:nvSpPr>
        <p:spPr>
          <a:xfrm>
            <a:off x="10497846" y="5320018"/>
            <a:ext cx="914400" cy="914400"/>
          </a:xfrm>
          <a:prstGeom prst="mathDivide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6" name="Igual a 15">
            <a:extLst>
              <a:ext uri="{FF2B5EF4-FFF2-40B4-BE49-F238E27FC236}">
                <a16:creationId xmlns:a16="http://schemas.microsoft.com/office/drawing/2014/main" id="{9929B93C-CDCD-8ADC-46EC-66BBBDEA379C}"/>
              </a:ext>
            </a:extLst>
          </p:cNvPr>
          <p:cNvSpPr/>
          <p:nvPr/>
        </p:nvSpPr>
        <p:spPr>
          <a:xfrm>
            <a:off x="1056961" y="4281601"/>
            <a:ext cx="914400" cy="914400"/>
          </a:xfrm>
          <a:prstGeom prst="mathEqual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7" name="Diferente de 16">
            <a:extLst>
              <a:ext uri="{FF2B5EF4-FFF2-40B4-BE49-F238E27FC236}">
                <a16:creationId xmlns:a16="http://schemas.microsoft.com/office/drawing/2014/main" id="{B331DE56-1A14-07C6-CD91-87779B364DC4}"/>
              </a:ext>
            </a:extLst>
          </p:cNvPr>
          <p:cNvSpPr/>
          <p:nvPr/>
        </p:nvSpPr>
        <p:spPr>
          <a:xfrm>
            <a:off x="11114315" y="3910323"/>
            <a:ext cx="914400" cy="914400"/>
          </a:xfrm>
          <a:prstGeom prst="mathNotEqual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60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1E91AF-0B5E-2929-820D-9AB19B7FD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04B14B27-CA11-47AC-AA80-0AEEA1FD20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ACEB0FA8-03FA-9D93-EC92-7C7CCEA1BB02}"/>
              </a:ext>
            </a:extLst>
          </p:cNvPr>
          <p:cNvGrpSpPr/>
          <p:nvPr/>
        </p:nvGrpSpPr>
        <p:grpSpPr>
          <a:xfrm>
            <a:off x="778681" y="1496925"/>
            <a:ext cx="2461395" cy="5234075"/>
            <a:chOff x="905681" y="1623925"/>
            <a:chExt cx="2461395" cy="5234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2" name="Agrupar 1">
              <a:extLst>
                <a:ext uri="{FF2B5EF4-FFF2-40B4-BE49-F238E27FC236}">
                  <a16:creationId xmlns:a16="http://schemas.microsoft.com/office/drawing/2014/main" id="{AEA5AFC6-BF4C-C236-9756-A2A1C213436E}"/>
                </a:ext>
              </a:extLst>
            </p:cNvPr>
            <p:cNvGrpSpPr/>
            <p:nvPr/>
          </p:nvGrpSpPr>
          <p:grpSpPr>
            <a:xfrm>
              <a:off x="905681" y="1623925"/>
              <a:ext cx="2461395" cy="5234075"/>
              <a:chOff x="8296351" y="764539"/>
              <a:chExt cx="3225068" cy="6858000"/>
            </a:xfrm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A191DF6B-AC39-4783-C1EF-A691F19D77A7}"/>
                  </a:ext>
                </a:extLst>
              </p:cNvPr>
              <p:cNvSpPr/>
              <p:nvPr/>
            </p:nvSpPr>
            <p:spPr>
              <a:xfrm>
                <a:off x="8476180" y="1680879"/>
                <a:ext cx="2866462" cy="50557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  <p:pic>
            <p:nvPicPr>
              <p:cNvPr id="4" name="Figura2">
                <a:extLst>
                  <a:ext uri="{FF2B5EF4-FFF2-40B4-BE49-F238E27FC236}">
                    <a16:creationId xmlns:a16="http://schemas.microsoft.com/office/drawing/2014/main" id="{D735D21D-1F4F-37CB-AED6-68451720CA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5" r="5355"/>
              <a:stretch/>
            </p:blipFill>
            <p:spPr bwMode="auto">
              <a:xfrm>
                <a:off x="8515559" y="1740145"/>
                <a:ext cx="2880425" cy="4837923"/>
              </a:xfrm>
              <a:prstGeom prst="rect">
                <a:avLst/>
              </a:prstGeom>
            </p:spPr>
          </p:pic>
          <p:pic>
            <p:nvPicPr>
              <p:cNvPr id="5" name="Imagem 4" descr="Tela de um aparelho eletrônico&#10;&#10;O conteúdo gerado por IA pode estar incorreto.">
                <a:extLst>
                  <a:ext uri="{FF2B5EF4-FFF2-40B4-BE49-F238E27FC236}">
                    <a16:creationId xmlns:a16="http://schemas.microsoft.com/office/drawing/2014/main" id="{15DDB6DC-817D-9121-5CA0-BCE78C2591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6351" y="764539"/>
                <a:ext cx="3225068" cy="68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9577BB8D-F145-DA72-D69D-384F844D393E}"/>
                </a:ext>
              </a:extLst>
            </p:cNvPr>
            <p:cNvSpPr txBox="1"/>
            <p:nvPr/>
          </p:nvSpPr>
          <p:spPr>
            <a:xfrm>
              <a:off x="1181562" y="4633910"/>
              <a:ext cx="1981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Pequeno texto descritivo</a:t>
              </a:r>
            </a:p>
          </p:txBody>
        </p:sp>
        <p:pic>
          <p:nvPicPr>
            <p:cNvPr id="7" name="Gráfico 5">
              <a:extLst>
                <a:ext uri="{FF2B5EF4-FFF2-40B4-BE49-F238E27FC236}">
                  <a16:creationId xmlns:a16="http://schemas.microsoft.com/office/drawing/2014/main" id="{833AF1C2-384E-0EBD-B700-054A3D8C5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1553" y="2641124"/>
              <a:ext cx="641218" cy="647696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17CC5CA3-8EF1-9CA1-1E51-F78AD16EDFE7}"/>
                </a:ext>
              </a:extLst>
            </p:cNvPr>
            <p:cNvSpPr txBox="1"/>
            <p:nvPr/>
          </p:nvSpPr>
          <p:spPr>
            <a:xfrm>
              <a:off x="1155478" y="3607422"/>
              <a:ext cx="20217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144FE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61C69012-CDD9-FBCE-AD6C-5C5306F1DAA5}"/>
              </a:ext>
            </a:extLst>
          </p:cNvPr>
          <p:cNvGrpSpPr/>
          <p:nvPr/>
        </p:nvGrpSpPr>
        <p:grpSpPr>
          <a:xfrm>
            <a:off x="4865302" y="1470646"/>
            <a:ext cx="2461395" cy="5234075"/>
            <a:chOff x="905681" y="1623925"/>
            <a:chExt cx="2461395" cy="5234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D8FD7B7F-B175-BF7F-B6F9-A680F2AD18F2}"/>
                </a:ext>
              </a:extLst>
            </p:cNvPr>
            <p:cNvGrpSpPr/>
            <p:nvPr/>
          </p:nvGrpSpPr>
          <p:grpSpPr>
            <a:xfrm>
              <a:off x="905681" y="1623925"/>
              <a:ext cx="2461395" cy="5234075"/>
              <a:chOff x="8296351" y="764539"/>
              <a:chExt cx="3225068" cy="6858000"/>
            </a:xfrm>
          </p:grpSpPr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22380299-47E9-61D2-BBF1-A7482DD6C8DE}"/>
                  </a:ext>
                </a:extLst>
              </p:cNvPr>
              <p:cNvSpPr/>
              <p:nvPr/>
            </p:nvSpPr>
            <p:spPr>
              <a:xfrm>
                <a:off x="8476180" y="1680879"/>
                <a:ext cx="2866462" cy="50557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  <p:pic>
            <p:nvPicPr>
              <p:cNvPr id="16" name="Figura2">
                <a:extLst>
                  <a:ext uri="{FF2B5EF4-FFF2-40B4-BE49-F238E27FC236}">
                    <a16:creationId xmlns:a16="http://schemas.microsoft.com/office/drawing/2014/main" id="{13028D90-A412-6480-0ED4-4B1A8441D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5" r="5355"/>
              <a:stretch/>
            </p:blipFill>
            <p:spPr bwMode="auto">
              <a:xfrm>
                <a:off x="8515559" y="1740145"/>
                <a:ext cx="2880425" cy="4837923"/>
              </a:xfrm>
              <a:prstGeom prst="rect">
                <a:avLst/>
              </a:prstGeom>
            </p:spPr>
          </p:pic>
          <p:pic>
            <p:nvPicPr>
              <p:cNvPr id="17" name="Imagem 16" descr="Tela de um aparelho eletrônico&#10;&#10;O conteúdo gerado por IA pode estar incorreto.">
                <a:extLst>
                  <a:ext uri="{FF2B5EF4-FFF2-40B4-BE49-F238E27FC236}">
                    <a16:creationId xmlns:a16="http://schemas.microsoft.com/office/drawing/2014/main" id="{EB01E89A-C134-90AA-0D15-F7AF99699E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6351" y="764539"/>
                <a:ext cx="3225068" cy="68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15600C2C-5255-9842-01E7-96816DF2E41F}"/>
                </a:ext>
              </a:extLst>
            </p:cNvPr>
            <p:cNvSpPr txBox="1"/>
            <p:nvPr/>
          </p:nvSpPr>
          <p:spPr>
            <a:xfrm>
              <a:off x="1181562" y="4633910"/>
              <a:ext cx="1981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Pequeno texto descritivo</a:t>
              </a:r>
            </a:p>
          </p:txBody>
        </p:sp>
        <p:pic>
          <p:nvPicPr>
            <p:cNvPr id="13" name="Gráfico 5">
              <a:extLst>
                <a:ext uri="{FF2B5EF4-FFF2-40B4-BE49-F238E27FC236}">
                  <a16:creationId xmlns:a16="http://schemas.microsoft.com/office/drawing/2014/main" id="{E1B6CE58-6431-AFB5-7D02-9C1726DD5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1553" y="2647252"/>
              <a:ext cx="641218" cy="635440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A26B5825-866E-A66F-E139-ADABD702855C}"/>
                </a:ext>
              </a:extLst>
            </p:cNvPr>
            <p:cNvSpPr txBox="1"/>
            <p:nvPr/>
          </p:nvSpPr>
          <p:spPr>
            <a:xfrm>
              <a:off x="1155478" y="3607422"/>
              <a:ext cx="207620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144FE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603BFC8B-1572-5F6C-8378-342057417C5C}"/>
              </a:ext>
            </a:extLst>
          </p:cNvPr>
          <p:cNvGrpSpPr/>
          <p:nvPr/>
        </p:nvGrpSpPr>
        <p:grpSpPr>
          <a:xfrm>
            <a:off x="8951923" y="1444367"/>
            <a:ext cx="2461395" cy="5234075"/>
            <a:chOff x="905681" y="1623925"/>
            <a:chExt cx="2461395" cy="5234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42CBE9A3-BA8C-5D4D-4CF7-BC038B419EB3}"/>
                </a:ext>
              </a:extLst>
            </p:cNvPr>
            <p:cNvGrpSpPr/>
            <p:nvPr/>
          </p:nvGrpSpPr>
          <p:grpSpPr>
            <a:xfrm>
              <a:off x="905681" y="1623925"/>
              <a:ext cx="2461395" cy="5234075"/>
              <a:chOff x="8296351" y="764539"/>
              <a:chExt cx="3225068" cy="6858000"/>
            </a:xfrm>
          </p:grpSpPr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807740F1-1213-5149-6CE4-735BF9D8D833}"/>
                  </a:ext>
                </a:extLst>
              </p:cNvPr>
              <p:cNvSpPr/>
              <p:nvPr/>
            </p:nvSpPr>
            <p:spPr>
              <a:xfrm>
                <a:off x="8476180" y="1680879"/>
                <a:ext cx="2866462" cy="50557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  <p:pic>
            <p:nvPicPr>
              <p:cNvPr id="24" name="Figura2">
                <a:extLst>
                  <a:ext uri="{FF2B5EF4-FFF2-40B4-BE49-F238E27FC236}">
                    <a16:creationId xmlns:a16="http://schemas.microsoft.com/office/drawing/2014/main" id="{E829C37E-441D-FEB6-0FD4-5666B1967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55" r="5355"/>
              <a:stretch/>
            </p:blipFill>
            <p:spPr bwMode="auto">
              <a:xfrm>
                <a:off x="8515559" y="1740145"/>
                <a:ext cx="2880425" cy="4837923"/>
              </a:xfrm>
              <a:prstGeom prst="rect">
                <a:avLst/>
              </a:prstGeom>
            </p:spPr>
          </p:pic>
          <p:pic>
            <p:nvPicPr>
              <p:cNvPr id="25" name="Imagem 24" descr="Tela de um aparelho eletrônico&#10;&#10;O conteúdo gerado por IA pode estar incorreto.">
                <a:extLst>
                  <a:ext uri="{FF2B5EF4-FFF2-40B4-BE49-F238E27FC236}">
                    <a16:creationId xmlns:a16="http://schemas.microsoft.com/office/drawing/2014/main" id="{3CEB7B04-EDF6-4F5A-F7F6-58868A989F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96351" y="764539"/>
                <a:ext cx="3225068" cy="6858000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FD78F8E7-2C9C-C2DC-5950-6B1720532DEC}"/>
                </a:ext>
              </a:extLst>
            </p:cNvPr>
            <p:cNvSpPr txBox="1"/>
            <p:nvPr/>
          </p:nvSpPr>
          <p:spPr>
            <a:xfrm>
              <a:off x="1181562" y="4633910"/>
              <a:ext cx="1981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F0FF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Pequeno texto descritivo</a:t>
              </a:r>
            </a:p>
          </p:txBody>
        </p:sp>
        <p:pic>
          <p:nvPicPr>
            <p:cNvPr id="21" name="Gráfico 5">
              <a:extLst>
                <a:ext uri="{FF2B5EF4-FFF2-40B4-BE49-F238E27FC236}">
                  <a16:creationId xmlns:a16="http://schemas.microsoft.com/office/drawing/2014/main" id="{561F47BE-5593-855A-EE77-56BD40FF8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51553" y="2644363"/>
              <a:ext cx="641218" cy="641218"/>
            </a:xfrm>
            <a:prstGeom prst="rect">
              <a:avLst/>
            </a:prstGeom>
          </p:spPr>
        </p:pic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7DC3904-2460-01AA-5985-CD64C4C7E9E7}"/>
                </a:ext>
              </a:extLst>
            </p:cNvPr>
            <p:cNvSpPr txBox="1"/>
            <p:nvPr/>
          </p:nvSpPr>
          <p:spPr>
            <a:xfrm>
              <a:off x="1155478" y="3607422"/>
              <a:ext cx="206979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144FE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03</a:t>
              </a:r>
            </a:p>
          </p:txBody>
        </p: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2D3BE13-FB02-8434-C9AE-D6B3371A48A9}"/>
              </a:ext>
            </a:extLst>
          </p:cNvPr>
          <p:cNvSpPr txBox="1"/>
          <p:nvPr/>
        </p:nvSpPr>
        <p:spPr>
          <a:xfrm>
            <a:off x="3728612" y="86708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srgbClr val="00F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DD8CD9A-FC1A-4E25-2AEF-FF635F1B9DD1}"/>
              </a:ext>
            </a:extLst>
          </p:cNvPr>
          <p:cNvSpPr txBox="1"/>
          <p:nvPr/>
        </p:nvSpPr>
        <p:spPr>
          <a:xfrm>
            <a:off x="6190011" y="46969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highlight>
                  <a:srgbClr val="14095E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5206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CDEF5F4D-1F51-07E3-C174-FA77E05ECB9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8E869B6-19A0-8147-18A7-50343C6CB1B9}"/>
              </a:ext>
            </a:extLst>
          </p:cNvPr>
          <p:cNvSpPr txBox="1"/>
          <p:nvPr/>
        </p:nvSpPr>
        <p:spPr>
          <a:xfrm>
            <a:off x="351905" y="193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30F5BD9-6992-FC2E-A718-D6DAA093207D}"/>
              </a:ext>
            </a:extLst>
          </p:cNvPr>
          <p:cNvSpPr txBox="1"/>
          <p:nvPr/>
        </p:nvSpPr>
        <p:spPr>
          <a:xfrm>
            <a:off x="351905" y="1335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A3494A-CFC0-907B-131B-71B125B3117B}"/>
              </a:ext>
            </a:extLst>
          </p:cNvPr>
          <p:cNvSpPr txBox="1"/>
          <p:nvPr/>
        </p:nvSpPr>
        <p:spPr>
          <a:xfrm>
            <a:off x="315619" y="2311802"/>
            <a:ext cx="65423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CCEC8B5-28F5-614B-7124-E617AF800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00" y="1902"/>
            <a:ext cx="4572000" cy="6854196"/>
          </a:xfrm>
          <a:prstGeom prst="rect">
            <a:avLst/>
          </a:prstGeom>
        </p:spPr>
      </p:pic>
      <p:sp>
        <p:nvSpPr>
          <p:cNvPr id="6" name="Sinal de Divisão 5">
            <a:extLst>
              <a:ext uri="{FF2B5EF4-FFF2-40B4-BE49-F238E27FC236}">
                <a16:creationId xmlns:a16="http://schemas.microsoft.com/office/drawing/2014/main" id="{FF4168D7-DE63-82F7-68CF-2FFB21BDA808}"/>
              </a:ext>
            </a:extLst>
          </p:cNvPr>
          <p:cNvSpPr/>
          <p:nvPr/>
        </p:nvSpPr>
        <p:spPr>
          <a:xfrm>
            <a:off x="10361319" y="5044616"/>
            <a:ext cx="914400" cy="914400"/>
          </a:xfrm>
          <a:prstGeom prst="mathDivide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Multiplicação 9">
            <a:extLst>
              <a:ext uri="{FF2B5EF4-FFF2-40B4-BE49-F238E27FC236}">
                <a16:creationId xmlns:a16="http://schemas.microsoft.com/office/drawing/2014/main" id="{EC7254A7-15C3-B8C8-236D-656899495016}"/>
              </a:ext>
            </a:extLst>
          </p:cNvPr>
          <p:cNvSpPr/>
          <p:nvPr/>
        </p:nvSpPr>
        <p:spPr>
          <a:xfrm>
            <a:off x="9445038" y="4130216"/>
            <a:ext cx="914400" cy="914400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Diferente de 11">
            <a:extLst>
              <a:ext uri="{FF2B5EF4-FFF2-40B4-BE49-F238E27FC236}">
                <a16:creationId xmlns:a16="http://schemas.microsoft.com/office/drawing/2014/main" id="{3800A64C-34CB-0080-E5A4-7144D6530C30}"/>
              </a:ext>
            </a:extLst>
          </p:cNvPr>
          <p:cNvSpPr/>
          <p:nvPr/>
        </p:nvSpPr>
        <p:spPr>
          <a:xfrm>
            <a:off x="11275719" y="4130216"/>
            <a:ext cx="914400" cy="914400"/>
          </a:xfrm>
          <a:prstGeom prst="mathNot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6" name="Sinal de Adição 15">
            <a:extLst>
              <a:ext uri="{FF2B5EF4-FFF2-40B4-BE49-F238E27FC236}">
                <a16:creationId xmlns:a16="http://schemas.microsoft.com/office/drawing/2014/main" id="{87BE8B8D-BC64-CD24-9376-1BCB3672B34B}"/>
              </a:ext>
            </a:extLst>
          </p:cNvPr>
          <p:cNvSpPr/>
          <p:nvPr/>
        </p:nvSpPr>
        <p:spPr>
          <a:xfrm>
            <a:off x="7614358" y="5038995"/>
            <a:ext cx="914400" cy="91440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7" name="Igual a 16">
            <a:extLst>
              <a:ext uri="{FF2B5EF4-FFF2-40B4-BE49-F238E27FC236}">
                <a16:creationId xmlns:a16="http://schemas.microsoft.com/office/drawing/2014/main" id="{4173B959-CA9D-B849-D904-896370C693C0}"/>
              </a:ext>
            </a:extLst>
          </p:cNvPr>
          <p:cNvSpPr/>
          <p:nvPr/>
        </p:nvSpPr>
        <p:spPr>
          <a:xfrm>
            <a:off x="11284591" y="5953395"/>
            <a:ext cx="914400" cy="914400"/>
          </a:xfrm>
          <a:prstGeom prst="math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8" name="Sinal de Subtração 17">
            <a:extLst>
              <a:ext uri="{FF2B5EF4-FFF2-40B4-BE49-F238E27FC236}">
                <a16:creationId xmlns:a16="http://schemas.microsoft.com/office/drawing/2014/main" id="{DBA60CC4-8973-C0A8-EB1B-15F7A3B9C8D9}"/>
              </a:ext>
            </a:extLst>
          </p:cNvPr>
          <p:cNvSpPr/>
          <p:nvPr/>
        </p:nvSpPr>
        <p:spPr>
          <a:xfrm>
            <a:off x="8537896" y="5953395"/>
            <a:ext cx="914400" cy="914400"/>
          </a:xfrm>
          <a:prstGeom prst="mathMinus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4884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 animBg="1"/>
      <p:bldP spid="10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0557"/>
            </a:gs>
            <a:gs pos="85000">
              <a:srgbClr val="144FED"/>
            </a:gs>
            <a:gs pos="25000">
              <a:srgbClr val="144FED"/>
            </a:gs>
            <a:gs pos="100000">
              <a:srgbClr val="140557"/>
            </a:gs>
          </a:gsLst>
          <a:lin ang="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0F8310-DA06-1E64-28E4-02DB0FE7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6DD30687-D186-02CB-6640-73C53811ACD0}"/>
              </a:ext>
            </a:extLst>
          </p:cNvPr>
          <p:cNvGrpSpPr/>
          <p:nvPr/>
        </p:nvGrpSpPr>
        <p:grpSpPr>
          <a:xfrm>
            <a:off x="1733549" y="431358"/>
            <a:ext cx="8724902" cy="5995284"/>
            <a:chOff x="1733549" y="431358"/>
            <a:chExt cx="8724902" cy="5995284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A0D8EA08-5901-F611-BB65-73439D2147AF}"/>
                </a:ext>
              </a:extLst>
            </p:cNvPr>
            <p:cNvGrpSpPr/>
            <p:nvPr/>
          </p:nvGrpSpPr>
          <p:grpSpPr>
            <a:xfrm>
              <a:off x="1733549" y="431358"/>
              <a:ext cx="8724902" cy="5995284"/>
              <a:chOff x="1733549" y="431358"/>
              <a:chExt cx="8724902" cy="5995284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590AFCDB-CBA2-E659-3BB5-F3818EF9C8F1}"/>
                  </a:ext>
                </a:extLst>
              </p:cNvPr>
              <p:cNvSpPr/>
              <p:nvPr/>
            </p:nvSpPr>
            <p:spPr>
              <a:xfrm>
                <a:off x="2489200" y="723900"/>
                <a:ext cx="7277100" cy="54483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utura BT"/>
                  <a:ea typeface="+mn-ea"/>
                  <a:cs typeface="+mn-cs"/>
                </a:endParaRPr>
              </a:p>
            </p:txBody>
          </p:sp>
          <p:pic>
            <p:nvPicPr>
              <p:cNvPr id="2" name="Imagem 1" descr="Tela de computador com fundo preto&#10;&#10;Descrição gerada automaticamente">
                <a:extLst>
                  <a:ext uri="{FF2B5EF4-FFF2-40B4-BE49-F238E27FC236}">
                    <a16:creationId xmlns:a16="http://schemas.microsoft.com/office/drawing/2014/main" id="{089EF086-C52C-2AFB-69E9-8D37C6700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098358" y="-933451"/>
                <a:ext cx="5995284" cy="8724902"/>
              </a:xfrm>
              <a:prstGeom prst="rect">
                <a:avLst/>
              </a:prstGeom>
            </p:spPr>
          </p:pic>
        </p:grp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52BD696-7061-14BA-EDA6-C0B8D737A1CB}"/>
                </a:ext>
              </a:extLst>
            </p:cNvPr>
            <p:cNvSpPr txBox="1"/>
            <p:nvPr/>
          </p:nvSpPr>
          <p:spPr>
            <a:xfrm>
              <a:off x="2600434" y="996840"/>
              <a:ext cx="1410964" cy="45089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700" b="0" i="0" u="none" strike="noStrike" kern="1200" cap="none" spc="0" normalizeH="0" baseline="0" noProof="0" dirty="0">
                  <a:ln>
                    <a:noFill/>
                  </a:ln>
                  <a:solidFill>
                    <a:srgbClr val="144FE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“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AD617814-BAA5-6066-5053-D8FE5E6F4A3A}"/>
                </a:ext>
              </a:extLst>
            </p:cNvPr>
            <p:cNvSpPr txBox="1"/>
            <p:nvPr/>
          </p:nvSpPr>
          <p:spPr>
            <a:xfrm>
              <a:off x="2987578" y="3013501"/>
              <a:ext cx="65023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Use uma frase </a:t>
              </a: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144FED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impactante</a:t>
              </a: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 para finalizar sua apresentação.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A30778B6-EE8B-225A-696B-901BEAA7ACE8}"/>
                </a:ext>
              </a:extLst>
            </p:cNvPr>
            <p:cNvSpPr txBox="1"/>
            <p:nvPr/>
          </p:nvSpPr>
          <p:spPr>
            <a:xfrm>
              <a:off x="7341271" y="4137041"/>
              <a:ext cx="16786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44FE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- Fulano de Tal</a:t>
              </a:r>
            </a:p>
          </p:txBody>
        </p:sp>
      </p:grpSp>
      <p:sp>
        <p:nvSpPr>
          <p:cNvPr id="9" name="Sinal de Divisão 8">
            <a:extLst>
              <a:ext uri="{FF2B5EF4-FFF2-40B4-BE49-F238E27FC236}">
                <a16:creationId xmlns:a16="http://schemas.microsoft.com/office/drawing/2014/main" id="{EC7DC863-8407-1232-2E6F-03775A219618}"/>
              </a:ext>
            </a:extLst>
          </p:cNvPr>
          <p:cNvSpPr/>
          <p:nvPr/>
        </p:nvSpPr>
        <p:spPr>
          <a:xfrm>
            <a:off x="11277600" y="1310816"/>
            <a:ext cx="914400" cy="914400"/>
          </a:xfrm>
          <a:prstGeom prst="mathDivid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0" name="Sinal de Multiplicação 9">
            <a:extLst>
              <a:ext uri="{FF2B5EF4-FFF2-40B4-BE49-F238E27FC236}">
                <a16:creationId xmlns:a16="http://schemas.microsoft.com/office/drawing/2014/main" id="{76DAF1BD-E5A5-B27B-9F27-5CF07684D004}"/>
              </a:ext>
            </a:extLst>
          </p:cNvPr>
          <p:cNvSpPr/>
          <p:nvPr/>
        </p:nvSpPr>
        <p:spPr>
          <a:xfrm>
            <a:off x="10869782" y="5873762"/>
            <a:ext cx="914400" cy="914400"/>
          </a:xfrm>
          <a:prstGeom prst="mathMultiply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1" name="Diferente de 10">
            <a:extLst>
              <a:ext uri="{FF2B5EF4-FFF2-40B4-BE49-F238E27FC236}">
                <a16:creationId xmlns:a16="http://schemas.microsoft.com/office/drawing/2014/main" id="{FEF8FFCC-618D-D020-8633-E9AD561B36D0}"/>
              </a:ext>
            </a:extLst>
          </p:cNvPr>
          <p:cNvSpPr/>
          <p:nvPr/>
        </p:nvSpPr>
        <p:spPr>
          <a:xfrm>
            <a:off x="87471" y="1310816"/>
            <a:ext cx="914400" cy="914400"/>
          </a:xfrm>
          <a:prstGeom prst="mathNot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Sinal de Adição 11">
            <a:extLst>
              <a:ext uri="{FF2B5EF4-FFF2-40B4-BE49-F238E27FC236}">
                <a16:creationId xmlns:a16="http://schemas.microsoft.com/office/drawing/2014/main" id="{567524A7-B58E-1A04-1988-674957781813}"/>
              </a:ext>
            </a:extLst>
          </p:cNvPr>
          <p:cNvSpPr/>
          <p:nvPr/>
        </p:nvSpPr>
        <p:spPr>
          <a:xfrm>
            <a:off x="882649" y="236087"/>
            <a:ext cx="914400" cy="914400"/>
          </a:xfrm>
          <a:prstGeom prst="mathPlus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3" name="Igual a 12">
            <a:extLst>
              <a:ext uri="{FF2B5EF4-FFF2-40B4-BE49-F238E27FC236}">
                <a16:creationId xmlns:a16="http://schemas.microsoft.com/office/drawing/2014/main" id="{E3C98C00-D470-A51E-11A8-8EC1EFDE05D9}"/>
              </a:ext>
            </a:extLst>
          </p:cNvPr>
          <p:cNvSpPr/>
          <p:nvPr/>
        </p:nvSpPr>
        <p:spPr>
          <a:xfrm>
            <a:off x="10610141" y="263795"/>
            <a:ext cx="914400" cy="914400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4" name="Sinal de Subtração 13">
            <a:extLst>
              <a:ext uri="{FF2B5EF4-FFF2-40B4-BE49-F238E27FC236}">
                <a16:creationId xmlns:a16="http://schemas.microsoft.com/office/drawing/2014/main" id="{0A4D5FA2-B929-6D03-EF1A-C6F5FF361717}"/>
              </a:ext>
            </a:extLst>
          </p:cNvPr>
          <p:cNvSpPr/>
          <p:nvPr/>
        </p:nvSpPr>
        <p:spPr>
          <a:xfrm>
            <a:off x="308296" y="5873762"/>
            <a:ext cx="914400" cy="914400"/>
          </a:xfrm>
          <a:prstGeom prst="mathMinus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2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CA71071C-8C38-662E-AB9F-8EC01A2542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F34A48E-42E3-C3E7-F237-428307198C21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275AD5B-E1C3-8146-59BE-3AA635787C51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65B7ABD-CF7B-8841-9976-4398D0C05FD5}"/>
              </a:ext>
            </a:extLst>
          </p:cNvPr>
          <p:cNvGrpSpPr/>
          <p:nvPr/>
        </p:nvGrpSpPr>
        <p:grpSpPr>
          <a:xfrm>
            <a:off x="214085" y="2725058"/>
            <a:ext cx="2743201" cy="3566885"/>
            <a:chOff x="595085" y="2572658"/>
            <a:chExt cx="2743201" cy="3566885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C8B91462-D2FA-E7E2-8DF5-1D16EC75AFEF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A14C0E0A-58C3-2F08-D8D3-16CA23CCB14D}"/>
                </a:ext>
              </a:extLst>
            </p:cNvPr>
            <p:cNvSpPr txBox="1"/>
            <p:nvPr/>
          </p:nvSpPr>
          <p:spPr>
            <a:xfrm>
              <a:off x="862055" y="2572658"/>
              <a:ext cx="2209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BBA69513-0D29-A4CF-6053-793BF323672F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3CB7BC1-0F13-7E31-1106-FE4DD69F1742}"/>
              </a:ext>
            </a:extLst>
          </p:cNvPr>
          <p:cNvGrpSpPr/>
          <p:nvPr/>
        </p:nvGrpSpPr>
        <p:grpSpPr>
          <a:xfrm>
            <a:off x="3224256" y="2725058"/>
            <a:ext cx="2743201" cy="3566885"/>
            <a:chOff x="595085" y="2572658"/>
            <a:chExt cx="2743201" cy="356688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E736EADE-B398-6D18-CC26-EA43F0CEEF0C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19DD511B-E590-7163-13D4-204B53648AE4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6F4D167D-FE12-47B1-0CFC-9A4FD592AC21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C01B61C-6BCF-CBCB-B0A3-4E7DAB8E9010}"/>
              </a:ext>
            </a:extLst>
          </p:cNvPr>
          <p:cNvGrpSpPr/>
          <p:nvPr/>
        </p:nvGrpSpPr>
        <p:grpSpPr>
          <a:xfrm>
            <a:off x="9244598" y="2725058"/>
            <a:ext cx="2743201" cy="3566885"/>
            <a:chOff x="595085" y="2572658"/>
            <a:chExt cx="2743201" cy="356688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15942C5F-5EA7-2039-4B79-93A1A2ED2088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C87FCD1E-FFFA-BCDB-AE3C-6FBCDFDE94AC}"/>
                </a:ext>
              </a:extLst>
            </p:cNvPr>
            <p:cNvSpPr txBox="1"/>
            <p:nvPr/>
          </p:nvSpPr>
          <p:spPr>
            <a:xfrm>
              <a:off x="809156" y="2572658"/>
              <a:ext cx="22621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03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C18AB892-A053-E547-4520-195906C66C15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pic>
        <p:nvPicPr>
          <p:cNvPr id="21" name="Imagem 20">
            <a:extLst>
              <a:ext uri="{FF2B5EF4-FFF2-40B4-BE49-F238E27FC236}">
                <a16:creationId xmlns:a16="http://schemas.microsoft.com/office/drawing/2014/main" id="{5D0311FE-1A63-3B39-BE3D-7BFCF3554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3" b="6623"/>
          <a:stretch/>
        </p:blipFill>
        <p:spPr>
          <a:xfrm>
            <a:off x="6234427" y="2725058"/>
            <a:ext cx="2743202" cy="3566885"/>
          </a:xfrm>
          <a:prstGeom prst="roundRect">
            <a:avLst>
              <a:gd name="adj" fmla="val 8611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681465BF-2719-766C-2BD4-20F1D655F4FD}"/>
              </a:ext>
            </a:extLst>
          </p:cNvPr>
          <p:cNvSpPr txBox="1"/>
          <p:nvPr/>
        </p:nvSpPr>
        <p:spPr>
          <a:xfrm>
            <a:off x="214085" y="372974"/>
            <a:ext cx="8189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9133507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4EBDC7-7FEA-20FD-1ACB-FBE0A69D8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m 3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CA6EECE-8456-2E0C-5029-D2980BC5C6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30E85627-9C65-A138-3D61-9791AF3BF0D6}"/>
              </a:ext>
            </a:extLst>
          </p:cNvPr>
          <p:cNvGrpSpPr/>
          <p:nvPr/>
        </p:nvGrpSpPr>
        <p:grpSpPr>
          <a:xfrm>
            <a:off x="6234427" y="264138"/>
            <a:ext cx="2743201" cy="3001636"/>
            <a:chOff x="595085" y="2572658"/>
            <a:chExt cx="2743201" cy="3001636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31A5504B-6A55-A2EA-CA45-3D0CC27837B3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6A980CE5-7A04-81C9-D29B-B43124933D64}"/>
                </a:ext>
              </a:extLst>
            </p:cNvPr>
            <p:cNvSpPr txBox="1"/>
            <p:nvPr/>
          </p:nvSpPr>
          <p:spPr>
            <a:xfrm>
              <a:off x="862055" y="2572658"/>
              <a:ext cx="2209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0603D88-B8CB-3ED4-F2E8-E775FF79F62E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06D7E0A-085B-B2F6-401F-458FF13B426A}"/>
              </a:ext>
            </a:extLst>
          </p:cNvPr>
          <p:cNvSpPr txBox="1"/>
          <p:nvPr/>
        </p:nvSpPr>
        <p:spPr>
          <a:xfrm>
            <a:off x="351905" y="193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36F787B-C494-28F9-7238-ABA26B4BDD3C}"/>
              </a:ext>
            </a:extLst>
          </p:cNvPr>
          <p:cNvSpPr txBox="1"/>
          <p:nvPr/>
        </p:nvSpPr>
        <p:spPr>
          <a:xfrm>
            <a:off x="351905" y="1335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B2F97B9-63B2-573D-F84E-357CAE9445F1}"/>
              </a:ext>
            </a:extLst>
          </p:cNvPr>
          <p:cNvGrpSpPr/>
          <p:nvPr/>
        </p:nvGrpSpPr>
        <p:grpSpPr>
          <a:xfrm>
            <a:off x="9192795" y="264138"/>
            <a:ext cx="2743201" cy="3001636"/>
            <a:chOff x="595085" y="2572658"/>
            <a:chExt cx="2743201" cy="3001636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71E9BFDA-8939-26D7-6841-107EDD8F3DE1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17864778-8521-7453-A412-33DB2B255950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51FCA9EA-3EB5-B495-19BB-90A354BED5FE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B9C5F9E-A25A-F533-B91B-89A7801DAB70}"/>
              </a:ext>
            </a:extLst>
          </p:cNvPr>
          <p:cNvGrpSpPr/>
          <p:nvPr/>
        </p:nvGrpSpPr>
        <p:grpSpPr>
          <a:xfrm>
            <a:off x="6234427" y="3566136"/>
            <a:ext cx="2743201" cy="3001636"/>
            <a:chOff x="595085" y="2572658"/>
            <a:chExt cx="2743201" cy="3001636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id="{F7138656-54FE-56B6-DFFE-FE65775A334E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69FD0464-ACE3-32E9-ED44-15E25BD39AAF}"/>
                </a:ext>
              </a:extLst>
            </p:cNvPr>
            <p:cNvSpPr txBox="1"/>
            <p:nvPr/>
          </p:nvSpPr>
          <p:spPr>
            <a:xfrm>
              <a:off x="809156" y="2572658"/>
              <a:ext cx="226215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03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8E2C61F0-56AC-3AFA-1712-4C2F03F7B02C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C2C85C50-2677-04C9-4AC5-8043D8DC951B}"/>
              </a:ext>
            </a:extLst>
          </p:cNvPr>
          <p:cNvGrpSpPr/>
          <p:nvPr/>
        </p:nvGrpSpPr>
        <p:grpSpPr>
          <a:xfrm>
            <a:off x="9192795" y="3566136"/>
            <a:ext cx="2743201" cy="3001636"/>
            <a:chOff x="595085" y="2572658"/>
            <a:chExt cx="2743201" cy="3001636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689EAE3C-BB9A-33AD-7218-28BB1E21E665}"/>
                </a:ext>
              </a:extLst>
            </p:cNvPr>
            <p:cNvSpPr/>
            <p:nvPr/>
          </p:nvSpPr>
          <p:spPr>
            <a:xfrm>
              <a:off x="595085" y="2572659"/>
              <a:ext cx="2743201" cy="2987062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1145D10E-5ABD-F5A3-3E4F-9BCE7C382D51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04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1014822D-885D-2E9B-931D-0C3E41CCC685}"/>
                </a:ext>
              </a:extLst>
            </p:cNvPr>
            <p:cNvSpPr txBox="1"/>
            <p:nvPr/>
          </p:nvSpPr>
          <p:spPr>
            <a:xfrm>
              <a:off x="595085" y="3758412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D840E4BB-761F-B39E-4644-1FBFF3D6DF7F}"/>
              </a:ext>
            </a:extLst>
          </p:cNvPr>
          <p:cNvSpPr txBox="1"/>
          <p:nvPr/>
        </p:nvSpPr>
        <p:spPr>
          <a:xfrm>
            <a:off x="304068" y="2681134"/>
            <a:ext cx="57848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Este é um espaço para um pequeno texto. Não se esqueça de 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destacar as palavras importantes</a:t>
            </a:r>
            <a:r>
              <a:rPr kumimoji="0" lang="pt-BR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369907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ECFAB-AEBE-765C-FFF1-8CFF493E1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C29F9EDD-1D4E-A5C9-9919-1B31FED511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2B3FF64-8DCD-DAF3-C58E-E73C231C9AC4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2B114B4-0B44-5257-0B5E-BAFEA496102A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AD5D638F-CADC-4D98-D967-E535AF31E5B9}"/>
              </a:ext>
            </a:extLst>
          </p:cNvPr>
          <p:cNvGrpSpPr/>
          <p:nvPr/>
        </p:nvGrpSpPr>
        <p:grpSpPr>
          <a:xfrm>
            <a:off x="6322785" y="2725058"/>
            <a:ext cx="2743201" cy="3566885"/>
            <a:chOff x="595085" y="2572658"/>
            <a:chExt cx="2743201" cy="3566885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B14284EE-3091-2207-1492-9DD8A49F3970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EB2D4E96-FFC6-53B4-B793-FDEA4C6DD49D}"/>
                </a:ext>
              </a:extLst>
            </p:cNvPr>
            <p:cNvSpPr txBox="1"/>
            <p:nvPr/>
          </p:nvSpPr>
          <p:spPr>
            <a:xfrm>
              <a:off x="862055" y="2572658"/>
              <a:ext cx="22092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01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EB99F112-1CC8-AE3C-E51F-0581CFA82908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D4CED13E-BCC4-482E-D6A3-F88D22492BEC}"/>
              </a:ext>
            </a:extLst>
          </p:cNvPr>
          <p:cNvGrpSpPr/>
          <p:nvPr/>
        </p:nvGrpSpPr>
        <p:grpSpPr>
          <a:xfrm>
            <a:off x="9273808" y="2725058"/>
            <a:ext cx="2743201" cy="3566885"/>
            <a:chOff x="595085" y="2572658"/>
            <a:chExt cx="2743201" cy="3566885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5CE2270D-DA32-F42F-DA94-3B4846C6EEC4}"/>
                </a:ext>
              </a:extLst>
            </p:cNvPr>
            <p:cNvSpPr/>
            <p:nvPr/>
          </p:nvSpPr>
          <p:spPr>
            <a:xfrm>
              <a:off x="595085" y="2572658"/>
              <a:ext cx="2743201" cy="3566885"/>
            </a:xfrm>
            <a:prstGeom prst="roundRect">
              <a:avLst>
                <a:gd name="adj" fmla="val 8201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12C49BAC-53F1-8BFB-9F9A-A17576B573E6}"/>
                </a:ext>
              </a:extLst>
            </p:cNvPr>
            <p:cNvSpPr txBox="1"/>
            <p:nvPr/>
          </p:nvSpPr>
          <p:spPr>
            <a:xfrm>
              <a:off x="802744" y="2572658"/>
              <a:ext cx="22685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Bison Bold" panose="00000400000000000000" pitchFamily="2" charset="0"/>
                  <a:ea typeface="+mn-ea"/>
                  <a:cs typeface="+mn-cs"/>
                </a:rPr>
                <a:t>Assunto 02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35C9D13C-A58B-F26E-4DF9-083487BA9324}"/>
                </a:ext>
              </a:extLst>
            </p:cNvPr>
            <p:cNvSpPr txBox="1"/>
            <p:nvPr/>
          </p:nvSpPr>
          <p:spPr>
            <a:xfrm>
              <a:off x="595085" y="3984823"/>
              <a:ext cx="274320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0557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Este é um espaço para um pequeno texto. 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A0991B5-D0B2-C7D0-E693-93A84A4D39FD}"/>
              </a:ext>
            </a:extLst>
          </p:cNvPr>
          <p:cNvGrpSpPr/>
          <p:nvPr/>
        </p:nvGrpSpPr>
        <p:grpSpPr>
          <a:xfrm rot="152782">
            <a:off x="2616469" y="335067"/>
            <a:ext cx="2971532" cy="6318864"/>
            <a:chOff x="8296351" y="764539"/>
            <a:chExt cx="3225068" cy="6858000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4E5927B3-E0BF-A748-6249-104878EDF8D1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14" name="Figura2">
              <a:extLst>
                <a:ext uri="{FF2B5EF4-FFF2-40B4-BE49-F238E27FC236}">
                  <a16:creationId xmlns:a16="http://schemas.microsoft.com/office/drawing/2014/main" id="{70CAABD4-9151-0ED5-1A29-9A9B389D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3" r="5283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15" name="Imagem 1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1B46F1F9-FEBB-FD93-77AE-DD7E98EB0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68B9BA3-6DB1-166E-B46B-F59DAD97FB54}"/>
              </a:ext>
            </a:extLst>
          </p:cNvPr>
          <p:cNvGrpSpPr/>
          <p:nvPr/>
        </p:nvGrpSpPr>
        <p:grpSpPr>
          <a:xfrm rot="21278042">
            <a:off x="421693" y="1025451"/>
            <a:ext cx="2665983" cy="5669124"/>
            <a:chOff x="8296351" y="764539"/>
            <a:chExt cx="3225068" cy="6858000"/>
          </a:xfrm>
        </p:grpSpPr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908A657A-F6D8-2453-EC14-80828D07826F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24" name="Figura2">
              <a:extLst>
                <a:ext uri="{FF2B5EF4-FFF2-40B4-BE49-F238E27FC236}">
                  <a16:creationId xmlns:a16="http://schemas.microsoft.com/office/drawing/2014/main" id="{0B0E3E4A-26C6-CF2C-8D6B-2BA70DBA5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55" r="5355"/>
            <a:stretch/>
          </p:blipFill>
          <p:spPr bwMode="auto">
            <a:xfrm>
              <a:off x="8515559" y="1740145"/>
              <a:ext cx="2880425" cy="4837923"/>
            </a:xfrm>
            <a:prstGeom prst="rect">
              <a:avLst/>
            </a:prstGeom>
          </p:spPr>
        </p:pic>
        <p:pic>
          <p:nvPicPr>
            <p:cNvPr id="25" name="Imagem 2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713227A0-8DFA-DD9E-8A66-AF3DB6360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0400039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m 35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E807CF0D-DDE5-9A50-33F5-D3EC9A5AEB7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0AC8393-D2AB-648F-235C-DDB934824D40}"/>
              </a:ext>
            </a:extLst>
          </p:cNvPr>
          <p:cNvSpPr txBox="1"/>
          <p:nvPr/>
        </p:nvSpPr>
        <p:spPr>
          <a:xfrm>
            <a:off x="351905" y="193380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025CA1-5204-214B-ACAB-A98D9E62597A}"/>
              </a:ext>
            </a:extLst>
          </p:cNvPr>
          <p:cNvSpPr txBox="1"/>
          <p:nvPr/>
        </p:nvSpPr>
        <p:spPr>
          <a:xfrm>
            <a:off x="351905" y="1335814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81094A1-B765-BD44-E31B-0DDDBCC545BC}"/>
              </a:ext>
            </a:extLst>
          </p:cNvPr>
          <p:cNvSpPr/>
          <p:nvPr/>
        </p:nvSpPr>
        <p:spPr>
          <a:xfrm>
            <a:off x="65659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00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371D1F0-72A6-7BBC-ACEC-E589F8B2C288}"/>
              </a:ext>
            </a:extLst>
          </p:cNvPr>
          <p:cNvSpPr/>
          <p:nvPr/>
        </p:nvSpPr>
        <p:spPr>
          <a:xfrm>
            <a:off x="80137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00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1099C101-E63A-3F2A-7A83-E0974FC31AC9}"/>
              </a:ext>
            </a:extLst>
          </p:cNvPr>
          <p:cNvSpPr/>
          <p:nvPr/>
        </p:nvSpPr>
        <p:spPr>
          <a:xfrm>
            <a:off x="94615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00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A21E4720-D4FF-C993-932F-3220AF8A1DFB}"/>
              </a:ext>
            </a:extLst>
          </p:cNvPr>
          <p:cNvSpPr/>
          <p:nvPr/>
        </p:nvSpPr>
        <p:spPr>
          <a:xfrm>
            <a:off x="10909300" y="1793014"/>
            <a:ext cx="800100" cy="4544286"/>
          </a:xfrm>
          <a:prstGeom prst="roundRect">
            <a:avLst>
              <a:gd name="adj" fmla="val 46970"/>
            </a:avLst>
          </a:prstGeom>
          <a:solidFill>
            <a:schemeClr val="bg1">
              <a:alpha val="51000"/>
            </a:schemeClr>
          </a:solidFill>
          <a:ln>
            <a:solidFill>
              <a:srgbClr val="00F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19D59C2-E854-6941-8003-E94CC959719C}"/>
              </a:ext>
            </a:extLst>
          </p:cNvPr>
          <p:cNvSpPr/>
          <p:nvPr/>
        </p:nvSpPr>
        <p:spPr>
          <a:xfrm>
            <a:off x="6580414" y="4357300"/>
            <a:ext cx="800100" cy="1980000"/>
          </a:xfrm>
          <a:prstGeom prst="roundRect">
            <a:avLst>
              <a:gd name="adj" fmla="val 46970"/>
            </a:avLst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19A72CF-358C-D30F-06EF-04B6DF6E390A}"/>
              </a:ext>
            </a:extLst>
          </p:cNvPr>
          <p:cNvSpPr/>
          <p:nvPr/>
        </p:nvSpPr>
        <p:spPr>
          <a:xfrm>
            <a:off x="8013700" y="3385300"/>
            <a:ext cx="800100" cy="2952000"/>
          </a:xfrm>
          <a:prstGeom prst="roundRect">
            <a:avLst>
              <a:gd name="adj" fmla="val 46970"/>
            </a:avLst>
          </a:prstGeom>
          <a:solidFill>
            <a:srgbClr val="144F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C5FD844-F75D-0F3C-0031-424E37A37DE1}"/>
              </a:ext>
            </a:extLst>
          </p:cNvPr>
          <p:cNvSpPr/>
          <p:nvPr/>
        </p:nvSpPr>
        <p:spPr>
          <a:xfrm>
            <a:off x="9461500" y="2557300"/>
            <a:ext cx="800100" cy="3780000"/>
          </a:xfrm>
          <a:prstGeom prst="roundRect">
            <a:avLst>
              <a:gd name="adj" fmla="val 46970"/>
            </a:avLst>
          </a:prstGeom>
          <a:solidFill>
            <a:srgbClr val="1405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0EE7F15C-BE92-27E5-3776-FE2682A7C332}"/>
              </a:ext>
            </a:extLst>
          </p:cNvPr>
          <p:cNvSpPr/>
          <p:nvPr/>
        </p:nvSpPr>
        <p:spPr>
          <a:xfrm>
            <a:off x="10909300" y="2837200"/>
            <a:ext cx="800100" cy="3492000"/>
          </a:xfrm>
          <a:prstGeom prst="roundRect">
            <a:avLst>
              <a:gd name="adj" fmla="val 46970"/>
            </a:avLst>
          </a:prstGeom>
          <a:solidFill>
            <a:srgbClr val="6F04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scadia Code SemiBold" panose="020B0609020000020004" pitchFamily="49" charset="0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5A86982-EA09-62B6-5AB6-4E75AA06C62E}"/>
              </a:ext>
            </a:extLst>
          </p:cNvPr>
          <p:cNvSpPr txBox="1"/>
          <p:nvPr/>
        </p:nvSpPr>
        <p:spPr>
          <a:xfrm>
            <a:off x="6483986" y="4503619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45%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5DB9DC7-7BA3-939C-676B-C920032DDEE4}"/>
              </a:ext>
            </a:extLst>
          </p:cNvPr>
          <p:cNvSpPr txBox="1"/>
          <p:nvPr/>
        </p:nvSpPr>
        <p:spPr>
          <a:xfrm>
            <a:off x="7931786" y="3541937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72%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5B9ED0B-4C8F-2AD5-9DAC-5FC9032E23BD}"/>
              </a:ext>
            </a:extLst>
          </p:cNvPr>
          <p:cNvSpPr txBox="1"/>
          <p:nvPr/>
        </p:nvSpPr>
        <p:spPr>
          <a:xfrm>
            <a:off x="9379586" y="2715096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95%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325D71D-B148-4AB7-E476-1054D3409808}"/>
              </a:ext>
            </a:extLst>
          </p:cNvPr>
          <p:cNvSpPr txBox="1"/>
          <p:nvPr/>
        </p:nvSpPr>
        <p:spPr>
          <a:xfrm>
            <a:off x="10827386" y="2958894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87%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5DD281A-D608-F14F-6CBB-6A0F19776061}"/>
              </a:ext>
            </a:extLst>
          </p:cNvPr>
          <p:cNvSpPr txBox="1"/>
          <p:nvPr/>
        </p:nvSpPr>
        <p:spPr>
          <a:xfrm>
            <a:off x="1373413" y="2793506"/>
            <a:ext cx="1654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8700D66-CF92-2A8C-6591-1286C96A3D14}"/>
              </a:ext>
            </a:extLst>
          </p:cNvPr>
          <p:cNvSpPr txBox="1"/>
          <p:nvPr/>
        </p:nvSpPr>
        <p:spPr>
          <a:xfrm>
            <a:off x="1373413" y="328848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C7BC7DD-F9F5-D68A-CA17-CAD5B53687DF}"/>
              </a:ext>
            </a:extLst>
          </p:cNvPr>
          <p:cNvSpPr txBox="1"/>
          <p:nvPr/>
        </p:nvSpPr>
        <p:spPr>
          <a:xfrm>
            <a:off x="4379549" y="2793506"/>
            <a:ext cx="16979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02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AA08665-AF93-03F0-455A-087125EEFBC4}"/>
              </a:ext>
            </a:extLst>
          </p:cNvPr>
          <p:cNvSpPr txBox="1"/>
          <p:nvPr/>
        </p:nvSpPr>
        <p:spPr>
          <a:xfrm>
            <a:off x="4422831" y="328848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ABE6893-5B67-10CE-6D5D-FFF6AA5714B9}"/>
              </a:ext>
            </a:extLst>
          </p:cNvPr>
          <p:cNvSpPr txBox="1"/>
          <p:nvPr/>
        </p:nvSpPr>
        <p:spPr>
          <a:xfrm>
            <a:off x="1334941" y="4793726"/>
            <a:ext cx="1693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03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99E09C1-A4DD-724B-12D1-E209825F0890}"/>
              </a:ext>
            </a:extLst>
          </p:cNvPr>
          <p:cNvSpPr txBox="1"/>
          <p:nvPr/>
        </p:nvSpPr>
        <p:spPr>
          <a:xfrm>
            <a:off x="1373413" y="528870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A2ECE7F-B7BA-1866-3068-D73F2FC8E6C7}"/>
              </a:ext>
            </a:extLst>
          </p:cNvPr>
          <p:cNvSpPr txBox="1"/>
          <p:nvPr/>
        </p:nvSpPr>
        <p:spPr>
          <a:xfrm>
            <a:off x="4365123" y="4793726"/>
            <a:ext cx="1712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Assunto 04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77CB6D3B-C6FE-8FD4-6F2E-6173D9DE2B29}"/>
              </a:ext>
            </a:extLst>
          </p:cNvPr>
          <p:cNvSpPr txBox="1"/>
          <p:nvPr/>
        </p:nvSpPr>
        <p:spPr>
          <a:xfrm>
            <a:off x="4422831" y="5288709"/>
            <a:ext cx="2743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Pequeno texto. 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9D7F69AB-1FC8-14C5-FAA9-65DEB4A72438}"/>
              </a:ext>
            </a:extLst>
          </p:cNvPr>
          <p:cNvGrpSpPr/>
          <p:nvPr/>
        </p:nvGrpSpPr>
        <p:grpSpPr>
          <a:xfrm>
            <a:off x="330348" y="2786253"/>
            <a:ext cx="954558" cy="954558"/>
            <a:chOff x="330348" y="2786253"/>
            <a:chExt cx="954558" cy="954558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0816B65B-1A99-94BD-8B4C-90076E54D4EE}"/>
                </a:ext>
              </a:extLst>
            </p:cNvPr>
            <p:cNvSpPr/>
            <p:nvPr/>
          </p:nvSpPr>
          <p:spPr>
            <a:xfrm>
              <a:off x="330348" y="2786253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29" name="Gráfico 28">
              <a:extLst>
                <a:ext uri="{FF2B5EF4-FFF2-40B4-BE49-F238E27FC236}">
                  <a16:creationId xmlns:a16="http://schemas.microsoft.com/office/drawing/2014/main" id="{4A82DBC7-7FF7-BE24-F552-A7E6058E3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03244" y="2966251"/>
              <a:ext cx="608765" cy="614509"/>
            </a:xfrm>
            <a:prstGeom prst="rect">
              <a:avLst/>
            </a:prstGeom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DE4DBBF-2F99-B75E-7304-B3750A23B475}"/>
              </a:ext>
            </a:extLst>
          </p:cNvPr>
          <p:cNvGrpSpPr/>
          <p:nvPr/>
        </p:nvGrpSpPr>
        <p:grpSpPr>
          <a:xfrm>
            <a:off x="3379766" y="2786253"/>
            <a:ext cx="954558" cy="954558"/>
            <a:chOff x="3379766" y="2786253"/>
            <a:chExt cx="954558" cy="954558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2A5B72ED-D5EC-648A-B1A1-20970A4442E7}"/>
                </a:ext>
              </a:extLst>
            </p:cNvPr>
            <p:cNvSpPr/>
            <p:nvPr/>
          </p:nvSpPr>
          <p:spPr>
            <a:xfrm>
              <a:off x="3379766" y="2786253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31" name="Gráfico 30">
              <a:extLst>
                <a:ext uri="{FF2B5EF4-FFF2-40B4-BE49-F238E27FC236}">
                  <a16:creationId xmlns:a16="http://schemas.microsoft.com/office/drawing/2014/main" id="{7D797929-6A9A-9D15-ACD8-A261934FA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31809" y="2957262"/>
              <a:ext cx="647772" cy="648582"/>
            </a:xfrm>
            <a:prstGeom prst="rect">
              <a:avLst/>
            </a:prstGeom>
          </p:spPr>
        </p:pic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FBAFAB5-7013-935E-C734-E20B382041AA}"/>
              </a:ext>
            </a:extLst>
          </p:cNvPr>
          <p:cNvGrpSpPr/>
          <p:nvPr/>
        </p:nvGrpSpPr>
        <p:grpSpPr>
          <a:xfrm>
            <a:off x="330348" y="4786473"/>
            <a:ext cx="954558" cy="954558"/>
            <a:chOff x="330348" y="4786473"/>
            <a:chExt cx="954558" cy="954558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C13981A5-DA1A-3FA4-486B-33CFED941AFD}"/>
                </a:ext>
              </a:extLst>
            </p:cNvPr>
            <p:cNvSpPr/>
            <p:nvPr/>
          </p:nvSpPr>
          <p:spPr>
            <a:xfrm>
              <a:off x="330348" y="4786473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33" name="Gráfico 32">
              <a:extLst>
                <a:ext uri="{FF2B5EF4-FFF2-40B4-BE49-F238E27FC236}">
                  <a16:creationId xmlns:a16="http://schemas.microsoft.com/office/drawing/2014/main" id="{051F2219-1849-FB7F-72DB-C9F3154C4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1285" y="4932138"/>
              <a:ext cx="610698" cy="609934"/>
            </a:xfrm>
            <a:prstGeom prst="rect">
              <a:avLst/>
            </a:prstGeom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624DA84-1EA0-3229-8B04-31996E512A99}"/>
              </a:ext>
            </a:extLst>
          </p:cNvPr>
          <p:cNvGrpSpPr/>
          <p:nvPr/>
        </p:nvGrpSpPr>
        <p:grpSpPr>
          <a:xfrm>
            <a:off x="3379766" y="4786473"/>
            <a:ext cx="954558" cy="954558"/>
            <a:chOff x="3379766" y="4786473"/>
            <a:chExt cx="954558" cy="954558"/>
          </a:xfrm>
        </p:grpSpPr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E8CCE4D9-977B-57ED-A5A7-90323754457B}"/>
                </a:ext>
              </a:extLst>
            </p:cNvPr>
            <p:cNvSpPr/>
            <p:nvPr/>
          </p:nvSpPr>
          <p:spPr>
            <a:xfrm>
              <a:off x="3379766" y="4786473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35" name="Gráfico 34">
              <a:extLst>
                <a:ext uri="{FF2B5EF4-FFF2-40B4-BE49-F238E27FC236}">
                  <a16:creationId xmlns:a16="http://schemas.microsoft.com/office/drawing/2014/main" id="{5916B70A-0FC8-2CE7-DA53-7CC1C55E7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65997" y="4942556"/>
              <a:ext cx="589089" cy="5883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91810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17" grpId="0"/>
      <p:bldP spid="18" grpId="0"/>
      <p:bldP spid="20" grpId="0"/>
      <p:bldP spid="21" grpId="0"/>
      <p:bldP spid="23" grpId="0"/>
      <p:bldP spid="24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E808133A-1CEA-3519-53B2-8A72CF5F129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01AC2F2-D0DC-CC0C-16A3-6C93D3068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8C3635F-7A66-5CC9-DAFE-7508895D2442}"/>
              </a:ext>
            </a:extLst>
          </p:cNvPr>
          <p:cNvSpPr txBox="1"/>
          <p:nvPr/>
        </p:nvSpPr>
        <p:spPr>
          <a:xfrm>
            <a:off x="9510419" y="149837"/>
            <a:ext cx="22733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9394D9F-7050-A996-E95A-7BC41DFF9E36}"/>
              </a:ext>
            </a:extLst>
          </p:cNvPr>
          <p:cNvSpPr txBox="1"/>
          <p:nvPr/>
        </p:nvSpPr>
        <p:spPr>
          <a:xfrm>
            <a:off x="9431679" y="1292271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highlight>
                  <a:srgbClr val="00F0FF"/>
                </a:highlight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SUBTÍTULO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D7137A1D-6508-57B2-9201-B5F52739FAA7}"/>
              </a:ext>
            </a:extLst>
          </p:cNvPr>
          <p:cNvGrpSpPr/>
          <p:nvPr/>
        </p:nvGrpSpPr>
        <p:grpSpPr>
          <a:xfrm>
            <a:off x="10825841" y="2495966"/>
            <a:ext cx="954558" cy="954558"/>
            <a:chOff x="10825841" y="2495966"/>
            <a:chExt cx="954558" cy="954558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97E9D9C4-C7D3-09E3-0930-6C8A7E31DC79}"/>
                </a:ext>
              </a:extLst>
            </p:cNvPr>
            <p:cNvSpPr/>
            <p:nvPr/>
          </p:nvSpPr>
          <p:spPr>
            <a:xfrm>
              <a:off x="10825841" y="2495966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6" name="Gráfico 5">
              <a:extLst>
                <a:ext uri="{FF2B5EF4-FFF2-40B4-BE49-F238E27FC236}">
                  <a16:creationId xmlns:a16="http://schemas.microsoft.com/office/drawing/2014/main" id="{51CBF356-0AEB-78B8-4D3B-CA2B1A2CD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001189" y="2653824"/>
              <a:ext cx="641218" cy="647696"/>
            </a:xfrm>
            <a:prstGeom prst="rect">
              <a:avLst/>
            </a:prstGeom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C2BF9B6E-9639-1228-AC24-C8617BD71D67}"/>
              </a:ext>
            </a:extLst>
          </p:cNvPr>
          <p:cNvGrpSpPr/>
          <p:nvPr/>
        </p:nvGrpSpPr>
        <p:grpSpPr>
          <a:xfrm>
            <a:off x="10825841" y="3837216"/>
            <a:ext cx="954558" cy="954558"/>
            <a:chOff x="10825841" y="3837216"/>
            <a:chExt cx="954558" cy="954558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F14F33D8-B6C8-4AD6-F87E-609D24D9B1C7}"/>
                </a:ext>
              </a:extLst>
            </p:cNvPr>
            <p:cNvSpPr/>
            <p:nvPr/>
          </p:nvSpPr>
          <p:spPr>
            <a:xfrm>
              <a:off x="10825841" y="3837216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8" name="Gráfico 7">
              <a:extLst>
                <a:ext uri="{FF2B5EF4-FFF2-40B4-BE49-F238E27FC236}">
                  <a16:creationId xmlns:a16="http://schemas.microsoft.com/office/drawing/2014/main" id="{CDFBB81B-C6A3-1318-52D1-CAD29D5C6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67228" y="4015215"/>
              <a:ext cx="675179" cy="675179"/>
            </a:xfrm>
            <a:prstGeom prst="rect">
              <a:avLst/>
            </a:prstGeom>
          </p:spPr>
        </p:pic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C1E097E4-CA28-E888-4AC6-15CAB92A8268}"/>
              </a:ext>
            </a:extLst>
          </p:cNvPr>
          <p:cNvGrpSpPr/>
          <p:nvPr/>
        </p:nvGrpSpPr>
        <p:grpSpPr>
          <a:xfrm>
            <a:off x="10825841" y="5178466"/>
            <a:ext cx="954558" cy="954558"/>
            <a:chOff x="10825841" y="5178466"/>
            <a:chExt cx="954558" cy="954558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73432F58-351D-FA31-E82D-02210AE38423}"/>
                </a:ext>
              </a:extLst>
            </p:cNvPr>
            <p:cNvSpPr/>
            <p:nvPr/>
          </p:nvSpPr>
          <p:spPr>
            <a:xfrm>
              <a:off x="10825841" y="5178466"/>
              <a:ext cx="954558" cy="954558"/>
            </a:xfrm>
            <a:prstGeom prst="ellipse">
              <a:avLst/>
            </a:prstGeom>
            <a:solidFill>
              <a:schemeClr val="bg1">
                <a:alpha val="72000"/>
              </a:schemeClr>
            </a:solidFill>
            <a:ln>
              <a:solidFill>
                <a:srgbClr val="05C7F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FFC8CE51-8F5A-92A1-7CA5-8D916FFE46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034557" y="5368035"/>
              <a:ext cx="574481" cy="574481"/>
            </a:xfrm>
            <a:prstGeom prst="rect">
              <a:avLst/>
            </a:prstGeom>
          </p:spPr>
        </p:pic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EB747997-9DF3-D51C-C688-E00590685E80}"/>
              </a:ext>
            </a:extLst>
          </p:cNvPr>
          <p:cNvGrpSpPr/>
          <p:nvPr/>
        </p:nvGrpSpPr>
        <p:grpSpPr>
          <a:xfrm>
            <a:off x="4705021" y="2587145"/>
            <a:ext cx="5987798" cy="800100"/>
            <a:chOff x="4705021" y="2587145"/>
            <a:chExt cx="5987798" cy="800100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3FADADBE-086C-1692-6232-91D09C339587}"/>
                </a:ext>
              </a:extLst>
            </p:cNvPr>
            <p:cNvSpPr/>
            <p:nvPr/>
          </p:nvSpPr>
          <p:spPr>
            <a:xfrm rot="16200000">
              <a:off x="7298870" y="-6704"/>
              <a:ext cx="800100" cy="5987798"/>
            </a:xfrm>
            <a:prstGeom prst="roundRect">
              <a:avLst>
                <a:gd name="adj" fmla="val 46970"/>
              </a:avLst>
            </a:prstGeom>
            <a:solidFill>
              <a:srgbClr val="144FED"/>
            </a:solidFill>
            <a:ln>
              <a:solidFill>
                <a:srgbClr val="00F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FE1FE38-99C4-A269-907B-B0EE87D26F4F}"/>
                </a:ext>
              </a:extLst>
            </p:cNvPr>
            <p:cNvSpPr txBox="1"/>
            <p:nvPr/>
          </p:nvSpPr>
          <p:spPr>
            <a:xfrm>
              <a:off x="4883301" y="2739549"/>
              <a:ext cx="56830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Pequeno texto sobre o assunto. 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9669C4C-3975-9DF2-1D6E-94DE49D70938}"/>
              </a:ext>
            </a:extLst>
          </p:cNvPr>
          <p:cNvGrpSpPr/>
          <p:nvPr/>
        </p:nvGrpSpPr>
        <p:grpSpPr>
          <a:xfrm>
            <a:off x="4705021" y="3960034"/>
            <a:ext cx="5987798" cy="800100"/>
            <a:chOff x="4705021" y="3960034"/>
            <a:chExt cx="5987798" cy="8001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940130A8-7024-D1BF-4EF0-E4BC4C726EDF}"/>
                </a:ext>
              </a:extLst>
            </p:cNvPr>
            <p:cNvSpPr/>
            <p:nvPr/>
          </p:nvSpPr>
          <p:spPr>
            <a:xfrm rot="16200000">
              <a:off x="7298870" y="1366185"/>
              <a:ext cx="800100" cy="5987798"/>
            </a:xfrm>
            <a:prstGeom prst="roundRect">
              <a:avLst>
                <a:gd name="adj" fmla="val 46970"/>
              </a:avLst>
            </a:prstGeom>
            <a:solidFill>
              <a:srgbClr val="144FED"/>
            </a:solidFill>
            <a:ln>
              <a:solidFill>
                <a:srgbClr val="00F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3D11CB3F-A5BF-6C1D-B244-B508DCBE38AA}"/>
                </a:ext>
              </a:extLst>
            </p:cNvPr>
            <p:cNvSpPr txBox="1"/>
            <p:nvPr/>
          </p:nvSpPr>
          <p:spPr>
            <a:xfrm>
              <a:off x="4883301" y="4129250"/>
              <a:ext cx="58095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Pequeno texto sobre o assunto. 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5122486-8D6F-E249-1415-BDCA503B9C25}"/>
              </a:ext>
            </a:extLst>
          </p:cNvPr>
          <p:cNvGrpSpPr/>
          <p:nvPr/>
        </p:nvGrpSpPr>
        <p:grpSpPr>
          <a:xfrm>
            <a:off x="4705021" y="5294824"/>
            <a:ext cx="5987798" cy="800100"/>
            <a:chOff x="4705021" y="5332924"/>
            <a:chExt cx="5987798" cy="800100"/>
          </a:xfrm>
        </p:grpSpPr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39C36B35-0E9B-5F59-5872-B1E74C085A2D}"/>
                </a:ext>
              </a:extLst>
            </p:cNvPr>
            <p:cNvSpPr/>
            <p:nvPr/>
          </p:nvSpPr>
          <p:spPr>
            <a:xfrm rot="16200000">
              <a:off x="7298870" y="2739075"/>
              <a:ext cx="800100" cy="5987798"/>
            </a:xfrm>
            <a:prstGeom prst="roundRect">
              <a:avLst>
                <a:gd name="adj" fmla="val 46970"/>
              </a:avLst>
            </a:prstGeom>
            <a:solidFill>
              <a:srgbClr val="144FED"/>
            </a:solidFill>
            <a:ln>
              <a:solidFill>
                <a:srgbClr val="00F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29303FDA-6D9F-D353-76C5-493DFA4F431B}"/>
                </a:ext>
              </a:extLst>
            </p:cNvPr>
            <p:cNvSpPr txBox="1"/>
            <p:nvPr/>
          </p:nvSpPr>
          <p:spPr>
            <a:xfrm>
              <a:off x="4883301" y="5518951"/>
              <a:ext cx="56830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rPr>
                <a:t>Pequeno texto sobre o assunto. </a:t>
              </a:r>
            </a:p>
          </p:txBody>
        </p:sp>
      </p:grpSp>
      <p:sp>
        <p:nvSpPr>
          <p:cNvPr id="11" name="Sinal de Divisão 10">
            <a:extLst>
              <a:ext uri="{FF2B5EF4-FFF2-40B4-BE49-F238E27FC236}">
                <a16:creationId xmlns:a16="http://schemas.microsoft.com/office/drawing/2014/main" id="{E3625569-19A2-0E7A-B726-4F8727A1A6D4}"/>
              </a:ext>
            </a:extLst>
          </p:cNvPr>
          <p:cNvSpPr/>
          <p:nvPr/>
        </p:nvSpPr>
        <p:spPr>
          <a:xfrm>
            <a:off x="2740930" y="5034821"/>
            <a:ext cx="914400" cy="914400"/>
          </a:xfrm>
          <a:prstGeom prst="mathDivide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12" name="Sinal de Subtração 11">
            <a:extLst>
              <a:ext uri="{FF2B5EF4-FFF2-40B4-BE49-F238E27FC236}">
                <a16:creationId xmlns:a16="http://schemas.microsoft.com/office/drawing/2014/main" id="{E7EF9BCD-0CD3-EE26-4FE5-ECDF8E2B9E70}"/>
              </a:ext>
            </a:extLst>
          </p:cNvPr>
          <p:cNvSpPr/>
          <p:nvPr/>
        </p:nvSpPr>
        <p:spPr>
          <a:xfrm>
            <a:off x="1824649" y="4120421"/>
            <a:ext cx="914400" cy="914400"/>
          </a:xfrm>
          <a:prstGeom prst="mathMin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3" name="Igual a 22">
            <a:extLst>
              <a:ext uri="{FF2B5EF4-FFF2-40B4-BE49-F238E27FC236}">
                <a16:creationId xmlns:a16="http://schemas.microsoft.com/office/drawing/2014/main" id="{14328B59-99F0-32AB-0AF2-F277B6D175AC}"/>
              </a:ext>
            </a:extLst>
          </p:cNvPr>
          <p:cNvSpPr/>
          <p:nvPr/>
        </p:nvSpPr>
        <p:spPr>
          <a:xfrm>
            <a:off x="3655330" y="4120421"/>
            <a:ext cx="914400" cy="914400"/>
          </a:xfrm>
          <a:prstGeom prst="math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4" name="Sinal de Adição 23">
            <a:extLst>
              <a:ext uri="{FF2B5EF4-FFF2-40B4-BE49-F238E27FC236}">
                <a16:creationId xmlns:a16="http://schemas.microsoft.com/office/drawing/2014/main" id="{22928D4D-0E87-F8EF-5331-381360C9EB79}"/>
              </a:ext>
            </a:extLst>
          </p:cNvPr>
          <p:cNvSpPr/>
          <p:nvPr/>
        </p:nvSpPr>
        <p:spPr>
          <a:xfrm>
            <a:off x="-6031" y="5029200"/>
            <a:ext cx="914400" cy="914400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5" name="Diferente de 24">
            <a:extLst>
              <a:ext uri="{FF2B5EF4-FFF2-40B4-BE49-F238E27FC236}">
                <a16:creationId xmlns:a16="http://schemas.microsoft.com/office/drawing/2014/main" id="{8AF4B4E1-D603-09E3-6042-E205F5EC2454}"/>
              </a:ext>
            </a:extLst>
          </p:cNvPr>
          <p:cNvSpPr/>
          <p:nvPr/>
        </p:nvSpPr>
        <p:spPr>
          <a:xfrm>
            <a:off x="3664202" y="5943600"/>
            <a:ext cx="914400" cy="914400"/>
          </a:xfrm>
          <a:prstGeom prst="mathNotEqual">
            <a:avLst/>
          </a:prstGeom>
          <a:solidFill>
            <a:srgbClr val="00A3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  <p:sp>
        <p:nvSpPr>
          <p:cNvPr id="26" name="Sinal de Multiplicação 25">
            <a:extLst>
              <a:ext uri="{FF2B5EF4-FFF2-40B4-BE49-F238E27FC236}">
                <a16:creationId xmlns:a16="http://schemas.microsoft.com/office/drawing/2014/main" id="{B554B521-B0EF-C986-0C34-7D9A0C5FE840}"/>
              </a:ext>
            </a:extLst>
          </p:cNvPr>
          <p:cNvSpPr/>
          <p:nvPr/>
        </p:nvSpPr>
        <p:spPr>
          <a:xfrm>
            <a:off x="917507" y="5943600"/>
            <a:ext cx="914400" cy="914400"/>
          </a:xfrm>
          <a:prstGeom prst="mathMultiply">
            <a:avLst/>
          </a:prstGeom>
          <a:solidFill>
            <a:srgbClr val="00F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B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65500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rgbClr val="144FED"/>
            </a:gs>
            <a:gs pos="42000">
              <a:srgbClr val="140557"/>
            </a:gs>
            <a:gs pos="100000">
              <a:srgbClr val="00F0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DF9E7753-01BB-B1AD-B538-D3CE46814AB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5EAD3F41-F597-8386-C3C4-0F3BE2787FF0}"/>
              </a:ext>
            </a:extLst>
          </p:cNvPr>
          <p:cNvGrpSpPr/>
          <p:nvPr/>
        </p:nvGrpSpPr>
        <p:grpSpPr>
          <a:xfrm>
            <a:off x="733265" y="781050"/>
            <a:ext cx="10725469" cy="5797550"/>
            <a:chOff x="733265" y="781050"/>
            <a:chExt cx="10725469" cy="579755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164E83F-DC35-9A24-6AD4-CC98E19E7875}"/>
                </a:ext>
              </a:extLst>
            </p:cNvPr>
            <p:cNvSpPr/>
            <p:nvPr/>
          </p:nvSpPr>
          <p:spPr>
            <a:xfrm>
              <a:off x="1384300" y="1041400"/>
              <a:ext cx="9499600" cy="4851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endParaRPr>
            </a:p>
          </p:txBody>
        </p: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82CE4E6B-14C3-E544-80C0-64CFD4AD8E8B}"/>
                </a:ext>
              </a:extLst>
            </p:cNvPr>
            <p:cNvGrpSpPr/>
            <p:nvPr/>
          </p:nvGrpSpPr>
          <p:grpSpPr>
            <a:xfrm>
              <a:off x="733265" y="781050"/>
              <a:ext cx="10725469" cy="5797550"/>
              <a:chOff x="733265" y="781050"/>
              <a:chExt cx="10725469" cy="57975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78890F52-06D9-B07A-11B8-057E051220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3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304" b="11304"/>
              <a:stretch/>
            </p:blipFill>
            <p:spPr>
              <a:xfrm>
                <a:off x="1380658" y="1032265"/>
                <a:ext cx="9420692" cy="4860535"/>
              </a:xfrm>
              <a:prstGeom prst="rect">
                <a:avLst/>
              </a:prstGeom>
            </p:spPr>
          </p:pic>
          <p:pic>
            <p:nvPicPr>
              <p:cNvPr id="4" name="Picture 2" descr="Tela Computador Portátil Png - Imagens grátis no Pixabay">
                <a:extLst>
                  <a:ext uri="{FF2B5EF4-FFF2-40B4-BE49-F238E27FC236}">
                    <a16:creationId xmlns:a16="http://schemas.microsoft.com/office/drawing/2014/main" id="{0F84676A-B60D-043C-5D78-4CE4D5960D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3265" y="781050"/>
                <a:ext cx="10725469" cy="57975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Forma Livre: Forma 4">
                <a:extLst>
                  <a:ext uri="{FF2B5EF4-FFF2-40B4-BE49-F238E27FC236}">
                    <a16:creationId xmlns:a16="http://schemas.microsoft.com/office/drawing/2014/main" id="{995F4CC9-697F-BD0A-5135-E8CD3B0ED078}"/>
                  </a:ext>
                </a:extLst>
              </p:cNvPr>
              <p:cNvSpPr/>
              <p:nvPr/>
            </p:nvSpPr>
            <p:spPr>
              <a:xfrm>
                <a:off x="1690454" y="1457915"/>
                <a:ext cx="8801100" cy="3942170"/>
              </a:xfrm>
              <a:custGeom>
                <a:avLst/>
                <a:gdLst>
                  <a:gd name="connsiteX0" fmla="*/ 0 w 8801100"/>
                  <a:gd name="connsiteY0" fmla="*/ 96524 h 3942170"/>
                  <a:gd name="connsiteX1" fmla="*/ 1104900 w 8801100"/>
                  <a:gd name="connsiteY1" fmla="*/ 172724 h 3942170"/>
                  <a:gd name="connsiteX2" fmla="*/ 1854200 w 8801100"/>
                  <a:gd name="connsiteY2" fmla="*/ 1684024 h 3942170"/>
                  <a:gd name="connsiteX3" fmla="*/ 2425700 w 8801100"/>
                  <a:gd name="connsiteY3" fmla="*/ 2509524 h 3942170"/>
                  <a:gd name="connsiteX4" fmla="*/ 3111500 w 8801100"/>
                  <a:gd name="connsiteY4" fmla="*/ 1506224 h 3942170"/>
                  <a:gd name="connsiteX5" fmla="*/ 3810000 w 8801100"/>
                  <a:gd name="connsiteY5" fmla="*/ 3157224 h 3942170"/>
                  <a:gd name="connsiteX6" fmla="*/ 4813300 w 8801100"/>
                  <a:gd name="connsiteY6" fmla="*/ 3665224 h 3942170"/>
                  <a:gd name="connsiteX7" fmla="*/ 5892800 w 8801100"/>
                  <a:gd name="connsiteY7" fmla="*/ 3931924 h 3942170"/>
                  <a:gd name="connsiteX8" fmla="*/ 6794500 w 8801100"/>
                  <a:gd name="connsiteY8" fmla="*/ 3322324 h 3942170"/>
                  <a:gd name="connsiteX9" fmla="*/ 7289800 w 8801100"/>
                  <a:gd name="connsiteY9" fmla="*/ 2280924 h 3942170"/>
                  <a:gd name="connsiteX10" fmla="*/ 7734300 w 8801100"/>
                  <a:gd name="connsiteY10" fmla="*/ 1290324 h 3942170"/>
                  <a:gd name="connsiteX11" fmla="*/ 8039100 w 8801100"/>
                  <a:gd name="connsiteY11" fmla="*/ 744224 h 3942170"/>
                  <a:gd name="connsiteX12" fmla="*/ 8483600 w 8801100"/>
                  <a:gd name="connsiteY12" fmla="*/ 1417324 h 3942170"/>
                  <a:gd name="connsiteX13" fmla="*/ 8801100 w 8801100"/>
                  <a:gd name="connsiteY13" fmla="*/ 1709424 h 3942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801100" h="3942170">
                    <a:moveTo>
                      <a:pt x="0" y="96524"/>
                    </a:moveTo>
                    <a:cubicBezTo>
                      <a:pt x="397933" y="2332"/>
                      <a:pt x="795867" y="-91859"/>
                      <a:pt x="1104900" y="172724"/>
                    </a:cubicBezTo>
                    <a:cubicBezTo>
                      <a:pt x="1413933" y="437307"/>
                      <a:pt x="1634067" y="1294557"/>
                      <a:pt x="1854200" y="1684024"/>
                    </a:cubicBezTo>
                    <a:cubicBezTo>
                      <a:pt x="2074333" y="2073491"/>
                      <a:pt x="2216150" y="2539157"/>
                      <a:pt x="2425700" y="2509524"/>
                    </a:cubicBezTo>
                    <a:cubicBezTo>
                      <a:pt x="2635250" y="2479891"/>
                      <a:pt x="2880783" y="1398274"/>
                      <a:pt x="3111500" y="1506224"/>
                    </a:cubicBezTo>
                    <a:cubicBezTo>
                      <a:pt x="3342217" y="1614174"/>
                      <a:pt x="3526367" y="2797391"/>
                      <a:pt x="3810000" y="3157224"/>
                    </a:cubicBezTo>
                    <a:cubicBezTo>
                      <a:pt x="4093633" y="3517057"/>
                      <a:pt x="4466167" y="3536107"/>
                      <a:pt x="4813300" y="3665224"/>
                    </a:cubicBezTo>
                    <a:cubicBezTo>
                      <a:pt x="5160433" y="3794341"/>
                      <a:pt x="5562600" y="3989074"/>
                      <a:pt x="5892800" y="3931924"/>
                    </a:cubicBezTo>
                    <a:cubicBezTo>
                      <a:pt x="6223000" y="3874774"/>
                      <a:pt x="6561667" y="3597491"/>
                      <a:pt x="6794500" y="3322324"/>
                    </a:cubicBezTo>
                    <a:cubicBezTo>
                      <a:pt x="7027333" y="3047157"/>
                      <a:pt x="7133167" y="2619591"/>
                      <a:pt x="7289800" y="2280924"/>
                    </a:cubicBezTo>
                    <a:cubicBezTo>
                      <a:pt x="7446433" y="1942257"/>
                      <a:pt x="7609417" y="1546441"/>
                      <a:pt x="7734300" y="1290324"/>
                    </a:cubicBezTo>
                    <a:cubicBezTo>
                      <a:pt x="7859183" y="1034207"/>
                      <a:pt x="7914217" y="723057"/>
                      <a:pt x="8039100" y="744224"/>
                    </a:cubicBezTo>
                    <a:cubicBezTo>
                      <a:pt x="8163983" y="765391"/>
                      <a:pt x="8356600" y="1256457"/>
                      <a:pt x="8483600" y="1417324"/>
                    </a:cubicBezTo>
                    <a:cubicBezTo>
                      <a:pt x="8610600" y="1578191"/>
                      <a:pt x="8705850" y="1643807"/>
                      <a:pt x="8801100" y="1709424"/>
                    </a:cubicBezTo>
                  </a:path>
                </a:pathLst>
              </a:custGeom>
              <a:no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scadia Code SemiBold" panose="020B0609020000020004" pitchFamily="49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ED6801A6-CD29-7964-734E-2AF679707DD1}"/>
              </a:ext>
            </a:extLst>
          </p:cNvPr>
          <p:cNvSpPr txBox="1"/>
          <p:nvPr/>
        </p:nvSpPr>
        <p:spPr>
          <a:xfrm>
            <a:off x="7004686" y="4770319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140557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12%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251CF1B-76B3-E553-7178-C9FBC163538D}"/>
              </a:ext>
            </a:extLst>
          </p:cNvPr>
          <p:cNvSpPr txBox="1"/>
          <p:nvPr/>
        </p:nvSpPr>
        <p:spPr>
          <a:xfrm>
            <a:off x="4375786" y="2373537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72%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02EBA50-7838-0D35-A9A9-44B560EA94C3}"/>
              </a:ext>
            </a:extLst>
          </p:cNvPr>
          <p:cNvSpPr txBox="1"/>
          <p:nvPr/>
        </p:nvSpPr>
        <p:spPr>
          <a:xfrm>
            <a:off x="2826386" y="1196305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95%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093F284-AA7D-D8BB-C28F-39FB1E504665}"/>
              </a:ext>
            </a:extLst>
          </p:cNvPr>
          <p:cNvSpPr txBox="1"/>
          <p:nvPr/>
        </p:nvSpPr>
        <p:spPr>
          <a:xfrm>
            <a:off x="9365614" y="1587294"/>
            <a:ext cx="96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scadia Code SemiBold" panose="020B0609020000020004" pitchFamily="49" charset="0"/>
                <a:ea typeface="+mn-ea"/>
                <a:cs typeface="+mn-cs"/>
              </a:rPr>
              <a:t>87%</a:t>
            </a:r>
          </a:p>
        </p:txBody>
      </p:sp>
    </p:spTree>
    <p:extLst>
      <p:ext uri="{BB962C8B-B14F-4D97-AF65-F5344CB8AC3E}">
        <p14:creationId xmlns:p14="http://schemas.microsoft.com/office/powerpoint/2010/main" val="402223011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ersonalizada 2">
      <a:majorFont>
        <a:latin typeface="Bison Bold"/>
        <a:ea typeface=""/>
        <a:cs typeface=""/>
      </a:majorFont>
      <a:minorFont>
        <a:latin typeface="Futura B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664</Words>
  <Application>Microsoft Office PowerPoint</Application>
  <PresentationFormat>Widescreen</PresentationFormat>
  <Paragraphs>166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31</vt:i4>
      </vt:variant>
    </vt:vector>
  </HeadingPairs>
  <TitlesOfParts>
    <vt:vector size="40" baseType="lpstr">
      <vt:lpstr>Calibri</vt:lpstr>
      <vt:lpstr>Futura BT</vt:lpstr>
      <vt:lpstr>Calibri Light</vt:lpstr>
      <vt:lpstr>Bison Bold</vt:lpstr>
      <vt:lpstr>Cascadia Code SemiBold</vt:lpstr>
      <vt:lpstr>Arial</vt:lpstr>
      <vt:lpstr>1_Tema do Office</vt:lpstr>
      <vt:lpstr>Office Theme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2026-01-09T18:40:22Z</dcterms:created>
  <dcterms:modified xsi:type="dcterms:W3CDTF">2026-07-22T04:49:07Z</dcterms:modified>
</cp:coreProperties>
</file>