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286" r:id="rId32"/>
  </p:sldIdLst>
  <p:sldSz cx="12192000" cy="6858000"/>
  <p:notesSz cx="6858000" cy="9144000"/>
  <p:embeddedFontLst>
    <p:embeddedFont>
      <p:font typeface="Bison Bold" panose="00000400000000000000" pitchFamily="2" charset="0"/>
      <p:regular r:id="rId33"/>
    </p:embeddedFont>
    <p:embeddedFont>
      <p:font typeface="Cavolini" panose="03000502040302020204" pitchFamily="66" charset="0"/>
      <p:regular r:id="rId34"/>
      <p:bold r:id="rId35"/>
    </p:embeddedFont>
    <p:embeddedFont>
      <p:font typeface="Corbel" panose="020B0503020204020204" pitchFamily="34" charset="0"/>
      <p:regular r:id="rId36"/>
      <p:bold r:id="rId37"/>
      <p:italic r:id="rId38"/>
      <p:boldItalic r:id="rId39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0D22"/>
    <a:srgbClr val="C9184A"/>
    <a:srgbClr val="8ECAE6"/>
    <a:srgbClr val="FFF0F3"/>
    <a:srgbClr val="FFB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9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io Monteiro" userId="aef6e9f59deaac01" providerId="LiveId" clId="{6853EF75-33E8-4FE8-80F2-4B2CBBEFDC7F}"/>
    <pc:docChg chg="undo custSel modSld">
      <pc:chgData name="Marcio Monteiro" userId="aef6e9f59deaac01" providerId="LiveId" clId="{6853EF75-33E8-4FE8-80F2-4B2CBBEFDC7F}" dt="2024-03-26T19:55:35.881" v="1" actId="207"/>
      <pc:docMkLst>
        <pc:docMk/>
      </pc:docMkLst>
      <pc:sldChg chg="modSp mod">
        <pc:chgData name="Marcio Monteiro" userId="aef6e9f59deaac01" providerId="LiveId" clId="{6853EF75-33E8-4FE8-80F2-4B2CBBEFDC7F}" dt="2024-03-26T19:55:35.881" v="1" actId="207"/>
        <pc:sldMkLst>
          <pc:docMk/>
          <pc:sldMk cId="1257262896" sldId="286"/>
        </pc:sldMkLst>
        <pc:spChg chg="mod">
          <ac:chgData name="Marcio Monteiro" userId="aef6e9f59deaac01" providerId="LiveId" clId="{6853EF75-33E8-4FE8-80F2-4B2CBBEFDC7F}" dt="2024-03-26T19:55:35.881" v="1" actId="207"/>
          <ac:spMkLst>
            <pc:docMk/>
            <pc:sldMk cId="1257262896" sldId="286"/>
            <ac:spMk id="4" creationId="{CFA5B528-5548-BF5D-C9DC-785567C014E8}"/>
          </ac:spMkLst>
        </pc:spChg>
      </pc:sldChg>
    </pc:docChg>
  </pc:docChgLst>
  <pc:docChgLst>
    <pc:chgData name="Marcio Monteiro" userId="aef6e9f59deaac01" providerId="LiveId" clId="{AF1A4366-6186-4B2A-9F2F-F7D4F6F8D5D2}"/>
    <pc:docChg chg="undo custSel addSld delSld modSld">
      <pc:chgData name="Marcio Monteiro" userId="aef6e9f59deaac01" providerId="LiveId" clId="{AF1A4366-6186-4B2A-9F2F-F7D4F6F8D5D2}" dt="2024-01-22T21:09:25.230" v="900" actId="207"/>
      <pc:docMkLst>
        <pc:docMk/>
      </pc:docMkLst>
      <pc:sldChg chg="delSp mod modTransition">
        <pc:chgData name="Marcio Monteiro" userId="aef6e9f59deaac01" providerId="LiveId" clId="{AF1A4366-6186-4B2A-9F2F-F7D4F6F8D5D2}" dt="2024-01-22T20:46:54.199" v="702" actId="478"/>
        <pc:sldMkLst>
          <pc:docMk/>
          <pc:sldMk cId="622722653" sldId="256"/>
        </pc:sldMkLst>
        <pc:picChg chg="del">
          <ac:chgData name="Marcio Monteiro" userId="aef6e9f59deaac01" providerId="LiveId" clId="{AF1A4366-6186-4B2A-9F2F-F7D4F6F8D5D2}" dt="2024-01-22T20:46:54.199" v="702" actId="478"/>
          <ac:picMkLst>
            <pc:docMk/>
            <pc:sldMk cId="622722653" sldId="256"/>
            <ac:picMk id="5" creationId="{44CE5538-1BD4-C2DC-DD3A-294469D077B1}"/>
          </ac:picMkLst>
        </pc:picChg>
      </pc:sldChg>
      <pc:sldChg chg="modTransition modAnim">
        <pc:chgData name="Marcio Monteiro" userId="aef6e9f59deaac01" providerId="LiveId" clId="{AF1A4366-6186-4B2A-9F2F-F7D4F6F8D5D2}" dt="2024-01-22T19:38:38.756" v="517"/>
        <pc:sldMkLst>
          <pc:docMk/>
          <pc:sldMk cId="815115309" sldId="257"/>
        </pc:sldMkLst>
      </pc:sldChg>
      <pc:sldChg chg="modTransition modAnim">
        <pc:chgData name="Marcio Monteiro" userId="aef6e9f59deaac01" providerId="LiveId" clId="{AF1A4366-6186-4B2A-9F2F-F7D4F6F8D5D2}" dt="2024-01-22T19:40:12.365" v="531"/>
        <pc:sldMkLst>
          <pc:docMk/>
          <pc:sldMk cId="608826634" sldId="258"/>
        </pc:sldMkLst>
      </pc:sldChg>
      <pc:sldChg chg="addSp modSp modTransition modAnim">
        <pc:chgData name="Marcio Monteiro" userId="aef6e9f59deaac01" providerId="LiveId" clId="{AF1A4366-6186-4B2A-9F2F-F7D4F6F8D5D2}" dt="2024-01-22T19:41:37.738" v="543"/>
        <pc:sldMkLst>
          <pc:docMk/>
          <pc:sldMk cId="701071727" sldId="259"/>
        </pc:sldMkLst>
        <pc:spChg chg="mod">
          <ac:chgData name="Marcio Monteiro" userId="aef6e9f59deaac01" providerId="LiveId" clId="{AF1A4366-6186-4B2A-9F2F-F7D4F6F8D5D2}" dt="2024-01-22T19:41:32.379" v="541" actId="164"/>
          <ac:spMkLst>
            <pc:docMk/>
            <pc:sldMk cId="701071727" sldId="259"/>
            <ac:spMk id="9" creationId="{F6E9470E-39B1-B3F5-6D9E-61E546473E42}"/>
          </ac:spMkLst>
        </pc:spChg>
        <pc:spChg chg="mod">
          <ac:chgData name="Marcio Monteiro" userId="aef6e9f59deaac01" providerId="LiveId" clId="{AF1A4366-6186-4B2A-9F2F-F7D4F6F8D5D2}" dt="2024-01-22T19:41:32.379" v="541" actId="164"/>
          <ac:spMkLst>
            <pc:docMk/>
            <pc:sldMk cId="701071727" sldId="259"/>
            <ac:spMk id="10" creationId="{5C653607-7DA0-ECAA-7778-111F06AF1D83}"/>
          </ac:spMkLst>
        </pc:spChg>
        <pc:grpChg chg="add mod">
          <ac:chgData name="Marcio Monteiro" userId="aef6e9f59deaac01" providerId="LiveId" clId="{AF1A4366-6186-4B2A-9F2F-F7D4F6F8D5D2}" dt="2024-01-22T19:41:32.379" v="541" actId="164"/>
          <ac:grpSpMkLst>
            <pc:docMk/>
            <pc:sldMk cId="701071727" sldId="259"/>
            <ac:grpSpMk id="7" creationId="{B743B4E2-9FF5-EA9F-9968-E303A8019D25}"/>
          </ac:grpSpMkLst>
        </pc:grpChg>
      </pc:sldChg>
      <pc:sldChg chg="addSp modSp modTransition modAnim">
        <pc:chgData name="Marcio Monteiro" userId="aef6e9f59deaac01" providerId="LiveId" clId="{AF1A4366-6186-4B2A-9F2F-F7D4F6F8D5D2}" dt="2024-01-22T19:45:50.764" v="557"/>
        <pc:sldMkLst>
          <pc:docMk/>
          <pc:sldMk cId="106353750" sldId="260"/>
        </pc:sldMkLst>
        <pc:spChg chg="mod">
          <ac:chgData name="Marcio Monteiro" userId="aef6e9f59deaac01" providerId="LiveId" clId="{AF1A4366-6186-4B2A-9F2F-F7D4F6F8D5D2}" dt="2024-01-22T19:45:02.370" v="549" actId="164"/>
          <ac:spMkLst>
            <pc:docMk/>
            <pc:sldMk cId="106353750" sldId="260"/>
            <ac:spMk id="8" creationId="{E9D261A5-F33E-9FCD-BA17-9F9266B62532}"/>
          </ac:spMkLst>
        </pc:spChg>
        <pc:spChg chg="mod">
          <ac:chgData name="Marcio Monteiro" userId="aef6e9f59deaac01" providerId="LiveId" clId="{AF1A4366-6186-4B2A-9F2F-F7D4F6F8D5D2}" dt="2024-01-22T19:45:02.370" v="549" actId="164"/>
          <ac:spMkLst>
            <pc:docMk/>
            <pc:sldMk cId="106353750" sldId="260"/>
            <ac:spMk id="9" creationId="{DBDFD271-899E-6D12-4B77-BFF5FCC05DCA}"/>
          </ac:spMkLst>
        </pc:spChg>
        <pc:grpChg chg="add mod">
          <ac:chgData name="Marcio Monteiro" userId="aef6e9f59deaac01" providerId="LiveId" clId="{AF1A4366-6186-4B2A-9F2F-F7D4F6F8D5D2}" dt="2024-01-22T19:45:02.370" v="549" actId="164"/>
          <ac:grpSpMkLst>
            <pc:docMk/>
            <pc:sldMk cId="106353750" sldId="260"/>
            <ac:grpSpMk id="11" creationId="{6B88EE31-5DFF-6242-8A32-4A6643FB9696}"/>
          </ac:grpSpMkLst>
        </pc:grpChg>
      </pc:sldChg>
      <pc:sldChg chg="addSp modSp new mod modTransition setBg modAnim">
        <pc:chgData name="Marcio Monteiro" userId="aef6e9f59deaac01" providerId="LiveId" clId="{AF1A4366-6186-4B2A-9F2F-F7D4F6F8D5D2}" dt="2024-01-22T19:47:31.503" v="580"/>
        <pc:sldMkLst>
          <pc:docMk/>
          <pc:sldMk cId="2746477235" sldId="261"/>
        </pc:sldMkLst>
        <pc:spChg chg="add mod">
          <ac:chgData name="Marcio Monteiro" userId="aef6e9f59deaac01" providerId="LiveId" clId="{AF1A4366-6186-4B2A-9F2F-F7D4F6F8D5D2}" dt="2024-01-21T02:17:22.999" v="54" actId="1035"/>
          <ac:spMkLst>
            <pc:docMk/>
            <pc:sldMk cId="2746477235" sldId="261"/>
            <ac:spMk id="4" creationId="{DE119C9D-C901-E75C-4850-45966FB93967}"/>
          </ac:spMkLst>
        </pc:spChg>
        <pc:spChg chg="add mod">
          <ac:chgData name="Marcio Monteiro" userId="aef6e9f59deaac01" providerId="LiveId" clId="{AF1A4366-6186-4B2A-9F2F-F7D4F6F8D5D2}" dt="2024-01-21T02:17:22.999" v="54" actId="1035"/>
          <ac:spMkLst>
            <pc:docMk/>
            <pc:sldMk cId="2746477235" sldId="261"/>
            <ac:spMk id="5" creationId="{FFBAB320-67C1-8B46-1FB5-07DB40535A3F}"/>
          </ac:spMkLst>
        </pc:spChg>
        <pc:spChg chg="add mod">
          <ac:chgData name="Marcio Monteiro" userId="aef6e9f59deaac01" providerId="LiveId" clId="{AF1A4366-6186-4B2A-9F2F-F7D4F6F8D5D2}" dt="2024-01-21T02:20:19.472" v="66" actId="14100"/>
          <ac:spMkLst>
            <pc:docMk/>
            <pc:sldMk cId="2746477235" sldId="261"/>
            <ac:spMk id="6" creationId="{9AAD4C99-F72A-05C2-E61B-65396E057614}"/>
          </ac:spMkLst>
        </pc:spChg>
        <pc:spChg chg="add mod">
          <ac:chgData name="Marcio Monteiro" userId="aef6e9f59deaac01" providerId="LiveId" clId="{AF1A4366-6186-4B2A-9F2F-F7D4F6F8D5D2}" dt="2024-01-21T02:20:19.472" v="66" actId="14100"/>
          <ac:spMkLst>
            <pc:docMk/>
            <pc:sldMk cId="2746477235" sldId="261"/>
            <ac:spMk id="7" creationId="{172DD753-EAD3-B64F-B657-6D318D0E9D24}"/>
          </ac:spMkLst>
        </pc:spChg>
        <pc:spChg chg="add mod">
          <ac:chgData name="Marcio Monteiro" userId="aef6e9f59deaac01" providerId="LiveId" clId="{AF1A4366-6186-4B2A-9F2F-F7D4F6F8D5D2}" dt="2024-01-21T02:20:19.472" v="66" actId="14100"/>
          <ac:spMkLst>
            <pc:docMk/>
            <pc:sldMk cId="2746477235" sldId="261"/>
            <ac:spMk id="8" creationId="{99F230AB-7828-BC04-E800-56E6EDD2B9CD}"/>
          </ac:spMkLst>
        </pc:spChg>
        <pc:spChg chg="add mod">
          <ac:chgData name="Marcio Monteiro" userId="aef6e9f59deaac01" providerId="LiveId" clId="{AF1A4366-6186-4B2A-9F2F-F7D4F6F8D5D2}" dt="2024-01-21T02:16:52.026" v="41" actId="571"/>
          <ac:spMkLst>
            <pc:docMk/>
            <pc:sldMk cId="2746477235" sldId="261"/>
            <ac:spMk id="9" creationId="{A42C4569-9AA9-A29D-EE97-10BA24B0B3C1}"/>
          </ac:spMkLst>
        </pc:spChg>
        <pc:spChg chg="add mod ord">
          <ac:chgData name="Marcio Monteiro" userId="aef6e9f59deaac01" providerId="LiveId" clId="{AF1A4366-6186-4B2A-9F2F-F7D4F6F8D5D2}" dt="2024-01-21T02:20:58.430" v="91" actId="403"/>
          <ac:spMkLst>
            <pc:docMk/>
            <pc:sldMk cId="2746477235" sldId="261"/>
            <ac:spMk id="10" creationId="{79447819-518F-DC12-B1B5-A1FABE10A408}"/>
          </ac:spMkLst>
        </pc:spChg>
        <pc:spChg chg="add mod ord">
          <ac:chgData name="Marcio Monteiro" userId="aef6e9f59deaac01" providerId="LiveId" clId="{AF1A4366-6186-4B2A-9F2F-F7D4F6F8D5D2}" dt="2024-01-21T02:21:14.092" v="130" actId="108"/>
          <ac:spMkLst>
            <pc:docMk/>
            <pc:sldMk cId="2746477235" sldId="261"/>
            <ac:spMk id="11" creationId="{FC80544C-52E4-1F3B-CBCF-AE02829C5DDE}"/>
          </ac:spMkLst>
        </pc:spChg>
        <pc:spChg chg="add mod ord">
          <ac:chgData name="Marcio Monteiro" userId="aef6e9f59deaac01" providerId="LiveId" clId="{AF1A4366-6186-4B2A-9F2F-F7D4F6F8D5D2}" dt="2024-01-21T02:21:15.669" v="131" actId="108"/>
          <ac:spMkLst>
            <pc:docMk/>
            <pc:sldMk cId="2746477235" sldId="261"/>
            <ac:spMk id="12" creationId="{93CE05A7-FB3B-31E1-719E-EF73B464951D}"/>
          </ac:spMkLst>
        </pc:spChg>
        <pc:spChg chg="add mod">
          <ac:chgData name="Marcio Monteiro" userId="aef6e9f59deaac01" providerId="LiveId" clId="{AF1A4366-6186-4B2A-9F2F-F7D4F6F8D5D2}" dt="2024-01-21T02:22:19.347" v="133" actId="1076"/>
          <ac:spMkLst>
            <pc:docMk/>
            <pc:sldMk cId="2746477235" sldId="261"/>
            <ac:spMk id="13" creationId="{AEAA2DDA-89DA-73A0-A0AB-0D26C9F40C9B}"/>
          </ac:spMkLst>
        </pc:spChg>
        <pc:graphicFrameChg chg="add mod modGraphic">
          <ac:chgData name="Marcio Monteiro" userId="aef6e9f59deaac01" providerId="LiveId" clId="{AF1A4366-6186-4B2A-9F2F-F7D4F6F8D5D2}" dt="2024-01-22T19:46:48.824" v="567"/>
          <ac:graphicFrameMkLst>
            <pc:docMk/>
            <pc:sldMk cId="2746477235" sldId="261"/>
            <ac:graphicFrameMk id="2" creationId="{6A51D2DD-E882-2C7C-8D74-B5A95F0F4F08}"/>
          </ac:graphicFrameMkLst>
        </pc:graphicFrameChg>
        <pc:picChg chg="add mod">
          <ac:chgData name="Marcio Monteiro" userId="aef6e9f59deaac01" providerId="LiveId" clId="{AF1A4366-6186-4B2A-9F2F-F7D4F6F8D5D2}" dt="2024-01-21T02:22:48.263" v="139" actId="1076"/>
          <ac:picMkLst>
            <pc:docMk/>
            <pc:sldMk cId="2746477235" sldId="261"/>
            <ac:picMk id="3" creationId="{52BF91DC-A83A-472F-BF0B-42683D98D8AA}"/>
          </ac:picMkLst>
        </pc:picChg>
        <pc:picChg chg="add mod">
          <ac:chgData name="Marcio Monteiro" userId="aef6e9f59deaac01" providerId="LiveId" clId="{AF1A4366-6186-4B2A-9F2F-F7D4F6F8D5D2}" dt="2024-01-21T02:22:33.014" v="136" actId="1076"/>
          <ac:picMkLst>
            <pc:docMk/>
            <pc:sldMk cId="2746477235" sldId="261"/>
            <ac:picMk id="14" creationId="{3877D8A5-AE28-AFAB-2FEC-0C8612947B06}"/>
          </ac:picMkLst>
        </pc:picChg>
        <pc:picChg chg="add mod">
          <ac:chgData name="Marcio Monteiro" userId="aef6e9f59deaac01" providerId="LiveId" clId="{AF1A4366-6186-4B2A-9F2F-F7D4F6F8D5D2}" dt="2024-01-21T02:23:01.866" v="146" actId="1037"/>
          <ac:picMkLst>
            <pc:docMk/>
            <pc:sldMk cId="2746477235" sldId="261"/>
            <ac:picMk id="15" creationId="{28DD67FB-DE44-F2BC-91A3-7BC9EE05E663}"/>
          </ac:picMkLst>
        </pc:picChg>
        <pc:picChg chg="add mod">
          <ac:chgData name="Marcio Monteiro" userId="aef6e9f59deaac01" providerId="LiveId" clId="{AF1A4366-6186-4B2A-9F2F-F7D4F6F8D5D2}" dt="2024-01-21T02:24:28.724" v="160" actId="1036"/>
          <ac:picMkLst>
            <pc:docMk/>
            <pc:sldMk cId="2746477235" sldId="261"/>
            <ac:picMk id="17" creationId="{05E87FFD-56BF-C41C-9FE4-F29DA7FE148F}"/>
          </ac:picMkLst>
        </pc:picChg>
        <pc:picChg chg="add mod">
          <ac:chgData name="Marcio Monteiro" userId="aef6e9f59deaac01" providerId="LiveId" clId="{AF1A4366-6186-4B2A-9F2F-F7D4F6F8D5D2}" dt="2024-01-21T02:24:33.495" v="162" actId="1076"/>
          <ac:picMkLst>
            <pc:docMk/>
            <pc:sldMk cId="2746477235" sldId="261"/>
            <ac:picMk id="18" creationId="{3572C46C-A89E-FAF4-0EB5-8098A2307DB3}"/>
          </ac:picMkLst>
        </pc:picChg>
        <pc:picChg chg="add mod">
          <ac:chgData name="Marcio Monteiro" userId="aef6e9f59deaac01" providerId="LiveId" clId="{AF1A4366-6186-4B2A-9F2F-F7D4F6F8D5D2}" dt="2024-01-21T02:24:39.497" v="164" actId="1076"/>
          <ac:picMkLst>
            <pc:docMk/>
            <pc:sldMk cId="2746477235" sldId="261"/>
            <ac:picMk id="19" creationId="{6FC23CB8-3498-7689-419C-CF4AC7399188}"/>
          </ac:picMkLst>
        </pc:picChg>
      </pc:sldChg>
      <pc:sldChg chg="addSp modSp new mod modTransition setBg modAnim">
        <pc:chgData name="Marcio Monteiro" userId="aef6e9f59deaac01" providerId="LiveId" clId="{AF1A4366-6186-4B2A-9F2F-F7D4F6F8D5D2}" dt="2024-01-21T02:30:14.027" v="214" actId="1038"/>
        <pc:sldMkLst>
          <pc:docMk/>
          <pc:sldMk cId="2565261768" sldId="262"/>
        </pc:sldMkLst>
        <pc:spChg chg="add mod">
          <ac:chgData name="Marcio Monteiro" userId="aef6e9f59deaac01" providerId="LiveId" clId="{AF1A4366-6186-4B2A-9F2F-F7D4F6F8D5D2}" dt="2024-01-21T02:30:14.027" v="214" actId="1038"/>
          <ac:spMkLst>
            <pc:docMk/>
            <pc:sldMk cId="2565261768" sldId="262"/>
            <ac:spMk id="3" creationId="{E20DED08-62FF-9F99-681C-6A8EC305386A}"/>
          </ac:spMkLst>
        </pc:spChg>
        <pc:graphicFrameChg chg="add mod modGraphic">
          <ac:chgData name="Marcio Monteiro" userId="aef6e9f59deaac01" providerId="LiveId" clId="{AF1A4366-6186-4B2A-9F2F-F7D4F6F8D5D2}" dt="2024-01-21T02:25:47.513" v="173" actId="1076"/>
          <ac:graphicFrameMkLst>
            <pc:docMk/>
            <pc:sldMk cId="2565261768" sldId="262"/>
            <ac:graphicFrameMk id="2" creationId="{AC859D34-1368-D09D-97FE-2EDC5244CD7F}"/>
          </ac:graphicFrameMkLst>
        </pc:graphicFrameChg>
        <pc:picChg chg="add mod">
          <ac:chgData name="Marcio Monteiro" userId="aef6e9f59deaac01" providerId="LiveId" clId="{AF1A4366-6186-4B2A-9F2F-F7D4F6F8D5D2}" dt="2024-01-21T02:28:28.178" v="196" actId="14861"/>
          <ac:picMkLst>
            <pc:docMk/>
            <pc:sldMk cId="2565261768" sldId="262"/>
            <ac:picMk id="1026" creationId="{EEF1DE2A-AF3C-5162-E80C-B4BDA78D3B9C}"/>
          </ac:picMkLst>
        </pc:picChg>
        <pc:picChg chg="add mod">
          <ac:chgData name="Marcio Monteiro" userId="aef6e9f59deaac01" providerId="LiveId" clId="{AF1A4366-6186-4B2A-9F2F-F7D4F6F8D5D2}" dt="2024-01-21T02:28:25.040" v="195" actId="1076"/>
          <ac:picMkLst>
            <pc:docMk/>
            <pc:sldMk cId="2565261768" sldId="262"/>
            <ac:picMk id="1028" creationId="{9D2AFA0B-370D-257A-0411-A1B8582E2148}"/>
          </ac:picMkLst>
        </pc:picChg>
      </pc:sldChg>
      <pc:sldChg chg="addSp delSp modSp add mod modAnim">
        <pc:chgData name="Marcio Monteiro" userId="aef6e9f59deaac01" providerId="LiveId" clId="{AF1A4366-6186-4B2A-9F2F-F7D4F6F8D5D2}" dt="2024-01-21T02:30:17.426" v="215"/>
        <pc:sldMkLst>
          <pc:docMk/>
          <pc:sldMk cId="2350472920" sldId="263"/>
        </pc:sldMkLst>
        <pc:spChg chg="add mod">
          <ac:chgData name="Marcio Monteiro" userId="aef6e9f59deaac01" providerId="LiveId" clId="{AF1A4366-6186-4B2A-9F2F-F7D4F6F8D5D2}" dt="2024-01-21T02:30:17.426" v="215"/>
          <ac:spMkLst>
            <pc:docMk/>
            <pc:sldMk cId="2350472920" sldId="263"/>
            <ac:spMk id="3" creationId="{60C84998-CAE2-4FA8-5933-213EB2FD3961}"/>
          </ac:spMkLst>
        </pc:spChg>
        <pc:graphicFrameChg chg="del">
          <ac:chgData name="Marcio Monteiro" userId="aef6e9f59deaac01" providerId="LiveId" clId="{AF1A4366-6186-4B2A-9F2F-F7D4F6F8D5D2}" dt="2024-01-21T02:28:48.329" v="201" actId="478"/>
          <ac:graphicFrameMkLst>
            <pc:docMk/>
            <pc:sldMk cId="2350472920" sldId="263"/>
            <ac:graphicFrameMk id="2" creationId="{AC859D34-1368-D09D-97FE-2EDC5244CD7F}"/>
          </ac:graphicFrameMkLst>
        </pc:graphicFrameChg>
        <pc:picChg chg="mod">
          <ac:chgData name="Marcio Monteiro" userId="aef6e9f59deaac01" providerId="LiveId" clId="{AF1A4366-6186-4B2A-9F2F-F7D4F6F8D5D2}" dt="2024-01-21T02:28:41.788" v="198" actId="1076"/>
          <ac:picMkLst>
            <pc:docMk/>
            <pc:sldMk cId="2350472920" sldId="263"/>
            <ac:picMk id="1026" creationId="{EEF1DE2A-AF3C-5162-E80C-B4BDA78D3B9C}"/>
          </ac:picMkLst>
        </pc:picChg>
        <pc:picChg chg="mod">
          <ac:chgData name="Marcio Monteiro" userId="aef6e9f59deaac01" providerId="LiveId" clId="{AF1A4366-6186-4B2A-9F2F-F7D4F6F8D5D2}" dt="2024-01-21T02:28:51.679" v="202" actId="1076"/>
          <ac:picMkLst>
            <pc:docMk/>
            <pc:sldMk cId="2350472920" sldId="263"/>
            <ac:picMk id="1028" creationId="{9D2AFA0B-370D-257A-0411-A1B8582E2148}"/>
          </ac:picMkLst>
        </pc:picChg>
      </pc:sldChg>
      <pc:sldChg chg="addSp delSp modSp new mod modTransition setBg modAnim">
        <pc:chgData name="Marcio Monteiro" userId="aef6e9f59deaac01" providerId="LiveId" clId="{AF1A4366-6186-4B2A-9F2F-F7D4F6F8D5D2}" dt="2024-01-22T21:08:38.344" v="895" actId="207"/>
        <pc:sldMkLst>
          <pc:docMk/>
          <pc:sldMk cId="2464838339" sldId="264"/>
        </pc:sldMkLst>
        <pc:spChg chg="add mod">
          <ac:chgData name="Marcio Monteiro" userId="aef6e9f59deaac01" providerId="LiveId" clId="{AF1A4366-6186-4B2A-9F2F-F7D4F6F8D5D2}" dt="2024-01-21T02:31:36.175" v="219"/>
          <ac:spMkLst>
            <pc:docMk/>
            <pc:sldMk cId="2464838339" sldId="264"/>
            <ac:spMk id="3" creationId="{481138C1-69F5-5854-BA32-D14D294AEE44}"/>
          </ac:spMkLst>
        </pc:spChg>
        <pc:spChg chg="add mod">
          <ac:chgData name="Marcio Monteiro" userId="aef6e9f59deaac01" providerId="LiveId" clId="{AF1A4366-6186-4B2A-9F2F-F7D4F6F8D5D2}" dt="2024-01-21T02:31:36.175" v="219"/>
          <ac:spMkLst>
            <pc:docMk/>
            <pc:sldMk cId="2464838339" sldId="264"/>
            <ac:spMk id="4" creationId="{8A8AD7EC-428D-41C9-9A78-FFEC0B7D1111}"/>
          </ac:spMkLst>
        </pc:spChg>
        <pc:spChg chg="add mod">
          <ac:chgData name="Marcio Monteiro" userId="aef6e9f59deaac01" providerId="LiveId" clId="{AF1A4366-6186-4B2A-9F2F-F7D4F6F8D5D2}" dt="2024-01-22T21:08:38.344" v="895" actId="207"/>
          <ac:spMkLst>
            <pc:docMk/>
            <pc:sldMk cId="2464838339" sldId="264"/>
            <ac:spMk id="8" creationId="{2FED19D3-D306-66E4-C625-00945B26958B}"/>
          </ac:spMkLst>
        </pc:spChg>
        <pc:spChg chg="add mod">
          <ac:chgData name="Marcio Monteiro" userId="aef6e9f59deaac01" providerId="LiveId" clId="{AF1A4366-6186-4B2A-9F2F-F7D4F6F8D5D2}" dt="2024-01-22T19:48:21.346" v="584" actId="164"/>
          <ac:spMkLst>
            <pc:docMk/>
            <pc:sldMk cId="2464838339" sldId="264"/>
            <ac:spMk id="9" creationId="{87E25ACF-CD96-D66C-37E9-E2FACA7A319C}"/>
          </ac:spMkLst>
        </pc:spChg>
        <pc:spChg chg="add del mod">
          <ac:chgData name="Marcio Monteiro" userId="aef6e9f59deaac01" providerId="LiveId" clId="{AF1A4366-6186-4B2A-9F2F-F7D4F6F8D5D2}" dt="2024-01-21T02:33:48.565" v="246" actId="478"/>
          <ac:spMkLst>
            <pc:docMk/>
            <pc:sldMk cId="2464838339" sldId="264"/>
            <ac:spMk id="11" creationId="{7D2EB2FC-9BB7-951B-7EDB-5607D041B768}"/>
          </ac:spMkLst>
        </pc:spChg>
        <pc:grpChg chg="add mod">
          <ac:chgData name="Marcio Monteiro" userId="aef6e9f59deaac01" providerId="LiveId" clId="{AF1A4366-6186-4B2A-9F2F-F7D4F6F8D5D2}" dt="2024-01-22T19:48:21.346" v="584" actId="164"/>
          <ac:grpSpMkLst>
            <pc:docMk/>
            <pc:sldMk cId="2464838339" sldId="264"/>
            <ac:grpSpMk id="11" creationId="{A1A8759E-333D-22EB-053F-7B399969216D}"/>
          </ac:grpSpMkLst>
        </pc:grpChg>
        <pc:picChg chg="add mod">
          <ac:chgData name="Marcio Monteiro" userId="aef6e9f59deaac01" providerId="LiveId" clId="{AF1A4366-6186-4B2A-9F2F-F7D4F6F8D5D2}" dt="2024-01-21T02:31:27.763" v="218"/>
          <ac:picMkLst>
            <pc:docMk/>
            <pc:sldMk cId="2464838339" sldId="264"/>
            <ac:picMk id="2" creationId="{1A48A869-9FD9-00F3-2E2C-C3C8B4988EA0}"/>
          </ac:picMkLst>
        </pc:picChg>
        <pc:picChg chg="add mod">
          <ac:chgData name="Marcio Monteiro" userId="aef6e9f59deaac01" providerId="LiveId" clId="{AF1A4366-6186-4B2A-9F2F-F7D4F6F8D5D2}" dt="2024-01-21T02:32:28.500" v="227" actId="208"/>
          <ac:picMkLst>
            <pc:docMk/>
            <pc:sldMk cId="2464838339" sldId="264"/>
            <ac:picMk id="5" creationId="{D6F16546-71C6-0B29-0962-570863C8817E}"/>
          </ac:picMkLst>
        </pc:picChg>
        <pc:picChg chg="add mod ord">
          <ac:chgData name="Marcio Monteiro" userId="aef6e9f59deaac01" providerId="LiveId" clId="{AF1A4366-6186-4B2A-9F2F-F7D4F6F8D5D2}" dt="2024-01-21T02:32:54.270" v="239" actId="170"/>
          <ac:picMkLst>
            <pc:docMk/>
            <pc:sldMk cId="2464838339" sldId="264"/>
            <ac:picMk id="6" creationId="{0645215E-51AE-E275-A779-AE76B79CD7DA}"/>
          </ac:picMkLst>
        </pc:picChg>
        <pc:picChg chg="add mod">
          <ac:chgData name="Marcio Monteiro" userId="aef6e9f59deaac01" providerId="LiveId" clId="{AF1A4366-6186-4B2A-9F2F-F7D4F6F8D5D2}" dt="2024-01-21T02:32:29.897" v="228" actId="208"/>
          <ac:picMkLst>
            <pc:docMk/>
            <pc:sldMk cId="2464838339" sldId="264"/>
            <ac:picMk id="7" creationId="{A261C8C6-27D3-BDAD-7C80-2AE353F349ED}"/>
          </ac:picMkLst>
        </pc:picChg>
        <pc:picChg chg="add mod">
          <ac:chgData name="Marcio Monteiro" userId="aef6e9f59deaac01" providerId="LiveId" clId="{AF1A4366-6186-4B2A-9F2F-F7D4F6F8D5D2}" dt="2024-01-21T02:33:57.328" v="247" actId="1076"/>
          <ac:picMkLst>
            <pc:docMk/>
            <pc:sldMk cId="2464838339" sldId="264"/>
            <ac:picMk id="10" creationId="{57C46738-29F0-2846-FED3-B28FCE98E14D}"/>
          </ac:picMkLst>
        </pc:picChg>
      </pc:sldChg>
      <pc:sldChg chg="addSp delSp modSp new mod modTransition setBg modAnim">
        <pc:chgData name="Marcio Monteiro" userId="aef6e9f59deaac01" providerId="LiveId" clId="{AF1A4366-6186-4B2A-9F2F-F7D4F6F8D5D2}" dt="2024-01-22T19:50:47.650" v="611"/>
        <pc:sldMkLst>
          <pc:docMk/>
          <pc:sldMk cId="2043826785" sldId="265"/>
        </pc:sldMkLst>
        <pc:spChg chg="add del mod">
          <ac:chgData name="Marcio Monteiro" userId="aef6e9f59deaac01" providerId="LiveId" clId="{AF1A4366-6186-4B2A-9F2F-F7D4F6F8D5D2}" dt="2024-01-21T02:35:16.316" v="252" actId="478"/>
          <ac:spMkLst>
            <pc:docMk/>
            <pc:sldMk cId="2043826785" sldId="265"/>
            <ac:spMk id="2" creationId="{44464A7C-891D-FA95-7014-A7D2BE5E409B}"/>
          </ac:spMkLst>
        </pc:spChg>
        <pc:spChg chg="add del mod">
          <ac:chgData name="Marcio Monteiro" userId="aef6e9f59deaac01" providerId="LiveId" clId="{AF1A4366-6186-4B2A-9F2F-F7D4F6F8D5D2}" dt="2024-01-21T02:35:16.316" v="252" actId="478"/>
          <ac:spMkLst>
            <pc:docMk/>
            <pc:sldMk cId="2043826785" sldId="265"/>
            <ac:spMk id="3" creationId="{03BBA22E-DC5C-B3C2-1F93-F46BC2F53AAC}"/>
          </ac:spMkLst>
        </pc:spChg>
        <pc:spChg chg="add mod">
          <ac:chgData name="Marcio Monteiro" userId="aef6e9f59deaac01" providerId="LiveId" clId="{AF1A4366-6186-4B2A-9F2F-F7D4F6F8D5D2}" dt="2024-01-21T02:37:34.608" v="281" actId="1076"/>
          <ac:spMkLst>
            <pc:docMk/>
            <pc:sldMk cId="2043826785" sldId="265"/>
            <ac:spMk id="5" creationId="{EA995633-AD3B-9E51-78D6-06C05E22AA24}"/>
          </ac:spMkLst>
        </pc:spChg>
        <pc:spChg chg="add mod">
          <ac:chgData name="Marcio Monteiro" userId="aef6e9f59deaac01" providerId="LiveId" clId="{AF1A4366-6186-4B2A-9F2F-F7D4F6F8D5D2}" dt="2024-01-21T02:37:31.102" v="280" actId="1076"/>
          <ac:spMkLst>
            <pc:docMk/>
            <pc:sldMk cId="2043826785" sldId="265"/>
            <ac:spMk id="7" creationId="{F3A06A14-95F9-916F-2778-2F9009A2FAA8}"/>
          </ac:spMkLst>
        </pc:spChg>
        <pc:spChg chg="add mod">
          <ac:chgData name="Marcio Monteiro" userId="aef6e9f59deaac01" providerId="LiveId" clId="{AF1A4366-6186-4B2A-9F2F-F7D4F6F8D5D2}" dt="2024-01-21T02:37:31.102" v="280" actId="1076"/>
          <ac:spMkLst>
            <pc:docMk/>
            <pc:sldMk cId="2043826785" sldId="265"/>
            <ac:spMk id="8" creationId="{D64E89B9-0A58-07B2-ADCC-116F181A4282}"/>
          </ac:spMkLst>
        </pc:spChg>
        <pc:spChg chg="add mod">
          <ac:chgData name="Marcio Monteiro" userId="aef6e9f59deaac01" providerId="LiveId" clId="{AF1A4366-6186-4B2A-9F2F-F7D4F6F8D5D2}" dt="2024-01-21T02:37:26.486" v="279" actId="1076"/>
          <ac:spMkLst>
            <pc:docMk/>
            <pc:sldMk cId="2043826785" sldId="265"/>
            <ac:spMk id="10" creationId="{45F72BB2-0BB6-63A5-CB9B-A1CD7F2B10AE}"/>
          </ac:spMkLst>
        </pc:spChg>
        <pc:spChg chg="add mod">
          <ac:chgData name="Marcio Monteiro" userId="aef6e9f59deaac01" providerId="LiveId" clId="{AF1A4366-6186-4B2A-9F2F-F7D4F6F8D5D2}" dt="2024-01-21T02:37:22.588" v="278" actId="1076"/>
          <ac:spMkLst>
            <pc:docMk/>
            <pc:sldMk cId="2043826785" sldId="265"/>
            <ac:spMk id="11" creationId="{52FBE8F1-C09D-A73B-1352-E7A5E5301BAD}"/>
          </ac:spMkLst>
        </pc:spChg>
        <pc:picChg chg="add mod">
          <ac:chgData name="Marcio Monteiro" userId="aef6e9f59deaac01" providerId="LiveId" clId="{AF1A4366-6186-4B2A-9F2F-F7D4F6F8D5D2}" dt="2024-01-22T19:50:40.186" v="610" actId="1076"/>
          <ac:picMkLst>
            <pc:docMk/>
            <pc:sldMk cId="2043826785" sldId="265"/>
            <ac:picMk id="2" creationId="{30E1C832-B90F-DCC7-3F5E-02C20691F417}"/>
          </ac:picMkLst>
        </pc:picChg>
        <pc:picChg chg="add mod">
          <ac:chgData name="Marcio Monteiro" userId="aef6e9f59deaac01" providerId="LiveId" clId="{AF1A4366-6186-4B2A-9F2F-F7D4F6F8D5D2}" dt="2024-01-21T02:35:38.949" v="257" actId="1076"/>
          <ac:picMkLst>
            <pc:docMk/>
            <pc:sldMk cId="2043826785" sldId="265"/>
            <ac:picMk id="4" creationId="{EFD987A7-F4A3-ECC1-8B2A-D06D73E0ED4F}"/>
          </ac:picMkLst>
        </pc:picChg>
        <pc:picChg chg="add mod">
          <ac:chgData name="Marcio Monteiro" userId="aef6e9f59deaac01" providerId="LiveId" clId="{AF1A4366-6186-4B2A-9F2F-F7D4F6F8D5D2}" dt="2024-01-21T02:37:26.486" v="279" actId="1076"/>
          <ac:picMkLst>
            <pc:docMk/>
            <pc:sldMk cId="2043826785" sldId="265"/>
            <ac:picMk id="6" creationId="{D489A623-7DBE-B3FA-70A3-AE5D25806773}"/>
          </ac:picMkLst>
        </pc:picChg>
        <pc:picChg chg="add mod">
          <ac:chgData name="Marcio Monteiro" userId="aef6e9f59deaac01" providerId="LiveId" clId="{AF1A4366-6186-4B2A-9F2F-F7D4F6F8D5D2}" dt="2024-01-21T02:37:12.422" v="276" actId="1076"/>
          <ac:picMkLst>
            <pc:docMk/>
            <pc:sldMk cId="2043826785" sldId="265"/>
            <ac:picMk id="9" creationId="{270E33EE-CB5D-1B4A-B854-A937C6FBDE2D}"/>
          </ac:picMkLst>
        </pc:picChg>
        <pc:picChg chg="add mod">
          <ac:chgData name="Marcio Monteiro" userId="aef6e9f59deaac01" providerId="LiveId" clId="{AF1A4366-6186-4B2A-9F2F-F7D4F6F8D5D2}" dt="2024-01-21T02:38:22.899" v="286"/>
          <ac:picMkLst>
            <pc:docMk/>
            <pc:sldMk cId="2043826785" sldId="265"/>
            <ac:picMk id="12" creationId="{CBCE482E-FEF8-27E3-E28A-429363206F9A}"/>
          </ac:picMkLst>
        </pc:picChg>
      </pc:sldChg>
      <pc:sldChg chg="addSp modSp new mod modTransition setBg modAnim">
        <pc:chgData name="Marcio Monteiro" userId="aef6e9f59deaac01" providerId="LiveId" clId="{AF1A4366-6186-4B2A-9F2F-F7D4F6F8D5D2}" dt="2024-01-22T19:52:16.327" v="629"/>
        <pc:sldMkLst>
          <pc:docMk/>
          <pc:sldMk cId="1459252553" sldId="266"/>
        </pc:sldMkLst>
        <pc:spChg chg="add mod">
          <ac:chgData name="Marcio Monteiro" userId="aef6e9f59deaac01" providerId="LiveId" clId="{AF1A4366-6186-4B2A-9F2F-F7D4F6F8D5D2}" dt="2024-01-21T02:39:57.594" v="290"/>
          <ac:spMkLst>
            <pc:docMk/>
            <pc:sldMk cId="1459252553" sldId="266"/>
            <ac:spMk id="3" creationId="{4C4C2F10-768C-C49E-8C0B-B4EF95DDA198}"/>
          </ac:spMkLst>
        </pc:spChg>
        <pc:spChg chg="add mod">
          <ac:chgData name="Marcio Monteiro" userId="aef6e9f59deaac01" providerId="LiveId" clId="{AF1A4366-6186-4B2A-9F2F-F7D4F6F8D5D2}" dt="2024-01-21T02:39:57.594" v="290"/>
          <ac:spMkLst>
            <pc:docMk/>
            <pc:sldMk cId="1459252553" sldId="266"/>
            <ac:spMk id="4" creationId="{411BF805-B28B-8078-C1F7-F00965FC5EEE}"/>
          </ac:spMkLst>
        </pc:spChg>
        <pc:spChg chg="add mod">
          <ac:chgData name="Marcio Monteiro" userId="aef6e9f59deaac01" providerId="LiveId" clId="{AF1A4366-6186-4B2A-9F2F-F7D4F6F8D5D2}" dt="2024-01-22T19:51:29.503" v="616" actId="164"/>
          <ac:spMkLst>
            <pc:docMk/>
            <pc:sldMk cId="1459252553" sldId="266"/>
            <ac:spMk id="5" creationId="{E136949F-E240-56FE-20C7-564D6A1A0A21}"/>
          </ac:spMkLst>
        </pc:spChg>
        <pc:spChg chg="add mod">
          <ac:chgData name="Marcio Monteiro" userId="aef6e9f59deaac01" providerId="LiveId" clId="{AF1A4366-6186-4B2A-9F2F-F7D4F6F8D5D2}" dt="2024-01-22T19:51:29.503" v="616" actId="164"/>
          <ac:spMkLst>
            <pc:docMk/>
            <pc:sldMk cId="1459252553" sldId="266"/>
            <ac:spMk id="6" creationId="{E7A4A09E-64F2-09BB-9AD7-8481B939F9D2}"/>
          </ac:spMkLst>
        </pc:spChg>
        <pc:spChg chg="add mod">
          <ac:chgData name="Marcio Monteiro" userId="aef6e9f59deaac01" providerId="LiveId" clId="{AF1A4366-6186-4B2A-9F2F-F7D4F6F8D5D2}" dt="2024-01-21T02:41:37.298" v="308" actId="1038"/>
          <ac:spMkLst>
            <pc:docMk/>
            <pc:sldMk cId="1459252553" sldId="266"/>
            <ac:spMk id="7" creationId="{93DFD134-1F5A-1A27-91CA-AFDC59D3E505}"/>
          </ac:spMkLst>
        </pc:spChg>
        <pc:spChg chg="add mod">
          <ac:chgData name="Marcio Monteiro" userId="aef6e9f59deaac01" providerId="LiveId" clId="{AF1A4366-6186-4B2A-9F2F-F7D4F6F8D5D2}" dt="2024-01-21T02:41:37.298" v="308" actId="1038"/>
          <ac:spMkLst>
            <pc:docMk/>
            <pc:sldMk cId="1459252553" sldId="266"/>
            <ac:spMk id="8" creationId="{498D713A-83C5-C021-250B-DB48F5DCAF56}"/>
          </ac:spMkLst>
        </pc:spChg>
        <pc:spChg chg="add mod">
          <ac:chgData name="Marcio Monteiro" userId="aef6e9f59deaac01" providerId="LiveId" clId="{AF1A4366-6186-4B2A-9F2F-F7D4F6F8D5D2}" dt="2024-01-21T02:41:42.601" v="309" actId="571"/>
          <ac:spMkLst>
            <pc:docMk/>
            <pc:sldMk cId="1459252553" sldId="266"/>
            <ac:spMk id="10" creationId="{210FE367-90FE-B590-7224-25E8938DB06E}"/>
          </ac:spMkLst>
        </pc:spChg>
        <pc:spChg chg="add mod">
          <ac:chgData name="Marcio Monteiro" userId="aef6e9f59deaac01" providerId="LiveId" clId="{AF1A4366-6186-4B2A-9F2F-F7D4F6F8D5D2}" dt="2024-01-21T02:41:42.601" v="309" actId="571"/>
          <ac:spMkLst>
            <pc:docMk/>
            <pc:sldMk cId="1459252553" sldId="266"/>
            <ac:spMk id="11" creationId="{061ABE92-713C-A92E-04EE-B738C6C4C24B}"/>
          </ac:spMkLst>
        </pc:spChg>
        <pc:spChg chg="add mod">
          <ac:chgData name="Marcio Monteiro" userId="aef6e9f59deaac01" providerId="LiveId" clId="{AF1A4366-6186-4B2A-9F2F-F7D4F6F8D5D2}" dt="2024-01-21T02:41:50.740" v="310" actId="571"/>
          <ac:spMkLst>
            <pc:docMk/>
            <pc:sldMk cId="1459252553" sldId="266"/>
            <ac:spMk id="13" creationId="{DB1B11A0-7795-407A-0AE1-21ECD77E1F63}"/>
          </ac:spMkLst>
        </pc:spChg>
        <pc:spChg chg="add mod">
          <ac:chgData name="Marcio Monteiro" userId="aef6e9f59deaac01" providerId="LiveId" clId="{AF1A4366-6186-4B2A-9F2F-F7D4F6F8D5D2}" dt="2024-01-21T02:41:50.740" v="310" actId="571"/>
          <ac:spMkLst>
            <pc:docMk/>
            <pc:sldMk cId="1459252553" sldId="266"/>
            <ac:spMk id="14" creationId="{8A3EABA4-3182-AC87-3C72-34F05FC98334}"/>
          </ac:spMkLst>
        </pc:spChg>
        <pc:spChg chg="add mod">
          <ac:chgData name="Marcio Monteiro" userId="aef6e9f59deaac01" providerId="LiveId" clId="{AF1A4366-6186-4B2A-9F2F-F7D4F6F8D5D2}" dt="2024-01-21T02:45:42.003" v="326" actId="1076"/>
          <ac:spMkLst>
            <pc:docMk/>
            <pc:sldMk cId="1459252553" sldId="266"/>
            <ac:spMk id="16" creationId="{7EE5CF2E-68B3-608C-26AD-310C66E46665}"/>
          </ac:spMkLst>
        </pc:spChg>
        <pc:grpChg chg="add mod">
          <ac:chgData name="Marcio Monteiro" userId="aef6e9f59deaac01" providerId="LiveId" clId="{AF1A4366-6186-4B2A-9F2F-F7D4F6F8D5D2}" dt="2024-01-22T19:51:29.503" v="616" actId="164"/>
          <ac:grpSpMkLst>
            <pc:docMk/>
            <pc:sldMk cId="1459252553" sldId="266"/>
            <ac:grpSpMk id="18" creationId="{1C88CA4D-CEA8-3756-0853-1F479E12305D}"/>
          </ac:grpSpMkLst>
        </pc:grpChg>
        <pc:picChg chg="add mod">
          <ac:chgData name="Marcio Monteiro" userId="aef6e9f59deaac01" providerId="LiveId" clId="{AF1A4366-6186-4B2A-9F2F-F7D4F6F8D5D2}" dt="2024-01-21T02:39:35.915" v="289"/>
          <ac:picMkLst>
            <pc:docMk/>
            <pc:sldMk cId="1459252553" sldId="266"/>
            <ac:picMk id="2" creationId="{68A9EAC8-580F-A18B-A1D4-99722987A5B1}"/>
          </ac:picMkLst>
        </pc:picChg>
        <pc:picChg chg="add mod">
          <ac:chgData name="Marcio Monteiro" userId="aef6e9f59deaac01" providerId="LiveId" clId="{AF1A4366-6186-4B2A-9F2F-F7D4F6F8D5D2}" dt="2024-01-21T02:42:53.340" v="311" actId="14826"/>
          <ac:picMkLst>
            <pc:docMk/>
            <pc:sldMk cId="1459252553" sldId="266"/>
            <ac:picMk id="9" creationId="{E3C683EF-6F1A-B140-6A0F-FA78FC71129F}"/>
          </ac:picMkLst>
        </pc:picChg>
        <pc:picChg chg="add mod">
          <ac:chgData name="Marcio Monteiro" userId="aef6e9f59deaac01" providerId="LiveId" clId="{AF1A4366-6186-4B2A-9F2F-F7D4F6F8D5D2}" dt="2024-01-21T02:43:24.826" v="318" actId="1076"/>
          <ac:picMkLst>
            <pc:docMk/>
            <pc:sldMk cId="1459252553" sldId="266"/>
            <ac:picMk id="12" creationId="{781AAB78-6930-1C22-CED4-07ABD0971DBD}"/>
          </ac:picMkLst>
        </pc:picChg>
        <pc:picChg chg="add mod">
          <ac:chgData name="Marcio Monteiro" userId="aef6e9f59deaac01" providerId="LiveId" clId="{AF1A4366-6186-4B2A-9F2F-F7D4F6F8D5D2}" dt="2024-01-21T02:43:17.431" v="315" actId="1076"/>
          <ac:picMkLst>
            <pc:docMk/>
            <pc:sldMk cId="1459252553" sldId="266"/>
            <ac:picMk id="15" creationId="{5C0DBC57-D13E-A40D-1E1D-20DBEE9DD035}"/>
          </ac:picMkLst>
        </pc:picChg>
        <pc:picChg chg="add mod">
          <ac:chgData name="Marcio Monteiro" userId="aef6e9f59deaac01" providerId="LiveId" clId="{AF1A4366-6186-4B2A-9F2F-F7D4F6F8D5D2}" dt="2024-01-21T02:45:54.417" v="329" actId="1076"/>
          <ac:picMkLst>
            <pc:docMk/>
            <pc:sldMk cId="1459252553" sldId="266"/>
            <ac:picMk id="17" creationId="{26EC0903-3E29-3968-C959-2C51DD6DA891}"/>
          </ac:picMkLst>
        </pc:picChg>
      </pc:sldChg>
      <pc:sldChg chg="addSp modSp new mod modTransition setBg modAnim">
        <pc:chgData name="Marcio Monteiro" userId="aef6e9f59deaac01" providerId="LiveId" clId="{AF1A4366-6186-4B2A-9F2F-F7D4F6F8D5D2}" dt="2024-01-22T19:54:04.936" v="648"/>
        <pc:sldMkLst>
          <pc:docMk/>
          <pc:sldMk cId="1859031339" sldId="267"/>
        </pc:sldMkLst>
        <pc:spChg chg="add mod">
          <ac:chgData name="Marcio Monteiro" userId="aef6e9f59deaac01" providerId="LiveId" clId="{AF1A4366-6186-4B2A-9F2F-F7D4F6F8D5D2}" dt="2024-01-21T02:48:41.105" v="333"/>
          <ac:spMkLst>
            <pc:docMk/>
            <pc:sldMk cId="1859031339" sldId="267"/>
            <ac:spMk id="3" creationId="{16D31D0E-DB3D-A0DB-3A2E-FEDB912FA704}"/>
          </ac:spMkLst>
        </pc:spChg>
        <pc:spChg chg="add mod">
          <ac:chgData name="Marcio Monteiro" userId="aef6e9f59deaac01" providerId="LiveId" clId="{AF1A4366-6186-4B2A-9F2F-F7D4F6F8D5D2}" dt="2024-01-21T02:48:41.105" v="333"/>
          <ac:spMkLst>
            <pc:docMk/>
            <pc:sldMk cId="1859031339" sldId="267"/>
            <ac:spMk id="4" creationId="{1DD82BA0-F816-A3AE-25D3-6D7282B294DC}"/>
          </ac:spMkLst>
        </pc:spChg>
        <pc:spChg chg="add mod">
          <ac:chgData name="Marcio Monteiro" userId="aef6e9f59deaac01" providerId="LiveId" clId="{AF1A4366-6186-4B2A-9F2F-F7D4F6F8D5D2}" dt="2024-01-22T19:52:58.556" v="633" actId="164"/>
          <ac:spMkLst>
            <pc:docMk/>
            <pc:sldMk cId="1859031339" sldId="267"/>
            <ac:spMk id="5" creationId="{0E6D9CBE-7894-F667-99FF-9E493F13202A}"/>
          </ac:spMkLst>
        </pc:spChg>
        <pc:spChg chg="add mod">
          <ac:chgData name="Marcio Monteiro" userId="aef6e9f59deaac01" providerId="LiveId" clId="{AF1A4366-6186-4B2A-9F2F-F7D4F6F8D5D2}" dt="2024-01-22T19:52:58.556" v="633" actId="164"/>
          <ac:spMkLst>
            <pc:docMk/>
            <pc:sldMk cId="1859031339" sldId="267"/>
            <ac:spMk id="6" creationId="{25C7E9F0-B077-DC46-2419-7F334FBBEB42}"/>
          </ac:spMkLst>
        </pc:spChg>
        <pc:spChg chg="add mod">
          <ac:chgData name="Marcio Monteiro" userId="aef6e9f59deaac01" providerId="LiveId" clId="{AF1A4366-6186-4B2A-9F2F-F7D4F6F8D5D2}" dt="2024-01-21T02:51:15.676" v="365" actId="1076"/>
          <ac:spMkLst>
            <pc:docMk/>
            <pc:sldMk cId="1859031339" sldId="267"/>
            <ac:spMk id="17" creationId="{5ADFA810-16AA-8937-D42F-146642A0C6BF}"/>
          </ac:spMkLst>
        </pc:spChg>
        <pc:spChg chg="add mod">
          <ac:chgData name="Marcio Monteiro" userId="aef6e9f59deaac01" providerId="LiveId" clId="{AF1A4366-6186-4B2A-9F2F-F7D4F6F8D5D2}" dt="2024-01-21T02:51:10.711" v="364" actId="1076"/>
          <ac:spMkLst>
            <pc:docMk/>
            <pc:sldMk cId="1859031339" sldId="267"/>
            <ac:spMk id="18" creationId="{45D78945-1216-2C8E-6611-5E12AA0158E3}"/>
          </ac:spMkLst>
        </pc:spChg>
        <pc:spChg chg="add mod">
          <ac:chgData name="Marcio Monteiro" userId="aef6e9f59deaac01" providerId="LiveId" clId="{AF1A4366-6186-4B2A-9F2F-F7D4F6F8D5D2}" dt="2024-01-21T02:51:21.883" v="368" actId="20577"/>
          <ac:spMkLst>
            <pc:docMk/>
            <pc:sldMk cId="1859031339" sldId="267"/>
            <ac:spMk id="19" creationId="{AB6BCE85-9016-9B68-40CD-53B3CEE65558}"/>
          </ac:spMkLst>
        </pc:spChg>
        <pc:spChg chg="add mod">
          <ac:chgData name="Marcio Monteiro" userId="aef6e9f59deaac01" providerId="LiveId" clId="{AF1A4366-6186-4B2A-9F2F-F7D4F6F8D5D2}" dt="2024-01-21T02:51:29.266" v="371" actId="20577"/>
          <ac:spMkLst>
            <pc:docMk/>
            <pc:sldMk cId="1859031339" sldId="267"/>
            <ac:spMk id="20" creationId="{30493A51-1B47-7EFD-A435-BD9D08A40321}"/>
          </ac:spMkLst>
        </pc:spChg>
        <pc:spChg chg="add mod">
          <ac:chgData name="Marcio Monteiro" userId="aef6e9f59deaac01" providerId="LiveId" clId="{AF1A4366-6186-4B2A-9F2F-F7D4F6F8D5D2}" dt="2024-01-21T02:52:20.876" v="383" actId="1035"/>
          <ac:spMkLst>
            <pc:docMk/>
            <pc:sldMk cId="1859031339" sldId="267"/>
            <ac:spMk id="21" creationId="{AFC73DE8-FD58-9B32-66F7-9BC3CBD9FE5E}"/>
          </ac:spMkLst>
        </pc:spChg>
        <pc:grpChg chg="add mod">
          <ac:chgData name="Marcio Monteiro" userId="aef6e9f59deaac01" providerId="LiveId" clId="{AF1A4366-6186-4B2A-9F2F-F7D4F6F8D5D2}" dt="2024-01-22T19:52:58.556" v="633" actId="164"/>
          <ac:grpSpMkLst>
            <pc:docMk/>
            <pc:sldMk cId="1859031339" sldId="267"/>
            <ac:grpSpMk id="9" creationId="{0F639B88-DE8C-13B4-AE65-335B3242340F}"/>
          </ac:grpSpMkLst>
        </pc:grpChg>
        <pc:picChg chg="add mod">
          <ac:chgData name="Marcio Monteiro" userId="aef6e9f59deaac01" providerId="LiveId" clId="{AF1A4366-6186-4B2A-9F2F-F7D4F6F8D5D2}" dt="2024-01-21T02:48:36.049" v="332"/>
          <ac:picMkLst>
            <pc:docMk/>
            <pc:sldMk cId="1859031339" sldId="267"/>
            <ac:picMk id="2" creationId="{E9D0080B-633A-33AB-ED04-DF710CBE4618}"/>
          </ac:picMkLst>
        </pc:picChg>
        <pc:picChg chg="add mod">
          <ac:chgData name="Marcio Monteiro" userId="aef6e9f59deaac01" providerId="LiveId" clId="{AF1A4366-6186-4B2A-9F2F-F7D4F6F8D5D2}" dt="2024-01-21T02:49:54.058" v="341" actId="1076"/>
          <ac:picMkLst>
            <pc:docMk/>
            <pc:sldMk cId="1859031339" sldId="267"/>
            <ac:picMk id="7" creationId="{E02F6059-3549-429E-580C-80F65B7E35D7}"/>
          </ac:picMkLst>
        </pc:picChg>
        <pc:picChg chg="add mod">
          <ac:chgData name="Marcio Monteiro" userId="aef6e9f59deaac01" providerId="LiveId" clId="{AF1A4366-6186-4B2A-9F2F-F7D4F6F8D5D2}" dt="2024-01-21T02:52:33.052" v="386" actId="688"/>
          <ac:picMkLst>
            <pc:docMk/>
            <pc:sldMk cId="1859031339" sldId="267"/>
            <ac:picMk id="22" creationId="{B0CC8B40-8896-B1FC-0CCB-F0DE86745242}"/>
          </ac:picMkLst>
        </pc:picChg>
        <pc:cxnChg chg="add mod">
          <ac:chgData name="Marcio Monteiro" userId="aef6e9f59deaac01" providerId="LiveId" clId="{AF1A4366-6186-4B2A-9F2F-F7D4F6F8D5D2}" dt="2024-01-21T02:50:42.178" v="351" actId="14100"/>
          <ac:cxnSpMkLst>
            <pc:docMk/>
            <pc:sldMk cId="1859031339" sldId="267"/>
            <ac:cxnSpMk id="8" creationId="{A0572C33-F0F1-E24C-AD01-246C3E1C2151}"/>
          </ac:cxnSpMkLst>
        </pc:cxnChg>
        <pc:cxnChg chg="add mod">
          <ac:chgData name="Marcio Monteiro" userId="aef6e9f59deaac01" providerId="LiveId" clId="{AF1A4366-6186-4B2A-9F2F-F7D4F6F8D5D2}" dt="2024-01-21T02:50:39.726" v="350" actId="14100"/>
          <ac:cxnSpMkLst>
            <pc:docMk/>
            <pc:sldMk cId="1859031339" sldId="267"/>
            <ac:cxnSpMk id="10" creationId="{0C9F8E78-6F7B-C963-449E-CFEC77AB3A69}"/>
          </ac:cxnSpMkLst>
        </pc:cxnChg>
        <pc:cxnChg chg="add mod">
          <ac:chgData name="Marcio Monteiro" userId="aef6e9f59deaac01" providerId="LiveId" clId="{AF1A4366-6186-4B2A-9F2F-F7D4F6F8D5D2}" dt="2024-01-21T02:50:35.660" v="349" actId="14100"/>
          <ac:cxnSpMkLst>
            <pc:docMk/>
            <pc:sldMk cId="1859031339" sldId="267"/>
            <ac:cxnSpMk id="12" creationId="{79ADE5F9-082C-5559-B538-1F3F0C21F487}"/>
          </ac:cxnSpMkLst>
        </pc:cxnChg>
      </pc:sldChg>
      <pc:sldChg chg="addSp modSp new mod modTransition setBg modAnim">
        <pc:chgData name="Marcio Monteiro" userId="aef6e9f59deaac01" providerId="LiveId" clId="{AF1A4366-6186-4B2A-9F2F-F7D4F6F8D5D2}" dt="2024-01-22T19:57:31.341" v="677"/>
        <pc:sldMkLst>
          <pc:docMk/>
          <pc:sldMk cId="993132902" sldId="268"/>
        </pc:sldMkLst>
        <pc:spChg chg="add mod">
          <ac:chgData name="Marcio Monteiro" userId="aef6e9f59deaac01" providerId="LiveId" clId="{AF1A4366-6186-4B2A-9F2F-F7D4F6F8D5D2}" dt="2024-01-22T19:20:57.014" v="389"/>
          <ac:spMkLst>
            <pc:docMk/>
            <pc:sldMk cId="993132902" sldId="268"/>
            <ac:spMk id="3" creationId="{A6E06FFE-5609-B135-3818-DADAE27BE2A4}"/>
          </ac:spMkLst>
        </pc:spChg>
        <pc:spChg chg="add mod">
          <ac:chgData name="Marcio Monteiro" userId="aef6e9f59deaac01" providerId="LiveId" clId="{AF1A4366-6186-4B2A-9F2F-F7D4F6F8D5D2}" dt="2024-01-22T19:20:57.014" v="389"/>
          <ac:spMkLst>
            <pc:docMk/>
            <pc:sldMk cId="993132902" sldId="268"/>
            <ac:spMk id="4" creationId="{9EC86266-B28A-56A7-FA94-830AD177A1E1}"/>
          </ac:spMkLst>
        </pc:spChg>
        <pc:spChg chg="mod">
          <ac:chgData name="Marcio Monteiro" userId="aef6e9f59deaac01" providerId="LiveId" clId="{AF1A4366-6186-4B2A-9F2F-F7D4F6F8D5D2}" dt="2024-01-22T19:22:16.776" v="390"/>
          <ac:spMkLst>
            <pc:docMk/>
            <pc:sldMk cId="993132902" sldId="268"/>
            <ac:spMk id="6" creationId="{CFA8BD3E-346C-F60A-0B6F-D98DF3D321D1}"/>
          </ac:spMkLst>
        </pc:spChg>
        <pc:spChg chg="add mod">
          <ac:chgData name="Marcio Monteiro" userId="aef6e9f59deaac01" providerId="LiveId" clId="{AF1A4366-6186-4B2A-9F2F-F7D4F6F8D5D2}" dt="2024-01-22T19:23:31.851" v="407" actId="1076"/>
          <ac:spMkLst>
            <pc:docMk/>
            <pc:sldMk cId="993132902" sldId="268"/>
            <ac:spMk id="8" creationId="{E3D06D75-2A1C-E6EA-1A80-AE90B8D4D9FD}"/>
          </ac:spMkLst>
        </pc:spChg>
        <pc:spChg chg="add mod">
          <ac:chgData name="Marcio Monteiro" userId="aef6e9f59deaac01" providerId="LiveId" clId="{AF1A4366-6186-4B2A-9F2F-F7D4F6F8D5D2}" dt="2024-01-22T19:23:31.851" v="407" actId="1076"/>
          <ac:spMkLst>
            <pc:docMk/>
            <pc:sldMk cId="993132902" sldId="268"/>
            <ac:spMk id="9" creationId="{C2F33A0F-9A27-6A97-C300-DCAC468B0238}"/>
          </ac:spMkLst>
        </pc:spChg>
        <pc:spChg chg="add mod">
          <ac:chgData name="Marcio Monteiro" userId="aef6e9f59deaac01" providerId="LiveId" clId="{AF1A4366-6186-4B2A-9F2F-F7D4F6F8D5D2}" dt="2024-01-22T19:23:22.278" v="406" actId="1076"/>
          <ac:spMkLst>
            <pc:docMk/>
            <pc:sldMk cId="993132902" sldId="268"/>
            <ac:spMk id="11" creationId="{A3503607-0F09-14E6-9787-CDD59A0A357E}"/>
          </ac:spMkLst>
        </pc:spChg>
        <pc:spChg chg="add mod">
          <ac:chgData name="Marcio Monteiro" userId="aef6e9f59deaac01" providerId="LiveId" clId="{AF1A4366-6186-4B2A-9F2F-F7D4F6F8D5D2}" dt="2024-01-22T19:23:22.278" v="406" actId="1076"/>
          <ac:spMkLst>
            <pc:docMk/>
            <pc:sldMk cId="993132902" sldId="268"/>
            <ac:spMk id="12" creationId="{0A57A198-0753-880F-4CF5-7CEEF742D958}"/>
          </ac:spMkLst>
        </pc:spChg>
        <pc:spChg chg="add mod">
          <ac:chgData name="Marcio Monteiro" userId="aef6e9f59deaac01" providerId="LiveId" clId="{AF1A4366-6186-4B2A-9F2F-F7D4F6F8D5D2}" dt="2024-01-22T19:24:09.647" v="416" actId="1076"/>
          <ac:spMkLst>
            <pc:docMk/>
            <pc:sldMk cId="993132902" sldId="268"/>
            <ac:spMk id="14" creationId="{9907A270-B2B8-5A02-B64F-BC4C59FDA50E}"/>
          </ac:spMkLst>
        </pc:spChg>
        <pc:grpChg chg="add mod">
          <ac:chgData name="Marcio Monteiro" userId="aef6e9f59deaac01" providerId="LiveId" clId="{AF1A4366-6186-4B2A-9F2F-F7D4F6F8D5D2}" dt="2024-01-22T19:23:35.829" v="412" actId="1037"/>
          <ac:grpSpMkLst>
            <pc:docMk/>
            <pc:sldMk cId="993132902" sldId="268"/>
            <ac:grpSpMk id="5" creationId="{CB17342D-DAE3-4EF4-9776-A50225F70F0C}"/>
          </ac:grpSpMkLst>
        </pc:grpChg>
        <pc:picChg chg="add mod">
          <ac:chgData name="Marcio Monteiro" userId="aef6e9f59deaac01" providerId="LiveId" clId="{AF1A4366-6186-4B2A-9F2F-F7D4F6F8D5D2}" dt="2024-01-22T19:20:57.014" v="389"/>
          <ac:picMkLst>
            <pc:docMk/>
            <pc:sldMk cId="993132902" sldId="268"/>
            <ac:picMk id="2" creationId="{F3C49750-E25D-4D6C-09AC-48422CA2A605}"/>
          </ac:picMkLst>
        </pc:picChg>
        <pc:picChg chg="mod">
          <ac:chgData name="Marcio Monteiro" userId="aef6e9f59deaac01" providerId="LiveId" clId="{AF1A4366-6186-4B2A-9F2F-F7D4F6F8D5D2}" dt="2024-01-22T19:22:16.776" v="390"/>
          <ac:picMkLst>
            <pc:docMk/>
            <pc:sldMk cId="993132902" sldId="268"/>
            <ac:picMk id="7" creationId="{A7B63B00-8D11-6DF7-4887-13D6505B4B11}"/>
          </ac:picMkLst>
        </pc:picChg>
        <pc:picChg chg="add mod">
          <ac:chgData name="Marcio Monteiro" userId="aef6e9f59deaac01" providerId="LiveId" clId="{AF1A4366-6186-4B2A-9F2F-F7D4F6F8D5D2}" dt="2024-01-22T19:23:31.851" v="407" actId="1076"/>
          <ac:picMkLst>
            <pc:docMk/>
            <pc:sldMk cId="993132902" sldId="268"/>
            <ac:picMk id="10" creationId="{CC1417FB-67F2-CEA8-9773-EA0FB7BE9148}"/>
          </ac:picMkLst>
        </pc:picChg>
        <pc:picChg chg="add mod">
          <ac:chgData name="Marcio Monteiro" userId="aef6e9f59deaac01" providerId="LiveId" clId="{AF1A4366-6186-4B2A-9F2F-F7D4F6F8D5D2}" dt="2024-01-22T19:23:47.296" v="414" actId="1076"/>
          <ac:picMkLst>
            <pc:docMk/>
            <pc:sldMk cId="993132902" sldId="268"/>
            <ac:picMk id="13" creationId="{B4BCAB24-A3A2-5A4B-B739-6973F4FF7723}"/>
          </ac:picMkLst>
        </pc:picChg>
        <pc:picChg chg="add mod">
          <ac:chgData name="Marcio Monteiro" userId="aef6e9f59deaac01" providerId="LiveId" clId="{AF1A4366-6186-4B2A-9F2F-F7D4F6F8D5D2}" dt="2024-01-22T19:24:18.981" v="418" actId="1076"/>
          <ac:picMkLst>
            <pc:docMk/>
            <pc:sldMk cId="993132902" sldId="268"/>
            <ac:picMk id="15" creationId="{AE4F2A1E-60B3-AF97-A663-D53AFC3E437B}"/>
          </ac:picMkLst>
        </pc:picChg>
      </pc:sldChg>
      <pc:sldChg chg="addSp modSp new mod modTransition setBg modAnim">
        <pc:chgData name="Marcio Monteiro" userId="aef6e9f59deaac01" providerId="LiveId" clId="{AF1A4366-6186-4B2A-9F2F-F7D4F6F8D5D2}" dt="2024-01-22T19:58:15.004" v="684"/>
        <pc:sldMkLst>
          <pc:docMk/>
          <pc:sldMk cId="3578625492" sldId="269"/>
        </pc:sldMkLst>
        <pc:spChg chg="add mod">
          <ac:chgData name="Marcio Monteiro" userId="aef6e9f59deaac01" providerId="LiveId" clId="{AF1A4366-6186-4B2A-9F2F-F7D4F6F8D5D2}" dt="2024-01-22T19:25:43.490" v="421"/>
          <ac:spMkLst>
            <pc:docMk/>
            <pc:sldMk cId="3578625492" sldId="269"/>
            <ac:spMk id="2" creationId="{B715C899-5133-9176-4D29-9A2E10F7242C}"/>
          </ac:spMkLst>
        </pc:spChg>
        <pc:spChg chg="add mod">
          <ac:chgData name="Marcio Monteiro" userId="aef6e9f59deaac01" providerId="LiveId" clId="{AF1A4366-6186-4B2A-9F2F-F7D4F6F8D5D2}" dt="2024-01-22T19:25:43.490" v="421"/>
          <ac:spMkLst>
            <pc:docMk/>
            <pc:sldMk cId="3578625492" sldId="269"/>
            <ac:spMk id="3" creationId="{4DDE3256-0D32-2B62-39DE-8F0F18D3B30D}"/>
          </ac:spMkLst>
        </pc:spChg>
        <pc:spChg chg="add mod">
          <ac:chgData name="Marcio Monteiro" userId="aef6e9f59deaac01" providerId="LiveId" clId="{AF1A4366-6186-4B2A-9F2F-F7D4F6F8D5D2}" dt="2024-01-22T19:25:43.490" v="421"/>
          <ac:spMkLst>
            <pc:docMk/>
            <pc:sldMk cId="3578625492" sldId="269"/>
            <ac:spMk id="4" creationId="{8D7AD3D4-96DA-CBD8-CC97-95B708F6695C}"/>
          </ac:spMkLst>
        </pc:spChg>
        <pc:spChg chg="add mod">
          <ac:chgData name="Marcio Monteiro" userId="aef6e9f59deaac01" providerId="LiveId" clId="{AF1A4366-6186-4B2A-9F2F-F7D4F6F8D5D2}" dt="2024-01-22T19:58:05.045" v="682" actId="164"/>
          <ac:spMkLst>
            <pc:docMk/>
            <pc:sldMk cId="3578625492" sldId="269"/>
            <ac:spMk id="11" creationId="{7E3299C4-1211-6B5F-EBA0-81B8D23DF925}"/>
          </ac:spMkLst>
        </pc:spChg>
        <pc:spChg chg="add mod">
          <ac:chgData name="Marcio Monteiro" userId="aef6e9f59deaac01" providerId="LiveId" clId="{AF1A4366-6186-4B2A-9F2F-F7D4F6F8D5D2}" dt="2024-01-22T19:58:05.045" v="682" actId="164"/>
          <ac:spMkLst>
            <pc:docMk/>
            <pc:sldMk cId="3578625492" sldId="269"/>
            <ac:spMk id="12" creationId="{5CF5A3F6-132E-E028-6224-70FDBD337FBE}"/>
          </ac:spMkLst>
        </pc:spChg>
        <pc:grpChg chg="add mod">
          <ac:chgData name="Marcio Monteiro" userId="aef6e9f59deaac01" providerId="LiveId" clId="{AF1A4366-6186-4B2A-9F2F-F7D4F6F8D5D2}" dt="2024-01-22T19:26:59.764" v="428" actId="1076"/>
          <ac:grpSpMkLst>
            <pc:docMk/>
            <pc:sldMk cId="3578625492" sldId="269"/>
            <ac:grpSpMk id="7" creationId="{3F046646-7281-00B3-B7AA-BD58898FEF43}"/>
          </ac:grpSpMkLst>
        </pc:grpChg>
        <pc:grpChg chg="add mod">
          <ac:chgData name="Marcio Monteiro" userId="aef6e9f59deaac01" providerId="LiveId" clId="{AF1A4366-6186-4B2A-9F2F-F7D4F6F8D5D2}" dt="2024-01-22T19:58:05.045" v="682" actId="164"/>
          <ac:grpSpMkLst>
            <pc:docMk/>
            <pc:sldMk cId="3578625492" sldId="269"/>
            <ac:grpSpMk id="13" creationId="{D86CDBF8-7F9F-4154-E9ED-0F0FFD733A2A}"/>
          </ac:grpSpMkLst>
        </pc:grpChg>
        <pc:picChg chg="add mod">
          <ac:chgData name="Marcio Monteiro" userId="aef6e9f59deaac01" providerId="LiveId" clId="{AF1A4366-6186-4B2A-9F2F-F7D4F6F8D5D2}" dt="2024-01-22T19:25:43.490" v="421"/>
          <ac:picMkLst>
            <pc:docMk/>
            <pc:sldMk cId="3578625492" sldId="269"/>
            <ac:picMk id="5" creationId="{2A38181C-43B4-7326-E1BC-05EB0DC1F500}"/>
          </ac:picMkLst>
        </pc:picChg>
        <pc:picChg chg="add mod">
          <ac:chgData name="Marcio Monteiro" userId="aef6e9f59deaac01" providerId="LiveId" clId="{AF1A4366-6186-4B2A-9F2F-F7D4F6F8D5D2}" dt="2024-01-22T19:25:51.638" v="423" actId="167"/>
          <ac:picMkLst>
            <pc:docMk/>
            <pc:sldMk cId="3578625492" sldId="269"/>
            <ac:picMk id="6" creationId="{6595F6B6-3139-E90E-62F0-3EFAFC617686}"/>
          </ac:picMkLst>
        </pc:picChg>
        <pc:picChg chg="mod">
          <ac:chgData name="Marcio Monteiro" userId="aef6e9f59deaac01" providerId="LiveId" clId="{AF1A4366-6186-4B2A-9F2F-F7D4F6F8D5D2}" dt="2024-01-22T19:26:39.818" v="424"/>
          <ac:picMkLst>
            <pc:docMk/>
            <pc:sldMk cId="3578625492" sldId="269"/>
            <ac:picMk id="8" creationId="{F8A9AB0B-9FF5-8909-A30C-535C2E717BA1}"/>
          </ac:picMkLst>
        </pc:picChg>
        <pc:picChg chg="mod">
          <ac:chgData name="Marcio Monteiro" userId="aef6e9f59deaac01" providerId="LiveId" clId="{AF1A4366-6186-4B2A-9F2F-F7D4F6F8D5D2}" dt="2024-01-22T19:26:39.818" v="424"/>
          <ac:picMkLst>
            <pc:docMk/>
            <pc:sldMk cId="3578625492" sldId="269"/>
            <ac:picMk id="9" creationId="{0E6D8869-2FB1-5D9F-B2C5-0A7A92E5CED3}"/>
          </ac:picMkLst>
        </pc:picChg>
        <pc:picChg chg="mod">
          <ac:chgData name="Marcio Monteiro" userId="aef6e9f59deaac01" providerId="LiveId" clId="{AF1A4366-6186-4B2A-9F2F-F7D4F6F8D5D2}" dt="2024-01-22T19:26:39.818" v="424"/>
          <ac:picMkLst>
            <pc:docMk/>
            <pc:sldMk cId="3578625492" sldId="269"/>
            <ac:picMk id="10" creationId="{56866F0C-D760-9CB9-10E5-9CCE823712BB}"/>
          </ac:picMkLst>
        </pc:picChg>
      </pc:sldChg>
      <pc:sldChg chg="addSp delSp modSp new mod modTransition setBg delAnim modAnim">
        <pc:chgData name="Marcio Monteiro" userId="aef6e9f59deaac01" providerId="LiveId" clId="{AF1A4366-6186-4B2A-9F2F-F7D4F6F8D5D2}" dt="2024-01-22T19:59:34.609" v="692"/>
        <pc:sldMkLst>
          <pc:docMk/>
          <pc:sldMk cId="3886544263" sldId="270"/>
        </pc:sldMkLst>
        <pc:spChg chg="add del mod ord">
          <ac:chgData name="Marcio Monteiro" userId="aef6e9f59deaac01" providerId="LiveId" clId="{AF1A4366-6186-4B2A-9F2F-F7D4F6F8D5D2}" dt="2024-01-22T19:56:34.731" v="661" actId="478"/>
          <ac:spMkLst>
            <pc:docMk/>
            <pc:sldMk cId="3886544263" sldId="270"/>
            <ac:spMk id="3" creationId="{D8C119AC-901B-5B4E-8904-C6F19B09DD79}"/>
          </ac:spMkLst>
        </pc:spChg>
        <pc:spChg chg="add del mod">
          <ac:chgData name="Marcio Monteiro" userId="aef6e9f59deaac01" providerId="LiveId" clId="{AF1A4366-6186-4B2A-9F2F-F7D4F6F8D5D2}" dt="2024-01-22T19:31:14.553" v="451" actId="478"/>
          <ac:spMkLst>
            <pc:docMk/>
            <pc:sldMk cId="3886544263" sldId="270"/>
            <ac:spMk id="5" creationId="{B0DB0D37-9760-1E00-A26F-A76F16B0324C}"/>
          </ac:spMkLst>
        </pc:spChg>
        <pc:spChg chg="add mod">
          <ac:chgData name="Marcio Monteiro" userId="aef6e9f59deaac01" providerId="LiveId" clId="{AF1A4366-6186-4B2A-9F2F-F7D4F6F8D5D2}" dt="2024-01-22T19:31:31.488" v="457" actId="1076"/>
          <ac:spMkLst>
            <pc:docMk/>
            <pc:sldMk cId="3886544263" sldId="270"/>
            <ac:spMk id="6" creationId="{BA6090B5-3D24-53E2-FD33-B5BB26570436}"/>
          </ac:spMkLst>
        </pc:spChg>
        <pc:spChg chg="add mod">
          <ac:chgData name="Marcio Monteiro" userId="aef6e9f59deaac01" providerId="LiveId" clId="{AF1A4366-6186-4B2A-9F2F-F7D4F6F8D5D2}" dt="2024-01-22T19:31:50.440" v="461" actId="1076"/>
          <ac:spMkLst>
            <pc:docMk/>
            <pc:sldMk cId="3886544263" sldId="270"/>
            <ac:spMk id="7" creationId="{A8917819-D2A6-6F42-0573-7FC158756706}"/>
          </ac:spMkLst>
        </pc:spChg>
        <pc:picChg chg="add mod">
          <ac:chgData name="Marcio Monteiro" userId="aef6e9f59deaac01" providerId="LiveId" clId="{AF1A4366-6186-4B2A-9F2F-F7D4F6F8D5D2}" dt="2024-01-22T19:27:30.098" v="433"/>
          <ac:picMkLst>
            <pc:docMk/>
            <pc:sldMk cId="3886544263" sldId="270"/>
            <ac:picMk id="2" creationId="{8E74DBF5-4B45-EECA-E735-F579E0E0914D}"/>
          </ac:picMkLst>
        </pc:picChg>
        <pc:picChg chg="add mod">
          <ac:chgData name="Marcio Monteiro" userId="aef6e9f59deaac01" providerId="LiveId" clId="{AF1A4366-6186-4B2A-9F2F-F7D4F6F8D5D2}" dt="2024-01-22T19:32:32.730" v="469" actId="1037"/>
          <ac:picMkLst>
            <pc:docMk/>
            <pc:sldMk cId="3886544263" sldId="270"/>
            <ac:picMk id="4" creationId="{9C085933-2DE8-3F88-8184-EE5365DC332B}"/>
          </ac:picMkLst>
        </pc:picChg>
        <pc:picChg chg="add mod">
          <ac:chgData name="Marcio Monteiro" userId="aef6e9f59deaac01" providerId="LiveId" clId="{AF1A4366-6186-4B2A-9F2F-F7D4F6F8D5D2}" dt="2024-01-22T19:32:09.299" v="465" actId="1076"/>
          <ac:picMkLst>
            <pc:docMk/>
            <pc:sldMk cId="3886544263" sldId="270"/>
            <ac:picMk id="8" creationId="{8361CBE5-59E1-40CE-8F1F-79D56B0569F2}"/>
          </ac:picMkLst>
        </pc:picChg>
      </pc:sldChg>
      <pc:sldChg chg="addSp delSp modSp add mod setBg">
        <pc:chgData name="Marcio Monteiro" userId="aef6e9f59deaac01" providerId="LiveId" clId="{AF1A4366-6186-4B2A-9F2F-F7D4F6F8D5D2}" dt="2024-01-22T20:27:30.695" v="700" actId="207"/>
        <pc:sldMkLst>
          <pc:docMk/>
          <pc:sldMk cId="1257262896" sldId="286"/>
        </pc:sldMkLst>
        <pc:spChg chg="mod">
          <ac:chgData name="Marcio Monteiro" userId="aef6e9f59deaac01" providerId="LiveId" clId="{AF1A4366-6186-4B2A-9F2F-F7D4F6F8D5D2}" dt="2024-01-22T20:27:30.695" v="700" actId="207"/>
          <ac:spMkLst>
            <pc:docMk/>
            <pc:sldMk cId="1257262896" sldId="286"/>
            <ac:spMk id="4" creationId="{CFA5B528-5548-BF5D-C9DC-785567C014E8}"/>
          </ac:spMkLst>
        </pc:spChg>
        <pc:spChg chg="add del mod">
          <ac:chgData name="Marcio Monteiro" userId="aef6e9f59deaac01" providerId="LiveId" clId="{AF1A4366-6186-4B2A-9F2F-F7D4F6F8D5D2}" dt="2024-01-22T20:00:40.835" v="698" actId="478"/>
          <ac:spMkLst>
            <pc:docMk/>
            <pc:sldMk cId="1257262896" sldId="286"/>
            <ac:spMk id="5" creationId="{584A2C69-6C26-F4F0-1084-BFF56944ADB7}"/>
          </ac:spMkLst>
        </pc:spChg>
      </pc:sldChg>
      <pc:sldChg chg="addSp delSp modSp add mod">
        <pc:chgData name="Marcio Monteiro" userId="aef6e9f59deaac01" providerId="LiveId" clId="{AF1A4366-6186-4B2A-9F2F-F7D4F6F8D5D2}" dt="2024-01-22T20:55:41.696" v="736" actId="21"/>
        <pc:sldMkLst>
          <pc:docMk/>
          <pc:sldMk cId="371902504" sldId="287"/>
        </pc:sldMkLst>
        <pc:spChg chg="add del mod">
          <ac:chgData name="Marcio Monteiro" userId="aef6e9f59deaac01" providerId="LiveId" clId="{AF1A4366-6186-4B2A-9F2F-F7D4F6F8D5D2}" dt="2024-01-22T20:55:41.696" v="736" actId="21"/>
          <ac:spMkLst>
            <pc:docMk/>
            <pc:sldMk cId="371902504" sldId="287"/>
            <ac:spMk id="3" creationId="{6209A0C2-04D8-F1FD-5AA7-B9FF31D94650}"/>
          </ac:spMkLst>
        </pc:spChg>
        <pc:spChg chg="add del mod">
          <ac:chgData name="Marcio Monteiro" userId="aef6e9f59deaac01" providerId="LiveId" clId="{AF1A4366-6186-4B2A-9F2F-F7D4F6F8D5D2}" dt="2024-01-22T20:55:41.696" v="736" actId="21"/>
          <ac:spMkLst>
            <pc:docMk/>
            <pc:sldMk cId="371902504" sldId="287"/>
            <ac:spMk id="4" creationId="{02C718DE-7C98-CBB2-7F3A-BE44B9396F78}"/>
          </ac:spMkLst>
        </pc:spChg>
        <pc:spChg chg="add del mod">
          <ac:chgData name="Marcio Monteiro" userId="aef6e9f59deaac01" providerId="LiveId" clId="{AF1A4366-6186-4B2A-9F2F-F7D4F6F8D5D2}" dt="2024-01-22T20:55:41.696" v="736" actId="21"/>
          <ac:spMkLst>
            <pc:docMk/>
            <pc:sldMk cId="371902504" sldId="287"/>
            <ac:spMk id="6" creationId="{08F7EB1F-8C04-F609-A6A5-8034CE491776}"/>
          </ac:spMkLst>
        </pc:spChg>
        <pc:spChg chg="mod">
          <ac:chgData name="Marcio Monteiro" userId="aef6e9f59deaac01" providerId="LiveId" clId="{AF1A4366-6186-4B2A-9F2F-F7D4F6F8D5D2}" dt="2024-01-22T20:55:07.984" v="731" actId="207"/>
          <ac:spMkLst>
            <pc:docMk/>
            <pc:sldMk cId="371902504" sldId="287"/>
            <ac:spMk id="8" creationId="{D86633CF-1ED0-C1CB-B620-BD38FD6118FC}"/>
          </ac:spMkLst>
        </pc:spChg>
        <pc:spChg chg="mod">
          <ac:chgData name="Marcio Monteiro" userId="aef6e9f59deaac01" providerId="LiveId" clId="{AF1A4366-6186-4B2A-9F2F-F7D4F6F8D5D2}" dt="2024-01-22T20:55:18.197" v="733" actId="207"/>
          <ac:spMkLst>
            <pc:docMk/>
            <pc:sldMk cId="371902504" sldId="287"/>
            <ac:spMk id="9" creationId="{490E2C4D-5A01-85DB-207B-C73AD8EA1BCC}"/>
          </ac:spMkLst>
        </pc:spChg>
        <pc:spChg chg="mod">
          <ac:chgData name="Marcio Monteiro" userId="aef6e9f59deaac01" providerId="LiveId" clId="{AF1A4366-6186-4B2A-9F2F-F7D4F6F8D5D2}" dt="2024-01-22T20:55:22.210" v="734" actId="207"/>
          <ac:spMkLst>
            <pc:docMk/>
            <pc:sldMk cId="371902504" sldId="287"/>
            <ac:spMk id="10" creationId="{BB622D81-3354-C3E5-EC42-3DEB097CF309}"/>
          </ac:spMkLst>
        </pc:spChg>
        <pc:spChg chg="add del mod">
          <ac:chgData name="Marcio Monteiro" userId="aef6e9f59deaac01" providerId="LiveId" clId="{AF1A4366-6186-4B2A-9F2F-F7D4F6F8D5D2}" dt="2024-01-22T20:55:41.696" v="736" actId="21"/>
          <ac:spMkLst>
            <pc:docMk/>
            <pc:sldMk cId="371902504" sldId="287"/>
            <ac:spMk id="11" creationId="{C37E03A1-A7A7-5080-CAB4-982EAB54EC09}"/>
          </ac:spMkLst>
        </pc:spChg>
        <pc:spChg chg="mod">
          <ac:chgData name="Marcio Monteiro" userId="aef6e9f59deaac01" providerId="LiveId" clId="{AF1A4366-6186-4B2A-9F2F-F7D4F6F8D5D2}" dt="2024-01-22T20:55:37.508" v="735" actId="207"/>
          <ac:spMkLst>
            <pc:docMk/>
            <pc:sldMk cId="371902504" sldId="287"/>
            <ac:spMk id="13" creationId="{EEBD700D-62F3-BFB2-AFBB-C4537E149BF3}"/>
          </ac:spMkLst>
        </pc:spChg>
        <pc:spChg chg="add del mod">
          <ac:chgData name="Marcio Monteiro" userId="aef6e9f59deaac01" providerId="LiveId" clId="{AF1A4366-6186-4B2A-9F2F-F7D4F6F8D5D2}" dt="2024-01-22T20:55:41.696" v="736" actId="21"/>
          <ac:spMkLst>
            <pc:docMk/>
            <pc:sldMk cId="371902504" sldId="287"/>
            <ac:spMk id="15" creationId="{0FE328D3-FCCE-3662-8957-0C0973894F6C}"/>
          </ac:spMkLst>
        </pc:spChg>
        <pc:spChg chg="add del mod">
          <ac:chgData name="Marcio Monteiro" userId="aef6e9f59deaac01" providerId="LiveId" clId="{AF1A4366-6186-4B2A-9F2F-F7D4F6F8D5D2}" dt="2024-01-22T20:55:41.696" v="736" actId="21"/>
          <ac:spMkLst>
            <pc:docMk/>
            <pc:sldMk cId="371902504" sldId="287"/>
            <ac:spMk id="16" creationId="{6C3EEAEA-A32F-88F3-63F0-D5BFA1739756}"/>
          </ac:spMkLst>
        </pc:spChg>
        <pc:spChg chg="add del mod">
          <ac:chgData name="Marcio Monteiro" userId="aef6e9f59deaac01" providerId="LiveId" clId="{AF1A4366-6186-4B2A-9F2F-F7D4F6F8D5D2}" dt="2024-01-22T20:55:41.696" v="736" actId="21"/>
          <ac:spMkLst>
            <pc:docMk/>
            <pc:sldMk cId="371902504" sldId="287"/>
            <ac:spMk id="17" creationId="{22055D4A-033A-C2E0-F871-3A11134798DA}"/>
          </ac:spMkLst>
        </pc:spChg>
        <pc:spChg chg="add del mod">
          <ac:chgData name="Marcio Monteiro" userId="aef6e9f59deaac01" providerId="LiveId" clId="{AF1A4366-6186-4B2A-9F2F-F7D4F6F8D5D2}" dt="2024-01-22T20:55:41.696" v="736" actId="21"/>
          <ac:spMkLst>
            <pc:docMk/>
            <pc:sldMk cId="371902504" sldId="287"/>
            <ac:spMk id="18" creationId="{4CB4F366-DAB3-CD34-07DE-86795BD9504D}"/>
          </ac:spMkLst>
        </pc:spChg>
        <pc:spChg chg="add del mod">
          <ac:chgData name="Marcio Monteiro" userId="aef6e9f59deaac01" providerId="LiveId" clId="{AF1A4366-6186-4B2A-9F2F-F7D4F6F8D5D2}" dt="2024-01-22T20:48:08.925" v="723" actId="478"/>
          <ac:spMkLst>
            <pc:docMk/>
            <pc:sldMk cId="371902504" sldId="287"/>
            <ac:spMk id="19" creationId="{73C39DE4-8502-0311-0D93-EB012EFD573E}"/>
          </ac:spMkLst>
        </pc:spChg>
        <pc:spChg chg="add del mod">
          <ac:chgData name="Marcio Monteiro" userId="aef6e9f59deaac01" providerId="LiveId" clId="{AF1A4366-6186-4B2A-9F2F-F7D4F6F8D5D2}" dt="2024-01-22T20:48:09.739" v="724" actId="478"/>
          <ac:spMkLst>
            <pc:docMk/>
            <pc:sldMk cId="371902504" sldId="287"/>
            <ac:spMk id="20" creationId="{79B5EC60-ADEE-907E-B933-1E37B95670B6}"/>
          </ac:spMkLst>
        </pc:spChg>
        <pc:picChg chg="add del mod">
          <ac:chgData name="Marcio Monteiro" userId="aef6e9f59deaac01" providerId="LiveId" clId="{AF1A4366-6186-4B2A-9F2F-F7D4F6F8D5D2}" dt="2024-01-22T20:47:33.421" v="714" actId="478"/>
          <ac:picMkLst>
            <pc:docMk/>
            <pc:sldMk cId="371902504" sldId="287"/>
            <ac:picMk id="2" creationId="{44CE5538-1BD4-C2DC-DD3A-294469D077B1}"/>
          </ac:picMkLst>
        </pc:picChg>
        <pc:picChg chg="del mod">
          <ac:chgData name="Marcio Monteiro" userId="aef6e9f59deaac01" providerId="LiveId" clId="{AF1A4366-6186-4B2A-9F2F-F7D4F6F8D5D2}" dt="2024-01-22T20:47:05.549" v="704" actId="21"/>
          <ac:picMkLst>
            <pc:docMk/>
            <pc:sldMk cId="371902504" sldId="287"/>
            <ac:picMk id="5" creationId="{44CE5538-1BD4-C2DC-DD3A-294469D077B1}"/>
          </ac:picMkLst>
        </pc:picChg>
        <pc:picChg chg="mod">
          <ac:chgData name="Marcio Monteiro" userId="aef6e9f59deaac01" providerId="LiveId" clId="{AF1A4366-6186-4B2A-9F2F-F7D4F6F8D5D2}" dt="2024-01-22T20:55:13.246" v="732" actId="207"/>
          <ac:picMkLst>
            <pc:docMk/>
            <pc:sldMk cId="371902504" sldId="287"/>
            <ac:picMk id="12" creationId="{679BEDA9-57CF-D7E1-6B8D-41B394D59D51}"/>
          </ac:picMkLst>
        </pc:picChg>
      </pc:sldChg>
      <pc:sldChg chg="add del setBg">
        <pc:chgData name="Marcio Monteiro" userId="aef6e9f59deaac01" providerId="LiveId" clId="{AF1A4366-6186-4B2A-9F2F-F7D4F6F8D5D2}" dt="2024-01-22T20:00:25.365" v="695"/>
        <pc:sldMkLst>
          <pc:docMk/>
          <pc:sldMk cId="578726267" sldId="287"/>
        </pc:sldMkLst>
      </pc:sldChg>
      <pc:sldChg chg="addSp delSp modSp add mod replId setBg">
        <pc:chgData name="Marcio Monteiro" userId="aef6e9f59deaac01" providerId="LiveId" clId="{AF1A4366-6186-4B2A-9F2F-F7D4F6F8D5D2}" dt="2024-01-22T20:58:32.412" v="759" actId="21"/>
        <pc:sldMkLst>
          <pc:docMk/>
          <pc:sldMk cId="2261188853" sldId="288"/>
        </pc:sldMkLst>
        <pc:spChg chg="add del mod">
          <ac:chgData name="Marcio Monteiro" userId="aef6e9f59deaac01" providerId="LiveId" clId="{AF1A4366-6186-4B2A-9F2F-F7D4F6F8D5D2}" dt="2024-01-22T20:58:32.412" v="759" actId="21"/>
          <ac:spMkLst>
            <pc:docMk/>
            <pc:sldMk cId="2261188853" sldId="288"/>
            <ac:spMk id="2" creationId="{02C718DE-7C98-CBB2-7F3A-BE44B9396F78}"/>
          </ac:spMkLst>
        </pc:spChg>
        <pc:spChg chg="add del mod">
          <ac:chgData name="Marcio Monteiro" userId="aef6e9f59deaac01" providerId="LiveId" clId="{AF1A4366-6186-4B2A-9F2F-F7D4F6F8D5D2}" dt="2024-01-22T20:58:32.412" v="759" actId="21"/>
          <ac:spMkLst>
            <pc:docMk/>
            <pc:sldMk cId="2261188853" sldId="288"/>
            <ac:spMk id="3" creationId="{6209A0C2-04D8-F1FD-5AA7-B9FF31D94650}"/>
          </ac:spMkLst>
        </pc:spChg>
        <pc:spChg chg="mod">
          <ac:chgData name="Marcio Monteiro" userId="aef6e9f59deaac01" providerId="LiveId" clId="{AF1A4366-6186-4B2A-9F2F-F7D4F6F8D5D2}" dt="2024-01-22T20:57:52.652" v="755" actId="207"/>
          <ac:spMkLst>
            <pc:docMk/>
            <pc:sldMk cId="2261188853" sldId="288"/>
            <ac:spMk id="4" creationId="{8FAE43B1-D526-1E04-EC1E-46BA45B2B0B6}"/>
          </ac:spMkLst>
        </pc:spChg>
        <pc:spChg chg="mod">
          <ac:chgData name="Marcio Monteiro" userId="aef6e9f59deaac01" providerId="LiveId" clId="{AF1A4366-6186-4B2A-9F2F-F7D4F6F8D5D2}" dt="2024-01-22T20:57:21.041" v="744" actId="207"/>
          <ac:spMkLst>
            <pc:docMk/>
            <pc:sldMk cId="2261188853" sldId="288"/>
            <ac:spMk id="6" creationId="{47BB0D1F-5CE6-AD2F-58B4-1FC7C0AFADC0}"/>
          </ac:spMkLst>
        </pc:spChg>
        <pc:spChg chg="add del mod">
          <ac:chgData name="Marcio Monteiro" userId="aef6e9f59deaac01" providerId="LiveId" clId="{AF1A4366-6186-4B2A-9F2F-F7D4F6F8D5D2}" dt="2024-01-22T20:58:32.412" v="759" actId="21"/>
          <ac:spMkLst>
            <pc:docMk/>
            <pc:sldMk cId="2261188853" sldId="288"/>
            <ac:spMk id="7" creationId="{08F7EB1F-8C04-F609-A6A5-8034CE491776}"/>
          </ac:spMkLst>
        </pc:spChg>
        <pc:spChg chg="add del mod">
          <ac:chgData name="Marcio Monteiro" userId="aef6e9f59deaac01" providerId="LiveId" clId="{AF1A4366-6186-4B2A-9F2F-F7D4F6F8D5D2}" dt="2024-01-22T20:58:32.412" v="759" actId="21"/>
          <ac:spMkLst>
            <pc:docMk/>
            <pc:sldMk cId="2261188853" sldId="288"/>
            <ac:spMk id="9" creationId="{C37E03A1-A7A7-5080-CAB4-982EAB54EC09}"/>
          </ac:spMkLst>
        </pc:spChg>
        <pc:spChg chg="mod">
          <ac:chgData name="Marcio Monteiro" userId="aef6e9f59deaac01" providerId="LiveId" clId="{AF1A4366-6186-4B2A-9F2F-F7D4F6F8D5D2}" dt="2024-01-22T20:57:29.701" v="747" actId="207"/>
          <ac:spMkLst>
            <pc:docMk/>
            <pc:sldMk cId="2261188853" sldId="288"/>
            <ac:spMk id="11" creationId="{B84168CB-1C29-18A1-7E63-2BBE30A6D4F0}"/>
          </ac:spMkLst>
        </pc:spChg>
        <pc:spChg chg="mod">
          <ac:chgData name="Marcio Monteiro" userId="aef6e9f59deaac01" providerId="LiveId" clId="{AF1A4366-6186-4B2A-9F2F-F7D4F6F8D5D2}" dt="2024-01-22T20:57:34.968" v="750" actId="207"/>
          <ac:spMkLst>
            <pc:docMk/>
            <pc:sldMk cId="2261188853" sldId="288"/>
            <ac:spMk id="14" creationId="{D0208C6A-C94C-FB38-FA47-30586332FAC3}"/>
          </ac:spMkLst>
        </pc:spChg>
        <pc:spChg chg="mod">
          <ac:chgData name="Marcio Monteiro" userId="aef6e9f59deaac01" providerId="LiveId" clId="{AF1A4366-6186-4B2A-9F2F-F7D4F6F8D5D2}" dt="2024-01-22T20:57:39.260" v="753" actId="207"/>
          <ac:spMkLst>
            <pc:docMk/>
            <pc:sldMk cId="2261188853" sldId="288"/>
            <ac:spMk id="17" creationId="{84159BA5-88D5-E077-4773-E80BFF9D2C4E}"/>
          </ac:spMkLst>
        </pc:spChg>
        <pc:spChg chg="add del mod">
          <ac:chgData name="Marcio Monteiro" userId="aef6e9f59deaac01" providerId="LiveId" clId="{AF1A4366-6186-4B2A-9F2F-F7D4F6F8D5D2}" dt="2024-01-22T20:58:32.412" v="759" actId="21"/>
          <ac:spMkLst>
            <pc:docMk/>
            <pc:sldMk cId="2261188853" sldId="288"/>
            <ac:spMk id="18" creationId="{0FE328D3-FCCE-3662-8957-0C0973894F6C}"/>
          </ac:spMkLst>
        </pc:spChg>
        <pc:spChg chg="mod">
          <ac:chgData name="Marcio Monteiro" userId="aef6e9f59deaac01" providerId="LiveId" clId="{AF1A4366-6186-4B2A-9F2F-F7D4F6F8D5D2}" dt="2024-01-22T20:57:57.839" v="756" actId="207"/>
          <ac:spMkLst>
            <pc:docMk/>
            <pc:sldMk cId="2261188853" sldId="288"/>
            <ac:spMk id="19" creationId="{900CFF49-F1D1-300B-7699-D8E3D988DB07}"/>
          </ac:spMkLst>
        </pc:spChg>
        <pc:spChg chg="mod">
          <ac:chgData name="Marcio Monteiro" userId="aef6e9f59deaac01" providerId="LiveId" clId="{AF1A4366-6186-4B2A-9F2F-F7D4F6F8D5D2}" dt="2024-01-22T20:58:02.634" v="757" actId="207"/>
          <ac:spMkLst>
            <pc:docMk/>
            <pc:sldMk cId="2261188853" sldId="288"/>
            <ac:spMk id="20" creationId="{4DB62F69-F3EA-FCD0-CE1A-E33D0B23EF77}"/>
          </ac:spMkLst>
        </pc:spChg>
        <pc:spChg chg="mod">
          <ac:chgData name="Marcio Monteiro" userId="aef6e9f59deaac01" providerId="LiveId" clId="{AF1A4366-6186-4B2A-9F2F-F7D4F6F8D5D2}" dt="2024-01-22T20:57:57.839" v="756" actId="207"/>
          <ac:spMkLst>
            <pc:docMk/>
            <pc:sldMk cId="2261188853" sldId="288"/>
            <ac:spMk id="21" creationId="{57267C5E-228F-002F-A9E2-CBE21FC6BE45}"/>
          </ac:spMkLst>
        </pc:spChg>
        <pc:spChg chg="mod">
          <ac:chgData name="Marcio Monteiro" userId="aef6e9f59deaac01" providerId="LiveId" clId="{AF1A4366-6186-4B2A-9F2F-F7D4F6F8D5D2}" dt="2024-01-22T20:58:02.634" v="757" actId="207"/>
          <ac:spMkLst>
            <pc:docMk/>
            <pc:sldMk cId="2261188853" sldId="288"/>
            <ac:spMk id="22" creationId="{BE0F7B89-BC88-C97B-BF63-23B4596046B1}"/>
          </ac:spMkLst>
        </pc:spChg>
        <pc:spChg chg="mod">
          <ac:chgData name="Marcio Monteiro" userId="aef6e9f59deaac01" providerId="LiveId" clId="{AF1A4366-6186-4B2A-9F2F-F7D4F6F8D5D2}" dt="2024-01-22T20:57:57.839" v="756" actId="207"/>
          <ac:spMkLst>
            <pc:docMk/>
            <pc:sldMk cId="2261188853" sldId="288"/>
            <ac:spMk id="23" creationId="{98801D65-C3FF-79E8-7E16-766E0DC0C611}"/>
          </ac:spMkLst>
        </pc:spChg>
        <pc:spChg chg="mod">
          <ac:chgData name="Marcio Monteiro" userId="aef6e9f59deaac01" providerId="LiveId" clId="{AF1A4366-6186-4B2A-9F2F-F7D4F6F8D5D2}" dt="2024-01-22T20:58:02.634" v="757" actId="207"/>
          <ac:spMkLst>
            <pc:docMk/>
            <pc:sldMk cId="2261188853" sldId="288"/>
            <ac:spMk id="24" creationId="{CA116C88-910A-97DB-5A09-086154F04ABF}"/>
          </ac:spMkLst>
        </pc:spChg>
        <pc:spChg chg="mod">
          <ac:chgData name="Marcio Monteiro" userId="aef6e9f59deaac01" providerId="LiveId" clId="{AF1A4366-6186-4B2A-9F2F-F7D4F6F8D5D2}" dt="2024-01-22T20:57:57.839" v="756" actId="207"/>
          <ac:spMkLst>
            <pc:docMk/>
            <pc:sldMk cId="2261188853" sldId="288"/>
            <ac:spMk id="25" creationId="{6A75538D-C649-6E21-0243-BCB65BFCED38}"/>
          </ac:spMkLst>
        </pc:spChg>
        <pc:spChg chg="mod">
          <ac:chgData name="Marcio Monteiro" userId="aef6e9f59deaac01" providerId="LiveId" clId="{AF1A4366-6186-4B2A-9F2F-F7D4F6F8D5D2}" dt="2024-01-22T20:58:02.634" v="757" actId="207"/>
          <ac:spMkLst>
            <pc:docMk/>
            <pc:sldMk cId="2261188853" sldId="288"/>
            <ac:spMk id="26" creationId="{AE670C33-FC75-21FB-16CC-7D0880EF3A3F}"/>
          </ac:spMkLst>
        </pc:spChg>
        <pc:spChg chg="add del mod">
          <ac:chgData name="Marcio Monteiro" userId="aef6e9f59deaac01" providerId="LiveId" clId="{AF1A4366-6186-4B2A-9F2F-F7D4F6F8D5D2}" dt="2024-01-22T20:58:32.412" v="759" actId="21"/>
          <ac:spMkLst>
            <pc:docMk/>
            <pc:sldMk cId="2261188853" sldId="288"/>
            <ac:spMk id="27" creationId="{6C3EEAEA-A32F-88F3-63F0-D5BFA1739756}"/>
          </ac:spMkLst>
        </pc:spChg>
        <pc:spChg chg="mod">
          <ac:chgData name="Marcio Monteiro" userId="aef6e9f59deaac01" providerId="LiveId" clId="{AF1A4366-6186-4B2A-9F2F-F7D4F6F8D5D2}" dt="2024-01-22T20:58:24.222" v="758" actId="208"/>
          <ac:spMkLst>
            <pc:docMk/>
            <pc:sldMk cId="2261188853" sldId="288"/>
            <ac:spMk id="30" creationId="{C23CA98A-BC2F-B424-B734-7EB450C5FB97}"/>
          </ac:spMkLst>
        </pc:spChg>
        <pc:spChg chg="add del mod">
          <ac:chgData name="Marcio Monteiro" userId="aef6e9f59deaac01" providerId="LiveId" clId="{AF1A4366-6186-4B2A-9F2F-F7D4F6F8D5D2}" dt="2024-01-22T20:58:32.412" v="759" actId="21"/>
          <ac:spMkLst>
            <pc:docMk/>
            <pc:sldMk cId="2261188853" sldId="288"/>
            <ac:spMk id="31" creationId="{22055D4A-033A-C2E0-F871-3A11134798DA}"/>
          </ac:spMkLst>
        </pc:spChg>
        <pc:spChg chg="add del mod">
          <ac:chgData name="Marcio Monteiro" userId="aef6e9f59deaac01" providerId="LiveId" clId="{AF1A4366-6186-4B2A-9F2F-F7D4F6F8D5D2}" dt="2024-01-22T20:58:32.412" v="759" actId="21"/>
          <ac:spMkLst>
            <pc:docMk/>
            <pc:sldMk cId="2261188853" sldId="288"/>
            <ac:spMk id="32" creationId="{4CB4F366-DAB3-CD34-07DE-86795BD9504D}"/>
          </ac:spMkLst>
        </pc:spChg>
        <pc:picChg chg="mod">
          <ac:chgData name="Marcio Monteiro" userId="aef6e9f59deaac01" providerId="LiveId" clId="{AF1A4366-6186-4B2A-9F2F-F7D4F6F8D5D2}" dt="2024-01-22T20:57:48.618" v="754" actId="207"/>
          <ac:picMkLst>
            <pc:docMk/>
            <pc:sldMk cId="2261188853" sldId="288"/>
            <ac:picMk id="5" creationId="{2AB6047D-1482-717F-4E60-20655091F01F}"/>
          </ac:picMkLst>
        </pc:picChg>
        <pc:picChg chg="mod">
          <ac:chgData name="Marcio Monteiro" userId="aef6e9f59deaac01" providerId="LiveId" clId="{AF1A4366-6186-4B2A-9F2F-F7D4F6F8D5D2}" dt="2024-01-22T20:57:48.618" v="754" actId="207"/>
          <ac:picMkLst>
            <pc:docMk/>
            <pc:sldMk cId="2261188853" sldId="288"/>
            <ac:picMk id="10" creationId="{60594D11-430B-610F-2881-D8D007EDBBFF}"/>
          </ac:picMkLst>
        </pc:picChg>
        <pc:picChg chg="mod">
          <ac:chgData name="Marcio Monteiro" userId="aef6e9f59deaac01" providerId="LiveId" clId="{AF1A4366-6186-4B2A-9F2F-F7D4F6F8D5D2}" dt="2024-01-22T20:57:48.618" v="754" actId="207"/>
          <ac:picMkLst>
            <pc:docMk/>
            <pc:sldMk cId="2261188853" sldId="288"/>
            <ac:picMk id="13" creationId="{20F9C230-261D-14CC-4EFE-C47BC2D87CE7}"/>
          </ac:picMkLst>
        </pc:picChg>
        <pc:picChg chg="mod">
          <ac:chgData name="Marcio Monteiro" userId="aef6e9f59deaac01" providerId="LiveId" clId="{AF1A4366-6186-4B2A-9F2F-F7D4F6F8D5D2}" dt="2024-01-22T20:57:48.618" v="754" actId="207"/>
          <ac:picMkLst>
            <pc:docMk/>
            <pc:sldMk cId="2261188853" sldId="288"/>
            <ac:picMk id="16" creationId="{40AEF16F-4512-7437-2B03-BBFA7E661F05}"/>
          </ac:picMkLst>
        </pc:picChg>
        <pc:cxnChg chg="mod">
          <ac:chgData name="Marcio Monteiro" userId="aef6e9f59deaac01" providerId="LiveId" clId="{AF1A4366-6186-4B2A-9F2F-F7D4F6F8D5D2}" dt="2024-01-22T20:55:53.681" v="739" actId="208"/>
          <ac:cxnSpMkLst>
            <pc:docMk/>
            <pc:sldMk cId="2261188853" sldId="288"/>
            <ac:cxnSpMk id="8" creationId="{09715725-5778-95C6-D20C-9F02B421365C}"/>
          </ac:cxnSpMkLst>
        </pc:cxnChg>
        <pc:cxnChg chg="mod">
          <ac:chgData name="Marcio Monteiro" userId="aef6e9f59deaac01" providerId="LiveId" clId="{AF1A4366-6186-4B2A-9F2F-F7D4F6F8D5D2}" dt="2024-01-22T20:55:53.681" v="739" actId="208"/>
          <ac:cxnSpMkLst>
            <pc:docMk/>
            <pc:sldMk cId="2261188853" sldId="288"/>
            <ac:cxnSpMk id="12" creationId="{70F2D652-C11B-D39C-D6F1-08D70A174F39}"/>
          </ac:cxnSpMkLst>
        </pc:cxnChg>
        <pc:cxnChg chg="mod">
          <ac:chgData name="Marcio Monteiro" userId="aef6e9f59deaac01" providerId="LiveId" clId="{AF1A4366-6186-4B2A-9F2F-F7D4F6F8D5D2}" dt="2024-01-22T20:55:53.681" v="739" actId="208"/>
          <ac:cxnSpMkLst>
            <pc:docMk/>
            <pc:sldMk cId="2261188853" sldId="288"/>
            <ac:cxnSpMk id="15" creationId="{6FB453D5-5A25-EDDF-D58C-502B34F55F4C}"/>
          </ac:cxnSpMkLst>
        </pc:cxnChg>
      </pc:sldChg>
      <pc:sldChg chg="addSp delSp modSp add mod replId setBg">
        <pc:chgData name="Marcio Monteiro" userId="aef6e9f59deaac01" providerId="LiveId" clId="{AF1A4366-6186-4B2A-9F2F-F7D4F6F8D5D2}" dt="2024-01-22T20:59:55.721" v="768" actId="21"/>
        <pc:sldMkLst>
          <pc:docMk/>
          <pc:sldMk cId="3970201448" sldId="289"/>
        </pc:sldMkLst>
        <pc:spChg chg="mod">
          <ac:chgData name="Marcio Monteiro" userId="aef6e9f59deaac01" providerId="LiveId" clId="{AF1A4366-6186-4B2A-9F2F-F7D4F6F8D5D2}" dt="2024-01-22T20:58:54.329" v="766" actId="207"/>
          <ac:spMkLst>
            <pc:docMk/>
            <pc:sldMk cId="3970201448" sldId="289"/>
            <ac:spMk id="2" creationId="{DDEC321C-7C03-204E-EE11-BC48D8F271FC}"/>
          </ac:spMkLst>
        </pc:spChg>
        <pc:spChg chg="add del mod">
          <ac:chgData name="Marcio Monteiro" userId="aef6e9f59deaac01" providerId="LiveId" clId="{AF1A4366-6186-4B2A-9F2F-F7D4F6F8D5D2}" dt="2024-01-22T20:59:55.721" v="768" actId="21"/>
          <ac:spMkLst>
            <pc:docMk/>
            <pc:sldMk cId="3970201448" sldId="289"/>
            <ac:spMk id="3" creationId="{6209A0C2-04D8-F1FD-5AA7-B9FF31D94650}"/>
          </ac:spMkLst>
        </pc:spChg>
        <pc:spChg chg="mod">
          <ac:chgData name="Marcio Monteiro" userId="aef6e9f59deaac01" providerId="LiveId" clId="{AF1A4366-6186-4B2A-9F2F-F7D4F6F8D5D2}" dt="2024-01-22T20:58:40.618" v="762" actId="208"/>
          <ac:spMkLst>
            <pc:docMk/>
            <pc:sldMk cId="3970201448" sldId="289"/>
            <ac:spMk id="6" creationId="{08E4769E-8706-9076-3067-A5BAD6DC9F67}"/>
          </ac:spMkLst>
        </pc:spChg>
        <pc:spChg chg="mod">
          <ac:chgData name="Marcio Monteiro" userId="aef6e9f59deaac01" providerId="LiveId" clId="{AF1A4366-6186-4B2A-9F2F-F7D4F6F8D5D2}" dt="2024-01-22T20:58:51.124" v="765" actId="207"/>
          <ac:spMkLst>
            <pc:docMk/>
            <pc:sldMk cId="3970201448" sldId="289"/>
            <ac:spMk id="7" creationId="{6E83760B-0DEB-B7C2-FC83-A255C9FAF603}"/>
          </ac:spMkLst>
        </pc:spChg>
        <pc:spChg chg="mod">
          <ac:chgData name="Marcio Monteiro" userId="aef6e9f59deaac01" providerId="LiveId" clId="{AF1A4366-6186-4B2A-9F2F-F7D4F6F8D5D2}" dt="2024-01-22T20:58:48.480" v="764" actId="207"/>
          <ac:spMkLst>
            <pc:docMk/>
            <pc:sldMk cId="3970201448" sldId="289"/>
            <ac:spMk id="8" creationId="{B268E622-2992-3F26-BD98-94104FCAF4FD}"/>
          </ac:spMkLst>
        </pc:spChg>
        <pc:spChg chg="add del mod">
          <ac:chgData name="Marcio Monteiro" userId="aef6e9f59deaac01" providerId="LiveId" clId="{AF1A4366-6186-4B2A-9F2F-F7D4F6F8D5D2}" dt="2024-01-22T20:59:55.721" v="768" actId="21"/>
          <ac:spMkLst>
            <pc:docMk/>
            <pc:sldMk cId="3970201448" sldId="289"/>
            <ac:spMk id="11" creationId="{02C718DE-7C98-CBB2-7F3A-BE44B9396F78}"/>
          </ac:spMkLst>
        </pc:spChg>
        <pc:spChg chg="add del mod">
          <ac:chgData name="Marcio Monteiro" userId="aef6e9f59deaac01" providerId="LiveId" clId="{AF1A4366-6186-4B2A-9F2F-F7D4F6F8D5D2}" dt="2024-01-22T20:59:55.721" v="768" actId="21"/>
          <ac:spMkLst>
            <pc:docMk/>
            <pc:sldMk cId="3970201448" sldId="289"/>
            <ac:spMk id="12" creationId="{08F7EB1F-8C04-F609-A6A5-8034CE491776}"/>
          </ac:spMkLst>
        </pc:spChg>
        <pc:spChg chg="add del mod">
          <ac:chgData name="Marcio Monteiro" userId="aef6e9f59deaac01" providerId="LiveId" clId="{AF1A4366-6186-4B2A-9F2F-F7D4F6F8D5D2}" dt="2024-01-22T20:59:55.721" v="768" actId="21"/>
          <ac:spMkLst>
            <pc:docMk/>
            <pc:sldMk cId="3970201448" sldId="289"/>
            <ac:spMk id="13" creationId="{C37E03A1-A7A7-5080-CAB4-982EAB54EC09}"/>
          </ac:spMkLst>
        </pc:spChg>
        <pc:spChg chg="add del mod">
          <ac:chgData name="Marcio Monteiro" userId="aef6e9f59deaac01" providerId="LiveId" clId="{AF1A4366-6186-4B2A-9F2F-F7D4F6F8D5D2}" dt="2024-01-22T20:59:55.721" v="768" actId="21"/>
          <ac:spMkLst>
            <pc:docMk/>
            <pc:sldMk cId="3970201448" sldId="289"/>
            <ac:spMk id="18" creationId="{0FE328D3-FCCE-3662-8957-0C0973894F6C}"/>
          </ac:spMkLst>
        </pc:spChg>
        <pc:spChg chg="add del mod">
          <ac:chgData name="Marcio Monteiro" userId="aef6e9f59deaac01" providerId="LiveId" clId="{AF1A4366-6186-4B2A-9F2F-F7D4F6F8D5D2}" dt="2024-01-22T20:59:55.721" v="768" actId="21"/>
          <ac:spMkLst>
            <pc:docMk/>
            <pc:sldMk cId="3970201448" sldId="289"/>
            <ac:spMk id="27" creationId="{6C3EEAEA-A32F-88F3-63F0-D5BFA1739756}"/>
          </ac:spMkLst>
        </pc:spChg>
        <pc:spChg chg="add del mod">
          <ac:chgData name="Marcio Monteiro" userId="aef6e9f59deaac01" providerId="LiveId" clId="{AF1A4366-6186-4B2A-9F2F-F7D4F6F8D5D2}" dt="2024-01-22T20:59:55.721" v="768" actId="21"/>
          <ac:spMkLst>
            <pc:docMk/>
            <pc:sldMk cId="3970201448" sldId="289"/>
            <ac:spMk id="31" creationId="{22055D4A-033A-C2E0-F871-3A11134798DA}"/>
          </ac:spMkLst>
        </pc:spChg>
        <pc:spChg chg="add del mod">
          <ac:chgData name="Marcio Monteiro" userId="aef6e9f59deaac01" providerId="LiveId" clId="{AF1A4366-6186-4B2A-9F2F-F7D4F6F8D5D2}" dt="2024-01-22T20:59:55.721" v="768" actId="21"/>
          <ac:spMkLst>
            <pc:docMk/>
            <pc:sldMk cId="3970201448" sldId="289"/>
            <ac:spMk id="32" creationId="{4CB4F366-DAB3-CD34-07DE-86795BD9504D}"/>
          </ac:spMkLst>
        </pc:spChg>
        <pc:picChg chg="mod">
          <ac:chgData name="Marcio Monteiro" userId="aef6e9f59deaac01" providerId="LiveId" clId="{AF1A4366-6186-4B2A-9F2F-F7D4F6F8D5D2}" dt="2024-01-22T20:58:43.919" v="763" actId="207"/>
          <ac:picMkLst>
            <pc:docMk/>
            <pc:sldMk cId="3970201448" sldId="289"/>
            <ac:picMk id="5" creationId="{B5E022B9-34DB-CA7A-7FAA-A81B27D23D11}"/>
          </ac:picMkLst>
        </pc:picChg>
      </pc:sldChg>
      <pc:sldChg chg="addSp delSp modSp add mod replId setBg">
        <pc:chgData name="Marcio Monteiro" userId="aef6e9f59deaac01" providerId="LiveId" clId="{AF1A4366-6186-4B2A-9F2F-F7D4F6F8D5D2}" dt="2024-01-22T21:09:04.273" v="896" actId="207"/>
        <pc:sldMkLst>
          <pc:docMk/>
          <pc:sldMk cId="1567086557" sldId="290"/>
        </pc:sldMkLst>
        <pc:spChg chg="mod">
          <ac:chgData name="Marcio Monteiro" userId="aef6e9f59deaac01" providerId="LiveId" clId="{AF1A4366-6186-4B2A-9F2F-F7D4F6F8D5D2}" dt="2024-01-22T21:00:14.049" v="770" actId="207"/>
          <ac:spMkLst>
            <pc:docMk/>
            <pc:sldMk cId="1567086557" sldId="290"/>
            <ac:spMk id="2" creationId="{6EC73F6C-6E6F-7741-B7C2-23F68824F696}"/>
          </ac:spMkLst>
        </pc:spChg>
        <pc:spChg chg="mod">
          <ac:chgData name="Marcio Monteiro" userId="aef6e9f59deaac01" providerId="LiveId" clId="{AF1A4366-6186-4B2A-9F2F-F7D4F6F8D5D2}" dt="2024-01-22T21:00:36.810" v="774" actId="207"/>
          <ac:spMkLst>
            <pc:docMk/>
            <pc:sldMk cId="1567086557" sldId="290"/>
            <ac:spMk id="3" creationId="{91105065-6035-E5EE-ED39-2934F5934AF2}"/>
          </ac:spMkLst>
        </pc:spChg>
        <pc:spChg chg="mod">
          <ac:chgData name="Marcio Monteiro" userId="aef6e9f59deaac01" providerId="LiveId" clId="{AF1A4366-6186-4B2A-9F2F-F7D4F6F8D5D2}" dt="2024-01-22T21:00:38.610" v="775" actId="208"/>
          <ac:spMkLst>
            <pc:docMk/>
            <pc:sldMk cId="1567086557" sldId="290"/>
            <ac:spMk id="5" creationId="{4596C313-8368-E43E-1AE0-F2709B768960}"/>
          </ac:spMkLst>
        </pc:spChg>
        <pc:spChg chg="mod">
          <ac:chgData name="Marcio Monteiro" userId="aef6e9f59deaac01" providerId="LiveId" clId="{AF1A4366-6186-4B2A-9F2F-F7D4F6F8D5D2}" dt="2024-01-22T21:00:41.970" v="776" actId="207"/>
          <ac:spMkLst>
            <pc:docMk/>
            <pc:sldMk cId="1567086557" sldId="290"/>
            <ac:spMk id="6" creationId="{9D9FC753-29F9-FD9B-6342-8799453AD801}"/>
          </ac:spMkLst>
        </pc:spChg>
        <pc:spChg chg="mod">
          <ac:chgData name="Marcio Monteiro" userId="aef6e9f59deaac01" providerId="LiveId" clId="{AF1A4366-6186-4B2A-9F2F-F7D4F6F8D5D2}" dt="2024-01-22T21:00:27.680" v="773" actId="207"/>
          <ac:spMkLst>
            <pc:docMk/>
            <pc:sldMk cId="1567086557" sldId="290"/>
            <ac:spMk id="9" creationId="{F6E9470E-39B1-B3F5-6D9E-61E546473E42}"/>
          </ac:spMkLst>
        </pc:spChg>
        <pc:spChg chg="mod">
          <ac:chgData name="Marcio Monteiro" userId="aef6e9f59deaac01" providerId="LiveId" clId="{AF1A4366-6186-4B2A-9F2F-F7D4F6F8D5D2}" dt="2024-01-22T21:09:04.273" v="896" actId="207"/>
          <ac:spMkLst>
            <pc:docMk/>
            <pc:sldMk cId="1567086557" sldId="290"/>
            <ac:spMk id="10" creationId="{5C653607-7DA0-ECAA-7778-111F06AF1D83}"/>
          </ac:spMkLst>
        </pc:spChg>
        <pc:spChg chg="add del mod">
          <ac:chgData name="Marcio Monteiro" userId="aef6e9f59deaac01" providerId="LiveId" clId="{AF1A4366-6186-4B2A-9F2F-F7D4F6F8D5D2}" dt="2024-01-22T21:01:13.105" v="782" actId="21"/>
          <ac:spMkLst>
            <pc:docMk/>
            <pc:sldMk cId="1567086557" sldId="290"/>
            <ac:spMk id="11" creationId="{6209A0C2-04D8-F1FD-5AA7-B9FF31D94650}"/>
          </ac:spMkLst>
        </pc:spChg>
        <pc:spChg chg="add del mod">
          <ac:chgData name="Marcio Monteiro" userId="aef6e9f59deaac01" providerId="LiveId" clId="{AF1A4366-6186-4B2A-9F2F-F7D4F6F8D5D2}" dt="2024-01-22T21:01:13.105" v="782" actId="21"/>
          <ac:spMkLst>
            <pc:docMk/>
            <pc:sldMk cId="1567086557" sldId="290"/>
            <ac:spMk id="12" creationId="{02C718DE-7C98-CBB2-7F3A-BE44B9396F78}"/>
          </ac:spMkLst>
        </pc:spChg>
        <pc:spChg chg="add del mod">
          <ac:chgData name="Marcio Monteiro" userId="aef6e9f59deaac01" providerId="LiveId" clId="{AF1A4366-6186-4B2A-9F2F-F7D4F6F8D5D2}" dt="2024-01-22T21:01:13.105" v="782" actId="21"/>
          <ac:spMkLst>
            <pc:docMk/>
            <pc:sldMk cId="1567086557" sldId="290"/>
            <ac:spMk id="13" creationId="{08F7EB1F-8C04-F609-A6A5-8034CE491776}"/>
          </ac:spMkLst>
        </pc:spChg>
        <pc:spChg chg="add del mod">
          <ac:chgData name="Marcio Monteiro" userId="aef6e9f59deaac01" providerId="LiveId" clId="{AF1A4366-6186-4B2A-9F2F-F7D4F6F8D5D2}" dt="2024-01-22T21:01:13.105" v="782" actId="21"/>
          <ac:spMkLst>
            <pc:docMk/>
            <pc:sldMk cId="1567086557" sldId="290"/>
            <ac:spMk id="14" creationId="{C37E03A1-A7A7-5080-CAB4-982EAB54EC09}"/>
          </ac:spMkLst>
        </pc:spChg>
        <pc:spChg chg="add del mod">
          <ac:chgData name="Marcio Monteiro" userId="aef6e9f59deaac01" providerId="LiveId" clId="{AF1A4366-6186-4B2A-9F2F-F7D4F6F8D5D2}" dt="2024-01-22T21:01:13.105" v="782" actId="21"/>
          <ac:spMkLst>
            <pc:docMk/>
            <pc:sldMk cId="1567086557" sldId="290"/>
            <ac:spMk id="18" creationId="{0FE328D3-FCCE-3662-8957-0C0973894F6C}"/>
          </ac:spMkLst>
        </pc:spChg>
        <pc:spChg chg="add del mod">
          <ac:chgData name="Marcio Monteiro" userId="aef6e9f59deaac01" providerId="LiveId" clId="{AF1A4366-6186-4B2A-9F2F-F7D4F6F8D5D2}" dt="2024-01-22T21:01:13.105" v="782" actId="21"/>
          <ac:spMkLst>
            <pc:docMk/>
            <pc:sldMk cId="1567086557" sldId="290"/>
            <ac:spMk id="27" creationId="{6C3EEAEA-A32F-88F3-63F0-D5BFA1739756}"/>
          </ac:spMkLst>
        </pc:spChg>
        <pc:spChg chg="add del mod">
          <ac:chgData name="Marcio Monteiro" userId="aef6e9f59deaac01" providerId="LiveId" clId="{AF1A4366-6186-4B2A-9F2F-F7D4F6F8D5D2}" dt="2024-01-22T21:01:13.105" v="782" actId="21"/>
          <ac:spMkLst>
            <pc:docMk/>
            <pc:sldMk cId="1567086557" sldId="290"/>
            <ac:spMk id="31" creationId="{22055D4A-033A-C2E0-F871-3A11134798DA}"/>
          </ac:spMkLst>
        </pc:spChg>
        <pc:spChg chg="add del mod">
          <ac:chgData name="Marcio Monteiro" userId="aef6e9f59deaac01" providerId="LiveId" clId="{AF1A4366-6186-4B2A-9F2F-F7D4F6F8D5D2}" dt="2024-01-22T21:01:13.105" v="782" actId="21"/>
          <ac:spMkLst>
            <pc:docMk/>
            <pc:sldMk cId="1567086557" sldId="290"/>
            <ac:spMk id="32" creationId="{4CB4F366-DAB3-CD34-07DE-86795BD9504D}"/>
          </ac:spMkLst>
        </pc:spChg>
        <pc:picChg chg="mod">
          <ac:chgData name="Marcio Monteiro" userId="aef6e9f59deaac01" providerId="LiveId" clId="{AF1A4366-6186-4B2A-9F2F-F7D4F6F8D5D2}" dt="2024-01-22T21:00:46.944" v="777" actId="208"/>
          <ac:picMkLst>
            <pc:docMk/>
            <pc:sldMk cId="1567086557" sldId="290"/>
            <ac:picMk id="8" creationId="{62286749-1E43-E90A-948B-FD5AD156B271}"/>
          </ac:picMkLst>
        </pc:picChg>
      </pc:sldChg>
      <pc:sldChg chg="addSp delSp modSp add mod replId setBg">
        <pc:chgData name="Marcio Monteiro" userId="aef6e9f59deaac01" providerId="LiveId" clId="{AF1A4366-6186-4B2A-9F2F-F7D4F6F8D5D2}" dt="2024-01-22T21:09:09.129" v="897" actId="207"/>
        <pc:sldMkLst>
          <pc:docMk/>
          <pc:sldMk cId="4001384135" sldId="291"/>
        </pc:sldMkLst>
        <pc:spChg chg="mod">
          <ac:chgData name="Marcio Monteiro" userId="aef6e9f59deaac01" providerId="LiveId" clId="{AF1A4366-6186-4B2A-9F2F-F7D4F6F8D5D2}" dt="2024-01-22T21:01:44.980" v="791" actId="207"/>
          <ac:spMkLst>
            <pc:docMk/>
            <pc:sldMk cId="4001384135" sldId="291"/>
            <ac:spMk id="3" creationId="{207DF4AD-009A-4FF9-DDAB-C4D7FCF688E9}"/>
          </ac:spMkLst>
        </pc:spChg>
        <pc:spChg chg="mod">
          <ac:chgData name="Marcio Monteiro" userId="aef6e9f59deaac01" providerId="LiveId" clId="{AF1A4366-6186-4B2A-9F2F-F7D4F6F8D5D2}" dt="2024-01-22T21:01:41.928" v="790" actId="207"/>
          <ac:spMkLst>
            <pc:docMk/>
            <pc:sldMk cId="4001384135" sldId="291"/>
            <ac:spMk id="4" creationId="{210B5D6E-87CF-A655-4378-8CB7CDF66A19}"/>
          </ac:spMkLst>
        </pc:spChg>
        <pc:spChg chg="mod">
          <ac:chgData name="Marcio Monteiro" userId="aef6e9f59deaac01" providerId="LiveId" clId="{AF1A4366-6186-4B2A-9F2F-F7D4F6F8D5D2}" dt="2024-01-22T21:01:21.729" v="785" actId="207"/>
          <ac:spMkLst>
            <pc:docMk/>
            <pc:sldMk cId="4001384135" sldId="291"/>
            <ac:spMk id="5" creationId="{E6E46D7F-48A6-DA8D-5E6E-0E3FD07CDE82}"/>
          </ac:spMkLst>
        </pc:spChg>
        <pc:spChg chg="mod">
          <ac:chgData name="Marcio Monteiro" userId="aef6e9f59deaac01" providerId="LiveId" clId="{AF1A4366-6186-4B2A-9F2F-F7D4F6F8D5D2}" dt="2024-01-22T21:01:53.346" v="794" actId="208"/>
          <ac:spMkLst>
            <pc:docMk/>
            <pc:sldMk cId="4001384135" sldId="291"/>
            <ac:spMk id="7" creationId="{B78C8078-A5D0-B02D-7CE4-44340398F8FE}"/>
          </ac:spMkLst>
        </pc:spChg>
        <pc:spChg chg="mod">
          <ac:chgData name="Marcio Monteiro" userId="aef6e9f59deaac01" providerId="LiveId" clId="{AF1A4366-6186-4B2A-9F2F-F7D4F6F8D5D2}" dt="2024-01-22T21:09:09.129" v="897" actId="207"/>
          <ac:spMkLst>
            <pc:docMk/>
            <pc:sldMk cId="4001384135" sldId="291"/>
            <ac:spMk id="8" creationId="{E9D261A5-F33E-9FCD-BA17-9F9266B62532}"/>
          </ac:spMkLst>
        </pc:spChg>
        <pc:spChg chg="mod">
          <ac:chgData name="Marcio Monteiro" userId="aef6e9f59deaac01" providerId="LiveId" clId="{AF1A4366-6186-4B2A-9F2F-F7D4F6F8D5D2}" dt="2024-01-22T21:01:39.663" v="789" actId="207"/>
          <ac:spMkLst>
            <pc:docMk/>
            <pc:sldMk cId="4001384135" sldId="291"/>
            <ac:spMk id="9" creationId="{DBDFD271-899E-6D12-4B77-BFF5FCC05DCA}"/>
          </ac:spMkLst>
        </pc:spChg>
        <pc:spChg chg="add del mod">
          <ac:chgData name="Marcio Monteiro" userId="aef6e9f59deaac01" providerId="LiveId" clId="{AF1A4366-6186-4B2A-9F2F-F7D4F6F8D5D2}" dt="2024-01-22T21:01:58.953" v="795" actId="21"/>
          <ac:spMkLst>
            <pc:docMk/>
            <pc:sldMk cId="4001384135" sldId="291"/>
            <ac:spMk id="13" creationId="{6209A0C2-04D8-F1FD-5AA7-B9FF31D94650}"/>
          </ac:spMkLst>
        </pc:spChg>
        <pc:spChg chg="add del mod">
          <ac:chgData name="Marcio Monteiro" userId="aef6e9f59deaac01" providerId="LiveId" clId="{AF1A4366-6186-4B2A-9F2F-F7D4F6F8D5D2}" dt="2024-01-22T21:01:58.953" v="795" actId="21"/>
          <ac:spMkLst>
            <pc:docMk/>
            <pc:sldMk cId="4001384135" sldId="291"/>
            <ac:spMk id="14" creationId="{02C718DE-7C98-CBB2-7F3A-BE44B9396F78}"/>
          </ac:spMkLst>
        </pc:spChg>
        <pc:spChg chg="add del mod">
          <ac:chgData name="Marcio Monteiro" userId="aef6e9f59deaac01" providerId="LiveId" clId="{AF1A4366-6186-4B2A-9F2F-F7D4F6F8D5D2}" dt="2024-01-22T21:01:58.953" v="795" actId="21"/>
          <ac:spMkLst>
            <pc:docMk/>
            <pc:sldMk cId="4001384135" sldId="291"/>
            <ac:spMk id="15" creationId="{08F7EB1F-8C04-F609-A6A5-8034CE491776}"/>
          </ac:spMkLst>
        </pc:spChg>
        <pc:spChg chg="add del mod">
          <ac:chgData name="Marcio Monteiro" userId="aef6e9f59deaac01" providerId="LiveId" clId="{AF1A4366-6186-4B2A-9F2F-F7D4F6F8D5D2}" dt="2024-01-22T21:01:58.953" v="795" actId="21"/>
          <ac:spMkLst>
            <pc:docMk/>
            <pc:sldMk cId="4001384135" sldId="291"/>
            <ac:spMk id="16" creationId="{C37E03A1-A7A7-5080-CAB4-982EAB54EC09}"/>
          </ac:spMkLst>
        </pc:spChg>
        <pc:spChg chg="add del mod">
          <ac:chgData name="Marcio Monteiro" userId="aef6e9f59deaac01" providerId="LiveId" clId="{AF1A4366-6186-4B2A-9F2F-F7D4F6F8D5D2}" dt="2024-01-22T21:01:58.953" v="795" actId="21"/>
          <ac:spMkLst>
            <pc:docMk/>
            <pc:sldMk cId="4001384135" sldId="291"/>
            <ac:spMk id="18" creationId="{0FE328D3-FCCE-3662-8957-0C0973894F6C}"/>
          </ac:spMkLst>
        </pc:spChg>
        <pc:spChg chg="add del mod">
          <ac:chgData name="Marcio Monteiro" userId="aef6e9f59deaac01" providerId="LiveId" clId="{AF1A4366-6186-4B2A-9F2F-F7D4F6F8D5D2}" dt="2024-01-22T21:01:58.953" v="795" actId="21"/>
          <ac:spMkLst>
            <pc:docMk/>
            <pc:sldMk cId="4001384135" sldId="291"/>
            <ac:spMk id="27" creationId="{6C3EEAEA-A32F-88F3-63F0-D5BFA1739756}"/>
          </ac:spMkLst>
        </pc:spChg>
        <pc:spChg chg="add del mod">
          <ac:chgData name="Marcio Monteiro" userId="aef6e9f59deaac01" providerId="LiveId" clId="{AF1A4366-6186-4B2A-9F2F-F7D4F6F8D5D2}" dt="2024-01-22T21:01:58.953" v="795" actId="21"/>
          <ac:spMkLst>
            <pc:docMk/>
            <pc:sldMk cId="4001384135" sldId="291"/>
            <ac:spMk id="31" creationId="{22055D4A-033A-C2E0-F871-3A11134798DA}"/>
          </ac:spMkLst>
        </pc:spChg>
        <pc:spChg chg="add del mod">
          <ac:chgData name="Marcio Monteiro" userId="aef6e9f59deaac01" providerId="LiveId" clId="{AF1A4366-6186-4B2A-9F2F-F7D4F6F8D5D2}" dt="2024-01-22T21:01:58.953" v="795" actId="21"/>
          <ac:spMkLst>
            <pc:docMk/>
            <pc:sldMk cId="4001384135" sldId="291"/>
            <ac:spMk id="32" creationId="{4CB4F366-DAB3-CD34-07DE-86795BD9504D}"/>
          </ac:spMkLst>
        </pc:spChg>
        <pc:picChg chg="mod">
          <ac:chgData name="Marcio Monteiro" userId="aef6e9f59deaac01" providerId="LiveId" clId="{AF1A4366-6186-4B2A-9F2F-F7D4F6F8D5D2}" dt="2024-01-22T21:01:23.709" v="786" actId="208"/>
          <ac:picMkLst>
            <pc:docMk/>
            <pc:sldMk cId="4001384135" sldId="291"/>
            <ac:picMk id="6" creationId="{B9F992A4-C548-91CB-D7C9-C06A81AEEA99}"/>
          </ac:picMkLst>
        </pc:picChg>
        <pc:picChg chg="mod">
          <ac:chgData name="Marcio Monteiro" userId="aef6e9f59deaac01" providerId="LiveId" clId="{AF1A4366-6186-4B2A-9F2F-F7D4F6F8D5D2}" dt="2024-01-22T21:01:49.471" v="793" actId="207"/>
          <ac:picMkLst>
            <pc:docMk/>
            <pc:sldMk cId="4001384135" sldId="291"/>
            <ac:picMk id="12" creationId="{D68585B2-D85E-E219-8C1C-E14B8F1E1C6E}"/>
          </ac:picMkLst>
        </pc:picChg>
      </pc:sldChg>
      <pc:sldChg chg="addSp delSp modSp add mod replId setBg">
        <pc:chgData name="Marcio Monteiro" userId="aef6e9f59deaac01" providerId="LiveId" clId="{AF1A4366-6186-4B2A-9F2F-F7D4F6F8D5D2}" dt="2024-01-22T21:02:59.958" v="813" actId="21"/>
        <pc:sldMkLst>
          <pc:docMk/>
          <pc:sldMk cId="638389750" sldId="292"/>
        </pc:sldMkLst>
        <pc:spChg chg="mod">
          <ac:chgData name="Marcio Monteiro" userId="aef6e9f59deaac01" providerId="LiveId" clId="{AF1A4366-6186-4B2A-9F2F-F7D4F6F8D5D2}" dt="2024-01-22T21:02:09.405" v="798" actId="207"/>
          <ac:spMkLst>
            <pc:docMk/>
            <pc:sldMk cId="638389750" sldId="292"/>
            <ac:spMk id="4" creationId="{DE119C9D-C901-E75C-4850-45966FB93967}"/>
          </ac:spMkLst>
        </pc:spChg>
        <pc:spChg chg="mod">
          <ac:chgData name="Marcio Monteiro" userId="aef6e9f59deaac01" providerId="LiveId" clId="{AF1A4366-6186-4B2A-9F2F-F7D4F6F8D5D2}" dt="2024-01-22T21:02:16.218" v="800" actId="207"/>
          <ac:spMkLst>
            <pc:docMk/>
            <pc:sldMk cId="638389750" sldId="292"/>
            <ac:spMk id="5" creationId="{FFBAB320-67C1-8B46-1FB5-07DB40535A3F}"/>
          </ac:spMkLst>
        </pc:spChg>
        <pc:spChg chg="mod">
          <ac:chgData name="Marcio Monteiro" userId="aef6e9f59deaac01" providerId="LiveId" clId="{AF1A4366-6186-4B2A-9F2F-F7D4F6F8D5D2}" dt="2024-01-22T21:02:37.641" v="806" actId="207"/>
          <ac:spMkLst>
            <pc:docMk/>
            <pc:sldMk cId="638389750" sldId="292"/>
            <ac:spMk id="6" creationId="{9AAD4C99-F72A-05C2-E61B-65396E057614}"/>
          </ac:spMkLst>
        </pc:spChg>
        <pc:spChg chg="mod">
          <ac:chgData name="Marcio Monteiro" userId="aef6e9f59deaac01" providerId="LiveId" clId="{AF1A4366-6186-4B2A-9F2F-F7D4F6F8D5D2}" dt="2024-01-22T21:02:43.241" v="808" actId="207"/>
          <ac:spMkLst>
            <pc:docMk/>
            <pc:sldMk cId="638389750" sldId="292"/>
            <ac:spMk id="7" creationId="{172DD753-EAD3-B64F-B657-6D318D0E9D24}"/>
          </ac:spMkLst>
        </pc:spChg>
        <pc:spChg chg="mod">
          <ac:chgData name="Marcio Monteiro" userId="aef6e9f59deaac01" providerId="LiveId" clId="{AF1A4366-6186-4B2A-9F2F-F7D4F6F8D5D2}" dt="2024-01-22T21:02:45.731" v="810" actId="207"/>
          <ac:spMkLst>
            <pc:docMk/>
            <pc:sldMk cId="638389750" sldId="292"/>
            <ac:spMk id="8" creationId="{99F230AB-7828-BC04-E800-56E6EDD2B9CD}"/>
          </ac:spMkLst>
        </pc:spChg>
        <pc:spChg chg="add del mod">
          <ac:chgData name="Marcio Monteiro" userId="aef6e9f59deaac01" providerId="LiveId" clId="{AF1A4366-6186-4B2A-9F2F-F7D4F6F8D5D2}" dt="2024-01-22T21:02:59.958" v="813" actId="21"/>
          <ac:spMkLst>
            <pc:docMk/>
            <pc:sldMk cId="638389750" sldId="292"/>
            <ac:spMk id="9" creationId="{6209A0C2-04D8-F1FD-5AA7-B9FF31D94650}"/>
          </ac:spMkLst>
        </pc:spChg>
        <pc:spChg chg="mod">
          <ac:chgData name="Marcio Monteiro" userId="aef6e9f59deaac01" providerId="LiveId" clId="{AF1A4366-6186-4B2A-9F2F-F7D4F6F8D5D2}" dt="2024-01-22T21:02:25.996" v="802" actId="207"/>
          <ac:spMkLst>
            <pc:docMk/>
            <pc:sldMk cId="638389750" sldId="292"/>
            <ac:spMk id="10" creationId="{79447819-518F-DC12-B1B5-A1FABE10A408}"/>
          </ac:spMkLst>
        </pc:spChg>
        <pc:spChg chg="mod">
          <ac:chgData name="Marcio Monteiro" userId="aef6e9f59deaac01" providerId="LiveId" clId="{AF1A4366-6186-4B2A-9F2F-F7D4F6F8D5D2}" dt="2024-01-22T21:02:28.144" v="803" actId="108"/>
          <ac:spMkLst>
            <pc:docMk/>
            <pc:sldMk cId="638389750" sldId="292"/>
            <ac:spMk id="11" creationId="{FC80544C-52E4-1F3B-CBCF-AE02829C5DDE}"/>
          </ac:spMkLst>
        </pc:spChg>
        <pc:spChg chg="mod">
          <ac:chgData name="Marcio Monteiro" userId="aef6e9f59deaac01" providerId="LiveId" clId="{AF1A4366-6186-4B2A-9F2F-F7D4F6F8D5D2}" dt="2024-01-22T21:02:29.876" v="804" actId="108"/>
          <ac:spMkLst>
            <pc:docMk/>
            <pc:sldMk cId="638389750" sldId="292"/>
            <ac:spMk id="12" creationId="{93CE05A7-FB3B-31E1-719E-EF73B464951D}"/>
          </ac:spMkLst>
        </pc:spChg>
        <pc:spChg chg="mod">
          <ac:chgData name="Marcio Monteiro" userId="aef6e9f59deaac01" providerId="LiveId" clId="{AF1A4366-6186-4B2A-9F2F-F7D4F6F8D5D2}" dt="2024-01-22T21:02:55.393" v="812" actId="208"/>
          <ac:spMkLst>
            <pc:docMk/>
            <pc:sldMk cId="638389750" sldId="292"/>
            <ac:spMk id="13" creationId="{AEAA2DDA-89DA-73A0-A0AB-0D26C9F40C9B}"/>
          </ac:spMkLst>
        </pc:spChg>
        <pc:spChg chg="add del mod">
          <ac:chgData name="Marcio Monteiro" userId="aef6e9f59deaac01" providerId="LiveId" clId="{AF1A4366-6186-4B2A-9F2F-F7D4F6F8D5D2}" dt="2024-01-22T21:02:59.958" v="813" actId="21"/>
          <ac:spMkLst>
            <pc:docMk/>
            <pc:sldMk cId="638389750" sldId="292"/>
            <ac:spMk id="16" creationId="{02C718DE-7C98-CBB2-7F3A-BE44B9396F78}"/>
          </ac:spMkLst>
        </pc:spChg>
        <pc:spChg chg="add del mod">
          <ac:chgData name="Marcio Monteiro" userId="aef6e9f59deaac01" providerId="LiveId" clId="{AF1A4366-6186-4B2A-9F2F-F7D4F6F8D5D2}" dt="2024-01-22T21:02:59.958" v="813" actId="21"/>
          <ac:spMkLst>
            <pc:docMk/>
            <pc:sldMk cId="638389750" sldId="292"/>
            <ac:spMk id="20" creationId="{08F7EB1F-8C04-F609-A6A5-8034CE491776}"/>
          </ac:spMkLst>
        </pc:spChg>
        <pc:spChg chg="add del mod">
          <ac:chgData name="Marcio Monteiro" userId="aef6e9f59deaac01" providerId="LiveId" clId="{AF1A4366-6186-4B2A-9F2F-F7D4F6F8D5D2}" dt="2024-01-22T21:02:59.958" v="813" actId="21"/>
          <ac:spMkLst>
            <pc:docMk/>
            <pc:sldMk cId="638389750" sldId="292"/>
            <ac:spMk id="21" creationId="{C37E03A1-A7A7-5080-CAB4-982EAB54EC09}"/>
          </ac:spMkLst>
        </pc:spChg>
        <pc:spChg chg="add del mod">
          <ac:chgData name="Marcio Monteiro" userId="aef6e9f59deaac01" providerId="LiveId" clId="{AF1A4366-6186-4B2A-9F2F-F7D4F6F8D5D2}" dt="2024-01-22T21:02:59.958" v="813" actId="21"/>
          <ac:spMkLst>
            <pc:docMk/>
            <pc:sldMk cId="638389750" sldId="292"/>
            <ac:spMk id="22" creationId="{0FE328D3-FCCE-3662-8957-0C0973894F6C}"/>
          </ac:spMkLst>
        </pc:spChg>
        <pc:spChg chg="add del mod">
          <ac:chgData name="Marcio Monteiro" userId="aef6e9f59deaac01" providerId="LiveId" clId="{AF1A4366-6186-4B2A-9F2F-F7D4F6F8D5D2}" dt="2024-01-22T21:02:59.958" v="813" actId="21"/>
          <ac:spMkLst>
            <pc:docMk/>
            <pc:sldMk cId="638389750" sldId="292"/>
            <ac:spMk id="27" creationId="{6C3EEAEA-A32F-88F3-63F0-D5BFA1739756}"/>
          </ac:spMkLst>
        </pc:spChg>
        <pc:spChg chg="add del mod">
          <ac:chgData name="Marcio Monteiro" userId="aef6e9f59deaac01" providerId="LiveId" clId="{AF1A4366-6186-4B2A-9F2F-F7D4F6F8D5D2}" dt="2024-01-22T21:02:59.958" v="813" actId="21"/>
          <ac:spMkLst>
            <pc:docMk/>
            <pc:sldMk cId="638389750" sldId="292"/>
            <ac:spMk id="31" creationId="{22055D4A-033A-C2E0-F871-3A11134798DA}"/>
          </ac:spMkLst>
        </pc:spChg>
        <pc:spChg chg="add del mod">
          <ac:chgData name="Marcio Monteiro" userId="aef6e9f59deaac01" providerId="LiveId" clId="{AF1A4366-6186-4B2A-9F2F-F7D4F6F8D5D2}" dt="2024-01-22T21:02:59.958" v="813" actId="21"/>
          <ac:spMkLst>
            <pc:docMk/>
            <pc:sldMk cId="638389750" sldId="292"/>
            <ac:spMk id="32" creationId="{4CB4F366-DAB3-CD34-07DE-86795BD9504D}"/>
          </ac:spMkLst>
        </pc:spChg>
        <pc:picChg chg="mod">
          <ac:chgData name="Marcio Monteiro" userId="aef6e9f59deaac01" providerId="LiveId" clId="{AF1A4366-6186-4B2A-9F2F-F7D4F6F8D5D2}" dt="2024-01-22T21:02:51.133" v="811" actId="207"/>
          <ac:picMkLst>
            <pc:docMk/>
            <pc:sldMk cId="638389750" sldId="292"/>
            <ac:picMk id="15" creationId="{28DD67FB-DE44-F2BC-91A3-7BC9EE05E663}"/>
          </ac:picMkLst>
        </pc:picChg>
      </pc:sldChg>
      <pc:sldChg chg="modSp add mod replId">
        <pc:chgData name="Marcio Monteiro" userId="aef6e9f59deaac01" providerId="LiveId" clId="{AF1A4366-6186-4B2A-9F2F-F7D4F6F8D5D2}" dt="2024-01-22T21:03:04.900" v="814" actId="207"/>
        <pc:sldMkLst>
          <pc:docMk/>
          <pc:sldMk cId="3419923112" sldId="293"/>
        </pc:sldMkLst>
        <pc:spChg chg="mod">
          <ac:chgData name="Marcio Monteiro" userId="aef6e9f59deaac01" providerId="LiveId" clId="{AF1A4366-6186-4B2A-9F2F-F7D4F6F8D5D2}" dt="2024-01-22T21:03:04.900" v="814" actId="207"/>
          <ac:spMkLst>
            <pc:docMk/>
            <pc:sldMk cId="3419923112" sldId="293"/>
            <ac:spMk id="3" creationId="{E20DED08-62FF-9F99-681C-6A8EC305386A}"/>
          </ac:spMkLst>
        </pc:spChg>
      </pc:sldChg>
      <pc:sldChg chg="modSp add mod replId">
        <pc:chgData name="Marcio Monteiro" userId="aef6e9f59deaac01" providerId="LiveId" clId="{AF1A4366-6186-4B2A-9F2F-F7D4F6F8D5D2}" dt="2024-01-22T21:03:07.761" v="815" actId="207"/>
        <pc:sldMkLst>
          <pc:docMk/>
          <pc:sldMk cId="1161336993" sldId="294"/>
        </pc:sldMkLst>
        <pc:spChg chg="mod">
          <ac:chgData name="Marcio Monteiro" userId="aef6e9f59deaac01" providerId="LiveId" clId="{AF1A4366-6186-4B2A-9F2F-F7D4F6F8D5D2}" dt="2024-01-22T21:03:07.761" v="815" actId="207"/>
          <ac:spMkLst>
            <pc:docMk/>
            <pc:sldMk cId="1161336993" sldId="294"/>
            <ac:spMk id="3" creationId="{60C84998-CAE2-4FA8-5933-213EB2FD3961}"/>
          </ac:spMkLst>
        </pc:spChg>
      </pc:sldChg>
      <pc:sldChg chg="addSp delSp modSp add mod replId setBg">
        <pc:chgData name="Marcio Monteiro" userId="aef6e9f59deaac01" providerId="LiveId" clId="{AF1A4366-6186-4B2A-9F2F-F7D4F6F8D5D2}" dt="2024-01-22T21:03:52.604" v="826" actId="21"/>
        <pc:sldMkLst>
          <pc:docMk/>
          <pc:sldMk cId="3622696755" sldId="295"/>
        </pc:sldMkLst>
        <pc:spChg chg="mod">
          <ac:chgData name="Marcio Monteiro" userId="aef6e9f59deaac01" providerId="LiveId" clId="{AF1A4366-6186-4B2A-9F2F-F7D4F6F8D5D2}" dt="2024-01-22T21:03:32.594" v="820" actId="207"/>
          <ac:spMkLst>
            <pc:docMk/>
            <pc:sldMk cId="3622696755" sldId="295"/>
            <ac:spMk id="3" creationId="{481138C1-69F5-5854-BA32-D14D294AEE44}"/>
          </ac:spMkLst>
        </pc:spChg>
        <pc:spChg chg="mod">
          <ac:chgData name="Marcio Monteiro" userId="aef6e9f59deaac01" providerId="LiveId" clId="{AF1A4366-6186-4B2A-9F2F-F7D4F6F8D5D2}" dt="2024-01-22T21:03:35.601" v="821" actId="207"/>
          <ac:spMkLst>
            <pc:docMk/>
            <pc:sldMk cId="3622696755" sldId="295"/>
            <ac:spMk id="4" creationId="{8A8AD7EC-428D-41C9-9A78-FFEC0B7D1111}"/>
          </ac:spMkLst>
        </pc:spChg>
        <pc:spChg chg="mod">
          <ac:chgData name="Marcio Monteiro" userId="aef6e9f59deaac01" providerId="LiveId" clId="{AF1A4366-6186-4B2A-9F2F-F7D4F6F8D5D2}" dt="2024-01-22T21:03:17.673" v="817" actId="207"/>
          <ac:spMkLst>
            <pc:docMk/>
            <pc:sldMk cId="3622696755" sldId="295"/>
            <ac:spMk id="8" creationId="{2FED19D3-D306-66E4-C625-00945B26958B}"/>
          </ac:spMkLst>
        </pc:spChg>
        <pc:spChg chg="mod">
          <ac:chgData name="Marcio Monteiro" userId="aef6e9f59deaac01" providerId="LiveId" clId="{AF1A4366-6186-4B2A-9F2F-F7D4F6F8D5D2}" dt="2024-01-22T21:03:29.456" v="819" actId="207"/>
          <ac:spMkLst>
            <pc:docMk/>
            <pc:sldMk cId="3622696755" sldId="295"/>
            <ac:spMk id="9" creationId="{87E25ACF-CD96-D66C-37E9-E2FACA7A319C}"/>
          </ac:spMkLst>
        </pc:spChg>
        <pc:spChg chg="add del mod">
          <ac:chgData name="Marcio Monteiro" userId="aef6e9f59deaac01" providerId="LiveId" clId="{AF1A4366-6186-4B2A-9F2F-F7D4F6F8D5D2}" dt="2024-01-22T21:03:52.604" v="826" actId="21"/>
          <ac:spMkLst>
            <pc:docMk/>
            <pc:sldMk cId="3622696755" sldId="295"/>
            <ac:spMk id="12" creationId="{6209A0C2-04D8-F1FD-5AA7-B9FF31D94650}"/>
          </ac:spMkLst>
        </pc:spChg>
        <pc:spChg chg="add del mod">
          <ac:chgData name="Marcio Monteiro" userId="aef6e9f59deaac01" providerId="LiveId" clId="{AF1A4366-6186-4B2A-9F2F-F7D4F6F8D5D2}" dt="2024-01-22T21:03:52.604" v="826" actId="21"/>
          <ac:spMkLst>
            <pc:docMk/>
            <pc:sldMk cId="3622696755" sldId="295"/>
            <ac:spMk id="16" creationId="{02C718DE-7C98-CBB2-7F3A-BE44B9396F78}"/>
          </ac:spMkLst>
        </pc:spChg>
        <pc:spChg chg="add del mod">
          <ac:chgData name="Marcio Monteiro" userId="aef6e9f59deaac01" providerId="LiveId" clId="{AF1A4366-6186-4B2A-9F2F-F7D4F6F8D5D2}" dt="2024-01-22T21:03:52.604" v="826" actId="21"/>
          <ac:spMkLst>
            <pc:docMk/>
            <pc:sldMk cId="3622696755" sldId="295"/>
            <ac:spMk id="20" creationId="{08F7EB1F-8C04-F609-A6A5-8034CE491776}"/>
          </ac:spMkLst>
        </pc:spChg>
        <pc:spChg chg="add del mod">
          <ac:chgData name="Marcio Monteiro" userId="aef6e9f59deaac01" providerId="LiveId" clId="{AF1A4366-6186-4B2A-9F2F-F7D4F6F8D5D2}" dt="2024-01-22T21:03:52.604" v="826" actId="21"/>
          <ac:spMkLst>
            <pc:docMk/>
            <pc:sldMk cId="3622696755" sldId="295"/>
            <ac:spMk id="21" creationId="{C37E03A1-A7A7-5080-CAB4-982EAB54EC09}"/>
          </ac:spMkLst>
        </pc:spChg>
        <pc:spChg chg="add del mod">
          <ac:chgData name="Marcio Monteiro" userId="aef6e9f59deaac01" providerId="LiveId" clId="{AF1A4366-6186-4B2A-9F2F-F7D4F6F8D5D2}" dt="2024-01-22T21:03:52.604" v="826" actId="21"/>
          <ac:spMkLst>
            <pc:docMk/>
            <pc:sldMk cId="3622696755" sldId="295"/>
            <ac:spMk id="22" creationId="{0FE328D3-FCCE-3662-8957-0C0973894F6C}"/>
          </ac:spMkLst>
        </pc:spChg>
        <pc:spChg chg="add del mod">
          <ac:chgData name="Marcio Monteiro" userId="aef6e9f59deaac01" providerId="LiveId" clId="{AF1A4366-6186-4B2A-9F2F-F7D4F6F8D5D2}" dt="2024-01-22T21:03:52.604" v="826" actId="21"/>
          <ac:spMkLst>
            <pc:docMk/>
            <pc:sldMk cId="3622696755" sldId="295"/>
            <ac:spMk id="27" creationId="{6C3EEAEA-A32F-88F3-63F0-D5BFA1739756}"/>
          </ac:spMkLst>
        </pc:spChg>
        <pc:spChg chg="add del mod">
          <ac:chgData name="Marcio Monteiro" userId="aef6e9f59deaac01" providerId="LiveId" clId="{AF1A4366-6186-4B2A-9F2F-F7D4F6F8D5D2}" dt="2024-01-22T21:03:52.604" v="826" actId="21"/>
          <ac:spMkLst>
            <pc:docMk/>
            <pc:sldMk cId="3622696755" sldId="295"/>
            <ac:spMk id="31" creationId="{22055D4A-033A-C2E0-F871-3A11134798DA}"/>
          </ac:spMkLst>
        </pc:spChg>
        <pc:spChg chg="add del mod">
          <ac:chgData name="Marcio Monteiro" userId="aef6e9f59deaac01" providerId="LiveId" clId="{AF1A4366-6186-4B2A-9F2F-F7D4F6F8D5D2}" dt="2024-01-22T21:03:52.604" v="826" actId="21"/>
          <ac:spMkLst>
            <pc:docMk/>
            <pc:sldMk cId="3622696755" sldId="295"/>
            <ac:spMk id="32" creationId="{4CB4F366-DAB3-CD34-07DE-86795BD9504D}"/>
          </ac:spMkLst>
        </pc:spChg>
        <pc:picChg chg="mod">
          <ac:chgData name="Marcio Monteiro" userId="aef6e9f59deaac01" providerId="LiveId" clId="{AF1A4366-6186-4B2A-9F2F-F7D4F6F8D5D2}" dt="2024-01-22T21:03:42.686" v="823" actId="208"/>
          <ac:picMkLst>
            <pc:docMk/>
            <pc:sldMk cId="3622696755" sldId="295"/>
            <ac:picMk id="5" creationId="{D6F16546-71C6-0B29-0962-570863C8817E}"/>
          </ac:picMkLst>
        </pc:picChg>
        <pc:picChg chg="mod">
          <ac:chgData name="Marcio Monteiro" userId="aef6e9f59deaac01" providerId="LiveId" clId="{AF1A4366-6186-4B2A-9F2F-F7D4F6F8D5D2}" dt="2024-01-22T21:03:48.600" v="825" actId="208"/>
          <ac:picMkLst>
            <pc:docMk/>
            <pc:sldMk cId="3622696755" sldId="295"/>
            <ac:picMk id="6" creationId="{0645215E-51AE-E275-A779-AE76B79CD7DA}"/>
          </ac:picMkLst>
        </pc:picChg>
        <pc:picChg chg="mod">
          <ac:chgData name="Marcio Monteiro" userId="aef6e9f59deaac01" providerId="LiveId" clId="{AF1A4366-6186-4B2A-9F2F-F7D4F6F8D5D2}" dt="2024-01-22T21:03:45.476" v="824" actId="208"/>
          <ac:picMkLst>
            <pc:docMk/>
            <pc:sldMk cId="3622696755" sldId="295"/>
            <ac:picMk id="7" creationId="{A261C8C6-27D3-BDAD-7C80-2AE353F349ED}"/>
          </ac:picMkLst>
        </pc:picChg>
      </pc:sldChg>
      <pc:sldChg chg="addSp delSp modSp add mod replId setBg">
        <pc:chgData name="Marcio Monteiro" userId="aef6e9f59deaac01" providerId="LiveId" clId="{AF1A4366-6186-4B2A-9F2F-F7D4F6F8D5D2}" dt="2024-01-22T21:04:29.573" v="836" actId="21"/>
        <pc:sldMkLst>
          <pc:docMk/>
          <pc:sldMk cId="4249480872" sldId="296"/>
        </pc:sldMkLst>
        <pc:spChg chg="add del mod">
          <ac:chgData name="Marcio Monteiro" userId="aef6e9f59deaac01" providerId="LiveId" clId="{AF1A4366-6186-4B2A-9F2F-F7D4F6F8D5D2}" dt="2024-01-22T21:04:29.573" v="836" actId="21"/>
          <ac:spMkLst>
            <pc:docMk/>
            <pc:sldMk cId="4249480872" sldId="296"/>
            <ac:spMk id="3" creationId="{6209A0C2-04D8-F1FD-5AA7-B9FF31D94650}"/>
          </ac:spMkLst>
        </pc:spChg>
        <pc:spChg chg="mod">
          <ac:chgData name="Marcio Monteiro" userId="aef6e9f59deaac01" providerId="LiveId" clId="{AF1A4366-6186-4B2A-9F2F-F7D4F6F8D5D2}" dt="2024-01-22T21:04:05.200" v="829" actId="208"/>
          <ac:spMkLst>
            <pc:docMk/>
            <pc:sldMk cId="4249480872" sldId="296"/>
            <ac:spMk id="5" creationId="{EA995633-AD3B-9E51-78D6-06C05E22AA24}"/>
          </ac:spMkLst>
        </pc:spChg>
        <pc:spChg chg="mod">
          <ac:chgData name="Marcio Monteiro" userId="aef6e9f59deaac01" providerId="LiveId" clId="{AF1A4366-6186-4B2A-9F2F-F7D4F6F8D5D2}" dt="2024-01-22T21:04:08.248" v="830" actId="207"/>
          <ac:spMkLst>
            <pc:docMk/>
            <pc:sldMk cId="4249480872" sldId="296"/>
            <ac:spMk id="7" creationId="{F3A06A14-95F9-916F-2778-2F9009A2FAA8}"/>
          </ac:spMkLst>
        </pc:spChg>
        <pc:spChg chg="mod">
          <ac:chgData name="Marcio Monteiro" userId="aef6e9f59deaac01" providerId="LiveId" clId="{AF1A4366-6186-4B2A-9F2F-F7D4F6F8D5D2}" dt="2024-01-22T21:04:11.497" v="831" actId="207"/>
          <ac:spMkLst>
            <pc:docMk/>
            <pc:sldMk cId="4249480872" sldId="296"/>
            <ac:spMk id="8" creationId="{D64E89B9-0A58-07B2-ADCC-116F181A4282}"/>
          </ac:spMkLst>
        </pc:spChg>
        <pc:spChg chg="mod">
          <ac:chgData name="Marcio Monteiro" userId="aef6e9f59deaac01" providerId="LiveId" clId="{AF1A4366-6186-4B2A-9F2F-F7D4F6F8D5D2}" dt="2024-01-22T21:04:14.171" v="832" actId="207"/>
          <ac:spMkLst>
            <pc:docMk/>
            <pc:sldMk cId="4249480872" sldId="296"/>
            <ac:spMk id="10" creationId="{45F72BB2-0BB6-63A5-CB9B-A1CD7F2B10AE}"/>
          </ac:spMkLst>
        </pc:spChg>
        <pc:spChg chg="mod">
          <ac:chgData name="Marcio Monteiro" userId="aef6e9f59deaac01" providerId="LiveId" clId="{AF1A4366-6186-4B2A-9F2F-F7D4F6F8D5D2}" dt="2024-01-22T21:04:14.171" v="832" actId="207"/>
          <ac:spMkLst>
            <pc:docMk/>
            <pc:sldMk cId="4249480872" sldId="296"/>
            <ac:spMk id="11" creationId="{52FBE8F1-C09D-A73B-1352-E7A5E5301BAD}"/>
          </ac:spMkLst>
        </pc:spChg>
        <pc:spChg chg="add del mod">
          <ac:chgData name="Marcio Monteiro" userId="aef6e9f59deaac01" providerId="LiveId" clId="{AF1A4366-6186-4B2A-9F2F-F7D4F6F8D5D2}" dt="2024-01-22T21:04:29.573" v="836" actId="21"/>
          <ac:spMkLst>
            <pc:docMk/>
            <pc:sldMk cId="4249480872" sldId="296"/>
            <ac:spMk id="16" creationId="{02C718DE-7C98-CBB2-7F3A-BE44B9396F78}"/>
          </ac:spMkLst>
        </pc:spChg>
        <pc:spChg chg="add del mod">
          <ac:chgData name="Marcio Monteiro" userId="aef6e9f59deaac01" providerId="LiveId" clId="{AF1A4366-6186-4B2A-9F2F-F7D4F6F8D5D2}" dt="2024-01-22T21:04:29.573" v="836" actId="21"/>
          <ac:spMkLst>
            <pc:docMk/>
            <pc:sldMk cId="4249480872" sldId="296"/>
            <ac:spMk id="20" creationId="{08F7EB1F-8C04-F609-A6A5-8034CE491776}"/>
          </ac:spMkLst>
        </pc:spChg>
        <pc:spChg chg="add del mod">
          <ac:chgData name="Marcio Monteiro" userId="aef6e9f59deaac01" providerId="LiveId" clId="{AF1A4366-6186-4B2A-9F2F-F7D4F6F8D5D2}" dt="2024-01-22T21:04:29.573" v="836" actId="21"/>
          <ac:spMkLst>
            <pc:docMk/>
            <pc:sldMk cId="4249480872" sldId="296"/>
            <ac:spMk id="21" creationId="{C37E03A1-A7A7-5080-CAB4-982EAB54EC09}"/>
          </ac:spMkLst>
        </pc:spChg>
        <pc:spChg chg="add del mod">
          <ac:chgData name="Marcio Monteiro" userId="aef6e9f59deaac01" providerId="LiveId" clId="{AF1A4366-6186-4B2A-9F2F-F7D4F6F8D5D2}" dt="2024-01-22T21:04:29.573" v="836" actId="21"/>
          <ac:spMkLst>
            <pc:docMk/>
            <pc:sldMk cId="4249480872" sldId="296"/>
            <ac:spMk id="22" creationId="{0FE328D3-FCCE-3662-8957-0C0973894F6C}"/>
          </ac:spMkLst>
        </pc:spChg>
        <pc:spChg chg="add del mod">
          <ac:chgData name="Marcio Monteiro" userId="aef6e9f59deaac01" providerId="LiveId" clId="{AF1A4366-6186-4B2A-9F2F-F7D4F6F8D5D2}" dt="2024-01-22T21:04:29.573" v="836" actId="21"/>
          <ac:spMkLst>
            <pc:docMk/>
            <pc:sldMk cId="4249480872" sldId="296"/>
            <ac:spMk id="27" creationId="{6C3EEAEA-A32F-88F3-63F0-D5BFA1739756}"/>
          </ac:spMkLst>
        </pc:spChg>
        <pc:spChg chg="add del mod">
          <ac:chgData name="Marcio Monteiro" userId="aef6e9f59deaac01" providerId="LiveId" clId="{AF1A4366-6186-4B2A-9F2F-F7D4F6F8D5D2}" dt="2024-01-22T21:04:29.573" v="836" actId="21"/>
          <ac:spMkLst>
            <pc:docMk/>
            <pc:sldMk cId="4249480872" sldId="296"/>
            <ac:spMk id="31" creationId="{22055D4A-033A-C2E0-F871-3A11134798DA}"/>
          </ac:spMkLst>
        </pc:spChg>
        <pc:spChg chg="add del mod">
          <ac:chgData name="Marcio Monteiro" userId="aef6e9f59deaac01" providerId="LiveId" clId="{AF1A4366-6186-4B2A-9F2F-F7D4F6F8D5D2}" dt="2024-01-22T21:04:29.573" v="836" actId="21"/>
          <ac:spMkLst>
            <pc:docMk/>
            <pc:sldMk cId="4249480872" sldId="296"/>
            <ac:spMk id="32" creationId="{4CB4F366-DAB3-CD34-07DE-86795BD9504D}"/>
          </ac:spMkLst>
        </pc:spChg>
        <pc:picChg chg="mod">
          <ac:chgData name="Marcio Monteiro" userId="aef6e9f59deaac01" providerId="LiveId" clId="{AF1A4366-6186-4B2A-9F2F-F7D4F6F8D5D2}" dt="2024-01-22T21:04:02.143" v="828" actId="207"/>
          <ac:picMkLst>
            <pc:docMk/>
            <pc:sldMk cId="4249480872" sldId="296"/>
            <ac:picMk id="2" creationId="{30E1C832-B90F-DCC7-3F5E-02C20691F417}"/>
          </ac:picMkLst>
        </pc:picChg>
        <pc:picChg chg="mod">
          <ac:chgData name="Marcio Monteiro" userId="aef6e9f59deaac01" providerId="LiveId" clId="{AF1A4366-6186-4B2A-9F2F-F7D4F6F8D5D2}" dt="2024-01-22T21:04:17.890" v="833" actId="208"/>
          <ac:picMkLst>
            <pc:docMk/>
            <pc:sldMk cId="4249480872" sldId="296"/>
            <ac:picMk id="6" creationId="{D489A623-7DBE-B3FA-70A3-AE5D25806773}"/>
          </ac:picMkLst>
        </pc:picChg>
        <pc:picChg chg="mod">
          <ac:chgData name="Marcio Monteiro" userId="aef6e9f59deaac01" providerId="LiveId" clId="{AF1A4366-6186-4B2A-9F2F-F7D4F6F8D5D2}" dt="2024-01-22T21:04:20.675" v="834" actId="208"/>
          <ac:picMkLst>
            <pc:docMk/>
            <pc:sldMk cId="4249480872" sldId="296"/>
            <ac:picMk id="9" creationId="{270E33EE-CB5D-1B4A-B854-A937C6FBDE2D}"/>
          </ac:picMkLst>
        </pc:picChg>
      </pc:sldChg>
      <pc:sldChg chg="addSp delSp modSp add mod replId setBg">
        <pc:chgData name="Marcio Monteiro" userId="aef6e9f59deaac01" providerId="LiveId" clId="{AF1A4366-6186-4B2A-9F2F-F7D4F6F8D5D2}" dt="2024-01-22T21:09:15.866" v="898" actId="207"/>
        <pc:sldMkLst>
          <pc:docMk/>
          <pc:sldMk cId="2025058954" sldId="297"/>
        </pc:sldMkLst>
        <pc:spChg chg="mod">
          <ac:chgData name="Marcio Monteiro" userId="aef6e9f59deaac01" providerId="LiveId" clId="{AF1A4366-6186-4B2A-9F2F-F7D4F6F8D5D2}" dt="2024-01-22T21:05:04.403" v="849" actId="207"/>
          <ac:spMkLst>
            <pc:docMk/>
            <pc:sldMk cId="2025058954" sldId="297"/>
            <ac:spMk id="3" creationId="{4C4C2F10-768C-C49E-8C0B-B4EF95DDA198}"/>
          </ac:spMkLst>
        </pc:spChg>
        <pc:spChg chg="mod">
          <ac:chgData name="Marcio Monteiro" userId="aef6e9f59deaac01" providerId="LiveId" clId="{AF1A4366-6186-4B2A-9F2F-F7D4F6F8D5D2}" dt="2024-01-22T21:05:07.245" v="850" actId="207"/>
          <ac:spMkLst>
            <pc:docMk/>
            <pc:sldMk cId="2025058954" sldId="297"/>
            <ac:spMk id="4" creationId="{411BF805-B28B-8078-C1F7-F00965FC5EEE}"/>
          </ac:spMkLst>
        </pc:spChg>
        <pc:spChg chg="mod">
          <ac:chgData name="Marcio Monteiro" userId="aef6e9f59deaac01" providerId="LiveId" clId="{AF1A4366-6186-4B2A-9F2F-F7D4F6F8D5D2}" dt="2024-01-22T21:09:15.866" v="898" actId="207"/>
          <ac:spMkLst>
            <pc:docMk/>
            <pc:sldMk cId="2025058954" sldId="297"/>
            <ac:spMk id="5" creationId="{E136949F-E240-56FE-20C7-564D6A1A0A21}"/>
          </ac:spMkLst>
        </pc:spChg>
        <pc:spChg chg="mod">
          <ac:chgData name="Marcio Monteiro" userId="aef6e9f59deaac01" providerId="LiveId" clId="{AF1A4366-6186-4B2A-9F2F-F7D4F6F8D5D2}" dt="2024-01-22T21:05:31.778" v="854" actId="207"/>
          <ac:spMkLst>
            <pc:docMk/>
            <pc:sldMk cId="2025058954" sldId="297"/>
            <ac:spMk id="6" creationId="{E7A4A09E-64F2-09BB-9AD7-8481B939F9D2}"/>
          </ac:spMkLst>
        </pc:spChg>
        <pc:spChg chg="mod">
          <ac:chgData name="Marcio Monteiro" userId="aef6e9f59deaac01" providerId="LiveId" clId="{AF1A4366-6186-4B2A-9F2F-F7D4F6F8D5D2}" dt="2024-01-22T21:04:43.774" v="840" actId="207"/>
          <ac:spMkLst>
            <pc:docMk/>
            <pc:sldMk cId="2025058954" sldId="297"/>
            <ac:spMk id="7" creationId="{93DFD134-1F5A-1A27-91CA-AFDC59D3E505}"/>
          </ac:spMkLst>
        </pc:spChg>
        <pc:spChg chg="mod">
          <ac:chgData name="Marcio Monteiro" userId="aef6e9f59deaac01" providerId="LiveId" clId="{AF1A4366-6186-4B2A-9F2F-F7D4F6F8D5D2}" dt="2024-01-22T21:04:56.117" v="844" actId="208"/>
          <ac:spMkLst>
            <pc:docMk/>
            <pc:sldMk cId="2025058954" sldId="297"/>
            <ac:spMk id="8" creationId="{498D713A-83C5-C021-250B-DB48F5DCAF56}"/>
          </ac:spMkLst>
        </pc:spChg>
        <pc:spChg chg="mod">
          <ac:chgData name="Marcio Monteiro" userId="aef6e9f59deaac01" providerId="LiveId" clId="{AF1A4366-6186-4B2A-9F2F-F7D4F6F8D5D2}" dt="2024-01-22T21:04:46.155" v="841" actId="108"/>
          <ac:spMkLst>
            <pc:docMk/>
            <pc:sldMk cId="2025058954" sldId="297"/>
            <ac:spMk id="10" creationId="{210FE367-90FE-B590-7224-25E8938DB06E}"/>
          </ac:spMkLst>
        </pc:spChg>
        <pc:spChg chg="mod">
          <ac:chgData name="Marcio Monteiro" userId="aef6e9f59deaac01" providerId="LiveId" clId="{AF1A4366-6186-4B2A-9F2F-F7D4F6F8D5D2}" dt="2024-01-22T21:04:58.752" v="846" actId="207"/>
          <ac:spMkLst>
            <pc:docMk/>
            <pc:sldMk cId="2025058954" sldId="297"/>
            <ac:spMk id="11" creationId="{061ABE92-713C-A92E-04EE-B738C6C4C24B}"/>
          </ac:spMkLst>
        </pc:spChg>
        <pc:spChg chg="mod">
          <ac:chgData name="Marcio Monteiro" userId="aef6e9f59deaac01" providerId="LiveId" clId="{AF1A4366-6186-4B2A-9F2F-F7D4F6F8D5D2}" dt="2024-01-22T21:04:48.291" v="842" actId="108"/>
          <ac:spMkLst>
            <pc:docMk/>
            <pc:sldMk cId="2025058954" sldId="297"/>
            <ac:spMk id="13" creationId="{DB1B11A0-7795-407A-0AE1-21ECD77E1F63}"/>
          </ac:spMkLst>
        </pc:spChg>
        <pc:spChg chg="mod">
          <ac:chgData name="Marcio Monteiro" userId="aef6e9f59deaac01" providerId="LiveId" clId="{AF1A4366-6186-4B2A-9F2F-F7D4F6F8D5D2}" dt="2024-01-22T21:05:01.363" v="848" actId="207"/>
          <ac:spMkLst>
            <pc:docMk/>
            <pc:sldMk cId="2025058954" sldId="297"/>
            <ac:spMk id="14" creationId="{8A3EABA4-3182-AC87-3C72-34F05FC98334}"/>
          </ac:spMkLst>
        </pc:spChg>
        <pc:spChg chg="mod">
          <ac:chgData name="Marcio Monteiro" userId="aef6e9f59deaac01" providerId="LiveId" clId="{AF1A4366-6186-4B2A-9F2F-F7D4F6F8D5D2}" dt="2024-01-22T21:04:34.304" v="838" actId="208"/>
          <ac:spMkLst>
            <pc:docMk/>
            <pc:sldMk cId="2025058954" sldId="297"/>
            <ac:spMk id="16" creationId="{7EE5CF2E-68B3-608C-26AD-310C66E46665}"/>
          </ac:spMkLst>
        </pc:spChg>
        <pc:spChg chg="add del mod">
          <ac:chgData name="Marcio Monteiro" userId="aef6e9f59deaac01" providerId="LiveId" clId="{AF1A4366-6186-4B2A-9F2F-F7D4F6F8D5D2}" dt="2024-01-22T21:05:35.644" v="855" actId="21"/>
          <ac:spMkLst>
            <pc:docMk/>
            <pc:sldMk cId="2025058954" sldId="297"/>
            <ac:spMk id="19" creationId="{6209A0C2-04D8-F1FD-5AA7-B9FF31D94650}"/>
          </ac:spMkLst>
        </pc:spChg>
        <pc:spChg chg="add del mod">
          <ac:chgData name="Marcio Monteiro" userId="aef6e9f59deaac01" providerId="LiveId" clId="{AF1A4366-6186-4B2A-9F2F-F7D4F6F8D5D2}" dt="2024-01-22T21:05:35.644" v="855" actId="21"/>
          <ac:spMkLst>
            <pc:docMk/>
            <pc:sldMk cId="2025058954" sldId="297"/>
            <ac:spMk id="20" creationId="{02C718DE-7C98-CBB2-7F3A-BE44B9396F78}"/>
          </ac:spMkLst>
        </pc:spChg>
        <pc:spChg chg="add del mod">
          <ac:chgData name="Marcio Monteiro" userId="aef6e9f59deaac01" providerId="LiveId" clId="{AF1A4366-6186-4B2A-9F2F-F7D4F6F8D5D2}" dt="2024-01-22T21:05:35.644" v="855" actId="21"/>
          <ac:spMkLst>
            <pc:docMk/>
            <pc:sldMk cId="2025058954" sldId="297"/>
            <ac:spMk id="21" creationId="{08F7EB1F-8C04-F609-A6A5-8034CE491776}"/>
          </ac:spMkLst>
        </pc:spChg>
        <pc:spChg chg="add del mod">
          <ac:chgData name="Marcio Monteiro" userId="aef6e9f59deaac01" providerId="LiveId" clId="{AF1A4366-6186-4B2A-9F2F-F7D4F6F8D5D2}" dt="2024-01-22T21:05:35.644" v="855" actId="21"/>
          <ac:spMkLst>
            <pc:docMk/>
            <pc:sldMk cId="2025058954" sldId="297"/>
            <ac:spMk id="22" creationId="{C37E03A1-A7A7-5080-CAB4-982EAB54EC09}"/>
          </ac:spMkLst>
        </pc:spChg>
        <pc:spChg chg="add del mod">
          <ac:chgData name="Marcio Monteiro" userId="aef6e9f59deaac01" providerId="LiveId" clId="{AF1A4366-6186-4B2A-9F2F-F7D4F6F8D5D2}" dt="2024-01-22T21:05:35.644" v="855" actId="21"/>
          <ac:spMkLst>
            <pc:docMk/>
            <pc:sldMk cId="2025058954" sldId="297"/>
            <ac:spMk id="23" creationId="{0FE328D3-FCCE-3662-8957-0C0973894F6C}"/>
          </ac:spMkLst>
        </pc:spChg>
        <pc:spChg chg="add del mod">
          <ac:chgData name="Marcio Monteiro" userId="aef6e9f59deaac01" providerId="LiveId" clId="{AF1A4366-6186-4B2A-9F2F-F7D4F6F8D5D2}" dt="2024-01-22T21:05:35.644" v="855" actId="21"/>
          <ac:spMkLst>
            <pc:docMk/>
            <pc:sldMk cId="2025058954" sldId="297"/>
            <ac:spMk id="27" creationId="{6C3EEAEA-A32F-88F3-63F0-D5BFA1739756}"/>
          </ac:spMkLst>
        </pc:spChg>
        <pc:spChg chg="add del mod">
          <ac:chgData name="Marcio Monteiro" userId="aef6e9f59deaac01" providerId="LiveId" clId="{AF1A4366-6186-4B2A-9F2F-F7D4F6F8D5D2}" dt="2024-01-22T21:05:35.644" v="855" actId="21"/>
          <ac:spMkLst>
            <pc:docMk/>
            <pc:sldMk cId="2025058954" sldId="297"/>
            <ac:spMk id="31" creationId="{22055D4A-033A-C2E0-F871-3A11134798DA}"/>
          </ac:spMkLst>
        </pc:spChg>
        <pc:spChg chg="add del mod">
          <ac:chgData name="Marcio Monteiro" userId="aef6e9f59deaac01" providerId="LiveId" clId="{AF1A4366-6186-4B2A-9F2F-F7D4F6F8D5D2}" dt="2024-01-22T21:05:35.644" v="855" actId="21"/>
          <ac:spMkLst>
            <pc:docMk/>
            <pc:sldMk cId="2025058954" sldId="297"/>
            <ac:spMk id="32" creationId="{4CB4F366-DAB3-CD34-07DE-86795BD9504D}"/>
          </ac:spMkLst>
        </pc:spChg>
      </pc:sldChg>
      <pc:sldChg chg="addSp delSp modSp add mod replId setBg">
        <pc:chgData name="Marcio Monteiro" userId="aef6e9f59deaac01" providerId="LiveId" clId="{AF1A4366-6186-4B2A-9F2F-F7D4F6F8D5D2}" dt="2024-01-22T21:09:20.352" v="899" actId="207"/>
        <pc:sldMkLst>
          <pc:docMk/>
          <pc:sldMk cId="1561555821" sldId="298"/>
        </pc:sldMkLst>
        <pc:spChg chg="mod">
          <ac:chgData name="Marcio Monteiro" userId="aef6e9f59deaac01" providerId="LiveId" clId="{AF1A4366-6186-4B2A-9F2F-F7D4F6F8D5D2}" dt="2024-01-22T21:05:54.344" v="860" actId="207"/>
          <ac:spMkLst>
            <pc:docMk/>
            <pc:sldMk cId="1561555821" sldId="298"/>
            <ac:spMk id="3" creationId="{16D31D0E-DB3D-A0DB-3A2E-FEDB912FA704}"/>
          </ac:spMkLst>
        </pc:spChg>
        <pc:spChg chg="mod">
          <ac:chgData name="Marcio Monteiro" userId="aef6e9f59deaac01" providerId="LiveId" clId="{AF1A4366-6186-4B2A-9F2F-F7D4F6F8D5D2}" dt="2024-01-22T21:05:57.399" v="861" actId="207"/>
          <ac:spMkLst>
            <pc:docMk/>
            <pc:sldMk cId="1561555821" sldId="298"/>
            <ac:spMk id="4" creationId="{1DD82BA0-F816-A3AE-25D3-6D7282B294DC}"/>
          </ac:spMkLst>
        </pc:spChg>
        <pc:spChg chg="mod">
          <ac:chgData name="Marcio Monteiro" userId="aef6e9f59deaac01" providerId="LiveId" clId="{AF1A4366-6186-4B2A-9F2F-F7D4F6F8D5D2}" dt="2024-01-22T21:09:20.352" v="899" actId="207"/>
          <ac:spMkLst>
            <pc:docMk/>
            <pc:sldMk cId="1561555821" sldId="298"/>
            <ac:spMk id="5" creationId="{0E6D9CBE-7894-F667-99FF-9E493F13202A}"/>
          </ac:spMkLst>
        </pc:spChg>
        <pc:spChg chg="mod">
          <ac:chgData name="Marcio Monteiro" userId="aef6e9f59deaac01" providerId="LiveId" clId="{AF1A4366-6186-4B2A-9F2F-F7D4F6F8D5D2}" dt="2024-01-22T21:06:11.399" v="864" actId="207"/>
          <ac:spMkLst>
            <pc:docMk/>
            <pc:sldMk cId="1561555821" sldId="298"/>
            <ac:spMk id="6" creationId="{25C7E9F0-B077-DC46-2419-7F334FBBEB42}"/>
          </ac:spMkLst>
        </pc:spChg>
        <pc:spChg chg="add del mod">
          <ac:chgData name="Marcio Monteiro" userId="aef6e9f59deaac01" providerId="LiveId" clId="{AF1A4366-6186-4B2A-9F2F-F7D4F6F8D5D2}" dt="2024-01-22T21:06:21.691" v="866" actId="21"/>
          <ac:spMkLst>
            <pc:docMk/>
            <pc:sldMk cId="1561555821" sldId="298"/>
            <ac:spMk id="11" creationId="{6209A0C2-04D8-F1FD-5AA7-B9FF31D94650}"/>
          </ac:spMkLst>
        </pc:spChg>
        <pc:spChg chg="add del mod">
          <ac:chgData name="Marcio Monteiro" userId="aef6e9f59deaac01" providerId="LiveId" clId="{AF1A4366-6186-4B2A-9F2F-F7D4F6F8D5D2}" dt="2024-01-22T21:06:21.691" v="866" actId="21"/>
          <ac:spMkLst>
            <pc:docMk/>
            <pc:sldMk cId="1561555821" sldId="298"/>
            <ac:spMk id="13" creationId="{02C718DE-7C98-CBB2-7F3A-BE44B9396F78}"/>
          </ac:spMkLst>
        </pc:spChg>
        <pc:spChg chg="add del mod">
          <ac:chgData name="Marcio Monteiro" userId="aef6e9f59deaac01" providerId="LiveId" clId="{AF1A4366-6186-4B2A-9F2F-F7D4F6F8D5D2}" dt="2024-01-22T21:06:21.691" v="866" actId="21"/>
          <ac:spMkLst>
            <pc:docMk/>
            <pc:sldMk cId="1561555821" sldId="298"/>
            <ac:spMk id="14" creationId="{08F7EB1F-8C04-F609-A6A5-8034CE491776}"/>
          </ac:spMkLst>
        </pc:spChg>
        <pc:spChg chg="add del mod">
          <ac:chgData name="Marcio Monteiro" userId="aef6e9f59deaac01" providerId="LiveId" clId="{AF1A4366-6186-4B2A-9F2F-F7D4F6F8D5D2}" dt="2024-01-22T21:06:21.691" v="866" actId="21"/>
          <ac:spMkLst>
            <pc:docMk/>
            <pc:sldMk cId="1561555821" sldId="298"/>
            <ac:spMk id="15" creationId="{C37E03A1-A7A7-5080-CAB4-982EAB54EC09}"/>
          </ac:spMkLst>
        </pc:spChg>
        <pc:spChg chg="mod">
          <ac:chgData name="Marcio Monteiro" userId="aef6e9f59deaac01" providerId="LiveId" clId="{AF1A4366-6186-4B2A-9F2F-F7D4F6F8D5D2}" dt="2024-01-22T21:06:19.036" v="865" actId="207"/>
          <ac:spMkLst>
            <pc:docMk/>
            <pc:sldMk cId="1561555821" sldId="298"/>
            <ac:spMk id="17" creationId="{5ADFA810-16AA-8937-D42F-146642A0C6BF}"/>
          </ac:spMkLst>
        </pc:spChg>
        <pc:spChg chg="mod">
          <ac:chgData name="Marcio Monteiro" userId="aef6e9f59deaac01" providerId="LiveId" clId="{AF1A4366-6186-4B2A-9F2F-F7D4F6F8D5D2}" dt="2024-01-22T21:06:19.036" v="865" actId="207"/>
          <ac:spMkLst>
            <pc:docMk/>
            <pc:sldMk cId="1561555821" sldId="298"/>
            <ac:spMk id="18" creationId="{45D78945-1216-2C8E-6611-5E12AA0158E3}"/>
          </ac:spMkLst>
        </pc:spChg>
        <pc:spChg chg="mod">
          <ac:chgData name="Marcio Monteiro" userId="aef6e9f59deaac01" providerId="LiveId" clId="{AF1A4366-6186-4B2A-9F2F-F7D4F6F8D5D2}" dt="2024-01-22T21:06:19.036" v="865" actId="207"/>
          <ac:spMkLst>
            <pc:docMk/>
            <pc:sldMk cId="1561555821" sldId="298"/>
            <ac:spMk id="19" creationId="{AB6BCE85-9016-9B68-40CD-53B3CEE65558}"/>
          </ac:spMkLst>
        </pc:spChg>
        <pc:spChg chg="mod">
          <ac:chgData name="Marcio Monteiro" userId="aef6e9f59deaac01" providerId="LiveId" clId="{AF1A4366-6186-4B2A-9F2F-F7D4F6F8D5D2}" dt="2024-01-22T21:06:19.036" v="865" actId="207"/>
          <ac:spMkLst>
            <pc:docMk/>
            <pc:sldMk cId="1561555821" sldId="298"/>
            <ac:spMk id="20" creationId="{30493A51-1B47-7EFD-A435-BD9D08A40321}"/>
          </ac:spMkLst>
        </pc:spChg>
        <pc:spChg chg="add del mod">
          <ac:chgData name="Marcio Monteiro" userId="aef6e9f59deaac01" providerId="LiveId" clId="{AF1A4366-6186-4B2A-9F2F-F7D4F6F8D5D2}" dt="2024-01-22T21:06:21.691" v="866" actId="21"/>
          <ac:spMkLst>
            <pc:docMk/>
            <pc:sldMk cId="1561555821" sldId="298"/>
            <ac:spMk id="23" creationId="{0FE328D3-FCCE-3662-8957-0C0973894F6C}"/>
          </ac:spMkLst>
        </pc:spChg>
        <pc:spChg chg="add del mod">
          <ac:chgData name="Marcio Monteiro" userId="aef6e9f59deaac01" providerId="LiveId" clId="{AF1A4366-6186-4B2A-9F2F-F7D4F6F8D5D2}" dt="2024-01-22T21:06:21.691" v="866" actId="21"/>
          <ac:spMkLst>
            <pc:docMk/>
            <pc:sldMk cId="1561555821" sldId="298"/>
            <ac:spMk id="27" creationId="{6C3EEAEA-A32F-88F3-63F0-D5BFA1739756}"/>
          </ac:spMkLst>
        </pc:spChg>
        <pc:spChg chg="add del mod">
          <ac:chgData name="Marcio Monteiro" userId="aef6e9f59deaac01" providerId="LiveId" clId="{AF1A4366-6186-4B2A-9F2F-F7D4F6F8D5D2}" dt="2024-01-22T21:06:21.691" v="866" actId="21"/>
          <ac:spMkLst>
            <pc:docMk/>
            <pc:sldMk cId="1561555821" sldId="298"/>
            <ac:spMk id="31" creationId="{22055D4A-033A-C2E0-F871-3A11134798DA}"/>
          </ac:spMkLst>
        </pc:spChg>
        <pc:spChg chg="add del mod">
          <ac:chgData name="Marcio Monteiro" userId="aef6e9f59deaac01" providerId="LiveId" clId="{AF1A4366-6186-4B2A-9F2F-F7D4F6F8D5D2}" dt="2024-01-22T21:06:21.691" v="866" actId="21"/>
          <ac:spMkLst>
            <pc:docMk/>
            <pc:sldMk cId="1561555821" sldId="298"/>
            <ac:spMk id="32" creationId="{4CB4F366-DAB3-CD34-07DE-86795BD9504D}"/>
          </ac:spMkLst>
        </pc:spChg>
        <pc:picChg chg="mod">
          <ac:chgData name="Marcio Monteiro" userId="aef6e9f59deaac01" providerId="LiveId" clId="{AF1A4366-6186-4B2A-9F2F-F7D4F6F8D5D2}" dt="2024-01-22T21:05:42.062" v="857" actId="207"/>
          <ac:picMkLst>
            <pc:docMk/>
            <pc:sldMk cId="1561555821" sldId="298"/>
            <ac:picMk id="7" creationId="{E02F6059-3549-429E-580C-80F65B7E35D7}"/>
          </ac:picMkLst>
        </pc:picChg>
        <pc:cxnChg chg="mod">
          <ac:chgData name="Marcio Monteiro" userId="aef6e9f59deaac01" providerId="LiveId" clId="{AF1A4366-6186-4B2A-9F2F-F7D4F6F8D5D2}" dt="2024-01-22T21:05:46.288" v="858" actId="208"/>
          <ac:cxnSpMkLst>
            <pc:docMk/>
            <pc:sldMk cId="1561555821" sldId="298"/>
            <ac:cxnSpMk id="8" creationId="{A0572C33-F0F1-E24C-AD01-246C3E1C2151}"/>
          </ac:cxnSpMkLst>
        </pc:cxnChg>
        <pc:cxnChg chg="mod">
          <ac:chgData name="Marcio Monteiro" userId="aef6e9f59deaac01" providerId="LiveId" clId="{AF1A4366-6186-4B2A-9F2F-F7D4F6F8D5D2}" dt="2024-01-22T21:05:46.288" v="858" actId="208"/>
          <ac:cxnSpMkLst>
            <pc:docMk/>
            <pc:sldMk cId="1561555821" sldId="298"/>
            <ac:cxnSpMk id="10" creationId="{0C9F8E78-6F7B-C963-449E-CFEC77AB3A69}"/>
          </ac:cxnSpMkLst>
        </pc:cxnChg>
        <pc:cxnChg chg="mod">
          <ac:chgData name="Marcio Monteiro" userId="aef6e9f59deaac01" providerId="LiveId" clId="{AF1A4366-6186-4B2A-9F2F-F7D4F6F8D5D2}" dt="2024-01-22T21:05:46.288" v="858" actId="208"/>
          <ac:cxnSpMkLst>
            <pc:docMk/>
            <pc:sldMk cId="1561555821" sldId="298"/>
            <ac:cxnSpMk id="12" creationId="{79ADE5F9-082C-5559-B538-1F3F0C21F487}"/>
          </ac:cxnSpMkLst>
        </pc:cxnChg>
      </pc:sldChg>
      <pc:sldChg chg="addSp delSp modSp add mod replId setBg">
        <pc:chgData name="Marcio Monteiro" userId="aef6e9f59deaac01" providerId="LiveId" clId="{AF1A4366-6186-4B2A-9F2F-F7D4F6F8D5D2}" dt="2024-01-22T21:07:14.722" v="879" actId="21"/>
        <pc:sldMkLst>
          <pc:docMk/>
          <pc:sldMk cId="3663563352" sldId="299"/>
        </pc:sldMkLst>
        <pc:spChg chg="mod">
          <ac:chgData name="Marcio Monteiro" userId="aef6e9f59deaac01" providerId="LiveId" clId="{AF1A4366-6186-4B2A-9F2F-F7D4F6F8D5D2}" dt="2024-01-22T21:06:29.829" v="869" actId="207"/>
          <ac:spMkLst>
            <pc:docMk/>
            <pc:sldMk cId="3663563352" sldId="299"/>
            <ac:spMk id="3" creationId="{A6E06FFE-5609-B135-3818-DADAE27BE2A4}"/>
          </ac:spMkLst>
        </pc:spChg>
        <pc:spChg chg="mod">
          <ac:chgData name="Marcio Monteiro" userId="aef6e9f59deaac01" providerId="LiveId" clId="{AF1A4366-6186-4B2A-9F2F-F7D4F6F8D5D2}" dt="2024-01-22T21:06:32.486" v="870" actId="207"/>
          <ac:spMkLst>
            <pc:docMk/>
            <pc:sldMk cId="3663563352" sldId="299"/>
            <ac:spMk id="4" creationId="{9EC86266-B28A-56A7-FA94-830AD177A1E1}"/>
          </ac:spMkLst>
        </pc:spChg>
        <pc:spChg chg="mod">
          <ac:chgData name="Marcio Monteiro" userId="aef6e9f59deaac01" providerId="LiveId" clId="{AF1A4366-6186-4B2A-9F2F-F7D4F6F8D5D2}" dt="2024-01-22T21:06:40.037" v="872" actId="207"/>
          <ac:spMkLst>
            <pc:docMk/>
            <pc:sldMk cId="3663563352" sldId="299"/>
            <ac:spMk id="8" creationId="{E3D06D75-2A1C-E6EA-1A80-AE90B8D4D9FD}"/>
          </ac:spMkLst>
        </pc:spChg>
        <pc:spChg chg="mod">
          <ac:chgData name="Marcio Monteiro" userId="aef6e9f59deaac01" providerId="LiveId" clId="{AF1A4366-6186-4B2A-9F2F-F7D4F6F8D5D2}" dt="2024-01-22T21:06:47.782" v="875" actId="207"/>
          <ac:spMkLst>
            <pc:docMk/>
            <pc:sldMk cId="3663563352" sldId="299"/>
            <ac:spMk id="9" creationId="{C2F33A0F-9A27-6A97-C300-DCAC468B0238}"/>
          </ac:spMkLst>
        </pc:spChg>
        <pc:spChg chg="mod">
          <ac:chgData name="Marcio Monteiro" userId="aef6e9f59deaac01" providerId="LiveId" clId="{AF1A4366-6186-4B2A-9F2F-F7D4F6F8D5D2}" dt="2024-01-22T21:06:41.751" v="873" actId="108"/>
          <ac:spMkLst>
            <pc:docMk/>
            <pc:sldMk cId="3663563352" sldId="299"/>
            <ac:spMk id="11" creationId="{A3503607-0F09-14E6-9787-CDD59A0A357E}"/>
          </ac:spMkLst>
        </pc:spChg>
        <pc:spChg chg="mod">
          <ac:chgData name="Marcio Monteiro" userId="aef6e9f59deaac01" providerId="LiveId" clId="{AF1A4366-6186-4B2A-9F2F-F7D4F6F8D5D2}" dt="2024-01-22T21:06:50.665" v="877" actId="207"/>
          <ac:spMkLst>
            <pc:docMk/>
            <pc:sldMk cId="3663563352" sldId="299"/>
            <ac:spMk id="12" creationId="{0A57A198-0753-880F-4CF5-7CEEF742D958}"/>
          </ac:spMkLst>
        </pc:spChg>
        <pc:spChg chg="mod">
          <ac:chgData name="Marcio Monteiro" userId="aef6e9f59deaac01" providerId="LiveId" clId="{AF1A4366-6186-4B2A-9F2F-F7D4F6F8D5D2}" dt="2024-01-22T21:07:02.468" v="878" actId="208"/>
          <ac:spMkLst>
            <pc:docMk/>
            <pc:sldMk cId="3663563352" sldId="299"/>
            <ac:spMk id="14" creationId="{9907A270-B2B8-5A02-B64F-BC4C59FDA50E}"/>
          </ac:spMkLst>
        </pc:spChg>
        <pc:spChg chg="add del mod">
          <ac:chgData name="Marcio Monteiro" userId="aef6e9f59deaac01" providerId="LiveId" clId="{AF1A4366-6186-4B2A-9F2F-F7D4F6F8D5D2}" dt="2024-01-22T21:07:14.722" v="879" actId="21"/>
          <ac:spMkLst>
            <pc:docMk/>
            <pc:sldMk cId="3663563352" sldId="299"/>
            <ac:spMk id="16" creationId="{6209A0C2-04D8-F1FD-5AA7-B9FF31D94650}"/>
          </ac:spMkLst>
        </pc:spChg>
        <pc:spChg chg="add del mod">
          <ac:chgData name="Marcio Monteiro" userId="aef6e9f59deaac01" providerId="LiveId" clId="{AF1A4366-6186-4B2A-9F2F-F7D4F6F8D5D2}" dt="2024-01-22T21:07:14.722" v="879" actId="21"/>
          <ac:spMkLst>
            <pc:docMk/>
            <pc:sldMk cId="3663563352" sldId="299"/>
            <ac:spMk id="17" creationId="{02C718DE-7C98-CBB2-7F3A-BE44B9396F78}"/>
          </ac:spMkLst>
        </pc:spChg>
        <pc:spChg chg="add del mod">
          <ac:chgData name="Marcio Monteiro" userId="aef6e9f59deaac01" providerId="LiveId" clId="{AF1A4366-6186-4B2A-9F2F-F7D4F6F8D5D2}" dt="2024-01-22T21:07:14.722" v="879" actId="21"/>
          <ac:spMkLst>
            <pc:docMk/>
            <pc:sldMk cId="3663563352" sldId="299"/>
            <ac:spMk id="18" creationId="{08F7EB1F-8C04-F609-A6A5-8034CE491776}"/>
          </ac:spMkLst>
        </pc:spChg>
        <pc:spChg chg="add del mod">
          <ac:chgData name="Marcio Monteiro" userId="aef6e9f59deaac01" providerId="LiveId" clId="{AF1A4366-6186-4B2A-9F2F-F7D4F6F8D5D2}" dt="2024-01-22T21:07:14.722" v="879" actId="21"/>
          <ac:spMkLst>
            <pc:docMk/>
            <pc:sldMk cId="3663563352" sldId="299"/>
            <ac:spMk id="19" creationId="{C37E03A1-A7A7-5080-CAB4-982EAB54EC09}"/>
          </ac:spMkLst>
        </pc:spChg>
        <pc:spChg chg="add del mod">
          <ac:chgData name="Marcio Monteiro" userId="aef6e9f59deaac01" providerId="LiveId" clId="{AF1A4366-6186-4B2A-9F2F-F7D4F6F8D5D2}" dt="2024-01-22T21:07:14.722" v="879" actId="21"/>
          <ac:spMkLst>
            <pc:docMk/>
            <pc:sldMk cId="3663563352" sldId="299"/>
            <ac:spMk id="23" creationId="{0FE328D3-FCCE-3662-8957-0C0973894F6C}"/>
          </ac:spMkLst>
        </pc:spChg>
        <pc:spChg chg="add del mod">
          <ac:chgData name="Marcio Monteiro" userId="aef6e9f59deaac01" providerId="LiveId" clId="{AF1A4366-6186-4B2A-9F2F-F7D4F6F8D5D2}" dt="2024-01-22T21:07:14.722" v="879" actId="21"/>
          <ac:spMkLst>
            <pc:docMk/>
            <pc:sldMk cId="3663563352" sldId="299"/>
            <ac:spMk id="27" creationId="{6C3EEAEA-A32F-88F3-63F0-D5BFA1739756}"/>
          </ac:spMkLst>
        </pc:spChg>
        <pc:spChg chg="add del mod">
          <ac:chgData name="Marcio Monteiro" userId="aef6e9f59deaac01" providerId="LiveId" clId="{AF1A4366-6186-4B2A-9F2F-F7D4F6F8D5D2}" dt="2024-01-22T21:07:14.722" v="879" actId="21"/>
          <ac:spMkLst>
            <pc:docMk/>
            <pc:sldMk cId="3663563352" sldId="299"/>
            <ac:spMk id="31" creationId="{22055D4A-033A-C2E0-F871-3A11134798DA}"/>
          </ac:spMkLst>
        </pc:spChg>
        <pc:spChg chg="add del mod">
          <ac:chgData name="Marcio Monteiro" userId="aef6e9f59deaac01" providerId="LiveId" clId="{AF1A4366-6186-4B2A-9F2F-F7D4F6F8D5D2}" dt="2024-01-22T21:07:14.722" v="879" actId="21"/>
          <ac:spMkLst>
            <pc:docMk/>
            <pc:sldMk cId="3663563352" sldId="299"/>
            <ac:spMk id="32" creationId="{4CB4F366-DAB3-CD34-07DE-86795BD9504D}"/>
          </ac:spMkLst>
        </pc:spChg>
      </pc:sldChg>
      <pc:sldChg chg="addSp delSp modSp add mod replId setBg">
        <pc:chgData name="Marcio Monteiro" userId="aef6e9f59deaac01" providerId="LiveId" clId="{AF1A4366-6186-4B2A-9F2F-F7D4F6F8D5D2}" dt="2024-01-22T21:09:25.230" v="900" actId="207"/>
        <pc:sldMkLst>
          <pc:docMk/>
          <pc:sldMk cId="1206980645" sldId="300"/>
        </pc:sldMkLst>
        <pc:spChg chg="mod">
          <ac:chgData name="Marcio Monteiro" userId="aef6e9f59deaac01" providerId="LiveId" clId="{AF1A4366-6186-4B2A-9F2F-F7D4F6F8D5D2}" dt="2024-01-22T21:07:23.188" v="882" actId="207"/>
          <ac:spMkLst>
            <pc:docMk/>
            <pc:sldMk cId="1206980645" sldId="300"/>
            <ac:spMk id="2" creationId="{B715C899-5133-9176-4D29-9A2E10F7242C}"/>
          </ac:spMkLst>
        </pc:spChg>
        <pc:spChg chg="mod">
          <ac:chgData name="Marcio Monteiro" userId="aef6e9f59deaac01" providerId="LiveId" clId="{AF1A4366-6186-4B2A-9F2F-F7D4F6F8D5D2}" dt="2024-01-22T21:07:30.722" v="884" actId="207"/>
          <ac:spMkLst>
            <pc:docMk/>
            <pc:sldMk cId="1206980645" sldId="300"/>
            <ac:spMk id="3" creationId="{4DDE3256-0D32-2B62-39DE-8F0F18D3B30D}"/>
          </ac:spMkLst>
        </pc:spChg>
        <pc:spChg chg="mod">
          <ac:chgData name="Marcio Monteiro" userId="aef6e9f59deaac01" providerId="LiveId" clId="{AF1A4366-6186-4B2A-9F2F-F7D4F6F8D5D2}" dt="2024-01-22T21:07:18.457" v="881" actId="208"/>
          <ac:spMkLst>
            <pc:docMk/>
            <pc:sldMk cId="1206980645" sldId="300"/>
            <ac:spMk id="4" creationId="{8D7AD3D4-96DA-CBD8-CC97-95B708F6695C}"/>
          </ac:spMkLst>
        </pc:spChg>
        <pc:spChg chg="mod">
          <ac:chgData name="Marcio Monteiro" userId="aef6e9f59deaac01" providerId="LiveId" clId="{AF1A4366-6186-4B2A-9F2F-F7D4F6F8D5D2}" dt="2024-01-22T21:09:25.230" v="900" actId="207"/>
          <ac:spMkLst>
            <pc:docMk/>
            <pc:sldMk cId="1206980645" sldId="300"/>
            <ac:spMk id="11" creationId="{7E3299C4-1211-6B5F-EBA0-81B8D23DF925}"/>
          </ac:spMkLst>
        </pc:spChg>
        <pc:spChg chg="mod">
          <ac:chgData name="Marcio Monteiro" userId="aef6e9f59deaac01" providerId="LiveId" clId="{AF1A4366-6186-4B2A-9F2F-F7D4F6F8D5D2}" dt="2024-01-22T21:07:32.954" v="885" actId="207"/>
          <ac:spMkLst>
            <pc:docMk/>
            <pc:sldMk cId="1206980645" sldId="300"/>
            <ac:spMk id="12" creationId="{5CF5A3F6-132E-E028-6224-70FDBD337FBE}"/>
          </ac:spMkLst>
        </pc:spChg>
        <pc:spChg chg="add del mod">
          <ac:chgData name="Marcio Monteiro" userId="aef6e9f59deaac01" providerId="LiveId" clId="{AF1A4366-6186-4B2A-9F2F-F7D4F6F8D5D2}" dt="2024-01-22T21:07:45.557" v="888" actId="21"/>
          <ac:spMkLst>
            <pc:docMk/>
            <pc:sldMk cId="1206980645" sldId="300"/>
            <ac:spMk id="16" creationId="{6209A0C2-04D8-F1FD-5AA7-B9FF31D94650}"/>
          </ac:spMkLst>
        </pc:spChg>
        <pc:spChg chg="add del mod">
          <ac:chgData name="Marcio Monteiro" userId="aef6e9f59deaac01" providerId="LiveId" clId="{AF1A4366-6186-4B2A-9F2F-F7D4F6F8D5D2}" dt="2024-01-22T21:07:45.557" v="888" actId="21"/>
          <ac:spMkLst>
            <pc:docMk/>
            <pc:sldMk cId="1206980645" sldId="300"/>
            <ac:spMk id="17" creationId="{02C718DE-7C98-CBB2-7F3A-BE44B9396F78}"/>
          </ac:spMkLst>
        </pc:spChg>
        <pc:spChg chg="add del mod">
          <ac:chgData name="Marcio Monteiro" userId="aef6e9f59deaac01" providerId="LiveId" clId="{AF1A4366-6186-4B2A-9F2F-F7D4F6F8D5D2}" dt="2024-01-22T21:07:45.557" v="888" actId="21"/>
          <ac:spMkLst>
            <pc:docMk/>
            <pc:sldMk cId="1206980645" sldId="300"/>
            <ac:spMk id="18" creationId="{08F7EB1F-8C04-F609-A6A5-8034CE491776}"/>
          </ac:spMkLst>
        </pc:spChg>
        <pc:spChg chg="add del mod">
          <ac:chgData name="Marcio Monteiro" userId="aef6e9f59deaac01" providerId="LiveId" clId="{AF1A4366-6186-4B2A-9F2F-F7D4F6F8D5D2}" dt="2024-01-22T21:07:45.557" v="888" actId="21"/>
          <ac:spMkLst>
            <pc:docMk/>
            <pc:sldMk cId="1206980645" sldId="300"/>
            <ac:spMk id="19" creationId="{C37E03A1-A7A7-5080-CAB4-982EAB54EC09}"/>
          </ac:spMkLst>
        </pc:spChg>
        <pc:spChg chg="add del mod">
          <ac:chgData name="Marcio Monteiro" userId="aef6e9f59deaac01" providerId="LiveId" clId="{AF1A4366-6186-4B2A-9F2F-F7D4F6F8D5D2}" dt="2024-01-22T21:07:45.557" v="888" actId="21"/>
          <ac:spMkLst>
            <pc:docMk/>
            <pc:sldMk cId="1206980645" sldId="300"/>
            <ac:spMk id="23" creationId="{0FE328D3-FCCE-3662-8957-0C0973894F6C}"/>
          </ac:spMkLst>
        </pc:spChg>
        <pc:spChg chg="add del mod">
          <ac:chgData name="Marcio Monteiro" userId="aef6e9f59deaac01" providerId="LiveId" clId="{AF1A4366-6186-4B2A-9F2F-F7D4F6F8D5D2}" dt="2024-01-22T21:07:45.557" v="888" actId="21"/>
          <ac:spMkLst>
            <pc:docMk/>
            <pc:sldMk cId="1206980645" sldId="300"/>
            <ac:spMk id="27" creationId="{6C3EEAEA-A32F-88F3-63F0-D5BFA1739756}"/>
          </ac:spMkLst>
        </pc:spChg>
        <pc:spChg chg="add del mod">
          <ac:chgData name="Marcio Monteiro" userId="aef6e9f59deaac01" providerId="LiveId" clId="{AF1A4366-6186-4B2A-9F2F-F7D4F6F8D5D2}" dt="2024-01-22T21:07:45.557" v="888" actId="21"/>
          <ac:spMkLst>
            <pc:docMk/>
            <pc:sldMk cId="1206980645" sldId="300"/>
            <ac:spMk id="31" creationId="{22055D4A-033A-C2E0-F871-3A11134798DA}"/>
          </ac:spMkLst>
        </pc:spChg>
        <pc:spChg chg="add del mod">
          <ac:chgData name="Marcio Monteiro" userId="aef6e9f59deaac01" providerId="LiveId" clId="{AF1A4366-6186-4B2A-9F2F-F7D4F6F8D5D2}" dt="2024-01-22T21:07:45.557" v="888" actId="21"/>
          <ac:spMkLst>
            <pc:docMk/>
            <pc:sldMk cId="1206980645" sldId="300"/>
            <ac:spMk id="32" creationId="{4CB4F366-DAB3-CD34-07DE-86795BD9504D}"/>
          </ac:spMkLst>
        </pc:spChg>
      </pc:sldChg>
      <pc:sldChg chg="addSp delSp modSp add mod replId setBg">
        <pc:chgData name="Marcio Monteiro" userId="aef6e9f59deaac01" providerId="LiveId" clId="{AF1A4366-6186-4B2A-9F2F-F7D4F6F8D5D2}" dt="2024-01-22T21:08:03.319" v="894" actId="478"/>
        <pc:sldMkLst>
          <pc:docMk/>
          <pc:sldMk cId="4202746740" sldId="301"/>
        </pc:sldMkLst>
        <pc:spChg chg="mod">
          <ac:chgData name="Marcio Monteiro" userId="aef6e9f59deaac01" providerId="LiveId" clId="{AF1A4366-6186-4B2A-9F2F-F7D4F6F8D5D2}" dt="2024-01-22T21:08:01.002" v="893" actId="207"/>
          <ac:spMkLst>
            <pc:docMk/>
            <pc:sldMk cId="4202746740" sldId="301"/>
            <ac:spMk id="6" creationId="{BA6090B5-3D24-53E2-FD33-B5BB26570436}"/>
          </ac:spMkLst>
        </pc:spChg>
        <pc:spChg chg="mod">
          <ac:chgData name="Marcio Monteiro" userId="aef6e9f59deaac01" providerId="LiveId" clId="{AF1A4366-6186-4B2A-9F2F-F7D4F6F8D5D2}" dt="2024-01-22T21:07:53.625" v="891" actId="208"/>
          <ac:spMkLst>
            <pc:docMk/>
            <pc:sldMk cId="4202746740" sldId="301"/>
            <ac:spMk id="7" creationId="{A8917819-D2A6-6F42-0573-7FC158756706}"/>
          </ac:spMkLst>
        </pc:spChg>
        <pc:spChg chg="add del mod">
          <ac:chgData name="Marcio Monteiro" userId="aef6e9f59deaac01" providerId="LiveId" clId="{AF1A4366-6186-4B2A-9F2F-F7D4F6F8D5D2}" dt="2024-01-22T21:08:03.319" v="894" actId="478"/>
          <ac:spMkLst>
            <pc:docMk/>
            <pc:sldMk cId="4202746740" sldId="301"/>
            <ac:spMk id="16" creationId="{6209A0C2-04D8-F1FD-5AA7-B9FF31D94650}"/>
          </ac:spMkLst>
        </pc:spChg>
        <pc:spChg chg="add del mod">
          <ac:chgData name="Marcio Monteiro" userId="aef6e9f59deaac01" providerId="LiveId" clId="{AF1A4366-6186-4B2A-9F2F-F7D4F6F8D5D2}" dt="2024-01-22T21:08:03.319" v="894" actId="478"/>
          <ac:spMkLst>
            <pc:docMk/>
            <pc:sldMk cId="4202746740" sldId="301"/>
            <ac:spMk id="17" creationId="{02C718DE-7C98-CBB2-7F3A-BE44B9396F78}"/>
          </ac:spMkLst>
        </pc:spChg>
        <pc:spChg chg="add del mod">
          <ac:chgData name="Marcio Monteiro" userId="aef6e9f59deaac01" providerId="LiveId" clId="{AF1A4366-6186-4B2A-9F2F-F7D4F6F8D5D2}" dt="2024-01-22T21:08:03.319" v="894" actId="478"/>
          <ac:spMkLst>
            <pc:docMk/>
            <pc:sldMk cId="4202746740" sldId="301"/>
            <ac:spMk id="18" creationId="{08F7EB1F-8C04-F609-A6A5-8034CE491776}"/>
          </ac:spMkLst>
        </pc:spChg>
        <pc:spChg chg="add del mod">
          <ac:chgData name="Marcio Monteiro" userId="aef6e9f59deaac01" providerId="LiveId" clId="{AF1A4366-6186-4B2A-9F2F-F7D4F6F8D5D2}" dt="2024-01-22T21:08:03.319" v="894" actId="478"/>
          <ac:spMkLst>
            <pc:docMk/>
            <pc:sldMk cId="4202746740" sldId="301"/>
            <ac:spMk id="19" creationId="{C37E03A1-A7A7-5080-CAB4-982EAB54EC09}"/>
          </ac:spMkLst>
        </pc:spChg>
        <pc:spChg chg="add del mod">
          <ac:chgData name="Marcio Monteiro" userId="aef6e9f59deaac01" providerId="LiveId" clId="{AF1A4366-6186-4B2A-9F2F-F7D4F6F8D5D2}" dt="2024-01-22T21:08:03.319" v="894" actId="478"/>
          <ac:spMkLst>
            <pc:docMk/>
            <pc:sldMk cId="4202746740" sldId="301"/>
            <ac:spMk id="23" creationId="{0FE328D3-FCCE-3662-8957-0C0973894F6C}"/>
          </ac:spMkLst>
        </pc:spChg>
        <pc:spChg chg="add del mod">
          <ac:chgData name="Marcio Monteiro" userId="aef6e9f59deaac01" providerId="LiveId" clId="{AF1A4366-6186-4B2A-9F2F-F7D4F6F8D5D2}" dt="2024-01-22T21:08:03.319" v="894" actId="478"/>
          <ac:spMkLst>
            <pc:docMk/>
            <pc:sldMk cId="4202746740" sldId="301"/>
            <ac:spMk id="27" creationId="{6C3EEAEA-A32F-88F3-63F0-D5BFA1739756}"/>
          </ac:spMkLst>
        </pc:spChg>
        <pc:spChg chg="add del mod">
          <ac:chgData name="Marcio Monteiro" userId="aef6e9f59deaac01" providerId="LiveId" clId="{AF1A4366-6186-4B2A-9F2F-F7D4F6F8D5D2}" dt="2024-01-22T21:08:03.319" v="894" actId="478"/>
          <ac:spMkLst>
            <pc:docMk/>
            <pc:sldMk cId="4202746740" sldId="301"/>
            <ac:spMk id="31" creationId="{22055D4A-033A-C2E0-F871-3A11134798DA}"/>
          </ac:spMkLst>
        </pc:spChg>
        <pc:spChg chg="add del mod">
          <ac:chgData name="Marcio Monteiro" userId="aef6e9f59deaac01" providerId="LiveId" clId="{AF1A4366-6186-4B2A-9F2F-F7D4F6F8D5D2}" dt="2024-01-22T21:08:03.319" v="894" actId="478"/>
          <ac:spMkLst>
            <pc:docMk/>
            <pc:sldMk cId="4202746740" sldId="301"/>
            <ac:spMk id="32" creationId="{4CB4F366-DAB3-CD34-07DE-86795BD9504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BC30A-04ED-5CE2-5020-11B99D341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F7D814D-B1AF-BACB-5B5C-25A3FC730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580A58-12B3-071C-28FC-3D6C42A55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8234-36A4-4217-AC8C-2E94410DBA46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C6BB1A6-0961-4B48-23D7-EB49093EE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DF817B-71B2-A433-36DB-9E8CB9586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E791D-41A1-4106-B469-8F290B9772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7422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5CFD2F-86E0-82FC-ADC0-173633D10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1A9C549-7CD1-B52B-FDF9-879FFEA89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6F66C72-C65C-A6ED-14EB-D98F97D13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8234-36A4-4217-AC8C-2E94410DBA46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088C56-C68D-DF29-0A9E-B073D416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E4E41F9-6734-80A4-C6CE-7D3917890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E791D-41A1-4106-B469-8F290B9772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285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15EB556-FC2B-92A5-BDBB-89B0595165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F2F6031-C50A-B4B7-4A9E-6F5AC74DC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5C2EC9-F751-2D70-371F-97FA1ABB4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8234-36A4-4217-AC8C-2E94410DBA46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A4F40D-946D-5AAC-0412-315C37CC6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ABC78E-8413-DB06-C95A-DE391C22F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E791D-41A1-4106-B469-8F290B9772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7746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CFA539-41EC-93E0-C795-ACA478510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E2509C-F6CE-C9E1-9B76-F061607AA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E4DDA3-B4AE-E4F6-5618-DB697ACE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8234-36A4-4217-AC8C-2E94410DBA46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32B489-C2C2-7986-7117-9D91E4104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5D6F9C-A846-3490-788A-49B4352C2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E791D-41A1-4106-B469-8F290B9772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7318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102235-8304-64E4-DE60-51445BBC1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EF266F-5901-89CA-E415-6567D97B8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0065618-580F-C3DC-87AE-7D2CAF9AD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8234-36A4-4217-AC8C-2E94410DBA46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2336D4-220A-AA4B-DFCA-F07D58DF8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3ECD0D-E134-6983-84FE-C9665E1AC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E791D-41A1-4106-B469-8F290B9772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3388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004C70-9DA9-6C90-1216-27FDDC6B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3A3638-5C57-A732-DFCA-63348855E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3606D92-65C1-9D01-18F4-290313B96C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F63261-06F2-B413-1855-8628EDB7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8234-36A4-4217-AC8C-2E94410DBA46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9F3BC88-FAAB-416D-797B-1400442E8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30DB30E-9CEF-F1FF-50C1-87B65758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E791D-41A1-4106-B469-8F290B9772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106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6A6B9E-653E-720E-A3BE-4D0F63407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571F2D-F262-4CF8-3FA4-8E18BFB12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D8FAB59-ADFB-FC45-0062-75210584A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121EC0C-48AA-3C74-EE83-F77E64F86C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1E461DB-83D0-0113-83AE-BA3321B06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1926866-82EA-CDBA-81BC-98F574CE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8234-36A4-4217-AC8C-2E94410DBA46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96870E0-7E02-6DDC-9699-A10705CF1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22A67B2-E156-4E9C-CDE6-E36EED99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E791D-41A1-4106-B469-8F290B9772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9808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A58E81-9307-03D4-4B65-79AC3611E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D390AB9-601F-9C41-1875-1AE88391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8234-36A4-4217-AC8C-2E94410DBA46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D20F86D-3404-E827-BA08-E0971C30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20868F3-DFE5-3841-FBA5-68EC93503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E791D-41A1-4106-B469-8F290B9772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8259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DC8F979-2E63-EEEF-0EDF-CC04F5072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8234-36A4-4217-AC8C-2E94410DBA46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4B0B7BD-E4B9-9DE0-D2F0-B84F867DD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55F484F-C6D2-3957-5903-7A78F9F0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E791D-41A1-4106-B469-8F290B9772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3221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650BE6-FBA2-1C75-5023-FEB572476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95BBE0-A2F2-F13A-17C7-6FEAED484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FC6B8F3-7C7D-25BC-46F8-1B8F03745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347D07A-4451-DE3E-21DB-D62E80ADA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8234-36A4-4217-AC8C-2E94410DBA46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B6D6155-C261-9856-A7AF-0688040A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89AF1D2-4D82-FA04-8637-F49458B9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E791D-41A1-4106-B469-8F290B9772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35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C2D5D4-D1CF-04FB-912D-A7C3EF34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9692356-C94E-9850-5A62-69C3C1905D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768A364-ACFC-0E46-2DF1-EED82804D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30626EA-DA6C-4361-3718-0C3E09362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8234-36A4-4217-AC8C-2E94410DBA46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B7B29D7-EDC1-7197-80F9-23D6AE424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30532E3-4630-966A-064E-1F8CFDF57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E791D-41A1-4106-B469-8F290B9772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996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366A1B5-09AA-F1E3-B324-58107382C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47061E9-A177-5E15-3577-72BC9925F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C5C9A6-5298-23AC-11CC-A91437047A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F8234-36A4-4217-AC8C-2E94410DBA46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1FA0FA-108B-424B-BA28-13DA809BD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BAFB6E0-2DE5-E3D7-F416-FEA857C92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E791D-41A1-4106-B469-8F290B9772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060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6.sv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Cachorro com a língua para fora&#10;&#10;Descrição gerada automaticamente">
            <a:extLst>
              <a:ext uri="{FF2B5EF4-FFF2-40B4-BE49-F238E27FC236}">
                <a16:creationId xmlns:a16="http://schemas.microsoft.com/office/drawing/2014/main" id="{0127BC3C-C1DF-9AB2-97A2-166DFB8927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86633CF-1ED0-C1CB-B620-BD38FD6118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B3C1"/>
              </a:gs>
              <a:gs pos="50000">
                <a:srgbClr val="FFB3C1">
                  <a:alpha val="65000"/>
                </a:srgbClr>
              </a:gs>
              <a:gs pos="100000">
                <a:srgbClr val="FFB3C1">
                  <a:shade val="100000"/>
                  <a:satMod val="115000"/>
                  <a:alpha val="43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90E2C4D-5A01-85DB-207B-C73AD8EA1BCC}"/>
              </a:ext>
            </a:extLst>
          </p:cNvPr>
          <p:cNvSpPr txBox="1"/>
          <p:nvPr/>
        </p:nvSpPr>
        <p:spPr>
          <a:xfrm>
            <a:off x="342900" y="2381739"/>
            <a:ext cx="5006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590D22"/>
                </a:solidFill>
                <a:latin typeface="Corbel" panose="020B0503020204020204" pitchFamily="34" charset="0"/>
              </a:rPr>
              <a:t>TEMPLATE+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B622D81-3354-C3E5-EC42-3DEB097CF309}"/>
              </a:ext>
            </a:extLst>
          </p:cNvPr>
          <p:cNvSpPr txBox="1"/>
          <p:nvPr/>
        </p:nvSpPr>
        <p:spPr>
          <a:xfrm>
            <a:off x="342900" y="3336733"/>
            <a:ext cx="5288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err="1">
                <a:solidFill>
                  <a:srgbClr val="C9184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hemotologia</a:t>
            </a:r>
            <a:r>
              <a:rPr lang="pt-BR" sz="3600" dirty="0">
                <a:solidFill>
                  <a:srgbClr val="C9184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animal</a:t>
            </a:r>
          </a:p>
        </p:txBody>
      </p:sp>
      <p:pic>
        <p:nvPicPr>
          <p:cNvPr id="12" name="Gráfico 11" descr="Água estrutura de tópicos">
            <a:extLst>
              <a:ext uri="{FF2B5EF4-FFF2-40B4-BE49-F238E27FC236}">
                <a16:creationId xmlns:a16="http://schemas.microsoft.com/office/drawing/2014/main" id="{679BEDA9-57CF-D7E1-6B8D-41B394D59D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6750" y="1690640"/>
            <a:ext cx="3905250" cy="3905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EEBD700D-62F3-BFB2-AFBB-C4537E149BF3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FFF0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BD1A91CF-1B84-A594-BACC-EC95B30AC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14" y="-370746"/>
            <a:ext cx="1048186" cy="104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2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emacias Imagens – Download Grátis no Freepik">
            <a:extLst>
              <a:ext uri="{FF2B5EF4-FFF2-40B4-BE49-F238E27FC236}">
                <a16:creationId xmlns:a16="http://schemas.microsoft.com/office/drawing/2014/main" id="{CBCE482E-FEF8-27E3-E28A-429363206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5"/>
          <a:stretch/>
        </p:blipFill>
        <p:spPr bwMode="auto">
          <a:xfrm flipH="1">
            <a:off x="304185" y="0"/>
            <a:ext cx="11887815" cy="6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EFD987A7-F4A3-ECC1-8B2A-D06D73E0E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4777">
            <a:off x="190304" y="5741761"/>
            <a:ext cx="1086286" cy="1086286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EA995633-AD3B-9E51-78D6-06C05E22AA24}"/>
              </a:ext>
            </a:extLst>
          </p:cNvPr>
          <p:cNvSpPr/>
          <p:nvPr/>
        </p:nvSpPr>
        <p:spPr>
          <a:xfrm>
            <a:off x="4115624" y="-754955"/>
            <a:ext cx="1905306" cy="1905306"/>
          </a:xfrm>
          <a:prstGeom prst="ellipse">
            <a:avLst/>
          </a:prstGeom>
          <a:noFill/>
          <a:ln w="254000">
            <a:solidFill>
              <a:srgbClr val="590D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Uma imagem contendo pessoa, mesa, comida, mulher&#10;&#10;Descrição gerada automaticamente">
            <a:extLst>
              <a:ext uri="{FF2B5EF4-FFF2-40B4-BE49-F238E27FC236}">
                <a16:creationId xmlns:a16="http://schemas.microsoft.com/office/drawing/2014/main" id="{D489A623-7DBE-B3FA-70A3-AE5D258067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22099" r="3710" b="17667"/>
          <a:stretch/>
        </p:blipFill>
        <p:spPr>
          <a:xfrm>
            <a:off x="454536" y="2485847"/>
            <a:ext cx="1905306" cy="1788327"/>
          </a:xfrm>
          <a:prstGeom prst="ellipse">
            <a:avLst/>
          </a:prstGeom>
          <a:ln w="190500">
            <a:solidFill>
              <a:srgbClr val="FFF0F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3A06A14-95F9-916F-2778-2F9009A2FAA8}"/>
              </a:ext>
            </a:extLst>
          </p:cNvPr>
          <p:cNvSpPr txBox="1"/>
          <p:nvPr/>
        </p:nvSpPr>
        <p:spPr>
          <a:xfrm>
            <a:off x="7894946" y="197698"/>
            <a:ext cx="4171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590D22"/>
                </a:solidFill>
                <a:latin typeface="Corbel" panose="020B0503020204020204" pitchFamily="34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64E89B9-0A58-07B2-ADCC-116F181A4282}"/>
              </a:ext>
            </a:extLst>
          </p:cNvPr>
          <p:cNvSpPr txBox="1"/>
          <p:nvPr/>
        </p:nvSpPr>
        <p:spPr>
          <a:xfrm>
            <a:off x="8580746" y="1351859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C9184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subtítulo</a:t>
            </a:r>
          </a:p>
        </p:txBody>
      </p:sp>
      <p:pic>
        <p:nvPicPr>
          <p:cNvPr id="9" name="Imagem 8" descr="Uma imagem contendo pessoa, mesa, comida, mulher&#10;&#10;Descrição gerada automaticamente">
            <a:extLst>
              <a:ext uri="{FF2B5EF4-FFF2-40B4-BE49-F238E27FC236}">
                <a16:creationId xmlns:a16="http://schemas.microsoft.com/office/drawing/2014/main" id="{270E33EE-CB5D-1B4A-B854-A937C6FBDE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22099" r="3710" b="17667"/>
          <a:stretch/>
        </p:blipFill>
        <p:spPr>
          <a:xfrm>
            <a:off x="9127973" y="4556989"/>
            <a:ext cx="1905306" cy="1788327"/>
          </a:xfrm>
          <a:prstGeom prst="ellipse">
            <a:avLst/>
          </a:prstGeom>
          <a:ln w="190500">
            <a:solidFill>
              <a:srgbClr val="FFB3C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5F72BB2-0BB6-63A5-CB9B-A1CD7F2B10AE}"/>
              </a:ext>
            </a:extLst>
          </p:cNvPr>
          <p:cNvSpPr txBox="1"/>
          <p:nvPr/>
        </p:nvSpPr>
        <p:spPr>
          <a:xfrm>
            <a:off x="2708565" y="2718290"/>
            <a:ext cx="6839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C9184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Este é um espaço para um pequeno texto.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2FBE8F1-C09D-A73B-1352-E7A5E5301BAD}"/>
              </a:ext>
            </a:extLst>
          </p:cNvPr>
          <p:cNvSpPr txBox="1"/>
          <p:nvPr/>
        </p:nvSpPr>
        <p:spPr>
          <a:xfrm>
            <a:off x="1450375" y="4789433"/>
            <a:ext cx="7235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rgbClr val="C9184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Este é um espaço para um pequeno texto.</a:t>
            </a:r>
          </a:p>
        </p:txBody>
      </p:sp>
      <p:pic>
        <p:nvPicPr>
          <p:cNvPr id="2" name="Gráfico 1" descr="Água estrutura de tópicos">
            <a:extLst>
              <a:ext uri="{FF2B5EF4-FFF2-40B4-BE49-F238E27FC236}">
                <a16:creationId xmlns:a16="http://schemas.microsoft.com/office/drawing/2014/main" id="{30E1C832-B90F-DCC7-3F5E-02C20691F4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8913" y="104738"/>
            <a:ext cx="1637682" cy="16376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382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macias Imagens – Download Grátis no Freepik">
            <a:extLst>
              <a:ext uri="{FF2B5EF4-FFF2-40B4-BE49-F238E27FC236}">
                <a16:creationId xmlns:a16="http://schemas.microsoft.com/office/drawing/2014/main" id="{68A9EAC8-580F-A18B-A1D4-99722987A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5"/>
          <a:stretch/>
        </p:blipFill>
        <p:spPr bwMode="auto">
          <a:xfrm>
            <a:off x="-616" y="0"/>
            <a:ext cx="11887815" cy="6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C4C2F10-768C-C49E-8C0B-B4EF95DDA198}"/>
              </a:ext>
            </a:extLst>
          </p:cNvPr>
          <p:cNvSpPr txBox="1"/>
          <p:nvPr/>
        </p:nvSpPr>
        <p:spPr>
          <a:xfrm>
            <a:off x="304800" y="182322"/>
            <a:ext cx="4171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590D22"/>
                </a:solidFill>
                <a:latin typeface="Corbel" panose="020B0503020204020204" pitchFamily="34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11BF805-B28B-8078-C1F7-F00965FC5EEE}"/>
              </a:ext>
            </a:extLst>
          </p:cNvPr>
          <p:cNvSpPr txBox="1"/>
          <p:nvPr/>
        </p:nvSpPr>
        <p:spPr>
          <a:xfrm>
            <a:off x="304800" y="1336483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C9184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subtítulo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1C88CA4D-CEA8-3756-0853-1F479E12305D}"/>
              </a:ext>
            </a:extLst>
          </p:cNvPr>
          <p:cNvGrpSpPr/>
          <p:nvPr/>
        </p:nvGrpSpPr>
        <p:grpSpPr>
          <a:xfrm>
            <a:off x="-571500" y="2810893"/>
            <a:ext cx="7124700" cy="3456557"/>
            <a:chOff x="-571500" y="2810893"/>
            <a:chExt cx="7124700" cy="3456557"/>
          </a:xfrm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E136949F-E240-56FE-20C7-564D6A1A0A21}"/>
                </a:ext>
              </a:extLst>
            </p:cNvPr>
            <p:cNvSpPr/>
            <p:nvPr/>
          </p:nvSpPr>
          <p:spPr>
            <a:xfrm>
              <a:off x="-571500" y="2810893"/>
              <a:ext cx="7045924" cy="3456557"/>
            </a:xfrm>
            <a:prstGeom prst="roundRect">
              <a:avLst>
                <a:gd name="adj" fmla="val 8951"/>
              </a:avLst>
            </a:prstGeom>
            <a:solidFill>
              <a:srgbClr val="FFF0F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E7A4A09E-64F2-09BB-9AD7-8481B939F9D2}"/>
                </a:ext>
              </a:extLst>
            </p:cNvPr>
            <p:cNvSpPr txBox="1"/>
            <p:nvPr/>
          </p:nvSpPr>
          <p:spPr>
            <a:xfrm>
              <a:off x="209550" y="2944243"/>
              <a:ext cx="634365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000" dirty="0">
                  <a:solidFill>
                    <a:srgbClr val="590D22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Este é um espaço para um pequeno texto. Não se esqueça de </a:t>
              </a:r>
              <a:r>
                <a:rPr lang="pt-BR" sz="4000" b="1" dirty="0">
                  <a:solidFill>
                    <a:srgbClr val="C9184A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destacar palavras importantes</a:t>
              </a:r>
              <a:r>
                <a:rPr lang="pt-BR" sz="4000" dirty="0">
                  <a:solidFill>
                    <a:srgbClr val="590D22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.</a:t>
              </a:r>
            </a:p>
          </p:txBody>
        </p:sp>
      </p:grp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93DFD134-1F5A-1A27-91CA-AFDC59D3E505}"/>
              </a:ext>
            </a:extLst>
          </p:cNvPr>
          <p:cNvSpPr/>
          <p:nvPr/>
        </p:nvSpPr>
        <p:spPr>
          <a:xfrm>
            <a:off x="7372781" y="730107"/>
            <a:ext cx="4621098" cy="1021874"/>
          </a:xfrm>
          <a:prstGeom prst="roundRect">
            <a:avLst>
              <a:gd name="adj" fmla="val 50000"/>
            </a:avLst>
          </a:prstGeom>
          <a:solidFill>
            <a:srgbClr val="C918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dirty="0">
                <a:solidFill>
                  <a:srgbClr val="FFF0F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Descrição do item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98D713A-83C5-C021-250B-DB48F5DCAF56}"/>
              </a:ext>
            </a:extLst>
          </p:cNvPr>
          <p:cNvSpPr/>
          <p:nvPr/>
        </p:nvSpPr>
        <p:spPr>
          <a:xfrm>
            <a:off x="6847875" y="607187"/>
            <a:ext cx="1278449" cy="1278449"/>
          </a:xfrm>
          <a:prstGeom prst="ellipse">
            <a:avLst/>
          </a:prstGeom>
          <a:solidFill>
            <a:srgbClr val="FFF0F3"/>
          </a:solidFill>
          <a:ln w="82550">
            <a:solidFill>
              <a:srgbClr val="FFB3C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3C683EF-6F1A-B140-6A0F-FA78FC711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5492" y="791922"/>
            <a:ext cx="898244" cy="898244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210FE367-90FE-B590-7224-25E8938DB06E}"/>
              </a:ext>
            </a:extLst>
          </p:cNvPr>
          <p:cNvSpPr/>
          <p:nvPr/>
        </p:nvSpPr>
        <p:spPr>
          <a:xfrm>
            <a:off x="7372781" y="2918063"/>
            <a:ext cx="4621098" cy="1021874"/>
          </a:xfrm>
          <a:prstGeom prst="roundRect">
            <a:avLst>
              <a:gd name="adj" fmla="val 50000"/>
            </a:avLst>
          </a:prstGeom>
          <a:solidFill>
            <a:srgbClr val="C918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dirty="0">
                <a:solidFill>
                  <a:srgbClr val="FFF0F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Descrição do item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61ABE92-713C-A92E-04EE-B738C6C4C24B}"/>
              </a:ext>
            </a:extLst>
          </p:cNvPr>
          <p:cNvSpPr/>
          <p:nvPr/>
        </p:nvSpPr>
        <p:spPr>
          <a:xfrm>
            <a:off x="6847875" y="2795143"/>
            <a:ext cx="1278449" cy="1278449"/>
          </a:xfrm>
          <a:prstGeom prst="ellipse">
            <a:avLst/>
          </a:prstGeom>
          <a:solidFill>
            <a:srgbClr val="FFF0F3"/>
          </a:solidFill>
          <a:ln w="82550">
            <a:solidFill>
              <a:srgbClr val="FFB3C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81AAB78-6930-1C22-CED4-07ABD0971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2923" y="2973769"/>
            <a:ext cx="828000" cy="828000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DB1B11A0-7795-407A-0AE1-21ECD77E1F63}"/>
              </a:ext>
            </a:extLst>
          </p:cNvPr>
          <p:cNvSpPr/>
          <p:nvPr/>
        </p:nvSpPr>
        <p:spPr>
          <a:xfrm>
            <a:off x="7312473" y="4972364"/>
            <a:ext cx="4621098" cy="1021874"/>
          </a:xfrm>
          <a:prstGeom prst="roundRect">
            <a:avLst>
              <a:gd name="adj" fmla="val 50000"/>
            </a:avLst>
          </a:prstGeom>
          <a:solidFill>
            <a:srgbClr val="C918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dirty="0">
                <a:solidFill>
                  <a:srgbClr val="FFF0F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Descrição do item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A3EABA4-3182-AC87-3C72-34F05FC98334}"/>
              </a:ext>
            </a:extLst>
          </p:cNvPr>
          <p:cNvSpPr/>
          <p:nvPr/>
        </p:nvSpPr>
        <p:spPr>
          <a:xfrm>
            <a:off x="6787567" y="4849444"/>
            <a:ext cx="1278449" cy="1278449"/>
          </a:xfrm>
          <a:prstGeom prst="ellipse">
            <a:avLst/>
          </a:prstGeom>
          <a:solidFill>
            <a:srgbClr val="FFF0F3"/>
          </a:solidFill>
          <a:ln w="82550">
            <a:solidFill>
              <a:srgbClr val="FFB3C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5C0DBC57-D13E-A40D-1E1D-20DBEE9DD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7669" y="5017501"/>
            <a:ext cx="898244" cy="898244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7EE5CF2E-68B3-608C-26AD-310C66E46665}"/>
              </a:ext>
            </a:extLst>
          </p:cNvPr>
          <p:cNvSpPr/>
          <p:nvPr/>
        </p:nvSpPr>
        <p:spPr>
          <a:xfrm>
            <a:off x="5053901" y="-609572"/>
            <a:ext cx="1362142" cy="1362142"/>
          </a:xfrm>
          <a:prstGeom prst="ellipse">
            <a:avLst/>
          </a:prstGeom>
          <a:noFill/>
          <a:ln w="254000">
            <a:solidFill>
              <a:srgbClr val="590D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26EC0903-3E29-3968-C959-2C51DD6DA8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4777">
            <a:off x="11537252" y="6289689"/>
            <a:ext cx="806574" cy="80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5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macias Imagens – Download Grátis no Freepik">
            <a:extLst>
              <a:ext uri="{FF2B5EF4-FFF2-40B4-BE49-F238E27FC236}">
                <a16:creationId xmlns:a16="http://schemas.microsoft.com/office/drawing/2014/main" id="{E9D0080B-633A-33AB-ED04-DF710CBE4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5"/>
          <a:stretch/>
        </p:blipFill>
        <p:spPr bwMode="auto">
          <a:xfrm flipH="1">
            <a:off x="304185" y="0"/>
            <a:ext cx="11887815" cy="6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6D31D0E-DB3D-A0DB-3A2E-FEDB912FA704}"/>
              </a:ext>
            </a:extLst>
          </p:cNvPr>
          <p:cNvSpPr txBox="1"/>
          <p:nvPr/>
        </p:nvSpPr>
        <p:spPr>
          <a:xfrm>
            <a:off x="7894946" y="197698"/>
            <a:ext cx="4171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590D22"/>
                </a:solidFill>
                <a:latin typeface="Corbel" panose="020B0503020204020204" pitchFamily="34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DD82BA0-F816-A3AE-25D3-6D7282B294DC}"/>
              </a:ext>
            </a:extLst>
          </p:cNvPr>
          <p:cNvSpPr txBox="1"/>
          <p:nvPr/>
        </p:nvSpPr>
        <p:spPr>
          <a:xfrm>
            <a:off x="8580746" y="1351859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C9184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subtítulo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0F639B88-DE8C-13B4-AE65-335B3242340F}"/>
              </a:ext>
            </a:extLst>
          </p:cNvPr>
          <p:cNvGrpSpPr/>
          <p:nvPr/>
        </p:nvGrpSpPr>
        <p:grpSpPr>
          <a:xfrm>
            <a:off x="5561859" y="2678241"/>
            <a:ext cx="7073681" cy="3456557"/>
            <a:chOff x="5561859" y="2678241"/>
            <a:chExt cx="7073681" cy="3456557"/>
          </a:xfrm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0E6D9CBE-7894-F667-99FF-9E493F13202A}"/>
                </a:ext>
              </a:extLst>
            </p:cNvPr>
            <p:cNvSpPr/>
            <p:nvPr/>
          </p:nvSpPr>
          <p:spPr>
            <a:xfrm>
              <a:off x="5589616" y="2678241"/>
              <a:ext cx="7045924" cy="3456557"/>
            </a:xfrm>
            <a:prstGeom prst="roundRect">
              <a:avLst>
                <a:gd name="adj" fmla="val 8951"/>
              </a:avLst>
            </a:prstGeom>
            <a:solidFill>
              <a:srgbClr val="FFF0F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25C7E9F0-B077-DC46-2419-7F334FBBEB42}"/>
                </a:ext>
              </a:extLst>
            </p:cNvPr>
            <p:cNvSpPr txBox="1"/>
            <p:nvPr/>
          </p:nvSpPr>
          <p:spPr>
            <a:xfrm>
              <a:off x="5561859" y="2793657"/>
              <a:ext cx="634365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4000" dirty="0">
                  <a:solidFill>
                    <a:srgbClr val="590D22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Este é um espaço para um pequeno texto. Não se esqueça de </a:t>
              </a:r>
              <a:r>
                <a:rPr lang="pt-BR" sz="4000" b="1" dirty="0">
                  <a:solidFill>
                    <a:srgbClr val="C9184A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destacar palavras importantes</a:t>
              </a:r>
              <a:r>
                <a:rPr lang="pt-BR" sz="4000" dirty="0">
                  <a:solidFill>
                    <a:srgbClr val="590D22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.</a:t>
              </a:r>
            </a:p>
          </p:txBody>
        </p:sp>
      </p:grpSp>
      <p:pic>
        <p:nvPicPr>
          <p:cNvPr id="7" name="Gráfico 6" descr="Água com preenchimento sólido">
            <a:extLst>
              <a:ext uri="{FF2B5EF4-FFF2-40B4-BE49-F238E27FC236}">
                <a16:creationId xmlns:a16="http://schemas.microsoft.com/office/drawing/2014/main" id="{E02F6059-3549-429E-580C-80F65B7E35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70439" y="704152"/>
            <a:ext cx="5849078" cy="58490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A0572C33-F0F1-E24C-AD01-246C3E1C2151}"/>
              </a:ext>
            </a:extLst>
          </p:cNvPr>
          <p:cNvCxnSpPr>
            <a:cxnSpLocks/>
          </p:cNvCxnSpPr>
          <p:nvPr/>
        </p:nvCxnSpPr>
        <p:spPr>
          <a:xfrm flipH="1">
            <a:off x="1562100" y="2201906"/>
            <a:ext cx="3124200" cy="0"/>
          </a:xfrm>
          <a:prstGeom prst="line">
            <a:avLst/>
          </a:prstGeom>
          <a:ln w="57150">
            <a:solidFill>
              <a:srgbClr val="FFB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0C9F8E78-6F7B-C963-449E-CFEC77AB3A69}"/>
              </a:ext>
            </a:extLst>
          </p:cNvPr>
          <p:cNvCxnSpPr>
            <a:cxnSpLocks/>
          </p:cNvCxnSpPr>
          <p:nvPr/>
        </p:nvCxnSpPr>
        <p:spPr>
          <a:xfrm flipH="1">
            <a:off x="990600" y="3268706"/>
            <a:ext cx="3695700" cy="0"/>
          </a:xfrm>
          <a:prstGeom prst="line">
            <a:avLst/>
          </a:prstGeom>
          <a:ln w="57150">
            <a:solidFill>
              <a:srgbClr val="FFB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9ADE5F9-082C-5559-B538-1F3F0C21F487}"/>
              </a:ext>
            </a:extLst>
          </p:cNvPr>
          <p:cNvCxnSpPr>
            <a:cxnSpLocks/>
          </p:cNvCxnSpPr>
          <p:nvPr/>
        </p:nvCxnSpPr>
        <p:spPr>
          <a:xfrm flipH="1">
            <a:off x="590550" y="4335506"/>
            <a:ext cx="4095750" cy="0"/>
          </a:xfrm>
          <a:prstGeom prst="line">
            <a:avLst/>
          </a:prstGeom>
          <a:ln w="57150">
            <a:solidFill>
              <a:srgbClr val="FFB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ADFA810-16AA-8937-D42F-146642A0C6BF}"/>
              </a:ext>
            </a:extLst>
          </p:cNvPr>
          <p:cNvSpPr txBox="1"/>
          <p:nvPr/>
        </p:nvSpPr>
        <p:spPr>
          <a:xfrm>
            <a:off x="3631338" y="4531827"/>
            <a:ext cx="9252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solidFill>
                  <a:srgbClr val="590D22"/>
                </a:solidFill>
                <a:latin typeface="Corbel" panose="020B0503020204020204" pitchFamily="34" charset="0"/>
              </a:rPr>
              <a:t>01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5D78945-1216-2C8E-6611-5E12AA0158E3}"/>
              </a:ext>
            </a:extLst>
          </p:cNvPr>
          <p:cNvSpPr txBox="1"/>
          <p:nvPr/>
        </p:nvSpPr>
        <p:spPr>
          <a:xfrm>
            <a:off x="3614796" y="3224805"/>
            <a:ext cx="958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solidFill>
                  <a:srgbClr val="590D22"/>
                </a:solidFill>
                <a:latin typeface="Corbel" panose="020B0503020204020204" pitchFamily="34" charset="0"/>
              </a:rPr>
              <a:t>02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B6BCE85-9016-9B68-40CD-53B3CEE65558}"/>
              </a:ext>
            </a:extLst>
          </p:cNvPr>
          <p:cNvSpPr txBox="1"/>
          <p:nvPr/>
        </p:nvSpPr>
        <p:spPr>
          <a:xfrm>
            <a:off x="3595674" y="2117783"/>
            <a:ext cx="9252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solidFill>
                  <a:srgbClr val="590D22"/>
                </a:solidFill>
                <a:latin typeface="Corbel" panose="020B0503020204020204" pitchFamily="34" charset="0"/>
              </a:rPr>
              <a:t>03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0493A51-1B47-7EFD-A435-BD9D08A40321}"/>
              </a:ext>
            </a:extLst>
          </p:cNvPr>
          <p:cNvSpPr txBox="1"/>
          <p:nvPr/>
        </p:nvSpPr>
        <p:spPr>
          <a:xfrm>
            <a:off x="3595673" y="1076552"/>
            <a:ext cx="9781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solidFill>
                  <a:srgbClr val="590D22"/>
                </a:solidFill>
                <a:latin typeface="Corbel" panose="020B0503020204020204" pitchFamily="34" charset="0"/>
              </a:rPr>
              <a:t>04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AFC73DE8-FD58-9B32-66F7-9BC3CBD9FE5E}"/>
              </a:ext>
            </a:extLst>
          </p:cNvPr>
          <p:cNvSpPr/>
          <p:nvPr/>
        </p:nvSpPr>
        <p:spPr>
          <a:xfrm>
            <a:off x="4122849" y="-723564"/>
            <a:ext cx="1362142" cy="1362142"/>
          </a:xfrm>
          <a:prstGeom prst="ellipse">
            <a:avLst/>
          </a:prstGeom>
          <a:noFill/>
          <a:ln w="254000">
            <a:solidFill>
              <a:srgbClr val="590D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Imagem 21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B0CC8B40-8896-B1FC-0CCB-F0DE86745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79046">
            <a:off x="21499" y="5985995"/>
            <a:ext cx="806574" cy="80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3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7" grpId="0"/>
      <p:bldP spid="18" grpId="0"/>
      <p:bldP spid="19" grpId="0"/>
      <p:bldP spid="20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macias Imagens – Download Grátis no Freepik">
            <a:extLst>
              <a:ext uri="{FF2B5EF4-FFF2-40B4-BE49-F238E27FC236}">
                <a16:creationId xmlns:a16="http://schemas.microsoft.com/office/drawing/2014/main" id="{F3C49750-E25D-4D6C-09AC-48422CA2A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5"/>
          <a:stretch/>
        </p:blipFill>
        <p:spPr bwMode="auto">
          <a:xfrm>
            <a:off x="-616" y="0"/>
            <a:ext cx="11887815" cy="6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6E06FFE-5609-B135-3818-DADAE27BE2A4}"/>
              </a:ext>
            </a:extLst>
          </p:cNvPr>
          <p:cNvSpPr txBox="1"/>
          <p:nvPr/>
        </p:nvSpPr>
        <p:spPr>
          <a:xfrm>
            <a:off x="304800" y="68022"/>
            <a:ext cx="4171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FFF0F3"/>
                </a:solidFill>
                <a:latin typeface="Corbel" panose="020B0503020204020204" pitchFamily="34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EC86266-B28A-56A7-FA94-830AD177A1E1}"/>
              </a:ext>
            </a:extLst>
          </p:cNvPr>
          <p:cNvSpPr txBox="1"/>
          <p:nvPr/>
        </p:nvSpPr>
        <p:spPr>
          <a:xfrm>
            <a:off x="304800" y="1222183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90D2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subtítulo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B17342D-DAE3-4EF4-9776-A50225F70F0C}"/>
              </a:ext>
            </a:extLst>
          </p:cNvPr>
          <p:cNvGrpSpPr/>
          <p:nvPr/>
        </p:nvGrpSpPr>
        <p:grpSpPr>
          <a:xfrm>
            <a:off x="3221627" y="1225135"/>
            <a:ext cx="9767680" cy="5638800"/>
            <a:chOff x="573157" y="116121"/>
            <a:chExt cx="11430000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FA8BD3E-346C-F60A-0B6F-D98DF3D321D1}"/>
                </a:ext>
              </a:extLst>
            </p:cNvPr>
            <p:cNvSpPr/>
            <p:nvPr/>
          </p:nvSpPr>
          <p:spPr>
            <a:xfrm>
              <a:off x="2040835" y="503583"/>
              <a:ext cx="8494643" cy="5459895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A7B63B00-8D11-6DF7-4887-13D6505B4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57" y="116121"/>
              <a:ext cx="11430000" cy="6858000"/>
            </a:xfrm>
            <a:prstGeom prst="rect">
              <a:avLst/>
            </a:prstGeom>
          </p:spPr>
        </p:pic>
      </p:grp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E3D06D75-2A1C-E6EA-1A80-AE90B8D4D9FD}"/>
              </a:ext>
            </a:extLst>
          </p:cNvPr>
          <p:cNvSpPr/>
          <p:nvPr/>
        </p:nvSpPr>
        <p:spPr>
          <a:xfrm>
            <a:off x="707339" y="2681443"/>
            <a:ext cx="3424098" cy="1021874"/>
          </a:xfrm>
          <a:prstGeom prst="roundRect">
            <a:avLst>
              <a:gd name="adj" fmla="val 50000"/>
            </a:avLst>
          </a:prstGeom>
          <a:solidFill>
            <a:srgbClr val="C918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800" dirty="0">
                <a:solidFill>
                  <a:srgbClr val="FFF0F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Descrição </a:t>
            </a:r>
          </a:p>
          <a:p>
            <a:pPr algn="r"/>
            <a:r>
              <a:rPr lang="pt-BR" sz="2800" dirty="0">
                <a:solidFill>
                  <a:srgbClr val="FFF0F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 item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C2F33A0F-9A27-6A97-C300-DCAC468B0238}"/>
              </a:ext>
            </a:extLst>
          </p:cNvPr>
          <p:cNvSpPr/>
          <p:nvPr/>
        </p:nvSpPr>
        <p:spPr>
          <a:xfrm>
            <a:off x="87183" y="2558523"/>
            <a:ext cx="1278449" cy="1278449"/>
          </a:xfrm>
          <a:prstGeom prst="ellipse">
            <a:avLst/>
          </a:prstGeom>
          <a:solidFill>
            <a:srgbClr val="FFF0F3"/>
          </a:solidFill>
          <a:ln w="82550">
            <a:solidFill>
              <a:srgbClr val="FFB3C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C1417FB-67F2-CEA8-9773-EA0FB7BE9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2743258"/>
            <a:ext cx="898244" cy="898244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A3503607-0F09-14E6-9787-CDD59A0A357E}"/>
              </a:ext>
            </a:extLst>
          </p:cNvPr>
          <p:cNvSpPr/>
          <p:nvPr/>
        </p:nvSpPr>
        <p:spPr>
          <a:xfrm>
            <a:off x="733574" y="4480288"/>
            <a:ext cx="3424098" cy="1021874"/>
          </a:xfrm>
          <a:prstGeom prst="roundRect">
            <a:avLst>
              <a:gd name="adj" fmla="val 50000"/>
            </a:avLst>
          </a:prstGeom>
          <a:solidFill>
            <a:srgbClr val="C918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800" dirty="0">
                <a:solidFill>
                  <a:srgbClr val="FFF0F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Descrição </a:t>
            </a:r>
          </a:p>
          <a:p>
            <a:pPr algn="r"/>
            <a:r>
              <a:rPr lang="pt-BR" sz="2800" dirty="0">
                <a:solidFill>
                  <a:srgbClr val="FFF0F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 item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A57A198-0753-880F-4CF5-7CEEF742D958}"/>
              </a:ext>
            </a:extLst>
          </p:cNvPr>
          <p:cNvSpPr/>
          <p:nvPr/>
        </p:nvSpPr>
        <p:spPr>
          <a:xfrm>
            <a:off x="113418" y="4357368"/>
            <a:ext cx="1278449" cy="1278449"/>
          </a:xfrm>
          <a:prstGeom prst="ellipse">
            <a:avLst/>
          </a:prstGeom>
          <a:solidFill>
            <a:srgbClr val="FFF0F3"/>
          </a:solidFill>
          <a:ln w="82550">
            <a:solidFill>
              <a:srgbClr val="FFB3C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4BCAB24-A3A2-5A4B-B739-6973F4FF7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339" y="4577225"/>
            <a:ext cx="828000" cy="828000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9907A270-B2B8-5A02-B64F-BC4C59FDA50E}"/>
              </a:ext>
            </a:extLst>
          </p:cNvPr>
          <p:cNvSpPr/>
          <p:nvPr/>
        </p:nvSpPr>
        <p:spPr>
          <a:xfrm>
            <a:off x="5414929" y="-715563"/>
            <a:ext cx="1362142" cy="1362142"/>
          </a:xfrm>
          <a:prstGeom prst="ellipse">
            <a:avLst/>
          </a:prstGeom>
          <a:noFill/>
          <a:ln w="254000">
            <a:solidFill>
              <a:srgbClr val="590D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AE4F2A1E-60B3-AF97-A663-D53AFC3E43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79046">
            <a:off x="11233637" y="48621"/>
            <a:ext cx="806574" cy="80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3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 animBg="1"/>
      <p:bldP spid="9" grpId="0" animBg="1"/>
      <p:bldP spid="11" grpId="0" animBg="1"/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emacias Imagens – Download Grátis no Freepik">
            <a:extLst>
              <a:ext uri="{FF2B5EF4-FFF2-40B4-BE49-F238E27FC236}">
                <a16:creationId xmlns:a16="http://schemas.microsoft.com/office/drawing/2014/main" id="{6595F6B6-3139-E90E-62F0-3EFAFC617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5"/>
          <a:stretch/>
        </p:blipFill>
        <p:spPr bwMode="auto">
          <a:xfrm flipH="1">
            <a:off x="304185" y="0"/>
            <a:ext cx="11887815" cy="6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715C899-5133-9176-4D29-9A2E10F7242C}"/>
              </a:ext>
            </a:extLst>
          </p:cNvPr>
          <p:cNvSpPr txBox="1"/>
          <p:nvPr/>
        </p:nvSpPr>
        <p:spPr>
          <a:xfrm>
            <a:off x="7894946" y="197698"/>
            <a:ext cx="4171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590D22"/>
                </a:solidFill>
                <a:latin typeface="Corbel" panose="020B0503020204020204" pitchFamily="34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DDE3256-0D32-2B62-39DE-8F0F18D3B30D}"/>
              </a:ext>
            </a:extLst>
          </p:cNvPr>
          <p:cNvSpPr txBox="1"/>
          <p:nvPr/>
        </p:nvSpPr>
        <p:spPr>
          <a:xfrm>
            <a:off x="8580746" y="1351859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C9184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subtítulo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8D7AD3D4-96DA-CBD8-CC97-95B708F6695C}"/>
              </a:ext>
            </a:extLst>
          </p:cNvPr>
          <p:cNvSpPr/>
          <p:nvPr/>
        </p:nvSpPr>
        <p:spPr>
          <a:xfrm>
            <a:off x="4122849" y="-723564"/>
            <a:ext cx="1362142" cy="1362142"/>
          </a:xfrm>
          <a:prstGeom prst="ellipse">
            <a:avLst/>
          </a:prstGeom>
          <a:noFill/>
          <a:ln w="254000">
            <a:solidFill>
              <a:srgbClr val="590D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2A38181C-43B4-7326-E1BC-05EB0DC1F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79046">
            <a:off x="21499" y="5985995"/>
            <a:ext cx="806574" cy="806574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3F046646-7281-00B3-B7AA-BD58898FEF43}"/>
              </a:ext>
            </a:extLst>
          </p:cNvPr>
          <p:cNvGrpSpPr/>
          <p:nvPr/>
        </p:nvGrpSpPr>
        <p:grpSpPr>
          <a:xfrm>
            <a:off x="1053152" y="1156638"/>
            <a:ext cx="3787498" cy="5143500"/>
            <a:chOff x="7583690" y="857250"/>
            <a:chExt cx="3787498" cy="51435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8" name="Mockup">
              <a:extLst>
                <a:ext uri="{FF2B5EF4-FFF2-40B4-BE49-F238E27FC236}">
                  <a16:creationId xmlns:a16="http://schemas.microsoft.com/office/drawing/2014/main" id="{F8A9AB0B-9FF5-8909-A30C-535C2E717BA1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690" y="857250"/>
              <a:ext cx="2610816" cy="5143500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0E6D8869-2FB1-5D9F-B2C5-0A7A92E5C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74" t="2734" r="35010" b="-338"/>
            <a:stretch/>
          </p:blipFill>
          <p:spPr>
            <a:xfrm>
              <a:off x="8870043" y="993774"/>
              <a:ext cx="2387600" cy="4873625"/>
            </a:xfrm>
            <a:prstGeom prst="roundRect">
              <a:avLst>
                <a:gd name="adj" fmla="val 10816"/>
              </a:avLst>
            </a:prstGeom>
          </p:spPr>
        </p:pic>
        <p:pic>
          <p:nvPicPr>
            <p:cNvPr id="10" name="Mockup">
              <a:extLst>
                <a:ext uri="{FF2B5EF4-FFF2-40B4-BE49-F238E27FC236}">
                  <a16:creationId xmlns:a16="http://schemas.microsoft.com/office/drawing/2014/main" id="{56866F0C-D760-9CB9-10E5-9CCE82371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60213" y="859339"/>
              <a:ext cx="2610975" cy="5139322"/>
            </a:xfrm>
            <a:custGeom>
              <a:avLst/>
              <a:gdLst>
                <a:gd name="connsiteX0" fmla="*/ 0 w 2887376"/>
                <a:gd name="connsiteY0" fmla="*/ 0 h 5688986"/>
                <a:gd name="connsiteX1" fmla="*/ 2887376 w 2887376"/>
                <a:gd name="connsiteY1" fmla="*/ 0 h 5688986"/>
                <a:gd name="connsiteX2" fmla="*/ 2887376 w 2887376"/>
                <a:gd name="connsiteY2" fmla="*/ 5688986 h 5688986"/>
                <a:gd name="connsiteX3" fmla="*/ 0 w 2887376"/>
                <a:gd name="connsiteY3" fmla="*/ 5688986 h 568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7376" h="5688986">
                  <a:moveTo>
                    <a:pt x="0" y="0"/>
                  </a:moveTo>
                  <a:lnTo>
                    <a:pt x="2887376" y="0"/>
                  </a:lnTo>
                  <a:lnTo>
                    <a:pt x="2887376" y="5688986"/>
                  </a:lnTo>
                  <a:lnTo>
                    <a:pt x="0" y="5688986"/>
                  </a:lnTo>
                  <a:close/>
                </a:path>
              </a:pathLst>
            </a:cu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D86CDBF8-7F9F-4154-E9ED-0F0FFD733A2A}"/>
              </a:ext>
            </a:extLst>
          </p:cNvPr>
          <p:cNvGrpSpPr/>
          <p:nvPr/>
        </p:nvGrpSpPr>
        <p:grpSpPr>
          <a:xfrm>
            <a:off x="5561859" y="2678241"/>
            <a:ext cx="7073681" cy="3456557"/>
            <a:chOff x="5561859" y="2678241"/>
            <a:chExt cx="7073681" cy="3456557"/>
          </a:xfrm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7E3299C4-1211-6B5F-EBA0-81B8D23DF925}"/>
                </a:ext>
              </a:extLst>
            </p:cNvPr>
            <p:cNvSpPr/>
            <p:nvPr/>
          </p:nvSpPr>
          <p:spPr>
            <a:xfrm>
              <a:off x="5589616" y="2678241"/>
              <a:ext cx="7045924" cy="3456557"/>
            </a:xfrm>
            <a:prstGeom prst="roundRect">
              <a:avLst>
                <a:gd name="adj" fmla="val 8951"/>
              </a:avLst>
            </a:prstGeom>
            <a:solidFill>
              <a:srgbClr val="FFF0F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5CF5A3F6-132E-E028-6224-70FDBD337FBE}"/>
                </a:ext>
              </a:extLst>
            </p:cNvPr>
            <p:cNvSpPr txBox="1"/>
            <p:nvPr/>
          </p:nvSpPr>
          <p:spPr>
            <a:xfrm>
              <a:off x="5561859" y="2793657"/>
              <a:ext cx="634365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4000" dirty="0">
                  <a:solidFill>
                    <a:srgbClr val="590D22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Este é um espaço para um pequeno texto. Não se esqueça de </a:t>
              </a:r>
              <a:r>
                <a:rPr lang="pt-BR" sz="4000" b="1" dirty="0">
                  <a:solidFill>
                    <a:srgbClr val="C9184A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destacar palavras importantes</a:t>
              </a:r>
              <a:r>
                <a:rPr lang="pt-BR" sz="4000" dirty="0">
                  <a:solidFill>
                    <a:srgbClr val="590D22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862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macias Imagens – Download Grátis no Freepik">
            <a:extLst>
              <a:ext uri="{FF2B5EF4-FFF2-40B4-BE49-F238E27FC236}">
                <a16:creationId xmlns:a16="http://schemas.microsoft.com/office/drawing/2014/main" id="{8E74DBF5-4B45-EECA-E735-F579E0E09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5"/>
          <a:stretch/>
        </p:blipFill>
        <p:spPr bwMode="auto">
          <a:xfrm>
            <a:off x="-616" y="0"/>
            <a:ext cx="11887815" cy="6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Cachorro e gato deitados lado a lado olhando para a câmera&#10;&#10;Descrição gerada automaticamente">
            <a:extLst>
              <a:ext uri="{FF2B5EF4-FFF2-40B4-BE49-F238E27FC236}">
                <a16:creationId xmlns:a16="http://schemas.microsoft.com/office/drawing/2014/main" id="{9C085933-2DE8-3F88-8184-EE5365DC3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17349"/>
            <a:ext cx="7536264" cy="6858000"/>
          </a:xfrm>
          <a:prstGeom prst="rect">
            <a:avLst/>
          </a:prstGeom>
          <a:effectLst>
            <a:outerShdw blurRad="215900" sx="105000" sy="105000" algn="ctr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A6090B5-3D24-53E2-FD33-B5BB26570436}"/>
              </a:ext>
            </a:extLst>
          </p:cNvPr>
          <p:cNvSpPr txBox="1"/>
          <p:nvPr/>
        </p:nvSpPr>
        <p:spPr>
          <a:xfrm>
            <a:off x="4762499" y="277243"/>
            <a:ext cx="71247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dirty="0">
                <a:solidFill>
                  <a:srgbClr val="C9184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Este é um espaço para um pequeno texto. Não se esqueça de </a:t>
            </a:r>
            <a:r>
              <a:rPr lang="pt-BR" sz="4400" b="1" dirty="0">
                <a:solidFill>
                  <a:srgbClr val="590D2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destacar palavras importantes</a:t>
            </a:r>
            <a:r>
              <a:rPr lang="pt-BR" sz="4400" dirty="0">
                <a:solidFill>
                  <a:srgbClr val="C9184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A8917819-D2A6-6F42-0573-7FC158756706}"/>
              </a:ext>
            </a:extLst>
          </p:cNvPr>
          <p:cNvSpPr/>
          <p:nvPr/>
        </p:nvSpPr>
        <p:spPr>
          <a:xfrm>
            <a:off x="11025153" y="5409451"/>
            <a:ext cx="1724091" cy="1724091"/>
          </a:xfrm>
          <a:prstGeom prst="ellipse">
            <a:avLst/>
          </a:prstGeom>
          <a:noFill/>
          <a:ln w="254000">
            <a:solidFill>
              <a:srgbClr val="590D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8361CBE5-59E1-40CE-8F1F-79D56B056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79046">
            <a:off x="8431822" y="4480448"/>
            <a:ext cx="1533683" cy="153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442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Cachorro com a língua para fora&#10;&#10;Descrição gerada automaticamente">
            <a:extLst>
              <a:ext uri="{FF2B5EF4-FFF2-40B4-BE49-F238E27FC236}">
                <a16:creationId xmlns:a16="http://schemas.microsoft.com/office/drawing/2014/main" id="{0127BC3C-C1DF-9AB2-97A2-166DFB8927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86633CF-1ED0-C1CB-B620-BD38FD6118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0F3"/>
              </a:gs>
              <a:gs pos="50000">
                <a:srgbClr val="FFF0F3">
                  <a:alpha val="65000"/>
                </a:srgbClr>
              </a:gs>
              <a:gs pos="100000">
                <a:srgbClr val="FFF0F3">
                  <a:alpha val="43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ráfico 11" descr="Água estrutura de tópicos">
            <a:extLst>
              <a:ext uri="{FF2B5EF4-FFF2-40B4-BE49-F238E27FC236}">
                <a16:creationId xmlns:a16="http://schemas.microsoft.com/office/drawing/2014/main" id="{679BEDA9-57CF-D7E1-6B8D-41B394D59D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6750" y="1690640"/>
            <a:ext cx="3905250" cy="3905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EEBD700D-62F3-BFB2-AFBB-C4537E149BF3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FFB3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BD1A91CF-1B84-A594-BACC-EC95B30AC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14" y="-370746"/>
            <a:ext cx="1048186" cy="104818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469C0C6-235A-F735-79A5-3DF63E3F525A}"/>
              </a:ext>
            </a:extLst>
          </p:cNvPr>
          <p:cNvSpPr txBox="1"/>
          <p:nvPr/>
        </p:nvSpPr>
        <p:spPr>
          <a:xfrm>
            <a:off x="342900" y="2381739"/>
            <a:ext cx="5006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C9184A"/>
                </a:solidFill>
                <a:latin typeface="Corbel" panose="020B0503020204020204" pitchFamily="34" charset="0"/>
              </a:rPr>
              <a:t>TEMPLATE+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767A2EE-4CEA-B3FF-81F9-76BC7BE0689B}"/>
              </a:ext>
            </a:extLst>
          </p:cNvPr>
          <p:cNvSpPr txBox="1"/>
          <p:nvPr/>
        </p:nvSpPr>
        <p:spPr>
          <a:xfrm>
            <a:off x="342900" y="3336733"/>
            <a:ext cx="5288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err="1">
                <a:solidFill>
                  <a:srgbClr val="590D2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hemotologia</a:t>
            </a:r>
            <a:r>
              <a:rPr lang="pt-BR" sz="3600" dirty="0">
                <a:solidFill>
                  <a:srgbClr val="590D2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animal</a:t>
            </a:r>
          </a:p>
        </p:txBody>
      </p:sp>
    </p:spTree>
    <p:extLst>
      <p:ext uri="{BB962C8B-B14F-4D97-AF65-F5344CB8AC3E}">
        <p14:creationId xmlns:p14="http://schemas.microsoft.com/office/powerpoint/2010/main" val="37190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806FF2EA-D323-66A6-F4A3-6A0CC57119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10" y="1721039"/>
            <a:ext cx="4930408" cy="493040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FAE43B1-D526-1E04-EC1E-46BA45B2B0B6}"/>
              </a:ext>
            </a:extLst>
          </p:cNvPr>
          <p:cNvSpPr txBox="1"/>
          <p:nvPr/>
        </p:nvSpPr>
        <p:spPr>
          <a:xfrm>
            <a:off x="4210050" y="201372"/>
            <a:ext cx="4171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C9184A"/>
                </a:solidFill>
                <a:latin typeface="Corbel" panose="020B0503020204020204" pitchFamily="34" charset="0"/>
              </a:rPr>
              <a:t>TÍTULO</a:t>
            </a:r>
          </a:p>
        </p:txBody>
      </p:sp>
      <p:pic>
        <p:nvPicPr>
          <p:cNvPr id="5" name="Gráfico 4" descr="Água estrutura de tópicos">
            <a:extLst>
              <a:ext uri="{FF2B5EF4-FFF2-40B4-BE49-F238E27FC236}">
                <a16:creationId xmlns:a16="http://schemas.microsoft.com/office/drawing/2014/main" id="{2AB6047D-1482-717F-4E60-20655091F0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000" y="2169295"/>
            <a:ext cx="2088000" cy="20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47BB0D1F-5CE6-AD2F-58B4-1FC7C0AFADC0}"/>
              </a:ext>
            </a:extLst>
          </p:cNvPr>
          <p:cNvSpPr/>
          <p:nvPr/>
        </p:nvSpPr>
        <p:spPr>
          <a:xfrm>
            <a:off x="1092150" y="2943295"/>
            <a:ext cx="540000" cy="540000"/>
          </a:xfrm>
          <a:prstGeom prst="ellipse">
            <a:avLst/>
          </a:prstGeom>
          <a:solidFill>
            <a:srgbClr val="FFF0F3"/>
          </a:solidFill>
          <a:ln>
            <a:solidFill>
              <a:srgbClr val="FFB3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rgbClr val="FFB3C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09715725-5778-95C6-D20C-9F02B421365C}"/>
              </a:ext>
            </a:extLst>
          </p:cNvPr>
          <p:cNvCxnSpPr>
            <a:cxnSpLocks/>
          </p:cNvCxnSpPr>
          <p:nvPr/>
        </p:nvCxnSpPr>
        <p:spPr>
          <a:xfrm>
            <a:off x="3048000" y="2266950"/>
            <a:ext cx="0" cy="3924300"/>
          </a:xfrm>
          <a:prstGeom prst="line">
            <a:avLst/>
          </a:prstGeom>
          <a:ln w="57150">
            <a:solidFill>
              <a:srgbClr val="FFF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áfico 9" descr="Água estrutura de tópicos">
            <a:extLst>
              <a:ext uri="{FF2B5EF4-FFF2-40B4-BE49-F238E27FC236}">
                <a16:creationId xmlns:a16="http://schemas.microsoft.com/office/drawing/2014/main" id="{60594D11-430B-610F-2881-D8D007EDBB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4000" y="2169295"/>
            <a:ext cx="2088000" cy="20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B84168CB-1C29-18A1-7E63-2BBE30A6D4F0}"/>
              </a:ext>
            </a:extLst>
          </p:cNvPr>
          <p:cNvSpPr/>
          <p:nvPr/>
        </p:nvSpPr>
        <p:spPr>
          <a:xfrm>
            <a:off x="3971700" y="2959723"/>
            <a:ext cx="540000" cy="540000"/>
          </a:xfrm>
          <a:prstGeom prst="ellipse">
            <a:avLst/>
          </a:prstGeom>
          <a:solidFill>
            <a:srgbClr val="FFF0F3"/>
          </a:solidFill>
          <a:ln>
            <a:solidFill>
              <a:srgbClr val="FFB3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rgbClr val="FFB3C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0F2D652-C11B-D39C-D6F1-08D70A174F39}"/>
              </a:ext>
            </a:extLst>
          </p:cNvPr>
          <p:cNvCxnSpPr>
            <a:cxnSpLocks/>
          </p:cNvCxnSpPr>
          <p:nvPr/>
        </p:nvCxnSpPr>
        <p:spPr>
          <a:xfrm>
            <a:off x="6096000" y="2266950"/>
            <a:ext cx="0" cy="3924300"/>
          </a:xfrm>
          <a:prstGeom prst="line">
            <a:avLst/>
          </a:prstGeom>
          <a:ln w="57150">
            <a:solidFill>
              <a:srgbClr val="FFF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áfico 12" descr="Água estrutura de tópicos">
            <a:extLst>
              <a:ext uri="{FF2B5EF4-FFF2-40B4-BE49-F238E27FC236}">
                <a16:creationId xmlns:a16="http://schemas.microsoft.com/office/drawing/2014/main" id="{20F9C230-261D-14CC-4EFE-C47BC2D87C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0000" y="2169295"/>
            <a:ext cx="2088000" cy="20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D0208C6A-C94C-FB38-FA47-30586332FAC3}"/>
              </a:ext>
            </a:extLst>
          </p:cNvPr>
          <p:cNvSpPr/>
          <p:nvPr/>
        </p:nvSpPr>
        <p:spPr>
          <a:xfrm>
            <a:off x="6808971" y="2959723"/>
            <a:ext cx="540000" cy="540000"/>
          </a:xfrm>
          <a:prstGeom prst="ellipse">
            <a:avLst/>
          </a:prstGeom>
          <a:solidFill>
            <a:srgbClr val="FFF0F3"/>
          </a:solidFill>
          <a:ln>
            <a:solidFill>
              <a:srgbClr val="FFB3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rgbClr val="FFB3C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FB453D5-5A25-EDDF-D58C-502B34F55F4C}"/>
              </a:ext>
            </a:extLst>
          </p:cNvPr>
          <p:cNvCxnSpPr>
            <a:cxnSpLocks/>
          </p:cNvCxnSpPr>
          <p:nvPr/>
        </p:nvCxnSpPr>
        <p:spPr>
          <a:xfrm>
            <a:off x="9144000" y="2266950"/>
            <a:ext cx="0" cy="3924300"/>
          </a:xfrm>
          <a:prstGeom prst="line">
            <a:avLst/>
          </a:prstGeom>
          <a:ln w="57150">
            <a:solidFill>
              <a:srgbClr val="FFF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áfico 15" descr="Água estrutura de tópicos">
            <a:extLst>
              <a:ext uri="{FF2B5EF4-FFF2-40B4-BE49-F238E27FC236}">
                <a16:creationId xmlns:a16="http://schemas.microsoft.com/office/drawing/2014/main" id="{40AEF16F-4512-7437-2B03-BBFA7E661F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6000" y="2169295"/>
            <a:ext cx="2088000" cy="20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84159BA5-88D5-E077-4773-E80BFF9D2C4E}"/>
              </a:ext>
            </a:extLst>
          </p:cNvPr>
          <p:cNvSpPr/>
          <p:nvPr/>
        </p:nvSpPr>
        <p:spPr>
          <a:xfrm>
            <a:off x="9742824" y="2943295"/>
            <a:ext cx="540000" cy="540000"/>
          </a:xfrm>
          <a:prstGeom prst="ellipse">
            <a:avLst/>
          </a:prstGeom>
          <a:solidFill>
            <a:srgbClr val="FFF0F3"/>
          </a:solidFill>
          <a:ln>
            <a:solidFill>
              <a:srgbClr val="FFB3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rgbClr val="FFB3C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00CFF49-F1D1-300B-7699-D8E3D988DB07}"/>
              </a:ext>
            </a:extLst>
          </p:cNvPr>
          <p:cNvSpPr txBox="1"/>
          <p:nvPr/>
        </p:nvSpPr>
        <p:spPr>
          <a:xfrm>
            <a:off x="1000415" y="4059519"/>
            <a:ext cx="1612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C9184A"/>
                </a:solidFill>
                <a:latin typeface="Corbel" panose="020B0503020204020204" pitchFamily="34" charset="0"/>
              </a:rPr>
              <a:t>TÓPICO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DB62F69-F3EA-FCD0-CE1A-E33D0B23EF77}"/>
              </a:ext>
            </a:extLst>
          </p:cNvPr>
          <p:cNvSpPr txBox="1"/>
          <p:nvPr/>
        </p:nvSpPr>
        <p:spPr>
          <a:xfrm>
            <a:off x="814866" y="4833519"/>
            <a:ext cx="1983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590D2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Pequeno texto descritivo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7267C5E-228F-002F-A9E2-CBE21FC6BE45}"/>
              </a:ext>
            </a:extLst>
          </p:cNvPr>
          <p:cNvSpPr txBox="1"/>
          <p:nvPr/>
        </p:nvSpPr>
        <p:spPr>
          <a:xfrm>
            <a:off x="3825122" y="4059519"/>
            <a:ext cx="1612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C9184A"/>
                </a:solidFill>
                <a:latin typeface="Corbel" panose="020B0503020204020204" pitchFamily="34" charset="0"/>
              </a:rPr>
              <a:t>TÓPICO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E0F7B89-BC88-C97B-BF63-23B4596046B1}"/>
              </a:ext>
            </a:extLst>
          </p:cNvPr>
          <p:cNvSpPr txBox="1"/>
          <p:nvPr/>
        </p:nvSpPr>
        <p:spPr>
          <a:xfrm>
            <a:off x="3639573" y="4833519"/>
            <a:ext cx="1983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590D2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Pequeno texto descritivo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8801D65-C3FF-79E8-7E16-766E0DC0C611}"/>
              </a:ext>
            </a:extLst>
          </p:cNvPr>
          <p:cNvSpPr txBox="1"/>
          <p:nvPr/>
        </p:nvSpPr>
        <p:spPr>
          <a:xfrm>
            <a:off x="6815971" y="4059519"/>
            <a:ext cx="1612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C9184A"/>
                </a:solidFill>
                <a:latin typeface="Corbel" panose="020B0503020204020204" pitchFamily="34" charset="0"/>
              </a:rPr>
              <a:t>TÓPICO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A116C88-910A-97DB-5A09-086154F04ABF}"/>
              </a:ext>
            </a:extLst>
          </p:cNvPr>
          <p:cNvSpPr txBox="1"/>
          <p:nvPr/>
        </p:nvSpPr>
        <p:spPr>
          <a:xfrm>
            <a:off x="6630422" y="4833519"/>
            <a:ext cx="1983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590D2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Pequeno texto descritivo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A75538D-C649-6E21-0243-BCB65BFCED38}"/>
              </a:ext>
            </a:extLst>
          </p:cNvPr>
          <p:cNvSpPr txBox="1"/>
          <p:nvPr/>
        </p:nvSpPr>
        <p:spPr>
          <a:xfrm>
            <a:off x="9625895" y="4073388"/>
            <a:ext cx="1612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C9184A"/>
                </a:solidFill>
                <a:latin typeface="Corbel" panose="020B0503020204020204" pitchFamily="34" charset="0"/>
              </a:rPr>
              <a:t>TÓPICO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E670C33-FC75-21FB-16CC-7D0880EF3A3F}"/>
              </a:ext>
            </a:extLst>
          </p:cNvPr>
          <p:cNvSpPr txBox="1"/>
          <p:nvPr/>
        </p:nvSpPr>
        <p:spPr>
          <a:xfrm>
            <a:off x="9440346" y="4847388"/>
            <a:ext cx="1983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590D2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Pequeno texto descritivo</a:t>
            </a:r>
          </a:p>
        </p:txBody>
      </p:sp>
      <p:pic>
        <p:nvPicPr>
          <p:cNvPr id="28" name="Imagem 27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340F231A-4FC9-F5CF-2934-CD8AD0AC0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407" y="-19486"/>
            <a:ext cx="1612557" cy="1612557"/>
          </a:xfrm>
          <a:prstGeom prst="rect">
            <a:avLst/>
          </a:prstGeom>
        </p:spPr>
      </p:pic>
      <p:sp>
        <p:nvSpPr>
          <p:cNvPr id="30" name="Elipse 29">
            <a:extLst>
              <a:ext uri="{FF2B5EF4-FFF2-40B4-BE49-F238E27FC236}">
                <a16:creationId xmlns:a16="http://schemas.microsoft.com/office/drawing/2014/main" id="{C23CA98A-BC2F-B424-B734-7EB450C5FB97}"/>
              </a:ext>
            </a:extLst>
          </p:cNvPr>
          <p:cNvSpPr/>
          <p:nvPr/>
        </p:nvSpPr>
        <p:spPr>
          <a:xfrm>
            <a:off x="10860000" y="-1143306"/>
            <a:ext cx="2664000" cy="2664000"/>
          </a:xfrm>
          <a:prstGeom prst="ellipse">
            <a:avLst/>
          </a:prstGeom>
          <a:noFill/>
          <a:ln w="254000">
            <a:solidFill>
              <a:srgbClr val="C918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18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1" grpId="0" animBg="1"/>
      <p:bldP spid="14" grpId="0" animBg="1"/>
      <p:bldP spid="17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emacias Imagens – Download Grátis no Freepik">
            <a:extLst>
              <a:ext uri="{FF2B5EF4-FFF2-40B4-BE49-F238E27FC236}">
                <a16:creationId xmlns:a16="http://schemas.microsoft.com/office/drawing/2014/main" id="{95AA5F4C-017B-11F4-D2A9-F75AF6A60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5"/>
          <a:stretch/>
        </p:blipFill>
        <p:spPr bwMode="auto">
          <a:xfrm>
            <a:off x="-616" y="0"/>
            <a:ext cx="11887815" cy="6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DEC321C-7C03-204E-EE11-BC48D8F271FC}"/>
              </a:ext>
            </a:extLst>
          </p:cNvPr>
          <p:cNvSpPr/>
          <p:nvPr/>
        </p:nvSpPr>
        <p:spPr>
          <a:xfrm>
            <a:off x="0" y="0"/>
            <a:ext cx="5238750" cy="6858000"/>
          </a:xfrm>
          <a:prstGeom prst="rect">
            <a:avLst/>
          </a:prstGeom>
          <a:solidFill>
            <a:srgbClr val="FFF0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Cachorro olhando para o lado&#10;&#10;Descrição gerada automaticamente">
            <a:extLst>
              <a:ext uri="{FF2B5EF4-FFF2-40B4-BE49-F238E27FC236}">
                <a16:creationId xmlns:a16="http://schemas.microsoft.com/office/drawing/2014/main" id="{DE3C3C7D-D100-3B3C-5796-52775D692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8374" y="800100"/>
            <a:ext cx="6546839" cy="6229350"/>
          </a:xfrm>
          <a:prstGeom prst="rect">
            <a:avLst/>
          </a:prstGeom>
          <a:effectLst>
            <a:outerShdw blurRad="609600" dist="38100" dir="13500000" sx="104000" sy="104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Gráfico 4" descr="Água estrutura de tópicos">
            <a:extLst>
              <a:ext uri="{FF2B5EF4-FFF2-40B4-BE49-F238E27FC236}">
                <a16:creationId xmlns:a16="http://schemas.microsoft.com/office/drawing/2014/main" id="{B5E022B9-34DB-CA7A-7FAA-A81B27D23D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15042" y="1540644"/>
            <a:ext cx="4277167" cy="42771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08E4769E-8706-9076-3067-A5BAD6DC9F67}"/>
              </a:ext>
            </a:extLst>
          </p:cNvPr>
          <p:cNvSpPr/>
          <p:nvPr/>
        </p:nvSpPr>
        <p:spPr>
          <a:xfrm>
            <a:off x="-1625626" y="4533594"/>
            <a:ext cx="2664000" cy="2664000"/>
          </a:xfrm>
          <a:prstGeom prst="ellipse">
            <a:avLst/>
          </a:prstGeom>
          <a:noFill/>
          <a:ln w="254000">
            <a:solidFill>
              <a:srgbClr val="C918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E83760B-0DEB-B7C2-FC83-A255C9FAF603}"/>
              </a:ext>
            </a:extLst>
          </p:cNvPr>
          <p:cNvSpPr txBox="1"/>
          <p:nvPr/>
        </p:nvSpPr>
        <p:spPr>
          <a:xfrm>
            <a:off x="5817082" y="2548436"/>
            <a:ext cx="4171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C9184A"/>
                </a:solidFill>
                <a:latin typeface="Corbel" panose="020B0503020204020204" pitchFamily="34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268E622-2992-3F26-BD98-94104FCAF4FD}"/>
              </a:ext>
            </a:extLst>
          </p:cNvPr>
          <p:cNvSpPr txBox="1"/>
          <p:nvPr/>
        </p:nvSpPr>
        <p:spPr>
          <a:xfrm>
            <a:off x="6514696" y="3702597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90D2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subtítulo</a:t>
            </a:r>
          </a:p>
        </p:txBody>
      </p:sp>
      <p:pic>
        <p:nvPicPr>
          <p:cNvPr id="9" name="Imagem 8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F5763514-1E4A-6818-D571-6DC3BAAA92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545" y="271161"/>
            <a:ext cx="1403107" cy="1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014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macias Imagens – Download Grátis no Freepik">
            <a:extLst>
              <a:ext uri="{FF2B5EF4-FFF2-40B4-BE49-F238E27FC236}">
                <a16:creationId xmlns:a16="http://schemas.microsoft.com/office/drawing/2014/main" id="{96B77788-6F65-41EE-5061-0877226BB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5"/>
          <a:stretch/>
        </p:blipFill>
        <p:spPr bwMode="auto">
          <a:xfrm>
            <a:off x="-616" y="0"/>
            <a:ext cx="11887815" cy="6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EC73F6C-6E6F-7741-B7C2-23F68824F696}"/>
              </a:ext>
            </a:extLst>
          </p:cNvPr>
          <p:cNvSpPr txBox="1"/>
          <p:nvPr/>
        </p:nvSpPr>
        <p:spPr>
          <a:xfrm>
            <a:off x="304800" y="182322"/>
            <a:ext cx="4171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C9184A"/>
                </a:solidFill>
                <a:latin typeface="Corbel" panose="020B0503020204020204" pitchFamily="34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1105065-6035-E5EE-ED39-2934F5934AF2}"/>
              </a:ext>
            </a:extLst>
          </p:cNvPr>
          <p:cNvSpPr txBox="1"/>
          <p:nvPr/>
        </p:nvSpPr>
        <p:spPr>
          <a:xfrm>
            <a:off x="304800" y="1336483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90D2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subtítulo</a:t>
            </a:r>
          </a:p>
        </p:txBody>
      </p:sp>
      <p:pic>
        <p:nvPicPr>
          <p:cNvPr id="4" name="Imagem 3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11F3ED2F-6DFD-9DA5-3E1A-F80A94B91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4777">
            <a:off x="11075762" y="5741761"/>
            <a:ext cx="1086286" cy="1086286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596C313-8368-E43E-1AE0-F2709B768960}"/>
              </a:ext>
            </a:extLst>
          </p:cNvPr>
          <p:cNvSpPr/>
          <p:nvPr/>
        </p:nvSpPr>
        <p:spPr>
          <a:xfrm>
            <a:off x="11466294" y="383830"/>
            <a:ext cx="1905306" cy="1905306"/>
          </a:xfrm>
          <a:prstGeom prst="ellipse">
            <a:avLst/>
          </a:prstGeom>
          <a:noFill/>
          <a:ln w="254000">
            <a:solidFill>
              <a:srgbClr val="C918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D9FC753-29F9-FD9B-6342-8799453AD801}"/>
              </a:ext>
            </a:extLst>
          </p:cNvPr>
          <p:cNvSpPr/>
          <p:nvPr/>
        </p:nvSpPr>
        <p:spPr>
          <a:xfrm>
            <a:off x="8091206" y="1873638"/>
            <a:ext cx="3297698" cy="3297698"/>
          </a:xfrm>
          <a:prstGeom prst="ellipse">
            <a:avLst/>
          </a:prstGeom>
          <a:solidFill>
            <a:srgbClr val="FFF0F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pessoa, mesa, comida, mulher&#10;&#10;Descrição gerada automaticamente">
            <a:extLst>
              <a:ext uri="{FF2B5EF4-FFF2-40B4-BE49-F238E27FC236}">
                <a16:creationId xmlns:a16="http://schemas.microsoft.com/office/drawing/2014/main" id="{62286749-1E43-E90A-948B-FD5AD156B2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22099" r="3710" b="17667"/>
          <a:stretch/>
        </p:blipFill>
        <p:spPr>
          <a:xfrm>
            <a:off x="7217569" y="2289136"/>
            <a:ext cx="3568937" cy="3349817"/>
          </a:xfrm>
          <a:prstGeom prst="ellipse">
            <a:avLst/>
          </a:prstGeom>
          <a:ln w="190500">
            <a:solidFill>
              <a:srgbClr val="FFB3C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B743B4E2-9FF5-EA9F-9968-E303A8019D25}"/>
              </a:ext>
            </a:extLst>
          </p:cNvPr>
          <p:cNvGrpSpPr/>
          <p:nvPr/>
        </p:nvGrpSpPr>
        <p:grpSpPr>
          <a:xfrm>
            <a:off x="-476250" y="2810893"/>
            <a:ext cx="7124700" cy="3456557"/>
            <a:chOff x="-476250" y="2810893"/>
            <a:chExt cx="7124700" cy="3456557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5C653607-7DA0-ECAA-7778-111F06AF1D83}"/>
                </a:ext>
              </a:extLst>
            </p:cNvPr>
            <p:cNvSpPr/>
            <p:nvPr/>
          </p:nvSpPr>
          <p:spPr>
            <a:xfrm>
              <a:off x="-476250" y="2810893"/>
              <a:ext cx="7045924" cy="3456557"/>
            </a:xfrm>
            <a:prstGeom prst="roundRect">
              <a:avLst>
                <a:gd name="adj" fmla="val 8951"/>
              </a:avLst>
            </a:prstGeom>
            <a:solidFill>
              <a:srgbClr val="FFF0F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6E9470E-39B1-B3F5-6D9E-61E546473E42}"/>
                </a:ext>
              </a:extLst>
            </p:cNvPr>
            <p:cNvSpPr txBox="1"/>
            <p:nvPr/>
          </p:nvSpPr>
          <p:spPr>
            <a:xfrm>
              <a:off x="304800" y="2944243"/>
              <a:ext cx="634365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000" dirty="0">
                  <a:solidFill>
                    <a:srgbClr val="C9184A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Este é um espaço para um pequeno texto. Não se esqueça de</a:t>
              </a:r>
              <a:r>
                <a:rPr lang="pt-BR" sz="4000" dirty="0">
                  <a:solidFill>
                    <a:srgbClr val="590D22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 </a:t>
              </a:r>
              <a:r>
                <a:rPr lang="pt-BR" sz="4000" b="1" dirty="0">
                  <a:solidFill>
                    <a:srgbClr val="590D22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destacar palavras importantes</a:t>
              </a:r>
              <a:r>
                <a:rPr lang="pt-BR" sz="4000" dirty="0">
                  <a:solidFill>
                    <a:srgbClr val="C9184A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708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806FF2EA-D323-66A6-F4A3-6A0CC57119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10" y="1721039"/>
            <a:ext cx="4930408" cy="493040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FAE43B1-D526-1E04-EC1E-46BA45B2B0B6}"/>
              </a:ext>
            </a:extLst>
          </p:cNvPr>
          <p:cNvSpPr txBox="1"/>
          <p:nvPr/>
        </p:nvSpPr>
        <p:spPr>
          <a:xfrm>
            <a:off x="4210050" y="201372"/>
            <a:ext cx="4171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590D22"/>
                </a:solidFill>
                <a:latin typeface="Corbel" panose="020B0503020204020204" pitchFamily="34" charset="0"/>
              </a:rPr>
              <a:t>TÍTULO</a:t>
            </a:r>
          </a:p>
        </p:txBody>
      </p:sp>
      <p:pic>
        <p:nvPicPr>
          <p:cNvPr id="5" name="Gráfico 4" descr="Água estrutura de tópicos">
            <a:extLst>
              <a:ext uri="{FF2B5EF4-FFF2-40B4-BE49-F238E27FC236}">
                <a16:creationId xmlns:a16="http://schemas.microsoft.com/office/drawing/2014/main" id="{2AB6047D-1482-717F-4E60-20655091F0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000" y="2169295"/>
            <a:ext cx="2088000" cy="20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47BB0D1F-5CE6-AD2F-58B4-1FC7C0AFADC0}"/>
              </a:ext>
            </a:extLst>
          </p:cNvPr>
          <p:cNvSpPr/>
          <p:nvPr/>
        </p:nvSpPr>
        <p:spPr>
          <a:xfrm>
            <a:off x="1092150" y="2943295"/>
            <a:ext cx="540000" cy="540000"/>
          </a:xfrm>
          <a:prstGeom prst="ellipse">
            <a:avLst/>
          </a:prstGeom>
          <a:solidFill>
            <a:srgbClr val="FFB3C1"/>
          </a:solidFill>
          <a:ln>
            <a:solidFill>
              <a:srgbClr val="FFF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rgbClr val="FFF0F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09715725-5778-95C6-D20C-9F02B421365C}"/>
              </a:ext>
            </a:extLst>
          </p:cNvPr>
          <p:cNvCxnSpPr>
            <a:cxnSpLocks/>
          </p:cNvCxnSpPr>
          <p:nvPr/>
        </p:nvCxnSpPr>
        <p:spPr>
          <a:xfrm>
            <a:off x="3048000" y="2266950"/>
            <a:ext cx="0" cy="3924300"/>
          </a:xfrm>
          <a:prstGeom prst="line">
            <a:avLst/>
          </a:prstGeom>
          <a:ln w="57150">
            <a:solidFill>
              <a:srgbClr val="FFB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áfico 9" descr="Água estrutura de tópicos">
            <a:extLst>
              <a:ext uri="{FF2B5EF4-FFF2-40B4-BE49-F238E27FC236}">
                <a16:creationId xmlns:a16="http://schemas.microsoft.com/office/drawing/2014/main" id="{60594D11-430B-610F-2881-D8D007EDBB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4000" y="2169295"/>
            <a:ext cx="2088000" cy="20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B84168CB-1C29-18A1-7E63-2BBE30A6D4F0}"/>
              </a:ext>
            </a:extLst>
          </p:cNvPr>
          <p:cNvSpPr/>
          <p:nvPr/>
        </p:nvSpPr>
        <p:spPr>
          <a:xfrm>
            <a:off x="3971700" y="2959723"/>
            <a:ext cx="540000" cy="540000"/>
          </a:xfrm>
          <a:prstGeom prst="ellipse">
            <a:avLst/>
          </a:prstGeom>
          <a:solidFill>
            <a:srgbClr val="FFB3C1"/>
          </a:solidFill>
          <a:ln>
            <a:solidFill>
              <a:srgbClr val="FFF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rgbClr val="FFF0F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0F2D652-C11B-D39C-D6F1-08D70A174F39}"/>
              </a:ext>
            </a:extLst>
          </p:cNvPr>
          <p:cNvCxnSpPr>
            <a:cxnSpLocks/>
          </p:cNvCxnSpPr>
          <p:nvPr/>
        </p:nvCxnSpPr>
        <p:spPr>
          <a:xfrm>
            <a:off x="6096000" y="2266950"/>
            <a:ext cx="0" cy="3924300"/>
          </a:xfrm>
          <a:prstGeom prst="line">
            <a:avLst/>
          </a:prstGeom>
          <a:ln w="57150">
            <a:solidFill>
              <a:srgbClr val="FFB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áfico 12" descr="Água estrutura de tópicos">
            <a:extLst>
              <a:ext uri="{FF2B5EF4-FFF2-40B4-BE49-F238E27FC236}">
                <a16:creationId xmlns:a16="http://schemas.microsoft.com/office/drawing/2014/main" id="{20F9C230-261D-14CC-4EFE-C47BC2D87C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0000" y="2169295"/>
            <a:ext cx="2088000" cy="20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D0208C6A-C94C-FB38-FA47-30586332FAC3}"/>
              </a:ext>
            </a:extLst>
          </p:cNvPr>
          <p:cNvSpPr/>
          <p:nvPr/>
        </p:nvSpPr>
        <p:spPr>
          <a:xfrm>
            <a:off x="6808971" y="2959723"/>
            <a:ext cx="540000" cy="540000"/>
          </a:xfrm>
          <a:prstGeom prst="ellipse">
            <a:avLst/>
          </a:prstGeom>
          <a:solidFill>
            <a:srgbClr val="FFB3C1"/>
          </a:solidFill>
          <a:ln>
            <a:solidFill>
              <a:srgbClr val="FFF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rgbClr val="FFF0F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FB453D5-5A25-EDDF-D58C-502B34F55F4C}"/>
              </a:ext>
            </a:extLst>
          </p:cNvPr>
          <p:cNvCxnSpPr>
            <a:cxnSpLocks/>
          </p:cNvCxnSpPr>
          <p:nvPr/>
        </p:nvCxnSpPr>
        <p:spPr>
          <a:xfrm>
            <a:off x="9144000" y="2266950"/>
            <a:ext cx="0" cy="3924300"/>
          </a:xfrm>
          <a:prstGeom prst="line">
            <a:avLst/>
          </a:prstGeom>
          <a:ln w="57150">
            <a:solidFill>
              <a:srgbClr val="FFB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áfico 15" descr="Água estrutura de tópicos">
            <a:extLst>
              <a:ext uri="{FF2B5EF4-FFF2-40B4-BE49-F238E27FC236}">
                <a16:creationId xmlns:a16="http://schemas.microsoft.com/office/drawing/2014/main" id="{40AEF16F-4512-7437-2B03-BBFA7E661F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6000" y="2169295"/>
            <a:ext cx="2088000" cy="20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84159BA5-88D5-E077-4773-E80BFF9D2C4E}"/>
              </a:ext>
            </a:extLst>
          </p:cNvPr>
          <p:cNvSpPr/>
          <p:nvPr/>
        </p:nvSpPr>
        <p:spPr>
          <a:xfrm>
            <a:off x="9742824" y="2943295"/>
            <a:ext cx="540000" cy="540000"/>
          </a:xfrm>
          <a:prstGeom prst="ellipse">
            <a:avLst/>
          </a:prstGeom>
          <a:solidFill>
            <a:srgbClr val="FFB3C1"/>
          </a:solidFill>
          <a:ln>
            <a:solidFill>
              <a:srgbClr val="FFF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rgbClr val="FFF0F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00CFF49-F1D1-300B-7699-D8E3D988DB07}"/>
              </a:ext>
            </a:extLst>
          </p:cNvPr>
          <p:cNvSpPr txBox="1"/>
          <p:nvPr/>
        </p:nvSpPr>
        <p:spPr>
          <a:xfrm>
            <a:off x="1000415" y="4059519"/>
            <a:ext cx="1612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590D22"/>
                </a:solidFill>
                <a:latin typeface="Corbel" panose="020B0503020204020204" pitchFamily="34" charset="0"/>
              </a:rPr>
              <a:t>TÓPICO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DB62F69-F3EA-FCD0-CE1A-E33D0B23EF77}"/>
              </a:ext>
            </a:extLst>
          </p:cNvPr>
          <p:cNvSpPr txBox="1"/>
          <p:nvPr/>
        </p:nvSpPr>
        <p:spPr>
          <a:xfrm>
            <a:off x="814866" y="4833519"/>
            <a:ext cx="1983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C9184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Pequeno texto descritivo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7267C5E-228F-002F-A9E2-CBE21FC6BE45}"/>
              </a:ext>
            </a:extLst>
          </p:cNvPr>
          <p:cNvSpPr txBox="1"/>
          <p:nvPr/>
        </p:nvSpPr>
        <p:spPr>
          <a:xfrm>
            <a:off x="3825122" y="4059519"/>
            <a:ext cx="1612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590D22"/>
                </a:solidFill>
                <a:latin typeface="Corbel" panose="020B0503020204020204" pitchFamily="34" charset="0"/>
              </a:rPr>
              <a:t>TÓPICO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E0F7B89-BC88-C97B-BF63-23B4596046B1}"/>
              </a:ext>
            </a:extLst>
          </p:cNvPr>
          <p:cNvSpPr txBox="1"/>
          <p:nvPr/>
        </p:nvSpPr>
        <p:spPr>
          <a:xfrm>
            <a:off x="3639573" y="4833519"/>
            <a:ext cx="1983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C9184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Pequeno texto descritivo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8801D65-C3FF-79E8-7E16-766E0DC0C611}"/>
              </a:ext>
            </a:extLst>
          </p:cNvPr>
          <p:cNvSpPr txBox="1"/>
          <p:nvPr/>
        </p:nvSpPr>
        <p:spPr>
          <a:xfrm>
            <a:off x="6815971" y="4059519"/>
            <a:ext cx="1612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590D22"/>
                </a:solidFill>
                <a:latin typeface="Corbel" panose="020B0503020204020204" pitchFamily="34" charset="0"/>
              </a:rPr>
              <a:t>TÓPICO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A116C88-910A-97DB-5A09-086154F04ABF}"/>
              </a:ext>
            </a:extLst>
          </p:cNvPr>
          <p:cNvSpPr txBox="1"/>
          <p:nvPr/>
        </p:nvSpPr>
        <p:spPr>
          <a:xfrm>
            <a:off x="6630422" y="4833519"/>
            <a:ext cx="1983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C9184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Pequeno texto descritivo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A75538D-C649-6E21-0243-BCB65BFCED38}"/>
              </a:ext>
            </a:extLst>
          </p:cNvPr>
          <p:cNvSpPr txBox="1"/>
          <p:nvPr/>
        </p:nvSpPr>
        <p:spPr>
          <a:xfrm>
            <a:off x="9625895" y="4073388"/>
            <a:ext cx="1612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590D22"/>
                </a:solidFill>
                <a:latin typeface="Corbel" panose="020B0503020204020204" pitchFamily="34" charset="0"/>
              </a:rPr>
              <a:t>TÓPICO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E670C33-FC75-21FB-16CC-7D0880EF3A3F}"/>
              </a:ext>
            </a:extLst>
          </p:cNvPr>
          <p:cNvSpPr txBox="1"/>
          <p:nvPr/>
        </p:nvSpPr>
        <p:spPr>
          <a:xfrm>
            <a:off x="9440346" y="4847388"/>
            <a:ext cx="1983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C9184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Pequeno texto descritivo</a:t>
            </a:r>
          </a:p>
        </p:txBody>
      </p:sp>
      <p:pic>
        <p:nvPicPr>
          <p:cNvPr id="28" name="Imagem 27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340F231A-4FC9-F5CF-2934-CD8AD0AC0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407" y="-19486"/>
            <a:ext cx="1612557" cy="1612557"/>
          </a:xfrm>
          <a:prstGeom prst="rect">
            <a:avLst/>
          </a:prstGeom>
        </p:spPr>
      </p:pic>
      <p:sp>
        <p:nvSpPr>
          <p:cNvPr id="30" name="Elipse 29">
            <a:extLst>
              <a:ext uri="{FF2B5EF4-FFF2-40B4-BE49-F238E27FC236}">
                <a16:creationId xmlns:a16="http://schemas.microsoft.com/office/drawing/2014/main" id="{C23CA98A-BC2F-B424-B734-7EB450C5FB97}"/>
              </a:ext>
            </a:extLst>
          </p:cNvPr>
          <p:cNvSpPr/>
          <p:nvPr/>
        </p:nvSpPr>
        <p:spPr>
          <a:xfrm>
            <a:off x="10860000" y="-1143306"/>
            <a:ext cx="2664000" cy="2664000"/>
          </a:xfrm>
          <a:prstGeom prst="ellipse">
            <a:avLst/>
          </a:prstGeom>
          <a:noFill/>
          <a:ln w="254000">
            <a:solidFill>
              <a:srgbClr val="590D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511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1" grpId="0" animBg="1"/>
      <p:bldP spid="14" grpId="0" animBg="1"/>
      <p:bldP spid="17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macias Imagens – Download Grátis no Freepik">
            <a:extLst>
              <a:ext uri="{FF2B5EF4-FFF2-40B4-BE49-F238E27FC236}">
                <a16:creationId xmlns:a16="http://schemas.microsoft.com/office/drawing/2014/main" id="{3B7BF890-A745-C5F7-C7FC-95217320D3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5"/>
          <a:stretch/>
        </p:blipFill>
        <p:spPr bwMode="auto">
          <a:xfrm flipH="1">
            <a:off x="304185" y="0"/>
            <a:ext cx="11887815" cy="6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07DF4AD-009A-4FF9-DDAB-C4D7FCF688E9}"/>
              </a:ext>
            </a:extLst>
          </p:cNvPr>
          <p:cNvSpPr txBox="1"/>
          <p:nvPr/>
        </p:nvSpPr>
        <p:spPr>
          <a:xfrm>
            <a:off x="7716480" y="144222"/>
            <a:ext cx="4171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C9184A"/>
                </a:solidFill>
                <a:latin typeface="Corbel" panose="020B0503020204020204" pitchFamily="34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10B5D6E-87CF-A655-4378-8CB7CDF66A19}"/>
              </a:ext>
            </a:extLst>
          </p:cNvPr>
          <p:cNvSpPr txBox="1"/>
          <p:nvPr/>
        </p:nvSpPr>
        <p:spPr>
          <a:xfrm>
            <a:off x="8402280" y="1298383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90D2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subtítulo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E6E46D7F-48A6-DA8D-5E6E-0E3FD07CDE82}"/>
              </a:ext>
            </a:extLst>
          </p:cNvPr>
          <p:cNvSpPr/>
          <p:nvPr/>
        </p:nvSpPr>
        <p:spPr>
          <a:xfrm>
            <a:off x="431404" y="900791"/>
            <a:ext cx="3297698" cy="3297698"/>
          </a:xfrm>
          <a:prstGeom prst="ellipse">
            <a:avLst/>
          </a:prstGeom>
          <a:solidFill>
            <a:srgbClr val="FFF0F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Uma imagem contendo pessoa, mesa, comida, mulher&#10;&#10;Descrição gerada automaticamente">
            <a:extLst>
              <a:ext uri="{FF2B5EF4-FFF2-40B4-BE49-F238E27FC236}">
                <a16:creationId xmlns:a16="http://schemas.microsoft.com/office/drawing/2014/main" id="{B9F992A4-C548-91CB-D7C9-C06A81AEEA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22099" r="3710" b="17667"/>
          <a:stretch/>
        </p:blipFill>
        <p:spPr>
          <a:xfrm>
            <a:off x="1183238" y="1713882"/>
            <a:ext cx="3568937" cy="3349817"/>
          </a:xfrm>
          <a:prstGeom prst="roundRect">
            <a:avLst>
              <a:gd name="adj" fmla="val 11549"/>
            </a:avLst>
          </a:prstGeom>
          <a:ln w="190500">
            <a:solidFill>
              <a:srgbClr val="FFB3C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B78C8078-A5D0-B02D-7CE4-44340398F8FE}"/>
              </a:ext>
            </a:extLst>
          </p:cNvPr>
          <p:cNvSpPr/>
          <p:nvPr/>
        </p:nvSpPr>
        <p:spPr>
          <a:xfrm>
            <a:off x="-665026" y="5317780"/>
            <a:ext cx="1330052" cy="1330052"/>
          </a:xfrm>
          <a:prstGeom prst="ellipse">
            <a:avLst/>
          </a:prstGeom>
          <a:noFill/>
          <a:ln w="254000">
            <a:solidFill>
              <a:srgbClr val="C918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ráfico 11" descr="Água com preenchimento sólido">
            <a:extLst>
              <a:ext uri="{FF2B5EF4-FFF2-40B4-BE49-F238E27FC236}">
                <a16:creationId xmlns:a16="http://schemas.microsoft.com/office/drawing/2014/main" id="{D68585B2-D85E-E219-8C1C-E14B8F1E1C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29102" y="4009064"/>
            <a:ext cx="1786436" cy="17864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B88EE31-5DFF-6242-8A32-4A6643FB9696}"/>
              </a:ext>
            </a:extLst>
          </p:cNvPr>
          <p:cNvGrpSpPr/>
          <p:nvPr/>
        </p:nvGrpSpPr>
        <p:grpSpPr>
          <a:xfrm>
            <a:off x="5561859" y="2678241"/>
            <a:ext cx="7073681" cy="3456557"/>
            <a:chOff x="5561859" y="2678241"/>
            <a:chExt cx="7073681" cy="3456557"/>
          </a:xfrm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E9D261A5-F33E-9FCD-BA17-9F9266B62532}"/>
                </a:ext>
              </a:extLst>
            </p:cNvPr>
            <p:cNvSpPr/>
            <p:nvPr/>
          </p:nvSpPr>
          <p:spPr>
            <a:xfrm>
              <a:off x="5589616" y="2678241"/>
              <a:ext cx="7045924" cy="3456557"/>
            </a:xfrm>
            <a:prstGeom prst="roundRect">
              <a:avLst>
                <a:gd name="adj" fmla="val 8951"/>
              </a:avLst>
            </a:prstGeom>
            <a:solidFill>
              <a:srgbClr val="FFF0F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DBDFD271-899E-6D12-4B77-BFF5FCC05DCA}"/>
                </a:ext>
              </a:extLst>
            </p:cNvPr>
            <p:cNvSpPr txBox="1"/>
            <p:nvPr/>
          </p:nvSpPr>
          <p:spPr>
            <a:xfrm>
              <a:off x="5561859" y="2793657"/>
              <a:ext cx="634365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4000" dirty="0">
                  <a:solidFill>
                    <a:srgbClr val="C9184A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Este é um espaço para um pequeno texto. Não se esqueça de </a:t>
              </a:r>
              <a:r>
                <a:rPr lang="pt-BR" sz="4000" b="1" dirty="0">
                  <a:solidFill>
                    <a:srgbClr val="590D22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destacar palavras importantes</a:t>
              </a:r>
              <a:r>
                <a:rPr lang="pt-BR" sz="4000" dirty="0">
                  <a:solidFill>
                    <a:srgbClr val="C9184A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.</a:t>
              </a:r>
            </a:p>
          </p:txBody>
        </p:sp>
      </p:grpSp>
      <p:pic>
        <p:nvPicPr>
          <p:cNvPr id="10" name="Imagem 9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65BCFC6B-5EF3-EEEC-22C1-857D2F28C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48" y="-382134"/>
            <a:ext cx="1105336" cy="110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8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macias Imagens – Download Grátis no Freepik">
            <a:extLst>
              <a:ext uri="{FF2B5EF4-FFF2-40B4-BE49-F238E27FC236}">
                <a16:creationId xmlns:a16="http://schemas.microsoft.com/office/drawing/2014/main" id="{52BF91DC-A83A-472F-BF0B-42683D98D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5"/>
          <a:stretch/>
        </p:blipFill>
        <p:spPr bwMode="auto">
          <a:xfrm>
            <a:off x="-616" y="0"/>
            <a:ext cx="11887815" cy="6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Modelo 3D 1" descr="Brinquedo De Microscópio">
                <a:extLst>
                  <a:ext uri="{FF2B5EF4-FFF2-40B4-BE49-F238E27FC236}">
                    <a16:creationId xmlns:a16="http://schemas.microsoft.com/office/drawing/2014/main" id="{6A51D2DD-E882-2C7C-8D74-B5A95F0F4F0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497888" y="1417654"/>
              <a:ext cx="3006721" cy="402269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006721" cy="4022690"/>
                    </a:xfrm>
                    <a:prstGeom prst="rect">
                      <a:avLst/>
                    </a:prstGeom>
                  </am3d:spPr>
                  <am3d:camera>
                    <am3d:pos x="0" y="0" z="627589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705007" d="1000000"/>
                    <am3d:preTrans dx="0" dy="-5957810" dz="1504"/>
                    <am3d:scale>
                      <am3d:sx n="1000000" d="1000000"/>
                      <am3d:sy n="1000000" d="1000000"/>
                      <am3d:sz n="1000000" d="1000000"/>
                    </am3d:scale>
                    <am3d:rot ax="-4416477" ay="4865182" az="-440510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214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elo 3D 1" descr="Brinquedo De Microscópio">
                <a:extLst>
                  <a:ext uri="{FF2B5EF4-FFF2-40B4-BE49-F238E27FC236}">
                    <a16:creationId xmlns:a16="http://schemas.microsoft.com/office/drawing/2014/main" id="{6A51D2DD-E882-2C7C-8D74-B5A95F0F4F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97888" y="1417654"/>
                <a:ext cx="3006721" cy="402269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CaixaDeTexto 3">
            <a:extLst>
              <a:ext uri="{FF2B5EF4-FFF2-40B4-BE49-F238E27FC236}">
                <a16:creationId xmlns:a16="http://schemas.microsoft.com/office/drawing/2014/main" id="{DE119C9D-C901-E75C-4850-45966FB93967}"/>
              </a:ext>
            </a:extLst>
          </p:cNvPr>
          <p:cNvSpPr txBox="1"/>
          <p:nvPr/>
        </p:nvSpPr>
        <p:spPr>
          <a:xfrm>
            <a:off x="304800" y="68022"/>
            <a:ext cx="4171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FFB3C1"/>
                </a:solidFill>
                <a:latin typeface="Corbel" panose="020B0503020204020204" pitchFamily="34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FBAB320-67C1-8B46-1FB5-07DB40535A3F}"/>
              </a:ext>
            </a:extLst>
          </p:cNvPr>
          <p:cNvSpPr txBox="1"/>
          <p:nvPr/>
        </p:nvSpPr>
        <p:spPr>
          <a:xfrm>
            <a:off x="304800" y="1222183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C9184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subtítulo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79447819-518F-DC12-B1B5-A1FABE10A408}"/>
              </a:ext>
            </a:extLst>
          </p:cNvPr>
          <p:cNvSpPr/>
          <p:nvPr/>
        </p:nvSpPr>
        <p:spPr>
          <a:xfrm>
            <a:off x="687390" y="2239460"/>
            <a:ext cx="6361110" cy="1021874"/>
          </a:xfrm>
          <a:prstGeom prst="roundRect">
            <a:avLst>
              <a:gd name="adj" fmla="val 50000"/>
            </a:avLst>
          </a:prstGeom>
          <a:solidFill>
            <a:srgbClr val="590D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dirty="0">
                <a:solidFill>
                  <a:srgbClr val="FFB3C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Descrição do item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AAD4C99-F72A-05C2-E61B-65396E057614}"/>
              </a:ext>
            </a:extLst>
          </p:cNvPr>
          <p:cNvSpPr/>
          <p:nvPr/>
        </p:nvSpPr>
        <p:spPr>
          <a:xfrm>
            <a:off x="6290751" y="2095500"/>
            <a:ext cx="1278449" cy="1278449"/>
          </a:xfrm>
          <a:prstGeom prst="ellipse">
            <a:avLst/>
          </a:prstGeom>
          <a:solidFill>
            <a:srgbClr val="FFB3C1"/>
          </a:solidFill>
          <a:ln w="82550">
            <a:solidFill>
              <a:srgbClr val="FFF0F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FC80544C-52E4-1F3B-CBCF-AE02829C5DDE}"/>
              </a:ext>
            </a:extLst>
          </p:cNvPr>
          <p:cNvSpPr/>
          <p:nvPr/>
        </p:nvSpPr>
        <p:spPr>
          <a:xfrm>
            <a:off x="687390" y="3837752"/>
            <a:ext cx="6361110" cy="1021874"/>
          </a:xfrm>
          <a:prstGeom prst="roundRect">
            <a:avLst>
              <a:gd name="adj" fmla="val 50000"/>
            </a:avLst>
          </a:prstGeom>
          <a:solidFill>
            <a:srgbClr val="590D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dirty="0">
                <a:solidFill>
                  <a:srgbClr val="FFB3C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Descrição do item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93CE05A7-FB3B-31E1-719E-EF73B464951D}"/>
              </a:ext>
            </a:extLst>
          </p:cNvPr>
          <p:cNvSpPr/>
          <p:nvPr/>
        </p:nvSpPr>
        <p:spPr>
          <a:xfrm>
            <a:off x="749508" y="5382638"/>
            <a:ext cx="6361110" cy="1021874"/>
          </a:xfrm>
          <a:prstGeom prst="roundRect">
            <a:avLst>
              <a:gd name="adj" fmla="val 50000"/>
            </a:avLst>
          </a:prstGeom>
          <a:solidFill>
            <a:srgbClr val="590D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dirty="0">
                <a:solidFill>
                  <a:srgbClr val="FFB3C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Descrição do item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172DD753-EAD3-B64F-B657-6D318D0E9D24}"/>
              </a:ext>
            </a:extLst>
          </p:cNvPr>
          <p:cNvSpPr/>
          <p:nvPr/>
        </p:nvSpPr>
        <p:spPr>
          <a:xfrm>
            <a:off x="6290751" y="3668646"/>
            <a:ext cx="1278449" cy="1278449"/>
          </a:xfrm>
          <a:prstGeom prst="ellipse">
            <a:avLst/>
          </a:prstGeom>
          <a:solidFill>
            <a:srgbClr val="FFB3C1"/>
          </a:solidFill>
          <a:ln w="82550">
            <a:solidFill>
              <a:srgbClr val="FFF0F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99F230AB-7828-BC04-E800-56E6EDD2B9CD}"/>
              </a:ext>
            </a:extLst>
          </p:cNvPr>
          <p:cNvSpPr/>
          <p:nvPr/>
        </p:nvSpPr>
        <p:spPr>
          <a:xfrm>
            <a:off x="6290751" y="5241793"/>
            <a:ext cx="1278449" cy="1278449"/>
          </a:xfrm>
          <a:prstGeom prst="ellipse">
            <a:avLst/>
          </a:prstGeom>
          <a:solidFill>
            <a:srgbClr val="FFB3C1"/>
          </a:solidFill>
          <a:ln w="82550">
            <a:solidFill>
              <a:srgbClr val="FFF0F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AEAA2DDA-89DA-73A0-A0AB-0D26C9F40C9B}"/>
              </a:ext>
            </a:extLst>
          </p:cNvPr>
          <p:cNvSpPr/>
          <p:nvPr/>
        </p:nvSpPr>
        <p:spPr>
          <a:xfrm>
            <a:off x="5430974" y="-665026"/>
            <a:ext cx="1330052" cy="1330052"/>
          </a:xfrm>
          <a:prstGeom prst="ellipse">
            <a:avLst/>
          </a:prstGeom>
          <a:noFill/>
          <a:ln w="254000">
            <a:solidFill>
              <a:srgbClr val="C918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3877D8A5-AE28-AFAB-2FEC-0C8612947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7214">
            <a:off x="11099538" y="5668769"/>
            <a:ext cx="1105336" cy="1105336"/>
          </a:xfrm>
          <a:prstGeom prst="rect">
            <a:avLst/>
          </a:prstGeom>
        </p:spPr>
      </p:pic>
      <p:pic>
        <p:nvPicPr>
          <p:cNvPr id="15" name="Gráfico 14" descr="Água estrutura de tópicos">
            <a:extLst>
              <a:ext uri="{FF2B5EF4-FFF2-40B4-BE49-F238E27FC236}">
                <a16:creationId xmlns:a16="http://schemas.microsoft.com/office/drawing/2014/main" id="{28DD67FB-DE44-F2BC-91A3-7BC9EE05E6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8131" y="0"/>
            <a:ext cx="1637682" cy="16376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 descr="Ícone&#10;&#10;Descrição gerada automaticamente">
            <a:extLst>
              <a:ext uri="{FF2B5EF4-FFF2-40B4-BE49-F238E27FC236}">
                <a16:creationId xmlns:a16="http://schemas.microsoft.com/office/drawing/2014/main" id="{05E87FFD-56BF-C41C-9FE4-F29DA7FE14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90" y="2280235"/>
            <a:ext cx="900000" cy="898244"/>
          </a:xfrm>
          <a:prstGeom prst="rect">
            <a:avLst/>
          </a:prstGeom>
        </p:spPr>
      </p:pic>
      <p:pic>
        <p:nvPicPr>
          <p:cNvPr id="18" name="Imagem 17" descr="Ícone&#10;&#10;Descrição gerada automaticamente">
            <a:extLst>
              <a:ext uri="{FF2B5EF4-FFF2-40B4-BE49-F238E27FC236}">
                <a16:creationId xmlns:a16="http://schemas.microsoft.com/office/drawing/2014/main" id="{3572C46C-A89E-FAF4-0EB5-8098A2307D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90" y="3825618"/>
            <a:ext cx="900000" cy="898244"/>
          </a:xfrm>
          <a:prstGeom prst="rect">
            <a:avLst/>
          </a:prstGeom>
        </p:spPr>
      </p:pic>
      <p:pic>
        <p:nvPicPr>
          <p:cNvPr id="19" name="Imagem 18" descr="Ícone&#10;&#10;Descrição gerada automaticamente">
            <a:extLst>
              <a:ext uri="{FF2B5EF4-FFF2-40B4-BE49-F238E27FC236}">
                <a16:creationId xmlns:a16="http://schemas.microsoft.com/office/drawing/2014/main" id="{6FC23CB8-3498-7689-419C-CF4AC73991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575" y="5431895"/>
            <a:ext cx="900000" cy="89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8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  <p:bldP spid="6" grpId="0" animBg="1"/>
      <p:bldP spid="11" grpId="0" animBg="1"/>
      <p:bldP spid="12" grpId="0" animBg="1"/>
      <p:bldP spid="7" grpId="0" animBg="1"/>
      <p:bldP spid="8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Modelo 3D 1" descr="Brinquedo De Microscópio">
                <a:extLst>
                  <a:ext uri="{FF2B5EF4-FFF2-40B4-BE49-F238E27FC236}">
                    <a16:creationId xmlns:a16="http://schemas.microsoft.com/office/drawing/2014/main" id="{AC859D34-1368-D09D-97FE-2EDC5244CD7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19295" y="930772"/>
              <a:ext cx="2953409" cy="638741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53409" cy="6387413"/>
                    </a:xfrm>
                    <a:prstGeom prst="rect">
                      <a:avLst/>
                    </a:prstGeom>
                  </am3d:spPr>
                  <am3d:camera>
                    <am3d:pos x="0" y="0" z="627589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705007" d="1000000"/>
                    <am3d:preTrans dx="0" dy="-5957810" dz="1504"/>
                    <am3d:scale>
                      <am3d:sx n="1000000" d="1000000"/>
                      <am3d:sy n="1000000" d="1000000"/>
                      <am3d:sz n="1000000" d="1000000"/>
                    </am3d:scale>
                    <am3d:rot ax="6974136" ay="-57419" az="-1068352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93015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elo 3D 1" descr="Brinquedo De Microscópio">
                <a:extLst>
                  <a:ext uri="{FF2B5EF4-FFF2-40B4-BE49-F238E27FC236}">
                    <a16:creationId xmlns:a16="http://schemas.microsoft.com/office/drawing/2014/main" id="{AC859D34-1368-D09D-97FE-2EDC5244CD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19295" y="930772"/>
                <a:ext cx="2953409" cy="6387413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Blood smear, human">
            <a:extLst>
              <a:ext uri="{FF2B5EF4-FFF2-40B4-BE49-F238E27FC236}">
                <a16:creationId xmlns:a16="http://schemas.microsoft.com/office/drawing/2014/main" id="{EEF1DE2A-AF3C-5162-E80C-B4BDA78D3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-12" r="12310" b="12"/>
          <a:stretch/>
        </p:blipFill>
        <p:spPr bwMode="auto">
          <a:xfrm>
            <a:off x="2807109" y="77846"/>
            <a:ext cx="6577781" cy="6702308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ood Lab">
            <a:extLst>
              <a:ext uri="{FF2B5EF4-FFF2-40B4-BE49-F238E27FC236}">
                <a16:creationId xmlns:a16="http://schemas.microsoft.com/office/drawing/2014/main" id="{9D2AFA0B-370D-257A-0411-A1B8582E2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8" t="1142" r="21290" b="541"/>
          <a:stretch/>
        </p:blipFill>
        <p:spPr bwMode="auto">
          <a:xfrm>
            <a:off x="12200646" y="4944813"/>
            <a:ext cx="6577781" cy="6702308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20DED08-62FF-9F99-681C-6A8EC305386A}"/>
              </a:ext>
            </a:extLst>
          </p:cNvPr>
          <p:cNvSpPr txBox="1"/>
          <p:nvPr/>
        </p:nvSpPr>
        <p:spPr>
          <a:xfrm>
            <a:off x="70281" y="6027003"/>
            <a:ext cx="2119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FB3C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419923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ood smear, human">
            <a:extLst>
              <a:ext uri="{FF2B5EF4-FFF2-40B4-BE49-F238E27FC236}">
                <a16:creationId xmlns:a16="http://schemas.microsoft.com/office/drawing/2014/main" id="{EEF1DE2A-AF3C-5162-E80C-B4BDA78D3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-12" r="12310" b="12"/>
          <a:stretch/>
        </p:blipFill>
        <p:spPr bwMode="auto">
          <a:xfrm>
            <a:off x="-6159911" y="5859214"/>
            <a:ext cx="6577781" cy="6702308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ood Lab">
            <a:extLst>
              <a:ext uri="{FF2B5EF4-FFF2-40B4-BE49-F238E27FC236}">
                <a16:creationId xmlns:a16="http://schemas.microsoft.com/office/drawing/2014/main" id="{9D2AFA0B-370D-257A-0411-A1B8582E2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8" t="1142" r="21290" b="541"/>
          <a:stretch/>
        </p:blipFill>
        <p:spPr bwMode="auto">
          <a:xfrm>
            <a:off x="2807109" y="77846"/>
            <a:ext cx="6577781" cy="6702308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0C84998-CAE2-4FA8-5933-213EB2FD3961}"/>
              </a:ext>
            </a:extLst>
          </p:cNvPr>
          <p:cNvSpPr txBox="1"/>
          <p:nvPr/>
        </p:nvSpPr>
        <p:spPr>
          <a:xfrm>
            <a:off x="70281" y="6027003"/>
            <a:ext cx="2119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FB3C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1161336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macias Imagens – Download Grátis no Freepik">
            <a:extLst>
              <a:ext uri="{FF2B5EF4-FFF2-40B4-BE49-F238E27FC236}">
                <a16:creationId xmlns:a16="http://schemas.microsoft.com/office/drawing/2014/main" id="{1A48A869-9FD9-00F3-2E2C-C3C8B4988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5"/>
          <a:stretch/>
        </p:blipFill>
        <p:spPr bwMode="auto">
          <a:xfrm>
            <a:off x="-616" y="0"/>
            <a:ext cx="11887815" cy="6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81138C1-69F5-5854-BA32-D14D294AEE44}"/>
              </a:ext>
            </a:extLst>
          </p:cNvPr>
          <p:cNvSpPr txBox="1"/>
          <p:nvPr/>
        </p:nvSpPr>
        <p:spPr>
          <a:xfrm>
            <a:off x="304800" y="68022"/>
            <a:ext cx="4171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FFB3C1"/>
                </a:solidFill>
                <a:latin typeface="Corbel" panose="020B0503020204020204" pitchFamily="34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A8AD7EC-428D-41C9-9A78-FFEC0B7D1111}"/>
              </a:ext>
            </a:extLst>
          </p:cNvPr>
          <p:cNvSpPr txBox="1"/>
          <p:nvPr/>
        </p:nvSpPr>
        <p:spPr>
          <a:xfrm>
            <a:off x="304800" y="1222183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C9184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subtítulo</a:t>
            </a:r>
          </a:p>
        </p:txBody>
      </p:sp>
      <p:pic>
        <p:nvPicPr>
          <p:cNvPr id="5" name="Imagem 4" descr="Uma imagem contendo pessoa, mesa, comida, mulher&#10;&#10;Descrição gerada automaticamente">
            <a:extLst>
              <a:ext uri="{FF2B5EF4-FFF2-40B4-BE49-F238E27FC236}">
                <a16:creationId xmlns:a16="http://schemas.microsoft.com/office/drawing/2014/main" id="{D6F16546-71C6-0B29-0962-570863C881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22099" r="3710" b="17667"/>
          <a:stretch/>
        </p:blipFill>
        <p:spPr>
          <a:xfrm>
            <a:off x="8899317" y="378262"/>
            <a:ext cx="2683602" cy="2518838"/>
          </a:xfrm>
          <a:prstGeom prst="ellipse">
            <a:avLst/>
          </a:prstGeom>
          <a:ln w="190500">
            <a:solidFill>
              <a:srgbClr val="FFF0F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 descr="Uma imagem contendo pessoa, mesa, comida, mulher&#10;&#10;Descrição gerada automaticamente">
            <a:extLst>
              <a:ext uri="{FF2B5EF4-FFF2-40B4-BE49-F238E27FC236}">
                <a16:creationId xmlns:a16="http://schemas.microsoft.com/office/drawing/2014/main" id="{A261C8C6-27D3-BDAD-7C80-2AE353F349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22099" r="3710" b="17667"/>
          <a:stretch/>
        </p:blipFill>
        <p:spPr>
          <a:xfrm>
            <a:off x="9208731" y="4009071"/>
            <a:ext cx="2683602" cy="2518838"/>
          </a:xfrm>
          <a:prstGeom prst="ellipse">
            <a:avLst/>
          </a:prstGeom>
          <a:ln w="190500">
            <a:solidFill>
              <a:srgbClr val="FFF0F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 descr="Uma imagem contendo pessoa, mesa, comida, mulher&#10;&#10;Descrição gerada automaticamente">
            <a:extLst>
              <a:ext uri="{FF2B5EF4-FFF2-40B4-BE49-F238E27FC236}">
                <a16:creationId xmlns:a16="http://schemas.microsoft.com/office/drawing/2014/main" id="{0645215E-51AE-E275-A779-AE76B79CD7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22099" r="3710" b="17667"/>
          <a:stretch/>
        </p:blipFill>
        <p:spPr>
          <a:xfrm>
            <a:off x="6446557" y="2357861"/>
            <a:ext cx="2683602" cy="2518838"/>
          </a:xfrm>
          <a:prstGeom prst="ellipse">
            <a:avLst/>
          </a:prstGeom>
          <a:ln w="190500">
            <a:solidFill>
              <a:srgbClr val="590D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A1A8759E-333D-22EB-053F-7B399969216D}"/>
              </a:ext>
            </a:extLst>
          </p:cNvPr>
          <p:cNvGrpSpPr/>
          <p:nvPr/>
        </p:nvGrpSpPr>
        <p:grpSpPr>
          <a:xfrm>
            <a:off x="-476250" y="2810893"/>
            <a:ext cx="7124700" cy="3456557"/>
            <a:chOff x="-476250" y="2810893"/>
            <a:chExt cx="7124700" cy="3456557"/>
          </a:xfrm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2FED19D3-D306-66E4-C625-00945B26958B}"/>
                </a:ext>
              </a:extLst>
            </p:cNvPr>
            <p:cNvSpPr/>
            <p:nvPr/>
          </p:nvSpPr>
          <p:spPr>
            <a:xfrm>
              <a:off x="-476250" y="2810893"/>
              <a:ext cx="7045924" cy="3456557"/>
            </a:xfrm>
            <a:prstGeom prst="roundRect">
              <a:avLst>
                <a:gd name="adj" fmla="val 8951"/>
              </a:avLst>
            </a:prstGeom>
            <a:solidFill>
              <a:srgbClr val="FFF0F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87E25ACF-CD96-D66C-37E9-E2FACA7A319C}"/>
                </a:ext>
              </a:extLst>
            </p:cNvPr>
            <p:cNvSpPr txBox="1"/>
            <p:nvPr/>
          </p:nvSpPr>
          <p:spPr>
            <a:xfrm>
              <a:off x="304800" y="2944243"/>
              <a:ext cx="634365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000" dirty="0">
                  <a:solidFill>
                    <a:srgbClr val="590D22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Este é um espaço para um pequeno texto. Não se esqueça de </a:t>
              </a:r>
              <a:r>
                <a:rPr lang="pt-BR" sz="4000" b="1" dirty="0">
                  <a:solidFill>
                    <a:srgbClr val="C9184A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destacar palavras importantes</a:t>
              </a:r>
              <a:r>
                <a:rPr lang="pt-BR" sz="4000" dirty="0">
                  <a:solidFill>
                    <a:srgbClr val="590D22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.</a:t>
              </a:r>
            </a:p>
          </p:txBody>
        </p:sp>
      </p:grpSp>
      <p:pic>
        <p:nvPicPr>
          <p:cNvPr id="10" name="Imagem 9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57C46738-29F0-2846-FED3-B28FCE98E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4777">
            <a:off x="5680226" y="309710"/>
            <a:ext cx="1086286" cy="10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967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emacias Imagens – Download Grátis no Freepik">
            <a:extLst>
              <a:ext uri="{FF2B5EF4-FFF2-40B4-BE49-F238E27FC236}">
                <a16:creationId xmlns:a16="http://schemas.microsoft.com/office/drawing/2014/main" id="{CBCE482E-FEF8-27E3-E28A-429363206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5"/>
          <a:stretch/>
        </p:blipFill>
        <p:spPr bwMode="auto">
          <a:xfrm flipH="1">
            <a:off x="304185" y="0"/>
            <a:ext cx="11887815" cy="6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EFD987A7-F4A3-ECC1-8B2A-D06D73E0E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4777">
            <a:off x="190304" y="5741761"/>
            <a:ext cx="1086286" cy="1086286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EA995633-AD3B-9E51-78D6-06C05E22AA24}"/>
              </a:ext>
            </a:extLst>
          </p:cNvPr>
          <p:cNvSpPr/>
          <p:nvPr/>
        </p:nvSpPr>
        <p:spPr>
          <a:xfrm>
            <a:off x="4115624" y="-754955"/>
            <a:ext cx="1905306" cy="1905306"/>
          </a:xfrm>
          <a:prstGeom prst="ellipse">
            <a:avLst/>
          </a:prstGeom>
          <a:noFill/>
          <a:ln w="254000">
            <a:solidFill>
              <a:srgbClr val="C918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Uma imagem contendo pessoa, mesa, comida, mulher&#10;&#10;Descrição gerada automaticamente">
            <a:extLst>
              <a:ext uri="{FF2B5EF4-FFF2-40B4-BE49-F238E27FC236}">
                <a16:creationId xmlns:a16="http://schemas.microsoft.com/office/drawing/2014/main" id="{D489A623-7DBE-B3FA-70A3-AE5D258067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22099" r="3710" b="17667"/>
          <a:stretch/>
        </p:blipFill>
        <p:spPr>
          <a:xfrm>
            <a:off x="454536" y="2485847"/>
            <a:ext cx="1905306" cy="1788327"/>
          </a:xfrm>
          <a:prstGeom prst="ellipse">
            <a:avLst/>
          </a:prstGeom>
          <a:ln w="190500">
            <a:solidFill>
              <a:srgbClr val="FFB3C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3A06A14-95F9-916F-2778-2F9009A2FAA8}"/>
              </a:ext>
            </a:extLst>
          </p:cNvPr>
          <p:cNvSpPr txBox="1"/>
          <p:nvPr/>
        </p:nvSpPr>
        <p:spPr>
          <a:xfrm>
            <a:off x="7894946" y="197698"/>
            <a:ext cx="4171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C9184A"/>
                </a:solidFill>
                <a:latin typeface="Corbel" panose="020B0503020204020204" pitchFamily="34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64E89B9-0A58-07B2-ADCC-116F181A4282}"/>
              </a:ext>
            </a:extLst>
          </p:cNvPr>
          <p:cNvSpPr txBox="1"/>
          <p:nvPr/>
        </p:nvSpPr>
        <p:spPr>
          <a:xfrm>
            <a:off x="8580746" y="1351859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90D2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subtítulo</a:t>
            </a:r>
          </a:p>
        </p:txBody>
      </p:sp>
      <p:pic>
        <p:nvPicPr>
          <p:cNvPr id="9" name="Imagem 8" descr="Uma imagem contendo pessoa, mesa, comida, mulher&#10;&#10;Descrição gerada automaticamente">
            <a:extLst>
              <a:ext uri="{FF2B5EF4-FFF2-40B4-BE49-F238E27FC236}">
                <a16:creationId xmlns:a16="http://schemas.microsoft.com/office/drawing/2014/main" id="{270E33EE-CB5D-1B4A-B854-A937C6FBDE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22099" r="3710" b="17667"/>
          <a:stretch/>
        </p:blipFill>
        <p:spPr>
          <a:xfrm>
            <a:off x="9127973" y="4556989"/>
            <a:ext cx="1905306" cy="1788327"/>
          </a:xfrm>
          <a:prstGeom prst="ellipse">
            <a:avLst/>
          </a:prstGeom>
          <a:ln w="190500">
            <a:solidFill>
              <a:srgbClr val="FFF0F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5F72BB2-0BB6-63A5-CB9B-A1CD7F2B10AE}"/>
              </a:ext>
            </a:extLst>
          </p:cNvPr>
          <p:cNvSpPr txBox="1"/>
          <p:nvPr/>
        </p:nvSpPr>
        <p:spPr>
          <a:xfrm>
            <a:off x="2708565" y="2718290"/>
            <a:ext cx="6839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590D2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Este é um espaço para um pequeno texto.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2FBE8F1-C09D-A73B-1352-E7A5E5301BAD}"/>
              </a:ext>
            </a:extLst>
          </p:cNvPr>
          <p:cNvSpPr txBox="1"/>
          <p:nvPr/>
        </p:nvSpPr>
        <p:spPr>
          <a:xfrm>
            <a:off x="1450375" y="4789433"/>
            <a:ext cx="7235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rgbClr val="590D2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Este é um espaço para um pequeno texto.</a:t>
            </a:r>
          </a:p>
        </p:txBody>
      </p:sp>
      <p:pic>
        <p:nvPicPr>
          <p:cNvPr id="2" name="Gráfico 1" descr="Água estrutura de tópicos">
            <a:extLst>
              <a:ext uri="{FF2B5EF4-FFF2-40B4-BE49-F238E27FC236}">
                <a16:creationId xmlns:a16="http://schemas.microsoft.com/office/drawing/2014/main" id="{30E1C832-B90F-DCC7-3F5E-02C20691F4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8913" y="104738"/>
            <a:ext cx="1637682" cy="16376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948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macias Imagens – Download Grátis no Freepik">
            <a:extLst>
              <a:ext uri="{FF2B5EF4-FFF2-40B4-BE49-F238E27FC236}">
                <a16:creationId xmlns:a16="http://schemas.microsoft.com/office/drawing/2014/main" id="{68A9EAC8-580F-A18B-A1D4-99722987A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5"/>
          <a:stretch/>
        </p:blipFill>
        <p:spPr bwMode="auto">
          <a:xfrm>
            <a:off x="-616" y="0"/>
            <a:ext cx="11887815" cy="6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C4C2F10-768C-C49E-8C0B-B4EF95DDA198}"/>
              </a:ext>
            </a:extLst>
          </p:cNvPr>
          <p:cNvSpPr txBox="1"/>
          <p:nvPr/>
        </p:nvSpPr>
        <p:spPr>
          <a:xfrm>
            <a:off x="304800" y="182322"/>
            <a:ext cx="4171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C9184A"/>
                </a:solidFill>
                <a:latin typeface="Corbel" panose="020B0503020204020204" pitchFamily="34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11BF805-B28B-8078-C1F7-F00965FC5EEE}"/>
              </a:ext>
            </a:extLst>
          </p:cNvPr>
          <p:cNvSpPr txBox="1"/>
          <p:nvPr/>
        </p:nvSpPr>
        <p:spPr>
          <a:xfrm>
            <a:off x="304800" y="1336483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90D2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subtítulo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1C88CA4D-CEA8-3756-0853-1F479E12305D}"/>
              </a:ext>
            </a:extLst>
          </p:cNvPr>
          <p:cNvGrpSpPr/>
          <p:nvPr/>
        </p:nvGrpSpPr>
        <p:grpSpPr>
          <a:xfrm>
            <a:off x="-571500" y="2810893"/>
            <a:ext cx="7124700" cy="3456557"/>
            <a:chOff x="-571500" y="2810893"/>
            <a:chExt cx="7124700" cy="3456557"/>
          </a:xfrm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E136949F-E240-56FE-20C7-564D6A1A0A21}"/>
                </a:ext>
              </a:extLst>
            </p:cNvPr>
            <p:cNvSpPr/>
            <p:nvPr/>
          </p:nvSpPr>
          <p:spPr>
            <a:xfrm>
              <a:off x="-571500" y="2810893"/>
              <a:ext cx="7045924" cy="3456557"/>
            </a:xfrm>
            <a:prstGeom prst="roundRect">
              <a:avLst>
                <a:gd name="adj" fmla="val 8951"/>
              </a:avLst>
            </a:prstGeom>
            <a:solidFill>
              <a:srgbClr val="FFF0F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E7A4A09E-64F2-09BB-9AD7-8481B939F9D2}"/>
                </a:ext>
              </a:extLst>
            </p:cNvPr>
            <p:cNvSpPr txBox="1"/>
            <p:nvPr/>
          </p:nvSpPr>
          <p:spPr>
            <a:xfrm>
              <a:off x="209550" y="2944243"/>
              <a:ext cx="634365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000" dirty="0">
                  <a:solidFill>
                    <a:srgbClr val="C9184A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Este é um espaço para um pequeno texto. Não se esqueça de </a:t>
              </a:r>
              <a:r>
                <a:rPr lang="pt-BR" sz="4000" b="1" dirty="0">
                  <a:solidFill>
                    <a:srgbClr val="590D22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destacar palavras importantes</a:t>
              </a:r>
              <a:r>
                <a:rPr lang="pt-BR" sz="4000" dirty="0">
                  <a:solidFill>
                    <a:srgbClr val="C9184A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.</a:t>
              </a:r>
            </a:p>
          </p:txBody>
        </p:sp>
      </p:grp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93DFD134-1F5A-1A27-91CA-AFDC59D3E505}"/>
              </a:ext>
            </a:extLst>
          </p:cNvPr>
          <p:cNvSpPr/>
          <p:nvPr/>
        </p:nvSpPr>
        <p:spPr>
          <a:xfrm>
            <a:off x="7372781" y="730107"/>
            <a:ext cx="4621098" cy="1021874"/>
          </a:xfrm>
          <a:prstGeom prst="roundRect">
            <a:avLst>
              <a:gd name="adj" fmla="val 50000"/>
            </a:avLst>
          </a:prstGeom>
          <a:solidFill>
            <a:srgbClr val="590D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dirty="0">
                <a:solidFill>
                  <a:srgbClr val="FFB3C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Descrição do item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98D713A-83C5-C021-250B-DB48F5DCAF56}"/>
              </a:ext>
            </a:extLst>
          </p:cNvPr>
          <p:cNvSpPr/>
          <p:nvPr/>
        </p:nvSpPr>
        <p:spPr>
          <a:xfrm>
            <a:off x="6847875" y="607187"/>
            <a:ext cx="1278449" cy="1278449"/>
          </a:xfrm>
          <a:prstGeom prst="ellipse">
            <a:avLst/>
          </a:prstGeom>
          <a:solidFill>
            <a:srgbClr val="FFB3C1"/>
          </a:solidFill>
          <a:ln w="82550">
            <a:solidFill>
              <a:srgbClr val="FFF0F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3C683EF-6F1A-B140-6A0F-FA78FC711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5492" y="791922"/>
            <a:ext cx="898244" cy="898244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210FE367-90FE-B590-7224-25E8938DB06E}"/>
              </a:ext>
            </a:extLst>
          </p:cNvPr>
          <p:cNvSpPr/>
          <p:nvPr/>
        </p:nvSpPr>
        <p:spPr>
          <a:xfrm>
            <a:off x="7372781" y="2918063"/>
            <a:ext cx="4621098" cy="1021874"/>
          </a:xfrm>
          <a:prstGeom prst="roundRect">
            <a:avLst>
              <a:gd name="adj" fmla="val 50000"/>
            </a:avLst>
          </a:prstGeom>
          <a:solidFill>
            <a:srgbClr val="590D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dirty="0">
                <a:solidFill>
                  <a:srgbClr val="FFB3C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Descrição do item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61ABE92-713C-A92E-04EE-B738C6C4C24B}"/>
              </a:ext>
            </a:extLst>
          </p:cNvPr>
          <p:cNvSpPr/>
          <p:nvPr/>
        </p:nvSpPr>
        <p:spPr>
          <a:xfrm>
            <a:off x="6847875" y="2795143"/>
            <a:ext cx="1278449" cy="1278449"/>
          </a:xfrm>
          <a:prstGeom prst="ellipse">
            <a:avLst/>
          </a:prstGeom>
          <a:solidFill>
            <a:srgbClr val="FFB3C1"/>
          </a:solidFill>
          <a:ln w="82550">
            <a:solidFill>
              <a:srgbClr val="FFF0F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81AAB78-6930-1C22-CED4-07ABD0971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2923" y="2973769"/>
            <a:ext cx="828000" cy="828000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DB1B11A0-7795-407A-0AE1-21ECD77E1F63}"/>
              </a:ext>
            </a:extLst>
          </p:cNvPr>
          <p:cNvSpPr/>
          <p:nvPr/>
        </p:nvSpPr>
        <p:spPr>
          <a:xfrm>
            <a:off x="7312473" y="4972364"/>
            <a:ext cx="4621098" cy="1021874"/>
          </a:xfrm>
          <a:prstGeom prst="roundRect">
            <a:avLst>
              <a:gd name="adj" fmla="val 50000"/>
            </a:avLst>
          </a:prstGeom>
          <a:solidFill>
            <a:srgbClr val="590D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dirty="0">
                <a:solidFill>
                  <a:srgbClr val="FFB3C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Descrição do item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A3EABA4-3182-AC87-3C72-34F05FC98334}"/>
              </a:ext>
            </a:extLst>
          </p:cNvPr>
          <p:cNvSpPr/>
          <p:nvPr/>
        </p:nvSpPr>
        <p:spPr>
          <a:xfrm>
            <a:off x="6787567" y="4849444"/>
            <a:ext cx="1278449" cy="1278449"/>
          </a:xfrm>
          <a:prstGeom prst="ellipse">
            <a:avLst/>
          </a:prstGeom>
          <a:solidFill>
            <a:srgbClr val="FFB3C1"/>
          </a:solidFill>
          <a:ln w="82550">
            <a:solidFill>
              <a:srgbClr val="FFF0F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5C0DBC57-D13E-A40D-1E1D-20DBEE9DD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7669" y="5017501"/>
            <a:ext cx="898244" cy="898244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7EE5CF2E-68B3-608C-26AD-310C66E46665}"/>
              </a:ext>
            </a:extLst>
          </p:cNvPr>
          <p:cNvSpPr/>
          <p:nvPr/>
        </p:nvSpPr>
        <p:spPr>
          <a:xfrm>
            <a:off x="5053901" y="-609572"/>
            <a:ext cx="1362142" cy="1362142"/>
          </a:xfrm>
          <a:prstGeom prst="ellipse">
            <a:avLst/>
          </a:prstGeom>
          <a:noFill/>
          <a:ln w="254000">
            <a:solidFill>
              <a:srgbClr val="C918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26EC0903-3E29-3968-C959-2C51DD6DA8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4777">
            <a:off x="11537252" y="6289689"/>
            <a:ext cx="806574" cy="80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5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macias Imagens – Download Grátis no Freepik">
            <a:extLst>
              <a:ext uri="{FF2B5EF4-FFF2-40B4-BE49-F238E27FC236}">
                <a16:creationId xmlns:a16="http://schemas.microsoft.com/office/drawing/2014/main" id="{E9D0080B-633A-33AB-ED04-DF710CBE4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5"/>
          <a:stretch/>
        </p:blipFill>
        <p:spPr bwMode="auto">
          <a:xfrm flipH="1">
            <a:off x="304185" y="0"/>
            <a:ext cx="11887815" cy="6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6D31D0E-DB3D-A0DB-3A2E-FEDB912FA704}"/>
              </a:ext>
            </a:extLst>
          </p:cNvPr>
          <p:cNvSpPr txBox="1"/>
          <p:nvPr/>
        </p:nvSpPr>
        <p:spPr>
          <a:xfrm>
            <a:off x="7894946" y="197698"/>
            <a:ext cx="4171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C9184A"/>
                </a:solidFill>
                <a:latin typeface="Corbel" panose="020B0503020204020204" pitchFamily="34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DD82BA0-F816-A3AE-25D3-6D7282B294DC}"/>
              </a:ext>
            </a:extLst>
          </p:cNvPr>
          <p:cNvSpPr txBox="1"/>
          <p:nvPr/>
        </p:nvSpPr>
        <p:spPr>
          <a:xfrm>
            <a:off x="8580746" y="1351859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90D2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subtítulo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0F639B88-DE8C-13B4-AE65-335B3242340F}"/>
              </a:ext>
            </a:extLst>
          </p:cNvPr>
          <p:cNvGrpSpPr/>
          <p:nvPr/>
        </p:nvGrpSpPr>
        <p:grpSpPr>
          <a:xfrm>
            <a:off x="5561859" y="2678241"/>
            <a:ext cx="7073681" cy="3456557"/>
            <a:chOff x="5561859" y="2678241"/>
            <a:chExt cx="7073681" cy="3456557"/>
          </a:xfrm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0E6D9CBE-7894-F667-99FF-9E493F13202A}"/>
                </a:ext>
              </a:extLst>
            </p:cNvPr>
            <p:cNvSpPr/>
            <p:nvPr/>
          </p:nvSpPr>
          <p:spPr>
            <a:xfrm>
              <a:off x="5589616" y="2678241"/>
              <a:ext cx="7045924" cy="3456557"/>
            </a:xfrm>
            <a:prstGeom prst="roundRect">
              <a:avLst>
                <a:gd name="adj" fmla="val 8951"/>
              </a:avLst>
            </a:prstGeom>
            <a:solidFill>
              <a:srgbClr val="FFF0F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25C7E9F0-B077-DC46-2419-7F334FBBEB42}"/>
                </a:ext>
              </a:extLst>
            </p:cNvPr>
            <p:cNvSpPr txBox="1"/>
            <p:nvPr/>
          </p:nvSpPr>
          <p:spPr>
            <a:xfrm>
              <a:off x="5561859" y="2793657"/>
              <a:ext cx="634365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4000" dirty="0">
                  <a:solidFill>
                    <a:srgbClr val="C9184A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Este é um espaço para um pequeno texto. Não se esqueça de </a:t>
              </a:r>
              <a:r>
                <a:rPr lang="pt-BR" sz="4000" b="1" dirty="0">
                  <a:solidFill>
                    <a:srgbClr val="590D22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destacar palavras importantes</a:t>
              </a:r>
              <a:r>
                <a:rPr lang="pt-BR" sz="4000" dirty="0">
                  <a:solidFill>
                    <a:srgbClr val="C9184A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.</a:t>
              </a:r>
            </a:p>
          </p:txBody>
        </p:sp>
      </p:grpSp>
      <p:pic>
        <p:nvPicPr>
          <p:cNvPr id="7" name="Gráfico 6" descr="Água com preenchimento sólido">
            <a:extLst>
              <a:ext uri="{FF2B5EF4-FFF2-40B4-BE49-F238E27FC236}">
                <a16:creationId xmlns:a16="http://schemas.microsoft.com/office/drawing/2014/main" id="{E02F6059-3549-429E-580C-80F65B7E35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70439" y="704152"/>
            <a:ext cx="5849078" cy="58490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A0572C33-F0F1-E24C-AD01-246C3E1C2151}"/>
              </a:ext>
            </a:extLst>
          </p:cNvPr>
          <p:cNvCxnSpPr>
            <a:cxnSpLocks/>
          </p:cNvCxnSpPr>
          <p:nvPr/>
        </p:nvCxnSpPr>
        <p:spPr>
          <a:xfrm flipH="1">
            <a:off x="1562100" y="2201906"/>
            <a:ext cx="3124200" cy="0"/>
          </a:xfrm>
          <a:prstGeom prst="line">
            <a:avLst/>
          </a:prstGeom>
          <a:ln w="57150">
            <a:solidFill>
              <a:srgbClr val="FFF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0C9F8E78-6F7B-C963-449E-CFEC77AB3A69}"/>
              </a:ext>
            </a:extLst>
          </p:cNvPr>
          <p:cNvCxnSpPr>
            <a:cxnSpLocks/>
          </p:cNvCxnSpPr>
          <p:nvPr/>
        </p:nvCxnSpPr>
        <p:spPr>
          <a:xfrm flipH="1">
            <a:off x="990600" y="3268706"/>
            <a:ext cx="3695700" cy="0"/>
          </a:xfrm>
          <a:prstGeom prst="line">
            <a:avLst/>
          </a:prstGeom>
          <a:ln w="57150">
            <a:solidFill>
              <a:srgbClr val="FFF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9ADE5F9-082C-5559-B538-1F3F0C21F487}"/>
              </a:ext>
            </a:extLst>
          </p:cNvPr>
          <p:cNvCxnSpPr>
            <a:cxnSpLocks/>
          </p:cNvCxnSpPr>
          <p:nvPr/>
        </p:nvCxnSpPr>
        <p:spPr>
          <a:xfrm flipH="1">
            <a:off x="590550" y="4335506"/>
            <a:ext cx="4095750" cy="0"/>
          </a:xfrm>
          <a:prstGeom prst="line">
            <a:avLst/>
          </a:prstGeom>
          <a:ln w="57150">
            <a:solidFill>
              <a:srgbClr val="FFF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ADFA810-16AA-8937-D42F-146642A0C6BF}"/>
              </a:ext>
            </a:extLst>
          </p:cNvPr>
          <p:cNvSpPr txBox="1"/>
          <p:nvPr/>
        </p:nvSpPr>
        <p:spPr>
          <a:xfrm>
            <a:off x="3631338" y="4531827"/>
            <a:ext cx="9252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solidFill>
                  <a:srgbClr val="C9184A"/>
                </a:solidFill>
                <a:latin typeface="Corbel" panose="020B0503020204020204" pitchFamily="34" charset="0"/>
              </a:rPr>
              <a:t>01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5D78945-1216-2C8E-6611-5E12AA0158E3}"/>
              </a:ext>
            </a:extLst>
          </p:cNvPr>
          <p:cNvSpPr txBox="1"/>
          <p:nvPr/>
        </p:nvSpPr>
        <p:spPr>
          <a:xfrm>
            <a:off x="3614796" y="3224805"/>
            <a:ext cx="958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solidFill>
                  <a:srgbClr val="C9184A"/>
                </a:solidFill>
                <a:latin typeface="Corbel" panose="020B0503020204020204" pitchFamily="34" charset="0"/>
              </a:rPr>
              <a:t>02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B6BCE85-9016-9B68-40CD-53B3CEE65558}"/>
              </a:ext>
            </a:extLst>
          </p:cNvPr>
          <p:cNvSpPr txBox="1"/>
          <p:nvPr/>
        </p:nvSpPr>
        <p:spPr>
          <a:xfrm>
            <a:off x="3595674" y="2117783"/>
            <a:ext cx="9252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solidFill>
                  <a:srgbClr val="C9184A"/>
                </a:solidFill>
                <a:latin typeface="Corbel" panose="020B0503020204020204" pitchFamily="34" charset="0"/>
              </a:rPr>
              <a:t>03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0493A51-1B47-7EFD-A435-BD9D08A40321}"/>
              </a:ext>
            </a:extLst>
          </p:cNvPr>
          <p:cNvSpPr txBox="1"/>
          <p:nvPr/>
        </p:nvSpPr>
        <p:spPr>
          <a:xfrm>
            <a:off x="3595673" y="1076552"/>
            <a:ext cx="9781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solidFill>
                  <a:srgbClr val="C9184A"/>
                </a:solidFill>
                <a:latin typeface="Corbel" panose="020B0503020204020204" pitchFamily="34" charset="0"/>
              </a:rPr>
              <a:t>04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AFC73DE8-FD58-9B32-66F7-9BC3CBD9FE5E}"/>
              </a:ext>
            </a:extLst>
          </p:cNvPr>
          <p:cNvSpPr/>
          <p:nvPr/>
        </p:nvSpPr>
        <p:spPr>
          <a:xfrm>
            <a:off x="4122849" y="-723564"/>
            <a:ext cx="1362142" cy="1362142"/>
          </a:xfrm>
          <a:prstGeom prst="ellipse">
            <a:avLst/>
          </a:prstGeom>
          <a:noFill/>
          <a:ln w="254000">
            <a:solidFill>
              <a:srgbClr val="590D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Imagem 21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B0CC8B40-8896-B1FC-0CCB-F0DE86745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79046">
            <a:off x="21499" y="5985995"/>
            <a:ext cx="806574" cy="80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5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7" grpId="0"/>
      <p:bldP spid="18" grpId="0"/>
      <p:bldP spid="19" grpId="0"/>
      <p:bldP spid="20" grpId="0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macias Imagens – Download Grátis no Freepik">
            <a:extLst>
              <a:ext uri="{FF2B5EF4-FFF2-40B4-BE49-F238E27FC236}">
                <a16:creationId xmlns:a16="http://schemas.microsoft.com/office/drawing/2014/main" id="{F3C49750-E25D-4D6C-09AC-48422CA2A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5"/>
          <a:stretch/>
        </p:blipFill>
        <p:spPr bwMode="auto">
          <a:xfrm>
            <a:off x="-616" y="0"/>
            <a:ext cx="11887815" cy="6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6E06FFE-5609-B135-3818-DADAE27BE2A4}"/>
              </a:ext>
            </a:extLst>
          </p:cNvPr>
          <p:cNvSpPr txBox="1"/>
          <p:nvPr/>
        </p:nvSpPr>
        <p:spPr>
          <a:xfrm>
            <a:off x="304800" y="68022"/>
            <a:ext cx="4171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FFB3C1"/>
                </a:solidFill>
                <a:latin typeface="Corbel" panose="020B0503020204020204" pitchFamily="34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EC86266-B28A-56A7-FA94-830AD177A1E1}"/>
              </a:ext>
            </a:extLst>
          </p:cNvPr>
          <p:cNvSpPr txBox="1"/>
          <p:nvPr/>
        </p:nvSpPr>
        <p:spPr>
          <a:xfrm>
            <a:off x="304800" y="1222183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C9184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subtítulo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B17342D-DAE3-4EF4-9776-A50225F70F0C}"/>
              </a:ext>
            </a:extLst>
          </p:cNvPr>
          <p:cNvGrpSpPr/>
          <p:nvPr/>
        </p:nvGrpSpPr>
        <p:grpSpPr>
          <a:xfrm>
            <a:off x="3221627" y="1225135"/>
            <a:ext cx="9767680" cy="5638800"/>
            <a:chOff x="573157" y="116121"/>
            <a:chExt cx="11430000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FA8BD3E-346C-F60A-0B6F-D98DF3D321D1}"/>
                </a:ext>
              </a:extLst>
            </p:cNvPr>
            <p:cNvSpPr/>
            <p:nvPr/>
          </p:nvSpPr>
          <p:spPr>
            <a:xfrm>
              <a:off x="2040835" y="503583"/>
              <a:ext cx="8494643" cy="5459895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A7B63B00-8D11-6DF7-4887-13D6505B4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57" y="116121"/>
              <a:ext cx="11430000" cy="6858000"/>
            </a:xfrm>
            <a:prstGeom prst="rect">
              <a:avLst/>
            </a:prstGeom>
          </p:spPr>
        </p:pic>
      </p:grp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E3D06D75-2A1C-E6EA-1A80-AE90B8D4D9FD}"/>
              </a:ext>
            </a:extLst>
          </p:cNvPr>
          <p:cNvSpPr/>
          <p:nvPr/>
        </p:nvSpPr>
        <p:spPr>
          <a:xfrm>
            <a:off x="707339" y="2681443"/>
            <a:ext cx="3424098" cy="1021874"/>
          </a:xfrm>
          <a:prstGeom prst="roundRect">
            <a:avLst>
              <a:gd name="adj" fmla="val 50000"/>
            </a:avLst>
          </a:prstGeom>
          <a:solidFill>
            <a:srgbClr val="590D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800" dirty="0">
                <a:solidFill>
                  <a:srgbClr val="FFB3C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Descrição </a:t>
            </a:r>
          </a:p>
          <a:p>
            <a:pPr algn="r"/>
            <a:r>
              <a:rPr lang="pt-BR" sz="2800" dirty="0">
                <a:solidFill>
                  <a:srgbClr val="FFB3C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 item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C2F33A0F-9A27-6A97-C300-DCAC468B0238}"/>
              </a:ext>
            </a:extLst>
          </p:cNvPr>
          <p:cNvSpPr/>
          <p:nvPr/>
        </p:nvSpPr>
        <p:spPr>
          <a:xfrm>
            <a:off x="87183" y="2558523"/>
            <a:ext cx="1278449" cy="1278449"/>
          </a:xfrm>
          <a:prstGeom prst="ellipse">
            <a:avLst/>
          </a:prstGeom>
          <a:solidFill>
            <a:srgbClr val="FFB3C1"/>
          </a:solidFill>
          <a:ln w="82550">
            <a:solidFill>
              <a:srgbClr val="FFF0F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C1417FB-67F2-CEA8-9773-EA0FB7BE9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2743258"/>
            <a:ext cx="898244" cy="898244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A3503607-0F09-14E6-9787-CDD59A0A357E}"/>
              </a:ext>
            </a:extLst>
          </p:cNvPr>
          <p:cNvSpPr/>
          <p:nvPr/>
        </p:nvSpPr>
        <p:spPr>
          <a:xfrm>
            <a:off x="733574" y="4480288"/>
            <a:ext cx="3424098" cy="1021874"/>
          </a:xfrm>
          <a:prstGeom prst="roundRect">
            <a:avLst>
              <a:gd name="adj" fmla="val 50000"/>
            </a:avLst>
          </a:prstGeom>
          <a:solidFill>
            <a:srgbClr val="590D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800" dirty="0">
                <a:solidFill>
                  <a:srgbClr val="FFB3C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Descrição </a:t>
            </a:r>
          </a:p>
          <a:p>
            <a:pPr algn="r"/>
            <a:r>
              <a:rPr lang="pt-BR" sz="2800" dirty="0">
                <a:solidFill>
                  <a:srgbClr val="FFB3C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 item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A57A198-0753-880F-4CF5-7CEEF742D958}"/>
              </a:ext>
            </a:extLst>
          </p:cNvPr>
          <p:cNvSpPr/>
          <p:nvPr/>
        </p:nvSpPr>
        <p:spPr>
          <a:xfrm>
            <a:off x="113418" y="4357368"/>
            <a:ext cx="1278449" cy="1278449"/>
          </a:xfrm>
          <a:prstGeom prst="ellipse">
            <a:avLst/>
          </a:prstGeom>
          <a:solidFill>
            <a:srgbClr val="FFB3C1"/>
          </a:solidFill>
          <a:ln w="82550">
            <a:solidFill>
              <a:srgbClr val="FFF0F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4BCAB24-A3A2-5A4B-B739-6973F4FF7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339" y="4577225"/>
            <a:ext cx="828000" cy="828000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9907A270-B2B8-5A02-B64F-BC4C59FDA50E}"/>
              </a:ext>
            </a:extLst>
          </p:cNvPr>
          <p:cNvSpPr/>
          <p:nvPr/>
        </p:nvSpPr>
        <p:spPr>
          <a:xfrm>
            <a:off x="5414929" y="-715563"/>
            <a:ext cx="1362142" cy="1362142"/>
          </a:xfrm>
          <a:prstGeom prst="ellipse">
            <a:avLst/>
          </a:prstGeom>
          <a:noFill/>
          <a:ln w="254000">
            <a:solidFill>
              <a:srgbClr val="C918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AE4F2A1E-60B3-AF97-A663-D53AFC3E43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79046">
            <a:off x="11233637" y="48621"/>
            <a:ext cx="806574" cy="80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6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 animBg="1"/>
      <p:bldP spid="9" grpId="0" animBg="1"/>
      <p:bldP spid="11" grpId="0" animBg="1"/>
      <p:bldP spid="12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emacias Imagens – Download Grátis no Freepik">
            <a:extLst>
              <a:ext uri="{FF2B5EF4-FFF2-40B4-BE49-F238E27FC236}">
                <a16:creationId xmlns:a16="http://schemas.microsoft.com/office/drawing/2014/main" id="{6595F6B6-3139-E90E-62F0-3EFAFC617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5"/>
          <a:stretch/>
        </p:blipFill>
        <p:spPr bwMode="auto">
          <a:xfrm flipH="1">
            <a:off x="304185" y="0"/>
            <a:ext cx="11887815" cy="6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715C899-5133-9176-4D29-9A2E10F7242C}"/>
              </a:ext>
            </a:extLst>
          </p:cNvPr>
          <p:cNvSpPr txBox="1"/>
          <p:nvPr/>
        </p:nvSpPr>
        <p:spPr>
          <a:xfrm>
            <a:off x="7894946" y="197698"/>
            <a:ext cx="4171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C9184A"/>
                </a:solidFill>
                <a:latin typeface="Corbel" panose="020B0503020204020204" pitchFamily="34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DDE3256-0D32-2B62-39DE-8F0F18D3B30D}"/>
              </a:ext>
            </a:extLst>
          </p:cNvPr>
          <p:cNvSpPr txBox="1"/>
          <p:nvPr/>
        </p:nvSpPr>
        <p:spPr>
          <a:xfrm>
            <a:off x="8580746" y="1351859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90D2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subtítulo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8D7AD3D4-96DA-CBD8-CC97-95B708F6695C}"/>
              </a:ext>
            </a:extLst>
          </p:cNvPr>
          <p:cNvSpPr/>
          <p:nvPr/>
        </p:nvSpPr>
        <p:spPr>
          <a:xfrm>
            <a:off x="4122849" y="-723564"/>
            <a:ext cx="1362142" cy="1362142"/>
          </a:xfrm>
          <a:prstGeom prst="ellipse">
            <a:avLst/>
          </a:prstGeom>
          <a:noFill/>
          <a:ln w="254000">
            <a:solidFill>
              <a:srgbClr val="C918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2A38181C-43B4-7326-E1BC-05EB0DC1F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79046">
            <a:off x="21499" y="5985995"/>
            <a:ext cx="806574" cy="806574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3F046646-7281-00B3-B7AA-BD58898FEF43}"/>
              </a:ext>
            </a:extLst>
          </p:cNvPr>
          <p:cNvGrpSpPr/>
          <p:nvPr/>
        </p:nvGrpSpPr>
        <p:grpSpPr>
          <a:xfrm>
            <a:off x="1053152" y="1156638"/>
            <a:ext cx="3787498" cy="5143500"/>
            <a:chOff x="7583690" y="857250"/>
            <a:chExt cx="3787498" cy="51435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8" name="Mockup">
              <a:extLst>
                <a:ext uri="{FF2B5EF4-FFF2-40B4-BE49-F238E27FC236}">
                  <a16:creationId xmlns:a16="http://schemas.microsoft.com/office/drawing/2014/main" id="{F8A9AB0B-9FF5-8909-A30C-535C2E717BA1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690" y="857250"/>
              <a:ext cx="2610816" cy="5143500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0E6D8869-2FB1-5D9F-B2C5-0A7A92E5C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74" t="2734" r="35010" b="-338"/>
            <a:stretch/>
          </p:blipFill>
          <p:spPr>
            <a:xfrm>
              <a:off x="8870043" y="993774"/>
              <a:ext cx="2387600" cy="4873625"/>
            </a:xfrm>
            <a:prstGeom prst="roundRect">
              <a:avLst>
                <a:gd name="adj" fmla="val 10816"/>
              </a:avLst>
            </a:prstGeom>
          </p:spPr>
        </p:pic>
        <p:pic>
          <p:nvPicPr>
            <p:cNvPr id="10" name="Mockup">
              <a:extLst>
                <a:ext uri="{FF2B5EF4-FFF2-40B4-BE49-F238E27FC236}">
                  <a16:creationId xmlns:a16="http://schemas.microsoft.com/office/drawing/2014/main" id="{56866F0C-D760-9CB9-10E5-9CCE82371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60213" y="859339"/>
              <a:ext cx="2610975" cy="5139322"/>
            </a:xfrm>
            <a:custGeom>
              <a:avLst/>
              <a:gdLst>
                <a:gd name="connsiteX0" fmla="*/ 0 w 2887376"/>
                <a:gd name="connsiteY0" fmla="*/ 0 h 5688986"/>
                <a:gd name="connsiteX1" fmla="*/ 2887376 w 2887376"/>
                <a:gd name="connsiteY1" fmla="*/ 0 h 5688986"/>
                <a:gd name="connsiteX2" fmla="*/ 2887376 w 2887376"/>
                <a:gd name="connsiteY2" fmla="*/ 5688986 h 5688986"/>
                <a:gd name="connsiteX3" fmla="*/ 0 w 2887376"/>
                <a:gd name="connsiteY3" fmla="*/ 5688986 h 568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7376" h="5688986">
                  <a:moveTo>
                    <a:pt x="0" y="0"/>
                  </a:moveTo>
                  <a:lnTo>
                    <a:pt x="2887376" y="0"/>
                  </a:lnTo>
                  <a:lnTo>
                    <a:pt x="2887376" y="5688986"/>
                  </a:lnTo>
                  <a:lnTo>
                    <a:pt x="0" y="5688986"/>
                  </a:lnTo>
                  <a:close/>
                </a:path>
              </a:pathLst>
            </a:cu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D86CDBF8-7F9F-4154-E9ED-0F0FFD733A2A}"/>
              </a:ext>
            </a:extLst>
          </p:cNvPr>
          <p:cNvGrpSpPr/>
          <p:nvPr/>
        </p:nvGrpSpPr>
        <p:grpSpPr>
          <a:xfrm>
            <a:off x="5561859" y="2678241"/>
            <a:ext cx="7073681" cy="3456557"/>
            <a:chOff x="5561859" y="2678241"/>
            <a:chExt cx="7073681" cy="3456557"/>
          </a:xfrm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7E3299C4-1211-6B5F-EBA0-81B8D23DF925}"/>
                </a:ext>
              </a:extLst>
            </p:cNvPr>
            <p:cNvSpPr/>
            <p:nvPr/>
          </p:nvSpPr>
          <p:spPr>
            <a:xfrm>
              <a:off x="5589616" y="2678241"/>
              <a:ext cx="7045924" cy="3456557"/>
            </a:xfrm>
            <a:prstGeom prst="roundRect">
              <a:avLst>
                <a:gd name="adj" fmla="val 8951"/>
              </a:avLst>
            </a:prstGeom>
            <a:solidFill>
              <a:srgbClr val="FFF0F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5CF5A3F6-132E-E028-6224-70FDBD337FBE}"/>
                </a:ext>
              </a:extLst>
            </p:cNvPr>
            <p:cNvSpPr txBox="1"/>
            <p:nvPr/>
          </p:nvSpPr>
          <p:spPr>
            <a:xfrm>
              <a:off x="5561859" y="2793657"/>
              <a:ext cx="634365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4000" dirty="0">
                  <a:solidFill>
                    <a:srgbClr val="C9184A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Este é um espaço para um pequeno texto. Não se esqueça de </a:t>
              </a:r>
              <a:r>
                <a:rPr lang="pt-BR" sz="4000" b="1" dirty="0">
                  <a:solidFill>
                    <a:srgbClr val="590D22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destacar palavras importantes</a:t>
              </a:r>
              <a:r>
                <a:rPr lang="pt-BR" sz="4000" dirty="0">
                  <a:solidFill>
                    <a:srgbClr val="C9184A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698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emacias Imagens – Download Grátis no Freepik">
            <a:extLst>
              <a:ext uri="{FF2B5EF4-FFF2-40B4-BE49-F238E27FC236}">
                <a16:creationId xmlns:a16="http://schemas.microsoft.com/office/drawing/2014/main" id="{95AA5F4C-017B-11F4-D2A9-F75AF6A60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5"/>
          <a:stretch/>
        </p:blipFill>
        <p:spPr bwMode="auto">
          <a:xfrm>
            <a:off x="-616" y="0"/>
            <a:ext cx="11887815" cy="6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DEC321C-7C03-204E-EE11-BC48D8F271FC}"/>
              </a:ext>
            </a:extLst>
          </p:cNvPr>
          <p:cNvSpPr/>
          <p:nvPr/>
        </p:nvSpPr>
        <p:spPr>
          <a:xfrm>
            <a:off x="0" y="0"/>
            <a:ext cx="5238750" cy="6858000"/>
          </a:xfrm>
          <a:prstGeom prst="rect">
            <a:avLst/>
          </a:prstGeom>
          <a:solidFill>
            <a:srgbClr val="FFB3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Cachorro olhando para o lado&#10;&#10;Descrição gerada automaticamente">
            <a:extLst>
              <a:ext uri="{FF2B5EF4-FFF2-40B4-BE49-F238E27FC236}">
                <a16:creationId xmlns:a16="http://schemas.microsoft.com/office/drawing/2014/main" id="{DE3C3C7D-D100-3B3C-5796-52775D692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8374" y="800100"/>
            <a:ext cx="6546839" cy="6229350"/>
          </a:xfrm>
          <a:prstGeom prst="rect">
            <a:avLst/>
          </a:prstGeom>
          <a:effectLst>
            <a:outerShdw blurRad="609600" dist="38100" dir="13500000" sx="104000" sy="104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Gráfico 4" descr="Água estrutura de tópicos">
            <a:extLst>
              <a:ext uri="{FF2B5EF4-FFF2-40B4-BE49-F238E27FC236}">
                <a16:creationId xmlns:a16="http://schemas.microsoft.com/office/drawing/2014/main" id="{B5E022B9-34DB-CA7A-7FAA-A81B27D23D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15042" y="1540644"/>
            <a:ext cx="4277167" cy="42771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08E4769E-8706-9076-3067-A5BAD6DC9F67}"/>
              </a:ext>
            </a:extLst>
          </p:cNvPr>
          <p:cNvSpPr/>
          <p:nvPr/>
        </p:nvSpPr>
        <p:spPr>
          <a:xfrm>
            <a:off x="-1625626" y="4533594"/>
            <a:ext cx="2664000" cy="2664000"/>
          </a:xfrm>
          <a:prstGeom prst="ellipse">
            <a:avLst/>
          </a:prstGeom>
          <a:noFill/>
          <a:ln w="254000">
            <a:solidFill>
              <a:srgbClr val="590D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E83760B-0DEB-B7C2-FC83-A255C9FAF603}"/>
              </a:ext>
            </a:extLst>
          </p:cNvPr>
          <p:cNvSpPr txBox="1"/>
          <p:nvPr/>
        </p:nvSpPr>
        <p:spPr>
          <a:xfrm>
            <a:off x="5817082" y="2548436"/>
            <a:ext cx="4171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590D22"/>
                </a:solidFill>
                <a:latin typeface="Corbel" panose="020B0503020204020204" pitchFamily="34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268E622-2992-3F26-BD98-94104FCAF4FD}"/>
              </a:ext>
            </a:extLst>
          </p:cNvPr>
          <p:cNvSpPr txBox="1"/>
          <p:nvPr/>
        </p:nvSpPr>
        <p:spPr>
          <a:xfrm>
            <a:off x="6514696" y="3702597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C9184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subtítulo</a:t>
            </a:r>
          </a:p>
        </p:txBody>
      </p:sp>
      <p:pic>
        <p:nvPicPr>
          <p:cNvPr id="9" name="Imagem 8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F5763514-1E4A-6818-D571-6DC3BAAA92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545" y="271161"/>
            <a:ext cx="1403107" cy="1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266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macias Imagens – Download Grátis no Freepik">
            <a:extLst>
              <a:ext uri="{FF2B5EF4-FFF2-40B4-BE49-F238E27FC236}">
                <a16:creationId xmlns:a16="http://schemas.microsoft.com/office/drawing/2014/main" id="{8E74DBF5-4B45-EECA-E735-F579E0E09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5"/>
          <a:stretch/>
        </p:blipFill>
        <p:spPr bwMode="auto">
          <a:xfrm>
            <a:off x="-616" y="0"/>
            <a:ext cx="11887815" cy="6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Cachorro e gato deitados lado a lado olhando para a câmera&#10;&#10;Descrição gerada automaticamente">
            <a:extLst>
              <a:ext uri="{FF2B5EF4-FFF2-40B4-BE49-F238E27FC236}">
                <a16:creationId xmlns:a16="http://schemas.microsoft.com/office/drawing/2014/main" id="{9C085933-2DE8-3F88-8184-EE5365DC3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17349"/>
            <a:ext cx="7536264" cy="6858000"/>
          </a:xfrm>
          <a:prstGeom prst="rect">
            <a:avLst/>
          </a:prstGeom>
          <a:effectLst>
            <a:outerShdw blurRad="215900" sx="105000" sy="105000" algn="ctr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A6090B5-3D24-53E2-FD33-B5BB26570436}"/>
              </a:ext>
            </a:extLst>
          </p:cNvPr>
          <p:cNvSpPr txBox="1"/>
          <p:nvPr/>
        </p:nvSpPr>
        <p:spPr>
          <a:xfrm>
            <a:off x="4762499" y="277243"/>
            <a:ext cx="71247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dirty="0">
                <a:solidFill>
                  <a:srgbClr val="590D2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Este é um espaço para um pequeno texto. Não se esqueça de </a:t>
            </a:r>
            <a:r>
              <a:rPr lang="pt-BR" sz="4400" b="1" dirty="0">
                <a:solidFill>
                  <a:srgbClr val="C9184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destacar palavras importantes</a:t>
            </a:r>
            <a:r>
              <a:rPr lang="pt-BR" sz="4400" dirty="0">
                <a:solidFill>
                  <a:srgbClr val="590D2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A8917819-D2A6-6F42-0573-7FC158756706}"/>
              </a:ext>
            </a:extLst>
          </p:cNvPr>
          <p:cNvSpPr/>
          <p:nvPr/>
        </p:nvSpPr>
        <p:spPr>
          <a:xfrm>
            <a:off x="11025153" y="5409451"/>
            <a:ext cx="1724091" cy="1724091"/>
          </a:xfrm>
          <a:prstGeom prst="ellipse">
            <a:avLst/>
          </a:prstGeom>
          <a:noFill/>
          <a:ln w="254000">
            <a:solidFill>
              <a:srgbClr val="C918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8361CBE5-59E1-40CE-8F1F-79D56B056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79046">
            <a:off x="8431822" y="4480448"/>
            <a:ext cx="1533683" cy="153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467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0C6E223-99F6-5FDD-7BE4-E2F3161B5805}"/>
              </a:ext>
            </a:extLst>
          </p:cNvPr>
          <p:cNvSpPr txBox="1"/>
          <p:nvPr/>
        </p:nvSpPr>
        <p:spPr>
          <a:xfrm>
            <a:off x="3786314" y="3220463"/>
            <a:ext cx="37032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 err="1">
                <a:solidFill>
                  <a:srgbClr val="023047"/>
                </a:solidFill>
                <a:latin typeface="Bison Bold" panose="00000400000000000000" pitchFamily="2" charset="0"/>
              </a:rPr>
              <a:t>Template</a:t>
            </a:r>
            <a:endParaRPr lang="pt-BR" sz="8800" dirty="0">
              <a:solidFill>
                <a:srgbClr val="023047"/>
              </a:solidFill>
              <a:latin typeface="Bison Bold" panose="000004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347FD7-3C0B-53C1-CD58-6743D9BD7990}"/>
              </a:ext>
            </a:extLst>
          </p:cNvPr>
          <p:cNvSpPr txBox="1"/>
          <p:nvPr/>
        </p:nvSpPr>
        <p:spPr>
          <a:xfrm>
            <a:off x="7338746" y="2366383"/>
            <a:ext cx="117692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9900" dirty="0">
                <a:solidFill>
                  <a:srgbClr val="023047"/>
                </a:solidFill>
                <a:latin typeface="Bison Bold" panose="00000400000000000000" pitchFamily="2" charset="0"/>
              </a:rPr>
              <a:t>+</a:t>
            </a:r>
          </a:p>
        </p:txBody>
      </p:sp>
      <p:sp>
        <p:nvSpPr>
          <p:cNvPr id="4" name="Semicírculo 3">
            <a:extLst>
              <a:ext uri="{FF2B5EF4-FFF2-40B4-BE49-F238E27FC236}">
                <a16:creationId xmlns:a16="http://schemas.microsoft.com/office/drawing/2014/main" id="{CFA5B528-5548-BF5D-C9DC-785567C014E8}"/>
              </a:ext>
            </a:extLst>
          </p:cNvPr>
          <p:cNvSpPr/>
          <p:nvPr/>
        </p:nvSpPr>
        <p:spPr>
          <a:xfrm>
            <a:off x="4044235" y="2366383"/>
            <a:ext cx="3958387" cy="2612572"/>
          </a:xfrm>
          <a:prstGeom prst="blockArc">
            <a:avLst>
              <a:gd name="adj1" fmla="val 11213750"/>
              <a:gd name="adj2" fmla="val 21369168"/>
              <a:gd name="adj3" fmla="val 6999"/>
            </a:avLst>
          </a:prstGeom>
          <a:gradFill flip="none" rotWithShape="1">
            <a:gsLst>
              <a:gs pos="100000">
                <a:srgbClr val="8ECAE6"/>
              </a:gs>
              <a:gs pos="64000">
                <a:srgbClr val="219EBC"/>
              </a:gs>
              <a:gs pos="4000">
                <a:srgbClr val="02304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62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macias Imagens – Download Grátis no Freepik">
            <a:extLst>
              <a:ext uri="{FF2B5EF4-FFF2-40B4-BE49-F238E27FC236}">
                <a16:creationId xmlns:a16="http://schemas.microsoft.com/office/drawing/2014/main" id="{96B77788-6F65-41EE-5061-0877226BB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5"/>
          <a:stretch/>
        </p:blipFill>
        <p:spPr bwMode="auto">
          <a:xfrm>
            <a:off x="-616" y="0"/>
            <a:ext cx="11887815" cy="6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EC73F6C-6E6F-7741-B7C2-23F68824F696}"/>
              </a:ext>
            </a:extLst>
          </p:cNvPr>
          <p:cNvSpPr txBox="1"/>
          <p:nvPr/>
        </p:nvSpPr>
        <p:spPr>
          <a:xfrm>
            <a:off x="304800" y="182322"/>
            <a:ext cx="4171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590D22"/>
                </a:solidFill>
                <a:latin typeface="Corbel" panose="020B0503020204020204" pitchFamily="34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1105065-6035-E5EE-ED39-2934F5934AF2}"/>
              </a:ext>
            </a:extLst>
          </p:cNvPr>
          <p:cNvSpPr txBox="1"/>
          <p:nvPr/>
        </p:nvSpPr>
        <p:spPr>
          <a:xfrm>
            <a:off x="304800" y="1336483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C9184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subtítulo</a:t>
            </a:r>
          </a:p>
        </p:txBody>
      </p:sp>
      <p:pic>
        <p:nvPicPr>
          <p:cNvPr id="4" name="Imagem 3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11F3ED2F-6DFD-9DA5-3E1A-F80A94B91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4777">
            <a:off x="11075762" y="5741761"/>
            <a:ext cx="1086286" cy="1086286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596C313-8368-E43E-1AE0-F2709B768960}"/>
              </a:ext>
            </a:extLst>
          </p:cNvPr>
          <p:cNvSpPr/>
          <p:nvPr/>
        </p:nvSpPr>
        <p:spPr>
          <a:xfrm>
            <a:off x="11466294" y="383830"/>
            <a:ext cx="1905306" cy="1905306"/>
          </a:xfrm>
          <a:prstGeom prst="ellipse">
            <a:avLst/>
          </a:prstGeom>
          <a:noFill/>
          <a:ln w="254000">
            <a:solidFill>
              <a:srgbClr val="590D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D9FC753-29F9-FD9B-6342-8799453AD801}"/>
              </a:ext>
            </a:extLst>
          </p:cNvPr>
          <p:cNvSpPr/>
          <p:nvPr/>
        </p:nvSpPr>
        <p:spPr>
          <a:xfrm>
            <a:off x="8091206" y="1873638"/>
            <a:ext cx="3297698" cy="3297698"/>
          </a:xfrm>
          <a:prstGeom prst="ellipse">
            <a:avLst/>
          </a:prstGeom>
          <a:solidFill>
            <a:srgbClr val="FFB3C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pessoa, mesa, comida, mulher&#10;&#10;Descrição gerada automaticamente">
            <a:extLst>
              <a:ext uri="{FF2B5EF4-FFF2-40B4-BE49-F238E27FC236}">
                <a16:creationId xmlns:a16="http://schemas.microsoft.com/office/drawing/2014/main" id="{62286749-1E43-E90A-948B-FD5AD156B2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22099" r="3710" b="17667"/>
          <a:stretch/>
        </p:blipFill>
        <p:spPr>
          <a:xfrm>
            <a:off x="7217569" y="2289136"/>
            <a:ext cx="3568937" cy="3349817"/>
          </a:xfrm>
          <a:prstGeom prst="ellipse">
            <a:avLst/>
          </a:prstGeom>
          <a:ln w="190500">
            <a:solidFill>
              <a:srgbClr val="FFF0F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B743B4E2-9FF5-EA9F-9968-E303A8019D25}"/>
              </a:ext>
            </a:extLst>
          </p:cNvPr>
          <p:cNvGrpSpPr/>
          <p:nvPr/>
        </p:nvGrpSpPr>
        <p:grpSpPr>
          <a:xfrm>
            <a:off x="-476250" y="2810893"/>
            <a:ext cx="7124700" cy="3456557"/>
            <a:chOff x="-476250" y="2810893"/>
            <a:chExt cx="7124700" cy="3456557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5C653607-7DA0-ECAA-7778-111F06AF1D83}"/>
                </a:ext>
              </a:extLst>
            </p:cNvPr>
            <p:cNvSpPr/>
            <p:nvPr/>
          </p:nvSpPr>
          <p:spPr>
            <a:xfrm>
              <a:off x="-476250" y="2810893"/>
              <a:ext cx="7045924" cy="3456557"/>
            </a:xfrm>
            <a:prstGeom prst="roundRect">
              <a:avLst>
                <a:gd name="adj" fmla="val 8951"/>
              </a:avLst>
            </a:prstGeom>
            <a:solidFill>
              <a:srgbClr val="FFF0F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6E9470E-39B1-B3F5-6D9E-61E546473E42}"/>
                </a:ext>
              </a:extLst>
            </p:cNvPr>
            <p:cNvSpPr txBox="1"/>
            <p:nvPr/>
          </p:nvSpPr>
          <p:spPr>
            <a:xfrm>
              <a:off x="304800" y="2944243"/>
              <a:ext cx="634365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000" dirty="0">
                  <a:solidFill>
                    <a:srgbClr val="590D22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Este é um espaço para um pequeno texto. Não se esqueça de </a:t>
              </a:r>
              <a:r>
                <a:rPr lang="pt-BR" sz="4000" b="1" dirty="0">
                  <a:solidFill>
                    <a:srgbClr val="C9184A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destacar palavras importantes</a:t>
              </a:r>
              <a:r>
                <a:rPr lang="pt-BR" sz="4000" dirty="0">
                  <a:solidFill>
                    <a:srgbClr val="590D22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107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macias Imagens – Download Grátis no Freepik">
            <a:extLst>
              <a:ext uri="{FF2B5EF4-FFF2-40B4-BE49-F238E27FC236}">
                <a16:creationId xmlns:a16="http://schemas.microsoft.com/office/drawing/2014/main" id="{3B7BF890-A745-C5F7-C7FC-95217320D3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5"/>
          <a:stretch/>
        </p:blipFill>
        <p:spPr bwMode="auto">
          <a:xfrm flipH="1">
            <a:off x="304185" y="0"/>
            <a:ext cx="11887815" cy="6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07DF4AD-009A-4FF9-DDAB-C4D7FCF688E9}"/>
              </a:ext>
            </a:extLst>
          </p:cNvPr>
          <p:cNvSpPr txBox="1"/>
          <p:nvPr/>
        </p:nvSpPr>
        <p:spPr>
          <a:xfrm>
            <a:off x="7716480" y="144222"/>
            <a:ext cx="4171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590D22"/>
                </a:solidFill>
                <a:latin typeface="Corbel" panose="020B0503020204020204" pitchFamily="34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10B5D6E-87CF-A655-4378-8CB7CDF66A19}"/>
              </a:ext>
            </a:extLst>
          </p:cNvPr>
          <p:cNvSpPr txBox="1"/>
          <p:nvPr/>
        </p:nvSpPr>
        <p:spPr>
          <a:xfrm>
            <a:off x="8402280" y="1298383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C9184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subtítulo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E6E46D7F-48A6-DA8D-5E6E-0E3FD07CDE82}"/>
              </a:ext>
            </a:extLst>
          </p:cNvPr>
          <p:cNvSpPr/>
          <p:nvPr/>
        </p:nvSpPr>
        <p:spPr>
          <a:xfrm>
            <a:off x="431404" y="900791"/>
            <a:ext cx="3297698" cy="3297698"/>
          </a:xfrm>
          <a:prstGeom prst="ellipse">
            <a:avLst/>
          </a:prstGeom>
          <a:solidFill>
            <a:srgbClr val="FFB3C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Uma imagem contendo pessoa, mesa, comida, mulher&#10;&#10;Descrição gerada automaticamente">
            <a:extLst>
              <a:ext uri="{FF2B5EF4-FFF2-40B4-BE49-F238E27FC236}">
                <a16:creationId xmlns:a16="http://schemas.microsoft.com/office/drawing/2014/main" id="{B9F992A4-C548-91CB-D7C9-C06A81AEEA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22099" r="3710" b="17667"/>
          <a:stretch/>
        </p:blipFill>
        <p:spPr>
          <a:xfrm>
            <a:off x="1183238" y="1713882"/>
            <a:ext cx="3568937" cy="3349817"/>
          </a:xfrm>
          <a:prstGeom prst="roundRect">
            <a:avLst>
              <a:gd name="adj" fmla="val 11549"/>
            </a:avLst>
          </a:prstGeom>
          <a:ln w="190500">
            <a:solidFill>
              <a:srgbClr val="FFF0F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B78C8078-A5D0-B02D-7CE4-44340398F8FE}"/>
              </a:ext>
            </a:extLst>
          </p:cNvPr>
          <p:cNvSpPr/>
          <p:nvPr/>
        </p:nvSpPr>
        <p:spPr>
          <a:xfrm>
            <a:off x="-665026" y="5317780"/>
            <a:ext cx="1330052" cy="1330052"/>
          </a:xfrm>
          <a:prstGeom prst="ellipse">
            <a:avLst/>
          </a:prstGeom>
          <a:noFill/>
          <a:ln w="254000">
            <a:solidFill>
              <a:srgbClr val="590D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ráfico 11" descr="Água com preenchimento sólido">
            <a:extLst>
              <a:ext uri="{FF2B5EF4-FFF2-40B4-BE49-F238E27FC236}">
                <a16:creationId xmlns:a16="http://schemas.microsoft.com/office/drawing/2014/main" id="{D68585B2-D85E-E219-8C1C-E14B8F1E1C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29102" y="4009064"/>
            <a:ext cx="1786436" cy="17864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B88EE31-5DFF-6242-8A32-4A6643FB9696}"/>
              </a:ext>
            </a:extLst>
          </p:cNvPr>
          <p:cNvGrpSpPr/>
          <p:nvPr/>
        </p:nvGrpSpPr>
        <p:grpSpPr>
          <a:xfrm>
            <a:off x="5561859" y="2678241"/>
            <a:ext cx="7073681" cy="3456557"/>
            <a:chOff x="5561859" y="2678241"/>
            <a:chExt cx="7073681" cy="3456557"/>
          </a:xfrm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E9D261A5-F33E-9FCD-BA17-9F9266B62532}"/>
                </a:ext>
              </a:extLst>
            </p:cNvPr>
            <p:cNvSpPr/>
            <p:nvPr/>
          </p:nvSpPr>
          <p:spPr>
            <a:xfrm>
              <a:off x="5589616" y="2678241"/>
              <a:ext cx="7045924" cy="3456557"/>
            </a:xfrm>
            <a:prstGeom prst="roundRect">
              <a:avLst>
                <a:gd name="adj" fmla="val 8951"/>
              </a:avLst>
            </a:prstGeom>
            <a:solidFill>
              <a:srgbClr val="FFF0F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DBDFD271-899E-6D12-4B77-BFF5FCC05DCA}"/>
                </a:ext>
              </a:extLst>
            </p:cNvPr>
            <p:cNvSpPr txBox="1"/>
            <p:nvPr/>
          </p:nvSpPr>
          <p:spPr>
            <a:xfrm>
              <a:off x="5561859" y="2793657"/>
              <a:ext cx="634365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4000" dirty="0">
                  <a:solidFill>
                    <a:srgbClr val="590D22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Este é um espaço para um pequeno texto. Não se esqueça de </a:t>
              </a:r>
              <a:r>
                <a:rPr lang="pt-BR" sz="4000" b="1" dirty="0">
                  <a:solidFill>
                    <a:srgbClr val="C9184A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destacar palavras importantes</a:t>
              </a:r>
              <a:r>
                <a:rPr lang="pt-BR" sz="4000" dirty="0">
                  <a:solidFill>
                    <a:srgbClr val="590D22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.</a:t>
              </a:r>
            </a:p>
          </p:txBody>
        </p:sp>
      </p:grpSp>
      <p:pic>
        <p:nvPicPr>
          <p:cNvPr id="10" name="Imagem 9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65BCFC6B-5EF3-EEEC-22C1-857D2F28C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48" y="-382134"/>
            <a:ext cx="1105336" cy="110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macias Imagens – Download Grátis no Freepik">
            <a:extLst>
              <a:ext uri="{FF2B5EF4-FFF2-40B4-BE49-F238E27FC236}">
                <a16:creationId xmlns:a16="http://schemas.microsoft.com/office/drawing/2014/main" id="{52BF91DC-A83A-472F-BF0B-42683D98D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5"/>
          <a:stretch/>
        </p:blipFill>
        <p:spPr bwMode="auto">
          <a:xfrm>
            <a:off x="-616" y="0"/>
            <a:ext cx="11887815" cy="6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Modelo 3D 1" descr="Brinquedo De Microscópio">
                <a:extLst>
                  <a:ext uri="{FF2B5EF4-FFF2-40B4-BE49-F238E27FC236}">
                    <a16:creationId xmlns:a16="http://schemas.microsoft.com/office/drawing/2014/main" id="{6A51D2DD-E882-2C7C-8D74-B5A95F0F4F0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0417270"/>
                  </p:ext>
                </p:extLst>
              </p:nvPr>
            </p:nvGraphicFramePr>
            <p:xfrm>
              <a:off x="8497888" y="1417654"/>
              <a:ext cx="3006721" cy="402269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006721" cy="4022690"/>
                    </a:xfrm>
                    <a:prstGeom prst="rect">
                      <a:avLst/>
                    </a:prstGeom>
                  </am3d:spPr>
                  <am3d:camera>
                    <am3d:pos x="0" y="0" z="627589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705007" d="1000000"/>
                    <am3d:preTrans dx="0" dy="-5957810" dz="1504"/>
                    <am3d:scale>
                      <am3d:sx n="1000000" d="1000000"/>
                      <am3d:sy n="1000000" d="1000000"/>
                      <am3d:sz n="1000000" d="1000000"/>
                    </am3d:scale>
                    <am3d:rot ax="-4416477" ay="4865182" az="-440510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214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elo 3D 1" descr="Brinquedo De Microscópio">
                <a:extLst>
                  <a:ext uri="{FF2B5EF4-FFF2-40B4-BE49-F238E27FC236}">
                    <a16:creationId xmlns:a16="http://schemas.microsoft.com/office/drawing/2014/main" id="{6A51D2DD-E882-2C7C-8D74-B5A95F0F4F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97888" y="1417654"/>
                <a:ext cx="3006721" cy="402269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CaixaDeTexto 3">
            <a:extLst>
              <a:ext uri="{FF2B5EF4-FFF2-40B4-BE49-F238E27FC236}">
                <a16:creationId xmlns:a16="http://schemas.microsoft.com/office/drawing/2014/main" id="{DE119C9D-C901-E75C-4850-45966FB93967}"/>
              </a:ext>
            </a:extLst>
          </p:cNvPr>
          <p:cNvSpPr txBox="1"/>
          <p:nvPr/>
        </p:nvSpPr>
        <p:spPr>
          <a:xfrm>
            <a:off x="304800" y="68022"/>
            <a:ext cx="4171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FFF0F3"/>
                </a:solidFill>
                <a:latin typeface="Corbel" panose="020B0503020204020204" pitchFamily="34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FBAB320-67C1-8B46-1FB5-07DB40535A3F}"/>
              </a:ext>
            </a:extLst>
          </p:cNvPr>
          <p:cNvSpPr txBox="1"/>
          <p:nvPr/>
        </p:nvSpPr>
        <p:spPr>
          <a:xfrm>
            <a:off x="304800" y="1222183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90D2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subtítulo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79447819-518F-DC12-B1B5-A1FABE10A408}"/>
              </a:ext>
            </a:extLst>
          </p:cNvPr>
          <p:cNvSpPr/>
          <p:nvPr/>
        </p:nvSpPr>
        <p:spPr>
          <a:xfrm>
            <a:off x="687390" y="2239460"/>
            <a:ext cx="6361110" cy="1021874"/>
          </a:xfrm>
          <a:prstGeom prst="roundRect">
            <a:avLst>
              <a:gd name="adj" fmla="val 50000"/>
            </a:avLst>
          </a:prstGeom>
          <a:solidFill>
            <a:srgbClr val="C918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dirty="0">
                <a:solidFill>
                  <a:srgbClr val="FFF0F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Descrição do item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AAD4C99-F72A-05C2-E61B-65396E057614}"/>
              </a:ext>
            </a:extLst>
          </p:cNvPr>
          <p:cNvSpPr/>
          <p:nvPr/>
        </p:nvSpPr>
        <p:spPr>
          <a:xfrm>
            <a:off x="6290751" y="2095500"/>
            <a:ext cx="1278449" cy="1278449"/>
          </a:xfrm>
          <a:prstGeom prst="ellipse">
            <a:avLst/>
          </a:prstGeom>
          <a:solidFill>
            <a:srgbClr val="FFF0F3"/>
          </a:solidFill>
          <a:ln w="82550">
            <a:solidFill>
              <a:srgbClr val="FFB3C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FC80544C-52E4-1F3B-CBCF-AE02829C5DDE}"/>
              </a:ext>
            </a:extLst>
          </p:cNvPr>
          <p:cNvSpPr/>
          <p:nvPr/>
        </p:nvSpPr>
        <p:spPr>
          <a:xfrm>
            <a:off x="687390" y="3837752"/>
            <a:ext cx="6361110" cy="1021874"/>
          </a:xfrm>
          <a:prstGeom prst="roundRect">
            <a:avLst>
              <a:gd name="adj" fmla="val 50000"/>
            </a:avLst>
          </a:prstGeom>
          <a:solidFill>
            <a:srgbClr val="C918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dirty="0">
                <a:solidFill>
                  <a:srgbClr val="FFF0F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Descrição do item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93CE05A7-FB3B-31E1-719E-EF73B464951D}"/>
              </a:ext>
            </a:extLst>
          </p:cNvPr>
          <p:cNvSpPr/>
          <p:nvPr/>
        </p:nvSpPr>
        <p:spPr>
          <a:xfrm>
            <a:off x="749508" y="5382638"/>
            <a:ext cx="6361110" cy="1021874"/>
          </a:xfrm>
          <a:prstGeom prst="roundRect">
            <a:avLst>
              <a:gd name="adj" fmla="val 50000"/>
            </a:avLst>
          </a:prstGeom>
          <a:solidFill>
            <a:srgbClr val="C918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dirty="0">
                <a:solidFill>
                  <a:srgbClr val="FFF0F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Descrição do item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172DD753-EAD3-B64F-B657-6D318D0E9D24}"/>
              </a:ext>
            </a:extLst>
          </p:cNvPr>
          <p:cNvSpPr/>
          <p:nvPr/>
        </p:nvSpPr>
        <p:spPr>
          <a:xfrm>
            <a:off x="6290751" y="3668646"/>
            <a:ext cx="1278449" cy="1278449"/>
          </a:xfrm>
          <a:prstGeom prst="ellipse">
            <a:avLst/>
          </a:prstGeom>
          <a:solidFill>
            <a:srgbClr val="FFF0F3"/>
          </a:solidFill>
          <a:ln w="82550">
            <a:solidFill>
              <a:srgbClr val="FFB3C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99F230AB-7828-BC04-E800-56E6EDD2B9CD}"/>
              </a:ext>
            </a:extLst>
          </p:cNvPr>
          <p:cNvSpPr/>
          <p:nvPr/>
        </p:nvSpPr>
        <p:spPr>
          <a:xfrm>
            <a:off x="6290751" y="5241793"/>
            <a:ext cx="1278449" cy="1278449"/>
          </a:xfrm>
          <a:prstGeom prst="ellipse">
            <a:avLst/>
          </a:prstGeom>
          <a:solidFill>
            <a:srgbClr val="FFF0F3"/>
          </a:solidFill>
          <a:ln w="82550">
            <a:solidFill>
              <a:srgbClr val="FFB3C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AEAA2DDA-89DA-73A0-A0AB-0D26C9F40C9B}"/>
              </a:ext>
            </a:extLst>
          </p:cNvPr>
          <p:cNvSpPr/>
          <p:nvPr/>
        </p:nvSpPr>
        <p:spPr>
          <a:xfrm>
            <a:off x="5430974" y="-665026"/>
            <a:ext cx="1330052" cy="1330052"/>
          </a:xfrm>
          <a:prstGeom prst="ellipse">
            <a:avLst/>
          </a:prstGeom>
          <a:noFill/>
          <a:ln w="254000">
            <a:solidFill>
              <a:srgbClr val="590D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3877D8A5-AE28-AFAB-2FEC-0C8612947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7214">
            <a:off x="11099538" y="5668769"/>
            <a:ext cx="1105336" cy="1105336"/>
          </a:xfrm>
          <a:prstGeom prst="rect">
            <a:avLst/>
          </a:prstGeom>
        </p:spPr>
      </p:pic>
      <p:pic>
        <p:nvPicPr>
          <p:cNvPr id="15" name="Gráfico 14" descr="Água estrutura de tópicos">
            <a:extLst>
              <a:ext uri="{FF2B5EF4-FFF2-40B4-BE49-F238E27FC236}">
                <a16:creationId xmlns:a16="http://schemas.microsoft.com/office/drawing/2014/main" id="{28DD67FB-DE44-F2BC-91A3-7BC9EE05E6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8131" y="0"/>
            <a:ext cx="1637682" cy="16376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 descr="Ícone&#10;&#10;Descrição gerada automaticamente">
            <a:extLst>
              <a:ext uri="{FF2B5EF4-FFF2-40B4-BE49-F238E27FC236}">
                <a16:creationId xmlns:a16="http://schemas.microsoft.com/office/drawing/2014/main" id="{05E87FFD-56BF-C41C-9FE4-F29DA7FE14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90" y="2280235"/>
            <a:ext cx="900000" cy="898244"/>
          </a:xfrm>
          <a:prstGeom prst="rect">
            <a:avLst/>
          </a:prstGeom>
        </p:spPr>
      </p:pic>
      <p:pic>
        <p:nvPicPr>
          <p:cNvPr id="18" name="Imagem 17" descr="Ícone&#10;&#10;Descrição gerada automaticamente">
            <a:extLst>
              <a:ext uri="{FF2B5EF4-FFF2-40B4-BE49-F238E27FC236}">
                <a16:creationId xmlns:a16="http://schemas.microsoft.com/office/drawing/2014/main" id="{3572C46C-A89E-FAF4-0EB5-8098A2307D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90" y="3825618"/>
            <a:ext cx="900000" cy="898244"/>
          </a:xfrm>
          <a:prstGeom prst="rect">
            <a:avLst/>
          </a:prstGeom>
        </p:spPr>
      </p:pic>
      <p:pic>
        <p:nvPicPr>
          <p:cNvPr id="19" name="Imagem 18" descr="Ícone&#10;&#10;Descrição gerada automaticamente">
            <a:extLst>
              <a:ext uri="{FF2B5EF4-FFF2-40B4-BE49-F238E27FC236}">
                <a16:creationId xmlns:a16="http://schemas.microsoft.com/office/drawing/2014/main" id="{6FC23CB8-3498-7689-419C-CF4AC73991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575" y="5431895"/>
            <a:ext cx="900000" cy="89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7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  <p:bldP spid="6" grpId="0" animBg="1"/>
      <p:bldP spid="11" grpId="0" animBg="1"/>
      <p:bldP spid="12" grpId="0" animBg="1"/>
      <p:bldP spid="7" grpId="0" animBg="1"/>
      <p:bldP spid="8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Modelo 3D 1" descr="Brinquedo De Microscópio">
                <a:extLst>
                  <a:ext uri="{FF2B5EF4-FFF2-40B4-BE49-F238E27FC236}">
                    <a16:creationId xmlns:a16="http://schemas.microsoft.com/office/drawing/2014/main" id="{AC859D34-1368-D09D-97FE-2EDC5244CD7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63317843"/>
                  </p:ext>
                </p:extLst>
              </p:nvPr>
            </p:nvGraphicFramePr>
            <p:xfrm>
              <a:off x="4619295" y="930772"/>
              <a:ext cx="2953409" cy="638741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53409" cy="6387413"/>
                    </a:xfrm>
                    <a:prstGeom prst="rect">
                      <a:avLst/>
                    </a:prstGeom>
                  </am3d:spPr>
                  <am3d:camera>
                    <am3d:pos x="0" y="0" z="627589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705007" d="1000000"/>
                    <am3d:preTrans dx="0" dy="-5957810" dz="1504"/>
                    <am3d:scale>
                      <am3d:sx n="1000000" d="1000000"/>
                      <am3d:sy n="1000000" d="1000000"/>
                      <am3d:sz n="1000000" d="1000000"/>
                    </am3d:scale>
                    <am3d:rot ax="6974136" ay="-57419" az="-1068352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93015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elo 3D 1" descr="Brinquedo De Microscópio">
                <a:extLst>
                  <a:ext uri="{FF2B5EF4-FFF2-40B4-BE49-F238E27FC236}">
                    <a16:creationId xmlns:a16="http://schemas.microsoft.com/office/drawing/2014/main" id="{AC859D34-1368-D09D-97FE-2EDC5244CD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19295" y="930772"/>
                <a:ext cx="2953409" cy="6387413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Blood smear, human">
            <a:extLst>
              <a:ext uri="{FF2B5EF4-FFF2-40B4-BE49-F238E27FC236}">
                <a16:creationId xmlns:a16="http://schemas.microsoft.com/office/drawing/2014/main" id="{EEF1DE2A-AF3C-5162-E80C-B4BDA78D3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-12" r="12310" b="12"/>
          <a:stretch/>
        </p:blipFill>
        <p:spPr bwMode="auto">
          <a:xfrm>
            <a:off x="2807109" y="77846"/>
            <a:ext cx="6577781" cy="6702308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ood Lab">
            <a:extLst>
              <a:ext uri="{FF2B5EF4-FFF2-40B4-BE49-F238E27FC236}">
                <a16:creationId xmlns:a16="http://schemas.microsoft.com/office/drawing/2014/main" id="{9D2AFA0B-370D-257A-0411-A1B8582E2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8" t="1142" r="21290" b="541"/>
          <a:stretch/>
        </p:blipFill>
        <p:spPr bwMode="auto">
          <a:xfrm>
            <a:off x="12200646" y="4944813"/>
            <a:ext cx="6577781" cy="6702308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20DED08-62FF-9F99-681C-6A8EC305386A}"/>
              </a:ext>
            </a:extLst>
          </p:cNvPr>
          <p:cNvSpPr txBox="1"/>
          <p:nvPr/>
        </p:nvSpPr>
        <p:spPr>
          <a:xfrm>
            <a:off x="70281" y="6027003"/>
            <a:ext cx="2119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FF0F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565261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ood smear, human">
            <a:extLst>
              <a:ext uri="{FF2B5EF4-FFF2-40B4-BE49-F238E27FC236}">
                <a16:creationId xmlns:a16="http://schemas.microsoft.com/office/drawing/2014/main" id="{EEF1DE2A-AF3C-5162-E80C-B4BDA78D3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-12" r="12310" b="12"/>
          <a:stretch/>
        </p:blipFill>
        <p:spPr bwMode="auto">
          <a:xfrm>
            <a:off x="-6159911" y="5859214"/>
            <a:ext cx="6577781" cy="6702308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ood Lab">
            <a:extLst>
              <a:ext uri="{FF2B5EF4-FFF2-40B4-BE49-F238E27FC236}">
                <a16:creationId xmlns:a16="http://schemas.microsoft.com/office/drawing/2014/main" id="{9D2AFA0B-370D-257A-0411-A1B8582E2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8" t="1142" r="21290" b="541"/>
          <a:stretch/>
        </p:blipFill>
        <p:spPr bwMode="auto">
          <a:xfrm>
            <a:off x="2807109" y="77846"/>
            <a:ext cx="6577781" cy="6702308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0C84998-CAE2-4FA8-5933-213EB2FD3961}"/>
              </a:ext>
            </a:extLst>
          </p:cNvPr>
          <p:cNvSpPr txBox="1"/>
          <p:nvPr/>
        </p:nvSpPr>
        <p:spPr>
          <a:xfrm>
            <a:off x="70281" y="6027003"/>
            <a:ext cx="2119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FF0F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350472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macias Imagens – Download Grátis no Freepik">
            <a:extLst>
              <a:ext uri="{FF2B5EF4-FFF2-40B4-BE49-F238E27FC236}">
                <a16:creationId xmlns:a16="http://schemas.microsoft.com/office/drawing/2014/main" id="{1A48A869-9FD9-00F3-2E2C-C3C8B4988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5"/>
          <a:stretch/>
        </p:blipFill>
        <p:spPr bwMode="auto">
          <a:xfrm>
            <a:off x="-616" y="0"/>
            <a:ext cx="11887815" cy="6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81138C1-69F5-5854-BA32-D14D294AEE44}"/>
              </a:ext>
            </a:extLst>
          </p:cNvPr>
          <p:cNvSpPr txBox="1"/>
          <p:nvPr/>
        </p:nvSpPr>
        <p:spPr>
          <a:xfrm>
            <a:off x="304800" y="68022"/>
            <a:ext cx="4171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FFF0F3"/>
                </a:solidFill>
                <a:latin typeface="Corbel" panose="020B0503020204020204" pitchFamily="34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A8AD7EC-428D-41C9-9A78-FFEC0B7D1111}"/>
              </a:ext>
            </a:extLst>
          </p:cNvPr>
          <p:cNvSpPr txBox="1"/>
          <p:nvPr/>
        </p:nvSpPr>
        <p:spPr>
          <a:xfrm>
            <a:off x="304800" y="1222183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90D2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subtítulo</a:t>
            </a:r>
          </a:p>
        </p:txBody>
      </p:sp>
      <p:pic>
        <p:nvPicPr>
          <p:cNvPr id="5" name="Imagem 4" descr="Uma imagem contendo pessoa, mesa, comida, mulher&#10;&#10;Descrição gerada automaticamente">
            <a:extLst>
              <a:ext uri="{FF2B5EF4-FFF2-40B4-BE49-F238E27FC236}">
                <a16:creationId xmlns:a16="http://schemas.microsoft.com/office/drawing/2014/main" id="{D6F16546-71C6-0B29-0962-570863C881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22099" r="3710" b="17667"/>
          <a:stretch/>
        </p:blipFill>
        <p:spPr>
          <a:xfrm>
            <a:off x="8899317" y="378262"/>
            <a:ext cx="2683602" cy="2518838"/>
          </a:xfrm>
          <a:prstGeom prst="ellipse">
            <a:avLst/>
          </a:prstGeom>
          <a:ln w="190500">
            <a:solidFill>
              <a:srgbClr val="FFB3C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 descr="Uma imagem contendo pessoa, mesa, comida, mulher&#10;&#10;Descrição gerada automaticamente">
            <a:extLst>
              <a:ext uri="{FF2B5EF4-FFF2-40B4-BE49-F238E27FC236}">
                <a16:creationId xmlns:a16="http://schemas.microsoft.com/office/drawing/2014/main" id="{A261C8C6-27D3-BDAD-7C80-2AE353F349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22099" r="3710" b="17667"/>
          <a:stretch/>
        </p:blipFill>
        <p:spPr>
          <a:xfrm>
            <a:off x="9208731" y="4009071"/>
            <a:ext cx="2683602" cy="2518838"/>
          </a:xfrm>
          <a:prstGeom prst="ellipse">
            <a:avLst/>
          </a:prstGeom>
          <a:ln w="190500">
            <a:solidFill>
              <a:srgbClr val="FFB3C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 descr="Uma imagem contendo pessoa, mesa, comida, mulher&#10;&#10;Descrição gerada automaticamente">
            <a:extLst>
              <a:ext uri="{FF2B5EF4-FFF2-40B4-BE49-F238E27FC236}">
                <a16:creationId xmlns:a16="http://schemas.microsoft.com/office/drawing/2014/main" id="{0645215E-51AE-E275-A779-AE76B79CD7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22099" r="3710" b="17667"/>
          <a:stretch/>
        </p:blipFill>
        <p:spPr>
          <a:xfrm>
            <a:off x="6446557" y="2357861"/>
            <a:ext cx="2683602" cy="2518838"/>
          </a:xfrm>
          <a:prstGeom prst="ellipse">
            <a:avLst/>
          </a:prstGeom>
          <a:ln w="190500">
            <a:solidFill>
              <a:srgbClr val="C9184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A1A8759E-333D-22EB-053F-7B399969216D}"/>
              </a:ext>
            </a:extLst>
          </p:cNvPr>
          <p:cNvGrpSpPr/>
          <p:nvPr/>
        </p:nvGrpSpPr>
        <p:grpSpPr>
          <a:xfrm>
            <a:off x="-476250" y="2810893"/>
            <a:ext cx="7124700" cy="3456557"/>
            <a:chOff x="-476250" y="2810893"/>
            <a:chExt cx="7124700" cy="3456557"/>
          </a:xfrm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2FED19D3-D306-66E4-C625-00945B26958B}"/>
                </a:ext>
              </a:extLst>
            </p:cNvPr>
            <p:cNvSpPr/>
            <p:nvPr/>
          </p:nvSpPr>
          <p:spPr>
            <a:xfrm>
              <a:off x="-476250" y="2810893"/>
              <a:ext cx="7045924" cy="3456557"/>
            </a:xfrm>
            <a:prstGeom prst="roundRect">
              <a:avLst>
                <a:gd name="adj" fmla="val 8951"/>
              </a:avLst>
            </a:prstGeom>
            <a:solidFill>
              <a:srgbClr val="FFF0F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87E25ACF-CD96-D66C-37E9-E2FACA7A319C}"/>
                </a:ext>
              </a:extLst>
            </p:cNvPr>
            <p:cNvSpPr txBox="1"/>
            <p:nvPr/>
          </p:nvSpPr>
          <p:spPr>
            <a:xfrm>
              <a:off x="304800" y="2944243"/>
              <a:ext cx="634365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000" dirty="0">
                  <a:solidFill>
                    <a:srgbClr val="C9184A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Este é um espaço para um pequeno texto. Não se esqueça de </a:t>
              </a:r>
              <a:r>
                <a:rPr lang="pt-BR" sz="4000" b="1" dirty="0">
                  <a:solidFill>
                    <a:srgbClr val="590D22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destacar palavras importantes</a:t>
              </a:r>
              <a:r>
                <a:rPr lang="pt-BR" sz="4000" dirty="0">
                  <a:solidFill>
                    <a:srgbClr val="C9184A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.</a:t>
              </a:r>
            </a:p>
          </p:txBody>
        </p:sp>
      </p:grpSp>
      <p:pic>
        <p:nvPicPr>
          <p:cNvPr id="10" name="Imagem 9" descr="Padrão do plano de fundo, Ícone&#10;&#10;Descrição gerada automaticamente">
            <a:extLst>
              <a:ext uri="{FF2B5EF4-FFF2-40B4-BE49-F238E27FC236}">
                <a16:creationId xmlns:a16="http://schemas.microsoft.com/office/drawing/2014/main" id="{57C46738-29F0-2846-FED3-B28FCE98E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4777">
            <a:off x="5680226" y="309710"/>
            <a:ext cx="1086286" cy="10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383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426</Words>
  <Application>Microsoft Office PowerPoint</Application>
  <PresentationFormat>Widescreen</PresentationFormat>
  <Paragraphs>122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8" baseType="lpstr">
      <vt:lpstr>Cavolini</vt:lpstr>
      <vt:lpstr>Bison Bold</vt:lpstr>
      <vt:lpstr>Arial</vt:lpstr>
      <vt:lpstr>Corbel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Marcio Monteiro</dc:creator>
  <cp:lastModifiedBy>Marcio Monteiro</cp:lastModifiedBy>
  <cp:revision>2</cp:revision>
  <dcterms:created xsi:type="dcterms:W3CDTF">2024-01-20T15:05:24Z</dcterms:created>
  <dcterms:modified xsi:type="dcterms:W3CDTF">2026-07-20T05:26:46Z</dcterms:modified>
</cp:coreProperties>
</file>