
<file path=[Content_Types].xml><?xml version="1.0" encoding="utf-8"?>
<Types xmlns="http://schemas.openxmlformats.org/package/2006/content-types">
  <Default Extension="fntdata" ContentType="application/x-fontdata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7" r:id="rId17"/>
  </p:sldIdLst>
  <p:sldSz cx="12192000" cy="6858000"/>
  <p:notesSz cx="6858000" cy="9144000"/>
  <p:embeddedFontLst>
    <p:embeddedFont>
      <p:font typeface="Bauhaus 93" panose="04030905020B02020C02" pitchFamily="82" charset="0"/>
      <p:regular r:id="rId18"/>
    </p:embeddedFont>
    <p:embeddedFont>
      <p:font typeface="Bison Bold" panose="00000400000000000000" pitchFamily="2" charset="0"/>
      <p:regular r:id="rId19"/>
    </p:embeddedFont>
    <p:embeddedFont>
      <p:font typeface="Haettenschweiler" panose="020B0706040902060204" pitchFamily="34" charset="0"/>
      <p:regular r:id="rId20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AA1C"/>
    <a:srgbClr val="621708"/>
    <a:srgbClr val="BC3908"/>
    <a:srgbClr val="220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modSld sldOrd">
      <pc:chgData name="Marcio Monteiro" userId="aef6e9f59deaac01" providerId="LiveId" clId="{6A8DAF11-0170-4933-B00C-B22EC133431A}" dt="2026-07-21T23:29:14.503" v="1162" actId="21"/>
      <pc:docMkLst>
        <pc:docMk/>
      </pc:docMkLst>
      <pc:sldChg chg="addSp delSp modSp mod">
        <pc:chgData name="Marcio Monteiro" userId="aef6e9f59deaac01" providerId="LiveId" clId="{6A8DAF11-0170-4933-B00C-B22EC133431A}" dt="2026-07-21T23:29:14.503" v="1162" actId="21"/>
        <pc:sldMkLst>
          <pc:docMk/>
          <pc:sldMk cId="3439332585" sldId="256"/>
        </pc:sldMkLst>
        <pc:picChg chg="add del mod">
          <ac:chgData name="Marcio Monteiro" userId="aef6e9f59deaac01" providerId="LiveId" clId="{6A8DAF11-0170-4933-B00C-B22EC133431A}" dt="2026-07-21T23:29:14.503" v="1162" actId="21"/>
          <ac:picMkLst>
            <pc:docMk/>
            <pc:sldMk cId="3439332585" sldId="256"/>
            <ac:picMk id="3" creationId="{E8BF336B-7990-DA15-7094-FBEC7E68D3E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F5E753-9681-8334-5FC6-77FA9E16DC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8D43D1-F0D6-7A5E-542F-7B94B28BA7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6516CB-3E8E-701E-257D-60437C280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293481-8004-DB20-CF09-9761043E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71152D-1645-1841-7B0B-EC9948088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948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5350BA-FE72-ABC9-B59C-7ABE3CDEC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B130F3B-E814-548F-57C6-F7C6066DE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8C7498D-E69C-8FFD-8903-E6F4424A4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CD3030-22E4-A554-DD9C-BC84D2E0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8AFFB6-CAB7-B9C0-FF46-91EF176BF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2175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6DFF7A2-E561-83C2-BFC5-B208D35E6F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EB018CD-9C83-D234-04F1-A280B20F2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0BB4E5C-C004-4A0D-C3B8-B4A5F0619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191A30-D70E-7010-C874-26C478965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87A67F-F8CF-FD3C-A2A2-5650F12AA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083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B48A33-D9B1-613F-A086-51D3EB79F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5FE04A-1112-563E-598B-3D57DC9D8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0A5CA1-1FB6-23D5-860E-C714FFE3D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2760CA-B0EA-0EC4-79C3-9A720E340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D628A0-50E2-F851-C873-9FD6CAED3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1581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7E690-691B-9779-1335-0AB824BB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592E45C-3EE4-93A3-F884-72619FA8D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6C014E-60B4-953B-9E54-CF2572680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D942A6-78DE-1F89-646C-153083AD4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BED0F4-569A-59E8-F1A0-68DFE867E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038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03C918-1FD2-57C0-84D4-E50020698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54D91D-CEC6-2453-05E0-D2A499CB21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937FF6C-947F-E60D-1EB6-100476CD2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BDEA5FD-C0AF-28CB-D063-E9C4040B4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9220D5-6893-7D35-6560-55F39E204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664E26-7383-072D-7598-8092060EC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000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1B976B-C278-27B9-4B51-EA5F6920A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CA0263-E4A9-7C00-BEEC-3EABE53E3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217BB60-37BB-3AFB-3A65-C37B6DC7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CB4D0FA-DBD1-7644-9118-EC7823D4C9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AE16A6A-C639-B718-B1CC-2F127AB6DE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1DF3D7A-6EE6-B8DD-87CD-1C23E117B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E7CBEE1-E259-24F3-6CB5-647FB9BA7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42011A8-E08F-132E-7C4B-E5FCA5808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021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CFE16B-7A5A-18F9-D5B0-F9176FDFA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34EEEE4-CEC6-3E6C-C40E-62C7FDCC0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8A9E0CB-EFD8-897F-E4C6-67EBCCFBA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27251C2-776D-0C6A-031B-14D2F4807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6416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F41BC7D-527C-2B2D-56E9-587426CCA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C354113-033F-22F1-75D8-B5246E946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81EE6BF-0456-6E56-0FF3-601D2BAEB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979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EB335A-E5F1-442E-B199-C53C6ECF1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AE499AB-1539-C9C7-9AFA-D0D2EC8E9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C4A6742-1C58-0FB7-175F-2AE114C50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CD93B42-67A6-F7C6-8935-EC5AB6BA2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3D15D42-FB51-AB30-469D-693B5F788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C75445-8376-42D4-60A7-BFBE11898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36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BCD906-38FE-30CE-F753-D65917A8A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01357D5-DC59-D591-C701-8596092A27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DB8B555-B5E8-03E7-662D-978F346F9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49A726A-C06E-C9B2-EE6D-23260A3B0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C731492-EE0B-6F6E-AA14-C6DF73D65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42551D-0623-AA7D-E527-861925C77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410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69BA938-F197-B0F3-D75D-AACE25E4F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69B8AA-35AB-B801-56BA-EAD298AAB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78C05E-D45C-D6BD-391B-298557407D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BEF62A-6625-458A-BB68-7C2A46A9E92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E472FE-AF86-D586-994C-CD775F09D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9262955-9EAB-7376-27AE-2BE689B73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6CC5B3-BE8B-4E20-ADEB-95D4709C11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30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jp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09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Modelo 3D 5" descr="Marte">
                <a:extLst>
                  <a:ext uri="{FF2B5EF4-FFF2-40B4-BE49-F238E27FC236}">
                    <a16:creationId xmlns:a16="http://schemas.microsoft.com/office/drawing/2014/main" id="{4FE54D7F-18CD-015E-DB09-1EAB43D809B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4924315"/>
                  </p:ext>
                </p:extLst>
              </p:nvPr>
            </p:nvGraphicFramePr>
            <p:xfrm>
              <a:off x="4914725" y="-5231802"/>
              <a:ext cx="8594436" cy="866080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594436" cy="866080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152974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Modelo 3D 5" descr="Marte">
                <a:extLst>
                  <a:ext uri="{FF2B5EF4-FFF2-40B4-BE49-F238E27FC236}">
                    <a16:creationId xmlns:a16="http://schemas.microsoft.com/office/drawing/2014/main" id="{4FE54D7F-18CD-015E-DB09-1EAB43D809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14725" y="-5231802"/>
                <a:ext cx="8594436" cy="8660801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m 7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F39488FF-E274-15D3-24EB-01A0D38527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790" y="3680344"/>
            <a:ext cx="3124200" cy="42862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65A62DD-9026-74EF-F5D4-322785BDF7AF}"/>
              </a:ext>
            </a:extLst>
          </p:cNvPr>
          <p:cNvSpPr txBox="1"/>
          <p:nvPr/>
        </p:nvSpPr>
        <p:spPr>
          <a:xfrm>
            <a:off x="841828" y="2767279"/>
            <a:ext cx="53575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chemeClr val="bg1"/>
                </a:solidFill>
                <a:latin typeface="Bauhaus 93" panose="04030905020B02020C02" pitchFamily="82" charset="0"/>
              </a:rPr>
              <a:t>TEMPLATE+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A8E2553-4926-06EC-D46B-AAAAE9ECB833}"/>
              </a:ext>
            </a:extLst>
          </p:cNvPr>
          <p:cNvSpPr txBox="1"/>
          <p:nvPr/>
        </p:nvSpPr>
        <p:spPr>
          <a:xfrm>
            <a:off x="839433" y="3492556"/>
            <a:ext cx="52565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F6AA1C"/>
                </a:solidFill>
                <a:latin typeface="Haettenschweiler" panose="020B0706040902060204" pitchFamily="34" charset="0"/>
              </a:rPr>
              <a:t>PLANETA MARTE</a:t>
            </a:r>
          </a:p>
        </p:txBody>
      </p:sp>
      <p:sp>
        <p:nvSpPr>
          <p:cNvPr id="11" name="Estrela: 4 Pontas 10">
            <a:extLst>
              <a:ext uri="{FF2B5EF4-FFF2-40B4-BE49-F238E27FC236}">
                <a16:creationId xmlns:a16="http://schemas.microsoft.com/office/drawing/2014/main" id="{A13C2CA2-ECE8-F763-DFD2-37D9B7FE5D79}"/>
              </a:ext>
            </a:extLst>
          </p:cNvPr>
          <p:cNvSpPr/>
          <p:nvPr/>
        </p:nvSpPr>
        <p:spPr>
          <a:xfrm>
            <a:off x="839433" y="478971"/>
            <a:ext cx="508000" cy="508000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strela: 4 Pontas 11">
            <a:extLst>
              <a:ext uri="{FF2B5EF4-FFF2-40B4-BE49-F238E27FC236}">
                <a16:creationId xmlns:a16="http://schemas.microsoft.com/office/drawing/2014/main" id="{5244596F-2CC3-D177-4DA9-A10ABFF7CA48}"/>
              </a:ext>
            </a:extLst>
          </p:cNvPr>
          <p:cNvSpPr/>
          <p:nvPr/>
        </p:nvSpPr>
        <p:spPr>
          <a:xfrm>
            <a:off x="1638577" y="907521"/>
            <a:ext cx="404644" cy="404644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strela: 4 Pontas 12">
            <a:extLst>
              <a:ext uri="{FF2B5EF4-FFF2-40B4-BE49-F238E27FC236}">
                <a16:creationId xmlns:a16="http://schemas.microsoft.com/office/drawing/2014/main" id="{6BE48989-7741-DFFC-30C6-616E302BA8EF}"/>
              </a:ext>
            </a:extLst>
          </p:cNvPr>
          <p:cNvSpPr/>
          <p:nvPr/>
        </p:nvSpPr>
        <p:spPr>
          <a:xfrm>
            <a:off x="8807299" y="5058227"/>
            <a:ext cx="404644" cy="404644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strela: 4 Pontas 13">
            <a:extLst>
              <a:ext uri="{FF2B5EF4-FFF2-40B4-BE49-F238E27FC236}">
                <a16:creationId xmlns:a16="http://schemas.microsoft.com/office/drawing/2014/main" id="{ADA28243-2D8E-3402-6122-69A9E88026E4}"/>
              </a:ext>
            </a:extLst>
          </p:cNvPr>
          <p:cNvSpPr/>
          <p:nvPr/>
        </p:nvSpPr>
        <p:spPr>
          <a:xfrm>
            <a:off x="11679792" y="2767279"/>
            <a:ext cx="404644" cy="404644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trela: 4 Pontas 14">
            <a:extLst>
              <a:ext uri="{FF2B5EF4-FFF2-40B4-BE49-F238E27FC236}">
                <a16:creationId xmlns:a16="http://schemas.microsoft.com/office/drawing/2014/main" id="{4B58BE74-11ED-452F-887A-C2ACAC6C1489}"/>
              </a:ext>
            </a:extLst>
          </p:cNvPr>
          <p:cNvSpPr/>
          <p:nvPr/>
        </p:nvSpPr>
        <p:spPr>
          <a:xfrm>
            <a:off x="637111" y="5950479"/>
            <a:ext cx="508000" cy="508000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strela: 4 Pontas 15">
            <a:extLst>
              <a:ext uri="{FF2B5EF4-FFF2-40B4-BE49-F238E27FC236}">
                <a16:creationId xmlns:a16="http://schemas.microsoft.com/office/drawing/2014/main" id="{CAB31FF2-8BB2-8691-5697-8E234FE31E81}"/>
              </a:ext>
            </a:extLst>
          </p:cNvPr>
          <p:cNvSpPr/>
          <p:nvPr/>
        </p:nvSpPr>
        <p:spPr>
          <a:xfrm>
            <a:off x="4712403" y="2037442"/>
            <a:ext cx="404644" cy="404644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7B411FE-2A8D-B78F-D176-E25B7FA5DFF0}"/>
              </a:ext>
            </a:extLst>
          </p:cNvPr>
          <p:cNvSpPr txBox="1"/>
          <p:nvPr/>
        </p:nvSpPr>
        <p:spPr>
          <a:xfrm>
            <a:off x="1229429" y="5898928"/>
            <a:ext cx="2719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Haettenschweiler" panose="020B0706040902060204" pitchFamily="34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343933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07407E-6 L -0.00013 0.043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1708">
                <a:lumMod val="5000"/>
                <a:lumOff val="95000"/>
              </a:srgbClr>
            </a:gs>
            <a:gs pos="40000">
              <a:srgbClr val="F6AA1C">
                <a:lumMod val="45000"/>
                <a:lumOff val="55000"/>
              </a:srgbClr>
            </a:gs>
            <a:gs pos="71000">
              <a:srgbClr val="BC3908">
                <a:lumMod val="45000"/>
                <a:lumOff val="55000"/>
              </a:srgbClr>
            </a:gs>
            <a:gs pos="100000">
              <a:srgbClr val="621708">
                <a:lumMod val="30000"/>
                <a:lumOff val="70000"/>
              </a:srgb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essoas em uma praia&#10;&#10;O conteúdo gerado por IA pode estar incorreto.">
            <a:extLst>
              <a:ext uri="{FF2B5EF4-FFF2-40B4-BE49-F238E27FC236}">
                <a16:creationId xmlns:a16="http://schemas.microsoft.com/office/drawing/2014/main" id="{3B8CF728-1018-9F86-C750-F66156922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6" b="48437"/>
          <a:stretch>
            <a:fillRect/>
          </a:stretch>
        </p:blipFill>
        <p:spPr>
          <a:xfrm>
            <a:off x="0" y="5594351"/>
            <a:ext cx="12192000" cy="1263649"/>
          </a:xfrm>
          <a:prstGeom prst="rect">
            <a:avLst/>
          </a:prstGeom>
        </p:spPr>
      </p:pic>
      <p:pic>
        <p:nvPicPr>
          <p:cNvPr id="6" name="Imagem 5" descr="Torre de pedra&#10;&#10;O conteúdo gerado por IA pode estar incorreto.">
            <a:extLst>
              <a:ext uri="{FF2B5EF4-FFF2-40B4-BE49-F238E27FC236}">
                <a16:creationId xmlns:a16="http://schemas.microsoft.com/office/drawing/2014/main" id="{F5526A43-A4E5-DFFC-FD4C-749949B84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8" b="25185"/>
          <a:stretch>
            <a:fillRect/>
          </a:stretch>
        </p:blipFill>
        <p:spPr>
          <a:xfrm>
            <a:off x="7073900" y="4513832"/>
            <a:ext cx="4546600" cy="2161038"/>
          </a:xfrm>
          <a:prstGeom prst="rect">
            <a:avLst/>
          </a:prstGeom>
        </p:spPr>
      </p:pic>
      <p:pic>
        <p:nvPicPr>
          <p:cNvPr id="4" name="Imagem 3" descr="Uma imagem contendo edifício, no interior, velho, olhando&#10;&#10;O conteúdo gerado por IA pode estar incorreto.">
            <a:extLst>
              <a:ext uri="{FF2B5EF4-FFF2-40B4-BE49-F238E27FC236}">
                <a16:creationId xmlns:a16="http://schemas.microsoft.com/office/drawing/2014/main" id="{F5218CCA-DBEE-9BD2-740A-6CD867E2A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2616200"/>
            <a:ext cx="6362700" cy="42418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741ABCB-4C5A-6944-36A7-49E95D884926}"/>
              </a:ext>
            </a:extLst>
          </p:cNvPr>
          <p:cNvSpPr/>
          <p:nvPr/>
        </p:nvSpPr>
        <p:spPr>
          <a:xfrm>
            <a:off x="0" y="0"/>
            <a:ext cx="5829300" cy="6858000"/>
          </a:xfrm>
          <a:prstGeom prst="rect">
            <a:avLst/>
          </a:prstGeom>
          <a:solidFill>
            <a:srgbClr val="62170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7A80700-8732-35AD-BC18-95AF10DD0ACC}"/>
              </a:ext>
            </a:extLst>
          </p:cNvPr>
          <p:cNvSpPr txBox="1"/>
          <p:nvPr/>
        </p:nvSpPr>
        <p:spPr>
          <a:xfrm>
            <a:off x="7854950" y="140076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621708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A8BEC5C-1754-68A9-282A-D223DB76D897}"/>
              </a:ext>
            </a:extLst>
          </p:cNvPr>
          <p:cNvSpPr txBox="1"/>
          <p:nvPr/>
        </p:nvSpPr>
        <p:spPr>
          <a:xfrm>
            <a:off x="8403176" y="1208998"/>
            <a:ext cx="28296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BC3908"/>
                </a:solidFill>
                <a:latin typeface="Haettenschweiler" panose="020B0706040902060204" pitchFamily="34" charset="0"/>
              </a:rPr>
              <a:t>SUBTÍTULO</a:t>
            </a:r>
          </a:p>
        </p:txBody>
      </p:sp>
      <p:sp>
        <p:nvSpPr>
          <p:cNvPr id="9" name="Estrela: 4 Pontas 8">
            <a:extLst>
              <a:ext uri="{FF2B5EF4-FFF2-40B4-BE49-F238E27FC236}">
                <a16:creationId xmlns:a16="http://schemas.microsoft.com/office/drawing/2014/main" id="{6C652BAF-7B5D-B8F0-B244-7CE79CE57A2D}"/>
              </a:ext>
            </a:extLst>
          </p:cNvPr>
          <p:cNvSpPr/>
          <p:nvPr/>
        </p:nvSpPr>
        <p:spPr>
          <a:xfrm>
            <a:off x="6274756" y="1483800"/>
            <a:ext cx="508000" cy="508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strela: 4 Pontas 9">
            <a:extLst>
              <a:ext uri="{FF2B5EF4-FFF2-40B4-BE49-F238E27FC236}">
                <a16:creationId xmlns:a16="http://schemas.microsoft.com/office/drawing/2014/main" id="{D8E3AFD6-6967-F4DC-5C31-A0098205CC00}"/>
              </a:ext>
            </a:extLst>
          </p:cNvPr>
          <p:cNvSpPr/>
          <p:nvPr/>
        </p:nvSpPr>
        <p:spPr>
          <a:xfrm>
            <a:off x="7073900" y="1912350"/>
            <a:ext cx="404644" cy="40464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6B99AA4-51AA-ED61-BD82-11B0B59C7E2E}"/>
              </a:ext>
            </a:extLst>
          </p:cNvPr>
          <p:cNvSpPr txBox="1"/>
          <p:nvPr/>
        </p:nvSpPr>
        <p:spPr>
          <a:xfrm>
            <a:off x="69849" y="551237"/>
            <a:ext cx="5689602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4800" dirty="0">
                <a:solidFill>
                  <a:schemeClr val="bg1"/>
                </a:solidFill>
                <a:latin typeface="Haettenschweiler" panose="020B0706040902060204" pitchFamily="34" charset="0"/>
              </a:rPr>
              <a:t>Este é um espaço para um pequeno texto. </a:t>
            </a:r>
            <a:r>
              <a:rPr lang="pt-BR" sz="4800" dirty="0">
                <a:solidFill>
                  <a:srgbClr val="F6AA1C"/>
                </a:solidFill>
                <a:latin typeface="Haettenschweiler" panose="020B0706040902060204" pitchFamily="34" charset="0"/>
              </a:rPr>
              <a:t>Destaque palavras importantes</a:t>
            </a:r>
            <a:r>
              <a:rPr lang="pt-BR" sz="4800" dirty="0">
                <a:solidFill>
                  <a:schemeClr val="bg1"/>
                </a:solidFill>
                <a:latin typeface="Haettenschweiler" panose="020B0706040902060204" pitchFamily="34" charset="0"/>
              </a:rPr>
              <a:t>.</a:t>
            </a:r>
          </a:p>
        </p:txBody>
      </p:sp>
      <p:pic>
        <p:nvPicPr>
          <p:cNvPr id="12" name="Imagem 11" descr="Ícone&#10;&#10;O conteúdo gerado por IA pode estar incorreto.">
            <a:extLst>
              <a:ext uri="{FF2B5EF4-FFF2-40B4-BE49-F238E27FC236}">
                <a16:creationId xmlns:a16="http://schemas.microsoft.com/office/drawing/2014/main" id="{09650A8D-BB0C-82DB-4A42-E29E86EC25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623" y="3266943"/>
            <a:ext cx="901769" cy="901769"/>
          </a:xfrm>
          <a:prstGeom prst="rect">
            <a:avLst/>
          </a:prstGeom>
        </p:spPr>
      </p:pic>
      <p:pic>
        <p:nvPicPr>
          <p:cNvPr id="13" name="Imagem 12" descr="Ícone&#10;&#10;O conteúdo gerado por IA pode estar incorreto.">
            <a:extLst>
              <a:ext uri="{FF2B5EF4-FFF2-40B4-BE49-F238E27FC236}">
                <a16:creationId xmlns:a16="http://schemas.microsoft.com/office/drawing/2014/main" id="{6C8ADB05-5862-B2F7-8A9A-C92D1AFB17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5092603"/>
            <a:ext cx="901895" cy="901895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72D139CA-8F0C-A03D-D95D-B251D5637C51}"/>
              </a:ext>
            </a:extLst>
          </p:cNvPr>
          <p:cNvSpPr/>
          <p:nvPr/>
        </p:nvSpPr>
        <p:spPr>
          <a:xfrm>
            <a:off x="1573844" y="3369751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07C548FF-BCA3-F5DF-8060-5487888DCE2C}"/>
              </a:ext>
            </a:extLst>
          </p:cNvPr>
          <p:cNvSpPr/>
          <p:nvPr/>
        </p:nvSpPr>
        <p:spPr>
          <a:xfrm>
            <a:off x="1573844" y="5181297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</p:spTree>
    <p:extLst>
      <p:ext uri="{BB962C8B-B14F-4D97-AF65-F5344CB8AC3E}">
        <p14:creationId xmlns:p14="http://schemas.microsoft.com/office/powerpoint/2010/main" val="83631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11" grpId="0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1708">
                <a:lumMod val="5000"/>
                <a:lumOff val="95000"/>
              </a:srgbClr>
            </a:gs>
            <a:gs pos="40000">
              <a:srgbClr val="F6AA1C">
                <a:lumMod val="45000"/>
                <a:lumOff val="55000"/>
              </a:srgbClr>
            </a:gs>
            <a:gs pos="71000">
              <a:srgbClr val="BC3908">
                <a:lumMod val="45000"/>
                <a:lumOff val="55000"/>
              </a:srgbClr>
            </a:gs>
            <a:gs pos="100000">
              <a:srgbClr val="621708">
                <a:lumMod val="30000"/>
                <a:lumOff val="70000"/>
              </a:srgb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essoas em uma praia&#10;&#10;O conteúdo gerado por IA pode estar incorreto.">
            <a:extLst>
              <a:ext uri="{FF2B5EF4-FFF2-40B4-BE49-F238E27FC236}">
                <a16:creationId xmlns:a16="http://schemas.microsoft.com/office/drawing/2014/main" id="{B26545F3-EFE2-F952-086A-A2F25A72C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6" b="48437"/>
          <a:stretch>
            <a:fillRect/>
          </a:stretch>
        </p:blipFill>
        <p:spPr>
          <a:xfrm>
            <a:off x="0" y="5594351"/>
            <a:ext cx="12192000" cy="1263649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CE6B1858-1A88-9121-17AC-A91F5C464044}"/>
              </a:ext>
            </a:extLst>
          </p:cNvPr>
          <p:cNvGrpSpPr/>
          <p:nvPr/>
        </p:nvGrpSpPr>
        <p:grpSpPr>
          <a:xfrm>
            <a:off x="3873500" y="457200"/>
            <a:ext cx="8890000" cy="6235700"/>
            <a:chOff x="3873500" y="457200"/>
            <a:chExt cx="8890000" cy="62357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" name="Imagem 6" descr="Uma imagem contendo no interior, teto, quarto, edifício&#10;&#10;O conteúdo gerado por IA pode estar incorreto.">
              <a:extLst>
                <a:ext uri="{FF2B5EF4-FFF2-40B4-BE49-F238E27FC236}">
                  <a16:creationId xmlns:a16="http://schemas.microsoft.com/office/drawing/2014/main" id="{ACB95E92-DD83-EB74-5256-D862187C8F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18"/>
            <a:stretch>
              <a:fillRect/>
            </a:stretch>
          </p:blipFill>
          <p:spPr>
            <a:xfrm>
              <a:off x="5055737" y="832207"/>
              <a:ext cx="6238787" cy="3567857"/>
            </a:xfrm>
            <a:prstGeom prst="rect">
              <a:avLst/>
            </a:prstGeom>
          </p:spPr>
        </p:pic>
        <p:pic>
          <p:nvPicPr>
            <p:cNvPr id="4" name="Imagem 3" descr="Computador aberto em cima de um laptop&#10;&#10;O conteúdo gerado por IA pode estar incorreto.">
              <a:extLst>
                <a:ext uri="{FF2B5EF4-FFF2-40B4-BE49-F238E27FC236}">
                  <a16:creationId xmlns:a16="http://schemas.microsoft.com/office/drawing/2014/main" id="{4EC98DE1-728E-A2F9-F204-E16FE7515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24" t="4259" r="5556" b="4815"/>
            <a:stretch>
              <a:fillRect/>
            </a:stretch>
          </p:blipFill>
          <p:spPr>
            <a:xfrm>
              <a:off x="3873500" y="457200"/>
              <a:ext cx="8890000" cy="6235700"/>
            </a:xfrm>
            <a:prstGeom prst="rect">
              <a:avLst/>
            </a:prstGeom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F0CED797-A93A-B328-A293-FDB30C4BD79F}"/>
              </a:ext>
            </a:extLst>
          </p:cNvPr>
          <p:cNvSpPr txBox="1"/>
          <p:nvPr/>
        </p:nvSpPr>
        <p:spPr>
          <a:xfrm>
            <a:off x="349250" y="261482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621708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B074579-3737-0AB0-D88B-D5550AB0AC0F}"/>
              </a:ext>
            </a:extLst>
          </p:cNvPr>
          <p:cNvSpPr txBox="1"/>
          <p:nvPr/>
        </p:nvSpPr>
        <p:spPr>
          <a:xfrm>
            <a:off x="897476" y="1330404"/>
            <a:ext cx="28296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BC3908"/>
                </a:solidFill>
                <a:latin typeface="Haettenschweiler" panose="020B0706040902060204" pitchFamily="34" charset="0"/>
              </a:rPr>
              <a:t>SUBTÍTULO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85EE6BA-B4AF-8AEF-FEF0-B66DAC638B34}"/>
              </a:ext>
            </a:extLst>
          </p:cNvPr>
          <p:cNvSpPr txBox="1"/>
          <p:nvPr/>
        </p:nvSpPr>
        <p:spPr>
          <a:xfrm>
            <a:off x="349250" y="2788347"/>
            <a:ext cx="4448781" cy="245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800" dirty="0">
                <a:solidFill>
                  <a:srgbClr val="BC3908"/>
                </a:solidFill>
                <a:latin typeface="Haettenschweiler" panose="020B0706040902060204" pitchFamily="34" charset="0"/>
              </a:rPr>
              <a:t>Este é um espaço para um pequeno texto. </a:t>
            </a:r>
            <a:r>
              <a:rPr lang="pt-BR" sz="4800" dirty="0">
                <a:solidFill>
                  <a:srgbClr val="621708"/>
                </a:solidFill>
                <a:latin typeface="Haettenschweiler" panose="020B0706040902060204" pitchFamily="34" charset="0"/>
              </a:rPr>
              <a:t>Destaque palavras importantes</a:t>
            </a:r>
            <a:r>
              <a:rPr lang="pt-BR" sz="4800" dirty="0">
                <a:solidFill>
                  <a:srgbClr val="BC3908"/>
                </a:solidFill>
                <a:latin typeface="Haettenschweiler" panose="020B0706040902060204" pitchFamily="34" charset="0"/>
              </a:rPr>
              <a:t>.</a:t>
            </a:r>
          </a:p>
        </p:txBody>
      </p:sp>
      <p:sp>
        <p:nvSpPr>
          <p:cNvPr id="10" name="Estrela: 4 Pontas 9">
            <a:extLst>
              <a:ext uri="{FF2B5EF4-FFF2-40B4-BE49-F238E27FC236}">
                <a16:creationId xmlns:a16="http://schemas.microsoft.com/office/drawing/2014/main" id="{A96D2255-0263-BED0-D8CD-A77D4A1A5B87}"/>
              </a:ext>
            </a:extLst>
          </p:cNvPr>
          <p:cNvSpPr/>
          <p:nvPr/>
        </p:nvSpPr>
        <p:spPr>
          <a:xfrm>
            <a:off x="11552230" y="189699"/>
            <a:ext cx="508000" cy="508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strela: 4 Pontas 10">
            <a:extLst>
              <a:ext uri="{FF2B5EF4-FFF2-40B4-BE49-F238E27FC236}">
                <a16:creationId xmlns:a16="http://schemas.microsoft.com/office/drawing/2014/main" id="{F8FBE8C0-F8FF-C1AF-015B-6C2E41CBC588}"/>
              </a:ext>
            </a:extLst>
          </p:cNvPr>
          <p:cNvSpPr/>
          <p:nvPr/>
        </p:nvSpPr>
        <p:spPr>
          <a:xfrm>
            <a:off x="10964362" y="-45303"/>
            <a:ext cx="404644" cy="40464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44E65D15-21ED-9318-7F79-4D5C4F6261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4905" flipH="1">
            <a:off x="258424" y="6305008"/>
            <a:ext cx="645725" cy="8859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509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1708">
                <a:lumMod val="5000"/>
                <a:lumOff val="95000"/>
              </a:srgbClr>
            </a:gs>
            <a:gs pos="40000">
              <a:srgbClr val="F6AA1C">
                <a:lumMod val="45000"/>
                <a:lumOff val="55000"/>
              </a:srgbClr>
            </a:gs>
            <a:gs pos="71000">
              <a:srgbClr val="BC3908">
                <a:lumMod val="45000"/>
                <a:lumOff val="55000"/>
              </a:srgbClr>
            </a:gs>
            <a:gs pos="100000">
              <a:srgbClr val="621708">
                <a:lumMod val="30000"/>
                <a:lumOff val="70000"/>
              </a:srgb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ângulo isósceles 10">
            <a:extLst>
              <a:ext uri="{FF2B5EF4-FFF2-40B4-BE49-F238E27FC236}">
                <a16:creationId xmlns:a16="http://schemas.microsoft.com/office/drawing/2014/main" id="{14FC29BF-54EA-9D90-9788-771F45BDAE50}"/>
              </a:ext>
            </a:extLst>
          </p:cNvPr>
          <p:cNvSpPr/>
          <p:nvPr/>
        </p:nvSpPr>
        <p:spPr>
          <a:xfrm>
            <a:off x="8965124" y="3217075"/>
            <a:ext cx="2075380" cy="2865226"/>
          </a:xfrm>
          <a:prstGeom prst="triangle">
            <a:avLst/>
          </a:prstGeom>
          <a:solidFill>
            <a:srgbClr val="F6AA1C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isósceles 8">
            <a:extLst>
              <a:ext uri="{FF2B5EF4-FFF2-40B4-BE49-F238E27FC236}">
                <a16:creationId xmlns:a16="http://schemas.microsoft.com/office/drawing/2014/main" id="{DF2610AD-A713-D105-AC8E-354CEE9F2A9C}"/>
              </a:ext>
            </a:extLst>
          </p:cNvPr>
          <p:cNvSpPr/>
          <p:nvPr/>
        </p:nvSpPr>
        <p:spPr>
          <a:xfrm>
            <a:off x="986849" y="3170842"/>
            <a:ext cx="2075380" cy="2685427"/>
          </a:xfrm>
          <a:prstGeom prst="triangle">
            <a:avLst/>
          </a:prstGeom>
          <a:solidFill>
            <a:srgbClr val="F6AA1C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252352BF-98BF-ADA3-A356-E9EA2151EDC3}"/>
              </a:ext>
            </a:extLst>
          </p:cNvPr>
          <p:cNvSpPr/>
          <p:nvPr/>
        </p:nvSpPr>
        <p:spPr>
          <a:xfrm>
            <a:off x="4968477" y="3170841"/>
            <a:ext cx="2075380" cy="2777896"/>
          </a:xfrm>
          <a:prstGeom prst="triangle">
            <a:avLst/>
          </a:prstGeom>
          <a:solidFill>
            <a:srgbClr val="F6AA1C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Pessoas em uma praia&#10;&#10;O conteúdo gerado por IA pode estar incorreto.">
            <a:extLst>
              <a:ext uri="{FF2B5EF4-FFF2-40B4-BE49-F238E27FC236}">
                <a16:creationId xmlns:a16="http://schemas.microsoft.com/office/drawing/2014/main" id="{7BDFB4C5-63AC-EB81-71EC-A92D2BD3F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6" b="48437"/>
          <a:stretch>
            <a:fillRect/>
          </a:stretch>
        </p:blipFill>
        <p:spPr>
          <a:xfrm>
            <a:off x="0" y="5594351"/>
            <a:ext cx="12192000" cy="126364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298ECD4-9FA9-C6E4-5E80-0978A25AC621}"/>
              </a:ext>
            </a:extLst>
          </p:cNvPr>
          <p:cNvSpPr txBox="1"/>
          <p:nvPr/>
        </p:nvSpPr>
        <p:spPr>
          <a:xfrm>
            <a:off x="7854950" y="140076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621708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43AC128-0CA2-B01B-5EED-03108DFE31D5}"/>
              </a:ext>
            </a:extLst>
          </p:cNvPr>
          <p:cNvSpPr txBox="1"/>
          <p:nvPr/>
        </p:nvSpPr>
        <p:spPr>
          <a:xfrm>
            <a:off x="8403176" y="1208998"/>
            <a:ext cx="28296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BC3908"/>
                </a:solidFill>
                <a:latin typeface="Haettenschweiler" panose="020B0706040902060204" pitchFamily="34" charset="0"/>
              </a:rPr>
              <a:t>SUBTÍTULO</a:t>
            </a:r>
          </a:p>
        </p:txBody>
      </p:sp>
      <p:pic>
        <p:nvPicPr>
          <p:cNvPr id="1026" name="Picture 2" descr="Ufo PNG transparent image download, size: 620x381px">
            <a:extLst>
              <a:ext uri="{FF2B5EF4-FFF2-40B4-BE49-F238E27FC236}">
                <a16:creationId xmlns:a16="http://schemas.microsoft.com/office/drawing/2014/main" id="{B5FE81F4-963D-8EA6-71A7-46F61B2FB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55" y="2316994"/>
            <a:ext cx="2554302" cy="15696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Ufo PNG transparent image download, size: 620x381px">
            <a:extLst>
              <a:ext uri="{FF2B5EF4-FFF2-40B4-BE49-F238E27FC236}">
                <a16:creationId xmlns:a16="http://schemas.microsoft.com/office/drawing/2014/main" id="{3D907987-9B5A-01F0-695C-9140AAAD4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202" y="2316994"/>
            <a:ext cx="2554302" cy="15696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Ufo PNG transparent image download, size: 620x381px">
            <a:extLst>
              <a:ext uri="{FF2B5EF4-FFF2-40B4-BE49-F238E27FC236}">
                <a16:creationId xmlns:a16="http://schemas.microsoft.com/office/drawing/2014/main" id="{A63C1897-B792-FFF1-F536-F29AD2210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0849" y="2386013"/>
            <a:ext cx="2554302" cy="15696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4CC73A34-2F5C-BC52-7FD8-25CD8FD42860}"/>
              </a:ext>
            </a:extLst>
          </p:cNvPr>
          <p:cNvSpPr/>
          <p:nvPr/>
        </p:nvSpPr>
        <p:spPr>
          <a:xfrm>
            <a:off x="620152" y="3886654"/>
            <a:ext cx="2921000" cy="1489430"/>
          </a:xfrm>
          <a:prstGeom prst="roundRect">
            <a:avLst>
              <a:gd name="adj" fmla="val 8993"/>
            </a:avLst>
          </a:prstGeom>
          <a:solidFill>
            <a:schemeClr val="bg1"/>
          </a:solidFill>
          <a:ln>
            <a:solidFill>
              <a:srgbClr val="22090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rgbClr val="BC3908"/>
                </a:solidFill>
                <a:latin typeface="Bauhaus 93" panose="04030905020B02020C02" pitchFamily="82" charset="0"/>
              </a:rPr>
              <a:t>ASSUNTO 01</a:t>
            </a:r>
          </a:p>
          <a:p>
            <a:pPr algn="ctr">
              <a:lnSpc>
                <a:spcPct val="80000"/>
              </a:lnSpc>
            </a:pPr>
            <a:r>
              <a:rPr lang="pt-BR" sz="2400" dirty="0">
                <a:solidFill>
                  <a:srgbClr val="621708"/>
                </a:solidFill>
                <a:latin typeface="Haettenschweiler" panose="020B0706040902060204" pitchFamily="34" charset="0"/>
              </a:rPr>
              <a:t>Espaço para um pequeno texto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BF318C49-3674-6EA6-4AC0-7A70A4EE6B06}"/>
              </a:ext>
            </a:extLst>
          </p:cNvPr>
          <p:cNvSpPr/>
          <p:nvPr/>
        </p:nvSpPr>
        <p:spPr>
          <a:xfrm>
            <a:off x="4545679" y="3886654"/>
            <a:ext cx="2921000" cy="1489430"/>
          </a:xfrm>
          <a:prstGeom prst="roundRect">
            <a:avLst>
              <a:gd name="adj" fmla="val 8993"/>
            </a:avLst>
          </a:prstGeom>
          <a:solidFill>
            <a:schemeClr val="bg1"/>
          </a:solidFill>
          <a:ln>
            <a:solidFill>
              <a:srgbClr val="22090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rgbClr val="BC3908"/>
                </a:solidFill>
                <a:latin typeface="Bauhaus 93" panose="04030905020B02020C02" pitchFamily="82" charset="0"/>
              </a:rPr>
              <a:t>ASSUNTO 02</a:t>
            </a:r>
          </a:p>
          <a:p>
            <a:pPr algn="ctr">
              <a:lnSpc>
                <a:spcPct val="80000"/>
              </a:lnSpc>
            </a:pPr>
            <a:r>
              <a:rPr lang="pt-BR" sz="2400" dirty="0">
                <a:solidFill>
                  <a:srgbClr val="621708"/>
                </a:solidFill>
                <a:latin typeface="Haettenschweiler" panose="020B0706040902060204" pitchFamily="34" charset="0"/>
              </a:rPr>
              <a:t>Espaço para um pequeno texto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B44C92C5-88B8-0C6E-F8E9-6206BD24C970}"/>
              </a:ext>
            </a:extLst>
          </p:cNvPr>
          <p:cNvSpPr/>
          <p:nvPr/>
        </p:nvSpPr>
        <p:spPr>
          <a:xfrm>
            <a:off x="8403176" y="3886654"/>
            <a:ext cx="2921000" cy="1489430"/>
          </a:xfrm>
          <a:prstGeom prst="roundRect">
            <a:avLst>
              <a:gd name="adj" fmla="val 8993"/>
            </a:avLst>
          </a:prstGeom>
          <a:solidFill>
            <a:schemeClr val="bg1"/>
          </a:solidFill>
          <a:ln>
            <a:solidFill>
              <a:srgbClr val="22090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rgbClr val="BC3908"/>
                </a:solidFill>
                <a:latin typeface="Bauhaus 93" panose="04030905020B02020C02" pitchFamily="82" charset="0"/>
              </a:rPr>
              <a:t>ASSUNTO 03</a:t>
            </a:r>
          </a:p>
          <a:p>
            <a:pPr algn="ctr">
              <a:lnSpc>
                <a:spcPct val="80000"/>
              </a:lnSpc>
            </a:pPr>
            <a:r>
              <a:rPr lang="pt-BR" sz="2400" dirty="0">
                <a:solidFill>
                  <a:srgbClr val="621708"/>
                </a:solidFill>
                <a:latin typeface="Haettenschweiler" panose="020B0706040902060204" pitchFamily="34" charset="0"/>
              </a:rPr>
              <a:t>Espaço para um pequeno texto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2E1EF52-5AEA-75D9-44C1-EFB9E1ED5F5D}"/>
              </a:ext>
            </a:extLst>
          </p:cNvPr>
          <p:cNvSpPr txBox="1"/>
          <p:nvPr/>
        </p:nvSpPr>
        <p:spPr>
          <a:xfrm>
            <a:off x="620152" y="451868"/>
            <a:ext cx="5746750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800" dirty="0">
                <a:solidFill>
                  <a:srgbClr val="BC3908"/>
                </a:solidFill>
                <a:latin typeface="Haettenschweiler" panose="020B0706040902060204" pitchFamily="34" charset="0"/>
              </a:rPr>
              <a:t>Este é um espaço para um pequeno texto. </a:t>
            </a:r>
            <a:r>
              <a:rPr lang="pt-BR" sz="4800" dirty="0">
                <a:solidFill>
                  <a:srgbClr val="621708"/>
                </a:solidFill>
                <a:latin typeface="Haettenschweiler" panose="020B0706040902060204" pitchFamily="34" charset="0"/>
              </a:rPr>
              <a:t>Destaque palavras importantes</a:t>
            </a:r>
            <a:r>
              <a:rPr lang="pt-BR" sz="4800" dirty="0">
                <a:solidFill>
                  <a:srgbClr val="BC3908"/>
                </a:solidFill>
                <a:latin typeface="Haettenschweiler" panose="020B0706040902060204" pitchFamily="34" charset="0"/>
              </a:rPr>
              <a:t>.</a:t>
            </a:r>
          </a:p>
        </p:txBody>
      </p:sp>
      <p:sp>
        <p:nvSpPr>
          <p:cNvPr id="16" name="Estrela: 4 Pontas 15">
            <a:extLst>
              <a:ext uri="{FF2B5EF4-FFF2-40B4-BE49-F238E27FC236}">
                <a16:creationId xmlns:a16="http://schemas.microsoft.com/office/drawing/2014/main" id="{82B524E0-C939-E3EA-E4D5-72EC68200DD0}"/>
              </a:ext>
            </a:extLst>
          </p:cNvPr>
          <p:cNvSpPr/>
          <p:nvPr/>
        </p:nvSpPr>
        <p:spPr>
          <a:xfrm>
            <a:off x="6207038" y="196692"/>
            <a:ext cx="508000" cy="508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strela: 4 Pontas 16">
            <a:extLst>
              <a:ext uri="{FF2B5EF4-FFF2-40B4-BE49-F238E27FC236}">
                <a16:creationId xmlns:a16="http://schemas.microsoft.com/office/drawing/2014/main" id="{18E95AEA-8651-C407-38E6-D5FF4A33DC01}"/>
              </a:ext>
            </a:extLst>
          </p:cNvPr>
          <p:cNvSpPr/>
          <p:nvPr/>
        </p:nvSpPr>
        <p:spPr>
          <a:xfrm>
            <a:off x="7006182" y="625242"/>
            <a:ext cx="404644" cy="40464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8F28D250-8122-67E6-D486-9468DE288C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5061">
            <a:off x="11216900" y="6262576"/>
            <a:ext cx="645725" cy="8859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341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nodeType="clickEffect" p14:presetBounceEnd="2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4000">
                                          <p:cBhvr additive="base">
                                            <p:cTn id="19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4000">
                                          <p:cBhvr additive="base">
                                            <p:cTn id="20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" presetClass="entr" presetSubtype="1" fill="hold" nodeType="clickEffect" p14:presetBounceEnd="2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4000">
                                          <p:cBhvr additive="base">
                                            <p:cTn id="3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4000">
                                          <p:cBhvr additive="base">
                                            <p:cTn id="3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2" fill="hold" nodeType="clickEffect" p14:presetBounceEnd="2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4000">
                                          <p:cBhvr additive="base">
                                            <p:cTn id="4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4000">
                                          <p:cBhvr additive="base">
                                            <p:cTn id="4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3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9" grpId="0" animBg="1"/>
          <p:bldP spid="10" grpId="0" animBg="1"/>
          <p:bldP spid="3" grpId="0"/>
          <p:bldP spid="4" grpId="0"/>
          <p:bldP spid="12" grpId="0" animBg="1"/>
          <p:bldP spid="13" grpId="0" animBg="1"/>
          <p:bldP spid="14" grpId="0" animBg="1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3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9" grpId="0" animBg="1"/>
          <p:bldP spid="10" grpId="0" animBg="1"/>
          <p:bldP spid="3" grpId="0"/>
          <p:bldP spid="4" grpId="0"/>
          <p:bldP spid="12" grpId="0" animBg="1"/>
          <p:bldP spid="13" grpId="0" animBg="1"/>
          <p:bldP spid="14" grpId="0" animBg="1"/>
          <p:bldP spid="15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1708">
                <a:lumMod val="5000"/>
                <a:lumOff val="95000"/>
              </a:srgbClr>
            </a:gs>
            <a:gs pos="40000">
              <a:srgbClr val="F6AA1C">
                <a:lumMod val="45000"/>
                <a:lumOff val="55000"/>
              </a:srgbClr>
            </a:gs>
            <a:gs pos="71000">
              <a:srgbClr val="BC3908">
                <a:lumMod val="45000"/>
                <a:lumOff val="55000"/>
              </a:srgbClr>
            </a:gs>
            <a:gs pos="100000">
              <a:srgbClr val="621708">
                <a:lumMod val="30000"/>
                <a:lumOff val="70000"/>
              </a:srgb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essoas em uma praia&#10;&#10;O conteúdo gerado por IA pode estar incorreto.">
            <a:extLst>
              <a:ext uri="{FF2B5EF4-FFF2-40B4-BE49-F238E27FC236}">
                <a16:creationId xmlns:a16="http://schemas.microsoft.com/office/drawing/2014/main" id="{4C78EE41-BC04-3A36-D2DC-2689186C2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6" b="48437"/>
          <a:stretch>
            <a:fillRect/>
          </a:stretch>
        </p:blipFill>
        <p:spPr>
          <a:xfrm>
            <a:off x="0" y="5594351"/>
            <a:ext cx="12192000" cy="1263649"/>
          </a:xfrm>
          <a:prstGeom prst="rect">
            <a:avLst/>
          </a:prstGeom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id="{C270C0F3-29CD-2EB1-7A88-18C021552140}"/>
              </a:ext>
            </a:extLst>
          </p:cNvPr>
          <p:cNvGrpSpPr/>
          <p:nvPr/>
        </p:nvGrpSpPr>
        <p:grpSpPr>
          <a:xfrm>
            <a:off x="4261697" y="542263"/>
            <a:ext cx="3484919" cy="5875284"/>
            <a:chOff x="963015" y="350891"/>
            <a:chExt cx="3484919" cy="587528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2" name="Imagem 11" descr="Uma imagem contendo pessoa, quarto, quarto de hospital, mesa&#10;&#10;O conteúdo gerado por IA pode estar incorreto.">
              <a:extLst>
                <a:ext uri="{FF2B5EF4-FFF2-40B4-BE49-F238E27FC236}">
                  <a16:creationId xmlns:a16="http://schemas.microsoft.com/office/drawing/2014/main" id="{A538B603-B730-0DE2-2ED0-0252DD345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94" r="5889"/>
            <a:stretch>
              <a:fillRect/>
            </a:stretch>
          </p:blipFill>
          <p:spPr>
            <a:xfrm>
              <a:off x="1469205" y="868167"/>
              <a:ext cx="2599362" cy="4643992"/>
            </a:xfrm>
            <a:prstGeom prst="rect">
              <a:avLst/>
            </a:prstGeom>
          </p:spPr>
        </p:pic>
        <p:pic>
          <p:nvPicPr>
            <p:cNvPr id="6" name="Imagem 5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8CE4CCC0-0C08-523A-7DA0-92426BCD5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74" t="5249" r="13803" b="9080"/>
            <a:stretch>
              <a:fillRect/>
            </a:stretch>
          </p:blipFill>
          <p:spPr>
            <a:xfrm>
              <a:off x="963015" y="350891"/>
              <a:ext cx="3484919" cy="5875284"/>
            </a:xfrm>
            <a:prstGeom prst="rect">
              <a:avLst/>
            </a:prstGeom>
          </p:spPr>
        </p:pic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1D3CF8D-23C7-48DB-6CA6-5B9E59F62BE6}"/>
              </a:ext>
            </a:extLst>
          </p:cNvPr>
          <p:cNvSpPr txBox="1"/>
          <p:nvPr/>
        </p:nvSpPr>
        <p:spPr>
          <a:xfrm>
            <a:off x="349250" y="261482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621708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661CE93-C14B-2AFD-C3E7-D9B7CBB16879}"/>
              </a:ext>
            </a:extLst>
          </p:cNvPr>
          <p:cNvSpPr txBox="1"/>
          <p:nvPr/>
        </p:nvSpPr>
        <p:spPr>
          <a:xfrm>
            <a:off x="897476" y="1330404"/>
            <a:ext cx="28296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BC3908"/>
                </a:solidFill>
                <a:latin typeface="Haettenschweiler" panose="020B0706040902060204" pitchFamily="34" charset="0"/>
              </a:rPr>
              <a:t>SUBTÍTULO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294E7A82-9757-A284-4E36-F30E1C3C8B82}"/>
              </a:ext>
            </a:extLst>
          </p:cNvPr>
          <p:cNvSpPr/>
          <p:nvPr/>
        </p:nvSpPr>
        <p:spPr>
          <a:xfrm>
            <a:off x="696616" y="3117652"/>
            <a:ext cx="3231339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pic>
        <p:nvPicPr>
          <p:cNvPr id="16" name="Imagem 15" descr="Ícone&#10;&#10;O conteúdo gerado por IA pode estar incorreto.">
            <a:extLst>
              <a:ext uri="{FF2B5EF4-FFF2-40B4-BE49-F238E27FC236}">
                <a16:creationId xmlns:a16="http://schemas.microsoft.com/office/drawing/2014/main" id="{C3DB780C-500B-CE6A-06F0-3EF8224E3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250" y="2960036"/>
            <a:ext cx="901769" cy="901769"/>
          </a:xfrm>
          <a:prstGeom prst="rect">
            <a:avLst/>
          </a:prstGeom>
        </p:spPr>
      </p:pic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F09254FF-FBF9-0D8D-0BBF-D4386483BE7D}"/>
              </a:ext>
            </a:extLst>
          </p:cNvPr>
          <p:cNvSpPr/>
          <p:nvPr/>
        </p:nvSpPr>
        <p:spPr>
          <a:xfrm>
            <a:off x="696616" y="4541057"/>
            <a:ext cx="3231339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pic>
        <p:nvPicPr>
          <p:cNvPr id="17" name="Imagem 16" descr="Ícone&#10;&#10;O conteúdo gerado por IA pode estar incorreto.">
            <a:extLst>
              <a:ext uri="{FF2B5EF4-FFF2-40B4-BE49-F238E27FC236}">
                <a16:creationId xmlns:a16="http://schemas.microsoft.com/office/drawing/2014/main" id="{E383FF0C-7DDD-F1DD-2606-CC43D4D48E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74" y="4415755"/>
            <a:ext cx="901895" cy="901895"/>
          </a:xfrm>
          <a:prstGeom prst="rect">
            <a:avLst/>
          </a:prstGeom>
        </p:spPr>
      </p:pic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F634FF11-733F-0587-04C8-80245FA07732}"/>
              </a:ext>
            </a:extLst>
          </p:cNvPr>
          <p:cNvSpPr/>
          <p:nvPr/>
        </p:nvSpPr>
        <p:spPr>
          <a:xfrm>
            <a:off x="7746616" y="1416352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DAB9402E-9D7D-1BAD-F356-304D0ACAAF27}"/>
              </a:ext>
            </a:extLst>
          </p:cNvPr>
          <p:cNvSpPr/>
          <p:nvPr/>
        </p:nvSpPr>
        <p:spPr>
          <a:xfrm>
            <a:off x="7746616" y="2815241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7C57A101-75B7-1433-E14E-413DFCD6D88D}"/>
              </a:ext>
            </a:extLst>
          </p:cNvPr>
          <p:cNvSpPr/>
          <p:nvPr/>
        </p:nvSpPr>
        <p:spPr>
          <a:xfrm>
            <a:off x="7746616" y="4214130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pic>
        <p:nvPicPr>
          <p:cNvPr id="20" name="Imagem 19" descr="Uma imagem contendo relógio&#10;&#10;O conteúdo gerado por IA pode estar incorreto.">
            <a:extLst>
              <a:ext uri="{FF2B5EF4-FFF2-40B4-BE49-F238E27FC236}">
                <a16:creationId xmlns:a16="http://schemas.microsoft.com/office/drawing/2014/main" id="{EC5DA54F-25C9-9AE2-5F43-6D6018BCD7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4657" y="1285094"/>
            <a:ext cx="949325" cy="949325"/>
          </a:xfrm>
          <a:prstGeom prst="rect">
            <a:avLst/>
          </a:prstGeom>
        </p:spPr>
      </p:pic>
      <p:pic>
        <p:nvPicPr>
          <p:cNvPr id="21" name="Imagem 20" descr="Uma imagem contendo relógio&#10;&#10;O conteúdo gerado por IA pode estar incorreto.">
            <a:extLst>
              <a:ext uri="{FF2B5EF4-FFF2-40B4-BE49-F238E27FC236}">
                <a16:creationId xmlns:a16="http://schemas.microsoft.com/office/drawing/2014/main" id="{658806A8-2114-B8FB-EE0A-A45E00C392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4656" y="2675744"/>
            <a:ext cx="949325" cy="949325"/>
          </a:xfrm>
          <a:prstGeom prst="rect">
            <a:avLst/>
          </a:prstGeom>
        </p:spPr>
      </p:pic>
      <p:pic>
        <p:nvPicPr>
          <p:cNvPr id="22" name="Imagem 21" descr="Uma imagem contendo relógio&#10;&#10;O conteúdo gerado por IA pode estar incorreto.">
            <a:extLst>
              <a:ext uri="{FF2B5EF4-FFF2-40B4-BE49-F238E27FC236}">
                <a16:creationId xmlns:a16="http://schemas.microsoft.com/office/drawing/2014/main" id="{6AB222F6-8652-6823-3019-8CEF2CCF5E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4655" y="4066394"/>
            <a:ext cx="949325" cy="949325"/>
          </a:xfrm>
          <a:prstGeom prst="rect">
            <a:avLst/>
          </a:prstGeom>
        </p:spPr>
      </p:pic>
      <p:sp>
        <p:nvSpPr>
          <p:cNvPr id="26" name="Estrela: 4 Pontas 25">
            <a:extLst>
              <a:ext uri="{FF2B5EF4-FFF2-40B4-BE49-F238E27FC236}">
                <a16:creationId xmlns:a16="http://schemas.microsoft.com/office/drawing/2014/main" id="{0238E0E5-4401-7B74-F9AC-CB3FCECF6D6E}"/>
              </a:ext>
            </a:extLst>
          </p:cNvPr>
          <p:cNvSpPr/>
          <p:nvPr/>
        </p:nvSpPr>
        <p:spPr>
          <a:xfrm>
            <a:off x="10555150" y="212897"/>
            <a:ext cx="508000" cy="508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strela: 4 Pontas 26">
            <a:extLst>
              <a:ext uri="{FF2B5EF4-FFF2-40B4-BE49-F238E27FC236}">
                <a16:creationId xmlns:a16="http://schemas.microsoft.com/office/drawing/2014/main" id="{FFA5CDBB-3FC8-1B8F-418E-00A5A8654CE6}"/>
              </a:ext>
            </a:extLst>
          </p:cNvPr>
          <p:cNvSpPr/>
          <p:nvPr/>
        </p:nvSpPr>
        <p:spPr>
          <a:xfrm>
            <a:off x="11354294" y="641447"/>
            <a:ext cx="404644" cy="40464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8" name="Imagem 27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99E55BCF-0261-003E-47BB-1C075876CB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4905" flipH="1">
            <a:off x="258424" y="6305008"/>
            <a:ext cx="645725" cy="8859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12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 animBg="1"/>
      <p:bldP spid="19" grpId="0" animBg="1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1708">
                <a:lumMod val="5000"/>
                <a:lumOff val="95000"/>
              </a:srgbClr>
            </a:gs>
            <a:gs pos="40000">
              <a:srgbClr val="F6AA1C">
                <a:lumMod val="45000"/>
                <a:lumOff val="55000"/>
              </a:srgbClr>
            </a:gs>
            <a:gs pos="71000">
              <a:srgbClr val="BC3908">
                <a:lumMod val="45000"/>
                <a:lumOff val="55000"/>
              </a:srgbClr>
            </a:gs>
            <a:gs pos="100000">
              <a:srgbClr val="621708">
                <a:lumMod val="30000"/>
                <a:lumOff val="70000"/>
              </a:srgb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BA5DA4C-3584-4E44-1446-A15A4B45269A}"/>
              </a:ext>
            </a:extLst>
          </p:cNvPr>
          <p:cNvSpPr txBox="1"/>
          <p:nvPr/>
        </p:nvSpPr>
        <p:spPr>
          <a:xfrm>
            <a:off x="7854950" y="140076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621708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528AC08-22EB-A21D-B968-CA0A190CC588}"/>
              </a:ext>
            </a:extLst>
          </p:cNvPr>
          <p:cNvSpPr txBox="1"/>
          <p:nvPr/>
        </p:nvSpPr>
        <p:spPr>
          <a:xfrm>
            <a:off x="8403176" y="1208998"/>
            <a:ext cx="28296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BC3908"/>
                </a:solidFill>
                <a:latin typeface="Haettenschweiler" panose="020B0706040902060204" pitchFamily="34" charset="0"/>
              </a:rPr>
              <a:t>SUBTÍTULO</a:t>
            </a:r>
          </a:p>
        </p:txBody>
      </p:sp>
      <p:pic>
        <p:nvPicPr>
          <p:cNvPr id="5" name="Imagem 4" descr="Uma imagem contendo no interior, teto, quarto, edifício&#10;&#10;O conteúdo gerado por IA pode estar incorreto.">
            <a:extLst>
              <a:ext uri="{FF2B5EF4-FFF2-40B4-BE49-F238E27FC236}">
                <a16:creationId xmlns:a16="http://schemas.microsoft.com/office/drawing/2014/main" id="{B7E35877-94B5-FDE5-3763-82004466C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/>
          <a:stretch>
            <a:fillRect/>
          </a:stretch>
        </p:blipFill>
        <p:spPr>
          <a:xfrm>
            <a:off x="219670" y="1956316"/>
            <a:ext cx="4875610" cy="4649519"/>
          </a:xfrm>
          <a:prstGeom prst="ellipse">
            <a:avLst/>
          </a:prstGeom>
          <a:ln w="57150">
            <a:solidFill>
              <a:srgbClr val="F6AA1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E02A6E9-65FB-2FF6-8484-CC1183915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72" b="18272"/>
          <a:stretch/>
        </p:blipFill>
        <p:spPr>
          <a:xfrm>
            <a:off x="2952009" y="252165"/>
            <a:ext cx="4144713" cy="3952515"/>
          </a:xfrm>
          <a:prstGeom prst="ellipse">
            <a:avLst/>
          </a:prstGeom>
          <a:ln w="57150">
            <a:solidFill>
              <a:srgbClr val="62170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529EFE6-E7DD-4E4C-DBCF-ABE62BED29B9}"/>
              </a:ext>
            </a:extLst>
          </p:cNvPr>
          <p:cNvSpPr txBox="1"/>
          <p:nvPr/>
        </p:nvSpPr>
        <p:spPr>
          <a:xfrm>
            <a:off x="6907243" y="3601140"/>
            <a:ext cx="5065087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5400" dirty="0">
                <a:solidFill>
                  <a:schemeClr val="bg1"/>
                </a:solidFill>
                <a:latin typeface="Haettenschweiler" panose="020B0706040902060204" pitchFamily="34" charset="0"/>
              </a:rPr>
              <a:t>Este é um espaço para um pequeno texto. </a:t>
            </a:r>
            <a:r>
              <a:rPr lang="pt-BR" sz="5400" dirty="0">
                <a:solidFill>
                  <a:srgbClr val="621708"/>
                </a:solidFill>
                <a:latin typeface="Haettenschweiler" panose="020B0706040902060204" pitchFamily="34" charset="0"/>
              </a:rPr>
              <a:t>Destaque palavras importantes</a:t>
            </a:r>
            <a:r>
              <a:rPr lang="pt-BR" sz="5400" dirty="0">
                <a:solidFill>
                  <a:schemeClr val="bg1"/>
                </a:solidFill>
                <a:latin typeface="Haettenschweiler" panose="020B0706040902060204" pitchFamily="34" charset="0"/>
              </a:rPr>
              <a:t>.</a:t>
            </a:r>
          </a:p>
        </p:txBody>
      </p:sp>
      <p:sp>
        <p:nvSpPr>
          <p:cNvPr id="8" name="Estrela: 4 Pontas 7">
            <a:extLst>
              <a:ext uri="{FF2B5EF4-FFF2-40B4-BE49-F238E27FC236}">
                <a16:creationId xmlns:a16="http://schemas.microsoft.com/office/drawing/2014/main" id="{FD49B989-F443-A9A7-3344-5C9E479BD7E7}"/>
              </a:ext>
            </a:extLst>
          </p:cNvPr>
          <p:cNvSpPr/>
          <p:nvPr/>
        </p:nvSpPr>
        <p:spPr>
          <a:xfrm>
            <a:off x="332364" y="375804"/>
            <a:ext cx="508000" cy="508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trela: 4 Pontas 8">
            <a:extLst>
              <a:ext uri="{FF2B5EF4-FFF2-40B4-BE49-F238E27FC236}">
                <a16:creationId xmlns:a16="http://schemas.microsoft.com/office/drawing/2014/main" id="{B5517236-91B8-545B-2B3F-4D91B13B2028}"/>
              </a:ext>
            </a:extLst>
          </p:cNvPr>
          <p:cNvSpPr/>
          <p:nvPr/>
        </p:nvSpPr>
        <p:spPr>
          <a:xfrm>
            <a:off x="1131508" y="804354"/>
            <a:ext cx="404644" cy="40464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5D66CFBA-5B7C-5098-EE57-428769067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94798" flipH="1">
            <a:off x="5375611" y="5432070"/>
            <a:ext cx="1711089" cy="23475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567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44444E-6 L -0.00013 0.043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19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17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>
            <a:extLst>
              <a:ext uri="{FF2B5EF4-FFF2-40B4-BE49-F238E27FC236}">
                <a16:creationId xmlns:a16="http://schemas.microsoft.com/office/drawing/2014/main" id="{2E4A54BA-D18B-BA53-8AE1-0297F75C197F}"/>
              </a:ext>
            </a:extLst>
          </p:cNvPr>
          <p:cNvGrpSpPr/>
          <p:nvPr/>
        </p:nvGrpSpPr>
        <p:grpSpPr>
          <a:xfrm>
            <a:off x="797960" y="493159"/>
            <a:ext cx="10654301" cy="6082301"/>
            <a:chOff x="797960" y="493159"/>
            <a:chExt cx="10654301" cy="6082301"/>
          </a:xfrm>
        </p:grpSpPr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B50EFFFD-5DDA-1EAE-BA8B-8C9DDBCF5A0C}"/>
                </a:ext>
              </a:extLst>
            </p:cNvPr>
            <p:cNvSpPr/>
            <p:nvPr/>
          </p:nvSpPr>
          <p:spPr>
            <a:xfrm>
              <a:off x="797960" y="493159"/>
              <a:ext cx="10654301" cy="6082301"/>
            </a:xfrm>
            <a:prstGeom prst="roundRect">
              <a:avLst>
                <a:gd name="adj" fmla="val 3998"/>
              </a:avLst>
            </a:prstGeom>
            <a:solidFill>
              <a:schemeClr val="bg1"/>
            </a:solidFill>
            <a:ln>
              <a:solidFill>
                <a:srgbClr val="F6AA1C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A5CAA03F-8869-2A36-63B7-C9307E4F6650}"/>
                </a:ext>
              </a:extLst>
            </p:cNvPr>
            <p:cNvSpPr txBox="1"/>
            <p:nvPr/>
          </p:nvSpPr>
          <p:spPr>
            <a:xfrm>
              <a:off x="2794571" y="2519553"/>
              <a:ext cx="682207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6000" dirty="0">
                  <a:solidFill>
                    <a:srgbClr val="BC3908"/>
                  </a:solidFill>
                  <a:latin typeface="Haettenschweiler" panose="020B0706040902060204" pitchFamily="34" charset="0"/>
                </a:rPr>
                <a:t>Insira uma frase </a:t>
              </a:r>
              <a:r>
                <a:rPr lang="pt-BR" sz="6000" dirty="0">
                  <a:solidFill>
                    <a:srgbClr val="621708"/>
                  </a:solidFill>
                  <a:latin typeface="Haettenschweiler" panose="020B0706040902060204" pitchFamily="34" charset="0"/>
                </a:rPr>
                <a:t>impactante</a:t>
              </a:r>
              <a:r>
                <a:rPr lang="pt-BR" sz="6000" dirty="0">
                  <a:solidFill>
                    <a:srgbClr val="BC3908"/>
                  </a:solidFill>
                  <a:latin typeface="Haettenschweiler" panose="020B0706040902060204" pitchFamily="34" charset="0"/>
                </a:rPr>
                <a:t> para encerrar sua apresentação.</a:t>
              </a:r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B4948B42-CBB3-FA2C-CE2B-E9A48F2524CB}"/>
                </a:ext>
              </a:extLst>
            </p:cNvPr>
            <p:cNvSpPr txBox="1"/>
            <p:nvPr/>
          </p:nvSpPr>
          <p:spPr>
            <a:xfrm>
              <a:off x="3211031" y="1968876"/>
              <a:ext cx="1127232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500" dirty="0">
                  <a:solidFill>
                    <a:srgbClr val="621708"/>
                  </a:solidFill>
                  <a:latin typeface="Bauhaus 93" panose="04030905020B02020C02" pitchFamily="82" charset="0"/>
                </a:rPr>
                <a:t>“</a:t>
              </a: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B28A088D-FF1A-D6A8-59EB-FBF755DA5AC2}"/>
                </a:ext>
              </a:extLst>
            </p:cNvPr>
            <p:cNvSpPr txBox="1"/>
            <p:nvPr/>
          </p:nvSpPr>
          <p:spPr>
            <a:xfrm>
              <a:off x="4379395" y="5965359"/>
              <a:ext cx="6822076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sz="3200" dirty="0">
                  <a:solidFill>
                    <a:srgbClr val="621708"/>
                  </a:solidFill>
                  <a:latin typeface="Haettenschweiler" panose="020B0706040902060204" pitchFamily="34" charset="0"/>
                </a:rPr>
                <a:t>- Autor da Frase</a:t>
              </a:r>
            </a:p>
          </p:txBody>
        </p:sp>
      </p:grpSp>
      <p:pic>
        <p:nvPicPr>
          <p:cNvPr id="6" name="Picture 2" descr="Ufo PNG transparent image download, size: 620x381px">
            <a:extLst>
              <a:ext uri="{FF2B5EF4-FFF2-40B4-BE49-F238E27FC236}">
                <a16:creationId xmlns:a16="http://schemas.microsoft.com/office/drawing/2014/main" id="{5E9A3801-EABF-5BB4-798B-C38EA94F3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2629">
            <a:off x="24512" y="-169522"/>
            <a:ext cx="2554302" cy="15696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trela: 4 Pontas 6">
            <a:extLst>
              <a:ext uri="{FF2B5EF4-FFF2-40B4-BE49-F238E27FC236}">
                <a16:creationId xmlns:a16="http://schemas.microsoft.com/office/drawing/2014/main" id="{86F48D4B-4A58-64F2-2ECF-030F756E839C}"/>
              </a:ext>
            </a:extLst>
          </p:cNvPr>
          <p:cNvSpPr/>
          <p:nvPr/>
        </p:nvSpPr>
        <p:spPr>
          <a:xfrm>
            <a:off x="11552450" y="151252"/>
            <a:ext cx="508000" cy="508000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strela: 4 Pontas 7">
            <a:extLst>
              <a:ext uri="{FF2B5EF4-FFF2-40B4-BE49-F238E27FC236}">
                <a16:creationId xmlns:a16="http://schemas.microsoft.com/office/drawing/2014/main" id="{305E2E67-E02C-26BB-C5F4-8D30AD3782C9}"/>
              </a:ext>
            </a:extLst>
          </p:cNvPr>
          <p:cNvSpPr/>
          <p:nvPr/>
        </p:nvSpPr>
        <p:spPr>
          <a:xfrm>
            <a:off x="11249939" y="733915"/>
            <a:ext cx="404644" cy="404644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9C51C605-E0FB-97E9-7F6E-4F5468787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94798" flipH="1">
            <a:off x="148310" y="4791595"/>
            <a:ext cx="1711089" cy="23475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81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repeatCount="indefinite" accel="50000" decel="50000" autoRev="1" fill="remove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4.07407E-6 L -0.00013 0.04398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21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 p14:presetBounceEnd="2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4000">
                                          <p:cBhvr additive="base">
                                            <p:cTn id="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4000">
                                          <p:cBhvr additive="base">
                                            <p:cTn id="1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14" presetClass="entr" presetSubtype="1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repeatCount="indefinite" accel="50000" decel="50000" autoRev="1" fill="remove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4.07407E-6 L -0.00013 0.04398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21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14" presetClass="entr" presetSubtype="1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09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Modelo 3D 1" descr="Marte">
                <a:extLst>
                  <a:ext uri="{FF2B5EF4-FFF2-40B4-BE49-F238E27FC236}">
                    <a16:creationId xmlns:a16="http://schemas.microsoft.com/office/drawing/2014/main" id="{A3BA1CAE-53ED-F1C6-19FB-ED2B2352F32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33037225"/>
                  </p:ext>
                </p:extLst>
              </p:nvPr>
            </p:nvGraphicFramePr>
            <p:xfrm>
              <a:off x="7865444" y="-2247900"/>
              <a:ext cx="5568285" cy="5568284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5568285" cy="5568284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2152323" ay="4595206" az="2107374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100881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Modelo 3D 1" descr="Marte">
                <a:extLst>
                  <a:ext uri="{FF2B5EF4-FFF2-40B4-BE49-F238E27FC236}">
                    <a16:creationId xmlns:a16="http://schemas.microsoft.com/office/drawing/2014/main" id="{A3BA1CAE-53ED-F1C6-19FB-ED2B2352F32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65444" y="-2247900"/>
                <a:ext cx="5568285" cy="556828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CaixaDeTexto 2">
            <a:extLst>
              <a:ext uri="{FF2B5EF4-FFF2-40B4-BE49-F238E27FC236}">
                <a16:creationId xmlns:a16="http://schemas.microsoft.com/office/drawing/2014/main" id="{E4BDFA40-7550-4CDA-4CED-065CCCFEC727}"/>
              </a:ext>
            </a:extLst>
          </p:cNvPr>
          <p:cNvSpPr txBox="1"/>
          <p:nvPr/>
        </p:nvSpPr>
        <p:spPr>
          <a:xfrm>
            <a:off x="562428" y="328879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chemeClr val="bg1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4" name="Estrela: 4 Pontas 3">
            <a:extLst>
              <a:ext uri="{FF2B5EF4-FFF2-40B4-BE49-F238E27FC236}">
                <a16:creationId xmlns:a16="http://schemas.microsoft.com/office/drawing/2014/main" id="{1CBBDC56-368A-338D-AF0A-AF077117755E}"/>
              </a:ext>
            </a:extLst>
          </p:cNvPr>
          <p:cNvSpPr/>
          <p:nvPr/>
        </p:nvSpPr>
        <p:spPr>
          <a:xfrm>
            <a:off x="562428" y="2180770"/>
            <a:ext cx="911014" cy="91101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trela: 4 Pontas 4">
            <a:extLst>
              <a:ext uri="{FF2B5EF4-FFF2-40B4-BE49-F238E27FC236}">
                <a16:creationId xmlns:a16="http://schemas.microsoft.com/office/drawing/2014/main" id="{0C8673D7-D81A-CA77-A6EA-EC1C88CA28C4}"/>
              </a:ext>
            </a:extLst>
          </p:cNvPr>
          <p:cNvSpPr/>
          <p:nvPr/>
        </p:nvSpPr>
        <p:spPr>
          <a:xfrm>
            <a:off x="562428" y="3813627"/>
            <a:ext cx="911014" cy="91101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strela: 4 Pontas 5">
            <a:extLst>
              <a:ext uri="{FF2B5EF4-FFF2-40B4-BE49-F238E27FC236}">
                <a16:creationId xmlns:a16="http://schemas.microsoft.com/office/drawing/2014/main" id="{BA41BB62-9101-E744-4A2F-8C3ED9C7D40D}"/>
              </a:ext>
            </a:extLst>
          </p:cNvPr>
          <p:cNvSpPr/>
          <p:nvPr/>
        </p:nvSpPr>
        <p:spPr>
          <a:xfrm>
            <a:off x="562428" y="5446484"/>
            <a:ext cx="911014" cy="91101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trela: 4 Pontas 6">
            <a:extLst>
              <a:ext uri="{FF2B5EF4-FFF2-40B4-BE49-F238E27FC236}">
                <a16:creationId xmlns:a16="http://schemas.microsoft.com/office/drawing/2014/main" id="{12C8CD00-79D8-D809-CCD2-D343EA8A5008}"/>
              </a:ext>
            </a:extLst>
          </p:cNvPr>
          <p:cNvSpPr/>
          <p:nvPr/>
        </p:nvSpPr>
        <p:spPr>
          <a:xfrm>
            <a:off x="5838371" y="3813627"/>
            <a:ext cx="911014" cy="91101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strela: 4 Pontas 7">
            <a:extLst>
              <a:ext uri="{FF2B5EF4-FFF2-40B4-BE49-F238E27FC236}">
                <a16:creationId xmlns:a16="http://schemas.microsoft.com/office/drawing/2014/main" id="{D3210B3A-BBD1-7870-6B2B-043C614429C9}"/>
              </a:ext>
            </a:extLst>
          </p:cNvPr>
          <p:cNvSpPr/>
          <p:nvPr/>
        </p:nvSpPr>
        <p:spPr>
          <a:xfrm>
            <a:off x="5838371" y="5446484"/>
            <a:ext cx="911014" cy="91101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0A9F704-4BC0-632E-0076-2CEEDD90FBD2}"/>
              </a:ext>
            </a:extLst>
          </p:cNvPr>
          <p:cNvSpPr txBox="1"/>
          <p:nvPr/>
        </p:nvSpPr>
        <p:spPr>
          <a:xfrm>
            <a:off x="1641918" y="2177140"/>
            <a:ext cx="22317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6AA1C"/>
                </a:solidFill>
                <a:latin typeface="Haettenschweiler" panose="020B0706040902060204" pitchFamily="34" charset="0"/>
              </a:rPr>
              <a:t>Assunto 01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FD1C7D7-1D19-C53B-1604-13A3C6C58E39}"/>
              </a:ext>
            </a:extLst>
          </p:cNvPr>
          <p:cNvSpPr txBox="1"/>
          <p:nvPr/>
        </p:nvSpPr>
        <p:spPr>
          <a:xfrm>
            <a:off x="1641918" y="3813627"/>
            <a:ext cx="23118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6AA1C"/>
                </a:solidFill>
                <a:latin typeface="Haettenschweiler" panose="020B0706040902060204" pitchFamily="34" charset="0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432BEDC-E30B-52A2-9BF4-EC621B5FF875}"/>
              </a:ext>
            </a:extLst>
          </p:cNvPr>
          <p:cNvSpPr txBox="1"/>
          <p:nvPr/>
        </p:nvSpPr>
        <p:spPr>
          <a:xfrm>
            <a:off x="1641918" y="5450114"/>
            <a:ext cx="23118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6AA1C"/>
                </a:solidFill>
                <a:latin typeface="Haettenschweiler" panose="020B0706040902060204" pitchFamily="34" charset="0"/>
              </a:rPr>
              <a:t>Assunto 03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2FCEEE9-91F1-B6D7-BEC4-6242DDDF6F8E}"/>
              </a:ext>
            </a:extLst>
          </p:cNvPr>
          <p:cNvSpPr txBox="1"/>
          <p:nvPr/>
        </p:nvSpPr>
        <p:spPr>
          <a:xfrm>
            <a:off x="6874318" y="3813627"/>
            <a:ext cx="2351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6AA1C"/>
                </a:solidFill>
                <a:latin typeface="Haettenschweiler" panose="020B0706040902060204" pitchFamily="34" charset="0"/>
              </a:rPr>
              <a:t>Assunto 04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5B35DFB-B2C7-5C09-E04C-C1D0FFD7831E}"/>
              </a:ext>
            </a:extLst>
          </p:cNvPr>
          <p:cNvSpPr txBox="1"/>
          <p:nvPr/>
        </p:nvSpPr>
        <p:spPr>
          <a:xfrm>
            <a:off x="6874318" y="5450114"/>
            <a:ext cx="23118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6AA1C"/>
                </a:solidFill>
                <a:latin typeface="Haettenschweiler" panose="020B0706040902060204" pitchFamily="34" charset="0"/>
              </a:rPr>
              <a:t>Assunto 05</a:t>
            </a:r>
          </a:p>
        </p:txBody>
      </p:sp>
      <p:pic>
        <p:nvPicPr>
          <p:cNvPr id="14" name="Imagem 13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566B9EC5-A773-604D-FCD2-B46647EC3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5800" y="7048500"/>
            <a:ext cx="669189" cy="9180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Estrela: 4 Pontas 14">
            <a:extLst>
              <a:ext uri="{FF2B5EF4-FFF2-40B4-BE49-F238E27FC236}">
                <a16:creationId xmlns:a16="http://schemas.microsoft.com/office/drawing/2014/main" id="{14804184-8DDD-A3E3-5D50-06802DEEDB14}"/>
              </a:ext>
            </a:extLst>
          </p:cNvPr>
          <p:cNvSpPr/>
          <p:nvPr/>
        </p:nvSpPr>
        <p:spPr>
          <a:xfrm>
            <a:off x="10550082" y="5555943"/>
            <a:ext cx="508000" cy="508000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strela: 4 Pontas 15">
            <a:extLst>
              <a:ext uri="{FF2B5EF4-FFF2-40B4-BE49-F238E27FC236}">
                <a16:creationId xmlns:a16="http://schemas.microsoft.com/office/drawing/2014/main" id="{B878E5BC-1033-5907-BD84-425E26BE997C}"/>
              </a:ext>
            </a:extLst>
          </p:cNvPr>
          <p:cNvSpPr/>
          <p:nvPr/>
        </p:nvSpPr>
        <p:spPr>
          <a:xfrm>
            <a:off x="11349226" y="5984493"/>
            <a:ext cx="404644" cy="404644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7730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-0.00013 0.04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19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17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392261C-65CE-13CF-1BCA-C4043459ADA1}"/>
              </a:ext>
            </a:extLst>
          </p:cNvPr>
          <p:cNvSpPr txBox="1"/>
          <p:nvPr/>
        </p:nvSpPr>
        <p:spPr>
          <a:xfrm>
            <a:off x="8232204" y="1463070"/>
            <a:ext cx="33874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chemeClr val="bg1"/>
                </a:solidFill>
                <a:latin typeface="Haettenschweiler" panose="020B070604090206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A350A13-D78F-535A-2669-00D8A591E93E}"/>
              </a:ext>
            </a:extLst>
          </p:cNvPr>
          <p:cNvSpPr txBox="1"/>
          <p:nvPr/>
        </p:nvSpPr>
        <p:spPr>
          <a:xfrm>
            <a:off x="7867650" y="396270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6AA1C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D70916A-38FF-4509-3EB7-277BC62A88DE}"/>
              </a:ext>
            </a:extLst>
          </p:cNvPr>
          <p:cNvSpPr txBox="1"/>
          <p:nvPr/>
        </p:nvSpPr>
        <p:spPr>
          <a:xfrm>
            <a:off x="5037044" y="3657600"/>
            <a:ext cx="6582626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5400" dirty="0">
                <a:solidFill>
                  <a:schemeClr val="bg1"/>
                </a:solidFill>
                <a:latin typeface="Haettenschweiler" panose="020B0706040902060204" pitchFamily="34" charset="0"/>
              </a:rPr>
              <a:t>Este é um espaço para um pequeno texto. </a:t>
            </a:r>
            <a:r>
              <a:rPr lang="pt-BR" sz="5400" dirty="0">
                <a:solidFill>
                  <a:srgbClr val="F6AA1C"/>
                </a:solidFill>
                <a:latin typeface="Haettenschweiler" panose="020B0706040902060204" pitchFamily="34" charset="0"/>
              </a:rPr>
              <a:t>Destaque palavras importantes</a:t>
            </a:r>
            <a:r>
              <a:rPr lang="pt-BR" sz="5400" dirty="0">
                <a:solidFill>
                  <a:schemeClr val="bg1"/>
                </a:solidFill>
                <a:latin typeface="Haettenschweiler" panose="020B0706040902060204" pitchFamily="34" charset="0"/>
              </a:rPr>
              <a:t>.</a:t>
            </a:r>
          </a:p>
        </p:txBody>
      </p:sp>
      <p:sp>
        <p:nvSpPr>
          <p:cNvPr id="5" name="Estrela: 4 Pontas 4">
            <a:extLst>
              <a:ext uri="{FF2B5EF4-FFF2-40B4-BE49-F238E27FC236}">
                <a16:creationId xmlns:a16="http://schemas.microsoft.com/office/drawing/2014/main" id="{777000DD-75B9-DE37-42B6-BAF45C9508E3}"/>
              </a:ext>
            </a:extLst>
          </p:cNvPr>
          <p:cNvSpPr/>
          <p:nvPr/>
        </p:nvSpPr>
        <p:spPr>
          <a:xfrm>
            <a:off x="839433" y="478971"/>
            <a:ext cx="508000" cy="508000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strela: 4 Pontas 5">
            <a:extLst>
              <a:ext uri="{FF2B5EF4-FFF2-40B4-BE49-F238E27FC236}">
                <a16:creationId xmlns:a16="http://schemas.microsoft.com/office/drawing/2014/main" id="{326FCD12-2DC2-610F-4F53-501EF2A5075E}"/>
              </a:ext>
            </a:extLst>
          </p:cNvPr>
          <p:cNvSpPr/>
          <p:nvPr/>
        </p:nvSpPr>
        <p:spPr>
          <a:xfrm>
            <a:off x="1638577" y="907521"/>
            <a:ext cx="404644" cy="404644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trela: 4 Pontas 6">
            <a:extLst>
              <a:ext uri="{FF2B5EF4-FFF2-40B4-BE49-F238E27FC236}">
                <a16:creationId xmlns:a16="http://schemas.microsoft.com/office/drawing/2014/main" id="{20DE54FB-FEB0-F11E-8321-3B5EF588B93E}"/>
              </a:ext>
            </a:extLst>
          </p:cNvPr>
          <p:cNvSpPr/>
          <p:nvPr/>
        </p:nvSpPr>
        <p:spPr>
          <a:xfrm>
            <a:off x="4712403" y="2037442"/>
            <a:ext cx="404644" cy="404644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E2F2D713-4FB3-8C14-C7C6-5F632B402104}"/>
              </a:ext>
            </a:extLst>
          </p:cNvPr>
          <p:cNvGrpSpPr/>
          <p:nvPr/>
        </p:nvGrpSpPr>
        <p:grpSpPr>
          <a:xfrm>
            <a:off x="1045207" y="719958"/>
            <a:ext cx="3484919" cy="5875284"/>
            <a:chOff x="839433" y="624708"/>
            <a:chExt cx="3484919" cy="587528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3BEAC893-869D-CCC6-3E7A-B9D0938F21F6}"/>
                </a:ext>
              </a:extLst>
            </p:cNvPr>
            <p:cNvSpPr/>
            <p:nvPr/>
          </p:nvSpPr>
          <p:spPr>
            <a:xfrm>
              <a:off x="1428108" y="1312165"/>
              <a:ext cx="2465798" cy="4544105"/>
            </a:xfrm>
            <a:prstGeom prst="rect">
              <a:avLst/>
            </a:prstGeom>
            <a:solidFill>
              <a:srgbClr val="2209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50" name="Picture 2" descr="QR Code: o que é e como usá-lo na educação - Portal de Educação do  Instituto Claro">
              <a:extLst>
                <a:ext uri="{FF2B5EF4-FFF2-40B4-BE49-F238E27FC236}">
                  <a16:creationId xmlns:a16="http://schemas.microsoft.com/office/drawing/2014/main" id="{701DD92C-3F95-D969-1AE4-9F62614CAF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7246" y="2037442"/>
              <a:ext cx="2106457" cy="21064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m 8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3B2845C5-71DB-2A60-38FD-BD9C7E90F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74" t="5249" r="13803" b="9080"/>
            <a:stretch>
              <a:fillRect/>
            </a:stretch>
          </p:blipFill>
          <p:spPr>
            <a:xfrm>
              <a:off x="839433" y="624708"/>
              <a:ext cx="3484919" cy="5875284"/>
            </a:xfrm>
            <a:prstGeom prst="rect">
              <a:avLst/>
            </a:prstGeom>
          </p:spPr>
        </p:pic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63051089-1696-6827-6199-68811A9EB66F}"/>
                </a:ext>
              </a:extLst>
            </p:cNvPr>
            <p:cNvGrpSpPr/>
            <p:nvPr/>
          </p:nvGrpSpPr>
          <p:grpSpPr>
            <a:xfrm>
              <a:off x="1603365" y="4175102"/>
              <a:ext cx="2100338" cy="655980"/>
              <a:chOff x="1603365" y="4175102"/>
              <a:chExt cx="2100338" cy="655980"/>
            </a:xfrm>
          </p:grpSpPr>
          <p:sp>
            <p:nvSpPr>
              <p:cNvPr id="12" name="Retângulo 11">
                <a:extLst>
                  <a:ext uri="{FF2B5EF4-FFF2-40B4-BE49-F238E27FC236}">
                    <a16:creationId xmlns:a16="http://schemas.microsoft.com/office/drawing/2014/main" id="{632F049A-525C-1AE2-5C9C-31BB90565D14}"/>
                  </a:ext>
                </a:extLst>
              </p:cNvPr>
              <p:cNvSpPr/>
              <p:nvPr/>
            </p:nvSpPr>
            <p:spPr>
              <a:xfrm>
                <a:off x="1603365" y="4266003"/>
                <a:ext cx="2100338" cy="5650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Triângulo isósceles 12">
                <a:extLst>
                  <a:ext uri="{FF2B5EF4-FFF2-40B4-BE49-F238E27FC236}">
                    <a16:creationId xmlns:a16="http://schemas.microsoft.com/office/drawing/2014/main" id="{537D6B3F-C0F4-7F8A-FE56-5E3482A14C1F}"/>
                  </a:ext>
                </a:extLst>
              </p:cNvPr>
              <p:cNvSpPr/>
              <p:nvPr/>
            </p:nvSpPr>
            <p:spPr>
              <a:xfrm>
                <a:off x="2461831" y="4175102"/>
                <a:ext cx="377285" cy="154781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CA6CC052-D449-29CB-E77F-773DE3F3A115}"/>
                </a:ext>
              </a:extLst>
            </p:cNvPr>
            <p:cNvSpPr txBox="1"/>
            <p:nvPr/>
          </p:nvSpPr>
          <p:spPr>
            <a:xfrm>
              <a:off x="1704623" y="4083428"/>
              <a:ext cx="184056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800" dirty="0">
                  <a:solidFill>
                    <a:srgbClr val="220901"/>
                  </a:solidFill>
                  <a:latin typeface="Haettenschweiler" panose="020B0706040902060204" pitchFamily="34" charset="0"/>
                </a:rPr>
                <a:t>SCAN 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449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09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5D2AC41-32D2-EE68-640D-4D626EDE55B1}"/>
              </a:ext>
            </a:extLst>
          </p:cNvPr>
          <p:cNvSpPr txBox="1"/>
          <p:nvPr/>
        </p:nvSpPr>
        <p:spPr>
          <a:xfrm>
            <a:off x="4003119" y="2449779"/>
            <a:ext cx="41857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6AA1C"/>
                </a:solidFill>
                <a:latin typeface="Haettenschweiler" panose="020B0706040902060204" pitchFamily="34" charset="0"/>
              </a:rPr>
              <a:t>PALAVRA 1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730B131-B15A-0D33-575C-0489406BAE26}"/>
              </a:ext>
            </a:extLst>
          </p:cNvPr>
          <p:cNvSpPr txBox="1"/>
          <p:nvPr/>
        </p:nvSpPr>
        <p:spPr>
          <a:xfrm>
            <a:off x="1158319" y="3580079"/>
            <a:ext cx="400141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BC3908"/>
                </a:solidFill>
                <a:latin typeface="Haettenschweiler" panose="020B0706040902060204" pitchFamily="34" charset="0"/>
              </a:rPr>
              <a:t>PALAVRA 2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2FC6D6-3860-72E3-834E-46BD784D6B38}"/>
              </a:ext>
            </a:extLst>
          </p:cNvPr>
          <p:cNvSpPr txBox="1"/>
          <p:nvPr/>
        </p:nvSpPr>
        <p:spPr>
          <a:xfrm>
            <a:off x="6095999" y="4634179"/>
            <a:ext cx="36551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BC3908"/>
                </a:solidFill>
                <a:latin typeface="Haettenschweiler" panose="020B0706040902060204" pitchFamily="34" charset="0"/>
              </a:rPr>
              <a:t>PALAVRA 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35298DA-0B3F-2759-7C22-331780C9EF08}"/>
              </a:ext>
            </a:extLst>
          </p:cNvPr>
          <p:cNvSpPr txBox="1"/>
          <p:nvPr/>
        </p:nvSpPr>
        <p:spPr>
          <a:xfrm>
            <a:off x="2730975" y="1649679"/>
            <a:ext cx="33650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4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E9D9880-E332-9E53-1685-D3369ABCB7C1}"/>
              </a:ext>
            </a:extLst>
          </p:cNvPr>
          <p:cNvSpPr txBox="1"/>
          <p:nvPr/>
        </p:nvSpPr>
        <p:spPr>
          <a:xfrm>
            <a:off x="8408351" y="2850008"/>
            <a:ext cx="30460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5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B60DAD8-606F-60BE-00D6-AF2BE1B6D0C5}"/>
              </a:ext>
            </a:extLst>
          </p:cNvPr>
          <p:cNvSpPr txBox="1"/>
          <p:nvPr/>
        </p:nvSpPr>
        <p:spPr>
          <a:xfrm>
            <a:off x="998911" y="2775920"/>
            <a:ext cx="27847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6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F31DFEB-6985-F355-13A6-BB4B54E7E40E}"/>
              </a:ext>
            </a:extLst>
          </p:cNvPr>
          <p:cNvSpPr txBox="1"/>
          <p:nvPr/>
        </p:nvSpPr>
        <p:spPr>
          <a:xfrm>
            <a:off x="3159027" y="4917824"/>
            <a:ext cx="25250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7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34513FA-A5A0-2D13-3C04-DF6FDDE96BEC}"/>
              </a:ext>
            </a:extLst>
          </p:cNvPr>
          <p:cNvSpPr txBox="1"/>
          <p:nvPr/>
        </p:nvSpPr>
        <p:spPr>
          <a:xfrm>
            <a:off x="4873870" y="1055661"/>
            <a:ext cx="2268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8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C3E9BE9-2705-7438-B4FE-614208BF7403}"/>
              </a:ext>
            </a:extLst>
          </p:cNvPr>
          <p:cNvSpPr txBox="1"/>
          <p:nvPr/>
        </p:nvSpPr>
        <p:spPr>
          <a:xfrm>
            <a:off x="5447746" y="4007993"/>
            <a:ext cx="20938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9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D4F4FC2-EB88-638E-7D71-FB74B3F7D856}"/>
              </a:ext>
            </a:extLst>
          </p:cNvPr>
          <p:cNvSpPr txBox="1"/>
          <p:nvPr/>
        </p:nvSpPr>
        <p:spPr>
          <a:xfrm>
            <a:off x="6359392" y="1951623"/>
            <a:ext cx="20489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10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C03DEE8-8B78-DC55-A25E-886563340FB8}"/>
              </a:ext>
            </a:extLst>
          </p:cNvPr>
          <p:cNvSpPr txBox="1"/>
          <p:nvPr/>
        </p:nvSpPr>
        <p:spPr>
          <a:xfrm>
            <a:off x="8452273" y="2336343"/>
            <a:ext cx="1795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11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18783F9-9EC7-AC44-8A78-BF5D452DD129}"/>
              </a:ext>
            </a:extLst>
          </p:cNvPr>
          <p:cNvSpPr txBox="1"/>
          <p:nvPr/>
        </p:nvSpPr>
        <p:spPr>
          <a:xfrm>
            <a:off x="7808648" y="4065139"/>
            <a:ext cx="16754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12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58D7101-5713-5F39-1B6E-A639DBA398DA}"/>
              </a:ext>
            </a:extLst>
          </p:cNvPr>
          <p:cNvSpPr txBox="1"/>
          <p:nvPr/>
        </p:nvSpPr>
        <p:spPr>
          <a:xfrm>
            <a:off x="2945918" y="1229885"/>
            <a:ext cx="16754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13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060AFC0-405B-AB95-90A6-483D2FC1B4AC}"/>
              </a:ext>
            </a:extLst>
          </p:cNvPr>
          <p:cNvSpPr txBox="1"/>
          <p:nvPr/>
        </p:nvSpPr>
        <p:spPr>
          <a:xfrm>
            <a:off x="7383871" y="1378285"/>
            <a:ext cx="17027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14</a:t>
            </a:r>
          </a:p>
        </p:txBody>
      </p:sp>
      <p:sp>
        <p:nvSpPr>
          <p:cNvPr id="16" name="Estrela: 4 Pontas 15">
            <a:extLst>
              <a:ext uri="{FF2B5EF4-FFF2-40B4-BE49-F238E27FC236}">
                <a16:creationId xmlns:a16="http://schemas.microsoft.com/office/drawing/2014/main" id="{F4B122CC-1140-24C6-E31B-A2B2BE161E6E}"/>
              </a:ext>
            </a:extLst>
          </p:cNvPr>
          <p:cNvSpPr/>
          <p:nvPr/>
        </p:nvSpPr>
        <p:spPr>
          <a:xfrm>
            <a:off x="490911" y="396691"/>
            <a:ext cx="508000" cy="508000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strela: 4 Pontas 16">
            <a:extLst>
              <a:ext uri="{FF2B5EF4-FFF2-40B4-BE49-F238E27FC236}">
                <a16:creationId xmlns:a16="http://schemas.microsoft.com/office/drawing/2014/main" id="{FD9531C6-F40E-622B-3981-D2BECFE41EC0}"/>
              </a:ext>
            </a:extLst>
          </p:cNvPr>
          <p:cNvSpPr/>
          <p:nvPr/>
        </p:nvSpPr>
        <p:spPr>
          <a:xfrm>
            <a:off x="1290055" y="825241"/>
            <a:ext cx="404644" cy="404644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strela: 4 Pontas 17">
            <a:extLst>
              <a:ext uri="{FF2B5EF4-FFF2-40B4-BE49-F238E27FC236}">
                <a16:creationId xmlns:a16="http://schemas.microsoft.com/office/drawing/2014/main" id="{F49A4DFA-A1C3-7583-3FF7-6056CB40E370}"/>
              </a:ext>
            </a:extLst>
          </p:cNvPr>
          <p:cNvSpPr/>
          <p:nvPr/>
        </p:nvSpPr>
        <p:spPr>
          <a:xfrm>
            <a:off x="11200378" y="317241"/>
            <a:ext cx="508000" cy="508000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strela: 4 Pontas 18">
            <a:extLst>
              <a:ext uri="{FF2B5EF4-FFF2-40B4-BE49-F238E27FC236}">
                <a16:creationId xmlns:a16="http://schemas.microsoft.com/office/drawing/2014/main" id="{B4ACB6D2-1443-BF5B-ADC1-857313D2A5A9}"/>
              </a:ext>
            </a:extLst>
          </p:cNvPr>
          <p:cNvSpPr/>
          <p:nvPr/>
        </p:nvSpPr>
        <p:spPr>
          <a:xfrm>
            <a:off x="340267" y="5638832"/>
            <a:ext cx="404644" cy="404644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strela: 4 Pontas 19">
            <a:extLst>
              <a:ext uri="{FF2B5EF4-FFF2-40B4-BE49-F238E27FC236}">
                <a16:creationId xmlns:a16="http://schemas.microsoft.com/office/drawing/2014/main" id="{83B3CC85-C081-0B7C-75F7-480B26568D78}"/>
              </a:ext>
            </a:extLst>
          </p:cNvPr>
          <p:cNvSpPr/>
          <p:nvPr/>
        </p:nvSpPr>
        <p:spPr>
          <a:xfrm>
            <a:off x="885411" y="6094765"/>
            <a:ext cx="404644" cy="404644"/>
          </a:xfrm>
          <a:prstGeom prst="star4">
            <a:avLst/>
          </a:prstGeom>
          <a:solidFill>
            <a:srgbClr val="F6AA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6671BC44-AF8E-88BF-6AA4-515A18517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02">
            <a:off x="10451045" y="4869711"/>
            <a:ext cx="1711089" cy="23475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15BD3B01-1DBC-7972-C5ED-F707B81886F0}"/>
              </a:ext>
            </a:extLst>
          </p:cNvPr>
          <p:cNvSpPr txBox="1"/>
          <p:nvPr/>
        </p:nvSpPr>
        <p:spPr>
          <a:xfrm>
            <a:off x="836045" y="2298021"/>
            <a:ext cx="16754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PALAVRA 15</a:t>
            </a:r>
          </a:p>
        </p:txBody>
      </p:sp>
    </p:spTree>
    <p:extLst>
      <p:ext uri="{BB962C8B-B14F-4D97-AF65-F5344CB8AC3E}">
        <p14:creationId xmlns:p14="http://schemas.microsoft.com/office/powerpoint/2010/main" val="103165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0 L -0.00013 0.04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19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21708">
                <a:lumMod val="5000"/>
                <a:lumOff val="95000"/>
              </a:srgbClr>
            </a:gs>
            <a:gs pos="40000">
              <a:srgbClr val="F6AA1C">
                <a:lumMod val="45000"/>
                <a:lumOff val="55000"/>
              </a:srgbClr>
            </a:gs>
            <a:gs pos="71000">
              <a:srgbClr val="BC3908">
                <a:lumMod val="45000"/>
                <a:lumOff val="55000"/>
              </a:srgbClr>
            </a:gs>
            <a:gs pos="100000">
              <a:srgbClr val="621708">
                <a:lumMod val="30000"/>
                <a:lumOff val="70000"/>
              </a:srgb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essoas em uma praia&#10;&#10;O conteúdo gerado por IA pode estar incorreto.">
            <a:extLst>
              <a:ext uri="{FF2B5EF4-FFF2-40B4-BE49-F238E27FC236}">
                <a16:creationId xmlns:a16="http://schemas.microsoft.com/office/drawing/2014/main" id="{CE0FC04F-39C9-0363-A9B7-053C80DE2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6" b="33984"/>
          <a:stretch>
            <a:fillRect/>
          </a:stretch>
        </p:blipFill>
        <p:spPr>
          <a:xfrm>
            <a:off x="0" y="4419600"/>
            <a:ext cx="12192000" cy="2438400"/>
          </a:xfrm>
          <a:prstGeom prst="rect">
            <a:avLst/>
          </a:prstGeom>
        </p:spPr>
      </p:pic>
      <p:pic>
        <p:nvPicPr>
          <p:cNvPr id="3" name="Imagem 2" descr="Torre de pedra&#10;&#10;O conteúdo gerado por IA pode estar incorreto.">
            <a:extLst>
              <a:ext uri="{FF2B5EF4-FFF2-40B4-BE49-F238E27FC236}">
                <a16:creationId xmlns:a16="http://schemas.microsoft.com/office/drawing/2014/main" id="{6A9EC643-B0C0-1F78-B339-341C50D65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8" b="25185"/>
          <a:stretch>
            <a:fillRect/>
          </a:stretch>
        </p:blipFill>
        <p:spPr>
          <a:xfrm>
            <a:off x="4470400" y="2747746"/>
            <a:ext cx="7899400" cy="375465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0B1AC68-3F5A-D73E-8227-C31C1A2F446F}"/>
              </a:ext>
            </a:extLst>
          </p:cNvPr>
          <p:cNvSpPr txBox="1"/>
          <p:nvPr/>
        </p:nvSpPr>
        <p:spPr>
          <a:xfrm>
            <a:off x="1421087" y="2136169"/>
            <a:ext cx="40270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BC3908"/>
                </a:solidFill>
                <a:latin typeface="Haettenschweiler" panose="020B0706040902060204" pitchFamily="34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7915CAB-2136-85EF-30D4-7AE11E254D47}"/>
              </a:ext>
            </a:extLst>
          </p:cNvPr>
          <p:cNvSpPr txBox="1"/>
          <p:nvPr/>
        </p:nvSpPr>
        <p:spPr>
          <a:xfrm>
            <a:off x="654050" y="530761"/>
            <a:ext cx="556113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dirty="0">
                <a:solidFill>
                  <a:srgbClr val="621708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2" name="Estrela: 4 Pontas 1">
            <a:extLst>
              <a:ext uri="{FF2B5EF4-FFF2-40B4-BE49-F238E27FC236}">
                <a16:creationId xmlns:a16="http://schemas.microsoft.com/office/drawing/2014/main" id="{BB24F2CE-61C0-372E-28E5-C75646BA1F40}"/>
              </a:ext>
            </a:extLst>
          </p:cNvPr>
          <p:cNvSpPr/>
          <p:nvPr/>
        </p:nvSpPr>
        <p:spPr>
          <a:xfrm>
            <a:off x="10536484" y="530761"/>
            <a:ext cx="508000" cy="508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strela: 4 Pontas 7">
            <a:extLst>
              <a:ext uri="{FF2B5EF4-FFF2-40B4-BE49-F238E27FC236}">
                <a16:creationId xmlns:a16="http://schemas.microsoft.com/office/drawing/2014/main" id="{D37F701B-403F-08C7-6A0A-B3FF084B563A}"/>
              </a:ext>
            </a:extLst>
          </p:cNvPr>
          <p:cNvSpPr/>
          <p:nvPr/>
        </p:nvSpPr>
        <p:spPr>
          <a:xfrm>
            <a:off x="11335628" y="959311"/>
            <a:ext cx="404644" cy="40464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083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1708">
                <a:lumMod val="5000"/>
                <a:lumOff val="95000"/>
              </a:srgbClr>
            </a:gs>
            <a:gs pos="40000">
              <a:srgbClr val="F6AA1C">
                <a:lumMod val="45000"/>
                <a:lumOff val="55000"/>
              </a:srgbClr>
            </a:gs>
            <a:gs pos="71000">
              <a:srgbClr val="BC3908">
                <a:lumMod val="45000"/>
                <a:lumOff val="55000"/>
              </a:srgbClr>
            </a:gs>
            <a:gs pos="100000">
              <a:srgbClr val="621708">
                <a:lumMod val="30000"/>
                <a:lumOff val="70000"/>
              </a:srgb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essoas em uma praia&#10;&#10;O conteúdo gerado por IA pode estar incorreto.">
            <a:extLst>
              <a:ext uri="{FF2B5EF4-FFF2-40B4-BE49-F238E27FC236}">
                <a16:creationId xmlns:a16="http://schemas.microsoft.com/office/drawing/2014/main" id="{4AFAF2F0-B9BC-EA2B-798A-5BD0AABCE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6" b="43125"/>
          <a:stretch>
            <a:fillRect/>
          </a:stretch>
        </p:blipFill>
        <p:spPr>
          <a:xfrm>
            <a:off x="0" y="5162551"/>
            <a:ext cx="12192000" cy="1695449"/>
          </a:xfrm>
          <a:prstGeom prst="rect">
            <a:avLst/>
          </a:prstGeom>
        </p:spPr>
      </p:pic>
      <p:pic>
        <p:nvPicPr>
          <p:cNvPr id="4" name="Imagem 3" descr="Uma imagem contendo relógio&#10;&#10;O conteúdo gerado por IA pode estar incorreto.">
            <a:extLst>
              <a:ext uri="{FF2B5EF4-FFF2-40B4-BE49-F238E27FC236}">
                <a16:creationId xmlns:a16="http://schemas.microsoft.com/office/drawing/2014/main" id="{598B23D2-D75F-2F47-26A4-9EE7CFD49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74" y="1301749"/>
            <a:ext cx="949325" cy="949325"/>
          </a:xfrm>
          <a:prstGeom prst="rect">
            <a:avLst/>
          </a:prstGeom>
        </p:spPr>
      </p:pic>
      <p:pic>
        <p:nvPicPr>
          <p:cNvPr id="5" name="Imagem 4" descr="Uma imagem contendo relógio&#10;&#10;O conteúdo gerado por IA pode estar incorreto.">
            <a:extLst>
              <a:ext uri="{FF2B5EF4-FFF2-40B4-BE49-F238E27FC236}">
                <a16:creationId xmlns:a16="http://schemas.microsoft.com/office/drawing/2014/main" id="{77F91AE1-AD86-28A7-FE17-626438694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73" y="2692399"/>
            <a:ext cx="949325" cy="949325"/>
          </a:xfrm>
          <a:prstGeom prst="rect">
            <a:avLst/>
          </a:prstGeom>
        </p:spPr>
      </p:pic>
      <p:pic>
        <p:nvPicPr>
          <p:cNvPr id="6" name="Imagem 5" descr="Uma imagem contendo relógio&#10;&#10;O conteúdo gerado por IA pode estar incorreto.">
            <a:extLst>
              <a:ext uri="{FF2B5EF4-FFF2-40B4-BE49-F238E27FC236}">
                <a16:creationId xmlns:a16="http://schemas.microsoft.com/office/drawing/2014/main" id="{73ABA09F-DE66-E98A-9D7F-54D77C89C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72" y="4083049"/>
            <a:ext cx="949325" cy="949325"/>
          </a:xfrm>
          <a:prstGeom prst="rect">
            <a:avLst/>
          </a:prstGeom>
        </p:spPr>
      </p:pic>
      <p:pic>
        <p:nvPicPr>
          <p:cNvPr id="7" name="Imagem 6" descr="Uma imagem contendo relógio&#10;&#10;O conteúdo gerado por IA pode estar incorreto.">
            <a:extLst>
              <a:ext uri="{FF2B5EF4-FFF2-40B4-BE49-F238E27FC236}">
                <a16:creationId xmlns:a16="http://schemas.microsoft.com/office/drawing/2014/main" id="{9B4CA3E9-3C65-7F25-3215-9BB8F8562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7648" y="2692399"/>
            <a:ext cx="949325" cy="949325"/>
          </a:xfrm>
          <a:prstGeom prst="rect">
            <a:avLst/>
          </a:prstGeom>
        </p:spPr>
      </p:pic>
      <p:pic>
        <p:nvPicPr>
          <p:cNvPr id="8" name="Imagem 7" descr="Uma imagem contendo relógio&#10;&#10;O conteúdo gerado por IA pode estar incorreto.">
            <a:extLst>
              <a:ext uri="{FF2B5EF4-FFF2-40B4-BE49-F238E27FC236}">
                <a16:creationId xmlns:a16="http://schemas.microsoft.com/office/drawing/2014/main" id="{7A82E3F5-92F0-0F30-639F-78D2034D3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7647" y="4083049"/>
            <a:ext cx="949325" cy="94932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386AB08-75E0-EDDC-4FEC-9BE61AD19854}"/>
              </a:ext>
            </a:extLst>
          </p:cNvPr>
          <p:cNvSpPr txBox="1"/>
          <p:nvPr/>
        </p:nvSpPr>
        <p:spPr>
          <a:xfrm>
            <a:off x="7854950" y="140076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621708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30564393-7AE3-7451-1E20-38CEAECAD7B6}"/>
              </a:ext>
            </a:extLst>
          </p:cNvPr>
          <p:cNvSpPr/>
          <p:nvPr/>
        </p:nvSpPr>
        <p:spPr>
          <a:xfrm>
            <a:off x="1752600" y="1405919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16D72805-987A-CFBA-1AF5-AFBBD6DCD577}"/>
              </a:ext>
            </a:extLst>
          </p:cNvPr>
          <p:cNvSpPr/>
          <p:nvPr/>
        </p:nvSpPr>
        <p:spPr>
          <a:xfrm>
            <a:off x="1752600" y="2804808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A6D35753-F1E4-11BF-95F6-4A9FE4C82BA6}"/>
              </a:ext>
            </a:extLst>
          </p:cNvPr>
          <p:cNvSpPr/>
          <p:nvPr/>
        </p:nvSpPr>
        <p:spPr>
          <a:xfrm>
            <a:off x="1752600" y="4203697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1CBEE790-6DAF-2EB4-0C26-3C0D6DEDDABB}"/>
              </a:ext>
            </a:extLst>
          </p:cNvPr>
          <p:cNvSpPr/>
          <p:nvPr/>
        </p:nvSpPr>
        <p:spPr>
          <a:xfrm>
            <a:off x="6407146" y="2798762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FE09E95B-40CF-1DFB-EA34-8F23C80ADC22}"/>
              </a:ext>
            </a:extLst>
          </p:cNvPr>
          <p:cNvSpPr/>
          <p:nvPr/>
        </p:nvSpPr>
        <p:spPr>
          <a:xfrm>
            <a:off x="6407144" y="4203697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31D50D5-F465-E723-7A3E-8F05449B52C7}"/>
              </a:ext>
            </a:extLst>
          </p:cNvPr>
          <p:cNvSpPr txBox="1"/>
          <p:nvPr/>
        </p:nvSpPr>
        <p:spPr>
          <a:xfrm>
            <a:off x="8403176" y="1208998"/>
            <a:ext cx="28296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BC3908"/>
                </a:solidFill>
                <a:latin typeface="Haettenschweiler" panose="020B0706040902060204" pitchFamily="34" charset="0"/>
              </a:rPr>
              <a:t>SUBTÍTULO</a:t>
            </a:r>
          </a:p>
        </p:txBody>
      </p:sp>
      <p:sp>
        <p:nvSpPr>
          <p:cNvPr id="16" name="Estrela: 4 Pontas 15">
            <a:extLst>
              <a:ext uri="{FF2B5EF4-FFF2-40B4-BE49-F238E27FC236}">
                <a16:creationId xmlns:a16="http://schemas.microsoft.com/office/drawing/2014/main" id="{D274F18E-21A2-EA58-6D2D-7455A551C62D}"/>
              </a:ext>
            </a:extLst>
          </p:cNvPr>
          <p:cNvSpPr/>
          <p:nvPr/>
        </p:nvSpPr>
        <p:spPr>
          <a:xfrm>
            <a:off x="358772" y="287336"/>
            <a:ext cx="508000" cy="508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strela: 4 Pontas 16">
            <a:extLst>
              <a:ext uri="{FF2B5EF4-FFF2-40B4-BE49-F238E27FC236}">
                <a16:creationId xmlns:a16="http://schemas.microsoft.com/office/drawing/2014/main" id="{C0C49F4F-3417-458B-0527-F10771B5827E}"/>
              </a:ext>
            </a:extLst>
          </p:cNvPr>
          <p:cNvSpPr/>
          <p:nvPr/>
        </p:nvSpPr>
        <p:spPr>
          <a:xfrm>
            <a:off x="11547475" y="3735944"/>
            <a:ext cx="404644" cy="40464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34847D25-127B-6B73-5BBC-346EE12A0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94798" flipH="1">
            <a:off x="2600991" y="5670779"/>
            <a:ext cx="645725" cy="8859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2911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1708">
                <a:lumMod val="5000"/>
                <a:lumOff val="95000"/>
              </a:srgbClr>
            </a:gs>
            <a:gs pos="40000">
              <a:srgbClr val="F6AA1C">
                <a:lumMod val="45000"/>
                <a:lumOff val="55000"/>
              </a:srgbClr>
            </a:gs>
            <a:gs pos="71000">
              <a:srgbClr val="BC3908">
                <a:lumMod val="45000"/>
                <a:lumOff val="55000"/>
              </a:srgbClr>
            </a:gs>
            <a:gs pos="100000">
              <a:srgbClr val="621708">
                <a:lumMod val="30000"/>
                <a:lumOff val="70000"/>
              </a:srgb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essoas em uma praia&#10;&#10;O conteúdo gerado por IA pode estar incorreto.">
            <a:extLst>
              <a:ext uri="{FF2B5EF4-FFF2-40B4-BE49-F238E27FC236}">
                <a16:creationId xmlns:a16="http://schemas.microsoft.com/office/drawing/2014/main" id="{BC3B8A1B-B954-3E1B-F39A-18686D3F3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6" b="33984"/>
          <a:stretch>
            <a:fillRect/>
          </a:stretch>
        </p:blipFill>
        <p:spPr>
          <a:xfrm>
            <a:off x="0" y="4419600"/>
            <a:ext cx="12192000" cy="2438400"/>
          </a:xfrm>
          <a:prstGeom prst="rect">
            <a:avLst/>
          </a:prstGeom>
        </p:spPr>
      </p:pic>
      <p:pic>
        <p:nvPicPr>
          <p:cNvPr id="3" name="Imagem 2" descr="Torre de pedra&#10;&#10;O conteúdo gerado por IA pode estar incorreto.">
            <a:extLst>
              <a:ext uri="{FF2B5EF4-FFF2-40B4-BE49-F238E27FC236}">
                <a16:creationId xmlns:a16="http://schemas.microsoft.com/office/drawing/2014/main" id="{B118D820-E07B-B9CD-DC73-BCF302F44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8" b="25185"/>
          <a:stretch>
            <a:fillRect/>
          </a:stretch>
        </p:blipFill>
        <p:spPr>
          <a:xfrm>
            <a:off x="-2057400" y="2900064"/>
            <a:ext cx="7899400" cy="375465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DE43BE9-1B6E-03CA-62CE-236FC59BF95C}"/>
              </a:ext>
            </a:extLst>
          </p:cNvPr>
          <p:cNvSpPr txBox="1"/>
          <p:nvPr/>
        </p:nvSpPr>
        <p:spPr>
          <a:xfrm>
            <a:off x="349250" y="261482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621708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2468799-AB92-8E32-78A6-1D794B5A0AEB}"/>
              </a:ext>
            </a:extLst>
          </p:cNvPr>
          <p:cNvSpPr txBox="1"/>
          <p:nvPr/>
        </p:nvSpPr>
        <p:spPr>
          <a:xfrm>
            <a:off x="897476" y="1330404"/>
            <a:ext cx="28296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BC3908"/>
                </a:solidFill>
                <a:latin typeface="Haettenschweiler" panose="020B0706040902060204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5232785-B00F-1236-0152-ECCD7887B82E}"/>
              </a:ext>
            </a:extLst>
          </p:cNvPr>
          <p:cNvSpPr txBox="1"/>
          <p:nvPr/>
        </p:nvSpPr>
        <p:spPr>
          <a:xfrm>
            <a:off x="5064851" y="1515070"/>
            <a:ext cx="65826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6000" dirty="0">
                <a:solidFill>
                  <a:schemeClr val="bg1"/>
                </a:solidFill>
                <a:latin typeface="Haettenschweiler" panose="020B0706040902060204" pitchFamily="34" charset="0"/>
              </a:rPr>
              <a:t>Este é um espaço para um pequeno texto. </a:t>
            </a:r>
            <a:r>
              <a:rPr lang="pt-BR" sz="6000" dirty="0">
                <a:solidFill>
                  <a:srgbClr val="621708"/>
                </a:solidFill>
                <a:latin typeface="Haettenschweiler" panose="020B0706040902060204" pitchFamily="34" charset="0"/>
              </a:rPr>
              <a:t>Destaque palavras importantes</a:t>
            </a:r>
            <a:r>
              <a:rPr lang="pt-BR" sz="6000" dirty="0">
                <a:solidFill>
                  <a:schemeClr val="bg1"/>
                </a:solidFill>
                <a:latin typeface="Haettenschweiler" panose="020B0706040902060204" pitchFamily="34" charset="0"/>
              </a:rPr>
              <a:t>.</a:t>
            </a:r>
          </a:p>
        </p:txBody>
      </p:sp>
      <p:sp>
        <p:nvSpPr>
          <p:cNvPr id="7" name="Estrela: 4 Pontas 6">
            <a:extLst>
              <a:ext uri="{FF2B5EF4-FFF2-40B4-BE49-F238E27FC236}">
                <a16:creationId xmlns:a16="http://schemas.microsoft.com/office/drawing/2014/main" id="{1A7731CF-C6B7-9D8D-A9D1-25ACFC21CEEC}"/>
              </a:ext>
            </a:extLst>
          </p:cNvPr>
          <p:cNvSpPr/>
          <p:nvPr/>
        </p:nvSpPr>
        <p:spPr>
          <a:xfrm>
            <a:off x="5469184" y="180225"/>
            <a:ext cx="508000" cy="508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strela: 4 Pontas 7">
            <a:extLst>
              <a:ext uri="{FF2B5EF4-FFF2-40B4-BE49-F238E27FC236}">
                <a16:creationId xmlns:a16="http://schemas.microsoft.com/office/drawing/2014/main" id="{C3BFD67F-FE9B-D650-3C56-F85DDB7EFB8B}"/>
              </a:ext>
            </a:extLst>
          </p:cNvPr>
          <p:cNvSpPr/>
          <p:nvPr/>
        </p:nvSpPr>
        <p:spPr>
          <a:xfrm>
            <a:off x="6268328" y="608775"/>
            <a:ext cx="404644" cy="40464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28CB2E0A-5AEB-CA62-B683-332E3F164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5061">
            <a:off x="11455424" y="5816539"/>
            <a:ext cx="645725" cy="8859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001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1708">
                <a:lumMod val="5000"/>
                <a:lumOff val="95000"/>
              </a:srgbClr>
            </a:gs>
            <a:gs pos="40000">
              <a:srgbClr val="F6AA1C">
                <a:lumMod val="45000"/>
                <a:lumOff val="55000"/>
              </a:srgbClr>
            </a:gs>
            <a:gs pos="71000">
              <a:srgbClr val="BC3908">
                <a:lumMod val="45000"/>
                <a:lumOff val="55000"/>
              </a:srgbClr>
            </a:gs>
            <a:gs pos="100000">
              <a:srgbClr val="621708">
                <a:lumMod val="30000"/>
                <a:lumOff val="70000"/>
              </a:srgb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Ícone&#10;&#10;O conteúdo gerado por IA pode estar incorreto.">
            <a:extLst>
              <a:ext uri="{FF2B5EF4-FFF2-40B4-BE49-F238E27FC236}">
                <a16:creationId xmlns:a16="http://schemas.microsoft.com/office/drawing/2014/main" id="{2A49AEB7-A3C8-1DCB-F8BD-A59B6AB7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276" y="2792842"/>
            <a:ext cx="901769" cy="901769"/>
          </a:xfrm>
          <a:prstGeom prst="rect">
            <a:avLst/>
          </a:prstGeom>
        </p:spPr>
      </p:pic>
      <p:pic>
        <p:nvPicPr>
          <p:cNvPr id="8" name="Imagem 7" descr="Pessoas em uma praia&#10;&#10;O conteúdo gerado por IA pode estar incorreto.">
            <a:extLst>
              <a:ext uri="{FF2B5EF4-FFF2-40B4-BE49-F238E27FC236}">
                <a16:creationId xmlns:a16="http://schemas.microsoft.com/office/drawing/2014/main" id="{22685C66-8540-33AF-EE32-F5E8516D0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6" b="48437"/>
          <a:stretch>
            <a:fillRect/>
          </a:stretch>
        </p:blipFill>
        <p:spPr>
          <a:xfrm>
            <a:off x="0" y="5594351"/>
            <a:ext cx="12192000" cy="1263649"/>
          </a:xfrm>
          <a:prstGeom prst="rect">
            <a:avLst/>
          </a:prstGeom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7F64123E-B455-BD09-7776-7BDAEE333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055" y="2792716"/>
            <a:ext cx="901895" cy="901895"/>
          </a:xfrm>
          <a:prstGeom prst="rect">
            <a:avLst/>
          </a:prstGeom>
        </p:spPr>
      </p:pic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E63209E4-531D-3080-8434-2C96F31BA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960" y="2792842"/>
            <a:ext cx="901769" cy="901769"/>
          </a:xfrm>
          <a:prstGeom prst="rect">
            <a:avLst/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EC586C8D-3FDA-A6AD-DF15-024E0E585288}"/>
              </a:ext>
            </a:extLst>
          </p:cNvPr>
          <p:cNvSpPr/>
          <p:nvPr/>
        </p:nvSpPr>
        <p:spPr>
          <a:xfrm>
            <a:off x="888660" y="3771350"/>
            <a:ext cx="2921000" cy="1489430"/>
          </a:xfrm>
          <a:prstGeom prst="roundRect">
            <a:avLst>
              <a:gd name="adj" fmla="val 8993"/>
            </a:avLst>
          </a:prstGeom>
          <a:solidFill>
            <a:schemeClr val="bg1"/>
          </a:solidFill>
          <a:ln>
            <a:solidFill>
              <a:srgbClr val="22090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rgbClr val="BC3908"/>
                </a:solidFill>
                <a:latin typeface="Bauhaus 93" panose="04030905020B02020C02" pitchFamily="82" charset="0"/>
              </a:rPr>
              <a:t>ASSUNTO 01</a:t>
            </a:r>
          </a:p>
          <a:p>
            <a:pPr algn="ctr">
              <a:lnSpc>
                <a:spcPct val="80000"/>
              </a:lnSpc>
            </a:pPr>
            <a:r>
              <a:rPr lang="pt-BR" sz="2400" dirty="0">
                <a:solidFill>
                  <a:srgbClr val="621708"/>
                </a:solidFill>
                <a:latin typeface="Haettenschweiler" panose="020B0706040902060204" pitchFamily="34" charset="0"/>
              </a:rPr>
              <a:t>Espaço para um pequeno texto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FCC46EB4-EAA0-2716-8761-C6A61642EC05}"/>
              </a:ext>
            </a:extLst>
          </p:cNvPr>
          <p:cNvSpPr/>
          <p:nvPr/>
        </p:nvSpPr>
        <p:spPr>
          <a:xfrm>
            <a:off x="4635500" y="3771350"/>
            <a:ext cx="2921000" cy="1489430"/>
          </a:xfrm>
          <a:prstGeom prst="roundRect">
            <a:avLst>
              <a:gd name="adj" fmla="val 8993"/>
            </a:avLst>
          </a:prstGeom>
          <a:solidFill>
            <a:schemeClr val="bg1"/>
          </a:solidFill>
          <a:ln>
            <a:solidFill>
              <a:srgbClr val="22090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rgbClr val="BC3908"/>
                </a:solidFill>
                <a:latin typeface="Bauhaus 93" panose="04030905020B02020C02" pitchFamily="82" charset="0"/>
              </a:rPr>
              <a:t>ASSUNTO 02</a:t>
            </a:r>
          </a:p>
          <a:p>
            <a:pPr algn="ctr">
              <a:lnSpc>
                <a:spcPct val="80000"/>
              </a:lnSpc>
            </a:pPr>
            <a:r>
              <a:rPr lang="pt-BR" sz="2400" dirty="0">
                <a:solidFill>
                  <a:srgbClr val="621708"/>
                </a:solidFill>
                <a:latin typeface="Haettenschweiler" panose="020B0706040902060204" pitchFamily="34" charset="0"/>
              </a:rPr>
              <a:t>Espaço para um pequeno texto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4E8DB646-2826-C5D9-40C8-2EF79AB5B1F0}"/>
              </a:ext>
            </a:extLst>
          </p:cNvPr>
          <p:cNvSpPr/>
          <p:nvPr/>
        </p:nvSpPr>
        <p:spPr>
          <a:xfrm>
            <a:off x="8382342" y="3771350"/>
            <a:ext cx="2921000" cy="1489430"/>
          </a:xfrm>
          <a:prstGeom prst="roundRect">
            <a:avLst>
              <a:gd name="adj" fmla="val 8993"/>
            </a:avLst>
          </a:prstGeom>
          <a:solidFill>
            <a:schemeClr val="bg1"/>
          </a:solidFill>
          <a:ln>
            <a:solidFill>
              <a:srgbClr val="22090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rgbClr val="BC3908"/>
                </a:solidFill>
                <a:latin typeface="Bauhaus 93" panose="04030905020B02020C02" pitchFamily="82" charset="0"/>
              </a:rPr>
              <a:t>ASSUNTO 03</a:t>
            </a:r>
          </a:p>
          <a:p>
            <a:pPr algn="ctr">
              <a:lnSpc>
                <a:spcPct val="80000"/>
              </a:lnSpc>
            </a:pPr>
            <a:r>
              <a:rPr lang="pt-BR" sz="2400" dirty="0">
                <a:solidFill>
                  <a:srgbClr val="621708"/>
                </a:solidFill>
                <a:latin typeface="Haettenschweiler" panose="020B0706040902060204" pitchFamily="34" charset="0"/>
              </a:rPr>
              <a:t>Espaço para um pequeno 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B4F4DC7-793C-0CF6-B5CC-15DEBEE755C8}"/>
              </a:ext>
            </a:extLst>
          </p:cNvPr>
          <p:cNvSpPr txBox="1"/>
          <p:nvPr/>
        </p:nvSpPr>
        <p:spPr>
          <a:xfrm>
            <a:off x="4132962" y="158740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621708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8825831-F0CD-4247-BF34-C72DCF01E8B8}"/>
              </a:ext>
            </a:extLst>
          </p:cNvPr>
          <p:cNvSpPr txBox="1"/>
          <p:nvPr/>
        </p:nvSpPr>
        <p:spPr>
          <a:xfrm>
            <a:off x="4681188" y="1227662"/>
            <a:ext cx="28296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BC3908"/>
                </a:solidFill>
                <a:latin typeface="Haettenschweiler" panose="020B0706040902060204" pitchFamily="34" charset="0"/>
              </a:rPr>
              <a:t>SUBTÍTULO</a:t>
            </a:r>
          </a:p>
        </p:txBody>
      </p:sp>
      <p:sp>
        <p:nvSpPr>
          <p:cNvPr id="16" name="Estrela: 4 Pontas 15">
            <a:extLst>
              <a:ext uri="{FF2B5EF4-FFF2-40B4-BE49-F238E27FC236}">
                <a16:creationId xmlns:a16="http://schemas.microsoft.com/office/drawing/2014/main" id="{BE421527-BD0F-B0F7-C762-3993D4AF69AE}"/>
              </a:ext>
            </a:extLst>
          </p:cNvPr>
          <p:cNvSpPr/>
          <p:nvPr/>
        </p:nvSpPr>
        <p:spPr>
          <a:xfrm>
            <a:off x="10504198" y="423484"/>
            <a:ext cx="508000" cy="508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strela: 4 Pontas 16">
            <a:extLst>
              <a:ext uri="{FF2B5EF4-FFF2-40B4-BE49-F238E27FC236}">
                <a16:creationId xmlns:a16="http://schemas.microsoft.com/office/drawing/2014/main" id="{45158D40-DB05-4761-AFC2-271FD865877E}"/>
              </a:ext>
            </a:extLst>
          </p:cNvPr>
          <p:cNvSpPr/>
          <p:nvPr/>
        </p:nvSpPr>
        <p:spPr>
          <a:xfrm>
            <a:off x="11303342" y="852034"/>
            <a:ext cx="404644" cy="40464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strela: 4 Pontas 17">
            <a:extLst>
              <a:ext uri="{FF2B5EF4-FFF2-40B4-BE49-F238E27FC236}">
                <a16:creationId xmlns:a16="http://schemas.microsoft.com/office/drawing/2014/main" id="{599BE6D1-8DE6-90C6-E835-3D582F21C2E6}"/>
              </a:ext>
            </a:extLst>
          </p:cNvPr>
          <p:cNvSpPr/>
          <p:nvPr/>
        </p:nvSpPr>
        <p:spPr>
          <a:xfrm>
            <a:off x="907450" y="423484"/>
            <a:ext cx="508000" cy="508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strela: 4 Pontas 18">
            <a:extLst>
              <a:ext uri="{FF2B5EF4-FFF2-40B4-BE49-F238E27FC236}">
                <a16:creationId xmlns:a16="http://schemas.microsoft.com/office/drawing/2014/main" id="{30D850CD-9FE9-F4E0-617D-A0095B49BD26}"/>
              </a:ext>
            </a:extLst>
          </p:cNvPr>
          <p:cNvSpPr/>
          <p:nvPr/>
        </p:nvSpPr>
        <p:spPr>
          <a:xfrm>
            <a:off x="281692" y="966656"/>
            <a:ext cx="404644" cy="40464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3ADF6784-6FA2-5D8B-163A-1EB4041F29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4905" flipH="1">
            <a:off x="258424" y="6305008"/>
            <a:ext cx="645725" cy="8859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125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1708">
                <a:lumMod val="5000"/>
                <a:lumOff val="95000"/>
              </a:srgbClr>
            </a:gs>
            <a:gs pos="40000">
              <a:srgbClr val="F6AA1C">
                <a:lumMod val="45000"/>
                <a:lumOff val="55000"/>
              </a:srgbClr>
            </a:gs>
            <a:gs pos="71000">
              <a:srgbClr val="BC3908">
                <a:lumMod val="45000"/>
                <a:lumOff val="55000"/>
              </a:srgbClr>
            </a:gs>
            <a:gs pos="100000">
              <a:srgbClr val="621708">
                <a:lumMod val="30000"/>
                <a:lumOff val="70000"/>
              </a:srgb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essoas em uma praia&#10;&#10;O conteúdo gerado por IA pode estar incorreto.">
            <a:extLst>
              <a:ext uri="{FF2B5EF4-FFF2-40B4-BE49-F238E27FC236}">
                <a16:creationId xmlns:a16="http://schemas.microsoft.com/office/drawing/2014/main" id="{BFF8CFAC-FE56-069A-BF27-3AE756D62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6" b="48437"/>
          <a:stretch>
            <a:fillRect/>
          </a:stretch>
        </p:blipFill>
        <p:spPr>
          <a:xfrm>
            <a:off x="0" y="5594351"/>
            <a:ext cx="12192000" cy="126364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A3CB9C1-1937-8C88-7510-3244F0483707}"/>
              </a:ext>
            </a:extLst>
          </p:cNvPr>
          <p:cNvSpPr txBox="1"/>
          <p:nvPr/>
        </p:nvSpPr>
        <p:spPr>
          <a:xfrm>
            <a:off x="7854950" y="140076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621708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D1EEC59-2BA3-BD90-E599-6E6DC7A0D5FA}"/>
              </a:ext>
            </a:extLst>
          </p:cNvPr>
          <p:cNvSpPr txBox="1"/>
          <p:nvPr/>
        </p:nvSpPr>
        <p:spPr>
          <a:xfrm>
            <a:off x="8403176" y="1208998"/>
            <a:ext cx="28296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BC3908"/>
                </a:solidFill>
                <a:latin typeface="Haettenschweiler" panose="020B0706040902060204" pitchFamily="34" charset="0"/>
              </a:rPr>
              <a:t>SUBTÍTULO</a:t>
            </a:r>
          </a:p>
        </p:txBody>
      </p:sp>
      <p:pic>
        <p:nvPicPr>
          <p:cNvPr id="5" name="Imagem 4" descr="Uma imagem contendo relógio&#10;&#10;O conteúdo gerado por IA pode estar incorreto.">
            <a:extLst>
              <a:ext uri="{FF2B5EF4-FFF2-40B4-BE49-F238E27FC236}">
                <a16:creationId xmlns:a16="http://schemas.microsoft.com/office/drawing/2014/main" id="{564A3530-BEBF-115D-781A-5719B70A4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74" y="1504949"/>
            <a:ext cx="949325" cy="949325"/>
          </a:xfrm>
          <a:prstGeom prst="rect">
            <a:avLst/>
          </a:prstGeom>
        </p:spPr>
      </p:pic>
      <p:pic>
        <p:nvPicPr>
          <p:cNvPr id="6" name="Imagem 5" descr="Uma imagem contendo relógio&#10;&#10;O conteúdo gerado por IA pode estar incorreto.">
            <a:extLst>
              <a:ext uri="{FF2B5EF4-FFF2-40B4-BE49-F238E27FC236}">
                <a16:creationId xmlns:a16="http://schemas.microsoft.com/office/drawing/2014/main" id="{1984AC1B-1D91-D264-15C3-FDEECCE6E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73" y="2895599"/>
            <a:ext cx="949325" cy="949325"/>
          </a:xfrm>
          <a:prstGeom prst="rect">
            <a:avLst/>
          </a:prstGeom>
        </p:spPr>
      </p:pic>
      <p:pic>
        <p:nvPicPr>
          <p:cNvPr id="7" name="Imagem 6" descr="Uma imagem contendo relógio&#10;&#10;O conteúdo gerado por IA pode estar incorreto.">
            <a:extLst>
              <a:ext uri="{FF2B5EF4-FFF2-40B4-BE49-F238E27FC236}">
                <a16:creationId xmlns:a16="http://schemas.microsoft.com/office/drawing/2014/main" id="{14F1AE02-7A25-8037-67F3-9AC5F0ABD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72" y="4286249"/>
            <a:ext cx="949325" cy="949325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719F4879-E18B-4782-18D7-E8F713C4E276}"/>
              </a:ext>
            </a:extLst>
          </p:cNvPr>
          <p:cNvSpPr/>
          <p:nvPr/>
        </p:nvSpPr>
        <p:spPr>
          <a:xfrm>
            <a:off x="1752600" y="1609119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0F31AEC-9336-0444-EE86-803F6582CED7}"/>
              </a:ext>
            </a:extLst>
          </p:cNvPr>
          <p:cNvSpPr/>
          <p:nvPr/>
        </p:nvSpPr>
        <p:spPr>
          <a:xfrm>
            <a:off x="1752600" y="3008008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81185161-E62D-DBE8-CA45-E9D0B7472694}"/>
              </a:ext>
            </a:extLst>
          </p:cNvPr>
          <p:cNvSpPr/>
          <p:nvPr/>
        </p:nvSpPr>
        <p:spPr>
          <a:xfrm>
            <a:off x="1752600" y="4406897"/>
            <a:ext cx="3810000" cy="724506"/>
          </a:xfrm>
          <a:prstGeom prst="roundRect">
            <a:avLst>
              <a:gd name="adj" fmla="val 50000"/>
            </a:avLst>
          </a:prstGeom>
          <a:solidFill>
            <a:srgbClr val="F6AA1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220901"/>
                </a:solidFill>
                <a:latin typeface="Haettenschweiler" panose="020B0706040902060204" pitchFamily="34" charset="0"/>
              </a:rPr>
              <a:t>Pequeno texto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B6F8B1F-752D-EB40-E5A7-7AE3B8193805}"/>
              </a:ext>
            </a:extLst>
          </p:cNvPr>
          <p:cNvSpPr txBox="1"/>
          <p:nvPr/>
        </p:nvSpPr>
        <p:spPr>
          <a:xfrm>
            <a:off x="6629402" y="2707288"/>
            <a:ext cx="5065087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5400" dirty="0">
                <a:solidFill>
                  <a:schemeClr val="bg1"/>
                </a:solidFill>
                <a:latin typeface="Haettenschweiler" panose="020B0706040902060204" pitchFamily="34" charset="0"/>
              </a:rPr>
              <a:t>Este é um espaço para um pequeno texto. </a:t>
            </a:r>
            <a:r>
              <a:rPr lang="pt-BR" sz="5400" dirty="0">
                <a:solidFill>
                  <a:srgbClr val="621708"/>
                </a:solidFill>
                <a:latin typeface="Haettenschweiler" panose="020B0706040902060204" pitchFamily="34" charset="0"/>
              </a:rPr>
              <a:t>Destaque palavras importantes</a:t>
            </a:r>
            <a:r>
              <a:rPr lang="pt-BR" sz="5400" dirty="0">
                <a:solidFill>
                  <a:schemeClr val="bg1"/>
                </a:solidFill>
                <a:latin typeface="Haettenschweiler" panose="020B0706040902060204" pitchFamily="34" charset="0"/>
              </a:rPr>
              <a:t>.</a:t>
            </a:r>
          </a:p>
        </p:txBody>
      </p:sp>
      <p:sp>
        <p:nvSpPr>
          <p:cNvPr id="12" name="Estrela: 4 Pontas 11">
            <a:extLst>
              <a:ext uri="{FF2B5EF4-FFF2-40B4-BE49-F238E27FC236}">
                <a16:creationId xmlns:a16="http://schemas.microsoft.com/office/drawing/2014/main" id="{B8ABF1FF-145A-5D00-A907-ECF7B96DB852}"/>
              </a:ext>
            </a:extLst>
          </p:cNvPr>
          <p:cNvSpPr/>
          <p:nvPr/>
        </p:nvSpPr>
        <p:spPr>
          <a:xfrm>
            <a:off x="907450" y="423484"/>
            <a:ext cx="508000" cy="5080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strela: 4 Pontas 12">
            <a:extLst>
              <a:ext uri="{FF2B5EF4-FFF2-40B4-BE49-F238E27FC236}">
                <a16:creationId xmlns:a16="http://schemas.microsoft.com/office/drawing/2014/main" id="{3B4F9EE5-95AA-BBB4-4B06-DD6A85CB112C}"/>
              </a:ext>
            </a:extLst>
          </p:cNvPr>
          <p:cNvSpPr/>
          <p:nvPr/>
        </p:nvSpPr>
        <p:spPr>
          <a:xfrm>
            <a:off x="281692" y="966656"/>
            <a:ext cx="404644" cy="404644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 descr="Homem de uniforme branco segurando arma&#10;&#10;O conteúdo gerado por IA pode estar incorreto.">
            <a:extLst>
              <a:ext uri="{FF2B5EF4-FFF2-40B4-BE49-F238E27FC236}">
                <a16:creationId xmlns:a16="http://schemas.microsoft.com/office/drawing/2014/main" id="{C10AE3E0-2C0C-890A-C823-1C932C81AE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5061">
            <a:off x="6675723" y="6145312"/>
            <a:ext cx="645725" cy="8859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228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 animBg="1"/>
      <p:bldP spid="9" grpId="0" animBg="1"/>
      <p:bldP spid="10" grpId="0" animBg="1"/>
      <p:bldP spid="11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</TotalTime>
  <Words>251</Words>
  <Application>Microsoft Office PowerPoint</Application>
  <PresentationFormat>Widescreen</PresentationFormat>
  <Paragraphs>86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Arial</vt:lpstr>
      <vt:lpstr>Aptos Display</vt:lpstr>
      <vt:lpstr>Bauhaus 93</vt:lpstr>
      <vt:lpstr>Bison Bold</vt:lpstr>
      <vt:lpstr>Aptos</vt:lpstr>
      <vt:lpstr>Haettenschweiler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2026-02-26T21:29:39Z</dcterms:created>
  <dcterms:modified xsi:type="dcterms:W3CDTF">2026-07-21T23:29:16Z</dcterms:modified>
</cp:coreProperties>
</file>