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00" r:id="rId22"/>
  </p:sldIdLst>
  <p:sldSz cx="12192000" cy="6858000"/>
  <p:notesSz cx="6858000" cy="9144000"/>
  <p:embeddedFontLst>
    <p:embeddedFont>
      <p:font typeface="Aptos Black" panose="020B0004020202020204" pitchFamily="34" charset="0"/>
      <p:bold r:id="rId23"/>
      <p:boldItalic r:id="rId24"/>
    </p:embeddedFont>
    <p:embeddedFont>
      <p:font typeface="Bison Bold" panose="00000400000000000000" pitchFamily="2" charset="0"/>
      <p:regular r:id="rId2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F47"/>
    <a:srgbClr val="333333"/>
    <a:srgbClr val="F2F2F2"/>
    <a:srgbClr val="3E863D"/>
    <a:srgbClr val="679E5B"/>
    <a:srgbClr val="8ECAE6"/>
    <a:srgbClr val="689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o Monteiro" userId="aef6e9f59deaac01" providerId="LiveId" clId="{6A8DAF11-0170-4933-B00C-B22EC133431A}"/>
    <pc:docChg chg="custSel modSld">
      <pc:chgData name="Marcio Monteiro" userId="aef6e9f59deaac01" providerId="LiveId" clId="{6A8DAF11-0170-4933-B00C-B22EC133431A}" dt="2026-07-20T22:21:08.340" v="25" actId="478"/>
      <pc:docMkLst>
        <pc:docMk/>
      </pc:docMkLst>
      <pc:sldChg chg="modSp mod">
        <pc:chgData name="Marcio Monteiro" userId="aef6e9f59deaac01" providerId="LiveId" clId="{6A8DAF11-0170-4933-B00C-B22EC133431A}" dt="2026-07-20T22:20:36.414" v="15" actId="1076"/>
        <pc:sldMkLst>
          <pc:docMk/>
          <pc:sldMk cId="970928894" sldId="256"/>
        </pc:sldMkLst>
        <pc:spChg chg="mod">
          <ac:chgData name="Marcio Monteiro" userId="aef6e9f59deaac01" providerId="LiveId" clId="{6A8DAF11-0170-4933-B00C-B22EC133431A}" dt="2026-07-20T22:20:31.704" v="13" actId="1076"/>
          <ac:spMkLst>
            <pc:docMk/>
            <pc:sldMk cId="970928894" sldId="256"/>
            <ac:spMk id="32" creationId="{FEA3B19B-68AF-D3BA-0ED0-C4E875A46C80}"/>
          </ac:spMkLst>
        </pc:spChg>
        <pc:spChg chg="mod">
          <ac:chgData name="Marcio Monteiro" userId="aef6e9f59deaac01" providerId="LiveId" clId="{6A8DAF11-0170-4933-B00C-B22EC133431A}" dt="2026-07-20T22:20:33.852" v="14" actId="1076"/>
          <ac:spMkLst>
            <pc:docMk/>
            <pc:sldMk cId="970928894" sldId="256"/>
            <ac:spMk id="33" creationId="{40CCEF60-D9D7-A498-F5F7-C37661D31F9D}"/>
          </ac:spMkLst>
        </pc:spChg>
        <pc:spChg chg="mod">
          <ac:chgData name="Marcio Monteiro" userId="aef6e9f59deaac01" providerId="LiveId" clId="{6A8DAF11-0170-4933-B00C-B22EC133431A}" dt="2026-07-20T22:20:36.414" v="15" actId="1076"/>
          <ac:spMkLst>
            <pc:docMk/>
            <pc:sldMk cId="970928894" sldId="256"/>
            <ac:spMk id="34" creationId="{F43A2A49-83E4-17BF-EE53-3BBD5717F480}"/>
          </ac:spMkLst>
        </pc:spChg>
      </pc:sldChg>
      <pc:sldChg chg="addSp delSp modSp mod">
        <pc:chgData name="Marcio Monteiro" userId="aef6e9f59deaac01" providerId="LiveId" clId="{6A8DAF11-0170-4933-B00C-B22EC133431A}" dt="2026-07-20T22:21:08.340" v="25" actId="478"/>
        <pc:sldMkLst>
          <pc:docMk/>
          <pc:sldMk cId="3784497592" sldId="301"/>
        </pc:sldMkLst>
        <pc:spChg chg="add mod">
          <ac:chgData name="Marcio Monteiro" userId="aef6e9f59deaac01" providerId="LiveId" clId="{6A8DAF11-0170-4933-B00C-B22EC133431A}" dt="2026-07-20T22:20:52.488" v="18" actId="207"/>
          <ac:spMkLst>
            <pc:docMk/>
            <pc:sldMk cId="3784497592" sldId="301"/>
            <ac:spMk id="3" creationId="{5FC9791D-BDCD-0924-2565-C80E2B85F086}"/>
          </ac:spMkLst>
        </pc:spChg>
        <pc:spChg chg="add mod">
          <ac:chgData name="Marcio Monteiro" userId="aef6e9f59deaac01" providerId="LiveId" clId="{6A8DAF11-0170-4933-B00C-B22EC133431A}" dt="2026-07-20T22:20:59.495" v="20" actId="13926"/>
          <ac:spMkLst>
            <pc:docMk/>
            <pc:sldMk cId="3784497592" sldId="301"/>
            <ac:spMk id="5" creationId="{AA4ECFA4-EDDE-A16F-EFE6-0B2FB2C05557}"/>
          </ac:spMkLst>
        </pc:spChg>
        <pc:spChg chg="add mod">
          <ac:chgData name="Marcio Monteiro" userId="aef6e9f59deaac01" providerId="LiveId" clId="{6A8DAF11-0170-4933-B00C-B22EC133431A}" dt="2026-07-20T22:21:02.793" v="22" actId="207"/>
          <ac:spMkLst>
            <pc:docMk/>
            <pc:sldMk cId="3784497592" sldId="301"/>
            <ac:spMk id="7" creationId="{1A2654E6-141C-408B-C9CF-24B7EC5C6FB3}"/>
          </ac:spMkLst>
        </pc:spChg>
        <pc:spChg chg="del mod">
          <ac:chgData name="Marcio Monteiro" userId="aef6e9f59deaac01" providerId="LiveId" clId="{6A8DAF11-0170-4933-B00C-B22EC133431A}" dt="2026-07-20T22:21:05.470" v="23" actId="478"/>
          <ac:spMkLst>
            <pc:docMk/>
            <pc:sldMk cId="3784497592" sldId="301"/>
            <ac:spMk id="32" creationId="{073AD090-7F2F-FC31-B811-9F84A0F8A4A7}"/>
          </ac:spMkLst>
        </pc:spChg>
        <pc:spChg chg="del mod">
          <ac:chgData name="Marcio Monteiro" userId="aef6e9f59deaac01" providerId="LiveId" clId="{6A8DAF11-0170-4933-B00C-B22EC133431A}" dt="2026-07-20T22:21:06.905" v="24" actId="478"/>
          <ac:spMkLst>
            <pc:docMk/>
            <pc:sldMk cId="3784497592" sldId="301"/>
            <ac:spMk id="33" creationId="{3D096A7D-23CB-EA48-3C9B-AEF0A57FD2C7}"/>
          </ac:spMkLst>
        </pc:spChg>
        <pc:spChg chg="del mod">
          <ac:chgData name="Marcio Monteiro" userId="aef6e9f59deaac01" providerId="LiveId" clId="{6A8DAF11-0170-4933-B00C-B22EC133431A}" dt="2026-07-20T22:21:08.340" v="25" actId="478"/>
          <ac:spMkLst>
            <pc:docMk/>
            <pc:sldMk cId="3784497592" sldId="301"/>
            <ac:spMk id="34" creationId="{1A9A5AC7-BF60-EEF3-8249-C5D6000EF5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5808C-71C4-D03C-63D5-ABBD11C7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C18B71-9CFA-9447-C33B-0E53B1B72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7D4E56-0B58-7F9C-0F0C-1375D9CA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425-D2F3-4605-A776-9A4099E4828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77016E-56BC-9471-778B-F2AC7E8B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F11B88-3E8C-679D-C198-D5DC10E7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C368-1376-4886-A35E-340C9E4FE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00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242D8-0AA0-01D0-8A2B-405AC924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E83F20-8860-0C71-D118-96C806AD4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4319B4-87A4-BD21-CA1B-D0AD12B7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425-D2F3-4605-A776-9A4099E4828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38868C-3F9E-5CBD-2117-94EA7371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F97C16-703A-8E90-1AE2-15DD1DF6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C368-1376-4886-A35E-340C9E4FE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93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5B203A-87B9-D75E-1B47-7FCBE03AB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A57CD8-AB9C-C59F-BEF1-96AC76C93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2CA90F-07F5-A476-7898-7C04FAAF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425-D2F3-4605-A776-9A4099E4828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D8EA17-CD02-BCC6-0858-479EDCD77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2E6526-17AB-5D8F-CD14-C2518EFA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C368-1376-4886-A35E-340C9E4FE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61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02F1-4883-FC33-63D5-AE2E982C9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EC7919-014B-E22F-48CF-5E29475D2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A85D22-9C81-F946-1DE6-1885AC2A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425-D2F3-4605-A776-9A4099E4828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2D0A23-FFE2-276A-ED7F-0BB96FB5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10996D-BBC4-D0AB-09DC-504A76A5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C368-1376-4886-A35E-340C9E4FE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4A750-1209-2FB7-92AE-99DECB51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680CF7-89C9-CAF5-6139-D25341F75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9C362D-815B-65E1-A7A9-6CD802A4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425-D2F3-4605-A776-9A4099E4828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D67884-F100-6F6A-C002-A492AF91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D1C458-6B3F-B2C3-4290-10EB0080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C368-1376-4886-A35E-340C9E4FE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9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B6635-7A31-0CD3-D7F9-9E948D37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4E8174-8F3B-0FEE-50A5-33B63673A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50D0AD-0DC3-9963-7247-5595BDF71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4E74C6-64A6-B177-885B-325B8952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425-D2F3-4605-A776-9A4099E4828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16D31E-A7DC-CF4C-DACF-E7B82A15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5E58CF-CD07-5196-8D34-9EBC2770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C368-1376-4886-A35E-340C9E4FE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84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BEE34-870D-5D25-B61E-6837F03B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CD6D9B-4142-5EA2-5C9B-2320D23D4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A9E30F-826E-4D55-E327-1A9C4789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FADC22-6DF3-8245-3FCE-94D1618DA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9A99CA-531E-4A02-9DEA-F0431EF26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EE3950-16D0-4265-0C5D-58FD2102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425-D2F3-4605-A776-9A4099E4828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77BB30-DFD6-90B4-D6D1-59864838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5CE16CF-D0D1-AB67-2B05-EDFFCA87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C368-1376-4886-A35E-340C9E4FE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39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5C050-5728-8706-CF44-6FE0E8EF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7C5B37-EF28-E63E-E0BA-34E101B1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425-D2F3-4605-A776-9A4099E4828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C33FD8-C19E-1E68-3988-BEF7F28F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4881B37-0C6F-B213-0DF6-6E49A3C3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C368-1376-4886-A35E-340C9E4FE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17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9F6F189-87E8-2BF1-5042-DF759A602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425-D2F3-4605-A776-9A4099E4828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8B11C1-25AA-71E7-472D-B2D1C08A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C6F5A7-FD7F-6980-762F-F30D1BE2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C368-1376-4886-A35E-340C9E4FE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29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4BB85-74AA-7AD8-EF6D-F9FD41C98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BE32DB-91DD-0948-D0E1-252CF9397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A98132-2E59-B014-1670-0F209880A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2FAE77-0AFB-E25C-8F7B-24E060BE5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425-D2F3-4605-A776-9A4099E4828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C3AECF-56E5-7E93-E4A1-A4BC4EF3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B881AF-70AE-BD0B-8FE2-574592D9B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C368-1376-4886-A35E-340C9E4FE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10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BB5EF-6742-2498-0390-89497D03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CB8ED4-1321-56E5-85BD-8042CE453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6690C2-8984-43FC-4B9A-640957B98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D17683-CBA1-3EC6-C48E-5E5323FF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425-D2F3-4605-A776-9A4099E4828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2BBE7B-6DCA-6FE1-E228-B670A546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1C2091-5DDE-DA54-8065-34F12B56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C368-1376-4886-A35E-340C9E4FE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7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8AB5C79-35D0-ADE1-6071-A7F0717A9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BE62CE-A6EA-69AD-FE74-CCB64492F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B6D405-51D0-7CA8-0E78-E24228200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F0C425-D2F3-4605-A776-9A4099E4828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4169EC-CD78-106F-EE8B-4A1F855F5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AA6ED2-0D2D-1B85-3ADE-E5BC9D2EA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C2C368-1376-4886-A35E-340C9E4FE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81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essoa sentada em frente a computador&#10;&#10;O conteúdo gerado por IA pode estar incorreto.">
            <a:extLst>
              <a:ext uri="{FF2B5EF4-FFF2-40B4-BE49-F238E27FC236}">
                <a16:creationId xmlns:a16="http://schemas.microsoft.com/office/drawing/2014/main" id="{3AFCD2E4-37C2-14E4-3104-E5A88273A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" b="1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1D7A793E-2F0A-82BD-1707-53CA200D25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92B1EA6C-5959-380E-EFAA-CEFE6873E26C}"/>
              </a:ext>
            </a:extLst>
          </p:cNvPr>
          <p:cNvSpPr/>
          <p:nvPr/>
        </p:nvSpPr>
        <p:spPr>
          <a:xfrm rot="5400000">
            <a:off x="7072513" y="1412373"/>
            <a:ext cx="913020" cy="800651"/>
          </a:xfrm>
          <a:prstGeom prst="hexagon">
            <a:avLst/>
          </a:prstGeom>
          <a:solidFill>
            <a:srgbClr val="689F6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053E1139-2FA9-529D-64FA-1C2DAA401824}"/>
              </a:ext>
            </a:extLst>
          </p:cNvPr>
          <p:cNvSpPr/>
          <p:nvPr/>
        </p:nvSpPr>
        <p:spPr>
          <a:xfrm rot="5400000">
            <a:off x="8007094" y="1412374"/>
            <a:ext cx="913020" cy="800651"/>
          </a:xfrm>
          <a:prstGeom prst="hexagon">
            <a:avLst/>
          </a:prstGeom>
          <a:solidFill>
            <a:srgbClr val="679E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8F90A454-EACE-72AC-2D34-E09F19170C41}"/>
              </a:ext>
            </a:extLst>
          </p:cNvPr>
          <p:cNvSpPr/>
          <p:nvPr/>
        </p:nvSpPr>
        <p:spPr>
          <a:xfrm rot="5400000">
            <a:off x="8941675" y="1412375"/>
            <a:ext cx="913020" cy="800651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F6852F3F-D507-2283-0994-22B9F7FA0AB8}"/>
              </a:ext>
            </a:extLst>
          </p:cNvPr>
          <p:cNvSpPr/>
          <p:nvPr/>
        </p:nvSpPr>
        <p:spPr>
          <a:xfrm rot="5400000">
            <a:off x="6624385" y="2195394"/>
            <a:ext cx="913020" cy="800651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D5A0AA89-BD5D-C97C-BABF-FAED265F5320}"/>
              </a:ext>
            </a:extLst>
          </p:cNvPr>
          <p:cNvSpPr/>
          <p:nvPr/>
        </p:nvSpPr>
        <p:spPr>
          <a:xfrm rot="5400000">
            <a:off x="7558966" y="2195395"/>
            <a:ext cx="913020" cy="800651"/>
          </a:xfrm>
          <a:prstGeom prst="hexagon">
            <a:avLst/>
          </a:prstGeom>
          <a:solidFill>
            <a:srgbClr val="689F6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7BCDD2D6-A36F-E7A6-CAD4-AC7CC364D9F6}"/>
              </a:ext>
            </a:extLst>
          </p:cNvPr>
          <p:cNvSpPr/>
          <p:nvPr/>
        </p:nvSpPr>
        <p:spPr>
          <a:xfrm rot="5400000">
            <a:off x="8493547" y="2195396"/>
            <a:ext cx="913020" cy="800651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2D671626-7377-D0DD-311E-8C4B76559D67}"/>
              </a:ext>
            </a:extLst>
          </p:cNvPr>
          <p:cNvSpPr/>
          <p:nvPr/>
        </p:nvSpPr>
        <p:spPr>
          <a:xfrm rot="5400000">
            <a:off x="9389805" y="2195393"/>
            <a:ext cx="913020" cy="800651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Hexágono 19">
            <a:extLst>
              <a:ext uri="{FF2B5EF4-FFF2-40B4-BE49-F238E27FC236}">
                <a16:creationId xmlns:a16="http://schemas.microsoft.com/office/drawing/2014/main" id="{FCD96515-F375-4035-7675-637D35372207}"/>
              </a:ext>
            </a:extLst>
          </p:cNvPr>
          <p:cNvSpPr/>
          <p:nvPr/>
        </p:nvSpPr>
        <p:spPr>
          <a:xfrm rot="5400000">
            <a:off x="6176255" y="2978412"/>
            <a:ext cx="913020" cy="800651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Hexágono 20">
            <a:extLst>
              <a:ext uri="{FF2B5EF4-FFF2-40B4-BE49-F238E27FC236}">
                <a16:creationId xmlns:a16="http://schemas.microsoft.com/office/drawing/2014/main" id="{A5DFAD64-FCD9-4C31-BF70-9F73D012A6C4}"/>
              </a:ext>
            </a:extLst>
          </p:cNvPr>
          <p:cNvSpPr/>
          <p:nvPr/>
        </p:nvSpPr>
        <p:spPr>
          <a:xfrm rot="5400000">
            <a:off x="7110836" y="2978413"/>
            <a:ext cx="913020" cy="800651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Hexágono 21">
            <a:extLst>
              <a:ext uri="{FF2B5EF4-FFF2-40B4-BE49-F238E27FC236}">
                <a16:creationId xmlns:a16="http://schemas.microsoft.com/office/drawing/2014/main" id="{D63BB94B-6750-4BC3-E380-AE34C939E12F}"/>
              </a:ext>
            </a:extLst>
          </p:cNvPr>
          <p:cNvSpPr/>
          <p:nvPr/>
        </p:nvSpPr>
        <p:spPr>
          <a:xfrm rot="5400000">
            <a:off x="8045417" y="2978414"/>
            <a:ext cx="913020" cy="800651"/>
          </a:xfrm>
          <a:prstGeom prst="hexagon">
            <a:avLst/>
          </a:prstGeom>
          <a:solidFill>
            <a:srgbClr val="689F6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Hexágono 22">
            <a:extLst>
              <a:ext uri="{FF2B5EF4-FFF2-40B4-BE49-F238E27FC236}">
                <a16:creationId xmlns:a16="http://schemas.microsoft.com/office/drawing/2014/main" id="{5BD8BE5D-27E3-5813-DDAE-63F3AB830573}"/>
              </a:ext>
            </a:extLst>
          </p:cNvPr>
          <p:cNvSpPr/>
          <p:nvPr/>
        </p:nvSpPr>
        <p:spPr>
          <a:xfrm rot="5400000">
            <a:off x="8941675" y="2978411"/>
            <a:ext cx="913020" cy="800651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Hexágono 23">
            <a:extLst>
              <a:ext uri="{FF2B5EF4-FFF2-40B4-BE49-F238E27FC236}">
                <a16:creationId xmlns:a16="http://schemas.microsoft.com/office/drawing/2014/main" id="{093289EB-44BA-96EA-8D4D-B06C734D33A3}"/>
              </a:ext>
            </a:extLst>
          </p:cNvPr>
          <p:cNvSpPr/>
          <p:nvPr/>
        </p:nvSpPr>
        <p:spPr>
          <a:xfrm rot="5400000">
            <a:off x="9837934" y="2978412"/>
            <a:ext cx="913020" cy="800651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Hexágono 24">
            <a:extLst>
              <a:ext uri="{FF2B5EF4-FFF2-40B4-BE49-F238E27FC236}">
                <a16:creationId xmlns:a16="http://schemas.microsoft.com/office/drawing/2014/main" id="{3D2DF050-704F-A3B7-7C99-A49D2877585B}"/>
              </a:ext>
            </a:extLst>
          </p:cNvPr>
          <p:cNvSpPr/>
          <p:nvPr/>
        </p:nvSpPr>
        <p:spPr>
          <a:xfrm rot="5400000">
            <a:off x="6636488" y="3751279"/>
            <a:ext cx="913020" cy="800651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Hexágono 25">
            <a:extLst>
              <a:ext uri="{FF2B5EF4-FFF2-40B4-BE49-F238E27FC236}">
                <a16:creationId xmlns:a16="http://schemas.microsoft.com/office/drawing/2014/main" id="{2FB06A1E-5C1B-DCEF-7624-EB6846490697}"/>
              </a:ext>
            </a:extLst>
          </p:cNvPr>
          <p:cNvSpPr/>
          <p:nvPr/>
        </p:nvSpPr>
        <p:spPr>
          <a:xfrm rot="5400000">
            <a:off x="7571069" y="3751280"/>
            <a:ext cx="913020" cy="800651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Hexágono 26">
            <a:extLst>
              <a:ext uri="{FF2B5EF4-FFF2-40B4-BE49-F238E27FC236}">
                <a16:creationId xmlns:a16="http://schemas.microsoft.com/office/drawing/2014/main" id="{53E40D08-BB4A-169E-8856-4846301F4E8E}"/>
              </a:ext>
            </a:extLst>
          </p:cNvPr>
          <p:cNvSpPr/>
          <p:nvPr/>
        </p:nvSpPr>
        <p:spPr>
          <a:xfrm rot="5400000">
            <a:off x="8505650" y="3751281"/>
            <a:ext cx="913020" cy="800651"/>
          </a:xfrm>
          <a:prstGeom prst="hexagon">
            <a:avLst/>
          </a:prstGeom>
          <a:solidFill>
            <a:srgbClr val="679E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Hexágono 27">
            <a:extLst>
              <a:ext uri="{FF2B5EF4-FFF2-40B4-BE49-F238E27FC236}">
                <a16:creationId xmlns:a16="http://schemas.microsoft.com/office/drawing/2014/main" id="{61AB7853-A6EB-D976-0A4C-B4D98EF9A965}"/>
              </a:ext>
            </a:extLst>
          </p:cNvPr>
          <p:cNvSpPr/>
          <p:nvPr/>
        </p:nvSpPr>
        <p:spPr>
          <a:xfrm rot="5400000">
            <a:off x="9401908" y="3751278"/>
            <a:ext cx="913020" cy="800651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Hexágono 28">
            <a:extLst>
              <a:ext uri="{FF2B5EF4-FFF2-40B4-BE49-F238E27FC236}">
                <a16:creationId xmlns:a16="http://schemas.microsoft.com/office/drawing/2014/main" id="{20E4FF3A-487D-28BC-BE6E-7B6B63E22A90}"/>
              </a:ext>
            </a:extLst>
          </p:cNvPr>
          <p:cNvSpPr/>
          <p:nvPr/>
        </p:nvSpPr>
        <p:spPr>
          <a:xfrm rot="5400000">
            <a:off x="7110835" y="4544447"/>
            <a:ext cx="913020" cy="800651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Hexágono 29">
            <a:extLst>
              <a:ext uri="{FF2B5EF4-FFF2-40B4-BE49-F238E27FC236}">
                <a16:creationId xmlns:a16="http://schemas.microsoft.com/office/drawing/2014/main" id="{558688E9-7622-5772-4F12-47C36BB28EA5}"/>
              </a:ext>
            </a:extLst>
          </p:cNvPr>
          <p:cNvSpPr/>
          <p:nvPr/>
        </p:nvSpPr>
        <p:spPr>
          <a:xfrm rot="5400000">
            <a:off x="8045416" y="4544448"/>
            <a:ext cx="913020" cy="800651"/>
          </a:xfrm>
          <a:prstGeom prst="hexagon">
            <a:avLst/>
          </a:prstGeom>
          <a:solidFill>
            <a:srgbClr val="679E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Hexágono 30">
            <a:extLst>
              <a:ext uri="{FF2B5EF4-FFF2-40B4-BE49-F238E27FC236}">
                <a16:creationId xmlns:a16="http://schemas.microsoft.com/office/drawing/2014/main" id="{22585E65-7B1B-C2D5-AC6C-8C57513EEFA3}"/>
              </a:ext>
            </a:extLst>
          </p:cNvPr>
          <p:cNvSpPr/>
          <p:nvPr/>
        </p:nvSpPr>
        <p:spPr>
          <a:xfrm rot="5400000">
            <a:off x="8979997" y="4544449"/>
            <a:ext cx="913020" cy="800651"/>
          </a:xfrm>
          <a:prstGeom prst="hexagon">
            <a:avLst/>
          </a:prstGeom>
          <a:solidFill>
            <a:srgbClr val="679E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EA3B19B-68AF-D3BA-0ED0-C4E875A46C80}"/>
              </a:ext>
            </a:extLst>
          </p:cNvPr>
          <p:cNvSpPr txBox="1"/>
          <p:nvPr/>
        </p:nvSpPr>
        <p:spPr>
          <a:xfrm>
            <a:off x="397195" y="1999841"/>
            <a:ext cx="62712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rgbClr val="333333"/>
                </a:solidFill>
                <a:latin typeface="Aptos Black" panose="020B0004020202020204" pitchFamily="34" charset="0"/>
              </a:rPr>
              <a:t>TEMPLATE+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0CCEF60-D9D7-A498-F5F7-C37661D31F9D}"/>
              </a:ext>
            </a:extLst>
          </p:cNvPr>
          <p:cNvSpPr txBox="1"/>
          <p:nvPr/>
        </p:nvSpPr>
        <p:spPr>
          <a:xfrm>
            <a:off x="2478694" y="3068102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1">
                    <a:lumMod val="95000"/>
                  </a:schemeClr>
                </a:solidFill>
                <a:highlight>
                  <a:srgbClr val="3E863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43A2A49-83E4-17BF-EE53-3BBD5717F480}"/>
              </a:ext>
            </a:extLst>
          </p:cNvPr>
          <p:cNvSpPr txBox="1"/>
          <p:nvPr/>
        </p:nvSpPr>
        <p:spPr>
          <a:xfrm>
            <a:off x="2369657" y="3966937"/>
            <a:ext cx="232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highlight>
                  <a:srgbClr val="3E863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Nome do Apresentador</a:t>
            </a:r>
          </a:p>
        </p:txBody>
      </p:sp>
    </p:spTree>
    <p:extLst>
      <p:ext uri="{BB962C8B-B14F-4D97-AF65-F5344CB8AC3E}">
        <p14:creationId xmlns:p14="http://schemas.microsoft.com/office/powerpoint/2010/main" val="97092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5AF02F2-5949-6287-75D4-C72EBA4FCA36}"/>
              </a:ext>
            </a:extLst>
          </p:cNvPr>
          <p:cNvSpPr txBox="1"/>
          <p:nvPr/>
        </p:nvSpPr>
        <p:spPr>
          <a:xfrm>
            <a:off x="345573" y="131331"/>
            <a:ext cx="39467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rgbClr val="333333"/>
                </a:solidFill>
                <a:latin typeface="Aptos Black" panose="020B0004020202020204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C490B16-666B-FCF4-CE67-4FC4E995C193}"/>
              </a:ext>
            </a:extLst>
          </p:cNvPr>
          <p:cNvSpPr txBox="1"/>
          <p:nvPr/>
        </p:nvSpPr>
        <p:spPr>
          <a:xfrm>
            <a:off x="1014763" y="1219266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1">
                    <a:lumMod val="95000"/>
                  </a:schemeClr>
                </a:solidFill>
                <a:highlight>
                  <a:srgbClr val="3E863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subtítulo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D3C5A3-2BF1-CCF7-30BD-C2F75B6B2318}"/>
              </a:ext>
            </a:extLst>
          </p:cNvPr>
          <p:cNvSpPr txBox="1"/>
          <p:nvPr/>
        </p:nvSpPr>
        <p:spPr>
          <a:xfrm>
            <a:off x="365232" y="2899024"/>
            <a:ext cx="50682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é um espaço para um pequeno texto. Não se esqueça de </a:t>
            </a:r>
            <a:r>
              <a:rPr lang="pt-BR" sz="4000" b="1" dirty="0">
                <a:solidFill>
                  <a:schemeClr val="bg1">
                    <a:lumMod val="95000"/>
                  </a:schemeClr>
                </a:solidFill>
                <a:highlight>
                  <a:srgbClr val="3E863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destacar as palavras importantes</a:t>
            </a:r>
            <a:r>
              <a:rPr lang="pt-BR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Imagem 4" descr="Homem ao lado de monitor de computador&#10;&#10;O conteúdo gerado por IA pode estar incorreto.">
            <a:extLst>
              <a:ext uri="{FF2B5EF4-FFF2-40B4-BE49-F238E27FC236}">
                <a16:creationId xmlns:a16="http://schemas.microsoft.com/office/drawing/2014/main" id="{067249B8-2428-9C85-2BA4-AE8FE059D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6" t="175"/>
          <a:stretch>
            <a:fillRect/>
          </a:stretch>
        </p:blipFill>
        <p:spPr>
          <a:xfrm>
            <a:off x="7243806" y="658594"/>
            <a:ext cx="1964691" cy="2240431"/>
          </a:xfrm>
          <a:custGeom>
            <a:avLst/>
            <a:gdLst>
              <a:gd name="connsiteX0" fmla="*/ 1740681 w 3481362"/>
              <a:gd name="connsiteY0" fmla="*/ 0 h 3969964"/>
              <a:gd name="connsiteX1" fmla="*/ 3481362 w 3481362"/>
              <a:gd name="connsiteY1" fmla="*/ 870341 h 3969964"/>
              <a:gd name="connsiteX2" fmla="*/ 3481362 w 3481362"/>
              <a:gd name="connsiteY2" fmla="*/ 3099623 h 3969964"/>
              <a:gd name="connsiteX3" fmla="*/ 1740681 w 3481362"/>
              <a:gd name="connsiteY3" fmla="*/ 3969964 h 3969964"/>
              <a:gd name="connsiteX4" fmla="*/ 0 w 3481362"/>
              <a:gd name="connsiteY4" fmla="*/ 3099623 h 3969964"/>
              <a:gd name="connsiteX5" fmla="*/ 0 w 3481362"/>
              <a:gd name="connsiteY5" fmla="*/ 870341 h 396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1362" h="3969964">
                <a:moveTo>
                  <a:pt x="1740681" y="0"/>
                </a:moveTo>
                <a:lnTo>
                  <a:pt x="3481362" y="870341"/>
                </a:lnTo>
                <a:lnTo>
                  <a:pt x="3481362" y="3099623"/>
                </a:lnTo>
                <a:lnTo>
                  <a:pt x="1740681" y="3969964"/>
                </a:lnTo>
                <a:lnTo>
                  <a:pt x="0" y="3099623"/>
                </a:lnTo>
                <a:lnTo>
                  <a:pt x="0" y="870341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Hexágono 6">
            <a:extLst>
              <a:ext uri="{FF2B5EF4-FFF2-40B4-BE49-F238E27FC236}">
                <a16:creationId xmlns:a16="http://schemas.microsoft.com/office/drawing/2014/main" id="{25B5D61D-6E29-AF48-504E-7009D1464BF8}"/>
              </a:ext>
            </a:extLst>
          </p:cNvPr>
          <p:cNvSpPr/>
          <p:nvPr/>
        </p:nvSpPr>
        <p:spPr>
          <a:xfrm rot="5400000">
            <a:off x="6121567" y="2561707"/>
            <a:ext cx="2240429" cy="1964690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Homem ao lado de monitor de computador&#10;&#10;O conteúdo gerado por IA pode estar incorreto.">
            <a:extLst>
              <a:ext uri="{FF2B5EF4-FFF2-40B4-BE49-F238E27FC236}">
                <a16:creationId xmlns:a16="http://schemas.microsoft.com/office/drawing/2014/main" id="{769C3AD3-9B26-990F-A014-CF8008BFD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6" t="175"/>
          <a:stretch>
            <a:fillRect/>
          </a:stretch>
        </p:blipFill>
        <p:spPr>
          <a:xfrm>
            <a:off x="8226151" y="2423837"/>
            <a:ext cx="1964691" cy="2240431"/>
          </a:xfrm>
          <a:custGeom>
            <a:avLst/>
            <a:gdLst>
              <a:gd name="connsiteX0" fmla="*/ 1740681 w 3481362"/>
              <a:gd name="connsiteY0" fmla="*/ 0 h 3969964"/>
              <a:gd name="connsiteX1" fmla="*/ 3481362 w 3481362"/>
              <a:gd name="connsiteY1" fmla="*/ 870341 h 3969964"/>
              <a:gd name="connsiteX2" fmla="*/ 3481362 w 3481362"/>
              <a:gd name="connsiteY2" fmla="*/ 3099623 h 3969964"/>
              <a:gd name="connsiteX3" fmla="*/ 1740681 w 3481362"/>
              <a:gd name="connsiteY3" fmla="*/ 3969964 h 3969964"/>
              <a:gd name="connsiteX4" fmla="*/ 0 w 3481362"/>
              <a:gd name="connsiteY4" fmla="*/ 3099623 h 3969964"/>
              <a:gd name="connsiteX5" fmla="*/ 0 w 3481362"/>
              <a:gd name="connsiteY5" fmla="*/ 870341 h 396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1362" h="3969964">
                <a:moveTo>
                  <a:pt x="1740681" y="0"/>
                </a:moveTo>
                <a:lnTo>
                  <a:pt x="3481362" y="870341"/>
                </a:lnTo>
                <a:lnTo>
                  <a:pt x="3481362" y="3099623"/>
                </a:lnTo>
                <a:lnTo>
                  <a:pt x="1740681" y="3969964"/>
                </a:lnTo>
                <a:lnTo>
                  <a:pt x="0" y="3099623"/>
                </a:lnTo>
                <a:lnTo>
                  <a:pt x="0" y="870341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 descr="Homem ao lado de monitor de computador&#10;&#10;O conteúdo gerado por IA pode estar incorreto.">
            <a:extLst>
              <a:ext uri="{FF2B5EF4-FFF2-40B4-BE49-F238E27FC236}">
                <a16:creationId xmlns:a16="http://schemas.microsoft.com/office/drawing/2014/main" id="{D9C45D0D-48AA-4000-1C6E-9DEBE455F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6" t="175"/>
          <a:stretch>
            <a:fillRect/>
          </a:stretch>
        </p:blipFill>
        <p:spPr>
          <a:xfrm>
            <a:off x="7227056" y="4163680"/>
            <a:ext cx="1964691" cy="2240431"/>
          </a:xfrm>
          <a:custGeom>
            <a:avLst/>
            <a:gdLst>
              <a:gd name="connsiteX0" fmla="*/ 1740681 w 3481362"/>
              <a:gd name="connsiteY0" fmla="*/ 0 h 3969964"/>
              <a:gd name="connsiteX1" fmla="*/ 3481362 w 3481362"/>
              <a:gd name="connsiteY1" fmla="*/ 870341 h 3969964"/>
              <a:gd name="connsiteX2" fmla="*/ 3481362 w 3481362"/>
              <a:gd name="connsiteY2" fmla="*/ 3099623 h 3969964"/>
              <a:gd name="connsiteX3" fmla="*/ 1740681 w 3481362"/>
              <a:gd name="connsiteY3" fmla="*/ 3969964 h 3969964"/>
              <a:gd name="connsiteX4" fmla="*/ 0 w 3481362"/>
              <a:gd name="connsiteY4" fmla="*/ 3099623 h 3969964"/>
              <a:gd name="connsiteX5" fmla="*/ 0 w 3481362"/>
              <a:gd name="connsiteY5" fmla="*/ 870341 h 396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1362" h="3969964">
                <a:moveTo>
                  <a:pt x="1740681" y="0"/>
                </a:moveTo>
                <a:lnTo>
                  <a:pt x="3481362" y="870341"/>
                </a:lnTo>
                <a:lnTo>
                  <a:pt x="3481362" y="3099623"/>
                </a:lnTo>
                <a:lnTo>
                  <a:pt x="1740681" y="3969964"/>
                </a:lnTo>
                <a:lnTo>
                  <a:pt x="0" y="3099623"/>
                </a:lnTo>
                <a:lnTo>
                  <a:pt x="0" y="870341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Hexágono 9">
            <a:extLst>
              <a:ext uri="{FF2B5EF4-FFF2-40B4-BE49-F238E27FC236}">
                <a16:creationId xmlns:a16="http://schemas.microsoft.com/office/drawing/2014/main" id="{C49BF844-839F-9BEA-30D4-311BE6059B84}"/>
              </a:ext>
            </a:extLst>
          </p:cNvPr>
          <p:cNvSpPr/>
          <p:nvPr/>
        </p:nvSpPr>
        <p:spPr>
          <a:xfrm rot="5400000">
            <a:off x="9074677" y="796464"/>
            <a:ext cx="2240429" cy="1964690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BCD97E00-C629-AA83-284E-84D11558E548}"/>
              </a:ext>
            </a:extLst>
          </p:cNvPr>
          <p:cNvSpPr/>
          <p:nvPr/>
        </p:nvSpPr>
        <p:spPr>
          <a:xfrm rot="5400000">
            <a:off x="9056927" y="4339652"/>
            <a:ext cx="2240429" cy="1964690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19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E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0A4856-C0D8-EEE9-9080-07DD8D49E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essoa sentada em frente a computador&#10;&#10;O conteúdo gerado por IA pode estar incorreto.">
            <a:extLst>
              <a:ext uri="{FF2B5EF4-FFF2-40B4-BE49-F238E27FC236}">
                <a16:creationId xmlns:a16="http://schemas.microsoft.com/office/drawing/2014/main" id="{63AF8A15-29E7-0025-EB7A-8445525C4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" b="1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F2795BBD-2A9B-76A7-2C4D-FE1A1433C7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9E5B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48DD0047-AB5E-F1EE-B789-B65401F1DF24}"/>
              </a:ext>
            </a:extLst>
          </p:cNvPr>
          <p:cNvSpPr/>
          <p:nvPr/>
        </p:nvSpPr>
        <p:spPr>
          <a:xfrm rot="5400000">
            <a:off x="7072513" y="1412373"/>
            <a:ext cx="913020" cy="800651"/>
          </a:xfrm>
          <a:prstGeom prst="hexagon">
            <a:avLst/>
          </a:prstGeom>
          <a:solidFill>
            <a:srgbClr val="689F6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1DE7E87A-E30D-5D25-499F-096C705C48B3}"/>
              </a:ext>
            </a:extLst>
          </p:cNvPr>
          <p:cNvSpPr/>
          <p:nvPr/>
        </p:nvSpPr>
        <p:spPr>
          <a:xfrm rot="5400000">
            <a:off x="8007094" y="1412374"/>
            <a:ext cx="913020" cy="800651"/>
          </a:xfrm>
          <a:prstGeom prst="hexagon">
            <a:avLst/>
          </a:prstGeom>
          <a:solidFill>
            <a:srgbClr val="679E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266B1770-8FDB-C4A9-2F28-0217CB16A4FF}"/>
              </a:ext>
            </a:extLst>
          </p:cNvPr>
          <p:cNvSpPr/>
          <p:nvPr/>
        </p:nvSpPr>
        <p:spPr>
          <a:xfrm rot="5400000">
            <a:off x="8941675" y="1412375"/>
            <a:ext cx="913020" cy="800651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1B9F2F3C-360E-1174-C161-B4B83E9905E6}"/>
              </a:ext>
            </a:extLst>
          </p:cNvPr>
          <p:cNvSpPr/>
          <p:nvPr/>
        </p:nvSpPr>
        <p:spPr>
          <a:xfrm rot="5400000">
            <a:off x="6624385" y="2195394"/>
            <a:ext cx="913020" cy="800651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BEE34CA5-BB26-7002-3042-2C4053D0D87C}"/>
              </a:ext>
            </a:extLst>
          </p:cNvPr>
          <p:cNvSpPr/>
          <p:nvPr/>
        </p:nvSpPr>
        <p:spPr>
          <a:xfrm rot="5400000">
            <a:off x="7558966" y="2195395"/>
            <a:ext cx="913020" cy="800651"/>
          </a:xfrm>
          <a:prstGeom prst="hexagon">
            <a:avLst/>
          </a:prstGeom>
          <a:solidFill>
            <a:srgbClr val="689F6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EC5B9C4E-2087-61C4-BB2E-C32306025743}"/>
              </a:ext>
            </a:extLst>
          </p:cNvPr>
          <p:cNvSpPr/>
          <p:nvPr/>
        </p:nvSpPr>
        <p:spPr>
          <a:xfrm rot="5400000">
            <a:off x="8493547" y="2195396"/>
            <a:ext cx="913020" cy="800651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AA2D0DFE-9FE9-459B-0986-8AC263F66DA3}"/>
              </a:ext>
            </a:extLst>
          </p:cNvPr>
          <p:cNvSpPr/>
          <p:nvPr/>
        </p:nvSpPr>
        <p:spPr>
          <a:xfrm rot="5400000">
            <a:off x="9389805" y="2195393"/>
            <a:ext cx="913020" cy="800651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Hexágono 19">
            <a:extLst>
              <a:ext uri="{FF2B5EF4-FFF2-40B4-BE49-F238E27FC236}">
                <a16:creationId xmlns:a16="http://schemas.microsoft.com/office/drawing/2014/main" id="{9D500B66-4162-21EB-E4A8-8A6F03563DFA}"/>
              </a:ext>
            </a:extLst>
          </p:cNvPr>
          <p:cNvSpPr/>
          <p:nvPr/>
        </p:nvSpPr>
        <p:spPr>
          <a:xfrm rot="5400000">
            <a:off x="6176255" y="2978412"/>
            <a:ext cx="913020" cy="800651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Hexágono 20">
            <a:extLst>
              <a:ext uri="{FF2B5EF4-FFF2-40B4-BE49-F238E27FC236}">
                <a16:creationId xmlns:a16="http://schemas.microsoft.com/office/drawing/2014/main" id="{6460F600-D81B-E696-AFA9-68F016D66E5B}"/>
              </a:ext>
            </a:extLst>
          </p:cNvPr>
          <p:cNvSpPr/>
          <p:nvPr/>
        </p:nvSpPr>
        <p:spPr>
          <a:xfrm rot="5400000">
            <a:off x="7110836" y="2978413"/>
            <a:ext cx="913020" cy="800651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Hexágono 21">
            <a:extLst>
              <a:ext uri="{FF2B5EF4-FFF2-40B4-BE49-F238E27FC236}">
                <a16:creationId xmlns:a16="http://schemas.microsoft.com/office/drawing/2014/main" id="{AC56B48A-E563-D4FB-1E67-D4AEAD1E3AB9}"/>
              </a:ext>
            </a:extLst>
          </p:cNvPr>
          <p:cNvSpPr/>
          <p:nvPr/>
        </p:nvSpPr>
        <p:spPr>
          <a:xfrm rot="5400000">
            <a:off x="8045417" y="2978414"/>
            <a:ext cx="913020" cy="800651"/>
          </a:xfrm>
          <a:prstGeom prst="hexagon">
            <a:avLst/>
          </a:prstGeom>
          <a:solidFill>
            <a:srgbClr val="689F6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Hexágono 22">
            <a:extLst>
              <a:ext uri="{FF2B5EF4-FFF2-40B4-BE49-F238E27FC236}">
                <a16:creationId xmlns:a16="http://schemas.microsoft.com/office/drawing/2014/main" id="{49FAA7E6-74D4-AFF0-8ADC-BF563C9FD42F}"/>
              </a:ext>
            </a:extLst>
          </p:cNvPr>
          <p:cNvSpPr/>
          <p:nvPr/>
        </p:nvSpPr>
        <p:spPr>
          <a:xfrm rot="5400000">
            <a:off x="8941675" y="2978411"/>
            <a:ext cx="913020" cy="800651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Hexágono 23">
            <a:extLst>
              <a:ext uri="{FF2B5EF4-FFF2-40B4-BE49-F238E27FC236}">
                <a16:creationId xmlns:a16="http://schemas.microsoft.com/office/drawing/2014/main" id="{5C1A3A73-54BE-4A21-1889-2434A3A4E865}"/>
              </a:ext>
            </a:extLst>
          </p:cNvPr>
          <p:cNvSpPr/>
          <p:nvPr/>
        </p:nvSpPr>
        <p:spPr>
          <a:xfrm rot="5400000">
            <a:off x="9837934" y="2978412"/>
            <a:ext cx="913020" cy="800651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Hexágono 24">
            <a:extLst>
              <a:ext uri="{FF2B5EF4-FFF2-40B4-BE49-F238E27FC236}">
                <a16:creationId xmlns:a16="http://schemas.microsoft.com/office/drawing/2014/main" id="{C00F662D-D256-B82B-10DB-774EC7E10B5B}"/>
              </a:ext>
            </a:extLst>
          </p:cNvPr>
          <p:cNvSpPr/>
          <p:nvPr/>
        </p:nvSpPr>
        <p:spPr>
          <a:xfrm rot="5400000">
            <a:off x="6636488" y="3751279"/>
            <a:ext cx="913020" cy="800651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Hexágono 25">
            <a:extLst>
              <a:ext uri="{FF2B5EF4-FFF2-40B4-BE49-F238E27FC236}">
                <a16:creationId xmlns:a16="http://schemas.microsoft.com/office/drawing/2014/main" id="{30AB2D72-EE88-8007-A119-C424B97FE3E6}"/>
              </a:ext>
            </a:extLst>
          </p:cNvPr>
          <p:cNvSpPr/>
          <p:nvPr/>
        </p:nvSpPr>
        <p:spPr>
          <a:xfrm rot="5400000">
            <a:off x="7571069" y="3751280"/>
            <a:ext cx="913020" cy="800651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Hexágono 26">
            <a:extLst>
              <a:ext uri="{FF2B5EF4-FFF2-40B4-BE49-F238E27FC236}">
                <a16:creationId xmlns:a16="http://schemas.microsoft.com/office/drawing/2014/main" id="{5BDE1FB0-6BF9-6077-AE7E-63AC9146B26B}"/>
              </a:ext>
            </a:extLst>
          </p:cNvPr>
          <p:cNvSpPr/>
          <p:nvPr/>
        </p:nvSpPr>
        <p:spPr>
          <a:xfrm rot="5400000">
            <a:off x="8505650" y="3751281"/>
            <a:ext cx="913020" cy="800651"/>
          </a:xfrm>
          <a:prstGeom prst="hexagon">
            <a:avLst/>
          </a:prstGeom>
          <a:solidFill>
            <a:srgbClr val="679E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Hexágono 27">
            <a:extLst>
              <a:ext uri="{FF2B5EF4-FFF2-40B4-BE49-F238E27FC236}">
                <a16:creationId xmlns:a16="http://schemas.microsoft.com/office/drawing/2014/main" id="{86EB98C0-3962-D7DB-C565-FFCFF38D9381}"/>
              </a:ext>
            </a:extLst>
          </p:cNvPr>
          <p:cNvSpPr/>
          <p:nvPr/>
        </p:nvSpPr>
        <p:spPr>
          <a:xfrm rot="5400000">
            <a:off x="9401908" y="3751278"/>
            <a:ext cx="913020" cy="800651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Hexágono 28">
            <a:extLst>
              <a:ext uri="{FF2B5EF4-FFF2-40B4-BE49-F238E27FC236}">
                <a16:creationId xmlns:a16="http://schemas.microsoft.com/office/drawing/2014/main" id="{5D51386D-3744-8B68-8931-D0431DE464DB}"/>
              </a:ext>
            </a:extLst>
          </p:cNvPr>
          <p:cNvSpPr/>
          <p:nvPr/>
        </p:nvSpPr>
        <p:spPr>
          <a:xfrm rot="5400000">
            <a:off x="7110835" y="4544447"/>
            <a:ext cx="913020" cy="800651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Hexágono 29">
            <a:extLst>
              <a:ext uri="{FF2B5EF4-FFF2-40B4-BE49-F238E27FC236}">
                <a16:creationId xmlns:a16="http://schemas.microsoft.com/office/drawing/2014/main" id="{561FFC86-EB06-0B55-8177-87A735FAEF8F}"/>
              </a:ext>
            </a:extLst>
          </p:cNvPr>
          <p:cNvSpPr/>
          <p:nvPr/>
        </p:nvSpPr>
        <p:spPr>
          <a:xfrm rot="5400000">
            <a:off x="8045416" y="4544448"/>
            <a:ext cx="913020" cy="800651"/>
          </a:xfrm>
          <a:prstGeom prst="hexagon">
            <a:avLst/>
          </a:prstGeom>
          <a:solidFill>
            <a:srgbClr val="679E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Hexágono 30">
            <a:extLst>
              <a:ext uri="{FF2B5EF4-FFF2-40B4-BE49-F238E27FC236}">
                <a16:creationId xmlns:a16="http://schemas.microsoft.com/office/drawing/2014/main" id="{9FC2D8C4-BBC8-FACF-EDDE-203246CE4A47}"/>
              </a:ext>
            </a:extLst>
          </p:cNvPr>
          <p:cNvSpPr/>
          <p:nvPr/>
        </p:nvSpPr>
        <p:spPr>
          <a:xfrm rot="5400000">
            <a:off x="8979997" y="4544449"/>
            <a:ext cx="913020" cy="800651"/>
          </a:xfrm>
          <a:prstGeom prst="hexagon">
            <a:avLst/>
          </a:prstGeom>
          <a:solidFill>
            <a:srgbClr val="679E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FC9791D-BDCD-0924-2565-C80E2B85F086}"/>
              </a:ext>
            </a:extLst>
          </p:cNvPr>
          <p:cNvSpPr txBox="1"/>
          <p:nvPr/>
        </p:nvSpPr>
        <p:spPr>
          <a:xfrm>
            <a:off x="397195" y="1999841"/>
            <a:ext cx="62712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rgbClr val="F2F2F2"/>
                </a:solidFill>
                <a:latin typeface="Aptos Black" panose="020B0004020202020204" pitchFamily="34" charset="0"/>
              </a:rPr>
              <a:t>TEMPLATE+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A4ECFA4-EDDE-A16F-EFE6-0B2FB2C05557}"/>
              </a:ext>
            </a:extLst>
          </p:cNvPr>
          <p:cNvSpPr txBox="1"/>
          <p:nvPr/>
        </p:nvSpPr>
        <p:spPr>
          <a:xfrm>
            <a:off x="2478694" y="3068102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6BBF47"/>
                </a:solidFill>
                <a:highlight>
                  <a:srgbClr val="3333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A2654E6-141C-408B-C9CF-24B7EC5C6FB3}"/>
              </a:ext>
            </a:extLst>
          </p:cNvPr>
          <p:cNvSpPr txBox="1"/>
          <p:nvPr/>
        </p:nvSpPr>
        <p:spPr>
          <a:xfrm>
            <a:off x="2369657" y="3966937"/>
            <a:ext cx="232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6BBF47"/>
                </a:solidFill>
                <a:highlight>
                  <a:srgbClr val="3333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Nome do Apresentador</a:t>
            </a:r>
          </a:p>
        </p:txBody>
      </p:sp>
    </p:spTree>
    <p:extLst>
      <p:ext uri="{BB962C8B-B14F-4D97-AF65-F5344CB8AC3E}">
        <p14:creationId xmlns:p14="http://schemas.microsoft.com/office/powerpoint/2010/main" val="378449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E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653EE7-BC03-5591-61EC-5B02EF020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ágono 3">
            <a:extLst>
              <a:ext uri="{FF2B5EF4-FFF2-40B4-BE49-F238E27FC236}">
                <a16:creationId xmlns:a16="http://schemas.microsoft.com/office/drawing/2014/main" id="{95D1B22D-60F5-5B54-EB67-E7C0EFCC433F}"/>
              </a:ext>
            </a:extLst>
          </p:cNvPr>
          <p:cNvSpPr/>
          <p:nvPr/>
        </p:nvSpPr>
        <p:spPr>
          <a:xfrm rot="5400000">
            <a:off x="4418109" y="1293064"/>
            <a:ext cx="1893176" cy="166017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704EDDD1-4E8A-C23C-43B5-372C50742A61}"/>
              </a:ext>
            </a:extLst>
          </p:cNvPr>
          <p:cNvSpPr/>
          <p:nvPr/>
        </p:nvSpPr>
        <p:spPr>
          <a:xfrm rot="5400000">
            <a:off x="5819519" y="3904763"/>
            <a:ext cx="1893176" cy="166017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B747A558-6991-A3D3-64E5-C853DA6C1605}"/>
              </a:ext>
            </a:extLst>
          </p:cNvPr>
          <p:cNvSpPr/>
          <p:nvPr/>
        </p:nvSpPr>
        <p:spPr>
          <a:xfrm rot="5400000">
            <a:off x="5819519" y="1282179"/>
            <a:ext cx="1893176" cy="1660175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EE608DC6-772F-452E-28E0-E052B476D79A}"/>
              </a:ext>
            </a:extLst>
          </p:cNvPr>
          <p:cNvSpPr/>
          <p:nvPr/>
        </p:nvSpPr>
        <p:spPr>
          <a:xfrm rot="5400000">
            <a:off x="4418112" y="3904764"/>
            <a:ext cx="1893176" cy="1660175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E49E080C-5A1E-B2EA-F4E8-AFF36EE3852A}"/>
              </a:ext>
            </a:extLst>
          </p:cNvPr>
          <p:cNvSpPr/>
          <p:nvPr/>
        </p:nvSpPr>
        <p:spPr>
          <a:xfrm rot="5400000">
            <a:off x="6649607" y="2598913"/>
            <a:ext cx="1893176" cy="1660175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540E2856-52ED-8AF5-E91F-A465D6E08A8A}"/>
              </a:ext>
            </a:extLst>
          </p:cNvPr>
          <p:cNvSpPr/>
          <p:nvPr/>
        </p:nvSpPr>
        <p:spPr>
          <a:xfrm rot="5400000">
            <a:off x="3585725" y="2598911"/>
            <a:ext cx="1893176" cy="1660175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19FA4F1-0B81-F2D3-C460-DBD21C4B7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95" y="353644"/>
            <a:ext cx="828000" cy="8280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C25D0F66-FA61-86E9-1B5A-3352A99E3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2371" y="2960262"/>
            <a:ext cx="828000" cy="8280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11B3983C-DD6D-CC9E-68F4-E31DF3E9A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6195" y="5676357"/>
            <a:ext cx="828000" cy="82800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D98569D-0EE1-C482-4AA6-731D78316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2225" y="353644"/>
            <a:ext cx="828000" cy="828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F217F85A-B525-6264-EA89-E3831E252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8032" y="2960262"/>
            <a:ext cx="828000" cy="828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16B7F688-267A-3B8C-754B-E4BF778943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2225" y="5676357"/>
            <a:ext cx="828000" cy="828000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29BE518-2F25-BFD7-1596-AD64A93D8695}"/>
              </a:ext>
            </a:extLst>
          </p:cNvPr>
          <p:cNvSpPr txBox="1"/>
          <p:nvPr/>
        </p:nvSpPr>
        <p:spPr>
          <a:xfrm>
            <a:off x="8424195" y="444478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333333"/>
                </a:solidFill>
                <a:latin typeface="Aptos Black" panose="020B0004020202020204" pitchFamily="34" charset="0"/>
              </a:rPr>
              <a:t>Item 01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3A75745-C5A7-337B-C46A-09300421591F}"/>
              </a:ext>
            </a:extLst>
          </p:cNvPr>
          <p:cNvSpPr txBox="1"/>
          <p:nvPr/>
        </p:nvSpPr>
        <p:spPr>
          <a:xfrm>
            <a:off x="9733968" y="3105834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333333"/>
                </a:solidFill>
                <a:latin typeface="Aptos Black" panose="020B0004020202020204" pitchFamily="34" charset="0"/>
              </a:rPr>
              <a:t>Item 02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6AA37BD-90EE-7BC6-D952-551304933C73}"/>
              </a:ext>
            </a:extLst>
          </p:cNvPr>
          <p:cNvSpPr txBox="1"/>
          <p:nvPr/>
        </p:nvSpPr>
        <p:spPr>
          <a:xfrm>
            <a:off x="8424195" y="5803287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333333"/>
                </a:solidFill>
                <a:latin typeface="Aptos Black" panose="020B0004020202020204" pitchFamily="34" charset="0"/>
              </a:rPr>
              <a:t>Item 03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12040F0-A0CA-298B-01BD-50E481B76E97}"/>
              </a:ext>
            </a:extLst>
          </p:cNvPr>
          <p:cNvSpPr txBox="1"/>
          <p:nvPr/>
        </p:nvSpPr>
        <p:spPr>
          <a:xfrm>
            <a:off x="1700593" y="5767191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333333"/>
                </a:solidFill>
                <a:latin typeface="Aptos Black" panose="020B0004020202020204" pitchFamily="34" charset="0"/>
              </a:rPr>
              <a:t>Item 04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DD0EC9D-B23F-21D0-8CFF-D261B99B3694}"/>
              </a:ext>
            </a:extLst>
          </p:cNvPr>
          <p:cNvSpPr txBox="1"/>
          <p:nvPr/>
        </p:nvSpPr>
        <p:spPr>
          <a:xfrm>
            <a:off x="479431" y="3099659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333333"/>
                </a:solidFill>
                <a:latin typeface="Aptos Black" panose="020B0004020202020204" pitchFamily="34" charset="0"/>
              </a:rPr>
              <a:t>Item 05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FA6F90D-CA21-516D-B6DA-0AC24439263A}"/>
              </a:ext>
            </a:extLst>
          </p:cNvPr>
          <p:cNvSpPr txBox="1"/>
          <p:nvPr/>
        </p:nvSpPr>
        <p:spPr>
          <a:xfrm>
            <a:off x="1803785" y="432127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333333"/>
                </a:solidFill>
                <a:latin typeface="Aptos Black" panose="020B0004020202020204" pitchFamily="34" charset="0"/>
              </a:rPr>
              <a:t>Item 06</a:t>
            </a:r>
          </a:p>
        </p:txBody>
      </p:sp>
      <p:sp>
        <p:nvSpPr>
          <p:cNvPr id="36" name="Hexágono 35">
            <a:extLst>
              <a:ext uri="{FF2B5EF4-FFF2-40B4-BE49-F238E27FC236}">
                <a16:creationId xmlns:a16="http://schemas.microsoft.com/office/drawing/2014/main" id="{FAC7330A-3227-C0E5-DB49-85FE2D8CF2EE}"/>
              </a:ext>
            </a:extLst>
          </p:cNvPr>
          <p:cNvSpPr/>
          <p:nvPr/>
        </p:nvSpPr>
        <p:spPr>
          <a:xfrm rot="5400000">
            <a:off x="-748184" y="5728403"/>
            <a:ext cx="1893176" cy="1660175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Hexágono 36">
            <a:extLst>
              <a:ext uri="{FF2B5EF4-FFF2-40B4-BE49-F238E27FC236}">
                <a16:creationId xmlns:a16="http://schemas.microsoft.com/office/drawing/2014/main" id="{691A811E-5D1C-40A9-FC5C-8243A40121EF}"/>
              </a:ext>
            </a:extLst>
          </p:cNvPr>
          <p:cNvSpPr/>
          <p:nvPr/>
        </p:nvSpPr>
        <p:spPr>
          <a:xfrm rot="5400000">
            <a:off x="10954783" y="-721964"/>
            <a:ext cx="1893176" cy="1660175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9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AC8BEB-0C5B-A4A5-2EF1-E88640BA1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omem ao lado de monitor de computador&#10;&#10;O conteúdo gerado por IA pode estar incorreto.">
            <a:extLst>
              <a:ext uri="{FF2B5EF4-FFF2-40B4-BE49-F238E27FC236}">
                <a16:creationId xmlns:a16="http://schemas.microsoft.com/office/drawing/2014/main" id="{7192F4A7-D12F-A8F6-E233-F034F3AC3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6" t="175"/>
          <a:stretch>
            <a:fillRect/>
          </a:stretch>
        </p:blipFill>
        <p:spPr>
          <a:xfrm>
            <a:off x="7491436" y="1444018"/>
            <a:ext cx="3481362" cy="3969964"/>
          </a:xfrm>
          <a:custGeom>
            <a:avLst/>
            <a:gdLst>
              <a:gd name="connsiteX0" fmla="*/ 1740681 w 3481362"/>
              <a:gd name="connsiteY0" fmla="*/ 0 h 3969964"/>
              <a:gd name="connsiteX1" fmla="*/ 3481362 w 3481362"/>
              <a:gd name="connsiteY1" fmla="*/ 870341 h 3969964"/>
              <a:gd name="connsiteX2" fmla="*/ 3481362 w 3481362"/>
              <a:gd name="connsiteY2" fmla="*/ 3099623 h 3969964"/>
              <a:gd name="connsiteX3" fmla="*/ 1740681 w 3481362"/>
              <a:gd name="connsiteY3" fmla="*/ 3969964 h 3969964"/>
              <a:gd name="connsiteX4" fmla="*/ 0 w 3481362"/>
              <a:gd name="connsiteY4" fmla="*/ 3099623 h 3969964"/>
              <a:gd name="connsiteX5" fmla="*/ 0 w 3481362"/>
              <a:gd name="connsiteY5" fmla="*/ 870341 h 396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1362" h="3969964">
                <a:moveTo>
                  <a:pt x="1740681" y="0"/>
                </a:moveTo>
                <a:lnTo>
                  <a:pt x="3481362" y="870341"/>
                </a:lnTo>
                <a:lnTo>
                  <a:pt x="3481362" y="3099623"/>
                </a:lnTo>
                <a:lnTo>
                  <a:pt x="1740681" y="3969964"/>
                </a:lnTo>
                <a:lnTo>
                  <a:pt x="0" y="3099623"/>
                </a:lnTo>
                <a:lnTo>
                  <a:pt x="0" y="870341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Hexágono 4">
            <a:extLst>
              <a:ext uri="{FF2B5EF4-FFF2-40B4-BE49-F238E27FC236}">
                <a16:creationId xmlns:a16="http://schemas.microsoft.com/office/drawing/2014/main" id="{C4608BC5-0609-B1FF-2030-DB31E2E33711}"/>
              </a:ext>
            </a:extLst>
          </p:cNvPr>
          <p:cNvSpPr/>
          <p:nvPr/>
        </p:nvSpPr>
        <p:spPr>
          <a:xfrm rot="5400000">
            <a:off x="7455443" y="4828518"/>
            <a:ext cx="1893176" cy="1660175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48650806-F231-EDAD-0C10-34601F0CF8EB}"/>
              </a:ext>
            </a:extLst>
          </p:cNvPr>
          <p:cNvSpPr/>
          <p:nvPr/>
        </p:nvSpPr>
        <p:spPr>
          <a:xfrm rot="5400000">
            <a:off x="10026209" y="1019752"/>
            <a:ext cx="1893176" cy="1660175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5B7CA04-794B-1E62-FC7F-3E587455FF9A}"/>
              </a:ext>
            </a:extLst>
          </p:cNvPr>
          <p:cNvSpPr txBox="1"/>
          <p:nvPr/>
        </p:nvSpPr>
        <p:spPr>
          <a:xfrm>
            <a:off x="389115" y="349885"/>
            <a:ext cx="39467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rgbClr val="333333"/>
                </a:solidFill>
                <a:latin typeface="Aptos Black" panose="020B0004020202020204" pitchFamily="34" charset="0"/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D49CEFC-797B-30C7-09DD-B22ED6D3154E}"/>
              </a:ext>
            </a:extLst>
          </p:cNvPr>
          <p:cNvSpPr txBox="1"/>
          <p:nvPr/>
        </p:nvSpPr>
        <p:spPr>
          <a:xfrm>
            <a:off x="1058305" y="1437820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>
                <a:solidFill>
                  <a:schemeClr val="bg1">
                    <a:lumMod val="95000"/>
                  </a:schemeClr>
                </a:solidFill>
                <a:highlight>
                  <a:srgbClr val="3E863D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subtítulo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BDC448F-42D6-5603-E0D1-8C4D1821EF21}"/>
              </a:ext>
            </a:extLst>
          </p:cNvPr>
          <p:cNvSpPr txBox="1"/>
          <p:nvPr/>
        </p:nvSpPr>
        <p:spPr>
          <a:xfrm>
            <a:off x="389115" y="3096467"/>
            <a:ext cx="61221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é um espaço para um pequeno texto. Não se esqueça de </a:t>
            </a:r>
            <a:r>
              <a:rPr lang="pt-BR" sz="4400" b="1" dirty="0">
                <a:solidFill>
                  <a:schemeClr val="bg1">
                    <a:lumMod val="95000"/>
                  </a:schemeClr>
                </a:solidFill>
                <a:highlight>
                  <a:srgbClr val="3E863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destacar as palavras importantes</a:t>
            </a:r>
            <a:r>
              <a:rPr lang="pt-BR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90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E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872546-C8B3-B7A1-E296-6DA2F30A3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D582F7B-B108-6939-960F-2371AF3110D7}"/>
              </a:ext>
            </a:extLst>
          </p:cNvPr>
          <p:cNvSpPr txBox="1"/>
          <p:nvPr/>
        </p:nvSpPr>
        <p:spPr>
          <a:xfrm>
            <a:off x="7907515" y="291827"/>
            <a:ext cx="39467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rgbClr val="F2F2F2"/>
                </a:solidFill>
                <a:latin typeface="Aptos Black" panose="020B0004020202020204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B3002E5-1BBD-1792-72E2-57FDE8A4968B}"/>
              </a:ext>
            </a:extLst>
          </p:cNvPr>
          <p:cNvSpPr txBox="1"/>
          <p:nvPr/>
        </p:nvSpPr>
        <p:spPr>
          <a:xfrm>
            <a:off x="8576705" y="1379762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>
                <a:solidFill>
                  <a:srgbClr val="333333"/>
                </a:solidFill>
                <a:highlight>
                  <a:srgbClr val="6BBF47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subtítulo</a:t>
            </a:r>
          </a:p>
        </p:txBody>
      </p:sp>
      <p:sp>
        <p:nvSpPr>
          <p:cNvPr id="4" name="Hexágono 3">
            <a:extLst>
              <a:ext uri="{FF2B5EF4-FFF2-40B4-BE49-F238E27FC236}">
                <a16:creationId xmlns:a16="http://schemas.microsoft.com/office/drawing/2014/main" id="{1D7E0BB5-EA84-10D2-E55F-149E4FD211BC}"/>
              </a:ext>
            </a:extLst>
          </p:cNvPr>
          <p:cNvSpPr/>
          <p:nvPr/>
        </p:nvSpPr>
        <p:spPr>
          <a:xfrm rot="5400000">
            <a:off x="9607797" y="2904839"/>
            <a:ext cx="1893176" cy="1660175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1D90DD60-3ED6-2C4D-1EBA-B12C6929D305}"/>
              </a:ext>
            </a:extLst>
          </p:cNvPr>
          <p:cNvSpPr/>
          <p:nvPr/>
        </p:nvSpPr>
        <p:spPr>
          <a:xfrm rot="5400000">
            <a:off x="7791014" y="2904839"/>
            <a:ext cx="1893176" cy="166017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DA7543CC-731B-5BF5-BB42-99B0EB71CB5C}"/>
              </a:ext>
            </a:extLst>
          </p:cNvPr>
          <p:cNvSpPr/>
          <p:nvPr/>
        </p:nvSpPr>
        <p:spPr>
          <a:xfrm rot="5400000">
            <a:off x="8699405" y="4522180"/>
            <a:ext cx="1893176" cy="1660175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05E9395-3251-E92E-0A58-195C51DEB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4385" y="3097570"/>
            <a:ext cx="1080000" cy="108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789CEAC-1F89-FBE7-7D70-8F18122E6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7602" y="3211625"/>
            <a:ext cx="1080000" cy="108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0CED686-941D-9F14-8CC9-43FBE3D9C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5993" y="4812267"/>
            <a:ext cx="1080000" cy="108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8CA19F9-2B71-8C05-1A26-0DEDBD154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61" y="5079993"/>
            <a:ext cx="1080000" cy="108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7411D85-9ADE-14B1-729C-E45C4871A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61" y="839762"/>
            <a:ext cx="1080000" cy="108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7E8A605-B332-9B81-C91A-9A8B878EE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61" y="2959877"/>
            <a:ext cx="1080000" cy="10800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2CE66B3-6C7D-774C-2041-7ADD7D7A7382}"/>
              </a:ext>
            </a:extLst>
          </p:cNvPr>
          <p:cNvSpPr txBox="1"/>
          <p:nvPr/>
        </p:nvSpPr>
        <p:spPr>
          <a:xfrm>
            <a:off x="1942537" y="617318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Aptos Black" panose="020B0004020202020204" pitchFamily="34" charset="0"/>
              </a:rPr>
              <a:t>Item 01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4A2E02B-B002-22F5-6FF2-E0C457895A01}"/>
              </a:ext>
            </a:extLst>
          </p:cNvPr>
          <p:cNvSpPr txBox="1"/>
          <p:nvPr/>
        </p:nvSpPr>
        <p:spPr>
          <a:xfrm>
            <a:off x="1942537" y="1204748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CAC08B-E648-D313-398F-7492E9C5524F}"/>
              </a:ext>
            </a:extLst>
          </p:cNvPr>
          <p:cNvSpPr txBox="1"/>
          <p:nvPr/>
        </p:nvSpPr>
        <p:spPr>
          <a:xfrm>
            <a:off x="1942537" y="2746285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6BBF47"/>
                </a:solidFill>
                <a:highlight>
                  <a:srgbClr val="F2F2F2"/>
                </a:highlight>
                <a:latin typeface="Aptos Black" panose="020B0004020202020204" pitchFamily="34" charset="0"/>
              </a:rPr>
              <a:t>Item 02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5B21008-67E2-CA86-F4A1-CBEDB965AEB0}"/>
              </a:ext>
            </a:extLst>
          </p:cNvPr>
          <p:cNvSpPr txBox="1"/>
          <p:nvPr/>
        </p:nvSpPr>
        <p:spPr>
          <a:xfrm>
            <a:off x="1942537" y="3333715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7E11BE4-A97E-DBD4-9312-8408690F4208}"/>
              </a:ext>
            </a:extLst>
          </p:cNvPr>
          <p:cNvSpPr txBox="1"/>
          <p:nvPr/>
        </p:nvSpPr>
        <p:spPr>
          <a:xfrm>
            <a:off x="1942537" y="4828853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3E863D"/>
                </a:solidFill>
                <a:highlight>
                  <a:srgbClr val="F2F2F2"/>
                </a:highlight>
                <a:latin typeface="Aptos Black" panose="020B0004020202020204" pitchFamily="34" charset="0"/>
              </a:rPr>
              <a:t>Item 03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8CA501B-3531-07E1-D313-E267FCA12007}"/>
              </a:ext>
            </a:extLst>
          </p:cNvPr>
          <p:cNvSpPr txBox="1"/>
          <p:nvPr/>
        </p:nvSpPr>
        <p:spPr>
          <a:xfrm>
            <a:off x="1942537" y="5416283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</p:spTree>
    <p:extLst>
      <p:ext uri="{BB962C8B-B14F-4D97-AF65-F5344CB8AC3E}">
        <p14:creationId xmlns:p14="http://schemas.microsoft.com/office/powerpoint/2010/main" val="308544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E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FD4D8C-0259-BC3E-AE5C-946F43191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AEF26D76-C871-69E7-6A62-D2946A294343}"/>
              </a:ext>
            </a:extLst>
          </p:cNvPr>
          <p:cNvGrpSpPr/>
          <p:nvPr/>
        </p:nvGrpSpPr>
        <p:grpSpPr>
          <a:xfrm>
            <a:off x="5187453" y="603069"/>
            <a:ext cx="3225068" cy="6858000"/>
            <a:chOff x="8296351" y="764539"/>
            <a:chExt cx="3225068" cy="68580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5B3DD1A1-8363-1B93-40ED-B28FF4F86F7A}"/>
                </a:ext>
              </a:extLst>
            </p:cNvPr>
            <p:cNvSpPr/>
            <p:nvPr/>
          </p:nvSpPr>
          <p:spPr>
            <a:xfrm>
              <a:off x="8476180" y="1680879"/>
              <a:ext cx="2866462" cy="5055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Figura2">
              <a:extLst>
                <a:ext uri="{FF2B5EF4-FFF2-40B4-BE49-F238E27FC236}">
                  <a16:creationId xmlns:a16="http://schemas.microsoft.com/office/drawing/2014/main" id="{E83ABD43-8057-0B8F-B6AC-696471C33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5" r="5065"/>
            <a:stretch/>
          </p:blipFill>
          <p:spPr bwMode="auto">
            <a:xfrm>
              <a:off x="8515558" y="1740145"/>
              <a:ext cx="2880425" cy="4837924"/>
            </a:xfrm>
            <a:prstGeom prst="rect">
              <a:avLst/>
            </a:prstGeom>
          </p:spPr>
        </p:pic>
        <p:pic>
          <p:nvPicPr>
            <p:cNvPr id="5" name="Imagem 4" descr="Tela de um aparelho eletrônico&#10;&#10;O conteúdo gerado por IA pode estar incorreto.">
              <a:extLst>
                <a:ext uri="{FF2B5EF4-FFF2-40B4-BE49-F238E27FC236}">
                  <a16:creationId xmlns:a16="http://schemas.microsoft.com/office/drawing/2014/main" id="{90B7AC69-7601-7862-5BBE-511256603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6351" y="764539"/>
              <a:ext cx="3225068" cy="685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4828CD-66AF-09BC-5E1D-919F63105FC8}"/>
              </a:ext>
            </a:extLst>
          </p:cNvPr>
          <p:cNvSpPr txBox="1"/>
          <p:nvPr/>
        </p:nvSpPr>
        <p:spPr>
          <a:xfrm>
            <a:off x="345573" y="340881"/>
            <a:ext cx="39467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chemeClr val="bg1">
                    <a:lumMod val="95000"/>
                  </a:schemeClr>
                </a:solidFill>
                <a:latin typeface="Aptos Black" panose="020B0004020202020204" pitchFamily="34" charset="0"/>
              </a:rPr>
              <a:t>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D9F636F-EEA6-C678-C891-14390BEE6467}"/>
              </a:ext>
            </a:extLst>
          </p:cNvPr>
          <p:cNvSpPr txBox="1"/>
          <p:nvPr/>
        </p:nvSpPr>
        <p:spPr>
          <a:xfrm>
            <a:off x="1014763" y="1428816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>
                <a:solidFill>
                  <a:srgbClr val="333333"/>
                </a:solidFill>
                <a:highlight>
                  <a:srgbClr val="6BBF47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subtítulo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5904285-2A5E-656B-22D2-E502F522F714}"/>
              </a:ext>
            </a:extLst>
          </p:cNvPr>
          <p:cNvSpPr txBox="1"/>
          <p:nvPr/>
        </p:nvSpPr>
        <p:spPr>
          <a:xfrm>
            <a:off x="345573" y="3074694"/>
            <a:ext cx="4371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é um espaço para um pequeno texto. Não se esqueça de </a:t>
            </a:r>
            <a:r>
              <a:rPr lang="pt-BR" sz="3600" b="1" dirty="0">
                <a:solidFill>
                  <a:srgbClr val="333333"/>
                </a:solidFill>
                <a:highlight>
                  <a:srgbClr val="6BBF47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destacar as palavras importantes</a:t>
            </a:r>
            <a:r>
              <a:rPr lang="pt-BR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76F99714-9BBB-D5C6-3DF9-DA598640FDBF}"/>
              </a:ext>
            </a:extLst>
          </p:cNvPr>
          <p:cNvSpPr/>
          <p:nvPr/>
        </p:nvSpPr>
        <p:spPr>
          <a:xfrm rot="5400000">
            <a:off x="9191112" y="1122030"/>
            <a:ext cx="1893176" cy="1660175"/>
          </a:xfrm>
          <a:prstGeom prst="hexagon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AD0AA8F-CBE3-B724-7FDF-273973520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7700" y="1428816"/>
            <a:ext cx="1080000" cy="1080000"/>
          </a:xfrm>
          <a:prstGeom prst="rect">
            <a:avLst/>
          </a:prstGeom>
        </p:spPr>
      </p:pic>
      <p:sp>
        <p:nvSpPr>
          <p:cNvPr id="11" name="Hexágono 10">
            <a:extLst>
              <a:ext uri="{FF2B5EF4-FFF2-40B4-BE49-F238E27FC236}">
                <a16:creationId xmlns:a16="http://schemas.microsoft.com/office/drawing/2014/main" id="{20AF46F2-B9CF-80E2-D355-56B80E539A68}"/>
              </a:ext>
            </a:extLst>
          </p:cNvPr>
          <p:cNvSpPr/>
          <p:nvPr/>
        </p:nvSpPr>
        <p:spPr>
          <a:xfrm rot="5400000">
            <a:off x="9191113" y="4594216"/>
            <a:ext cx="1893176" cy="1660175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6A8B347-D9DB-F392-BFDE-F3F5F7A83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7701" y="4786947"/>
            <a:ext cx="1080000" cy="10800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9D6F50-C926-D271-FF23-B989ECAFBEE7}"/>
              </a:ext>
            </a:extLst>
          </p:cNvPr>
          <p:cNvSpPr txBox="1"/>
          <p:nvPr/>
        </p:nvSpPr>
        <p:spPr>
          <a:xfrm>
            <a:off x="9307612" y="304704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2F2F2"/>
                </a:solidFill>
                <a:latin typeface="Aptos Black" panose="020B0004020202020204" pitchFamily="34" charset="0"/>
              </a:rPr>
              <a:t>Item 01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19A8B6C-633B-35BD-3171-1B7F6DC071EA}"/>
              </a:ext>
            </a:extLst>
          </p:cNvPr>
          <p:cNvSpPr txBox="1"/>
          <p:nvPr/>
        </p:nvSpPr>
        <p:spPr>
          <a:xfrm>
            <a:off x="9307612" y="3785182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3E863D"/>
                </a:solidFill>
                <a:highlight>
                  <a:srgbClr val="F2F2F2"/>
                </a:highlight>
                <a:latin typeface="Aptos Black" panose="020B0004020202020204" pitchFamily="34" charset="0"/>
              </a:rPr>
              <a:t>Item 02</a:t>
            </a:r>
          </a:p>
        </p:txBody>
      </p:sp>
    </p:spTree>
    <p:extLst>
      <p:ext uri="{BB962C8B-B14F-4D97-AF65-F5344CB8AC3E}">
        <p14:creationId xmlns:p14="http://schemas.microsoft.com/office/powerpoint/2010/main" val="43558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1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E8E631-4F1B-74D1-1E49-D2422443C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70E3F1-9404-1568-7BF8-A6FAF2C4FB09}"/>
              </a:ext>
            </a:extLst>
          </p:cNvPr>
          <p:cNvSpPr txBox="1"/>
          <p:nvPr/>
        </p:nvSpPr>
        <p:spPr>
          <a:xfrm>
            <a:off x="7951058" y="248285"/>
            <a:ext cx="39467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rgbClr val="333333"/>
                </a:solidFill>
                <a:latin typeface="Aptos Black" panose="020B0004020202020204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B36424-007C-5AA3-2D72-4AC5540D2DC3}"/>
              </a:ext>
            </a:extLst>
          </p:cNvPr>
          <p:cNvSpPr txBox="1"/>
          <p:nvPr/>
        </p:nvSpPr>
        <p:spPr>
          <a:xfrm>
            <a:off x="8620248" y="1336220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>
                <a:solidFill>
                  <a:schemeClr val="bg1">
                    <a:lumMod val="95000"/>
                  </a:schemeClr>
                </a:solidFill>
                <a:highlight>
                  <a:srgbClr val="3E863D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subtítulo</a:t>
            </a: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9F344E6B-6B88-F90A-69AD-5A8E03559AF7}"/>
              </a:ext>
            </a:extLst>
          </p:cNvPr>
          <p:cNvSpPr/>
          <p:nvPr/>
        </p:nvSpPr>
        <p:spPr>
          <a:xfrm rot="5400000">
            <a:off x="24236" y="1532715"/>
            <a:ext cx="913020" cy="800651"/>
          </a:xfrm>
          <a:prstGeom prst="hexagon">
            <a:avLst/>
          </a:prstGeom>
          <a:solidFill>
            <a:srgbClr val="679E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CD4A0DD1-EEC8-4C92-C255-AB31CD944964}"/>
              </a:ext>
            </a:extLst>
          </p:cNvPr>
          <p:cNvSpPr/>
          <p:nvPr/>
        </p:nvSpPr>
        <p:spPr>
          <a:xfrm rot="5400000">
            <a:off x="958817" y="1532716"/>
            <a:ext cx="913020" cy="800651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3EA9B403-B621-9ED3-57FE-CF4E21A95836}"/>
              </a:ext>
            </a:extLst>
          </p:cNvPr>
          <p:cNvSpPr/>
          <p:nvPr/>
        </p:nvSpPr>
        <p:spPr>
          <a:xfrm rot="5400000">
            <a:off x="-423892" y="2315736"/>
            <a:ext cx="913020" cy="800651"/>
          </a:xfrm>
          <a:prstGeom prst="hexagon">
            <a:avLst/>
          </a:prstGeom>
          <a:solidFill>
            <a:srgbClr val="679E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D719BA37-7D9F-B855-7B55-B28A22B0C66F}"/>
              </a:ext>
            </a:extLst>
          </p:cNvPr>
          <p:cNvSpPr/>
          <p:nvPr/>
        </p:nvSpPr>
        <p:spPr>
          <a:xfrm rot="5400000">
            <a:off x="510689" y="2315737"/>
            <a:ext cx="913020" cy="800651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01C2BC8C-317C-6EDF-024D-A8B20137427F}"/>
              </a:ext>
            </a:extLst>
          </p:cNvPr>
          <p:cNvSpPr/>
          <p:nvPr/>
        </p:nvSpPr>
        <p:spPr>
          <a:xfrm rot="5400000">
            <a:off x="1406947" y="2315734"/>
            <a:ext cx="913020" cy="800651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741B35A7-5C6E-B086-D701-9350A352D3C1}"/>
              </a:ext>
            </a:extLst>
          </p:cNvPr>
          <p:cNvSpPr/>
          <p:nvPr/>
        </p:nvSpPr>
        <p:spPr>
          <a:xfrm rot="5400000">
            <a:off x="62559" y="3098755"/>
            <a:ext cx="913020" cy="800651"/>
          </a:xfrm>
          <a:prstGeom prst="hexagon">
            <a:avLst/>
          </a:prstGeom>
          <a:solidFill>
            <a:srgbClr val="679E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034412AC-205C-5B33-2D41-92F16E37249B}"/>
              </a:ext>
            </a:extLst>
          </p:cNvPr>
          <p:cNvSpPr/>
          <p:nvPr/>
        </p:nvSpPr>
        <p:spPr>
          <a:xfrm rot="5400000">
            <a:off x="958817" y="3098752"/>
            <a:ext cx="913020" cy="800651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F816E847-4587-F4FC-BA73-EE6325D948B5}"/>
              </a:ext>
            </a:extLst>
          </p:cNvPr>
          <p:cNvSpPr/>
          <p:nvPr/>
        </p:nvSpPr>
        <p:spPr>
          <a:xfrm rot="5400000">
            <a:off x="1855076" y="3098753"/>
            <a:ext cx="913020" cy="800651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9C2E5DB5-855A-B510-575C-9E2473D5ABEA}"/>
              </a:ext>
            </a:extLst>
          </p:cNvPr>
          <p:cNvSpPr/>
          <p:nvPr/>
        </p:nvSpPr>
        <p:spPr>
          <a:xfrm rot="5400000">
            <a:off x="-411789" y="3871621"/>
            <a:ext cx="913020" cy="800651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F70115AE-546D-6913-94C8-B58B317C2F8D}"/>
              </a:ext>
            </a:extLst>
          </p:cNvPr>
          <p:cNvSpPr/>
          <p:nvPr/>
        </p:nvSpPr>
        <p:spPr>
          <a:xfrm rot="5400000">
            <a:off x="522792" y="3871622"/>
            <a:ext cx="913020" cy="800651"/>
          </a:xfrm>
          <a:prstGeom prst="hexagon">
            <a:avLst/>
          </a:prstGeom>
          <a:solidFill>
            <a:srgbClr val="679E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DCB1A3EE-F02F-46CC-DD48-7A5750AC4A42}"/>
              </a:ext>
            </a:extLst>
          </p:cNvPr>
          <p:cNvSpPr/>
          <p:nvPr/>
        </p:nvSpPr>
        <p:spPr>
          <a:xfrm rot="5400000">
            <a:off x="1419050" y="3871619"/>
            <a:ext cx="913020" cy="800651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Hexágono 20">
            <a:extLst>
              <a:ext uri="{FF2B5EF4-FFF2-40B4-BE49-F238E27FC236}">
                <a16:creationId xmlns:a16="http://schemas.microsoft.com/office/drawing/2014/main" id="{1BFAF2CD-FC13-EFDB-8A28-F15F882EE41B}"/>
              </a:ext>
            </a:extLst>
          </p:cNvPr>
          <p:cNvSpPr/>
          <p:nvPr/>
        </p:nvSpPr>
        <p:spPr>
          <a:xfrm rot="5400000">
            <a:off x="62558" y="4664789"/>
            <a:ext cx="913020" cy="800651"/>
          </a:xfrm>
          <a:prstGeom prst="hexagon">
            <a:avLst/>
          </a:prstGeom>
          <a:solidFill>
            <a:srgbClr val="679E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Hexágono 21">
            <a:extLst>
              <a:ext uri="{FF2B5EF4-FFF2-40B4-BE49-F238E27FC236}">
                <a16:creationId xmlns:a16="http://schemas.microsoft.com/office/drawing/2014/main" id="{CBF352EF-1E4A-4A54-01FB-0D81354AF2D5}"/>
              </a:ext>
            </a:extLst>
          </p:cNvPr>
          <p:cNvSpPr/>
          <p:nvPr/>
        </p:nvSpPr>
        <p:spPr>
          <a:xfrm rot="5400000">
            <a:off x="997139" y="4664790"/>
            <a:ext cx="913020" cy="800651"/>
          </a:xfrm>
          <a:prstGeom prst="hexagon">
            <a:avLst/>
          </a:prstGeom>
          <a:solidFill>
            <a:srgbClr val="679E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EE3713B-7BFA-61A8-8C22-1DABBF2167B8}"/>
              </a:ext>
            </a:extLst>
          </p:cNvPr>
          <p:cNvSpPr txBox="1"/>
          <p:nvPr/>
        </p:nvSpPr>
        <p:spPr>
          <a:xfrm>
            <a:off x="1949582" y="707860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3E863D"/>
                </a:solidFill>
                <a:latin typeface="Aptos Black" panose="020B0004020202020204" pitchFamily="34" charset="0"/>
              </a:rPr>
              <a:t>Item 01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944FC1D-9328-8C5D-5E69-88F0E0AA935D}"/>
              </a:ext>
            </a:extLst>
          </p:cNvPr>
          <p:cNvSpPr txBox="1"/>
          <p:nvPr/>
        </p:nvSpPr>
        <p:spPr>
          <a:xfrm>
            <a:off x="1949582" y="1295290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000A544-41F1-710A-F8C6-AACBC59EC1FB}"/>
              </a:ext>
            </a:extLst>
          </p:cNvPr>
          <p:cNvSpPr txBox="1"/>
          <p:nvPr/>
        </p:nvSpPr>
        <p:spPr>
          <a:xfrm>
            <a:off x="1987904" y="4748760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3E863D"/>
                </a:solidFill>
                <a:latin typeface="Aptos Black" panose="020B0004020202020204" pitchFamily="34" charset="0"/>
              </a:rPr>
              <a:t>Item 03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787F80C-5968-0CFD-657D-46399254C2C4}"/>
              </a:ext>
            </a:extLst>
          </p:cNvPr>
          <p:cNvSpPr txBox="1"/>
          <p:nvPr/>
        </p:nvSpPr>
        <p:spPr>
          <a:xfrm>
            <a:off x="1987904" y="5336190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A08FF37-DF08-93E9-1FB5-1C6E77E868D7}"/>
              </a:ext>
            </a:extLst>
          </p:cNvPr>
          <p:cNvSpPr txBox="1"/>
          <p:nvPr/>
        </p:nvSpPr>
        <p:spPr>
          <a:xfrm>
            <a:off x="2807519" y="2698859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3E863D"/>
                </a:solidFill>
                <a:latin typeface="Aptos Black" panose="020B0004020202020204" pitchFamily="34" charset="0"/>
              </a:rPr>
              <a:t>Item 02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4371547-2999-BB1F-4216-75088BE41B28}"/>
              </a:ext>
            </a:extLst>
          </p:cNvPr>
          <p:cNvSpPr txBox="1"/>
          <p:nvPr/>
        </p:nvSpPr>
        <p:spPr>
          <a:xfrm>
            <a:off x="2807519" y="3286289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39D935E-F1A8-11EC-6896-E729096525D6}"/>
              </a:ext>
            </a:extLst>
          </p:cNvPr>
          <p:cNvSpPr txBox="1"/>
          <p:nvPr/>
        </p:nvSpPr>
        <p:spPr>
          <a:xfrm>
            <a:off x="5813991" y="3286289"/>
            <a:ext cx="60838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é um espaço para um pequeno texto. Não se esqueça de </a:t>
            </a:r>
            <a:r>
              <a:rPr lang="pt-BR" sz="4400" b="1" dirty="0">
                <a:solidFill>
                  <a:srgbClr val="F2F2F2"/>
                </a:solidFill>
                <a:highlight>
                  <a:srgbClr val="3E863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destacar as palavras importantes</a:t>
            </a:r>
            <a:r>
              <a:rPr lang="pt-BR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125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E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BF6A44-F3F9-33D8-443B-C4028E0EE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ágono 1">
            <a:extLst>
              <a:ext uri="{FF2B5EF4-FFF2-40B4-BE49-F238E27FC236}">
                <a16:creationId xmlns:a16="http://schemas.microsoft.com/office/drawing/2014/main" id="{7D92112F-AE96-4925-7BEB-6DC3EA71C772}"/>
              </a:ext>
            </a:extLst>
          </p:cNvPr>
          <p:cNvSpPr/>
          <p:nvPr/>
        </p:nvSpPr>
        <p:spPr>
          <a:xfrm rot="5400000">
            <a:off x="4059204" y="1724428"/>
            <a:ext cx="2701029" cy="2368602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Hexágono 2">
            <a:extLst>
              <a:ext uri="{FF2B5EF4-FFF2-40B4-BE49-F238E27FC236}">
                <a16:creationId xmlns:a16="http://schemas.microsoft.com/office/drawing/2014/main" id="{DC611973-D4E2-BDFE-3173-181897BD3B1B}"/>
              </a:ext>
            </a:extLst>
          </p:cNvPr>
          <p:cNvSpPr/>
          <p:nvPr/>
        </p:nvSpPr>
        <p:spPr>
          <a:xfrm rot="5400000">
            <a:off x="6809663" y="1724428"/>
            <a:ext cx="2701029" cy="2368602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Hexágono 3">
            <a:extLst>
              <a:ext uri="{FF2B5EF4-FFF2-40B4-BE49-F238E27FC236}">
                <a16:creationId xmlns:a16="http://schemas.microsoft.com/office/drawing/2014/main" id="{5CD5D8C8-49DF-C20D-0E38-12EB2392D050}"/>
              </a:ext>
            </a:extLst>
          </p:cNvPr>
          <p:cNvSpPr/>
          <p:nvPr/>
        </p:nvSpPr>
        <p:spPr>
          <a:xfrm rot="5400000">
            <a:off x="2760176" y="4097515"/>
            <a:ext cx="2701029" cy="2368602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D5C6C71A-1D54-B7E2-1122-030B938B6081}"/>
              </a:ext>
            </a:extLst>
          </p:cNvPr>
          <p:cNvSpPr/>
          <p:nvPr/>
        </p:nvSpPr>
        <p:spPr>
          <a:xfrm rot="5400000">
            <a:off x="5510635" y="4097515"/>
            <a:ext cx="2701029" cy="2368602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0B420E1-061C-DF33-4311-2B91C54ECE96}"/>
              </a:ext>
            </a:extLst>
          </p:cNvPr>
          <p:cNvSpPr txBox="1"/>
          <p:nvPr/>
        </p:nvSpPr>
        <p:spPr>
          <a:xfrm>
            <a:off x="9450959" y="2431675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EC4FAC3-D676-8E5B-5C9B-A2E650CA73AE}"/>
              </a:ext>
            </a:extLst>
          </p:cNvPr>
          <p:cNvSpPr txBox="1"/>
          <p:nvPr/>
        </p:nvSpPr>
        <p:spPr>
          <a:xfrm>
            <a:off x="8268044" y="4804762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8640C35-492F-003E-76C4-766089C9F254}"/>
              </a:ext>
            </a:extLst>
          </p:cNvPr>
          <p:cNvSpPr txBox="1"/>
          <p:nvPr/>
        </p:nvSpPr>
        <p:spPr>
          <a:xfrm>
            <a:off x="-714257" y="4804761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859B364-983D-66D3-D637-391EBA0E2E5F}"/>
              </a:ext>
            </a:extLst>
          </p:cNvPr>
          <p:cNvSpPr txBox="1"/>
          <p:nvPr/>
        </p:nvSpPr>
        <p:spPr>
          <a:xfrm>
            <a:off x="505140" y="2430393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7DD3B69-70BB-824B-E914-8CD9367169D1}"/>
              </a:ext>
            </a:extLst>
          </p:cNvPr>
          <p:cNvSpPr txBox="1"/>
          <p:nvPr/>
        </p:nvSpPr>
        <p:spPr>
          <a:xfrm>
            <a:off x="345573" y="131331"/>
            <a:ext cx="39467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chemeClr val="bg1">
                    <a:lumMod val="95000"/>
                  </a:schemeClr>
                </a:solidFill>
                <a:latin typeface="Aptos Black" panose="020B0004020202020204" pitchFamily="34" charset="0"/>
              </a:rPr>
              <a:t>TÍTULO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2F85DE1-421A-DA90-CDE1-9368B0FA9571}"/>
              </a:ext>
            </a:extLst>
          </p:cNvPr>
          <p:cNvSpPr txBox="1"/>
          <p:nvPr/>
        </p:nvSpPr>
        <p:spPr>
          <a:xfrm>
            <a:off x="1014763" y="1219266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>
                <a:solidFill>
                  <a:srgbClr val="333333"/>
                </a:solidFill>
                <a:highlight>
                  <a:srgbClr val="6BBF47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subtítulo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FF59F89-9D3A-9EB4-D08C-1F8F44E6BFEC}"/>
              </a:ext>
            </a:extLst>
          </p:cNvPr>
          <p:cNvGrpSpPr/>
          <p:nvPr/>
        </p:nvGrpSpPr>
        <p:grpSpPr>
          <a:xfrm>
            <a:off x="4535118" y="1962142"/>
            <a:ext cx="1749197" cy="1893176"/>
            <a:chOff x="4535118" y="1962142"/>
            <a:chExt cx="1749197" cy="1893176"/>
          </a:xfrm>
          <a:solidFill>
            <a:srgbClr val="3E863D"/>
          </a:solidFill>
        </p:grpSpPr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AD546450-7A16-7E4D-20F2-743049F5AA57}"/>
                </a:ext>
              </a:extLst>
            </p:cNvPr>
            <p:cNvSpPr/>
            <p:nvPr/>
          </p:nvSpPr>
          <p:spPr>
            <a:xfrm rot="5400000">
              <a:off x="4463129" y="2078642"/>
              <a:ext cx="1893176" cy="1660175"/>
            </a:xfrm>
            <a:prstGeom prst="hexagon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273B185A-E820-0638-72A5-71EFEA8AF76F}"/>
                </a:ext>
              </a:extLst>
            </p:cNvPr>
            <p:cNvSpPr txBox="1"/>
            <p:nvPr/>
          </p:nvSpPr>
          <p:spPr>
            <a:xfrm>
              <a:off x="4535118" y="2368837"/>
              <a:ext cx="1749197" cy="101566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t-BR" sz="6000" dirty="0">
                  <a:solidFill>
                    <a:srgbClr val="F2F2F2"/>
                  </a:solidFill>
                  <a:latin typeface="Aptos Black" panose="020B0004020202020204" pitchFamily="34" charset="0"/>
                </a:rPr>
                <a:t>35%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856DC68-4B87-4FA6-4D71-651E724A8B49}"/>
              </a:ext>
            </a:extLst>
          </p:cNvPr>
          <p:cNvGrpSpPr/>
          <p:nvPr/>
        </p:nvGrpSpPr>
        <p:grpSpPr>
          <a:xfrm>
            <a:off x="7330088" y="1962142"/>
            <a:ext cx="1749197" cy="1893176"/>
            <a:chOff x="7330088" y="1962142"/>
            <a:chExt cx="1749197" cy="1893176"/>
          </a:xfrm>
          <a:solidFill>
            <a:srgbClr val="6BBF47"/>
          </a:solidFill>
        </p:grpSpPr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81E26A79-13ED-EA22-CFED-800106BD5AC9}"/>
                </a:ext>
              </a:extLst>
            </p:cNvPr>
            <p:cNvSpPr/>
            <p:nvPr/>
          </p:nvSpPr>
          <p:spPr>
            <a:xfrm rot="5400000">
              <a:off x="7213588" y="2078642"/>
              <a:ext cx="1893176" cy="1660175"/>
            </a:xfrm>
            <a:prstGeom prst="hexagon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D00A20F4-BA18-0045-B4E2-D2FE6B42D7EC}"/>
                </a:ext>
              </a:extLst>
            </p:cNvPr>
            <p:cNvSpPr txBox="1"/>
            <p:nvPr/>
          </p:nvSpPr>
          <p:spPr>
            <a:xfrm>
              <a:off x="7330088" y="2368837"/>
              <a:ext cx="1749197" cy="101566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t-BR" sz="6000" dirty="0">
                  <a:solidFill>
                    <a:srgbClr val="333333"/>
                  </a:solidFill>
                  <a:latin typeface="Aptos Black" panose="020B0004020202020204" pitchFamily="34" charset="0"/>
                </a:rPr>
                <a:t>97%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98B3AEB-FA28-EDA9-7D42-276755EDD5DB}"/>
              </a:ext>
            </a:extLst>
          </p:cNvPr>
          <p:cNvGrpSpPr/>
          <p:nvPr/>
        </p:nvGrpSpPr>
        <p:grpSpPr>
          <a:xfrm>
            <a:off x="3231979" y="4335230"/>
            <a:ext cx="1749197" cy="1893176"/>
            <a:chOff x="3231979" y="4335230"/>
            <a:chExt cx="1749197" cy="1893176"/>
          </a:xfrm>
          <a:solidFill>
            <a:srgbClr val="3E863D"/>
          </a:solidFill>
        </p:grpSpPr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2E66A99F-A24C-2C92-7893-425FA54D43D3}"/>
                </a:ext>
              </a:extLst>
            </p:cNvPr>
            <p:cNvSpPr/>
            <p:nvPr/>
          </p:nvSpPr>
          <p:spPr>
            <a:xfrm rot="5400000">
              <a:off x="3164101" y="4451730"/>
              <a:ext cx="1893176" cy="1660175"/>
            </a:xfrm>
            <a:prstGeom prst="hexagon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47FA707E-68B2-DA5C-927D-732CA1B7125A}"/>
                </a:ext>
              </a:extLst>
            </p:cNvPr>
            <p:cNvSpPr txBox="1"/>
            <p:nvPr/>
          </p:nvSpPr>
          <p:spPr>
            <a:xfrm>
              <a:off x="3231979" y="4777704"/>
              <a:ext cx="1749197" cy="101566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t-BR" sz="6000" dirty="0">
                  <a:solidFill>
                    <a:srgbClr val="F2F2F2"/>
                  </a:solidFill>
                  <a:latin typeface="Aptos Black" panose="020B0004020202020204" pitchFamily="34" charset="0"/>
                </a:rPr>
                <a:t>15%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A916BAFB-099B-99DF-9274-F7BAA6F1514F}"/>
              </a:ext>
            </a:extLst>
          </p:cNvPr>
          <p:cNvGrpSpPr/>
          <p:nvPr/>
        </p:nvGrpSpPr>
        <p:grpSpPr>
          <a:xfrm>
            <a:off x="6026949" y="4335229"/>
            <a:ext cx="1749197" cy="1893176"/>
            <a:chOff x="6026949" y="4335229"/>
            <a:chExt cx="1749197" cy="1893176"/>
          </a:xfrm>
          <a:solidFill>
            <a:srgbClr val="6BBF47"/>
          </a:solidFill>
        </p:grpSpPr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82FB601C-7C8D-E188-14C8-4BD3169E587A}"/>
                </a:ext>
              </a:extLst>
            </p:cNvPr>
            <p:cNvSpPr/>
            <p:nvPr/>
          </p:nvSpPr>
          <p:spPr>
            <a:xfrm rot="5400000">
              <a:off x="5914561" y="4451729"/>
              <a:ext cx="1893176" cy="1660175"/>
            </a:xfrm>
            <a:prstGeom prst="hexagon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52EA10EF-6D45-E2D3-395B-5BD6513DDE9B}"/>
                </a:ext>
              </a:extLst>
            </p:cNvPr>
            <p:cNvSpPr txBox="1"/>
            <p:nvPr/>
          </p:nvSpPr>
          <p:spPr>
            <a:xfrm>
              <a:off x="6026949" y="4777704"/>
              <a:ext cx="1749197" cy="101566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t-BR" sz="6000" dirty="0">
                  <a:solidFill>
                    <a:srgbClr val="333333"/>
                  </a:solidFill>
                  <a:latin typeface="Aptos Black" panose="020B0004020202020204" pitchFamily="34" charset="0"/>
                </a:rPr>
                <a:t>71%</a:t>
              </a:r>
            </a:p>
          </p:txBody>
        </p:sp>
      </p:grpSp>
      <p:sp>
        <p:nvSpPr>
          <p:cNvPr id="32" name="Hexágono 31">
            <a:extLst>
              <a:ext uri="{FF2B5EF4-FFF2-40B4-BE49-F238E27FC236}">
                <a16:creationId xmlns:a16="http://schemas.microsoft.com/office/drawing/2014/main" id="{ADB164FA-5574-CA82-2ED0-36213DED36D0}"/>
              </a:ext>
            </a:extLst>
          </p:cNvPr>
          <p:cNvSpPr/>
          <p:nvPr/>
        </p:nvSpPr>
        <p:spPr>
          <a:xfrm rot="5400000">
            <a:off x="10954783" y="-721964"/>
            <a:ext cx="1893176" cy="1660175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45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E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6E5785-116C-2446-DBFD-B2A2AB636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ágono 4">
            <a:extLst>
              <a:ext uri="{FF2B5EF4-FFF2-40B4-BE49-F238E27FC236}">
                <a16:creationId xmlns:a16="http://schemas.microsoft.com/office/drawing/2014/main" id="{5F6ABF34-8D1C-5660-0CE9-A893A999A551}"/>
              </a:ext>
            </a:extLst>
          </p:cNvPr>
          <p:cNvSpPr/>
          <p:nvPr/>
        </p:nvSpPr>
        <p:spPr>
          <a:xfrm rot="5400000">
            <a:off x="-962311" y="893815"/>
            <a:ext cx="6309077" cy="5532593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BFB5A60-1630-C13C-EAB4-81A3265F1DC8}"/>
              </a:ext>
            </a:extLst>
          </p:cNvPr>
          <p:cNvGrpSpPr/>
          <p:nvPr/>
        </p:nvGrpSpPr>
        <p:grpSpPr>
          <a:xfrm>
            <a:off x="0" y="1415872"/>
            <a:ext cx="8227591" cy="4936555"/>
            <a:chOff x="-277401" y="2103633"/>
            <a:chExt cx="5688458" cy="34130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37CB3D-60D4-A71F-5ED6-764DDE587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7" b="7397"/>
            <a:stretch/>
          </p:blipFill>
          <p:spPr bwMode="auto">
            <a:xfrm>
              <a:off x="390365" y="2399183"/>
              <a:ext cx="4325473" cy="2764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Laptop PNG, Laptop Transparent Background - FreeIconsPNG">
              <a:extLst>
                <a:ext uri="{FF2B5EF4-FFF2-40B4-BE49-F238E27FC236}">
                  <a16:creationId xmlns:a16="http://schemas.microsoft.com/office/drawing/2014/main" id="{BE0CF7B2-C786-D3F3-9331-32A2F6489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7401" y="2103633"/>
              <a:ext cx="5688458" cy="341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9C31EA-92A5-06BB-3CCA-6AECAE7D7DF6}"/>
              </a:ext>
            </a:extLst>
          </p:cNvPr>
          <p:cNvSpPr txBox="1"/>
          <p:nvPr/>
        </p:nvSpPr>
        <p:spPr>
          <a:xfrm>
            <a:off x="7907515" y="291827"/>
            <a:ext cx="39467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chemeClr val="bg1">
                    <a:lumMod val="95000"/>
                  </a:schemeClr>
                </a:solidFill>
                <a:latin typeface="Aptos Black" panose="020B0004020202020204" pitchFamily="34" charset="0"/>
              </a:rPr>
              <a:t>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ED0B33E-1094-2A78-8F98-E2646152B954}"/>
              </a:ext>
            </a:extLst>
          </p:cNvPr>
          <p:cNvSpPr txBox="1"/>
          <p:nvPr/>
        </p:nvSpPr>
        <p:spPr>
          <a:xfrm>
            <a:off x="8576705" y="1379762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>
                <a:solidFill>
                  <a:schemeClr val="bg1">
                    <a:lumMod val="95000"/>
                  </a:schemeClr>
                </a:solidFill>
                <a:highlight>
                  <a:srgbClr val="6BBF47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F5E453F-32FD-8091-0EA1-22D036FCD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9221" y="2941027"/>
            <a:ext cx="900000" cy="90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65C44F5-B306-C368-CB2A-FA7871ADE0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9221" y="5061142"/>
            <a:ext cx="900000" cy="900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1D83AA8-E8E8-F303-DCD1-35D46CFA5564}"/>
              </a:ext>
            </a:extLst>
          </p:cNvPr>
          <p:cNvSpPr txBox="1"/>
          <p:nvPr/>
        </p:nvSpPr>
        <p:spPr>
          <a:xfrm>
            <a:off x="8873862" y="2681923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600" dirty="0">
                <a:solidFill>
                  <a:srgbClr val="333333"/>
                </a:solidFill>
                <a:latin typeface="Aptos Black" panose="020B0004020202020204" pitchFamily="34" charset="0"/>
              </a:rPr>
              <a:t>Item 01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FED20E9-C971-996F-027C-F8FEE2F59DE2}"/>
              </a:ext>
            </a:extLst>
          </p:cNvPr>
          <p:cNvSpPr txBox="1"/>
          <p:nvPr/>
        </p:nvSpPr>
        <p:spPr>
          <a:xfrm>
            <a:off x="7163601" y="3269353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4D5C840-37F7-1D77-022A-2539995A707C}"/>
              </a:ext>
            </a:extLst>
          </p:cNvPr>
          <p:cNvSpPr txBox="1"/>
          <p:nvPr/>
        </p:nvSpPr>
        <p:spPr>
          <a:xfrm>
            <a:off x="8873862" y="4810890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600" dirty="0">
                <a:solidFill>
                  <a:srgbClr val="F2F2F2"/>
                </a:solidFill>
                <a:latin typeface="Aptos Black" panose="020B0004020202020204" pitchFamily="34" charset="0"/>
              </a:rPr>
              <a:t>Item 02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74455D9-5DEC-4038-AF59-9D211E40D3D1}"/>
              </a:ext>
            </a:extLst>
          </p:cNvPr>
          <p:cNvSpPr txBox="1"/>
          <p:nvPr/>
        </p:nvSpPr>
        <p:spPr>
          <a:xfrm>
            <a:off x="7163601" y="5398320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</p:spTree>
    <p:extLst>
      <p:ext uri="{BB962C8B-B14F-4D97-AF65-F5344CB8AC3E}">
        <p14:creationId xmlns:p14="http://schemas.microsoft.com/office/powerpoint/2010/main" val="13838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AD4BB9-0156-5F93-1204-3A26CA7EA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200DA500-043E-62DE-6B88-747B7F2EF710}"/>
              </a:ext>
            </a:extLst>
          </p:cNvPr>
          <p:cNvGrpSpPr/>
          <p:nvPr/>
        </p:nvGrpSpPr>
        <p:grpSpPr>
          <a:xfrm>
            <a:off x="6264677" y="727971"/>
            <a:ext cx="2368602" cy="2701029"/>
            <a:chOff x="6264677" y="727971"/>
            <a:chExt cx="2368602" cy="2701029"/>
          </a:xfrm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BC1F1870-A3BC-E2D2-8F9B-05C9A872C955}"/>
                </a:ext>
              </a:extLst>
            </p:cNvPr>
            <p:cNvSpPr/>
            <p:nvPr/>
          </p:nvSpPr>
          <p:spPr>
            <a:xfrm rot="5400000">
              <a:off x="6098463" y="894185"/>
              <a:ext cx="2701029" cy="2368602"/>
            </a:xfrm>
            <a:prstGeom prst="hexagon">
              <a:avLst/>
            </a:prstGeom>
            <a:solidFill>
              <a:srgbClr val="33333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B4A11C5A-2EB3-59BC-CD10-82472BDB674E}"/>
                </a:ext>
              </a:extLst>
            </p:cNvPr>
            <p:cNvSpPr txBox="1"/>
            <p:nvPr/>
          </p:nvSpPr>
          <p:spPr>
            <a:xfrm>
              <a:off x="6888971" y="1564997"/>
              <a:ext cx="107593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>
                  <a:solidFill>
                    <a:schemeClr val="bg1">
                      <a:lumMod val="95000"/>
                    </a:schemeClr>
                  </a:solidFill>
                  <a:latin typeface="Aptos Black" panose="020B0004020202020204" pitchFamily="34" charset="0"/>
                </a:rPr>
                <a:t>01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7D36805-F183-63D5-E666-41187ECD30EB}"/>
              </a:ext>
            </a:extLst>
          </p:cNvPr>
          <p:cNvGrpSpPr/>
          <p:nvPr/>
        </p:nvGrpSpPr>
        <p:grpSpPr>
          <a:xfrm>
            <a:off x="6264676" y="3551000"/>
            <a:ext cx="2368602" cy="2701029"/>
            <a:chOff x="6264676" y="3551000"/>
            <a:chExt cx="2368602" cy="2701029"/>
          </a:xfrm>
        </p:grpSpPr>
        <p:sp>
          <p:nvSpPr>
            <p:cNvPr id="5" name="Hexágono 4">
              <a:extLst>
                <a:ext uri="{FF2B5EF4-FFF2-40B4-BE49-F238E27FC236}">
                  <a16:creationId xmlns:a16="http://schemas.microsoft.com/office/drawing/2014/main" id="{D769245F-AA32-FEC9-2A34-10B398DE0855}"/>
                </a:ext>
              </a:extLst>
            </p:cNvPr>
            <p:cNvSpPr/>
            <p:nvPr/>
          </p:nvSpPr>
          <p:spPr>
            <a:xfrm rot="5400000">
              <a:off x="6098462" y="3717214"/>
              <a:ext cx="2701029" cy="2368602"/>
            </a:xfrm>
            <a:prstGeom prst="hexagon">
              <a:avLst/>
            </a:prstGeom>
            <a:solidFill>
              <a:srgbClr val="6BBF4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E9F4618A-BC6B-FD1F-3165-AB34CD3FE280}"/>
                </a:ext>
              </a:extLst>
            </p:cNvPr>
            <p:cNvSpPr txBox="1"/>
            <p:nvPr/>
          </p:nvSpPr>
          <p:spPr>
            <a:xfrm>
              <a:off x="6918685" y="4389712"/>
              <a:ext cx="107593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>
                  <a:solidFill>
                    <a:schemeClr val="bg1">
                      <a:lumMod val="95000"/>
                    </a:schemeClr>
                  </a:solidFill>
                  <a:latin typeface="Aptos Black" panose="020B0004020202020204" pitchFamily="34" charset="0"/>
                </a:rPr>
                <a:t>02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9C003873-0B53-16A2-D793-F898F4DBF952}"/>
              </a:ext>
            </a:extLst>
          </p:cNvPr>
          <p:cNvGrpSpPr/>
          <p:nvPr/>
        </p:nvGrpSpPr>
        <p:grpSpPr>
          <a:xfrm>
            <a:off x="3514217" y="3551000"/>
            <a:ext cx="2368602" cy="2701029"/>
            <a:chOff x="3514217" y="3551000"/>
            <a:chExt cx="2368602" cy="2701029"/>
          </a:xfrm>
          <a:solidFill>
            <a:srgbClr val="679E5B"/>
          </a:solidFill>
        </p:grpSpPr>
        <p:sp>
          <p:nvSpPr>
            <p:cNvPr id="4" name="Hexágono 3">
              <a:extLst>
                <a:ext uri="{FF2B5EF4-FFF2-40B4-BE49-F238E27FC236}">
                  <a16:creationId xmlns:a16="http://schemas.microsoft.com/office/drawing/2014/main" id="{F4B7CD1A-7CF5-875C-A3C8-B1B7E96676E1}"/>
                </a:ext>
              </a:extLst>
            </p:cNvPr>
            <p:cNvSpPr/>
            <p:nvPr/>
          </p:nvSpPr>
          <p:spPr>
            <a:xfrm rot="5400000">
              <a:off x="3348003" y="3717214"/>
              <a:ext cx="2701029" cy="2368602"/>
            </a:xfrm>
            <a:prstGeom prst="hexagon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5CB54D01-DE88-9EA0-2E27-FDB3B0466A1C}"/>
                </a:ext>
              </a:extLst>
            </p:cNvPr>
            <p:cNvSpPr txBox="1"/>
            <p:nvPr/>
          </p:nvSpPr>
          <p:spPr>
            <a:xfrm>
              <a:off x="4120110" y="4389712"/>
              <a:ext cx="1075936" cy="101566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t-BR" sz="6000" dirty="0">
                  <a:solidFill>
                    <a:srgbClr val="333333"/>
                  </a:solidFill>
                  <a:latin typeface="Aptos Black" panose="020B0004020202020204" pitchFamily="34" charset="0"/>
                </a:rPr>
                <a:t>03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3460CA2-F28A-5266-D56F-1C3741194581}"/>
              </a:ext>
            </a:extLst>
          </p:cNvPr>
          <p:cNvGrpSpPr/>
          <p:nvPr/>
        </p:nvGrpSpPr>
        <p:grpSpPr>
          <a:xfrm>
            <a:off x="3514218" y="727971"/>
            <a:ext cx="2368602" cy="2701029"/>
            <a:chOff x="3514218" y="727971"/>
            <a:chExt cx="2368602" cy="2701029"/>
          </a:xfrm>
        </p:grpSpPr>
        <p:sp>
          <p:nvSpPr>
            <p:cNvPr id="2" name="Hexágono 1">
              <a:extLst>
                <a:ext uri="{FF2B5EF4-FFF2-40B4-BE49-F238E27FC236}">
                  <a16:creationId xmlns:a16="http://schemas.microsoft.com/office/drawing/2014/main" id="{3A32D130-6B37-C0A0-050B-130819C7CA2D}"/>
                </a:ext>
              </a:extLst>
            </p:cNvPr>
            <p:cNvSpPr/>
            <p:nvPr/>
          </p:nvSpPr>
          <p:spPr>
            <a:xfrm rot="5400000">
              <a:off x="3348004" y="894185"/>
              <a:ext cx="2701029" cy="2368602"/>
            </a:xfrm>
            <a:prstGeom prst="hexagon">
              <a:avLst/>
            </a:prstGeom>
            <a:solidFill>
              <a:srgbClr val="3E863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4732E830-1298-0EB1-BF00-1DAF683D21FB}"/>
                </a:ext>
              </a:extLst>
            </p:cNvPr>
            <p:cNvSpPr txBox="1"/>
            <p:nvPr/>
          </p:nvSpPr>
          <p:spPr>
            <a:xfrm>
              <a:off x="4099607" y="1554567"/>
              <a:ext cx="107593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>
                  <a:solidFill>
                    <a:schemeClr val="bg1">
                      <a:lumMod val="95000"/>
                    </a:schemeClr>
                  </a:solidFill>
                  <a:latin typeface="Aptos Black" panose="020B0004020202020204" pitchFamily="34" charset="0"/>
                </a:rPr>
                <a:t>04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452E8CA-C317-A93D-BAC9-CD2DE7CD471D}"/>
              </a:ext>
            </a:extLst>
          </p:cNvPr>
          <p:cNvGrpSpPr/>
          <p:nvPr/>
        </p:nvGrpSpPr>
        <p:grpSpPr>
          <a:xfrm>
            <a:off x="2576030" y="2062399"/>
            <a:ext cx="1357341" cy="624114"/>
            <a:chOff x="2576030" y="1872343"/>
            <a:chExt cx="1357341" cy="624114"/>
          </a:xfrm>
        </p:grpSpPr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62910D1B-E2DB-CF50-5680-B528BDB633D1}"/>
                </a:ext>
              </a:extLst>
            </p:cNvPr>
            <p:cNvCxnSpPr/>
            <p:nvPr/>
          </p:nvCxnSpPr>
          <p:spPr>
            <a:xfrm flipH="1" flipV="1">
              <a:off x="3265714" y="1872343"/>
              <a:ext cx="667657" cy="624114"/>
            </a:xfrm>
            <a:prstGeom prst="line">
              <a:avLst/>
            </a:prstGeom>
            <a:ln w="76200">
              <a:solidFill>
                <a:srgbClr val="333333"/>
              </a:solidFill>
              <a:head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BD0F4E4A-F82C-8A22-9A95-53329D5D55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6030" y="1882773"/>
              <a:ext cx="718684" cy="0"/>
            </a:xfrm>
            <a:prstGeom prst="line">
              <a:avLst/>
            </a:prstGeom>
            <a:ln w="76200">
              <a:solidFill>
                <a:srgbClr val="333333"/>
              </a:solidFill>
              <a:head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9F423A0-363F-0A59-9E4C-54A03760F55B}"/>
              </a:ext>
            </a:extLst>
          </p:cNvPr>
          <p:cNvGrpSpPr/>
          <p:nvPr/>
        </p:nvGrpSpPr>
        <p:grpSpPr>
          <a:xfrm flipV="1">
            <a:off x="2576030" y="4483544"/>
            <a:ext cx="1357341" cy="624114"/>
            <a:chOff x="2576030" y="1872343"/>
            <a:chExt cx="1357341" cy="624114"/>
          </a:xfrm>
        </p:grpSpPr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8F8FC9C2-D3A3-8F9C-CE05-3160BADFC186}"/>
                </a:ext>
              </a:extLst>
            </p:cNvPr>
            <p:cNvCxnSpPr/>
            <p:nvPr/>
          </p:nvCxnSpPr>
          <p:spPr>
            <a:xfrm flipH="1" flipV="1">
              <a:off x="3265714" y="1872343"/>
              <a:ext cx="667657" cy="624114"/>
            </a:xfrm>
            <a:prstGeom prst="line">
              <a:avLst/>
            </a:prstGeom>
            <a:ln w="76200">
              <a:solidFill>
                <a:srgbClr val="333333"/>
              </a:solidFill>
              <a:head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A53D520A-692B-DF58-976D-A51F857ACF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6030" y="1882773"/>
              <a:ext cx="718684" cy="0"/>
            </a:xfrm>
            <a:prstGeom prst="line">
              <a:avLst/>
            </a:prstGeom>
            <a:ln w="76200">
              <a:solidFill>
                <a:srgbClr val="333333"/>
              </a:solidFill>
              <a:head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8409CF2-BD7A-3B40-8875-C281CCE457C7}"/>
              </a:ext>
            </a:extLst>
          </p:cNvPr>
          <p:cNvGrpSpPr/>
          <p:nvPr/>
        </p:nvGrpSpPr>
        <p:grpSpPr>
          <a:xfrm flipH="1" flipV="1">
            <a:off x="8241251" y="4483544"/>
            <a:ext cx="1357341" cy="624114"/>
            <a:chOff x="2576030" y="1872343"/>
            <a:chExt cx="1357341" cy="624114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9F8DEC52-DDEB-4A58-1334-ACA7D549F9C4}"/>
                </a:ext>
              </a:extLst>
            </p:cNvPr>
            <p:cNvCxnSpPr/>
            <p:nvPr/>
          </p:nvCxnSpPr>
          <p:spPr>
            <a:xfrm flipH="1" flipV="1">
              <a:off x="3265714" y="1872343"/>
              <a:ext cx="667657" cy="624114"/>
            </a:xfrm>
            <a:prstGeom prst="line">
              <a:avLst/>
            </a:prstGeom>
            <a:ln w="76200">
              <a:solidFill>
                <a:srgbClr val="333333"/>
              </a:solidFill>
              <a:head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7B2BF68E-EA5B-EB81-167B-23E75F93F2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6030" y="1882773"/>
              <a:ext cx="718684" cy="0"/>
            </a:xfrm>
            <a:prstGeom prst="line">
              <a:avLst/>
            </a:prstGeom>
            <a:ln w="76200">
              <a:solidFill>
                <a:srgbClr val="333333"/>
              </a:solidFill>
              <a:head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FEB9F976-FF21-19C1-3383-718989B8717E}"/>
              </a:ext>
            </a:extLst>
          </p:cNvPr>
          <p:cNvGrpSpPr/>
          <p:nvPr/>
        </p:nvGrpSpPr>
        <p:grpSpPr>
          <a:xfrm flipH="1">
            <a:off x="8230237" y="2062399"/>
            <a:ext cx="1357341" cy="624114"/>
            <a:chOff x="2576030" y="1872343"/>
            <a:chExt cx="1357341" cy="624114"/>
          </a:xfrm>
        </p:grpSpPr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6F77A5E2-7ADD-0E6F-BEA2-C779AF118B1D}"/>
                </a:ext>
              </a:extLst>
            </p:cNvPr>
            <p:cNvCxnSpPr/>
            <p:nvPr/>
          </p:nvCxnSpPr>
          <p:spPr>
            <a:xfrm flipH="1" flipV="1">
              <a:off x="3265714" y="1872343"/>
              <a:ext cx="667657" cy="624114"/>
            </a:xfrm>
            <a:prstGeom prst="line">
              <a:avLst/>
            </a:prstGeom>
            <a:ln w="76200">
              <a:solidFill>
                <a:srgbClr val="6BBF47"/>
              </a:solidFill>
              <a:head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1508C25B-1A2B-E4B2-A8C9-C209DEEACC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6030" y="1882773"/>
              <a:ext cx="718684" cy="0"/>
            </a:xfrm>
            <a:prstGeom prst="line">
              <a:avLst/>
            </a:prstGeom>
            <a:ln w="76200">
              <a:solidFill>
                <a:srgbClr val="6BBF47"/>
              </a:solidFill>
              <a:head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B7E09BBD-86D1-00C2-2D10-3D7C65117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9875" y="4069544"/>
            <a:ext cx="828000" cy="828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5A3B6B55-7565-3AFA-A00F-60C17289F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125" y="934562"/>
            <a:ext cx="936000" cy="936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0527F2C-207F-0321-CE14-48054E9A1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9875" y="1042562"/>
            <a:ext cx="828000" cy="828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BF9487F1-786E-4173-9EAF-7E94DB483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8125" y="4069544"/>
            <a:ext cx="828000" cy="828000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D76A3042-6475-8306-78F8-93D48C546C67}"/>
              </a:ext>
            </a:extLst>
          </p:cNvPr>
          <p:cNvSpPr txBox="1"/>
          <p:nvPr/>
        </p:nvSpPr>
        <p:spPr>
          <a:xfrm>
            <a:off x="9875451" y="1868627"/>
            <a:ext cx="1634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dirty="0">
                <a:solidFill>
                  <a:srgbClr val="333333"/>
                </a:solidFill>
                <a:latin typeface="Aptos Black" panose="020B0004020202020204" pitchFamily="34" charset="0"/>
              </a:rPr>
              <a:t>Item 01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38FEDEB-A146-74DF-1B65-0D705A3C6316}"/>
              </a:ext>
            </a:extLst>
          </p:cNvPr>
          <p:cNvSpPr txBox="1"/>
          <p:nvPr/>
        </p:nvSpPr>
        <p:spPr>
          <a:xfrm>
            <a:off x="9613675" y="2374456"/>
            <a:ext cx="215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0C6E380-FC2D-D915-1AB2-F27892023C95}"/>
              </a:ext>
            </a:extLst>
          </p:cNvPr>
          <p:cNvSpPr txBox="1"/>
          <p:nvPr/>
        </p:nvSpPr>
        <p:spPr>
          <a:xfrm>
            <a:off x="712749" y="1868627"/>
            <a:ext cx="1634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dirty="0">
                <a:solidFill>
                  <a:srgbClr val="333333"/>
                </a:solidFill>
                <a:latin typeface="Aptos Black" panose="020B0004020202020204" pitchFamily="34" charset="0"/>
              </a:rPr>
              <a:t>Item 03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51D6F93-0B90-0A96-7A19-FC12F26D8183}"/>
              </a:ext>
            </a:extLst>
          </p:cNvPr>
          <p:cNvSpPr txBox="1"/>
          <p:nvPr/>
        </p:nvSpPr>
        <p:spPr>
          <a:xfrm>
            <a:off x="450973" y="2374456"/>
            <a:ext cx="215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C4A599D-1CE1-07FE-F546-A5B1C7353843}"/>
              </a:ext>
            </a:extLst>
          </p:cNvPr>
          <p:cNvSpPr txBox="1"/>
          <p:nvPr/>
        </p:nvSpPr>
        <p:spPr>
          <a:xfrm>
            <a:off x="770243" y="5023330"/>
            <a:ext cx="1634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dirty="0">
                <a:solidFill>
                  <a:srgbClr val="333333"/>
                </a:solidFill>
                <a:latin typeface="Aptos Black" panose="020B0004020202020204" pitchFamily="34" charset="0"/>
              </a:rPr>
              <a:t>Item 04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5F1CD70-B171-3123-244D-E50AA0015647}"/>
              </a:ext>
            </a:extLst>
          </p:cNvPr>
          <p:cNvSpPr txBox="1"/>
          <p:nvPr/>
        </p:nvSpPr>
        <p:spPr>
          <a:xfrm>
            <a:off x="508467" y="5529159"/>
            <a:ext cx="215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68DB608-E35E-12B9-0586-FC6485AE647C}"/>
              </a:ext>
            </a:extLst>
          </p:cNvPr>
          <p:cNvSpPr txBox="1"/>
          <p:nvPr/>
        </p:nvSpPr>
        <p:spPr>
          <a:xfrm>
            <a:off x="9875451" y="5023330"/>
            <a:ext cx="1634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dirty="0">
                <a:solidFill>
                  <a:srgbClr val="333333"/>
                </a:solidFill>
                <a:latin typeface="Aptos Black" panose="020B0004020202020204" pitchFamily="34" charset="0"/>
              </a:rPr>
              <a:t>Item 02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74C51DB-0C9B-F934-DA72-24FB49660345}"/>
              </a:ext>
            </a:extLst>
          </p:cNvPr>
          <p:cNvSpPr txBox="1"/>
          <p:nvPr/>
        </p:nvSpPr>
        <p:spPr>
          <a:xfrm>
            <a:off x="9613675" y="5529159"/>
            <a:ext cx="215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</p:spTree>
    <p:extLst>
      <p:ext uri="{BB962C8B-B14F-4D97-AF65-F5344CB8AC3E}">
        <p14:creationId xmlns:p14="http://schemas.microsoft.com/office/powerpoint/2010/main" val="18512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ágono 3">
            <a:extLst>
              <a:ext uri="{FF2B5EF4-FFF2-40B4-BE49-F238E27FC236}">
                <a16:creationId xmlns:a16="http://schemas.microsoft.com/office/drawing/2014/main" id="{A8784A4B-ACA1-D65C-2D82-544D2D25F447}"/>
              </a:ext>
            </a:extLst>
          </p:cNvPr>
          <p:cNvSpPr/>
          <p:nvPr/>
        </p:nvSpPr>
        <p:spPr>
          <a:xfrm rot="5400000">
            <a:off x="4418109" y="1293064"/>
            <a:ext cx="1893176" cy="1660175"/>
          </a:xfrm>
          <a:prstGeom prst="hexagon">
            <a:avLst/>
          </a:prstGeom>
          <a:solidFill>
            <a:srgbClr val="689F6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24EDBDDC-4C10-5DF2-50E1-0FD263F45B7A}"/>
              </a:ext>
            </a:extLst>
          </p:cNvPr>
          <p:cNvSpPr/>
          <p:nvPr/>
        </p:nvSpPr>
        <p:spPr>
          <a:xfrm rot="5400000">
            <a:off x="5819519" y="3904763"/>
            <a:ext cx="1893176" cy="1660175"/>
          </a:xfrm>
          <a:prstGeom prst="hexagon">
            <a:avLst/>
          </a:prstGeom>
          <a:solidFill>
            <a:srgbClr val="679E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B785CF88-DC63-35B6-EC4A-74163D94B007}"/>
              </a:ext>
            </a:extLst>
          </p:cNvPr>
          <p:cNvSpPr/>
          <p:nvPr/>
        </p:nvSpPr>
        <p:spPr>
          <a:xfrm rot="5400000">
            <a:off x="5819519" y="1282179"/>
            <a:ext cx="1893176" cy="1660175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50407292-2FCE-A60A-2D46-8417DD2A4D37}"/>
              </a:ext>
            </a:extLst>
          </p:cNvPr>
          <p:cNvSpPr/>
          <p:nvPr/>
        </p:nvSpPr>
        <p:spPr>
          <a:xfrm rot="5400000">
            <a:off x="4418112" y="3904764"/>
            <a:ext cx="1893176" cy="1660175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D57E92B2-8FCA-B9CB-E402-805563CCE8E4}"/>
              </a:ext>
            </a:extLst>
          </p:cNvPr>
          <p:cNvSpPr/>
          <p:nvPr/>
        </p:nvSpPr>
        <p:spPr>
          <a:xfrm rot="5400000">
            <a:off x="6649607" y="2598913"/>
            <a:ext cx="1893176" cy="1660175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61B55793-C4A8-A601-BFB5-A152639EF397}"/>
              </a:ext>
            </a:extLst>
          </p:cNvPr>
          <p:cNvSpPr/>
          <p:nvPr/>
        </p:nvSpPr>
        <p:spPr>
          <a:xfrm rot="5400000">
            <a:off x="3585725" y="2598911"/>
            <a:ext cx="1893176" cy="1660175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5385AF4A-6CDA-C879-D341-E37ACA515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95" y="353644"/>
            <a:ext cx="828000" cy="8280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BE2B7E11-9CFF-3FD2-5B47-5B1EA33DF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2371" y="2960262"/>
            <a:ext cx="828000" cy="8280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1B5A6799-4D48-71A1-42F6-0968CC579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6195" y="5676357"/>
            <a:ext cx="828000" cy="82800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894DCB5-3B6A-5D13-2B3B-9D8A9E526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2225" y="353644"/>
            <a:ext cx="828000" cy="828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38899DE3-78A0-D010-830F-9C6B0C39BA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8032" y="2960262"/>
            <a:ext cx="828000" cy="828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580F8C06-5620-182A-58C9-F6E2F2EA6E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2225" y="5676357"/>
            <a:ext cx="828000" cy="828000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D511E845-D4B2-7D0D-8643-3677C22FA1D0}"/>
              </a:ext>
            </a:extLst>
          </p:cNvPr>
          <p:cNvSpPr txBox="1"/>
          <p:nvPr/>
        </p:nvSpPr>
        <p:spPr>
          <a:xfrm>
            <a:off x="8424195" y="444478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3E863D"/>
                </a:solidFill>
                <a:latin typeface="Aptos Black" panose="020B0004020202020204" pitchFamily="34" charset="0"/>
              </a:rPr>
              <a:t>Item 01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36EAD65-B9E4-6EA8-34B9-D4A94D479F7E}"/>
              </a:ext>
            </a:extLst>
          </p:cNvPr>
          <p:cNvSpPr txBox="1"/>
          <p:nvPr/>
        </p:nvSpPr>
        <p:spPr>
          <a:xfrm>
            <a:off x="9733968" y="3105834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3E863D"/>
                </a:solidFill>
                <a:latin typeface="Aptos Black" panose="020B0004020202020204" pitchFamily="34" charset="0"/>
              </a:rPr>
              <a:t>Item 02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6B932AD-3EF8-5888-6E35-AF4543D4EB81}"/>
              </a:ext>
            </a:extLst>
          </p:cNvPr>
          <p:cNvSpPr txBox="1"/>
          <p:nvPr/>
        </p:nvSpPr>
        <p:spPr>
          <a:xfrm>
            <a:off x="8424195" y="5803287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3E863D"/>
                </a:solidFill>
                <a:latin typeface="Aptos Black" panose="020B0004020202020204" pitchFamily="34" charset="0"/>
              </a:rPr>
              <a:t>Item 03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1BF40C2-40FD-7B73-9556-BF07E3756514}"/>
              </a:ext>
            </a:extLst>
          </p:cNvPr>
          <p:cNvSpPr txBox="1"/>
          <p:nvPr/>
        </p:nvSpPr>
        <p:spPr>
          <a:xfrm>
            <a:off x="1700593" y="5767191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3E863D"/>
                </a:solidFill>
                <a:latin typeface="Aptos Black" panose="020B0004020202020204" pitchFamily="34" charset="0"/>
              </a:rPr>
              <a:t>Item 04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2BD9246-40C2-8C89-DAA0-66751420D08D}"/>
              </a:ext>
            </a:extLst>
          </p:cNvPr>
          <p:cNvSpPr txBox="1"/>
          <p:nvPr/>
        </p:nvSpPr>
        <p:spPr>
          <a:xfrm>
            <a:off x="479431" y="3099659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3E863D"/>
                </a:solidFill>
                <a:latin typeface="Aptos Black" panose="020B0004020202020204" pitchFamily="34" charset="0"/>
              </a:rPr>
              <a:t>Item 05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4B9137C-CED9-7A1A-66FB-30963FB6B210}"/>
              </a:ext>
            </a:extLst>
          </p:cNvPr>
          <p:cNvSpPr txBox="1"/>
          <p:nvPr/>
        </p:nvSpPr>
        <p:spPr>
          <a:xfrm>
            <a:off x="1803785" y="432127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3E863D"/>
                </a:solidFill>
                <a:latin typeface="Aptos Black" panose="020B0004020202020204" pitchFamily="34" charset="0"/>
              </a:rPr>
              <a:t>Item 06</a:t>
            </a:r>
          </a:p>
        </p:txBody>
      </p:sp>
      <p:sp>
        <p:nvSpPr>
          <p:cNvPr id="36" name="Hexágono 35">
            <a:extLst>
              <a:ext uri="{FF2B5EF4-FFF2-40B4-BE49-F238E27FC236}">
                <a16:creationId xmlns:a16="http://schemas.microsoft.com/office/drawing/2014/main" id="{E2EFE24E-AC50-FB0B-7A2A-9A4B08E40BB4}"/>
              </a:ext>
            </a:extLst>
          </p:cNvPr>
          <p:cNvSpPr/>
          <p:nvPr/>
        </p:nvSpPr>
        <p:spPr>
          <a:xfrm rot="5400000">
            <a:off x="-748184" y="5728403"/>
            <a:ext cx="1893176" cy="1660175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Hexágono 36">
            <a:extLst>
              <a:ext uri="{FF2B5EF4-FFF2-40B4-BE49-F238E27FC236}">
                <a16:creationId xmlns:a16="http://schemas.microsoft.com/office/drawing/2014/main" id="{5D4BB291-674F-B11F-356A-F58225B48B54}"/>
              </a:ext>
            </a:extLst>
          </p:cNvPr>
          <p:cNvSpPr/>
          <p:nvPr/>
        </p:nvSpPr>
        <p:spPr>
          <a:xfrm rot="5400000">
            <a:off x="10954783" y="-721964"/>
            <a:ext cx="1893176" cy="1660175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1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E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92579D-A115-FE58-0315-029E09DFE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65C14A8-2941-5345-5FF7-B3E6C6521799}"/>
              </a:ext>
            </a:extLst>
          </p:cNvPr>
          <p:cNvSpPr txBox="1"/>
          <p:nvPr/>
        </p:nvSpPr>
        <p:spPr>
          <a:xfrm>
            <a:off x="345573" y="131331"/>
            <a:ext cx="39467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chemeClr val="bg1">
                    <a:lumMod val="95000"/>
                  </a:schemeClr>
                </a:solidFill>
                <a:latin typeface="Aptos Black" panose="020B0004020202020204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87C25D0-7B95-86BF-6468-5E2D61932231}"/>
              </a:ext>
            </a:extLst>
          </p:cNvPr>
          <p:cNvSpPr txBox="1"/>
          <p:nvPr/>
        </p:nvSpPr>
        <p:spPr>
          <a:xfrm>
            <a:off x="1014763" y="1219266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>
                <a:solidFill>
                  <a:schemeClr val="bg1">
                    <a:lumMod val="95000"/>
                  </a:schemeClr>
                </a:solidFill>
                <a:highlight>
                  <a:srgbClr val="6BBF47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subtítulo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24E135-3EDD-C0BD-F419-54C95FAD7B02}"/>
              </a:ext>
            </a:extLst>
          </p:cNvPr>
          <p:cNvSpPr txBox="1"/>
          <p:nvPr/>
        </p:nvSpPr>
        <p:spPr>
          <a:xfrm>
            <a:off x="365232" y="2899024"/>
            <a:ext cx="50682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é um espaço para um pequeno texto. Não se esqueça de </a:t>
            </a:r>
            <a:r>
              <a:rPr lang="pt-BR" sz="4000" b="1" dirty="0">
                <a:solidFill>
                  <a:srgbClr val="333333"/>
                </a:solidFill>
                <a:highlight>
                  <a:srgbClr val="6BBF47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destacar as palavras importantes</a:t>
            </a:r>
            <a:r>
              <a:rPr lang="pt-BR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Imagem 4" descr="Homem ao lado de monitor de computador&#10;&#10;O conteúdo gerado por IA pode estar incorreto.">
            <a:extLst>
              <a:ext uri="{FF2B5EF4-FFF2-40B4-BE49-F238E27FC236}">
                <a16:creationId xmlns:a16="http://schemas.microsoft.com/office/drawing/2014/main" id="{D913C228-B7D1-9D53-F1AC-1898A2C5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6" t="175"/>
          <a:stretch>
            <a:fillRect/>
          </a:stretch>
        </p:blipFill>
        <p:spPr>
          <a:xfrm>
            <a:off x="7243806" y="658594"/>
            <a:ext cx="1964691" cy="2240431"/>
          </a:xfrm>
          <a:custGeom>
            <a:avLst/>
            <a:gdLst>
              <a:gd name="connsiteX0" fmla="*/ 1740681 w 3481362"/>
              <a:gd name="connsiteY0" fmla="*/ 0 h 3969964"/>
              <a:gd name="connsiteX1" fmla="*/ 3481362 w 3481362"/>
              <a:gd name="connsiteY1" fmla="*/ 870341 h 3969964"/>
              <a:gd name="connsiteX2" fmla="*/ 3481362 w 3481362"/>
              <a:gd name="connsiteY2" fmla="*/ 3099623 h 3969964"/>
              <a:gd name="connsiteX3" fmla="*/ 1740681 w 3481362"/>
              <a:gd name="connsiteY3" fmla="*/ 3969964 h 3969964"/>
              <a:gd name="connsiteX4" fmla="*/ 0 w 3481362"/>
              <a:gd name="connsiteY4" fmla="*/ 3099623 h 3969964"/>
              <a:gd name="connsiteX5" fmla="*/ 0 w 3481362"/>
              <a:gd name="connsiteY5" fmla="*/ 870341 h 396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1362" h="3969964">
                <a:moveTo>
                  <a:pt x="1740681" y="0"/>
                </a:moveTo>
                <a:lnTo>
                  <a:pt x="3481362" y="870341"/>
                </a:lnTo>
                <a:lnTo>
                  <a:pt x="3481362" y="3099623"/>
                </a:lnTo>
                <a:lnTo>
                  <a:pt x="1740681" y="3969964"/>
                </a:lnTo>
                <a:lnTo>
                  <a:pt x="0" y="3099623"/>
                </a:lnTo>
                <a:lnTo>
                  <a:pt x="0" y="870341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Hexágono 6">
            <a:extLst>
              <a:ext uri="{FF2B5EF4-FFF2-40B4-BE49-F238E27FC236}">
                <a16:creationId xmlns:a16="http://schemas.microsoft.com/office/drawing/2014/main" id="{C5D1F59C-DE85-4283-86E0-1B300F01761D}"/>
              </a:ext>
            </a:extLst>
          </p:cNvPr>
          <p:cNvSpPr/>
          <p:nvPr/>
        </p:nvSpPr>
        <p:spPr>
          <a:xfrm rot="5400000">
            <a:off x="6121567" y="2561707"/>
            <a:ext cx="2240429" cy="1964690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Homem ao lado de monitor de computador&#10;&#10;O conteúdo gerado por IA pode estar incorreto.">
            <a:extLst>
              <a:ext uri="{FF2B5EF4-FFF2-40B4-BE49-F238E27FC236}">
                <a16:creationId xmlns:a16="http://schemas.microsoft.com/office/drawing/2014/main" id="{1E5198D2-0E71-23A1-A2CE-25C27D138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6" t="175"/>
          <a:stretch>
            <a:fillRect/>
          </a:stretch>
        </p:blipFill>
        <p:spPr>
          <a:xfrm>
            <a:off x="8226151" y="2423837"/>
            <a:ext cx="1964691" cy="2240431"/>
          </a:xfrm>
          <a:custGeom>
            <a:avLst/>
            <a:gdLst>
              <a:gd name="connsiteX0" fmla="*/ 1740681 w 3481362"/>
              <a:gd name="connsiteY0" fmla="*/ 0 h 3969964"/>
              <a:gd name="connsiteX1" fmla="*/ 3481362 w 3481362"/>
              <a:gd name="connsiteY1" fmla="*/ 870341 h 3969964"/>
              <a:gd name="connsiteX2" fmla="*/ 3481362 w 3481362"/>
              <a:gd name="connsiteY2" fmla="*/ 3099623 h 3969964"/>
              <a:gd name="connsiteX3" fmla="*/ 1740681 w 3481362"/>
              <a:gd name="connsiteY3" fmla="*/ 3969964 h 3969964"/>
              <a:gd name="connsiteX4" fmla="*/ 0 w 3481362"/>
              <a:gd name="connsiteY4" fmla="*/ 3099623 h 3969964"/>
              <a:gd name="connsiteX5" fmla="*/ 0 w 3481362"/>
              <a:gd name="connsiteY5" fmla="*/ 870341 h 396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1362" h="3969964">
                <a:moveTo>
                  <a:pt x="1740681" y="0"/>
                </a:moveTo>
                <a:lnTo>
                  <a:pt x="3481362" y="870341"/>
                </a:lnTo>
                <a:lnTo>
                  <a:pt x="3481362" y="3099623"/>
                </a:lnTo>
                <a:lnTo>
                  <a:pt x="1740681" y="3969964"/>
                </a:lnTo>
                <a:lnTo>
                  <a:pt x="0" y="3099623"/>
                </a:lnTo>
                <a:lnTo>
                  <a:pt x="0" y="870341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 descr="Homem ao lado de monitor de computador&#10;&#10;O conteúdo gerado por IA pode estar incorreto.">
            <a:extLst>
              <a:ext uri="{FF2B5EF4-FFF2-40B4-BE49-F238E27FC236}">
                <a16:creationId xmlns:a16="http://schemas.microsoft.com/office/drawing/2014/main" id="{3534FA0B-6E5C-2ED2-410C-F94A0EF0B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6" t="175"/>
          <a:stretch>
            <a:fillRect/>
          </a:stretch>
        </p:blipFill>
        <p:spPr>
          <a:xfrm>
            <a:off x="7227056" y="4163680"/>
            <a:ext cx="1964691" cy="2240431"/>
          </a:xfrm>
          <a:custGeom>
            <a:avLst/>
            <a:gdLst>
              <a:gd name="connsiteX0" fmla="*/ 1740681 w 3481362"/>
              <a:gd name="connsiteY0" fmla="*/ 0 h 3969964"/>
              <a:gd name="connsiteX1" fmla="*/ 3481362 w 3481362"/>
              <a:gd name="connsiteY1" fmla="*/ 870341 h 3969964"/>
              <a:gd name="connsiteX2" fmla="*/ 3481362 w 3481362"/>
              <a:gd name="connsiteY2" fmla="*/ 3099623 h 3969964"/>
              <a:gd name="connsiteX3" fmla="*/ 1740681 w 3481362"/>
              <a:gd name="connsiteY3" fmla="*/ 3969964 h 3969964"/>
              <a:gd name="connsiteX4" fmla="*/ 0 w 3481362"/>
              <a:gd name="connsiteY4" fmla="*/ 3099623 h 3969964"/>
              <a:gd name="connsiteX5" fmla="*/ 0 w 3481362"/>
              <a:gd name="connsiteY5" fmla="*/ 870341 h 396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1362" h="3969964">
                <a:moveTo>
                  <a:pt x="1740681" y="0"/>
                </a:moveTo>
                <a:lnTo>
                  <a:pt x="3481362" y="870341"/>
                </a:lnTo>
                <a:lnTo>
                  <a:pt x="3481362" y="3099623"/>
                </a:lnTo>
                <a:lnTo>
                  <a:pt x="1740681" y="3969964"/>
                </a:lnTo>
                <a:lnTo>
                  <a:pt x="0" y="3099623"/>
                </a:lnTo>
                <a:lnTo>
                  <a:pt x="0" y="870341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Hexágono 9">
            <a:extLst>
              <a:ext uri="{FF2B5EF4-FFF2-40B4-BE49-F238E27FC236}">
                <a16:creationId xmlns:a16="http://schemas.microsoft.com/office/drawing/2014/main" id="{94AD373D-FBFA-A60C-B636-9A80ADDC9F6C}"/>
              </a:ext>
            </a:extLst>
          </p:cNvPr>
          <p:cNvSpPr/>
          <p:nvPr/>
        </p:nvSpPr>
        <p:spPr>
          <a:xfrm rot="5400000">
            <a:off x="9074677" y="796464"/>
            <a:ext cx="2240429" cy="1964690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5FC73E85-D5B9-71A4-CF79-FF7A28823170}"/>
              </a:ext>
            </a:extLst>
          </p:cNvPr>
          <p:cNvSpPr/>
          <p:nvPr/>
        </p:nvSpPr>
        <p:spPr>
          <a:xfrm rot="5400000">
            <a:off x="9056927" y="4339652"/>
            <a:ext cx="2240429" cy="1964690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30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C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C6E223-99F6-5FDD-7BE4-E2F3161B5805}"/>
              </a:ext>
            </a:extLst>
          </p:cNvPr>
          <p:cNvSpPr txBox="1"/>
          <p:nvPr/>
        </p:nvSpPr>
        <p:spPr>
          <a:xfrm>
            <a:off x="3786314" y="3220463"/>
            <a:ext cx="3703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err="1">
                <a:solidFill>
                  <a:srgbClr val="023047"/>
                </a:solidFill>
                <a:latin typeface="Bison Bold" panose="00000400000000000000" pitchFamily="2" charset="0"/>
              </a:rPr>
              <a:t>Template</a:t>
            </a:r>
            <a:endParaRPr lang="pt-BR" sz="8800" dirty="0">
              <a:solidFill>
                <a:srgbClr val="023047"/>
              </a:solidFill>
              <a:latin typeface="Bison Bold" panose="000004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347FD7-3C0B-53C1-CD58-6743D9BD7990}"/>
              </a:ext>
            </a:extLst>
          </p:cNvPr>
          <p:cNvSpPr txBox="1"/>
          <p:nvPr/>
        </p:nvSpPr>
        <p:spPr>
          <a:xfrm>
            <a:off x="7338746" y="2366383"/>
            <a:ext cx="117692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00" dirty="0">
                <a:solidFill>
                  <a:srgbClr val="023047"/>
                </a:solidFill>
                <a:latin typeface="Bison Bold" panose="00000400000000000000" pitchFamily="2" charset="0"/>
              </a:rPr>
              <a:t>+</a:t>
            </a:r>
          </a:p>
        </p:txBody>
      </p:sp>
      <p:sp>
        <p:nvSpPr>
          <p:cNvPr id="4" name="Semicírculo 3">
            <a:extLst>
              <a:ext uri="{FF2B5EF4-FFF2-40B4-BE49-F238E27FC236}">
                <a16:creationId xmlns:a16="http://schemas.microsoft.com/office/drawing/2014/main" id="{CFA5B528-5548-BF5D-C9DC-785567C014E8}"/>
              </a:ext>
            </a:extLst>
          </p:cNvPr>
          <p:cNvSpPr/>
          <p:nvPr/>
        </p:nvSpPr>
        <p:spPr>
          <a:xfrm>
            <a:off x="4044235" y="2366383"/>
            <a:ext cx="3958387" cy="2612572"/>
          </a:xfrm>
          <a:prstGeom prst="blockArc">
            <a:avLst>
              <a:gd name="adj1" fmla="val 11213750"/>
              <a:gd name="adj2" fmla="val 21369168"/>
              <a:gd name="adj3" fmla="val 6999"/>
            </a:avLst>
          </a:prstGeom>
          <a:gradFill flip="none" rotWithShape="1">
            <a:gsLst>
              <a:gs pos="100000">
                <a:srgbClr val="8ECAE6"/>
              </a:gs>
              <a:gs pos="64000">
                <a:srgbClr val="219EBC"/>
              </a:gs>
              <a:gs pos="4000">
                <a:srgbClr val="02304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62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E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omem ao lado de monitor de computador&#10;&#10;O conteúdo gerado por IA pode estar incorreto.">
            <a:extLst>
              <a:ext uri="{FF2B5EF4-FFF2-40B4-BE49-F238E27FC236}">
                <a16:creationId xmlns:a16="http://schemas.microsoft.com/office/drawing/2014/main" id="{761F574C-6759-EF09-6C0F-00792154A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6" t="175"/>
          <a:stretch>
            <a:fillRect/>
          </a:stretch>
        </p:blipFill>
        <p:spPr>
          <a:xfrm>
            <a:off x="7491436" y="1444018"/>
            <a:ext cx="3481362" cy="3969964"/>
          </a:xfrm>
          <a:custGeom>
            <a:avLst/>
            <a:gdLst>
              <a:gd name="connsiteX0" fmla="*/ 1740681 w 3481362"/>
              <a:gd name="connsiteY0" fmla="*/ 0 h 3969964"/>
              <a:gd name="connsiteX1" fmla="*/ 3481362 w 3481362"/>
              <a:gd name="connsiteY1" fmla="*/ 870341 h 3969964"/>
              <a:gd name="connsiteX2" fmla="*/ 3481362 w 3481362"/>
              <a:gd name="connsiteY2" fmla="*/ 3099623 h 3969964"/>
              <a:gd name="connsiteX3" fmla="*/ 1740681 w 3481362"/>
              <a:gd name="connsiteY3" fmla="*/ 3969964 h 3969964"/>
              <a:gd name="connsiteX4" fmla="*/ 0 w 3481362"/>
              <a:gd name="connsiteY4" fmla="*/ 3099623 h 3969964"/>
              <a:gd name="connsiteX5" fmla="*/ 0 w 3481362"/>
              <a:gd name="connsiteY5" fmla="*/ 870341 h 396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1362" h="3969964">
                <a:moveTo>
                  <a:pt x="1740681" y="0"/>
                </a:moveTo>
                <a:lnTo>
                  <a:pt x="3481362" y="870341"/>
                </a:lnTo>
                <a:lnTo>
                  <a:pt x="3481362" y="3099623"/>
                </a:lnTo>
                <a:lnTo>
                  <a:pt x="1740681" y="3969964"/>
                </a:lnTo>
                <a:lnTo>
                  <a:pt x="0" y="3099623"/>
                </a:lnTo>
                <a:lnTo>
                  <a:pt x="0" y="870341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Hexágono 4">
            <a:extLst>
              <a:ext uri="{FF2B5EF4-FFF2-40B4-BE49-F238E27FC236}">
                <a16:creationId xmlns:a16="http://schemas.microsoft.com/office/drawing/2014/main" id="{6C61916B-F276-7E71-907D-8213DB405BC9}"/>
              </a:ext>
            </a:extLst>
          </p:cNvPr>
          <p:cNvSpPr/>
          <p:nvPr/>
        </p:nvSpPr>
        <p:spPr>
          <a:xfrm rot="5400000">
            <a:off x="7455443" y="4828518"/>
            <a:ext cx="1893176" cy="1660175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1DE0F979-4764-0E17-2EBB-ACDA5C285715}"/>
              </a:ext>
            </a:extLst>
          </p:cNvPr>
          <p:cNvSpPr/>
          <p:nvPr/>
        </p:nvSpPr>
        <p:spPr>
          <a:xfrm rot="5400000">
            <a:off x="10026209" y="1019752"/>
            <a:ext cx="1893176" cy="1660175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58932D-D3DB-148B-311D-D23B0FC9C2DB}"/>
              </a:ext>
            </a:extLst>
          </p:cNvPr>
          <p:cNvSpPr txBox="1"/>
          <p:nvPr/>
        </p:nvSpPr>
        <p:spPr>
          <a:xfrm>
            <a:off x="389115" y="349885"/>
            <a:ext cx="39467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chemeClr val="bg1">
                    <a:lumMod val="95000"/>
                  </a:schemeClr>
                </a:solidFill>
                <a:latin typeface="Aptos Black" panose="020B0004020202020204" pitchFamily="34" charset="0"/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06C4B2B-F9E3-A586-C07A-C3B0FA4D03C5}"/>
              </a:ext>
            </a:extLst>
          </p:cNvPr>
          <p:cNvSpPr txBox="1"/>
          <p:nvPr/>
        </p:nvSpPr>
        <p:spPr>
          <a:xfrm>
            <a:off x="1058305" y="1437820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333333"/>
                </a:solidFill>
                <a:highlight>
                  <a:srgbClr val="6BBF47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subtítulo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7460CEA-344B-4158-BFA7-6239E1D8BEA9}"/>
              </a:ext>
            </a:extLst>
          </p:cNvPr>
          <p:cNvSpPr txBox="1"/>
          <p:nvPr/>
        </p:nvSpPr>
        <p:spPr>
          <a:xfrm>
            <a:off x="389115" y="3096467"/>
            <a:ext cx="61221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é um espaço para um pequeno texto. Não se esqueça de </a:t>
            </a:r>
            <a:r>
              <a:rPr lang="pt-BR" sz="4400" b="1" dirty="0">
                <a:solidFill>
                  <a:srgbClr val="333333"/>
                </a:solidFill>
                <a:highlight>
                  <a:srgbClr val="6BBF47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destacar as palavras importantes</a:t>
            </a:r>
            <a:r>
              <a:rPr lang="pt-BR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27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38E7FF-B98E-6F80-B33C-6B986A677416}"/>
              </a:ext>
            </a:extLst>
          </p:cNvPr>
          <p:cNvSpPr txBox="1"/>
          <p:nvPr/>
        </p:nvSpPr>
        <p:spPr>
          <a:xfrm>
            <a:off x="7907515" y="291827"/>
            <a:ext cx="39467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rgbClr val="333333"/>
                </a:solidFill>
                <a:latin typeface="Aptos Black" panose="020B0004020202020204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89E1296-7357-B192-A10F-D44F6CBAC9CC}"/>
              </a:ext>
            </a:extLst>
          </p:cNvPr>
          <p:cNvSpPr txBox="1"/>
          <p:nvPr/>
        </p:nvSpPr>
        <p:spPr>
          <a:xfrm>
            <a:off x="8576705" y="1379762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1">
                    <a:lumMod val="95000"/>
                  </a:schemeClr>
                </a:solidFill>
                <a:highlight>
                  <a:srgbClr val="3E863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subtítulo</a:t>
            </a:r>
          </a:p>
        </p:txBody>
      </p:sp>
      <p:sp>
        <p:nvSpPr>
          <p:cNvPr id="4" name="Hexágono 3">
            <a:extLst>
              <a:ext uri="{FF2B5EF4-FFF2-40B4-BE49-F238E27FC236}">
                <a16:creationId xmlns:a16="http://schemas.microsoft.com/office/drawing/2014/main" id="{4B77E4B3-03F4-71BC-CB45-263BEFEC12EB}"/>
              </a:ext>
            </a:extLst>
          </p:cNvPr>
          <p:cNvSpPr/>
          <p:nvPr/>
        </p:nvSpPr>
        <p:spPr>
          <a:xfrm rot="5400000">
            <a:off x="9607797" y="2904839"/>
            <a:ext cx="1893176" cy="1660175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AA36AC48-C400-21BD-1F83-CF81D3780D88}"/>
              </a:ext>
            </a:extLst>
          </p:cNvPr>
          <p:cNvSpPr/>
          <p:nvPr/>
        </p:nvSpPr>
        <p:spPr>
          <a:xfrm rot="5400000">
            <a:off x="7791014" y="2904839"/>
            <a:ext cx="1893176" cy="1660175"/>
          </a:xfrm>
          <a:prstGeom prst="hexagon">
            <a:avLst/>
          </a:prstGeom>
          <a:solidFill>
            <a:srgbClr val="679E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C4997B0D-5744-3876-86A2-980F3D79416A}"/>
              </a:ext>
            </a:extLst>
          </p:cNvPr>
          <p:cNvSpPr/>
          <p:nvPr/>
        </p:nvSpPr>
        <p:spPr>
          <a:xfrm rot="5400000">
            <a:off x="8699405" y="4522180"/>
            <a:ext cx="1893176" cy="1660175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5E3A32F-9A25-C75D-8D07-4DC21A5CB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4385" y="3097570"/>
            <a:ext cx="1080000" cy="108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894680B-3A8A-11E9-9B7C-AFA4C64A4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7602" y="3211625"/>
            <a:ext cx="1080000" cy="108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9CC7546-2356-1A84-8CAB-8D5782CBE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5993" y="4812267"/>
            <a:ext cx="1080000" cy="108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15D4389-3142-D151-AD6F-FA43D2980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61" y="5079993"/>
            <a:ext cx="1080000" cy="108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4535F3D-EDD0-331D-49BC-126E57118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61" y="839762"/>
            <a:ext cx="1080000" cy="108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7F962E4-68CE-16EC-A8DB-69A7EE2B5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61" y="2959877"/>
            <a:ext cx="1080000" cy="10800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1D8C7F3-34E4-C085-F115-BE4BE986EEFD}"/>
              </a:ext>
            </a:extLst>
          </p:cNvPr>
          <p:cNvSpPr txBox="1"/>
          <p:nvPr/>
        </p:nvSpPr>
        <p:spPr>
          <a:xfrm>
            <a:off x="1942537" y="617318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679E5B"/>
                </a:solidFill>
                <a:latin typeface="Aptos Black" panose="020B0004020202020204" pitchFamily="34" charset="0"/>
              </a:rPr>
              <a:t>Item 01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6C2824C-2D2B-4C54-A92D-1E973069FD8C}"/>
              </a:ext>
            </a:extLst>
          </p:cNvPr>
          <p:cNvSpPr txBox="1"/>
          <p:nvPr/>
        </p:nvSpPr>
        <p:spPr>
          <a:xfrm>
            <a:off x="1942537" y="1204748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36F503D-E598-03EF-9247-61FF26C3D33C}"/>
              </a:ext>
            </a:extLst>
          </p:cNvPr>
          <p:cNvSpPr txBox="1"/>
          <p:nvPr/>
        </p:nvSpPr>
        <p:spPr>
          <a:xfrm>
            <a:off x="1942537" y="2746285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3E863D"/>
                </a:solidFill>
                <a:latin typeface="Aptos Black" panose="020B0004020202020204" pitchFamily="34" charset="0"/>
              </a:rPr>
              <a:t>Item 02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9312147-0B7E-31D0-C49D-95C264D9B862}"/>
              </a:ext>
            </a:extLst>
          </p:cNvPr>
          <p:cNvSpPr txBox="1"/>
          <p:nvPr/>
        </p:nvSpPr>
        <p:spPr>
          <a:xfrm>
            <a:off x="1942537" y="3333715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1E197CB-B828-E451-64C4-6E6398285630}"/>
              </a:ext>
            </a:extLst>
          </p:cNvPr>
          <p:cNvSpPr txBox="1"/>
          <p:nvPr/>
        </p:nvSpPr>
        <p:spPr>
          <a:xfrm>
            <a:off x="1942537" y="4828853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6BBF47"/>
                </a:solidFill>
                <a:latin typeface="Aptos Black" panose="020B0004020202020204" pitchFamily="34" charset="0"/>
              </a:rPr>
              <a:t>Item 03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77370F3-747E-67F8-F62C-8821569A2D68}"/>
              </a:ext>
            </a:extLst>
          </p:cNvPr>
          <p:cNvSpPr txBox="1"/>
          <p:nvPr/>
        </p:nvSpPr>
        <p:spPr>
          <a:xfrm>
            <a:off x="1942537" y="5416283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</p:spTree>
    <p:extLst>
      <p:ext uri="{BB962C8B-B14F-4D97-AF65-F5344CB8AC3E}">
        <p14:creationId xmlns:p14="http://schemas.microsoft.com/office/powerpoint/2010/main" val="354137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FC4826BE-D5B4-A419-DEC8-FC01F98CDA1A}"/>
              </a:ext>
            </a:extLst>
          </p:cNvPr>
          <p:cNvGrpSpPr/>
          <p:nvPr/>
        </p:nvGrpSpPr>
        <p:grpSpPr>
          <a:xfrm>
            <a:off x="5187453" y="603069"/>
            <a:ext cx="3225068" cy="6858000"/>
            <a:chOff x="8296351" y="764539"/>
            <a:chExt cx="3225068" cy="68580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F0A9D5C1-19B2-81A4-C2EB-3BC57D24B24B}"/>
                </a:ext>
              </a:extLst>
            </p:cNvPr>
            <p:cNvSpPr/>
            <p:nvPr/>
          </p:nvSpPr>
          <p:spPr>
            <a:xfrm>
              <a:off x="8476180" y="1680879"/>
              <a:ext cx="2866462" cy="5055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Figura2">
              <a:extLst>
                <a:ext uri="{FF2B5EF4-FFF2-40B4-BE49-F238E27FC236}">
                  <a16:creationId xmlns:a16="http://schemas.microsoft.com/office/drawing/2014/main" id="{04726B23-7B44-A548-C94F-DD3F34930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5" r="5065"/>
            <a:stretch/>
          </p:blipFill>
          <p:spPr bwMode="auto">
            <a:xfrm>
              <a:off x="8515558" y="1740145"/>
              <a:ext cx="2880425" cy="4837924"/>
            </a:xfrm>
            <a:prstGeom prst="rect">
              <a:avLst/>
            </a:prstGeom>
          </p:spPr>
        </p:pic>
        <p:pic>
          <p:nvPicPr>
            <p:cNvPr id="5" name="Imagem 4" descr="Tela de um aparelho eletrônico&#10;&#10;O conteúdo gerado por IA pode estar incorreto.">
              <a:extLst>
                <a:ext uri="{FF2B5EF4-FFF2-40B4-BE49-F238E27FC236}">
                  <a16:creationId xmlns:a16="http://schemas.microsoft.com/office/drawing/2014/main" id="{8BF5BE2F-B479-47BA-8453-5706659C6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6351" y="764539"/>
              <a:ext cx="3225068" cy="685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766F07E8-7F2D-7256-7AFC-755A6BE541B5}"/>
              </a:ext>
            </a:extLst>
          </p:cNvPr>
          <p:cNvSpPr txBox="1"/>
          <p:nvPr/>
        </p:nvSpPr>
        <p:spPr>
          <a:xfrm>
            <a:off x="345573" y="340881"/>
            <a:ext cx="39467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rgbClr val="333333"/>
                </a:solidFill>
                <a:latin typeface="Aptos Black" panose="020B0004020202020204" pitchFamily="34" charset="0"/>
              </a:rPr>
              <a:t>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A13EAA9-5EB7-0470-43E1-C1B9EAF60AFD}"/>
              </a:ext>
            </a:extLst>
          </p:cNvPr>
          <p:cNvSpPr txBox="1"/>
          <p:nvPr/>
        </p:nvSpPr>
        <p:spPr>
          <a:xfrm>
            <a:off x="1014763" y="1428816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1">
                    <a:lumMod val="95000"/>
                  </a:schemeClr>
                </a:solidFill>
                <a:highlight>
                  <a:srgbClr val="3E863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subtítulo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BA97821-F6D4-8F89-F273-999D93CE2E36}"/>
              </a:ext>
            </a:extLst>
          </p:cNvPr>
          <p:cNvSpPr txBox="1"/>
          <p:nvPr/>
        </p:nvSpPr>
        <p:spPr>
          <a:xfrm>
            <a:off x="345573" y="3074694"/>
            <a:ext cx="4371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é um espaço para um pequeno texto. Não se esqueça de </a:t>
            </a:r>
            <a:r>
              <a:rPr lang="pt-BR" sz="3600" b="1" dirty="0">
                <a:solidFill>
                  <a:schemeClr val="bg1">
                    <a:lumMod val="95000"/>
                  </a:schemeClr>
                </a:solidFill>
                <a:highlight>
                  <a:srgbClr val="3E863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destacar as palavras importantes</a:t>
            </a:r>
            <a:r>
              <a:rPr lang="pt-BR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32EE9A76-13F9-5B1B-A7CA-CE65A7BDE793}"/>
              </a:ext>
            </a:extLst>
          </p:cNvPr>
          <p:cNvSpPr/>
          <p:nvPr/>
        </p:nvSpPr>
        <p:spPr>
          <a:xfrm rot="5400000">
            <a:off x="9191112" y="1122030"/>
            <a:ext cx="1893176" cy="1660175"/>
          </a:xfrm>
          <a:prstGeom prst="hexagon">
            <a:avLst/>
          </a:prstGeom>
          <a:solidFill>
            <a:srgbClr val="679E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B28237D-E69A-B28E-CB24-4F8F59E0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7700" y="1428816"/>
            <a:ext cx="1080000" cy="1080000"/>
          </a:xfrm>
          <a:prstGeom prst="rect">
            <a:avLst/>
          </a:prstGeom>
        </p:spPr>
      </p:pic>
      <p:sp>
        <p:nvSpPr>
          <p:cNvPr id="11" name="Hexágono 10">
            <a:extLst>
              <a:ext uri="{FF2B5EF4-FFF2-40B4-BE49-F238E27FC236}">
                <a16:creationId xmlns:a16="http://schemas.microsoft.com/office/drawing/2014/main" id="{07457827-F3C8-B221-FFD0-38C4F2315C8C}"/>
              </a:ext>
            </a:extLst>
          </p:cNvPr>
          <p:cNvSpPr/>
          <p:nvPr/>
        </p:nvSpPr>
        <p:spPr>
          <a:xfrm rot="5400000">
            <a:off x="9191113" y="4594216"/>
            <a:ext cx="1893176" cy="1660175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5428708-F3BD-04C6-1824-241EC2609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7701" y="4786947"/>
            <a:ext cx="1080000" cy="10800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2250C3D-0545-A768-1FE8-670B6D7F9B2D}"/>
              </a:ext>
            </a:extLst>
          </p:cNvPr>
          <p:cNvSpPr txBox="1"/>
          <p:nvPr/>
        </p:nvSpPr>
        <p:spPr>
          <a:xfrm>
            <a:off x="9307612" y="304704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679E5B"/>
                </a:solidFill>
                <a:latin typeface="Aptos Black" panose="020B0004020202020204" pitchFamily="34" charset="0"/>
              </a:rPr>
              <a:t>Item 01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536B2D-6306-1D71-FE81-8E6BB5EA444E}"/>
              </a:ext>
            </a:extLst>
          </p:cNvPr>
          <p:cNvSpPr txBox="1"/>
          <p:nvPr/>
        </p:nvSpPr>
        <p:spPr>
          <a:xfrm>
            <a:off x="9307612" y="3785182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6BBF47"/>
                </a:solidFill>
                <a:latin typeface="Aptos Black" panose="020B0004020202020204" pitchFamily="34" charset="0"/>
              </a:rPr>
              <a:t>Item 02</a:t>
            </a:r>
          </a:p>
        </p:txBody>
      </p:sp>
    </p:spTree>
    <p:extLst>
      <p:ext uri="{BB962C8B-B14F-4D97-AF65-F5344CB8AC3E}">
        <p14:creationId xmlns:p14="http://schemas.microsoft.com/office/powerpoint/2010/main" val="276206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1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E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98841D4-633F-197F-7124-2014B52052FA}"/>
              </a:ext>
            </a:extLst>
          </p:cNvPr>
          <p:cNvSpPr txBox="1"/>
          <p:nvPr/>
        </p:nvSpPr>
        <p:spPr>
          <a:xfrm>
            <a:off x="7951058" y="248285"/>
            <a:ext cx="39467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chemeClr val="bg1">
                    <a:lumMod val="95000"/>
                  </a:schemeClr>
                </a:solidFill>
                <a:latin typeface="Aptos Black" panose="020B0004020202020204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687D526-B5F3-27DE-7B83-34D2676E2800}"/>
              </a:ext>
            </a:extLst>
          </p:cNvPr>
          <p:cNvSpPr txBox="1"/>
          <p:nvPr/>
        </p:nvSpPr>
        <p:spPr>
          <a:xfrm>
            <a:off x="8620248" y="1336220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333333"/>
                </a:solidFill>
                <a:highlight>
                  <a:srgbClr val="6BBF47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subtítulo</a:t>
            </a: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0A7F5668-8D6F-36E4-AA21-C87EB5B71CE9}"/>
              </a:ext>
            </a:extLst>
          </p:cNvPr>
          <p:cNvSpPr/>
          <p:nvPr/>
        </p:nvSpPr>
        <p:spPr>
          <a:xfrm rot="5400000">
            <a:off x="24236" y="1532715"/>
            <a:ext cx="913020" cy="80065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5D5983F6-D20E-7C5B-496A-9BE317908593}"/>
              </a:ext>
            </a:extLst>
          </p:cNvPr>
          <p:cNvSpPr/>
          <p:nvPr/>
        </p:nvSpPr>
        <p:spPr>
          <a:xfrm rot="5400000">
            <a:off x="958817" y="1532716"/>
            <a:ext cx="913020" cy="800651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0AFC2302-D4F9-9860-B823-F9D9F48715A2}"/>
              </a:ext>
            </a:extLst>
          </p:cNvPr>
          <p:cNvSpPr/>
          <p:nvPr/>
        </p:nvSpPr>
        <p:spPr>
          <a:xfrm rot="5400000">
            <a:off x="-423892" y="2315736"/>
            <a:ext cx="913020" cy="80065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A74485A3-3142-5615-D455-32C69C59C8FE}"/>
              </a:ext>
            </a:extLst>
          </p:cNvPr>
          <p:cNvSpPr/>
          <p:nvPr/>
        </p:nvSpPr>
        <p:spPr>
          <a:xfrm rot="5400000">
            <a:off x="510689" y="2315737"/>
            <a:ext cx="913020" cy="800651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F0D1FE9F-8D0C-2957-1329-129373C52EF7}"/>
              </a:ext>
            </a:extLst>
          </p:cNvPr>
          <p:cNvSpPr/>
          <p:nvPr/>
        </p:nvSpPr>
        <p:spPr>
          <a:xfrm rot="5400000">
            <a:off x="1406947" y="2315734"/>
            <a:ext cx="913020" cy="800651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3A86F20A-DD69-2F04-AE95-695B5617815D}"/>
              </a:ext>
            </a:extLst>
          </p:cNvPr>
          <p:cNvSpPr/>
          <p:nvPr/>
        </p:nvSpPr>
        <p:spPr>
          <a:xfrm rot="5400000">
            <a:off x="62559" y="3098755"/>
            <a:ext cx="913020" cy="80065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324B35C3-E637-786A-0F95-CF0A3BC362C6}"/>
              </a:ext>
            </a:extLst>
          </p:cNvPr>
          <p:cNvSpPr/>
          <p:nvPr/>
        </p:nvSpPr>
        <p:spPr>
          <a:xfrm rot="5400000">
            <a:off x="958817" y="3098752"/>
            <a:ext cx="913020" cy="800651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12FD493B-0860-3B34-C017-7B0FF784028A}"/>
              </a:ext>
            </a:extLst>
          </p:cNvPr>
          <p:cNvSpPr/>
          <p:nvPr/>
        </p:nvSpPr>
        <p:spPr>
          <a:xfrm rot="5400000">
            <a:off x="1855076" y="3098753"/>
            <a:ext cx="913020" cy="800651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9409AB58-E835-A1C1-E63D-B22EC41358D7}"/>
              </a:ext>
            </a:extLst>
          </p:cNvPr>
          <p:cNvSpPr/>
          <p:nvPr/>
        </p:nvSpPr>
        <p:spPr>
          <a:xfrm rot="5400000">
            <a:off x="-411789" y="3871621"/>
            <a:ext cx="913020" cy="800651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B585C7ED-7AEC-5A1F-B5F9-68A06E20CB90}"/>
              </a:ext>
            </a:extLst>
          </p:cNvPr>
          <p:cNvSpPr/>
          <p:nvPr/>
        </p:nvSpPr>
        <p:spPr>
          <a:xfrm rot="5400000">
            <a:off x="522792" y="3871622"/>
            <a:ext cx="913020" cy="80065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1A4AE894-1FEB-B77D-B434-E93926E16261}"/>
              </a:ext>
            </a:extLst>
          </p:cNvPr>
          <p:cNvSpPr/>
          <p:nvPr/>
        </p:nvSpPr>
        <p:spPr>
          <a:xfrm rot="5400000">
            <a:off x="1419050" y="3871619"/>
            <a:ext cx="913020" cy="800651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Hexágono 20">
            <a:extLst>
              <a:ext uri="{FF2B5EF4-FFF2-40B4-BE49-F238E27FC236}">
                <a16:creationId xmlns:a16="http://schemas.microsoft.com/office/drawing/2014/main" id="{3DCAF1DA-15F8-B174-B976-35E5E40B0DE1}"/>
              </a:ext>
            </a:extLst>
          </p:cNvPr>
          <p:cNvSpPr/>
          <p:nvPr/>
        </p:nvSpPr>
        <p:spPr>
          <a:xfrm rot="5400000">
            <a:off x="62558" y="4664789"/>
            <a:ext cx="913020" cy="80065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Hexágono 21">
            <a:extLst>
              <a:ext uri="{FF2B5EF4-FFF2-40B4-BE49-F238E27FC236}">
                <a16:creationId xmlns:a16="http://schemas.microsoft.com/office/drawing/2014/main" id="{5F10A6BC-19F6-4536-F082-7C9A110FE7AE}"/>
              </a:ext>
            </a:extLst>
          </p:cNvPr>
          <p:cNvSpPr/>
          <p:nvPr/>
        </p:nvSpPr>
        <p:spPr>
          <a:xfrm rot="5400000">
            <a:off x="997139" y="4664790"/>
            <a:ext cx="913020" cy="80065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A843427-2BB3-9DF6-C682-41197F7F8880}"/>
              </a:ext>
            </a:extLst>
          </p:cNvPr>
          <p:cNvSpPr txBox="1"/>
          <p:nvPr/>
        </p:nvSpPr>
        <p:spPr>
          <a:xfrm>
            <a:off x="1949582" y="707860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Aptos Black" panose="020B0004020202020204" pitchFamily="34" charset="0"/>
              </a:rPr>
              <a:t>Item 01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A894EC6-AD2B-0880-3F16-DADB3004A41E}"/>
              </a:ext>
            </a:extLst>
          </p:cNvPr>
          <p:cNvSpPr txBox="1"/>
          <p:nvPr/>
        </p:nvSpPr>
        <p:spPr>
          <a:xfrm>
            <a:off x="1949582" y="1295290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8E17DB3-41AF-D996-4510-77E0E98D74C5}"/>
              </a:ext>
            </a:extLst>
          </p:cNvPr>
          <p:cNvSpPr txBox="1"/>
          <p:nvPr/>
        </p:nvSpPr>
        <p:spPr>
          <a:xfrm>
            <a:off x="1987904" y="4748760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Aptos Black" panose="020B0004020202020204" pitchFamily="34" charset="0"/>
              </a:rPr>
              <a:t>Item 03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8C98FEC-1782-08DF-BF06-B8E14FE93F5B}"/>
              </a:ext>
            </a:extLst>
          </p:cNvPr>
          <p:cNvSpPr txBox="1"/>
          <p:nvPr/>
        </p:nvSpPr>
        <p:spPr>
          <a:xfrm>
            <a:off x="1987904" y="5336190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EDC6ED0-84E1-A847-342A-AFE2AA9E8C5F}"/>
              </a:ext>
            </a:extLst>
          </p:cNvPr>
          <p:cNvSpPr txBox="1"/>
          <p:nvPr/>
        </p:nvSpPr>
        <p:spPr>
          <a:xfrm>
            <a:off x="2807519" y="2698859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Aptos Black" panose="020B0004020202020204" pitchFamily="34" charset="0"/>
              </a:rPr>
              <a:t>Item 02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4CAC1E6-479B-0211-9AED-D768EC3E160D}"/>
              </a:ext>
            </a:extLst>
          </p:cNvPr>
          <p:cNvSpPr txBox="1"/>
          <p:nvPr/>
        </p:nvSpPr>
        <p:spPr>
          <a:xfrm>
            <a:off x="2807519" y="3286289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248AC16-FF2F-8ABB-7CC0-A97DD22A8F9E}"/>
              </a:ext>
            </a:extLst>
          </p:cNvPr>
          <p:cNvSpPr txBox="1"/>
          <p:nvPr/>
        </p:nvSpPr>
        <p:spPr>
          <a:xfrm>
            <a:off x="5813991" y="3286289"/>
            <a:ext cx="60838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é um espaço para um pequeno texto. Não se esqueça de </a:t>
            </a:r>
            <a:r>
              <a:rPr lang="pt-BR" sz="4400" b="1" dirty="0">
                <a:solidFill>
                  <a:srgbClr val="333333"/>
                </a:solidFill>
                <a:highlight>
                  <a:srgbClr val="6BBF47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destacar as palavras importantes</a:t>
            </a:r>
            <a:r>
              <a:rPr lang="pt-BR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69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ágono 1">
            <a:extLst>
              <a:ext uri="{FF2B5EF4-FFF2-40B4-BE49-F238E27FC236}">
                <a16:creationId xmlns:a16="http://schemas.microsoft.com/office/drawing/2014/main" id="{C122397B-A454-4376-B31E-30CF838679AA}"/>
              </a:ext>
            </a:extLst>
          </p:cNvPr>
          <p:cNvSpPr/>
          <p:nvPr/>
        </p:nvSpPr>
        <p:spPr>
          <a:xfrm rot="5400000">
            <a:off x="4059204" y="1724428"/>
            <a:ext cx="2701029" cy="2368602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Hexágono 2">
            <a:extLst>
              <a:ext uri="{FF2B5EF4-FFF2-40B4-BE49-F238E27FC236}">
                <a16:creationId xmlns:a16="http://schemas.microsoft.com/office/drawing/2014/main" id="{31784BAA-3764-6834-9E1D-6F6206B783C7}"/>
              </a:ext>
            </a:extLst>
          </p:cNvPr>
          <p:cNvSpPr/>
          <p:nvPr/>
        </p:nvSpPr>
        <p:spPr>
          <a:xfrm rot="5400000">
            <a:off x="6809663" y="1724428"/>
            <a:ext cx="2701029" cy="2368602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Hexágono 3">
            <a:extLst>
              <a:ext uri="{FF2B5EF4-FFF2-40B4-BE49-F238E27FC236}">
                <a16:creationId xmlns:a16="http://schemas.microsoft.com/office/drawing/2014/main" id="{B2375BAA-3E44-2CBC-32F8-D8D251DDA3E4}"/>
              </a:ext>
            </a:extLst>
          </p:cNvPr>
          <p:cNvSpPr/>
          <p:nvPr/>
        </p:nvSpPr>
        <p:spPr>
          <a:xfrm rot="5400000">
            <a:off x="2760176" y="4097515"/>
            <a:ext cx="2701029" cy="2368602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D5300EAC-B26F-9278-551C-405445C70B12}"/>
              </a:ext>
            </a:extLst>
          </p:cNvPr>
          <p:cNvSpPr/>
          <p:nvPr/>
        </p:nvSpPr>
        <p:spPr>
          <a:xfrm rot="5400000">
            <a:off x="5510635" y="4097515"/>
            <a:ext cx="2701029" cy="2368602"/>
          </a:xfrm>
          <a:prstGeom prst="hexagon">
            <a:avLst/>
          </a:prstGeom>
          <a:solidFill>
            <a:srgbClr val="6BBF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AB1D68F-5476-9ED3-20D8-936D8B9CE439}"/>
              </a:ext>
            </a:extLst>
          </p:cNvPr>
          <p:cNvSpPr txBox="1"/>
          <p:nvPr/>
        </p:nvSpPr>
        <p:spPr>
          <a:xfrm>
            <a:off x="9450959" y="2431675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E1FB0B-DDEB-F644-0B5D-89BD1897F56F}"/>
              </a:ext>
            </a:extLst>
          </p:cNvPr>
          <p:cNvSpPr txBox="1"/>
          <p:nvPr/>
        </p:nvSpPr>
        <p:spPr>
          <a:xfrm>
            <a:off x="8268044" y="4804762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FD5F505-F345-A58E-C1EE-4BC79CEC1622}"/>
              </a:ext>
            </a:extLst>
          </p:cNvPr>
          <p:cNvSpPr txBox="1"/>
          <p:nvPr/>
        </p:nvSpPr>
        <p:spPr>
          <a:xfrm>
            <a:off x="-714257" y="4804761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E7039EE-A2C8-95D5-3742-C616405C11AF}"/>
              </a:ext>
            </a:extLst>
          </p:cNvPr>
          <p:cNvSpPr txBox="1"/>
          <p:nvPr/>
        </p:nvSpPr>
        <p:spPr>
          <a:xfrm>
            <a:off x="505140" y="2430393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19E572F-7150-7403-6B91-D322E36F8895}"/>
              </a:ext>
            </a:extLst>
          </p:cNvPr>
          <p:cNvSpPr txBox="1"/>
          <p:nvPr/>
        </p:nvSpPr>
        <p:spPr>
          <a:xfrm>
            <a:off x="345573" y="131331"/>
            <a:ext cx="39467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rgbClr val="333333"/>
                </a:solidFill>
                <a:latin typeface="Aptos Black" panose="020B0004020202020204" pitchFamily="34" charset="0"/>
              </a:rPr>
              <a:t>TÍTULO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4186728-86ED-C1AD-BC19-3283D58EDB67}"/>
              </a:ext>
            </a:extLst>
          </p:cNvPr>
          <p:cNvSpPr txBox="1"/>
          <p:nvPr/>
        </p:nvSpPr>
        <p:spPr>
          <a:xfrm>
            <a:off x="1014763" y="1219266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1">
                    <a:lumMod val="95000"/>
                  </a:schemeClr>
                </a:solidFill>
                <a:highlight>
                  <a:srgbClr val="3E863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subtítulo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331EB74-0251-6378-E44F-2B1A09FF3281}"/>
              </a:ext>
            </a:extLst>
          </p:cNvPr>
          <p:cNvGrpSpPr/>
          <p:nvPr/>
        </p:nvGrpSpPr>
        <p:grpSpPr>
          <a:xfrm>
            <a:off x="4535118" y="1962142"/>
            <a:ext cx="1749197" cy="1893176"/>
            <a:chOff x="4535118" y="1962142"/>
            <a:chExt cx="1749197" cy="1893176"/>
          </a:xfrm>
        </p:grpSpPr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CF3CD21D-3DBB-270C-7375-9937F6409E33}"/>
                </a:ext>
              </a:extLst>
            </p:cNvPr>
            <p:cNvSpPr/>
            <p:nvPr/>
          </p:nvSpPr>
          <p:spPr>
            <a:xfrm rot="5400000">
              <a:off x="4463129" y="2078642"/>
              <a:ext cx="1893176" cy="1660175"/>
            </a:xfrm>
            <a:prstGeom prst="hexagon">
              <a:avLst/>
            </a:prstGeom>
            <a:solidFill>
              <a:srgbClr val="6BBF4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BCA4B9E2-5BA7-B15C-CADB-07F783659313}"/>
                </a:ext>
              </a:extLst>
            </p:cNvPr>
            <p:cNvSpPr txBox="1"/>
            <p:nvPr/>
          </p:nvSpPr>
          <p:spPr>
            <a:xfrm>
              <a:off x="4535118" y="2368837"/>
              <a:ext cx="174919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>
                  <a:solidFill>
                    <a:srgbClr val="333333"/>
                  </a:solidFill>
                  <a:latin typeface="Aptos Black" panose="020B0004020202020204" pitchFamily="34" charset="0"/>
                </a:rPr>
                <a:t>35%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0BBE050E-E321-C7DC-5DA2-DA1B88C0A37A}"/>
              </a:ext>
            </a:extLst>
          </p:cNvPr>
          <p:cNvGrpSpPr/>
          <p:nvPr/>
        </p:nvGrpSpPr>
        <p:grpSpPr>
          <a:xfrm>
            <a:off x="7330088" y="1962142"/>
            <a:ext cx="1749197" cy="1893176"/>
            <a:chOff x="7330088" y="1962142"/>
            <a:chExt cx="1749197" cy="1893176"/>
          </a:xfrm>
        </p:grpSpPr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F42DE037-1211-7AA2-5504-3F28676597DD}"/>
                </a:ext>
              </a:extLst>
            </p:cNvPr>
            <p:cNvSpPr/>
            <p:nvPr/>
          </p:nvSpPr>
          <p:spPr>
            <a:xfrm rot="5400000">
              <a:off x="7213588" y="2078642"/>
              <a:ext cx="1893176" cy="1660175"/>
            </a:xfrm>
            <a:prstGeom prst="hexagon">
              <a:avLst/>
            </a:prstGeom>
            <a:solidFill>
              <a:srgbClr val="3E863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3B5580F1-6789-6478-544D-74DC754E2EF4}"/>
                </a:ext>
              </a:extLst>
            </p:cNvPr>
            <p:cNvSpPr txBox="1"/>
            <p:nvPr/>
          </p:nvSpPr>
          <p:spPr>
            <a:xfrm>
              <a:off x="7330088" y="2368837"/>
              <a:ext cx="174919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>
                  <a:solidFill>
                    <a:schemeClr val="bg1">
                      <a:lumMod val="95000"/>
                    </a:schemeClr>
                  </a:solidFill>
                  <a:latin typeface="Aptos Black" panose="020B0004020202020204" pitchFamily="34" charset="0"/>
                </a:rPr>
                <a:t>97%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21A8B6DE-3405-E04A-E691-9C5989C6128B}"/>
              </a:ext>
            </a:extLst>
          </p:cNvPr>
          <p:cNvGrpSpPr/>
          <p:nvPr/>
        </p:nvGrpSpPr>
        <p:grpSpPr>
          <a:xfrm>
            <a:off x="3231979" y="4335230"/>
            <a:ext cx="1749197" cy="1893176"/>
            <a:chOff x="3231979" y="4335230"/>
            <a:chExt cx="1749197" cy="1893176"/>
          </a:xfrm>
        </p:grpSpPr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D4DD97EF-DEA4-366D-6591-8AE4FA72C4FD}"/>
                </a:ext>
              </a:extLst>
            </p:cNvPr>
            <p:cNvSpPr/>
            <p:nvPr/>
          </p:nvSpPr>
          <p:spPr>
            <a:xfrm rot="5400000">
              <a:off x="3164101" y="4451730"/>
              <a:ext cx="1893176" cy="1660175"/>
            </a:xfrm>
            <a:prstGeom prst="hexagon">
              <a:avLst/>
            </a:prstGeom>
            <a:solidFill>
              <a:srgbClr val="6BBF4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0BE269E6-CCCA-4192-F8FF-25DFCDDCC8AD}"/>
                </a:ext>
              </a:extLst>
            </p:cNvPr>
            <p:cNvSpPr txBox="1"/>
            <p:nvPr/>
          </p:nvSpPr>
          <p:spPr>
            <a:xfrm>
              <a:off x="3231979" y="4777704"/>
              <a:ext cx="174919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>
                  <a:solidFill>
                    <a:srgbClr val="333333"/>
                  </a:solidFill>
                  <a:latin typeface="Aptos Black" panose="020B0004020202020204" pitchFamily="34" charset="0"/>
                </a:rPr>
                <a:t>15%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D9B10E0-DA43-54C9-BF68-2EE6692FA0EF}"/>
              </a:ext>
            </a:extLst>
          </p:cNvPr>
          <p:cNvGrpSpPr/>
          <p:nvPr/>
        </p:nvGrpSpPr>
        <p:grpSpPr>
          <a:xfrm>
            <a:off x="6026949" y="4335229"/>
            <a:ext cx="1749197" cy="1893176"/>
            <a:chOff x="6026949" y="4335229"/>
            <a:chExt cx="1749197" cy="1893176"/>
          </a:xfrm>
        </p:grpSpPr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087D846-C72D-2BF8-E1E0-912A2AA4F504}"/>
                </a:ext>
              </a:extLst>
            </p:cNvPr>
            <p:cNvSpPr/>
            <p:nvPr/>
          </p:nvSpPr>
          <p:spPr>
            <a:xfrm rot="5400000">
              <a:off x="5914561" y="4451729"/>
              <a:ext cx="1893176" cy="1660175"/>
            </a:xfrm>
            <a:prstGeom prst="hexagon">
              <a:avLst/>
            </a:prstGeom>
            <a:solidFill>
              <a:srgbClr val="3E863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32D5ABA2-50DD-2C82-C560-BD94B58C72BE}"/>
                </a:ext>
              </a:extLst>
            </p:cNvPr>
            <p:cNvSpPr txBox="1"/>
            <p:nvPr/>
          </p:nvSpPr>
          <p:spPr>
            <a:xfrm>
              <a:off x="6026949" y="4777704"/>
              <a:ext cx="174919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>
                  <a:solidFill>
                    <a:schemeClr val="bg1">
                      <a:lumMod val="95000"/>
                    </a:schemeClr>
                  </a:solidFill>
                  <a:latin typeface="Aptos Black" panose="020B0004020202020204" pitchFamily="34" charset="0"/>
                </a:rPr>
                <a:t>71%</a:t>
              </a:r>
            </a:p>
          </p:txBody>
        </p:sp>
      </p:grpSp>
      <p:sp>
        <p:nvSpPr>
          <p:cNvPr id="32" name="Hexágono 31">
            <a:extLst>
              <a:ext uri="{FF2B5EF4-FFF2-40B4-BE49-F238E27FC236}">
                <a16:creationId xmlns:a16="http://schemas.microsoft.com/office/drawing/2014/main" id="{C2A6C9CE-FA07-B9D4-631F-EF95401DC9BE}"/>
              </a:ext>
            </a:extLst>
          </p:cNvPr>
          <p:cNvSpPr/>
          <p:nvPr/>
        </p:nvSpPr>
        <p:spPr>
          <a:xfrm rot="5400000">
            <a:off x="10954783" y="-721964"/>
            <a:ext cx="1893176" cy="1660175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1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ágono 4">
            <a:extLst>
              <a:ext uri="{FF2B5EF4-FFF2-40B4-BE49-F238E27FC236}">
                <a16:creationId xmlns:a16="http://schemas.microsoft.com/office/drawing/2014/main" id="{0E95A79A-40DB-9C91-7B75-097BAF48854F}"/>
              </a:ext>
            </a:extLst>
          </p:cNvPr>
          <p:cNvSpPr/>
          <p:nvPr/>
        </p:nvSpPr>
        <p:spPr>
          <a:xfrm rot="5400000">
            <a:off x="-962311" y="893815"/>
            <a:ext cx="6309077" cy="5532593"/>
          </a:xfrm>
          <a:prstGeom prst="hexagon">
            <a:avLst/>
          </a:prstGeom>
          <a:solidFill>
            <a:srgbClr val="3E863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4AD787F-C5C5-3B79-476F-CC21F9DBC8CA}"/>
              </a:ext>
            </a:extLst>
          </p:cNvPr>
          <p:cNvGrpSpPr/>
          <p:nvPr/>
        </p:nvGrpSpPr>
        <p:grpSpPr>
          <a:xfrm>
            <a:off x="0" y="1415872"/>
            <a:ext cx="8227591" cy="4936555"/>
            <a:chOff x="-277401" y="2103633"/>
            <a:chExt cx="5688458" cy="34130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BD4019-B063-F27F-226B-8BAEF849E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7" b="7397"/>
            <a:stretch/>
          </p:blipFill>
          <p:spPr bwMode="auto">
            <a:xfrm>
              <a:off x="390365" y="2399183"/>
              <a:ext cx="4325473" cy="2764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Laptop PNG, Laptop Transparent Background - FreeIconsPNG">
              <a:extLst>
                <a:ext uri="{FF2B5EF4-FFF2-40B4-BE49-F238E27FC236}">
                  <a16:creationId xmlns:a16="http://schemas.microsoft.com/office/drawing/2014/main" id="{05CF3759-9A20-556D-286E-105B0E297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7401" y="2103633"/>
              <a:ext cx="5688458" cy="341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0A7E8EC2-514A-49DA-A049-C7161726DA3A}"/>
              </a:ext>
            </a:extLst>
          </p:cNvPr>
          <p:cNvSpPr txBox="1"/>
          <p:nvPr/>
        </p:nvSpPr>
        <p:spPr>
          <a:xfrm>
            <a:off x="7907515" y="291827"/>
            <a:ext cx="39467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rgbClr val="333333"/>
                </a:solidFill>
                <a:latin typeface="Aptos Black" panose="020B0004020202020204" pitchFamily="34" charset="0"/>
              </a:rPr>
              <a:t>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209B6AE-F41A-A3A0-7DBC-1ECCA9A26E88}"/>
              </a:ext>
            </a:extLst>
          </p:cNvPr>
          <p:cNvSpPr txBox="1"/>
          <p:nvPr/>
        </p:nvSpPr>
        <p:spPr>
          <a:xfrm>
            <a:off x="8576705" y="1379762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1">
                    <a:lumMod val="95000"/>
                  </a:schemeClr>
                </a:solidFill>
                <a:highlight>
                  <a:srgbClr val="3E863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35F0C86-ADEE-2843-765C-2B9D2397F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9221" y="2941027"/>
            <a:ext cx="900000" cy="90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CD5F7E0-3A0A-043F-9289-4578BF7B3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9221" y="5061142"/>
            <a:ext cx="900000" cy="900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4BB6F6D-1AE5-5C84-505E-DBB64E32EACA}"/>
              </a:ext>
            </a:extLst>
          </p:cNvPr>
          <p:cNvSpPr txBox="1"/>
          <p:nvPr/>
        </p:nvSpPr>
        <p:spPr>
          <a:xfrm>
            <a:off x="8873862" y="2681923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600" dirty="0">
                <a:solidFill>
                  <a:srgbClr val="679E5B"/>
                </a:solidFill>
                <a:latin typeface="Aptos Black" panose="020B0004020202020204" pitchFamily="34" charset="0"/>
              </a:rPr>
              <a:t>Item 01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FCB8E7B-7DCB-6C36-6A8B-FAAD9638C263}"/>
              </a:ext>
            </a:extLst>
          </p:cNvPr>
          <p:cNvSpPr txBox="1"/>
          <p:nvPr/>
        </p:nvSpPr>
        <p:spPr>
          <a:xfrm>
            <a:off x="7163601" y="3269353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8A9566C-56B1-5F97-CC85-C5DE923F2718}"/>
              </a:ext>
            </a:extLst>
          </p:cNvPr>
          <p:cNvSpPr txBox="1"/>
          <p:nvPr/>
        </p:nvSpPr>
        <p:spPr>
          <a:xfrm>
            <a:off x="8873862" y="4810890"/>
            <a:ext cx="181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600" dirty="0">
                <a:solidFill>
                  <a:srgbClr val="3E863D"/>
                </a:solidFill>
                <a:latin typeface="Aptos Black" panose="020B0004020202020204" pitchFamily="34" charset="0"/>
              </a:rPr>
              <a:t>Item 02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998204-22C3-32B2-3912-5ED29765DAD4}"/>
              </a:ext>
            </a:extLst>
          </p:cNvPr>
          <p:cNvSpPr txBox="1"/>
          <p:nvPr/>
        </p:nvSpPr>
        <p:spPr>
          <a:xfrm>
            <a:off x="7163601" y="5398320"/>
            <a:ext cx="3529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</p:spTree>
    <p:extLst>
      <p:ext uri="{BB962C8B-B14F-4D97-AF65-F5344CB8AC3E}">
        <p14:creationId xmlns:p14="http://schemas.microsoft.com/office/powerpoint/2010/main" val="1169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E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9FB77405-5342-265A-A518-9D416F1C8BD5}"/>
              </a:ext>
            </a:extLst>
          </p:cNvPr>
          <p:cNvGrpSpPr/>
          <p:nvPr/>
        </p:nvGrpSpPr>
        <p:grpSpPr>
          <a:xfrm>
            <a:off x="6264677" y="727971"/>
            <a:ext cx="2368602" cy="2701029"/>
            <a:chOff x="6264677" y="727971"/>
            <a:chExt cx="2368602" cy="2701029"/>
          </a:xfrm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11A67A4C-6F8A-CDAB-CBB6-01EE37C2FCF9}"/>
                </a:ext>
              </a:extLst>
            </p:cNvPr>
            <p:cNvSpPr/>
            <p:nvPr/>
          </p:nvSpPr>
          <p:spPr>
            <a:xfrm rot="5400000">
              <a:off x="6098463" y="894185"/>
              <a:ext cx="2701029" cy="2368602"/>
            </a:xfrm>
            <a:prstGeom prst="hexagon">
              <a:avLst/>
            </a:prstGeom>
            <a:solidFill>
              <a:srgbClr val="33333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53C89CE-1A10-2B93-945B-3D14C0A50691}"/>
                </a:ext>
              </a:extLst>
            </p:cNvPr>
            <p:cNvSpPr txBox="1"/>
            <p:nvPr/>
          </p:nvSpPr>
          <p:spPr>
            <a:xfrm>
              <a:off x="6888971" y="1564997"/>
              <a:ext cx="107593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>
                  <a:solidFill>
                    <a:schemeClr val="bg1">
                      <a:lumMod val="95000"/>
                    </a:schemeClr>
                  </a:solidFill>
                  <a:latin typeface="Aptos Black" panose="020B0004020202020204" pitchFamily="34" charset="0"/>
                </a:rPr>
                <a:t>01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E72B1274-94A4-9174-6506-AE5DCB20F920}"/>
              </a:ext>
            </a:extLst>
          </p:cNvPr>
          <p:cNvGrpSpPr/>
          <p:nvPr/>
        </p:nvGrpSpPr>
        <p:grpSpPr>
          <a:xfrm>
            <a:off x="6264676" y="3551000"/>
            <a:ext cx="2368602" cy="2701029"/>
            <a:chOff x="6264676" y="3551000"/>
            <a:chExt cx="2368602" cy="2701029"/>
          </a:xfrm>
        </p:grpSpPr>
        <p:sp>
          <p:nvSpPr>
            <p:cNvPr id="5" name="Hexágono 4">
              <a:extLst>
                <a:ext uri="{FF2B5EF4-FFF2-40B4-BE49-F238E27FC236}">
                  <a16:creationId xmlns:a16="http://schemas.microsoft.com/office/drawing/2014/main" id="{C3448894-E411-DC76-74B8-8EC829880A5D}"/>
                </a:ext>
              </a:extLst>
            </p:cNvPr>
            <p:cNvSpPr/>
            <p:nvPr/>
          </p:nvSpPr>
          <p:spPr>
            <a:xfrm rot="5400000">
              <a:off x="6098462" y="3717214"/>
              <a:ext cx="2701029" cy="2368602"/>
            </a:xfrm>
            <a:prstGeom prst="hexagon">
              <a:avLst/>
            </a:prstGeom>
            <a:solidFill>
              <a:srgbClr val="6BBF4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A812DE6F-3DFC-AD15-AF07-9D6D389E207A}"/>
                </a:ext>
              </a:extLst>
            </p:cNvPr>
            <p:cNvSpPr txBox="1"/>
            <p:nvPr/>
          </p:nvSpPr>
          <p:spPr>
            <a:xfrm>
              <a:off x="6918685" y="4389712"/>
              <a:ext cx="107593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>
                  <a:solidFill>
                    <a:schemeClr val="bg1">
                      <a:lumMod val="95000"/>
                    </a:schemeClr>
                  </a:solidFill>
                  <a:latin typeface="Aptos Black" panose="020B0004020202020204" pitchFamily="34" charset="0"/>
                </a:rPr>
                <a:t>02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6FDAAB5-54A3-FA5B-009C-42E0490563AD}"/>
              </a:ext>
            </a:extLst>
          </p:cNvPr>
          <p:cNvGrpSpPr/>
          <p:nvPr/>
        </p:nvGrpSpPr>
        <p:grpSpPr>
          <a:xfrm>
            <a:off x="3514217" y="3551000"/>
            <a:ext cx="2368602" cy="2701029"/>
            <a:chOff x="3514217" y="3551000"/>
            <a:chExt cx="2368602" cy="2701029"/>
          </a:xfrm>
        </p:grpSpPr>
        <p:sp>
          <p:nvSpPr>
            <p:cNvPr id="4" name="Hexágono 3">
              <a:extLst>
                <a:ext uri="{FF2B5EF4-FFF2-40B4-BE49-F238E27FC236}">
                  <a16:creationId xmlns:a16="http://schemas.microsoft.com/office/drawing/2014/main" id="{7C8E1B49-28FC-5C6D-AD79-614906E12AF9}"/>
                </a:ext>
              </a:extLst>
            </p:cNvPr>
            <p:cNvSpPr/>
            <p:nvPr/>
          </p:nvSpPr>
          <p:spPr>
            <a:xfrm rot="5400000">
              <a:off x="3348003" y="3717214"/>
              <a:ext cx="2701029" cy="2368602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D5F7CD77-E8B5-8630-E047-AFA895FD7C4C}"/>
                </a:ext>
              </a:extLst>
            </p:cNvPr>
            <p:cNvSpPr txBox="1"/>
            <p:nvPr/>
          </p:nvSpPr>
          <p:spPr>
            <a:xfrm>
              <a:off x="4120110" y="4389712"/>
              <a:ext cx="107593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>
                  <a:solidFill>
                    <a:srgbClr val="333333"/>
                  </a:solidFill>
                  <a:latin typeface="Aptos Black" panose="020B0004020202020204" pitchFamily="34" charset="0"/>
                </a:rPr>
                <a:t>03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5B7D010-3375-2B73-821E-23413E368DD7}"/>
              </a:ext>
            </a:extLst>
          </p:cNvPr>
          <p:cNvGrpSpPr/>
          <p:nvPr/>
        </p:nvGrpSpPr>
        <p:grpSpPr>
          <a:xfrm>
            <a:off x="3514218" y="727971"/>
            <a:ext cx="2368602" cy="2701029"/>
            <a:chOff x="3514218" y="727971"/>
            <a:chExt cx="2368602" cy="2701029"/>
          </a:xfrm>
        </p:grpSpPr>
        <p:sp>
          <p:nvSpPr>
            <p:cNvPr id="2" name="Hexágono 1">
              <a:extLst>
                <a:ext uri="{FF2B5EF4-FFF2-40B4-BE49-F238E27FC236}">
                  <a16:creationId xmlns:a16="http://schemas.microsoft.com/office/drawing/2014/main" id="{7BE20538-CF6A-5ACA-AE89-58B24711878D}"/>
                </a:ext>
              </a:extLst>
            </p:cNvPr>
            <p:cNvSpPr/>
            <p:nvPr/>
          </p:nvSpPr>
          <p:spPr>
            <a:xfrm rot="5400000">
              <a:off x="3348004" y="894185"/>
              <a:ext cx="2701029" cy="2368602"/>
            </a:xfrm>
            <a:prstGeom prst="hexagon">
              <a:avLst/>
            </a:prstGeom>
            <a:solidFill>
              <a:srgbClr val="3E863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E05478D1-6FAE-6090-8DE9-6A6514A1093C}"/>
                </a:ext>
              </a:extLst>
            </p:cNvPr>
            <p:cNvSpPr txBox="1"/>
            <p:nvPr/>
          </p:nvSpPr>
          <p:spPr>
            <a:xfrm>
              <a:off x="4099607" y="1554567"/>
              <a:ext cx="107593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>
                  <a:solidFill>
                    <a:schemeClr val="bg1">
                      <a:lumMod val="95000"/>
                    </a:schemeClr>
                  </a:solidFill>
                  <a:latin typeface="Aptos Black" panose="020B0004020202020204" pitchFamily="34" charset="0"/>
                </a:rPr>
                <a:t>04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11885CB-F353-C49C-3B0B-6043C9A49A96}"/>
              </a:ext>
            </a:extLst>
          </p:cNvPr>
          <p:cNvGrpSpPr/>
          <p:nvPr/>
        </p:nvGrpSpPr>
        <p:grpSpPr>
          <a:xfrm>
            <a:off x="2576030" y="2062399"/>
            <a:ext cx="1357341" cy="624114"/>
            <a:chOff x="2576030" y="1872343"/>
            <a:chExt cx="1357341" cy="624114"/>
          </a:xfrm>
        </p:grpSpPr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31931182-73F8-C5C1-6E46-CE04E7914A48}"/>
                </a:ext>
              </a:extLst>
            </p:cNvPr>
            <p:cNvCxnSpPr/>
            <p:nvPr/>
          </p:nvCxnSpPr>
          <p:spPr>
            <a:xfrm flipH="1" flipV="1">
              <a:off x="3265714" y="1872343"/>
              <a:ext cx="667657" cy="624114"/>
            </a:xfrm>
            <a:prstGeom prst="line">
              <a:avLst/>
            </a:prstGeom>
            <a:ln w="76200">
              <a:solidFill>
                <a:srgbClr val="333333"/>
              </a:solidFill>
              <a:head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C2D0144E-2419-84E2-D189-3F37443F50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6030" y="1882773"/>
              <a:ext cx="718684" cy="0"/>
            </a:xfrm>
            <a:prstGeom prst="line">
              <a:avLst/>
            </a:prstGeom>
            <a:ln w="76200">
              <a:solidFill>
                <a:srgbClr val="333333"/>
              </a:solidFill>
              <a:head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A8A25D9-7D3E-B242-67F2-B0EF852DA4F4}"/>
              </a:ext>
            </a:extLst>
          </p:cNvPr>
          <p:cNvGrpSpPr/>
          <p:nvPr/>
        </p:nvGrpSpPr>
        <p:grpSpPr>
          <a:xfrm flipV="1">
            <a:off x="2576030" y="4483544"/>
            <a:ext cx="1357341" cy="624114"/>
            <a:chOff x="2576030" y="1872343"/>
            <a:chExt cx="1357341" cy="624114"/>
          </a:xfrm>
        </p:grpSpPr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5B54955D-D52A-840B-1FCA-B8F187BD9B3A}"/>
                </a:ext>
              </a:extLst>
            </p:cNvPr>
            <p:cNvCxnSpPr/>
            <p:nvPr/>
          </p:nvCxnSpPr>
          <p:spPr>
            <a:xfrm flipH="1" flipV="1">
              <a:off x="3265714" y="1872343"/>
              <a:ext cx="667657" cy="624114"/>
            </a:xfrm>
            <a:prstGeom prst="line">
              <a:avLst/>
            </a:prstGeom>
            <a:ln w="76200">
              <a:solidFill>
                <a:srgbClr val="333333"/>
              </a:solidFill>
              <a:head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68D5E797-307C-C118-6EF1-46219F097B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6030" y="1882773"/>
              <a:ext cx="718684" cy="0"/>
            </a:xfrm>
            <a:prstGeom prst="line">
              <a:avLst/>
            </a:prstGeom>
            <a:ln w="76200">
              <a:solidFill>
                <a:srgbClr val="333333"/>
              </a:solidFill>
              <a:head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8CF17BC-479B-9D51-A402-538F650DA062}"/>
              </a:ext>
            </a:extLst>
          </p:cNvPr>
          <p:cNvGrpSpPr/>
          <p:nvPr/>
        </p:nvGrpSpPr>
        <p:grpSpPr>
          <a:xfrm flipH="1" flipV="1">
            <a:off x="8241251" y="4483544"/>
            <a:ext cx="1357341" cy="624114"/>
            <a:chOff x="2576030" y="1872343"/>
            <a:chExt cx="1357341" cy="624114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C1CDFAF9-22DA-7C41-9873-8B32EEC5E0F0}"/>
                </a:ext>
              </a:extLst>
            </p:cNvPr>
            <p:cNvCxnSpPr/>
            <p:nvPr/>
          </p:nvCxnSpPr>
          <p:spPr>
            <a:xfrm flipH="1" flipV="1">
              <a:off x="3265714" y="1872343"/>
              <a:ext cx="667657" cy="624114"/>
            </a:xfrm>
            <a:prstGeom prst="line">
              <a:avLst/>
            </a:prstGeom>
            <a:ln w="76200">
              <a:solidFill>
                <a:srgbClr val="333333"/>
              </a:solidFill>
              <a:head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11905BA9-84CC-DA86-F1B2-6BF983DBB0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6030" y="1882773"/>
              <a:ext cx="718684" cy="0"/>
            </a:xfrm>
            <a:prstGeom prst="line">
              <a:avLst/>
            </a:prstGeom>
            <a:ln w="76200">
              <a:solidFill>
                <a:srgbClr val="333333"/>
              </a:solidFill>
              <a:head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2CD0AA33-6088-CEDA-6D54-41DFAD42866D}"/>
              </a:ext>
            </a:extLst>
          </p:cNvPr>
          <p:cNvGrpSpPr/>
          <p:nvPr/>
        </p:nvGrpSpPr>
        <p:grpSpPr>
          <a:xfrm flipH="1">
            <a:off x="8230237" y="2062399"/>
            <a:ext cx="1357341" cy="624114"/>
            <a:chOff x="2576030" y="1872343"/>
            <a:chExt cx="1357341" cy="624114"/>
          </a:xfrm>
        </p:grpSpPr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20BD012C-306F-48DA-C281-51C2D073E48D}"/>
                </a:ext>
              </a:extLst>
            </p:cNvPr>
            <p:cNvCxnSpPr/>
            <p:nvPr/>
          </p:nvCxnSpPr>
          <p:spPr>
            <a:xfrm flipH="1" flipV="1">
              <a:off x="3265714" y="1872343"/>
              <a:ext cx="667657" cy="624114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FF488899-F6E9-3D43-8D74-716DB9DEA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6030" y="1882773"/>
              <a:ext cx="718684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  <a:head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B31E0069-2F4A-5BF0-BD58-80A7A128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9875" y="4069544"/>
            <a:ext cx="828000" cy="828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A52A955-3578-5CDB-0C4D-13D6427D0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125" y="934562"/>
            <a:ext cx="936000" cy="936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54E6E213-EDD3-9A07-6E5A-A7E8A8CC5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9875" y="1042562"/>
            <a:ext cx="828000" cy="828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2C13F87-9B2B-3690-AE42-61BFAC504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8125" y="4069544"/>
            <a:ext cx="828000" cy="828000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B6F32FC9-BCD4-E50F-2806-09F61EBDE84C}"/>
              </a:ext>
            </a:extLst>
          </p:cNvPr>
          <p:cNvSpPr txBox="1"/>
          <p:nvPr/>
        </p:nvSpPr>
        <p:spPr>
          <a:xfrm>
            <a:off x="9875451" y="1868627"/>
            <a:ext cx="1634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Aptos Black" panose="020B0004020202020204" pitchFamily="34" charset="0"/>
              </a:rPr>
              <a:t>Item 01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8AC198D-F3CE-B90A-77F4-D7E58FD19C30}"/>
              </a:ext>
            </a:extLst>
          </p:cNvPr>
          <p:cNvSpPr txBox="1"/>
          <p:nvPr/>
        </p:nvSpPr>
        <p:spPr>
          <a:xfrm>
            <a:off x="9613675" y="2374456"/>
            <a:ext cx="215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9907E23-4DE5-24C1-6E0E-4438785FA1AF}"/>
              </a:ext>
            </a:extLst>
          </p:cNvPr>
          <p:cNvSpPr txBox="1"/>
          <p:nvPr/>
        </p:nvSpPr>
        <p:spPr>
          <a:xfrm>
            <a:off x="712749" y="1868627"/>
            <a:ext cx="1634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Aptos Black" panose="020B0004020202020204" pitchFamily="34" charset="0"/>
              </a:rPr>
              <a:t>Item 03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D9490B3-72A9-C7B4-5169-BCFBD535B402}"/>
              </a:ext>
            </a:extLst>
          </p:cNvPr>
          <p:cNvSpPr txBox="1"/>
          <p:nvPr/>
        </p:nvSpPr>
        <p:spPr>
          <a:xfrm>
            <a:off x="450973" y="2374456"/>
            <a:ext cx="215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0054787-71C7-A1FC-C698-A5B06AF44E0E}"/>
              </a:ext>
            </a:extLst>
          </p:cNvPr>
          <p:cNvSpPr txBox="1"/>
          <p:nvPr/>
        </p:nvSpPr>
        <p:spPr>
          <a:xfrm>
            <a:off x="770243" y="5023330"/>
            <a:ext cx="1634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Aptos Black" panose="020B0004020202020204" pitchFamily="34" charset="0"/>
              </a:rPr>
              <a:t>Item 04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6BF409E-3CBE-F2F5-EB95-55754C807B9F}"/>
              </a:ext>
            </a:extLst>
          </p:cNvPr>
          <p:cNvSpPr txBox="1"/>
          <p:nvPr/>
        </p:nvSpPr>
        <p:spPr>
          <a:xfrm>
            <a:off x="508467" y="5529159"/>
            <a:ext cx="215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4D1BD8F-3367-8C30-B66C-5AB26F2C0FAF}"/>
              </a:ext>
            </a:extLst>
          </p:cNvPr>
          <p:cNvSpPr txBox="1"/>
          <p:nvPr/>
        </p:nvSpPr>
        <p:spPr>
          <a:xfrm>
            <a:off x="9875451" y="5023330"/>
            <a:ext cx="1634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Aptos Black" panose="020B0004020202020204" pitchFamily="34" charset="0"/>
              </a:rPr>
              <a:t>Item 02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11D2023-E503-3D10-08C3-ABF27347E64E}"/>
              </a:ext>
            </a:extLst>
          </p:cNvPr>
          <p:cNvSpPr txBox="1"/>
          <p:nvPr/>
        </p:nvSpPr>
        <p:spPr>
          <a:xfrm>
            <a:off x="9613675" y="5529159"/>
            <a:ext cx="215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um pequeno texto</a:t>
            </a:r>
          </a:p>
        </p:txBody>
      </p:sp>
    </p:spTree>
    <p:extLst>
      <p:ext uri="{BB962C8B-B14F-4D97-AF65-F5344CB8AC3E}">
        <p14:creationId xmlns:p14="http://schemas.microsoft.com/office/powerpoint/2010/main" val="8869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450</Words>
  <Application>Microsoft Office PowerPoint</Application>
  <PresentationFormat>Widescreen</PresentationFormat>
  <Paragraphs>132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Times New Roman</vt:lpstr>
      <vt:lpstr>Aptos Display</vt:lpstr>
      <vt:lpstr>Arial</vt:lpstr>
      <vt:lpstr>Bison Bold</vt:lpstr>
      <vt:lpstr>Aptos</vt:lpstr>
      <vt:lpstr>Aptos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Marcio Monteiro</dc:creator>
  <cp:lastModifiedBy>Marcio Monteiro</cp:lastModifiedBy>
  <cp:revision>1</cp:revision>
  <dcterms:created xsi:type="dcterms:W3CDTF">2025-05-19T03:33:04Z</dcterms:created>
  <dcterms:modified xsi:type="dcterms:W3CDTF">2026-07-20T22:21:10Z</dcterms:modified>
</cp:coreProperties>
</file>