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1" r:id="rId3"/>
    <p:sldId id="257" r:id="rId4"/>
    <p:sldId id="259" r:id="rId5"/>
    <p:sldId id="258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6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74" r:id="rId32"/>
  </p:sldIdLst>
  <p:sldSz cx="12192000" cy="6858000"/>
  <p:notesSz cx="6858000" cy="9144000"/>
  <p:embeddedFontLst>
    <p:embeddedFont>
      <p:font typeface="Bison Bold" panose="00000400000000000000" pitchFamily="2" charset="0"/>
      <p:regular r:id="rId33"/>
    </p:embeddedFont>
    <p:embeddedFont>
      <p:font typeface="Futura BT" panose="020B0502020204020303" pitchFamily="34" charset="0"/>
      <p:regular r:id="rId34"/>
    </p:embeddedFont>
    <p:embeddedFont>
      <p:font typeface="Montserrat" pitchFamily="2" charset="0"/>
      <p:regular r:id="rId35"/>
      <p:bold r:id="rId36"/>
      <p:italic r:id="rId37"/>
      <p:boldItalic r:id="rId3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1C15"/>
    <a:srgbClr val="D8F3DC"/>
    <a:srgbClr val="95D5B2"/>
    <a:srgbClr val="52B788"/>
    <a:srgbClr val="1B4332"/>
    <a:srgbClr val="8EC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2625A1-43B7-4255-BD41-340F4AB960D3}" v="837" dt="2023-02-16T00:12:39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o Monteiro" userId="aef6e9f59deaac01" providerId="LiveId" clId="{832625A1-43B7-4255-BD41-340F4AB960D3}"/>
    <pc:docChg chg="undo custSel addSld delSld modSld sldOrd">
      <pc:chgData name="Marcio Monteiro" userId="aef6e9f59deaac01" providerId="LiveId" clId="{832625A1-43B7-4255-BD41-340F4AB960D3}" dt="2023-02-16T00:12:39.684" v="1932" actId="207"/>
      <pc:docMkLst>
        <pc:docMk/>
      </pc:docMkLst>
      <pc:sldChg chg="modSp mod">
        <pc:chgData name="Marcio Monteiro" userId="aef6e9f59deaac01" providerId="LiveId" clId="{832625A1-43B7-4255-BD41-340F4AB960D3}" dt="2023-02-15T22:43:12.617" v="1471" actId="1076"/>
        <pc:sldMkLst>
          <pc:docMk/>
          <pc:sldMk cId="2942169766" sldId="256"/>
        </pc:sldMkLst>
        <pc:spChg chg="mod">
          <ac:chgData name="Marcio Monteiro" userId="aef6e9f59deaac01" providerId="LiveId" clId="{832625A1-43B7-4255-BD41-340F4AB960D3}" dt="2023-02-15T22:43:12.617" v="1471" actId="1076"/>
          <ac:spMkLst>
            <pc:docMk/>
            <pc:sldMk cId="2942169766" sldId="256"/>
            <ac:spMk id="8" creationId="{EE200D3D-4163-2DE6-26EC-DD7F261AAF9C}"/>
          </ac:spMkLst>
        </pc:spChg>
        <pc:spChg chg="mod">
          <ac:chgData name="Marcio Monteiro" userId="aef6e9f59deaac01" providerId="LiveId" clId="{832625A1-43B7-4255-BD41-340F4AB960D3}" dt="2023-02-15T22:43:12.617" v="1471" actId="1076"/>
          <ac:spMkLst>
            <pc:docMk/>
            <pc:sldMk cId="2942169766" sldId="256"/>
            <ac:spMk id="9" creationId="{2E81CE3A-4EE9-2BAE-C98C-BB3A38501BAF}"/>
          </ac:spMkLst>
        </pc:spChg>
        <pc:spChg chg="mod">
          <ac:chgData name="Marcio Monteiro" userId="aef6e9f59deaac01" providerId="LiveId" clId="{832625A1-43B7-4255-BD41-340F4AB960D3}" dt="2023-02-15T22:43:12.617" v="1471" actId="1076"/>
          <ac:spMkLst>
            <pc:docMk/>
            <pc:sldMk cId="2942169766" sldId="256"/>
            <ac:spMk id="10" creationId="{D4A8F0F8-EA4F-1321-2C41-8C197A6C9043}"/>
          </ac:spMkLst>
        </pc:spChg>
        <pc:spChg chg="mod">
          <ac:chgData name="Marcio Monteiro" userId="aef6e9f59deaac01" providerId="LiveId" clId="{832625A1-43B7-4255-BD41-340F4AB960D3}" dt="2023-02-15T22:43:12.617" v="1471" actId="1076"/>
          <ac:spMkLst>
            <pc:docMk/>
            <pc:sldMk cId="2942169766" sldId="256"/>
            <ac:spMk id="11" creationId="{0B0F98BC-80B4-5DC3-5367-BBF59E97FEE3}"/>
          </ac:spMkLst>
        </pc:spChg>
        <pc:spChg chg="mod">
          <ac:chgData name="Marcio Monteiro" userId="aef6e9f59deaac01" providerId="LiveId" clId="{832625A1-43B7-4255-BD41-340F4AB960D3}" dt="2023-02-15T22:43:12.617" v="1471" actId="1076"/>
          <ac:spMkLst>
            <pc:docMk/>
            <pc:sldMk cId="2942169766" sldId="256"/>
            <ac:spMk id="12" creationId="{3C3351EB-F798-A48B-665A-E94DD7816249}"/>
          </ac:spMkLst>
        </pc:spChg>
      </pc:sldChg>
      <pc:sldChg chg="addSp delSp modSp new mod modTransition setBg modAnim">
        <pc:chgData name="Marcio Monteiro" userId="aef6e9f59deaac01" providerId="LiveId" clId="{832625A1-43B7-4255-BD41-340F4AB960D3}" dt="2023-02-15T22:47:32.018" v="1513"/>
        <pc:sldMkLst>
          <pc:docMk/>
          <pc:sldMk cId="698482785" sldId="257"/>
        </pc:sldMkLst>
        <pc:spChg chg="add mod">
          <ac:chgData name="Marcio Monteiro" userId="aef6e9f59deaac01" providerId="LiveId" clId="{832625A1-43B7-4255-BD41-340F4AB960D3}" dt="2023-02-07T12:32:59.085" v="260" actId="14861"/>
          <ac:spMkLst>
            <pc:docMk/>
            <pc:sldMk cId="698482785" sldId="257"/>
            <ac:spMk id="2" creationId="{1FB3AF41-970D-DA1B-1269-6031515ABE6A}"/>
          </ac:spMkLst>
        </pc:spChg>
        <pc:spChg chg="add mod">
          <ac:chgData name="Marcio Monteiro" userId="aef6e9f59deaac01" providerId="LiveId" clId="{832625A1-43B7-4255-BD41-340F4AB960D3}" dt="2023-02-07T12:33:03.217" v="261" actId="14861"/>
          <ac:spMkLst>
            <pc:docMk/>
            <pc:sldMk cId="698482785" sldId="257"/>
            <ac:spMk id="3" creationId="{003CC830-D7D6-3441-A334-5CD8F995E964}"/>
          </ac:spMkLst>
        </pc:spChg>
        <pc:spChg chg="add mod ord">
          <ac:chgData name="Marcio Monteiro" userId="aef6e9f59deaac01" providerId="LiveId" clId="{832625A1-43B7-4255-BD41-340F4AB960D3}" dt="2023-02-07T12:37:23.235" v="382" actId="171"/>
          <ac:spMkLst>
            <pc:docMk/>
            <pc:sldMk cId="698482785" sldId="257"/>
            <ac:spMk id="4" creationId="{3FA8B389-C914-4C77-BA63-707A6FDF7FC2}"/>
          </ac:spMkLst>
        </pc:spChg>
        <pc:spChg chg="add mod ord">
          <ac:chgData name="Marcio Monteiro" userId="aef6e9f59deaac01" providerId="LiveId" clId="{832625A1-43B7-4255-BD41-340F4AB960D3}" dt="2023-02-07T12:36:22.424" v="321" actId="1036"/>
          <ac:spMkLst>
            <pc:docMk/>
            <pc:sldMk cId="698482785" sldId="257"/>
            <ac:spMk id="5" creationId="{F0EE812B-7F76-B885-3126-D9368564BF3C}"/>
          </ac:spMkLst>
        </pc:spChg>
        <pc:spChg chg="add mod ord">
          <ac:chgData name="Marcio Monteiro" userId="aef6e9f59deaac01" providerId="LiveId" clId="{832625A1-43B7-4255-BD41-340F4AB960D3}" dt="2023-02-07T12:37:34.479" v="385" actId="171"/>
          <ac:spMkLst>
            <pc:docMk/>
            <pc:sldMk cId="698482785" sldId="257"/>
            <ac:spMk id="6" creationId="{FC51CD55-EA3D-C1DA-6478-1151E32F37B4}"/>
          </ac:spMkLst>
        </pc:spChg>
        <pc:spChg chg="add mod ord">
          <ac:chgData name="Marcio Monteiro" userId="aef6e9f59deaac01" providerId="LiveId" clId="{832625A1-43B7-4255-BD41-340F4AB960D3}" dt="2023-02-07T12:36:22.424" v="321" actId="1036"/>
          <ac:spMkLst>
            <pc:docMk/>
            <pc:sldMk cId="698482785" sldId="257"/>
            <ac:spMk id="7" creationId="{1AA0018F-922E-9349-76BE-2B6643443994}"/>
          </ac:spMkLst>
        </pc:spChg>
        <pc:spChg chg="add mod ord">
          <ac:chgData name="Marcio Monteiro" userId="aef6e9f59deaac01" providerId="LiveId" clId="{832625A1-43B7-4255-BD41-340F4AB960D3}" dt="2023-02-07T12:37:40.141" v="386" actId="14100"/>
          <ac:spMkLst>
            <pc:docMk/>
            <pc:sldMk cId="698482785" sldId="257"/>
            <ac:spMk id="8" creationId="{6E03B69E-ECB5-BA45-DCA5-8491E34B8C3B}"/>
          </ac:spMkLst>
        </pc:spChg>
        <pc:spChg chg="add mod ord">
          <ac:chgData name="Marcio Monteiro" userId="aef6e9f59deaac01" providerId="LiveId" clId="{832625A1-43B7-4255-BD41-340F4AB960D3}" dt="2023-02-07T12:37:50.533" v="388" actId="14100"/>
          <ac:spMkLst>
            <pc:docMk/>
            <pc:sldMk cId="698482785" sldId="257"/>
            <ac:spMk id="9" creationId="{F9D21858-E5BF-0E79-EC31-CE2549F71F72}"/>
          </ac:spMkLst>
        </pc:spChg>
        <pc:spChg chg="add mod ord">
          <ac:chgData name="Marcio Monteiro" userId="aef6e9f59deaac01" providerId="LiveId" clId="{832625A1-43B7-4255-BD41-340F4AB960D3}" dt="2023-02-07T12:37:29.934" v="383" actId="14100"/>
          <ac:spMkLst>
            <pc:docMk/>
            <pc:sldMk cId="698482785" sldId="257"/>
            <ac:spMk id="10" creationId="{56E7F2A6-A7B8-6F3B-8E1C-BD4F14D89829}"/>
          </ac:spMkLst>
        </pc:spChg>
        <pc:spChg chg="add mod ord">
          <ac:chgData name="Marcio Monteiro" userId="aef6e9f59deaac01" providerId="LiveId" clId="{832625A1-43B7-4255-BD41-340F4AB960D3}" dt="2023-02-07T12:36:06.912" v="309" actId="171"/>
          <ac:spMkLst>
            <pc:docMk/>
            <pc:sldMk cId="698482785" sldId="257"/>
            <ac:spMk id="11" creationId="{EB6EE97B-C3D6-DD24-D96A-9C74184DAD70}"/>
          </ac:spMkLst>
        </pc:spChg>
        <pc:spChg chg="add mod ord">
          <ac:chgData name="Marcio Monteiro" userId="aef6e9f59deaac01" providerId="LiveId" clId="{832625A1-43B7-4255-BD41-340F4AB960D3}" dt="2023-02-07T12:40:39.745" v="465" actId="1035"/>
          <ac:spMkLst>
            <pc:docMk/>
            <pc:sldMk cId="698482785" sldId="257"/>
            <ac:spMk id="12" creationId="{DA03F818-C8FD-40A5-3A01-FBACB80BE1FF}"/>
          </ac:spMkLst>
        </pc:spChg>
        <pc:spChg chg="add mod ord">
          <ac:chgData name="Marcio Monteiro" userId="aef6e9f59deaac01" providerId="LiveId" clId="{832625A1-43B7-4255-BD41-340F4AB960D3}" dt="2023-02-07T12:41:36.961" v="499" actId="171"/>
          <ac:spMkLst>
            <pc:docMk/>
            <pc:sldMk cId="698482785" sldId="257"/>
            <ac:spMk id="13" creationId="{1A7DCCDB-2FE6-EB86-EB46-FD877E5E7B42}"/>
          </ac:spMkLst>
        </pc:spChg>
        <pc:spChg chg="add mod">
          <ac:chgData name="Marcio Monteiro" userId="aef6e9f59deaac01" providerId="LiveId" clId="{832625A1-43B7-4255-BD41-340F4AB960D3}" dt="2023-02-07T12:42:13.269" v="505" actId="1076"/>
          <ac:spMkLst>
            <pc:docMk/>
            <pc:sldMk cId="698482785" sldId="257"/>
            <ac:spMk id="14" creationId="{15D514D0-02B4-1494-3115-4C0D8DEBCCF6}"/>
          </ac:spMkLst>
        </pc:spChg>
        <pc:spChg chg="add mod">
          <ac:chgData name="Marcio Monteiro" userId="aef6e9f59deaac01" providerId="LiveId" clId="{832625A1-43B7-4255-BD41-340F4AB960D3}" dt="2023-02-07T12:43:00.266" v="516" actId="1076"/>
          <ac:spMkLst>
            <pc:docMk/>
            <pc:sldMk cId="698482785" sldId="257"/>
            <ac:spMk id="15" creationId="{F72FB183-2CA6-5464-6BEE-079D121B8468}"/>
          </ac:spMkLst>
        </pc:spChg>
        <pc:spChg chg="add mod">
          <ac:chgData name="Marcio Monteiro" userId="aef6e9f59deaac01" providerId="LiveId" clId="{832625A1-43B7-4255-BD41-340F4AB960D3}" dt="2023-02-07T12:43:14.478" v="520" actId="20577"/>
          <ac:spMkLst>
            <pc:docMk/>
            <pc:sldMk cId="698482785" sldId="257"/>
            <ac:spMk id="16" creationId="{6235E3AA-48BB-A117-6F0C-069413206AE4}"/>
          </ac:spMkLst>
        </pc:spChg>
        <pc:spChg chg="add mod">
          <ac:chgData name="Marcio Monteiro" userId="aef6e9f59deaac01" providerId="LiveId" clId="{832625A1-43B7-4255-BD41-340F4AB960D3}" dt="2023-02-07T12:43:23.236" v="523" actId="20577"/>
          <ac:spMkLst>
            <pc:docMk/>
            <pc:sldMk cId="698482785" sldId="257"/>
            <ac:spMk id="17" creationId="{7BD36E3A-E160-DDB3-FECF-14C188DF4B97}"/>
          </ac:spMkLst>
        </pc:spChg>
        <pc:spChg chg="add mod">
          <ac:chgData name="Marcio Monteiro" userId="aef6e9f59deaac01" providerId="LiveId" clId="{832625A1-43B7-4255-BD41-340F4AB960D3}" dt="2023-02-07T12:43:47.888" v="526" actId="20577"/>
          <ac:spMkLst>
            <pc:docMk/>
            <pc:sldMk cId="698482785" sldId="257"/>
            <ac:spMk id="18" creationId="{FB6C7246-94BB-480F-967C-9C65C4C53E35}"/>
          </ac:spMkLst>
        </pc:spChg>
        <pc:spChg chg="add mod">
          <ac:chgData name="Marcio Monteiro" userId="aef6e9f59deaac01" providerId="LiveId" clId="{832625A1-43B7-4255-BD41-340F4AB960D3}" dt="2023-02-07T12:44:02.806" v="530" actId="20577"/>
          <ac:spMkLst>
            <pc:docMk/>
            <pc:sldMk cId="698482785" sldId="257"/>
            <ac:spMk id="19" creationId="{6430BBF0-5D67-0271-2E54-F4ABDE457DBD}"/>
          </ac:spMkLst>
        </pc:spChg>
        <pc:spChg chg="add mod">
          <ac:chgData name="Marcio Monteiro" userId="aef6e9f59deaac01" providerId="LiveId" clId="{832625A1-43B7-4255-BD41-340F4AB960D3}" dt="2023-02-07T12:44:14.970" v="533" actId="1076"/>
          <ac:spMkLst>
            <pc:docMk/>
            <pc:sldMk cId="698482785" sldId="257"/>
            <ac:spMk id="20" creationId="{70C8A6A1-1908-9F1D-A5D5-AF852430FB83}"/>
          </ac:spMkLst>
        </pc:spChg>
        <pc:picChg chg="add mod">
          <ac:chgData name="Marcio Monteiro" userId="aef6e9f59deaac01" providerId="LiveId" clId="{832625A1-43B7-4255-BD41-340F4AB960D3}" dt="2023-02-15T21:43:22.010" v="1170"/>
          <ac:picMkLst>
            <pc:docMk/>
            <pc:sldMk cId="698482785" sldId="257"/>
            <ac:picMk id="21" creationId="{04EC3A2F-009B-C32C-86DD-0089767410EF}"/>
          </ac:picMkLst>
        </pc:picChg>
        <pc:picChg chg="add del mod">
          <ac:chgData name="Marcio Monteiro" userId="aef6e9f59deaac01" providerId="LiveId" clId="{832625A1-43B7-4255-BD41-340F4AB960D3}" dt="2023-02-15T22:47:00.580" v="1510" actId="478"/>
          <ac:picMkLst>
            <pc:docMk/>
            <pc:sldMk cId="698482785" sldId="257"/>
            <ac:picMk id="1026" creationId="{47D2D88D-D0B9-66A4-6894-0547873B6DC8}"/>
          </ac:picMkLst>
        </pc:picChg>
      </pc:sldChg>
      <pc:sldChg chg="addSp delSp modSp new mod modTransition setBg modAnim">
        <pc:chgData name="Marcio Monteiro" userId="aef6e9f59deaac01" providerId="LiveId" clId="{832625A1-43B7-4255-BD41-340F4AB960D3}" dt="2023-02-15T22:52:14.834" v="1553"/>
        <pc:sldMkLst>
          <pc:docMk/>
          <pc:sldMk cId="4078761300" sldId="258"/>
        </pc:sldMkLst>
        <pc:spChg chg="add mod">
          <ac:chgData name="Marcio Monteiro" userId="aef6e9f59deaac01" providerId="LiveId" clId="{832625A1-43B7-4255-BD41-340F4AB960D3}" dt="2023-02-14T13:58:05.876" v="1108" actId="1076"/>
          <ac:spMkLst>
            <pc:docMk/>
            <pc:sldMk cId="4078761300" sldId="258"/>
            <ac:spMk id="2" creationId="{9EAF8B0C-8AD7-E1EE-2C3C-85FE9D32295F}"/>
          </ac:spMkLst>
        </pc:spChg>
        <pc:spChg chg="add mod">
          <ac:chgData name="Marcio Monteiro" userId="aef6e9f59deaac01" providerId="LiveId" clId="{832625A1-43B7-4255-BD41-340F4AB960D3}" dt="2023-02-07T13:40:44.540" v="680" actId="14100"/>
          <ac:spMkLst>
            <pc:docMk/>
            <pc:sldMk cId="4078761300" sldId="258"/>
            <ac:spMk id="4" creationId="{7548DDC6-5FE2-902C-6143-C5AEB1379E31}"/>
          </ac:spMkLst>
        </pc:spChg>
        <pc:spChg chg="add mod">
          <ac:chgData name="Marcio Monteiro" userId="aef6e9f59deaac01" providerId="LiveId" clId="{832625A1-43B7-4255-BD41-340F4AB960D3}" dt="2023-02-07T13:39:18.749" v="657" actId="1076"/>
          <ac:spMkLst>
            <pc:docMk/>
            <pc:sldMk cId="4078761300" sldId="258"/>
            <ac:spMk id="5" creationId="{11571992-EE6F-83E8-7EE5-41F4ADBE55FE}"/>
          </ac:spMkLst>
        </pc:spChg>
        <pc:spChg chg="add mod">
          <ac:chgData name="Marcio Monteiro" userId="aef6e9f59deaac01" providerId="LiveId" clId="{832625A1-43B7-4255-BD41-340F4AB960D3}" dt="2023-02-07T13:39:35.671" v="663" actId="207"/>
          <ac:spMkLst>
            <pc:docMk/>
            <pc:sldMk cId="4078761300" sldId="258"/>
            <ac:spMk id="6" creationId="{8323CD2D-C906-04BC-1B14-69369B57E923}"/>
          </ac:spMkLst>
        </pc:spChg>
        <pc:spChg chg="add mod">
          <ac:chgData name="Marcio Monteiro" userId="aef6e9f59deaac01" providerId="LiveId" clId="{832625A1-43B7-4255-BD41-340F4AB960D3}" dt="2023-02-07T13:41:19.320" v="690" actId="207"/>
          <ac:spMkLst>
            <pc:docMk/>
            <pc:sldMk cId="4078761300" sldId="258"/>
            <ac:spMk id="7" creationId="{AF3A4ED6-66B6-ED00-5DE6-AA1A10E80B4D}"/>
          </ac:spMkLst>
        </pc:spChg>
        <pc:spChg chg="add mod">
          <ac:chgData name="Marcio Monteiro" userId="aef6e9f59deaac01" providerId="LiveId" clId="{832625A1-43B7-4255-BD41-340F4AB960D3}" dt="2023-02-14T13:58:25.337" v="1114" actId="1076"/>
          <ac:spMkLst>
            <pc:docMk/>
            <pc:sldMk cId="4078761300" sldId="258"/>
            <ac:spMk id="8" creationId="{40EA31DB-BF29-685C-D131-8C83429D49EC}"/>
          </ac:spMkLst>
        </pc:spChg>
        <pc:spChg chg="add mod">
          <ac:chgData name="Marcio Monteiro" userId="aef6e9f59deaac01" providerId="LiveId" clId="{832625A1-43B7-4255-BD41-340F4AB960D3}" dt="2023-02-14T13:58:16.342" v="1111" actId="688"/>
          <ac:spMkLst>
            <pc:docMk/>
            <pc:sldMk cId="4078761300" sldId="258"/>
            <ac:spMk id="10" creationId="{2B9AB6E4-42B5-1174-2D05-096D51653EF4}"/>
          </ac:spMkLst>
        </pc:spChg>
        <pc:picChg chg="add mod">
          <ac:chgData name="Marcio Monteiro" userId="aef6e9f59deaac01" providerId="LiveId" clId="{832625A1-43B7-4255-BD41-340F4AB960D3}" dt="2023-02-07T13:32:55.457" v="609" actId="29295"/>
          <ac:picMkLst>
            <pc:docMk/>
            <pc:sldMk cId="4078761300" sldId="258"/>
            <ac:picMk id="3" creationId="{371391DF-9322-2C75-6385-6E73A8CB5D80}"/>
          </ac:picMkLst>
        </pc:picChg>
        <pc:picChg chg="add del mod ord">
          <ac:chgData name="Marcio Monteiro" userId="aef6e9f59deaac01" providerId="LiveId" clId="{832625A1-43B7-4255-BD41-340F4AB960D3}" dt="2023-02-15T21:42:03.952" v="1155" actId="478"/>
          <ac:picMkLst>
            <pc:docMk/>
            <pc:sldMk cId="4078761300" sldId="258"/>
            <ac:picMk id="9" creationId="{B566E801-D09F-A55F-D40F-8FFBEF851D21}"/>
          </ac:picMkLst>
        </pc:picChg>
        <pc:picChg chg="add mod">
          <ac:chgData name="Marcio Monteiro" userId="aef6e9f59deaac01" providerId="LiveId" clId="{832625A1-43B7-4255-BD41-340F4AB960D3}" dt="2023-02-15T21:42:44.664" v="1164" actId="167"/>
          <ac:picMkLst>
            <pc:docMk/>
            <pc:sldMk cId="4078761300" sldId="258"/>
            <ac:picMk id="11" creationId="{044E761E-F53D-995B-2489-7704AAB3213A}"/>
          </ac:picMkLst>
        </pc:picChg>
        <pc:picChg chg="add mod">
          <ac:chgData name="Marcio Monteiro" userId="aef6e9f59deaac01" providerId="LiveId" clId="{832625A1-43B7-4255-BD41-340F4AB960D3}" dt="2023-02-07T13:32:34.189" v="598" actId="171"/>
          <ac:picMkLst>
            <pc:docMk/>
            <pc:sldMk cId="4078761300" sldId="258"/>
            <ac:picMk id="2050" creationId="{F7938F4E-A89D-D6B8-96BB-52E89F8D6726}"/>
          </ac:picMkLst>
        </pc:picChg>
        <pc:picChg chg="add mod">
          <ac:chgData name="Marcio Monteiro" userId="aef6e9f59deaac01" providerId="LiveId" clId="{832625A1-43B7-4255-BD41-340F4AB960D3}" dt="2023-02-07T13:40:30.093" v="674" actId="1076"/>
          <ac:picMkLst>
            <pc:docMk/>
            <pc:sldMk cId="4078761300" sldId="258"/>
            <ac:picMk id="2052" creationId="{7D91C89F-F385-7978-0ECA-53B865D76D92}"/>
          </ac:picMkLst>
        </pc:picChg>
      </pc:sldChg>
      <pc:sldChg chg="addSp modSp new mod modTransition modAnim">
        <pc:chgData name="Marcio Monteiro" userId="aef6e9f59deaac01" providerId="LiveId" clId="{832625A1-43B7-4255-BD41-340F4AB960D3}" dt="2023-02-15T22:48:19.539" v="1517"/>
        <pc:sldMkLst>
          <pc:docMk/>
          <pc:sldMk cId="1148017834" sldId="259"/>
        </pc:sldMkLst>
        <pc:spChg chg="add mod">
          <ac:chgData name="Marcio Monteiro" userId="aef6e9f59deaac01" providerId="LiveId" clId="{832625A1-43B7-4255-BD41-340F4AB960D3}" dt="2023-02-07T14:00:52.395" v="781" actId="207"/>
          <ac:spMkLst>
            <pc:docMk/>
            <pc:sldMk cId="1148017834" sldId="259"/>
            <ac:spMk id="4" creationId="{A7CC82BB-9029-A077-54C4-A927E546DA85}"/>
          </ac:spMkLst>
        </pc:spChg>
        <pc:spChg chg="add mod">
          <ac:chgData name="Marcio Monteiro" userId="aef6e9f59deaac01" providerId="LiveId" clId="{832625A1-43B7-4255-BD41-340F4AB960D3}" dt="2023-02-07T14:01:54.384" v="799"/>
          <ac:spMkLst>
            <pc:docMk/>
            <pc:sldMk cId="1148017834" sldId="259"/>
            <ac:spMk id="5" creationId="{CBCC779E-D76F-7C21-45FC-82EB17D0C5ED}"/>
          </ac:spMkLst>
        </pc:spChg>
        <pc:spChg chg="add mod">
          <ac:chgData name="Marcio Monteiro" userId="aef6e9f59deaac01" providerId="LiveId" clId="{832625A1-43B7-4255-BD41-340F4AB960D3}" dt="2023-02-07T14:01:54.384" v="799"/>
          <ac:spMkLst>
            <pc:docMk/>
            <pc:sldMk cId="1148017834" sldId="259"/>
            <ac:spMk id="6" creationId="{1A120A68-2997-E276-2FFA-B86CFC983E44}"/>
          </ac:spMkLst>
        </pc:spChg>
        <pc:picChg chg="add mod">
          <ac:chgData name="Marcio Monteiro" userId="aef6e9f59deaac01" providerId="LiveId" clId="{832625A1-43B7-4255-BD41-340F4AB960D3}" dt="2023-02-07T14:00:30.985" v="710" actId="27614"/>
          <ac:picMkLst>
            <pc:docMk/>
            <pc:sldMk cId="1148017834" sldId="259"/>
            <ac:picMk id="3" creationId="{CEA86B91-6428-740F-B26A-627DA981D0AA}"/>
          </ac:picMkLst>
        </pc:picChg>
      </pc:sldChg>
      <pc:sldChg chg="addSp delSp modSp new mod modTransition setBg modAnim">
        <pc:chgData name="Marcio Monteiro" userId="aef6e9f59deaac01" providerId="LiveId" clId="{832625A1-43B7-4255-BD41-340F4AB960D3}" dt="2023-02-15T22:54:04.348" v="1586"/>
        <pc:sldMkLst>
          <pc:docMk/>
          <pc:sldMk cId="264827435" sldId="260"/>
        </pc:sldMkLst>
        <pc:spChg chg="add mod">
          <ac:chgData name="Marcio Monteiro" userId="aef6e9f59deaac01" providerId="LiveId" clId="{832625A1-43B7-4255-BD41-340F4AB960D3}" dt="2023-02-07T14:26:21.274" v="808" actId="1076"/>
          <ac:spMkLst>
            <pc:docMk/>
            <pc:sldMk cId="264827435" sldId="260"/>
            <ac:spMk id="3" creationId="{5B5CE0D7-7A5D-D695-6ADE-8EF4BC9A2922}"/>
          </ac:spMkLst>
        </pc:spChg>
        <pc:spChg chg="add mod">
          <ac:chgData name="Marcio Monteiro" userId="aef6e9f59deaac01" providerId="LiveId" clId="{832625A1-43B7-4255-BD41-340F4AB960D3}" dt="2023-02-07T14:26:27.321" v="813" actId="1036"/>
          <ac:spMkLst>
            <pc:docMk/>
            <pc:sldMk cId="264827435" sldId="260"/>
            <ac:spMk id="4" creationId="{B60EED6C-4E61-353D-4A9A-324FDBD5B2E8}"/>
          </ac:spMkLst>
        </pc:spChg>
        <pc:spChg chg="add mod">
          <ac:chgData name="Marcio Monteiro" userId="aef6e9f59deaac01" providerId="LiveId" clId="{832625A1-43B7-4255-BD41-340F4AB960D3}" dt="2023-02-07T14:31:24.216" v="902" actId="14861"/>
          <ac:spMkLst>
            <pc:docMk/>
            <pc:sldMk cId="264827435" sldId="260"/>
            <ac:spMk id="6" creationId="{37D287B4-794A-BD9B-1BFD-40F8C786570C}"/>
          </ac:spMkLst>
        </pc:spChg>
        <pc:spChg chg="add mod">
          <ac:chgData name="Marcio Monteiro" userId="aef6e9f59deaac01" providerId="LiveId" clId="{832625A1-43B7-4255-BD41-340F4AB960D3}" dt="2023-02-07T14:31:24.216" v="902" actId="14861"/>
          <ac:spMkLst>
            <pc:docMk/>
            <pc:sldMk cId="264827435" sldId="260"/>
            <ac:spMk id="7" creationId="{4FC5EAD1-3043-C2B6-3A46-F440E3045457}"/>
          </ac:spMkLst>
        </pc:spChg>
        <pc:spChg chg="add mod">
          <ac:chgData name="Marcio Monteiro" userId="aef6e9f59deaac01" providerId="LiveId" clId="{832625A1-43B7-4255-BD41-340F4AB960D3}" dt="2023-02-07T14:31:24.216" v="902" actId="14861"/>
          <ac:spMkLst>
            <pc:docMk/>
            <pc:sldMk cId="264827435" sldId="260"/>
            <ac:spMk id="8" creationId="{B20656B2-DD1E-D56F-7E3E-B67BA6EBA2F9}"/>
          </ac:spMkLst>
        </pc:spChg>
        <pc:spChg chg="add mod">
          <ac:chgData name="Marcio Monteiro" userId="aef6e9f59deaac01" providerId="LiveId" clId="{832625A1-43B7-4255-BD41-340F4AB960D3}" dt="2023-02-07T14:31:24.216" v="902" actId="14861"/>
          <ac:spMkLst>
            <pc:docMk/>
            <pc:sldMk cId="264827435" sldId="260"/>
            <ac:spMk id="9" creationId="{05CC6EB2-2154-7542-7B7C-3C9CC649C3E8}"/>
          </ac:spMkLst>
        </pc:spChg>
        <pc:spChg chg="add mod">
          <ac:chgData name="Marcio Monteiro" userId="aef6e9f59deaac01" providerId="LiveId" clId="{832625A1-43B7-4255-BD41-340F4AB960D3}" dt="2023-02-07T14:29:05.899" v="874" actId="1076"/>
          <ac:spMkLst>
            <pc:docMk/>
            <pc:sldMk cId="264827435" sldId="260"/>
            <ac:spMk id="10" creationId="{19F5F814-7391-AFC2-FBA0-A1760C9F9457}"/>
          </ac:spMkLst>
        </pc:spChg>
        <pc:spChg chg="add mod">
          <ac:chgData name="Marcio Monteiro" userId="aef6e9f59deaac01" providerId="LiveId" clId="{832625A1-43B7-4255-BD41-340F4AB960D3}" dt="2023-02-07T14:29:02.770" v="873" actId="1076"/>
          <ac:spMkLst>
            <pc:docMk/>
            <pc:sldMk cId="264827435" sldId="260"/>
            <ac:spMk id="11" creationId="{8D681164-3550-7BDC-D96C-57A95CBD43B6}"/>
          </ac:spMkLst>
        </pc:spChg>
        <pc:spChg chg="add mod">
          <ac:chgData name="Marcio Monteiro" userId="aef6e9f59deaac01" providerId="LiveId" clId="{832625A1-43B7-4255-BD41-340F4AB960D3}" dt="2023-02-07T14:29:13.218" v="876" actId="1076"/>
          <ac:spMkLst>
            <pc:docMk/>
            <pc:sldMk cId="264827435" sldId="260"/>
            <ac:spMk id="12" creationId="{7B5DA096-7E07-D0A4-003D-18990F850C3E}"/>
          </ac:spMkLst>
        </pc:spChg>
        <pc:spChg chg="add mod">
          <ac:chgData name="Marcio Monteiro" userId="aef6e9f59deaac01" providerId="LiveId" clId="{832625A1-43B7-4255-BD41-340F4AB960D3}" dt="2023-02-07T14:29:13.218" v="876" actId="1076"/>
          <ac:spMkLst>
            <pc:docMk/>
            <pc:sldMk cId="264827435" sldId="260"/>
            <ac:spMk id="13" creationId="{92357863-ECBE-D918-8A36-55F6051D5C15}"/>
          </ac:spMkLst>
        </pc:spChg>
        <pc:spChg chg="add mod">
          <ac:chgData name="Marcio Monteiro" userId="aef6e9f59deaac01" providerId="LiveId" clId="{832625A1-43B7-4255-BD41-340F4AB960D3}" dt="2023-02-07T14:29:18.594" v="878" actId="1076"/>
          <ac:spMkLst>
            <pc:docMk/>
            <pc:sldMk cId="264827435" sldId="260"/>
            <ac:spMk id="14" creationId="{D2F34064-75DA-360E-F69B-F0E7932F2116}"/>
          </ac:spMkLst>
        </pc:spChg>
        <pc:spChg chg="add mod">
          <ac:chgData name="Marcio Monteiro" userId="aef6e9f59deaac01" providerId="LiveId" clId="{832625A1-43B7-4255-BD41-340F4AB960D3}" dt="2023-02-07T14:29:18.594" v="878" actId="1076"/>
          <ac:spMkLst>
            <pc:docMk/>
            <pc:sldMk cId="264827435" sldId="260"/>
            <ac:spMk id="15" creationId="{432CA09E-B5BB-25F9-C6A7-1A3622B3D9DE}"/>
          </ac:spMkLst>
        </pc:spChg>
        <pc:spChg chg="add mod">
          <ac:chgData name="Marcio Monteiro" userId="aef6e9f59deaac01" providerId="LiveId" clId="{832625A1-43B7-4255-BD41-340F4AB960D3}" dt="2023-02-07T14:29:30.895" v="880" actId="1076"/>
          <ac:spMkLst>
            <pc:docMk/>
            <pc:sldMk cId="264827435" sldId="260"/>
            <ac:spMk id="16" creationId="{F66E77FE-6FAE-EFC3-5C0C-AA4F90E714F1}"/>
          </ac:spMkLst>
        </pc:spChg>
        <pc:spChg chg="add mod">
          <ac:chgData name="Marcio Monteiro" userId="aef6e9f59deaac01" providerId="LiveId" clId="{832625A1-43B7-4255-BD41-340F4AB960D3}" dt="2023-02-07T14:29:30.895" v="880" actId="1076"/>
          <ac:spMkLst>
            <pc:docMk/>
            <pc:sldMk cId="264827435" sldId="260"/>
            <ac:spMk id="17" creationId="{A412294B-B951-4AB6-0FD1-0567483C4820}"/>
          </ac:spMkLst>
        </pc:spChg>
        <pc:spChg chg="add mod">
          <ac:chgData name="Marcio Monteiro" userId="aef6e9f59deaac01" providerId="LiveId" clId="{832625A1-43B7-4255-BD41-340F4AB960D3}" dt="2023-02-07T14:29:55.984" v="887" actId="1037"/>
          <ac:spMkLst>
            <pc:docMk/>
            <pc:sldMk cId="264827435" sldId="260"/>
            <ac:spMk id="18" creationId="{49745B58-7309-F4EC-3B5C-EE38B94FEF7E}"/>
          </ac:spMkLst>
        </pc:spChg>
        <pc:spChg chg="add mod">
          <ac:chgData name="Marcio Monteiro" userId="aef6e9f59deaac01" providerId="LiveId" clId="{832625A1-43B7-4255-BD41-340F4AB960D3}" dt="2023-02-07T14:30:04.067" v="891" actId="1037"/>
          <ac:spMkLst>
            <pc:docMk/>
            <pc:sldMk cId="264827435" sldId="260"/>
            <ac:spMk id="19" creationId="{5E64763C-3C84-2053-4374-4AEE27E5FEE8}"/>
          </ac:spMkLst>
        </pc:spChg>
        <pc:spChg chg="add mod">
          <ac:chgData name="Marcio Monteiro" userId="aef6e9f59deaac01" providerId="LiveId" clId="{832625A1-43B7-4255-BD41-340F4AB960D3}" dt="2023-02-07T14:30:19.839" v="898" actId="207"/>
          <ac:spMkLst>
            <pc:docMk/>
            <pc:sldMk cId="264827435" sldId="260"/>
            <ac:spMk id="20" creationId="{391ACFAF-F644-76E4-284E-4C637A3F5CE8}"/>
          </ac:spMkLst>
        </pc:spChg>
        <pc:spChg chg="add mod">
          <ac:chgData name="Marcio Monteiro" userId="aef6e9f59deaac01" providerId="LiveId" clId="{832625A1-43B7-4255-BD41-340F4AB960D3}" dt="2023-02-07T14:30:32.826" v="901" actId="1076"/>
          <ac:spMkLst>
            <pc:docMk/>
            <pc:sldMk cId="264827435" sldId="260"/>
            <ac:spMk id="21" creationId="{49BCBF56-5420-7DC1-BAAC-7AA1C0989EFE}"/>
          </ac:spMkLst>
        </pc:spChg>
        <pc:spChg chg="add mod">
          <ac:chgData name="Marcio Monteiro" userId="aef6e9f59deaac01" providerId="LiveId" clId="{832625A1-43B7-4255-BD41-340F4AB960D3}" dt="2023-02-14T13:58:40.638" v="1116" actId="1076"/>
          <ac:spMkLst>
            <pc:docMk/>
            <pc:sldMk cId="264827435" sldId="260"/>
            <ac:spMk id="22" creationId="{2EFBBD28-59FA-92C8-9649-61BAE6AA921A}"/>
          </ac:spMkLst>
        </pc:spChg>
        <pc:spChg chg="add mod">
          <ac:chgData name="Marcio Monteiro" userId="aef6e9f59deaac01" providerId="LiveId" clId="{832625A1-43B7-4255-BD41-340F4AB960D3}" dt="2023-02-14T13:58:40.638" v="1116" actId="1076"/>
          <ac:spMkLst>
            <pc:docMk/>
            <pc:sldMk cId="264827435" sldId="260"/>
            <ac:spMk id="23" creationId="{63F73893-2599-0A1B-C02E-65631D9C4F20}"/>
          </ac:spMkLst>
        </pc:spChg>
        <pc:spChg chg="add mod">
          <ac:chgData name="Marcio Monteiro" userId="aef6e9f59deaac01" providerId="LiveId" clId="{832625A1-43B7-4255-BD41-340F4AB960D3}" dt="2023-02-14T13:58:40.638" v="1116" actId="1076"/>
          <ac:spMkLst>
            <pc:docMk/>
            <pc:sldMk cId="264827435" sldId="260"/>
            <ac:spMk id="24" creationId="{AB8B1E8C-397F-FF32-74D7-170863D4A698}"/>
          </ac:spMkLst>
        </pc:spChg>
        <pc:picChg chg="add del mod">
          <ac:chgData name="Marcio Monteiro" userId="aef6e9f59deaac01" providerId="LiveId" clId="{832625A1-43B7-4255-BD41-340F4AB960D3}" dt="2023-02-15T21:42:07.357" v="1156" actId="478"/>
          <ac:picMkLst>
            <pc:docMk/>
            <pc:sldMk cId="264827435" sldId="260"/>
            <ac:picMk id="2" creationId="{FAFB8AF8-6B7B-6602-A20D-A9E8DA6AAF17}"/>
          </ac:picMkLst>
        </pc:picChg>
        <pc:picChg chg="add del mod">
          <ac:chgData name="Marcio Monteiro" userId="aef6e9f59deaac01" providerId="LiveId" clId="{832625A1-43B7-4255-BD41-340F4AB960D3}" dt="2023-02-14T13:51:04.695" v="1091" actId="478"/>
          <ac:picMkLst>
            <pc:docMk/>
            <pc:sldMk cId="264827435" sldId="260"/>
            <ac:picMk id="5" creationId="{63B539AD-E249-3A79-B4A8-F09067DC86B7}"/>
          </ac:picMkLst>
        </pc:picChg>
        <pc:picChg chg="add mod">
          <ac:chgData name="Marcio Monteiro" userId="aef6e9f59deaac01" providerId="LiveId" clId="{832625A1-43B7-4255-BD41-340F4AB960D3}" dt="2023-02-15T21:44:31.685" v="1178" actId="170"/>
          <ac:picMkLst>
            <pc:docMk/>
            <pc:sldMk cId="264827435" sldId="260"/>
            <ac:picMk id="5" creationId="{F055A70A-337E-A7FA-E36E-4E7F483828A5}"/>
          </ac:picMkLst>
        </pc:picChg>
        <pc:picChg chg="add mod">
          <ac:chgData name="Marcio Monteiro" userId="aef6e9f59deaac01" providerId="LiveId" clId="{832625A1-43B7-4255-BD41-340F4AB960D3}" dt="2023-02-07T14:33:31.583" v="906" actId="167"/>
          <ac:picMkLst>
            <pc:docMk/>
            <pc:sldMk cId="264827435" sldId="260"/>
            <ac:picMk id="3074" creationId="{B70DB069-AA3D-C0C3-EFEE-9097A55309F9}"/>
          </ac:picMkLst>
        </pc:picChg>
      </pc:sldChg>
      <pc:sldChg chg="addSp delSp modSp new mod modTransition setBg modAnim">
        <pc:chgData name="Marcio Monteiro" userId="aef6e9f59deaac01" providerId="LiveId" clId="{832625A1-43B7-4255-BD41-340F4AB960D3}" dt="2023-02-15T22:46:39.132" v="1509"/>
        <pc:sldMkLst>
          <pc:docMk/>
          <pc:sldMk cId="1198645571" sldId="261"/>
        </pc:sldMkLst>
        <pc:spChg chg="add mod">
          <ac:chgData name="Marcio Monteiro" userId="aef6e9f59deaac01" providerId="LiveId" clId="{832625A1-43B7-4255-BD41-340F4AB960D3}" dt="2023-02-14T13:36:36.088" v="923" actId="1076"/>
          <ac:spMkLst>
            <pc:docMk/>
            <pc:sldMk cId="1198645571" sldId="261"/>
            <ac:spMk id="4" creationId="{1885289C-2AE8-C82E-82F6-26BBF4B1538A}"/>
          </ac:spMkLst>
        </pc:spChg>
        <pc:spChg chg="add mod">
          <ac:chgData name="Marcio Monteiro" userId="aef6e9f59deaac01" providerId="LiveId" clId="{832625A1-43B7-4255-BD41-340F4AB960D3}" dt="2023-02-14T13:36:36.088" v="923" actId="1076"/>
          <ac:spMkLst>
            <pc:docMk/>
            <pc:sldMk cId="1198645571" sldId="261"/>
            <ac:spMk id="5" creationId="{99EF675A-BCAB-C350-141B-3949A8A43A82}"/>
          </ac:spMkLst>
        </pc:spChg>
        <pc:spChg chg="add mod">
          <ac:chgData name="Marcio Monteiro" userId="aef6e9f59deaac01" providerId="LiveId" clId="{832625A1-43B7-4255-BD41-340F4AB960D3}" dt="2023-02-14T13:40:20.082" v="1057" actId="207"/>
          <ac:spMkLst>
            <pc:docMk/>
            <pc:sldMk cId="1198645571" sldId="261"/>
            <ac:spMk id="7" creationId="{3E42CB2A-7611-A93B-A118-BEC28EDC9B6B}"/>
          </ac:spMkLst>
        </pc:spChg>
        <pc:spChg chg="add mod">
          <ac:chgData name="Marcio Monteiro" userId="aef6e9f59deaac01" providerId="LiveId" clId="{832625A1-43B7-4255-BD41-340F4AB960D3}" dt="2023-02-14T13:38:59.643" v="1049" actId="1076"/>
          <ac:spMkLst>
            <pc:docMk/>
            <pc:sldMk cId="1198645571" sldId="261"/>
            <ac:spMk id="8" creationId="{963F4A5C-76AF-1654-B991-0D69AAF2BEA1}"/>
          </ac:spMkLst>
        </pc:spChg>
        <pc:spChg chg="add mod">
          <ac:chgData name="Marcio Monteiro" userId="aef6e9f59deaac01" providerId="LiveId" clId="{832625A1-43B7-4255-BD41-340F4AB960D3}" dt="2023-02-14T13:51:32.054" v="1097" actId="688"/>
          <ac:spMkLst>
            <pc:docMk/>
            <pc:sldMk cId="1198645571" sldId="261"/>
            <ac:spMk id="9" creationId="{6A4269F0-8BD6-1560-8993-50EAC95D09BA}"/>
          </ac:spMkLst>
        </pc:spChg>
        <pc:spChg chg="add mod">
          <ac:chgData name="Marcio Monteiro" userId="aef6e9f59deaac01" providerId="LiveId" clId="{832625A1-43B7-4255-BD41-340F4AB960D3}" dt="2023-02-14T13:57:28.287" v="1105" actId="1076"/>
          <ac:spMkLst>
            <pc:docMk/>
            <pc:sldMk cId="1198645571" sldId="261"/>
            <ac:spMk id="10" creationId="{66F63036-3C13-85A3-0DF3-63EE521EBA23}"/>
          </ac:spMkLst>
        </pc:spChg>
        <pc:spChg chg="add mod">
          <ac:chgData name="Marcio Monteiro" userId="aef6e9f59deaac01" providerId="LiveId" clId="{832625A1-43B7-4255-BD41-340F4AB960D3}" dt="2023-02-14T13:57:22.160" v="1104" actId="1076"/>
          <ac:spMkLst>
            <pc:docMk/>
            <pc:sldMk cId="1198645571" sldId="261"/>
            <ac:spMk id="11" creationId="{50370C6A-3E4E-38FC-EC16-6095CECDC584}"/>
          </ac:spMkLst>
        </pc:spChg>
        <pc:picChg chg="add mod">
          <ac:chgData name="Marcio Monteiro" userId="aef6e9f59deaac01" providerId="LiveId" clId="{832625A1-43B7-4255-BD41-340F4AB960D3}" dt="2023-02-14T13:40:35.656" v="1058" actId="14861"/>
          <ac:picMkLst>
            <pc:docMk/>
            <pc:sldMk cId="1198645571" sldId="261"/>
            <ac:picMk id="2" creationId="{DBD9EA05-74DF-8CD7-9633-980EE46B8CAE}"/>
          </ac:picMkLst>
        </pc:picChg>
        <pc:picChg chg="add del mod">
          <ac:chgData name="Marcio Monteiro" userId="aef6e9f59deaac01" providerId="LiveId" clId="{832625A1-43B7-4255-BD41-340F4AB960D3}" dt="2023-02-14T13:51:08.976" v="1092" actId="478"/>
          <ac:picMkLst>
            <pc:docMk/>
            <pc:sldMk cId="1198645571" sldId="261"/>
            <ac:picMk id="3" creationId="{690EA293-ED1C-2978-49BB-281A798173B0}"/>
          </ac:picMkLst>
        </pc:picChg>
        <pc:picChg chg="add mod">
          <ac:chgData name="Marcio Monteiro" userId="aef6e9f59deaac01" providerId="LiveId" clId="{832625A1-43B7-4255-BD41-340F4AB960D3}" dt="2023-02-14T13:38:03.589" v="1030" actId="1076"/>
          <ac:picMkLst>
            <pc:docMk/>
            <pc:sldMk cId="1198645571" sldId="261"/>
            <ac:picMk id="6" creationId="{D038E48F-25D4-2C49-D27E-3411DC60A0C9}"/>
          </ac:picMkLst>
        </pc:picChg>
      </pc:sldChg>
      <pc:sldChg chg="addSp delSp modSp add mod modTransition delAnim modAnim">
        <pc:chgData name="Marcio Monteiro" userId="aef6e9f59deaac01" providerId="LiveId" clId="{832625A1-43B7-4255-BD41-340F4AB960D3}" dt="2023-02-15T22:54:41.150" v="1590"/>
        <pc:sldMkLst>
          <pc:docMk/>
          <pc:sldMk cId="3314528942" sldId="262"/>
        </pc:sldMkLst>
        <pc:spChg chg="del">
          <ac:chgData name="Marcio Monteiro" userId="aef6e9f59deaac01" providerId="LiveId" clId="{832625A1-43B7-4255-BD41-340F4AB960D3}" dt="2023-02-14T13:46:31.690" v="1064" actId="478"/>
          <ac:spMkLst>
            <pc:docMk/>
            <pc:sldMk cId="3314528942" sldId="262"/>
            <ac:spMk id="3" creationId="{5B5CE0D7-7A5D-D695-6ADE-8EF4BC9A2922}"/>
          </ac:spMkLst>
        </pc:spChg>
        <pc:spChg chg="del">
          <ac:chgData name="Marcio Monteiro" userId="aef6e9f59deaac01" providerId="LiveId" clId="{832625A1-43B7-4255-BD41-340F4AB960D3}" dt="2023-02-14T13:46:33.397" v="1065" actId="478"/>
          <ac:spMkLst>
            <pc:docMk/>
            <pc:sldMk cId="3314528942" sldId="262"/>
            <ac:spMk id="4" creationId="{B60EED6C-4E61-353D-4A9A-324FDBD5B2E8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6" creationId="{37D287B4-794A-BD9B-1BFD-40F8C786570C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7" creationId="{4FC5EAD1-3043-C2B6-3A46-F440E3045457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8" creationId="{B20656B2-DD1E-D56F-7E3E-B67BA6EBA2F9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9" creationId="{05CC6EB2-2154-7542-7B7C-3C9CC649C3E8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10" creationId="{19F5F814-7391-AFC2-FBA0-A1760C9F9457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11" creationId="{8D681164-3550-7BDC-D96C-57A95CBD43B6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12" creationId="{7B5DA096-7E07-D0A4-003D-18990F850C3E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13" creationId="{92357863-ECBE-D918-8A36-55F6051D5C15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14" creationId="{D2F34064-75DA-360E-F69B-F0E7932F2116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15" creationId="{432CA09E-B5BB-25F9-C6A7-1A3622B3D9DE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16" creationId="{F66E77FE-6FAE-EFC3-5C0C-AA4F90E714F1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17" creationId="{A412294B-B951-4AB6-0FD1-0567483C4820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18" creationId="{49745B58-7309-F4EC-3B5C-EE38B94FEF7E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19" creationId="{5E64763C-3C84-2053-4374-4AEE27E5FEE8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20" creationId="{391ACFAF-F644-76E4-284E-4C637A3F5CE8}"/>
          </ac:spMkLst>
        </pc:spChg>
        <pc:spChg chg="del">
          <ac:chgData name="Marcio Monteiro" userId="aef6e9f59deaac01" providerId="LiveId" clId="{832625A1-43B7-4255-BD41-340F4AB960D3}" dt="2023-02-14T13:46:20.845" v="1060" actId="478"/>
          <ac:spMkLst>
            <pc:docMk/>
            <pc:sldMk cId="3314528942" sldId="262"/>
            <ac:spMk id="21" creationId="{49BCBF56-5420-7DC1-BAAC-7AA1C0989EFE}"/>
          </ac:spMkLst>
        </pc:spChg>
        <pc:spChg chg="add mod">
          <ac:chgData name="Marcio Monteiro" userId="aef6e9f59deaac01" providerId="LiveId" clId="{832625A1-43B7-4255-BD41-340F4AB960D3}" dt="2023-02-14T13:46:39.443" v="1066"/>
          <ac:spMkLst>
            <pc:docMk/>
            <pc:sldMk cId="3314528942" sldId="262"/>
            <ac:spMk id="23" creationId="{417C1401-0100-B54D-278C-7873477B0777}"/>
          </ac:spMkLst>
        </pc:spChg>
        <pc:spChg chg="add mod">
          <ac:chgData name="Marcio Monteiro" userId="aef6e9f59deaac01" providerId="LiveId" clId="{832625A1-43B7-4255-BD41-340F4AB960D3}" dt="2023-02-14T13:46:39.443" v="1066"/>
          <ac:spMkLst>
            <pc:docMk/>
            <pc:sldMk cId="3314528942" sldId="262"/>
            <ac:spMk id="24" creationId="{03259CFF-4EFE-D9B5-9967-FF92A1D69443}"/>
          </ac:spMkLst>
        </pc:spChg>
        <pc:spChg chg="add mod">
          <ac:chgData name="Marcio Monteiro" userId="aef6e9f59deaac01" providerId="LiveId" clId="{832625A1-43B7-4255-BD41-340F4AB960D3}" dt="2023-02-14T13:49:59.186" v="1083" actId="1076"/>
          <ac:spMkLst>
            <pc:docMk/>
            <pc:sldMk cId="3314528942" sldId="262"/>
            <ac:spMk id="25" creationId="{C8313B1E-F454-4A93-120E-738EE2B1C125}"/>
          </ac:spMkLst>
        </pc:spChg>
        <pc:spChg chg="add mod">
          <ac:chgData name="Marcio Monteiro" userId="aef6e9f59deaac01" providerId="LiveId" clId="{832625A1-43B7-4255-BD41-340F4AB960D3}" dt="2023-02-14T13:58:49.232" v="1118" actId="1076"/>
          <ac:spMkLst>
            <pc:docMk/>
            <pc:sldMk cId="3314528942" sldId="262"/>
            <ac:spMk id="27" creationId="{3E601E5D-AFAA-108F-C792-EEF3EAA97147}"/>
          </ac:spMkLst>
        </pc:spChg>
        <pc:spChg chg="add mod">
          <ac:chgData name="Marcio Monteiro" userId="aef6e9f59deaac01" providerId="LiveId" clId="{832625A1-43B7-4255-BD41-340F4AB960D3}" dt="2023-02-14T13:58:49.232" v="1118" actId="1076"/>
          <ac:spMkLst>
            <pc:docMk/>
            <pc:sldMk cId="3314528942" sldId="262"/>
            <ac:spMk id="28" creationId="{2E7AF072-4C69-DF1E-4552-F529185E4423}"/>
          </ac:spMkLst>
        </pc:spChg>
        <pc:spChg chg="add mod">
          <ac:chgData name="Marcio Monteiro" userId="aef6e9f59deaac01" providerId="LiveId" clId="{832625A1-43B7-4255-BD41-340F4AB960D3}" dt="2023-02-14T13:58:49.232" v="1118" actId="1076"/>
          <ac:spMkLst>
            <pc:docMk/>
            <pc:sldMk cId="3314528942" sldId="262"/>
            <ac:spMk id="29" creationId="{E7AB9CE8-8CCA-1942-37CF-B3480EC5F1B7}"/>
          </ac:spMkLst>
        </pc:spChg>
        <pc:picChg chg="del">
          <ac:chgData name="Marcio Monteiro" userId="aef6e9f59deaac01" providerId="LiveId" clId="{832625A1-43B7-4255-BD41-340F4AB960D3}" dt="2023-02-14T13:46:22.499" v="1061" actId="478"/>
          <ac:picMkLst>
            <pc:docMk/>
            <pc:sldMk cId="3314528942" sldId="262"/>
            <ac:picMk id="2" creationId="{FAFB8AF8-6B7B-6602-A20D-A9E8DA6AAF17}"/>
          </ac:picMkLst>
        </pc:picChg>
        <pc:picChg chg="del">
          <ac:chgData name="Marcio Monteiro" userId="aef6e9f59deaac01" providerId="LiveId" clId="{832625A1-43B7-4255-BD41-340F4AB960D3}" dt="2023-02-14T13:46:23.158" v="1062" actId="478"/>
          <ac:picMkLst>
            <pc:docMk/>
            <pc:sldMk cId="3314528942" sldId="262"/>
            <ac:picMk id="5" creationId="{63B539AD-E249-3A79-B4A8-F09067DC86B7}"/>
          </ac:picMkLst>
        </pc:picChg>
        <pc:picChg chg="add mod">
          <ac:chgData name="Marcio Monteiro" userId="aef6e9f59deaac01" providerId="LiveId" clId="{832625A1-43B7-4255-BD41-340F4AB960D3}" dt="2023-02-14T13:49:39.907" v="1081" actId="1076"/>
          <ac:picMkLst>
            <pc:docMk/>
            <pc:sldMk cId="3314528942" sldId="262"/>
            <ac:picMk id="22" creationId="{E106C56D-7025-4BDE-21D8-2811A4D4D9AC}"/>
          </ac:picMkLst>
        </pc:picChg>
        <pc:picChg chg="add del mod">
          <ac:chgData name="Marcio Monteiro" userId="aef6e9f59deaac01" providerId="LiveId" clId="{832625A1-43B7-4255-BD41-340F4AB960D3}" dt="2023-02-14T13:51:03.348" v="1090" actId="478"/>
          <ac:picMkLst>
            <pc:docMk/>
            <pc:sldMk cId="3314528942" sldId="262"/>
            <ac:picMk id="26" creationId="{8A1DC8CB-46EC-5A4E-4CE5-FA2849ECD211}"/>
          </ac:picMkLst>
        </pc:picChg>
        <pc:picChg chg="add mod">
          <ac:chgData name="Marcio Monteiro" userId="aef6e9f59deaac01" providerId="LiveId" clId="{832625A1-43B7-4255-BD41-340F4AB960D3}" dt="2023-02-14T13:49:37.890" v="1080" actId="1076"/>
          <ac:picMkLst>
            <pc:docMk/>
            <pc:sldMk cId="3314528942" sldId="262"/>
            <ac:picMk id="1026" creationId="{534D9387-4316-14BC-A72D-19B4970F3A83}"/>
          </ac:picMkLst>
        </pc:picChg>
        <pc:picChg chg="mod">
          <ac:chgData name="Marcio Monteiro" userId="aef6e9f59deaac01" providerId="LiveId" clId="{832625A1-43B7-4255-BD41-340F4AB960D3}" dt="2023-02-14T13:46:58.131" v="1071" actId="1076"/>
          <ac:picMkLst>
            <pc:docMk/>
            <pc:sldMk cId="3314528942" sldId="262"/>
            <ac:picMk id="3074" creationId="{B70DB069-AA3D-C0C3-EFEE-9097A55309F9}"/>
          </ac:picMkLst>
        </pc:picChg>
      </pc:sldChg>
      <pc:sldChg chg="addSp delSp modSp new mod modTransition setBg modAnim">
        <pc:chgData name="Marcio Monteiro" userId="aef6e9f59deaac01" providerId="LiveId" clId="{832625A1-43B7-4255-BD41-340F4AB960D3}" dt="2023-02-15T22:51:04.241" v="1541"/>
        <pc:sldMkLst>
          <pc:docMk/>
          <pc:sldMk cId="2337307897" sldId="263"/>
        </pc:sldMkLst>
        <pc:spChg chg="add mod">
          <ac:chgData name="Marcio Monteiro" userId="aef6e9f59deaac01" providerId="LiveId" clId="{832625A1-43B7-4255-BD41-340F4AB960D3}" dt="2023-02-15T21:36:50.173" v="1121"/>
          <ac:spMkLst>
            <pc:docMk/>
            <pc:sldMk cId="2337307897" sldId="263"/>
            <ac:spMk id="3" creationId="{B1970117-8FDD-D50E-4345-11F70514C7E2}"/>
          </ac:spMkLst>
        </pc:spChg>
        <pc:spChg chg="add mod">
          <ac:chgData name="Marcio Monteiro" userId="aef6e9f59deaac01" providerId="LiveId" clId="{832625A1-43B7-4255-BD41-340F4AB960D3}" dt="2023-02-15T21:36:50.173" v="1121"/>
          <ac:spMkLst>
            <pc:docMk/>
            <pc:sldMk cId="2337307897" sldId="263"/>
            <ac:spMk id="4" creationId="{842DB309-C631-3FF0-37B0-E2911AC2E02B}"/>
          </ac:spMkLst>
        </pc:spChg>
        <pc:spChg chg="add mod">
          <ac:chgData name="Marcio Monteiro" userId="aef6e9f59deaac01" providerId="LiveId" clId="{832625A1-43B7-4255-BD41-340F4AB960D3}" dt="2023-02-15T21:36:50.173" v="1121"/>
          <ac:spMkLst>
            <pc:docMk/>
            <pc:sldMk cId="2337307897" sldId="263"/>
            <ac:spMk id="5" creationId="{CC851688-A3C9-7CF9-4B0A-3136ED543CF4}"/>
          </ac:spMkLst>
        </pc:spChg>
        <pc:spChg chg="add mod">
          <ac:chgData name="Marcio Monteiro" userId="aef6e9f59deaac01" providerId="LiveId" clId="{832625A1-43B7-4255-BD41-340F4AB960D3}" dt="2023-02-15T21:37:48.778" v="1132" actId="1076"/>
          <ac:spMkLst>
            <pc:docMk/>
            <pc:sldMk cId="2337307897" sldId="263"/>
            <ac:spMk id="8" creationId="{AA8588CC-3929-C7AF-6EB1-99A1A6BEC676}"/>
          </ac:spMkLst>
        </pc:spChg>
        <pc:spChg chg="add mod">
          <ac:chgData name="Marcio Monteiro" userId="aef6e9f59deaac01" providerId="LiveId" clId="{832625A1-43B7-4255-BD41-340F4AB960D3}" dt="2023-02-15T21:37:48.778" v="1132" actId="1076"/>
          <ac:spMkLst>
            <pc:docMk/>
            <pc:sldMk cId="2337307897" sldId="263"/>
            <ac:spMk id="9" creationId="{133AF344-9822-20B4-8B92-BB55AA47CC25}"/>
          </ac:spMkLst>
        </pc:spChg>
        <pc:spChg chg="add mod">
          <ac:chgData name="Marcio Monteiro" userId="aef6e9f59deaac01" providerId="LiveId" clId="{832625A1-43B7-4255-BD41-340F4AB960D3}" dt="2023-02-15T21:37:48.778" v="1132" actId="1076"/>
          <ac:spMkLst>
            <pc:docMk/>
            <pc:sldMk cId="2337307897" sldId="263"/>
            <ac:spMk id="10" creationId="{F8B9379B-FB9B-CB15-EF27-24C6DB9802DA}"/>
          </ac:spMkLst>
        </pc:spChg>
        <pc:spChg chg="add mod">
          <ac:chgData name="Marcio Monteiro" userId="aef6e9f59deaac01" providerId="LiveId" clId="{832625A1-43B7-4255-BD41-340F4AB960D3}" dt="2023-02-15T21:41:10.577" v="1154" actId="1076"/>
          <ac:spMkLst>
            <pc:docMk/>
            <pc:sldMk cId="2337307897" sldId="263"/>
            <ac:spMk id="11" creationId="{109BD9E6-53C1-926A-71D7-6E5D5C7DC494}"/>
          </ac:spMkLst>
        </pc:spChg>
        <pc:spChg chg="add mod">
          <ac:chgData name="Marcio Monteiro" userId="aef6e9f59deaac01" providerId="LiveId" clId="{832625A1-43B7-4255-BD41-340F4AB960D3}" dt="2023-02-15T21:41:10.577" v="1154" actId="1076"/>
          <ac:spMkLst>
            <pc:docMk/>
            <pc:sldMk cId="2337307897" sldId="263"/>
            <ac:spMk id="12" creationId="{4FBD3346-1A02-E071-288D-48B95CAB483C}"/>
          </ac:spMkLst>
        </pc:spChg>
        <pc:picChg chg="add del mod">
          <ac:chgData name="Marcio Monteiro" userId="aef6e9f59deaac01" providerId="LiveId" clId="{832625A1-43B7-4255-BD41-340F4AB960D3}" dt="2023-02-15T21:37:11.304" v="1123" actId="478"/>
          <ac:picMkLst>
            <pc:docMk/>
            <pc:sldMk cId="2337307897" sldId="263"/>
            <ac:picMk id="2" creationId="{4CFB9431-D242-27B8-9AF6-8FE1E8BAF3B1}"/>
          </ac:picMkLst>
        </pc:picChg>
        <pc:picChg chg="add mod">
          <ac:chgData name="Marcio Monteiro" userId="aef6e9f59deaac01" providerId="LiveId" clId="{832625A1-43B7-4255-BD41-340F4AB960D3}" dt="2023-02-15T21:37:28.087" v="1126" actId="1076"/>
          <ac:picMkLst>
            <pc:docMk/>
            <pc:sldMk cId="2337307897" sldId="263"/>
            <ac:picMk id="6" creationId="{CE4D4A1B-49AF-8869-B85C-C491368079B9}"/>
          </ac:picMkLst>
        </pc:picChg>
        <pc:picChg chg="add mod">
          <ac:chgData name="Marcio Monteiro" userId="aef6e9f59deaac01" providerId="LiveId" clId="{832625A1-43B7-4255-BD41-340F4AB960D3}" dt="2023-02-15T21:37:37.303" v="1130" actId="1076"/>
          <ac:picMkLst>
            <pc:docMk/>
            <pc:sldMk cId="2337307897" sldId="263"/>
            <ac:picMk id="7" creationId="{38F2780D-3FEA-76AA-B380-231E67C96E33}"/>
          </ac:picMkLst>
        </pc:picChg>
        <pc:picChg chg="add mod">
          <ac:chgData name="Marcio Monteiro" userId="aef6e9f59deaac01" providerId="LiveId" clId="{832625A1-43B7-4255-BD41-340F4AB960D3}" dt="2023-02-15T22:02:27.507" v="1243" actId="167"/>
          <ac:picMkLst>
            <pc:docMk/>
            <pc:sldMk cId="2337307897" sldId="263"/>
            <ac:picMk id="13" creationId="{32C535A7-89DB-96C1-59F8-CA6C85787B05}"/>
          </ac:picMkLst>
        </pc:picChg>
      </pc:sldChg>
      <pc:sldChg chg="addSp delSp modSp add mod ord modTransition delAnim modAnim">
        <pc:chgData name="Marcio Monteiro" userId="aef6e9f59deaac01" providerId="LiveId" clId="{832625A1-43B7-4255-BD41-340F4AB960D3}" dt="2023-02-15T22:55:50.880" v="1608"/>
        <pc:sldMkLst>
          <pc:docMk/>
          <pc:sldMk cId="2384433698" sldId="264"/>
        </pc:sldMkLst>
        <pc:spChg chg="add mod">
          <ac:chgData name="Marcio Monteiro" userId="aef6e9f59deaac01" providerId="LiveId" clId="{832625A1-43B7-4255-BD41-340F4AB960D3}" dt="2023-02-15T21:48:42.122" v="1209" actId="1076"/>
          <ac:spMkLst>
            <pc:docMk/>
            <pc:sldMk cId="2384433698" sldId="264"/>
            <ac:spMk id="2" creationId="{C348FA78-B010-57DF-9CE3-6420F870145A}"/>
          </ac:spMkLst>
        </pc:spChg>
        <pc:spChg chg="mod">
          <ac:chgData name="Marcio Monteiro" userId="aef6e9f59deaac01" providerId="LiveId" clId="{832625A1-43B7-4255-BD41-340F4AB960D3}" dt="2023-02-15T21:45:20.349" v="1187" actId="1076"/>
          <ac:spMkLst>
            <pc:docMk/>
            <pc:sldMk cId="2384433698" sldId="264"/>
            <ac:spMk id="7" creationId="{4FC5EAD1-3043-C2B6-3A46-F440E3045457}"/>
          </ac:spMkLst>
        </pc:spChg>
        <pc:spChg chg="mod">
          <ac:chgData name="Marcio Monteiro" userId="aef6e9f59deaac01" providerId="LiveId" clId="{832625A1-43B7-4255-BD41-340F4AB960D3}" dt="2023-02-15T21:45:52.110" v="1192" actId="1076"/>
          <ac:spMkLst>
            <pc:docMk/>
            <pc:sldMk cId="2384433698" sldId="264"/>
            <ac:spMk id="8" creationId="{B20656B2-DD1E-D56F-7E3E-B67BA6EBA2F9}"/>
          </ac:spMkLst>
        </pc:spChg>
        <pc:spChg chg="del">
          <ac:chgData name="Marcio Monteiro" userId="aef6e9f59deaac01" providerId="LiveId" clId="{832625A1-43B7-4255-BD41-340F4AB960D3}" dt="2023-02-15T21:44:17.963" v="1175" actId="478"/>
          <ac:spMkLst>
            <pc:docMk/>
            <pc:sldMk cId="2384433698" sldId="264"/>
            <ac:spMk id="9" creationId="{05CC6EB2-2154-7542-7B7C-3C9CC649C3E8}"/>
          </ac:spMkLst>
        </pc:spChg>
        <pc:spChg chg="mod">
          <ac:chgData name="Marcio Monteiro" userId="aef6e9f59deaac01" providerId="LiveId" clId="{832625A1-43B7-4255-BD41-340F4AB960D3}" dt="2023-02-15T21:45:33.947" v="1189" actId="1076"/>
          <ac:spMkLst>
            <pc:docMk/>
            <pc:sldMk cId="2384433698" sldId="264"/>
            <ac:spMk id="10" creationId="{19F5F814-7391-AFC2-FBA0-A1760C9F9457}"/>
          </ac:spMkLst>
        </pc:spChg>
        <pc:spChg chg="mod">
          <ac:chgData name="Marcio Monteiro" userId="aef6e9f59deaac01" providerId="LiveId" clId="{832625A1-43B7-4255-BD41-340F4AB960D3}" dt="2023-02-15T21:45:41.887" v="1190" actId="404"/>
          <ac:spMkLst>
            <pc:docMk/>
            <pc:sldMk cId="2384433698" sldId="264"/>
            <ac:spMk id="11" creationId="{8D681164-3550-7BDC-D96C-57A95CBD43B6}"/>
          </ac:spMkLst>
        </pc:spChg>
        <pc:spChg chg="mod">
          <ac:chgData name="Marcio Monteiro" userId="aef6e9f59deaac01" providerId="LiveId" clId="{832625A1-43B7-4255-BD41-340F4AB960D3}" dt="2023-02-15T21:45:27.282" v="1188" actId="1076"/>
          <ac:spMkLst>
            <pc:docMk/>
            <pc:sldMk cId="2384433698" sldId="264"/>
            <ac:spMk id="12" creationId="{7B5DA096-7E07-D0A4-003D-18990F850C3E}"/>
          </ac:spMkLst>
        </pc:spChg>
        <pc:spChg chg="mod">
          <ac:chgData name="Marcio Monteiro" userId="aef6e9f59deaac01" providerId="LiveId" clId="{832625A1-43B7-4255-BD41-340F4AB960D3}" dt="2023-02-15T21:45:45.492" v="1191" actId="404"/>
          <ac:spMkLst>
            <pc:docMk/>
            <pc:sldMk cId="2384433698" sldId="264"/>
            <ac:spMk id="13" creationId="{92357863-ECBE-D918-8A36-55F6051D5C15}"/>
          </ac:spMkLst>
        </pc:spChg>
        <pc:spChg chg="mod">
          <ac:chgData name="Marcio Monteiro" userId="aef6e9f59deaac01" providerId="LiveId" clId="{832625A1-43B7-4255-BD41-340F4AB960D3}" dt="2023-02-15T21:46:08.052" v="1195" actId="1076"/>
          <ac:spMkLst>
            <pc:docMk/>
            <pc:sldMk cId="2384433698" sldId="264"/>
            <ac:spMk id="14" creationId="{D2F34064-75DA-360E-F69B-F0E7932F2116}"/>
          </ac:spMkLst>
        </pc:spChg>
        <pc:spChg chg="mod">
          <ac:chgData name="Marcio Monteiro" userId="aef6e9f59deaac01" providerId="LiveId" clId="{832625A1-43B7-4255-BD41-340F4AB960D3}" dt="2023-02-15T21:46:08.052" v="1195" actId="1076"/>
          <ac:spMkLst>
            <pc:docMk/>
            <pc:sldMk cId="2384433698" sldId="264"/>
            <ac:spMk id="15" creationId="{432CA09E-B5BB-25F9-C6A7-1A3622B3D9DE}"/>
          </ac:spMkLst>
        </pc:spChg>
        <pc:spChg chg="del mod">
          <ac:chgData name="Marcio Monteiro" userId="aef6e9f59deaac01" providerId="LiveId" clId="{832625A1-43B7-4255-BD41-340F4AB960D3}" dt="2023-02-15T21:44:38.153" v="1181" actId="478"/>
          <ac:spMkLst>
            <pc:docMk/>
            <pc:sldMk cId="2384433698" sldId="264"/>
            <ac:spMk id="16" creationId="{F66E77FE-6FAE-EFC3-5C0C-AA4F90E714F1}"/>
          </ac:spMkLst>
        </pc:spChg>
        <pc:spChg chg="del">
          <ac:chgData name="Marcio Monteiro" userId="aef6e9f59deaac01" providerId="LiveId" clId="{832625A1-43B7-4255-BD41-340F4AB960D3}" dt="2023-02-15T21:44:39.583" v="1182" actId="478"/>
          <ac:spMkLst>
            <pc:docMk/>
            <pc:sldMk cId="2384433698" sldId="264"/>
            <ac:spMk id="17" creationId="{A412294B-B951-4AB6-0FD1-0567483C4820}"/>
          </ac:spMkLst>
        </pc:spChg>
        <pc:spChg chg="del">
          <ac:chgData name="Marcio Monteiro" userId="aef6e9f59deaac01" providerId="LiveId" clId="{832625A1-43B7-4255-BD41-340F4AB960D3}" dt="2023-02-15T21:46:10.960" v="1196" actId="478"/>
          <ac:spMkLst>
            <pc:docMk/>
            <pc:sldMk cId="2384433698" sldId="264"/>
            <ac:spMk id="18" creationId="{49745B58-7309-F4EC-3B5C-EE38B94FEF7E}"/>
          </ac:spMkLst>
        </pc:spChg>
        <pc:spChg chg="del mod">
          <ac:chgData name="Marcio Monteiro" userId="aef6e9f59deaac01" providerId="LiveId" clId="{832625A1-43B7-4255-BD41-340F4AB960D3}" dt="2023-02-15T21:46:12.614" v="1197" actId="478"/>
          <ac:spMkLst>
            <pc:docMk/>
            <pc:sldMk cId="2384433698" sldId="264"/>
            <ac:spMk id="19" creationId="{5E64763C-3C84-2053-4374-4AEE27E5FEE8}"/>
          </ac:spMkLst>
        </pc:spChg>
        <pc:spChg chg="del mod">
          <ac:chgData name="Marcio Monteiro" userId="aef6e9f59deaac01" providerId="LiveId" clId="{832625A1-43B7-4255-BD41-340F4AB960D3}" dt="2023-02-15T21:46:14.828" v="1198" actId="478"/>
          <ac:spMkLst>
            <pc:docMk/>
            <pc:sldMk cId="2384433698" sldId="264"/>
            <ac:spMk id="20" creationId="{391ACFAF-F644-76E4-284E-4C637A3F5CE8}"/>
          </ac:spMkLst>
        </pc:spChg>
        <pc:spChg chg="del">
          <ac:chgData name="Marcio Monteiro" userId="aef6e9f59deaac01" providerId="LiveId" clId="{832625A1-43B7-4255-BD41-340F4AB960D3}" dt="2023-02-15T21:44:16.596" v="1174" actId="478"/>
          <ac:spMkLst>
            <pc:docMk/>
            <pc:sldMk cId="2384433698" sldId="264"/>
            <ac:spMk id="21" creationId="{49BCBF56-5420-7DC1-BAAC-7AA1C0989EFE}"/>
          </ac:spMkLst>
        </pc:spChg>
        <pc:spChg chg="add mod">
          <ac:chgData name="Marcio Monteiro" userId="aef6e9f59deaac01" providerId="LiveId" clId="{832625A1-43B7-4255-BD41-340F4AB960D3}" dt="2023-02-15T21:48:51.882" v="1211" actId="1076"/>
          <ac:spMkLst>
            <pc:docMk/>
            <pc:sldMk cId="2384433698" sldId="264"/>
            <ac:spMk id="25" creationId="{CCDAB8E2-32B7-1E45-C4A1-48E365D0B754}"/>
          </ac:spMkLst>
        </pc:spChg>
        <pc:spChg chg="add mod">
          <ac:chgData name="Marcio Monteiro" userId="aef6e9f59deaac01" providerId="LiveId" clId="{832625A1-43B7-4255-BD41-340F4AB960D3}" dt="2023-02-15T21:48:58.839" v="1214" actId="1076"/>
          <ac:spMkLst>
            <pc:docMk/>
            <pc:sldMk cId="2384433698" sldId="264"/>
            <ac:spMk id="26" creationId="{AE48DD66-C68E-633F-4A68-B67248042A98}"/>
          </ac:spMkLst>
        </pc:spChg>
        <pc:spChg chg="add mod">
          <ac:chgData name="Marcio Monteiro" userId="aef6e9f59deaac01" providerId="LiveId" clId="{832625A1-43B7-4255-BD41-340F4AB960D3}" dt="2023-02-15T21:49:05.491" v="1216" actId="1076"/>
          <ac:spMkLst>
            <pc:docMk/>
            <pc:sldMk cId="2384433698" sldId="264"/>
            <ac:spMk id="27" creationId="{26CB076D-0918-B6BE-D440-476B24B97DE3}"/>
          </ac:spMkLst>
        </pc:spChg>
        <pc:picChg chg="mod">
          <ac:chgData name="Marcio Monteiro" userId="aef6e9f59deaac01" providerId="LiveId" clId="{832625A1-43B7-4255-BD41-340F4AB960D3}" dt="2023-02-15T21:44:34.201" v="1179" actId="170"/>
          <ac:picMkLst>
            <pc:docMk/>
            <pc:sldMk cId="2384433698" sldId="264"/>
            <ac:picMk id="5" creationId="{F055A70A-337E-A7FA-E36E-4E7F483828A5}"/>
          </ac:picMkLst>
        </pc:picChg>
        <pc:picChg chg="add mod">
          <ac:chgData name="Marcio Monteiro" userId="aef6e9f59deaac01" providerId="LiveId" clId="{832625A1-43B7-4255-BD41-340F4AB960D3}" dt="2023-02-15T21:46:49.721" v="1201" actId="1076"/>
          <ac:picMkLst>
            <pc:docMk/>
            <pc:sldMk cId="2384433698" sldId="264"/>
            <ac:picMk id="1026" creationId="{61A60714-2EBC-B565-5D1F-C6EA8A425581}"/>
          </ac:picMkLst>
        </pc:picChg>
        <pc:picChg chg="add mod">
          <ac:chgData name="Marcio Monteiro" userId="aef6e9f59deaac01" providerId="LiveId" clId="{832625A1-43B7-4255-BD41-340F4AB960D3}" dt="2023-02-15T21:47:46.476" v="1204" actId="1076"/>
          <ac:picMkLst>
            <pc:docMk/>
            <pc:sldMk cId="2384433698" sldId="264"/>
            <ac:picMk id="1028" creationId="{4C3C8436-E20C-5D9A-0155-3527AF8083D8}"/>
          </ac:picMkLst>
        </pc:picChg>
        <pc:picChg chg="add mod">
          <ac:chgData name="Marcio Monteiro" userId="aef6e9f59deaac01" providerId="LiveId" clId="{832625A1-43B7-4255-BD41-340F4AB960D3}" dt="2023-02-15T21:54:27.445" v="1217"/>
          <ac:picMkLst>
            <pc:docMk/>
            <pc:sldMk cId="2384433698" sldId="264"/>
            <ac:picMk id="1030" creationId="{BAFF44D6-CBA0-7FE3-9847-7D14D6E1A62A}"/>
          </ac:picMkLst>
        </pc:picChg>
      </pc:sldChg>
      <pc:sldChg chg="addSp delSp modSp add mod ord modTransition delAnim modAnim">
        <pc:chgData name="Marcio Monteiro" userId="aef6e9f59deaac01" providerId="LiveId" clId="{832625A1-43B7-4255-BD41-340F4AB960D3}" dt="2023-02-15T22:56:44.636" v="1620"/>
        <pc:sldMkLst>
          <pc:docMk/>
          <pc:sldMk cId="4166828763" sldId="265"/>
        </pc:sldMkLst>
        <pc:spChg chg="add mod">
          <ac:chgData name="Marcio Monteiro" userId="aef6e9f59deaac01" providerId="LiveId" clId="{832625A1-43B7-4255-BD41-340F4AB960D3}" dt="2023-02-15T21:55:36.751" v="1224" actId="1076"/>
          <ac:spMkLst>
            <pc:docMk/>
            <pc:sldMk cId="4166828763" sldId="265"/>
            <ac:spMk id="2" creationId="{6FDB4CFC-1A33-15F3-44EC-8CDB9A95E037}"/>
          </ac:spMkLst>
        </pc:spChg>
        <pc:spChg chg="add mod">
          <ac:chgData name="Marcio Monteiro" userId="aef6e9f59deaac01" providerId="LiveId" clId="{832625A1-43B7-4255-BD41-340F4AB960D3}" dt="2023-02-15T21:55:51.675" v="1225" actId="1076"/>
          <ac:spMkLst>
            <pc:docMk/>
            <pc:sldMk cId="4166828763" sldId="265"/>
            <ac:spMk id="3" creationId="{C12428A3-91E5-1467-F9D1-D996E7A91AF5}"/>
          </ac:spMkLst>
        </pc:spChg>
        <pc:spChg chg="add mod">
          <ac:chgData name="Marcio Monteiro" userId="aef6e9f59deaac01" providerId="LiveId" clId="{832625A1-43B7-4255-BD41-340F4AB960D3}" dt="2023-02-15T21:56:10.766" v="1232" actId="6549"/>
          <ac:spMkLst>
            <pc:docMk/>
            <pc:sldMk cId="4166828763" sldId="265"/>
            <ac:spMk id="4" creationId="{B9100713-2002-2762-6D00-5EB25A1F08A5}"/>
          </ac:spMkLst>
        </pc:spChg>
        <pc:spChg chg="add mod">
          <ac:chgData name="Marcio Monteiro" userId="aef6e9f59deaac01" providerId="LiveId" clId="{832625A1-43B7-4255-BD41-340F4AB960D3}" dt="2023-02-15T21:56:29.130" v="1234" actId="1076"/>
          <ac:spMkLst>
            <pc:docMk/>
            <pc:sldMk cId="4166828763" sldId="265"/>
            <ac:spMk id="6" creationId="{4FC36A47-098D-1855-9CCD-20402E8CFB3A}"/>
          </ac:spMkLst>
        </pc:spChg>
        <pc:spChg chg="add mod">
          <ac:chgData name="Marcio Monteiro" userId="aef6e9f59deaac01" providerId="LiveId" clId="{832625A1-43B7-4255-BD41-340F4AB960D3}" dt="2023-02-15T21:56:38.594" v="1236" actId="1076"/>
          <ac:spMkLst>
            <pc:docMk/>
            <pc:sldMk cId="4166828763" sldId="265"/>
            <ac:spMk id="8" creationId="{CDC32E2E-E95E-6A33-DC2C-45945B956C2D}"/>
          </ac:spMkLst>
        </pc:spChg>
        <pc:spChg chg="add mod">
          <ac:chgData name="Marcio Monteiro" userId="aef6e9f59deaac01" providerId="LiveId" clId="{832625A1-43B7-4255-BD41-340F4AB960D3}" dt="2023-02-15T21:56:38.594" v="1236" actId="1076"/>
          <ac:spMkLst>
            <pc:docMk/>
            <pc:sldMk cId="4166828763" sldId="265"/>
            <ac:spMk id="9" creationId="{D0F1389C-D3A0-B254-2117-A4D1FB477ED8}"/>
          </ac:spMkLst>
        </pc:spChg>
        <pc:spChg chg="add mod">
          <ac:chgData name="Marcio Monteiro" userId="aef6e9f59deaac01" providerId="LiveId" clId="{832625A1-43B7-4255-BD41-340F4AB960D3}" dt="2023-02-15T21:57:04.642" v="1241" actId="1076"/>
          <ac:spMkLst>
            <pc:docMk/>
            <pc:sldMk cId="4166828763" sldId="265"/>
            <ac:spMk id="10" creationId="{80663AA2-F894-2623-9F91-5118706F8F2A}"/>
          </ac:spMkLst>
        </pc:spChg>
        <pc:spChg chg="add mod">
          <ac:chgData name="Marcio Monteiro" userId="aef6e9f59deaac01" providerId="LiveId" clId="{832625A1-43B7-4255-BD41-340F4AB960D3}" dt="2023-02-15T21:57:04.642" v="1241" actId="1076"/>
          <ac:spMkLst>
            <pc:docMk/>
            <pc:sldMk cId="4166828763" sldId="265"/>
            <ac:spMk id="11" creationId="{6728ED51-9B40-02A5-F7CD-63E072004141}"/>
          </ac:spMkLst>
        </pc:spChg>
        <pc:spChg chg="add mod">
          <ac:chgData name="Marcio Monteiro" userId="aef6e9f59deaac01" providerId="LiveId" clId="{832625A1-43B7-4255-BD41-340F4AB960D3}" dt="2023-02-15T21:57:04.642" v="1241" actId="1076"/>
          <ac:spMkLst>
            <pc:docMk/>
            <pc:sldMk cId="4166828763" sldId="265"/>
            <ac:spMk id="12" creationId="{332752AC-2243-02DC-0A1F-589BF73C815B}"/>
          </ac:spMkLst>
        </pc:spChg>
        <pc:spChg chg="add mod">
          <ac:chgData name="Marcio Monteiro" userId="aef6e9f59deaac01" providerId="LiveId" clId="{832625A1-43B7-4255-BD41-340F4AB960D3}" dt="2023-02-15T21:57:04.642" v="1241" actId="1076"/>
          <ac:spMkLst>
            <pc:docMk/>
            <pc:sldMk cId="4166828763" sldId="265"/>
            <ac:spMk id="13" creationId="{144CA169-47D4-25DE-6C3D-AAACEDC00070}"/>
          </ac:spMkLst>
        </pc:spChg>
        <pc:spChg chg="del">
          <ac:chgData name="Marcio Monteiro" userId="aef6e9f59deaac01" providerId="LiveId" clId="{832625A1-43B7-4255-BD41-340F4AB960D3}" dt="2023-02-15T21:55:15.598" v="1222" actId="478"/>
          <ac:spMkLst>
            <pc:docMk/>
            <pc:sldMk cId="4166828763" sldId="265"/>
            <ac:spMk id="25" creationId="{C8313B1E-F454-4A93-120E-738EE2B1C125}"/>
          </ac:spMkLst>
        </pc:spChg>
        <pc:spChg chg="mod">
          <ac:chgData name="Marcio Monteiro" userId="aef6e9f59deaac01" providerId="LiveId" clId="{832625A1-43B7-4255-BD41-340F4AB960D3}" dt="2023-02-15T21:56:41.485" v="1237" actId="1076"/>
          <ac:spMkLst>
            <pc:docMk/>
            <pc:sldMk cId="4166828763" sldId="265"/>
            <ac:spMk id="27" creationId="{3E601E5D-AFAA-108F-C792-EEF3EAA97147}"/>
          </ac:spMkLst>
        </pc:spChg>
        <pc:spChg chg="mod">
          <ac:chgData name="Marcio Monteiro" userId="aef6e9f59deaac01" providerId="LiveId" clId="{832625A1-43B7-4255-BD41-340F4AB960D3}" dt="2023-02-15T21:56:54.505" v="1239" actId="1076"/>
          <ac:spMkLst>
            <pc:docMk/>
            <pc:sldMk cId="4166828763" sldId="265"/>
            <ac:spMk id="28" creationId="{2E7AF072-4C69-DF1E-4552-F529185E4423}"/>
          </ac:spMkLst>
        </pc:spChg>
        <pc:spChg chg="mod">
          <ac:chgData name="Marcio Monteiro" userId="aef6e9f59deaac01" providerId="LiveId" clId="{832625A1-43B7-4255-BD41-340F4AB960D3}" dt="2023-02-15T21:56:45.446" v="1238" actId="1076"/>
          <ac:spMkLst>
            <pc:docMk/>
            <pc:sldMk cId="4166828763" sldId="265"/>
            <ac:spMk id="29" creationId="{E7AB9CE8-8CCA-1942-37CF-B3480EC5F1B7}"/>
          </ac:spMkLst>
        </pc:spChg>
        <pc:picChg chg="add mod">
          <ac:chgData name="Marcio Monteiro" userId="aef6e9f59deaac01" providerId="LiveId" clId="{832625A1-43B7-4255-BD41-340F4AB960D3}" dt="2023-02-15T21:55:36.751" v="1224" actId="1076"/>
          <ac:picMkLst>
            <pc:docMk/>
            <pc:sldMk cId="4166828763" sldId="265"/>
            <ac:picMk id="5" creationId="{5F2EDD95-00EA-D664-5F27-D7ACF5954CED}"/>
          </ac:picMkLst>
        </pc:picChg>
        <pc:picChg chg="add mod">
          <ac:chgData name="Marcio Monteiro" userId="aef6e9f59deaac01" providerId="LiveId" clId="{832625A1-43B7-4255-BD41-340F4AB960D3}" dt="2023-02-15T21:56:29.130" v="1234" actId="1076"/>
          <ac:picMkLst>
            <pc:docMk/>
            <pc:sldMk cId="4166828763" sldId="265"/>
            <ac:picMk id="7" creationId="{F30DCE2F-41F2-AF49-FB01-B17980C83B38}"/>
          </ac:picMkLst>
        </pc:picChg>
        <pc:picChg chg="del">
          <ac:chgData name="Marcio Monteiro" userId="aef6e9f59deaac01" providerId="LiveId" clId="{832625A1-43B7-4255-BD41-340F4AB960D3}" dt="2023-02-15T21:55:07.404" v="1221" actId="478"/>
          <ac:picMkLst>
            <pc:docMk/>
            <pc:sldMk cId="4166828763" sldId="265"/>
            <ac:picMk id="1026" creationId="{534D9387-4316-14BC-A72D-19B4970F3A83}"/>
          </ac:picMkLst>
        </pc:picChg>
      </pc:sldChg>
      <pc:sldChg chg="addSp delSp modSp add mod ord modTransition delAnim modAnim">
        <pc:chgData name="Marcio Monteiro" userId="aef6e9f59deaac01" providerId="LiveId" clId="{832625A1-43B7-4255-BD41-340F4AB960D3}" dt="2023-02-15T22:59:30.669" v="1658"/>
        <pc:sldMkLst>
          <pc:docMk/>
          <pc:sldMk cId="4002659071" sldId="266"/>
        </pc:sldMkLst>
        <pc:spChg chg="del">
          <ac:chgData name="Marcio Monteiro" userId="aef6e9f59deaac01" providerId="LiveId" clId="{832625A1-43B7-4255-BD41-340F4AB960D3}" dt="2023-02-15T22:03:43.705" v="1253" actId="478"/>
          <ac:spMkLst>
            <pc:docMk/>
            <pc:sldMk cId="4002659071" sldId="266"/>
            <ac:spMk id="6" creationId="{37D287B4-794A-BD9B-1BFD-40F8C786570C}"/>
          </ac:spMkLst>
        </pc:spChg>
        <pc:spChg chg="del">
          <ac:chgData name="Marcio Monteiro" userId="aef6e9f59deaac01" providerId="LiveId" clId="{832625A1-43B7-4255-BD41-340F4AB960D3}" dt="2023-02-15T22:03:37.996" v="1251" actId="478"/>
          <ac:spMkLst>
            <pc:docMk/>
            <pc:sldMk cId="4002659071" sldId="266"/>
            <ac:spMk id="7" creationId="{4FC5EAD1-3043-C2B6-3A46-F440E3045457}"/>
          </ac:spMkLst>
        </pc:spChg>
        <pc:spChg chg="del">
          <ac:chgData name="Marcio Monteiro" userId="aef6e9f59deaac01" providerId="LiveId" clId="{832625A1-43B7-4255-BD41-340F4AB960D3}" dt="2023-02-15T22:03:35.014" v="1249" actId="478"/>
          <ac:spMkLst>
            <pc:docMk/>
            <pc:sldMk cId="4002659071" sldId="266"/>
            <ac:spMk id="8" creationId="{B20656B2-DD1E-D56F-7E3E-B67BA6EBA2F9}"/>
          </ac:spMkLst>
        </pc:spChg>
        <pc:spChg chg="add mod">
          <ac:chgData name="Marcio Monteiro" userId="aef6e9f59deaac01" providerId="LiveId" clId="{832625A1-43B7-4255-BD41-340F4AB960D3}" dt="2023-02-15T22:04:16.573" v="1263" actId="571"/>
          <ac:spMkLst>
            <pc:docMk/>
            <pc:sldMk cId="4002659071" sldId="266"/>
            <ac:spMk id="9" creationId="{68F3780C-DB93-3D3A-6591-3E994AAF63E0}"/>
          </ac:spMkLst>
        </pc:spChg>
        <pc:spChg chg="mod">
          <ac:chgData name="Marcio Monteiro" userId="aef6e9f59deaac01" providerId="LiveId" clId="{832625A1-43B7-4255-BD41-340F4AB960D3}" dt="2023-02-15T22:04:27.546" v="1265" actId="1076"/>
          <ac:spMkLst>
            <pc:docMk/>
            <pc:sldMk cId="4002659071" sldId="266"/>
            <ac:spMk id="10" creationId="{19F5F814-7391-AFC2-FBA0-A1760C9F9457}"/>
          </ac:spMkLst>
        </pc:spChg>
        <pc:spChg chg="mod">
          <ac:chgData name="Marcio Monteiro" userId="aef6e9f59deaac01" providerId="LiveId" clId="{832625A1-43B7-4255-BD41-340F4AB960D3}" dt="2023-02-15T22:04:27.546" v="1265" actId="1076"/>
          <ac:spMkLst>
            <pc:docMk/>
            <pc:sldMk cId="4002659071" sldId="266"/>
            <ac:spMk id="11" creationId="{8D681164-3550-7BDC-D96C-57A95CBD43B6}"/>
          </ac:spMkLst>
        </pc:spChg>
        <pc:spChg chg="del mod">
          <ac:chgData name="Marcio Monteiro" userId="aef6e9f59deaac01" providerId="LiveId" clId="{832625A1-43B7-4255-BD41-340F4AB960D3}" dt="2023-02-15T22:04:30.049" v="1266" actId="478"/>
          <ac:spMkLst>
            <pc:docMk/>
            <pc:sldMk cId="4002659071" sldId="266"/>
            <ac:spMk id="12" creationId="{7B5DA096-7E07-D0A4-003D-18990F850C3E}"/>
          </ac:spMkLst>
        </pc:spChg>
        <pc:spChg chg="del mod">
          <ac:chgData name="Marcio Monteiro" userId="aef6e9f59deaac01" providerId="LiveId" clId="{832625A1-43B7-4255-BD41-340F4AB960D3}" dt="2023-02-15T22:04:31.173" v="1267" actId="478"/>
          <ac:spMkLst>
            <pc:docMk/>
            <pc:sldMk cId="4002659071" sldId="266"/>
            <ac:spMk id="13" creationId="{92357863-ECBE-D918-8A36-55F6051D5C15}"/>
          </ac:spMkLst>
        </pc:spChg>
        <pc:spChg chg="mod">
          <ac:chgData name="Marcio Monteiro" userId="aef6e9f59deaac01" providerId="LiveId" clId="{832625A1-43B7-4255-BD41-340F4AB960D3}" dt="2023-02-15T22:04:04.689" v="1261" actId="1076"/>
          <ac:spMkLst>
            <pc:docMk/>
            <pc:sldMk cId="4002659071" sldId="266"/>
            <ac:spMk id="14" creationId="{D2F34064-75DA-360E-F69B-F0E7932F2116}"/>
          </ac:spMkLst>
        </pc:spChg>
        <pc:spChg chg="mod">
          <ac:chgData name="Marcio Monteiro" userId="aef6e9f59deaac01" providerId="LiveId" clId="{832625A1-43B7-4255-BD41-340F4AB960D3}" dt="2023-02-15T22:04:04.689" v="1261" actId="1076"/>
          <ac:spMkLst>
            <pc:docMk/>
            <pc:sldMk cId="4002659071" sldId="266"/>
            <ac:spMk id="15" creationId="{432CA09E-B5BB-25F9-C6A7-1A3622B3D9DE}"/>
          </ac:spMkLst>
        </pc:spChg>
        <pc:spChg chg="add mod">
          <ac:chgData name="Marcio Monteiro" userId="aef6e9f59deaac01" providerId="LiveId" clId="{832625A1-43B7-4255-BD41-340F4AB960D3}" dt="2023-02-15T22:04:16.573" v="1263" actId="571"/>
          <ac:spMkLst>
            <pc:docMk/>
            <pc:sldMk cId="4002659071" sldId="266"/>
            <ac:spMk id="16" creationId="{C53F22AA-0786-18F6-F3FE-1EB3D0A17B10}"/>
          </ac:spMkLst>
        </pc:spChg>
        <pc:spChg chg="add mod">
          <ac:chgData name="Marcio Monteiro" userId="aef6e9f59deaac01" providerId="LiveId" clId="{832625A1-43B7-4255-BD41-340F4AB960D3}" dt="2023-02-15T22:04:21.212" v="1264" actId="571"/>
          <ac:spMkLst>
            <pc:docMk/>
            <pc:sldMk cId="4002659071" sldId="266"/>
            <ac:spMk id="17" creationId="{719DB892-E713-8E99-D428-61301896A10F}"/>
          </ac:spMkLst>
        </pc:spChg>
        <pc:spChg chg="add mod">
          <ac:chgData name="Marcio Monteiro" userId="aef6e9f59deaac01" providerId="LiveId" clId="{832625A1-43B7-4255-BD41-340F4AB960D3}" dt="2023-02-15T22:04:21.212" v="1264" actId="571"/>
          <ac:spMkLst>
            <pc:docMk/>
            <pc:sldMk cId="4002659071" sldId="266"/>
            <ac:spMk id="18" creationId="{67EB7F85-FB40-A04F-0FDC-4D334390F719}"/>
          </ac:spMkLst>
        </pc:spChg>
        <pc:picChg chg="del">
          <ac:chgData name="Marcio Monteiro" userId="aef6e9f59deaac01" providerId="LiveId" clId="{832625A1-43B7-4255-BD41-340F4AB960D3}" dt="2023-02-15T22:03:43.125" v="1252" actId="478"/>
          <ac:picMkLst>
            <pc:docMk/>
            <pc:sldMk cId="4002659071" sldId="266"/>
            <ac:picMk id="1026" creationId="{61A60714-2EBC-B565-5D1F-C6EA8A425581}"/>
          </ac:picMkLst>
        </pc:picChg>
        <pc:picChg chg="del">
          <ac:chgData name="Marcio Monteiro" userId="aef6e9f59deaac01" providerId="LiveId" clId="{832625A1-43B7-4255-BD41-340F4AB960D3}" dt="2023-02-15T22:03:35.816" v="1250" actId="478"/>
          <ac:picMkLst>
            <pc:docMk/>
            <pc:sldMk cId="4002659071" sldId="266"/>
            <ac:picMk id="1028" creationId="{4C3C8436-E20C-5D9A-0155-3527AF8083D8}"/>
          </ac:picMkLst>
        </pc:picChg>
        <pc:picChg chg="mod">
          <ac:chgData name="Marcio Monteiro" userId="aef6e9f59deaac01" providerId="LiveId" clId="{832625A1-43B7-4255-BD41-340F4AB960D3}" dt="2023-02-15T22:03:59.087" v="1260" actId="1076"/>
          <ac:picMkLst>
            <pc:docMk/>
            <pc:sldMk cId="4002659071" sldId="266"/>
            <ac:picMk id="1030" creationId="{BAFF44D6-CBA0-7FE3-9847-7D14D6E1A62A}"/>
          </ac:picMkLst>
        </pc:picChg>
        <pc:picChg chg="mod">
          <ac:chgData name="Marcio Monteiro" userId="aef6e9f59deaac01" providerId="LiveId" clId="{832625A1-43B7-4255-BD41-340F4AB960D3}" dt="2023-02-15T22:03:55.809" v="1258" actId="1076"/>
          <ac:picMkLst>
            <pc:docMk/>
            <pc:sldMk cId="4002659071" sldId="266"/>
            <ac:picMk id="3074" creationId="{B70DB069-AA3D-C0C3-EFEE-9097A55309F9}"/>
          </ac:picMkLst>
        </pc:picChg>
        <pc:cxnChg chg="add mod">
          <ac:chgData name="Marcio Monteiro" userId="aef6e9f59deaac01" providerId="LiveId" clId="{832625A1-43B7-4255-BD41-340F4AB960D3}" dt="2023-02-15T22:06:14.751" v="1342" actId="208"/>
          <ac:cxnSpMkLst>
            <pc:docMk/>
            <pc:sldMk cId="4002659071" sldId="266"/>
            <ac:cxnSpMk id="20" creationId="{A42F4D72-EC2B-642C-F751-4E6C30E57D01}"/>
          </ac:cxnSpMkLst>
        </pc:cxnChg>
        <pc:cxnChg chg="add mod">
          <ac:chgData name="Marcio Monteiro" userId="aef6e9f59deaac01" providerId="LiveId" clId="{832625A1-43B7-4255-BD41-340F4AB960D3}" dt="2023-02-15T22:05:25.242" v="1293" actId="14100"/>
          <ac:cxnSpMkLst>
            <pc:docMk/>
            <pc:sldMk cId="4002659071" sldId="266"/>
            <ac:cxnSpMk id="29" creationId="{A8969995-AED5-A237-EA97-28C5455F874B}"/>
          </ac:cxnSpMkLst>
        </pc:cxnChg>
        <pc:cxnChg chg="add mod">
          <ac:chgData name="Marcio Monteiro" userId="aef6e9f59deaac01" providerId="LiveId" clId="{832625A1-43B7-4255-BD41-340F4AB960D3}" dt="2023-02-15T22:07:30.222" v="1369" actId="208"/>
          <ac:cxnSpMkLst>
            <pc:docMk/>
            <pc:sldMk cId="4002659071" sldId="266"/>
            <ac:cxnSpMk id="30" creationId="{70E379FE-9B62-41B4-BEDA-A25B8D0EDCB9}"/>
          </ac:cxnSpMkLst>
        </pc:cxnChg>
        <pc:cxnChg chg="add mod">
          <ac:chgData name="Marcio Monteiro" userId="aef6e9f59deaac01" providerId="LiveId" clId="{832625A1-43B7-4255-BD41-340F4AB960D3}" dt="2023-02-15T22:08:12.294" v="1387" actId="208"/>
          <ac:cxnSpMkLst>
            <pc:docMk/>
            <pc:sldMk cId="4002659071" sldId="266"/>
            <ac:cxnSpMk id="31" creationId="{C1706A6B-1B52-36CD-9B8C-8239D1ED389A}"/>
          </ac:cxnSpMkLst>
        </pc:cxnChg>
        <pc:cxnChg chg="add mod">
          <ac:chgData name="Marcio Monteiro" userId="aef6e9f59deaac01" providerId="LiveId" clId="{832625A1-43B7-4255-BD41-340F4AB960D3}" dt="2023-02-15T22:06:50.933" v="1347" actId="692"/>
          <ac:cxnSpMkLst>
            <pc:docMk/>
            <pc:sldMk cId="4002659071" sldId="266"/>
            <ac:cxnSpMk id="32" creationId="{98C5B3A3-165C-BD53-4D79-0E09732FE4DB}"/>
          </ac:cxnSpMkLst>
        </pc:cxnChg>
        <pc:cxnChg chg="add mod">
          <ac:chgData name="Marcio Monteiro" userId="aef6e9f59deaac01" providerId="LiveId" clId="{832625A1-43B7-4255-BD41-340F4AB960D3}" dt="2023-02-15T22:07:14.952" v="1368" actId="14100"/>
          <ac:cxnSpMkLst>
            <pc:docMk/>
            <pc:sldMk cId="4002659071" sldId="266"/>
            <ac:cxnSpMk id="34" creationId="{9F9905EA-2C6C-4304-BE93-3BDD29A4039B}"/>
          </ac:cxnSpMkLst>
        </pc:cxnChg>
        <pc:cxnChg chg="add mod">
          <ac:chgData name="Marcio Monteiro" userId="aef6e9f59deaac01" providerId="LiveId" clId="{832625A1-43B7-4255-BD41-340F4AB960D3}" dt="2023-02-15T22:07:42.800" v="1378" actId="1037"/>
          <ac:cxnSpMkLst>
            <pc:docMk/>
            <pc:sldMk cId="4002659071" sldId="266"/>
            <ac:cxnSpMk id="35" creationId="{A5872599-4142-3C9A-13DC-B7A211F53A1E}"/>
          </ac:cxnSpMkLst>
        </pc:cxnChg>
        <pc:cxnChg chg="add mod">
          <ac:chgData name="Marcio Monteiro" userId="aef6e9f59deaac01" providerId="LiveId" clId="{832625A1-43B7-4255-BD41-340F4AB960D3}" dt="2023-02-15T22:08:09.264" v="1386" actId="1036"/>
          <ac:cxnSpMkLst>
            <pc:docMk/>
            <pc:sldMk cId="4002659071" sldId="266"/>
            <ac:cxnSpMk id="36" creationId="{3D619680-D6B9-0D03-BCA6-65743DC8DDE5}"/>
          </ac:cxnSpMkLst>
        </pc:cxnChg>
      </pc:sldChg>
      <pc:sldChg chg="addSp delSp modSp add mod ord modTransition modAnim">
        <pc:chgData name="Marcio Monteiro" userId="aef6e9f59deaac01" providerId="LiveId" clId="{832625A1-43B7-4255-BD41-340F4AB960D3}" dt="2023-02-15T23:00:44.789" v="1670"/>
        <pc:sldMkLst>
          <pc:docMk/>
          <pc:sldMk cId="3039710155" sldId="267"/>
        </pc:sldMkLst>
        <pc:spChg chg="del mod">
          <ac:chgData name="Marcio Monteiro" userId="aef6e9f59deaac01" providerId="LiveId" clId="{832625A1-43B7-4255-BD41-340F4AB960D3}" dt="2023-02-15T22:14:13.383" v="1397" actId="21"/>
          <ac:spMkLst>
            <pc:docMk/>
            <pc:sldMk cId="3039710155" sldId="267"/>
            <ac:spMk id="2" creationId="{6FDB4CFC-1A33-15F3-44EC-8CDB9A95E037}"/>
          </ac:spMkLst>
        </pc:spChg>
        <pc:spChg chg="del mod">
          <ac:chgData name="Marcio Monteiro" userId="aef6e9f59deaac01" providerId="LiveId" clId="{832625A1-43B7-4255-BD41-340F4AB960D3}" dt="2023-02-15T22:14:13.383" v="1397" actId="21"/>
          <ac:spMkLst>
            <pc:docMk/>
            <pc:sldMk cId="3039710155" sldId="267"/>
            <ac:spMk id="3" creationId="{C12428A3-91E5-1467-F9D1-D996E7A91AF5}"/>
          </ac:spMkLst>
        </pc:spChg>
        <pc:spChg chg="del mod">
          <ac:chgData name="Marcio Monteiro" userId="aef6e9f59deaac01" providerId="LiveId" clId="{832625A1-43B7-4255-BD41-340F4AB960D3}" dt="2023-02-15T22:14:13.383" v="1397" actId="21"/>
          <ac:spMkLst>
            <pc:docMk/>
            <pc:sldMk cId="3039710155" sldId="267"/>
            <ac:spMk id="4" creationId="{B9100713-2002-2762-6D00-5EB25A1F08A5}"/>
          </ac:spMkLst>
        </pc:spChg>
        <pc:spChg chg="del mod">
          <ac:chgData name="Marcio Monteiro" userId="aef6e9f59deaac01" providerId="LiveId" clId="{832625A1-43B7-4255-BD41-340F4AB960D3}" dt="2023-02-15T22:14:13.383" v="1397" actId="21"/>
          <ac:spMkLst>
            <pc:docMk/>
            <pc:sldMk cId="3039710155" sldId="267"/>
            <ac:spMk id="6" creationId="{4FC36A47-098D-1855-9CCD-20402E8CFB3A}"/>
          </ac:spMkLst>
        </pc:spChg>
        <pc:spChg chg="del mod">
          <ac:chgData name="Marcio Monteiro" userId="aef6e9f59deaac01" providerId="LiveId" clId="{832625A1-43B7-4255-BD41-340F4AB960D3}" dt="2023-02-15T22:14:13.383" v="1397" actId="21"/>
          <ac:spMkLst>
            <pc:docMk/>
            <pc:sldMk cId="3039710155" sldId="267"/>
            <ac:spMk id="8" creationId="{CDC32E2E-E95E-6A33-DC2C-45945B956C2D}"/>
          </ac:spMkLst>
        </pc:spChg>
        <pc:spChg chg="del mod">
          <ac:chgData name="Marcio Monteiro" userId="aef6e9f59deaac01" providerId="LiveId" clId="{832625A1-43B7-4255-BD41-340F4AB960D3}" dt="2023-02-15T22:14:13.383" v="1397" actId="21"/>
          <ac:spMkLst>
            <pc:docMk/>
            <pc:sldMk cId="3039710155" sldId="267"/>
            <ac:spMk id="9" creationId="{D0F1389C-D3A0-B254-2117-A4D1FB477ED8}"/>
          </ac:spMkLst>
        </pc:spChg>
        <pc:spChg chg="mod">
          <ac:chgData name="Marcio Monteiro" userId="aef6e9f59deaac01" providerId="LiveId" clId="{832625A1-43B7-4255-BD41-340F4AB960D3}" dt="2023-02-15T22:13:42.413" v="1392"/>
          <ac:spMkLst>
            <pc:docMk/>
            <pc:sldMk cId="3039710155" sldId="267"/>
            <ac:spMk id="15" creationId="{B6494546-5E50-DC83-60EE-A9ED85644970}"/>
          </ac:spMkLst>
        </pc:spChg>
        <pc:spChg chg="add mod">
          <ac:chgData name="Marcio Monteiro" userId="aef6e9f59deaac01" providerId="LiveId" clId="{832625A1-43B7-4255-BD41-340F4AB960D3}" dt="2023-02-15T22:14:19.843" v="1399" actId="1076"/>
          <ac:spMkLst>
            <pc:docMk/>
            <pc:sldMk cId="3039710155" sldId="267"/>
            <ac:spMk id="17" creationId="{B5AF736A-7269-2159-468D-D1958B17F938}"/>
          </ac:spMkLst>
        </pc:spChg>
        <pc:spChg chg="add mod">
          <ac:chgData name="Marcio Monteiro" userId="aef6e9f59deaac01" providerId="LiveId" clId="{832625A1-43B7-4255-BD41-340F4AB960D3}" dt="2023-02-15T22:14:19.843" v="1399" actId="1076"/>
          <ac:spMkLst>
            <pc:docMk/>
            <pc:sldMk cId="3039710155" sldId="267"/>
            <ac:spMk id="18" creationId="{240DF636-CD48-D641-EA05-3ADCEDA16E26}"/>
          </ac:spMkLst>
        </pc:spChg>
        <pc:spChg chg="add mod">
          <ac:chgData name="Marcio Monteiro" userId="aef6e9f59deaac01" providerId="LiveId" clId="{832625A1-43B7-4255-BD41-340F4AB960D3}" dt="2023-02-15T22:14:21.846" v="1400" actId="20577"/>
          <ac:spMkLst>
            <pc:docMk/>
            <pc:sldMk cId="3039710155" sldId="267"/>
            <ac:spMk id="19" creationId="{F53ACC4D-1C83-5106-3C8B-8C15AB252ABA}"/>
          </ac:spMkLst>
        </pc:spChg>
        <pc:spChg chg="add mod">
          <ac:chgData name="Marcio Monteiro" userId="aef6e9f59deaac01" providerId="LiveId" clId="{832625A1-43B7-4255-BD41-340F4AB960D3}" dt="2023-02-15T22:14:19.843" v="1399" actId="1076"/>
          <ac:spMkLst>
            <pc:docMk/>
            <pc:sldMk cId="3039710155" sldId="267"/>
            <ac:spMk id="21" creationId="{6F3379D7-CFA7-01E4-88F8-226B742181F0}"/>
          </ac:spMkLst>
        </pc:spChg>
        <pc:spChg chg="add mod">
          <ac:chgData name="Marcio Monteiro" userId="aef6e9f59deaac01" providerId="LiveId" clId="{832625A1-43B7-4255-BD41-340F4AB960D3}" dt="2023-02-15T22:14:19.843" v="1399" actId="1076"/>
          <ac:spMkLst>
            <pc:docMk/>
            <pc:sldMk cId="3039710155" sldId="267"/>
            <ac:spMk id="26" creationId="{2BBBFE94-9D40-98EC-109B-B1A657396CF9}"/>
          </ac:spMkLst>
        </pc:spChg>
        <pc:spChg chg="mod">
          <ac:chgData name="Marcio Monteiro" userId="aef6e9f59deaac01" providerId="LiveId" clId="{832625A1-43B7-4255-BD41-340F4AB960D3}" dt="2023-02-15T22:14:38.122" v="1404" actId="1076"/>
          <ac:spMkLst>
            <pc:docMk/>
            <pc:sldMk cId="3039710155" sldId="267"/>
            <ac:spMk id="27" creationId="{3E601E5D-AFAA-108F-C792-EEF3EAA97147}"/>
          </ac:spMkLst>
        </pc:spChg>
        <pc:spChg chg="mod">
          <ac:chgData name="Marcio Monteiro" userId="aef6e9f59deaac01" providerId="LiveId" clId="{832625A1-43B7-4255-BD41-340F4AB960D3}" dt="2023-02-15T22:14:56.097" v="1407" actId="1076"/>
          <ac:spMkLst>
            <pc:docMk/>
            <pc:sldMk cId="3039710155" sldId="267"/>
            <ac:spMk id="28" creationId="{2E7AF072-4C69-DF1E-4552-F529185E4423}"/>
          </ac:spMkLst>
        </pc:spChg>
        <pc:spChg chg="mod">
          <ac:chgData name="Marcio Monteiro" userId="aef6e9f59deaac01" providerId="LiveId" clId="{832625A1-43B7-4255-BD41-340F4AB960D3}" dt="2023-02-15T22:14:50.035" v="1406" actId="1076"/>
          <ac:spMkLst>
            <pc:docMk/>
            <pc:sldMk cId="3039710155" sldId="267"/>
            <ac:spMk id="29" creationId="{E7AB9CE8-8CCA-1942-37CF-B3480EC5F1B7}"/>
          </ac:spMkLst>
        </pc:spChg>
        <pc:spChg chg="add mod">
          <ac:chgData name="Marcio Monteiro" userId="aef6e9f59deaac01" providerId="LiveId" clId="{832625A1-43B7-4255-BD41-340F4AB960D3}" dt="2023-02-15T22:14:34.934" v="1403" actId="1076"/>
          <ac:spMkLst>
            <pc:docMk/>
            <pc:sldMk cId="3039710155" sldId="267"/>
            <ac:spMk id="30" creationId="{26D31446-E93B-5AD2-1FC1-1F3EACC98C0F}"/>
          </ac:spMkLst>
        </pc:spChg>
        <pc:grpChg chg="add mod">
          <ac:chgData name="Marcio Monteiro" userId="aef6e9f59deaac01" providerId="LiveId" clId="{832625A1-43B7-4255-BD41-340F4AB960D3}" dt="2023-02-15T22:13:47.554" v="1393" actId="1076"/>
          <ac:grpSpMkLst>
            <pc:docMk/>
            <pc:sldMk cId="3039710155" sldId="267"/>
            <ac:grpSpMk id="14" creationId="{68AA1071-823B-4707-CD49-5BF5717F9BF1}"/>
          </ac:grpSpMkLst>
        </pc:grpChg>
        <pc:picChg chg="del mod">
          <ac:chgData name="Marcio Monteiro" userId="aef6e9f59deaac01" providerId="LiveId" clId="{832625A1-43B7-4255-BD41-340F4AB960D3}" dt="2023-02-15T22:14:13.383" v="1397" actId="21"/>
          <ac:picMkLst>
            <pc:docMk/>
            <pc:sldMk cId="3039710155" sldId="267"/>
            <ac:picMk id="5" creationId="{5F2EDD95-00EA-D664-5F27-D7ACF5954CED}"/>
          </ac:picMkLst>
        </pc:picChg>
        <pc:picChg chg="del mod">
          <ac:chgData name="Marcio Monteiro" userId="aef6e9f59deaac01" providerId="LiveId" clId="{832625A1-43B7-4255-BD41-340F4AB960D3}" dt="2023-02-15T22:14:13.383" v="1397" actId="21"/>
          <ac:picMkLst>
            <pc:docMk/>
            <pc:sldMk cId="3039710155" sldId="267"/>
            <ac:picMk id="7" creationId="{F30DCE2F-41F2-AF49-FB01-B17980C83B38}"/>
          </ac:picMkLst>
        </pc:picChg>
        <pc:picChg chg="mod">
          <ac:chgData name="Marcio Monteiro" userId="aef6e9f59deaac01" providerId="LiveId" clId="{832625A1-43B7-4255-BD41-340F4AB960D3}" dt="2023-02-15T22:13:42.413" v="1392"/>
          <ac:picMkLst>
            <pc:docMk/>
            <pc:sldMk cId="3039710155" sldId="267"/>
            <ac:picMk id="16" creationId="{0F76706A-26F3-0F04-ACE4-506B17E21C9A}"/>
          </ac:picMkLst>
        </pc:picChg>
        <pc:picChg chg="add mod">
          <ac:chgData name="Marcio Monteiro" userId="aef6e9f59deaac01" providerId="LiveId" clId="{832625A1-43B7-4255-BD41-340F4AB960D3}" dt="2023-02-15T22:14:19.843" v="1399" actId="1076"/>
          <ac:picMkLst>
            <pc:docMk/>
            <pc:sldMk cId="3039710155" sldId="267"/>
            <ac:picMk id="20" creationId="{22F7CA1A-BAAE-7E5B-F7EC-7773E4842F9B}"/>
          </ac:picMkLst>
        </pc:picChg>
        <pc:picChg chg="add mod">
          <ac:chgData name="Marcio Monteiro" userId="aef6e9f59deaac01" providerId="LiveId" clId="{832625A1-43B7-4255-BD41-340F4AB960D3}" dt="2023-02-15T22:14:19.843" v="1399" actId="1076"/>
          <ac:picMkLst>
            <pc:docMk/>
            <pc:sldMk cId="3039710155" sldId="267"/>
            <ac:picMk id="25" creationId="{C36F3B79-BA61-F07E-A72C-8F4CCDE72830}"/>
          </ac:picMkLst>
        </pc:picChg>
      </pc:sldChg>
      <pc:sldChg chg="addSp delSp modSp add mod ord modTransition modAnim">
        <pc:chgData name="Marcio Monteiro" userId="aef6e9f59deaac01" providerId="LiveId" clId="{832625A1-43B7-4255-BD41-340F4AB960D3}" dt="2023-02-15T23:02:55.414" v="1699"/>
        <pc:sldMkLst>
          <pc:docMk/>
          <pc:sldMk cId="3326146851" sldId="268"/>
        </pc:sldMkLst>
        <pc:spChg chg="del">
          <ac:chgData name="Marcio Monteiro" userId="aef6e9f59deaac01" providerId="LiveId" clId="{832625A1-43B7-4255-BD41-340F4AB960D3}" dt="2023-02-15T22:22:13.433" v="1421" actId="478"/>
          <ac:spMkLst>
            <pc:docMk/>
            <pc:sldMk cId="3326146851" sldId="268"/>
            <ac:spMk id="2" creationId="{C348FA78-B010-57DF-9CE3-6420F870145A}"/>
          </ac:spMkLst>
        </pc:spChg>
        <pc:spChg chg="mod">
          <ac:chgData name="Marcio Monteiro" userId="aef6e9f59deaac01" providerId="LiveId" clId="{832625A1-43B7-4255-BD41-340F4AB960D3}" dt="2023-02-15T22:22:42.443" v="1424" actId="554"/>
          <ac:spMkLst>
            <pc:docMk/>
            <pc:sldMk cId="3326146851" sldId="268"/>
            <ac:spMk id="6" creationId="{37D287B4-794A-BD9B-1BFD-40F8C786570C}"/>
          </ac:spMkLst>
        </pc:spChg>
        <pc:spChg chg="mod">
          <ac:chgData name="Marcio Monteiro" userId="aef6e9f59deaac01" providerId="LiveId" clId="{832625A1-43B7-4255-BD41-340F4AB960D3}" dt="2023-02-15T22:22:42.443" v="1424" actId="554"/>
          <ac:spMkLst>
            <pc:docMk/>
            <pc:sldMk cId="3326146851" sldId="268"/>
            <ac:spMk id="7" creationId="{4FC5EAD1-3043-C2B6-3A46-F440E3045457}"/>
          </ac:spMkLst>
        </pc:spChg>
        <pc:spChg chg="mod">
          <ac:chgData name="Marcio Monteiro" userId="aef6e9f59deaac01" providerId="LiveId" clId="{832625A1-43B7-4255-BD41-340F4AB960D3}" dt="2023-02-15T22:22:42.443" v="1424" actId="554"/>
          <ac:spMkLst>
            <pc:docMk/>
            <pc:sldMk cId="3326146851" sldId="268"/>
            <ac:spMk id="8" creationId="{B20656B2-DD1E-D56F-7E3E-B67BA6EBA2F9}"/>
          </ac:spMkLst>
        </pc:spChg>
        <pc:spChg chg="add mod">
          <ac:chgData name="Marcio Monteiro" userId="aef6e9f59deaac01" providerId="LiveId" clId="{832625A1-43B7-4255-BD41-340F4AB960D3}" dt="2023-02-15T22:22:19.435" v="1422" actId="1076"/>
          <ac:spMkLst>
            <pc:docMk/>
            <pc:sldMk cId="3326146851" sldId="268"/>
            <ac:spMk id="9" creationId="{91E8CDBE-E4F4-4C6A-4CC3-4449CDBFAD23}"/>
          </ac:spMkLst>
        </pc:spChg>
        <pc:spChg chg="mod">
          <ac:chgData name="Marcio Monteiro" userId="aef6e9f59deaac01" providerId="LiveId" clId="{832625A1-43B7-4255-BD41-340F4AB960D3}" dt="2023-02-15T22:22:19.435" v="1422" actId="1076"/>
          <ac:spMkLst>
            <pc:docMk/>
            <pc:sldMk cId="3326146851" sldId="268"/>
            <ac:spMk id="10" creationId="{19F5F814-7391-AFC2-FBA0-A1760C9F9457}"/>
          </ac:spMkLst>
        </pc:spChg>
        <pc:spChg chg="mod">
          <ac:chgData name="Marcio Monteiro" userId="aef6e9f59deaac01" providerId="LiveId" clId="{832625A1-43B7-4255-BD41-340F4AB960D3}" dt="2023-02-15T22:22:19.435" v="1422" actId="1076"/>
          <ac:spMkLst>
            <pc:docMk/>
            <pc:sldMk cId="3326146851" sldId="268"/>
            <ac:spMk id="11" creationId="{8D681164-3550-7BDC-D96C-57A95CBD43B6}"/>
          </ac:spMkLst>
        </pc:spChg>
        <pc:spChg chg="mod">
          <ac:chgData name="Marcio Monteiro" userId="aef6e9f59deaac01" providerId="LiveId" clId="{832625A1-43B7-4255-BD41-340F4AB960D3}" dt="2023-02-15T22:22:19.435" v="1422" actId="1076"/>
          <ac:spMkLst>
            <pc:docMk/>
            <pc:sldMk cId="3326146851" sldId="268"/>
            <ac:spMk id="12" creationId="{7B5DA096-7E07-D0A4-003D-18990F850C3E}"/>
          </ac:spMkLst>
        </pc:spChg>
        <pc:spChg chg="mod">
          <ac:chgData name="Marcio Monteiro" userId="aef6e9f59deaac01" providerId="LiveId" clId="{832625A1-43B7-4255-BD41-340F4AB960D3}" dt="2023-02-15T22:22:19.435" v="1422" actId="1076"/>
          <ac:spMkLst>
            <pc:docMk/>
            <pc:sldMk cId="3326146851" sldId="268"/>
            <ac:spMk id="13" creationId="{92357863-ECBE-D918-8A36-55F6051D5C15}"/>
          </ac:spMkLst>
        </pc:spChg>
        <pc:spChg chg="mod">
          <ac:chgData name="Marcio Monteiro" userId="aef6e9f59deaac01" providerId="LiveId" clId="{832625A1-43B7-4255-BD41-340F4AB960D3}" dt="2023-02-15T22:22:19.435" v="1422" actId="1076"/>
          <ac:spMkLst>
            <pc:docMk/>
            <pc:sldMk cId="3326146851" sldId="268"/>
            <ac:spMk id="14" creationId="{D2F34064-75DA-360E-F69B-F0E7932F2116}"/>
          </ac:spMkLst>
        </pc:spChg>
        <pc:spChg chg="mod">
          <ac:chgData name="Marcio Monteiro" userId="aef6e9f59deaac01" providerId="LiveId" clId="{832625A1-43B7-4255-BD41-340F4AB960D3}" dt="2023-02-15T22:22:19.435" v="1422" actId="1076"/>
          <ac:spMkLst>
            <pc:docMk/>
            <pc:sldMk cId="3326146851" sldId="268"/>
            <ac:spMk id="15" creationId="{432CA09E-B5BB-25F9-C6A7-1A3622B3D9DE}"/>
          </ac:spMkLst>
        </pc:spChg>
        <pc:spChg chg="add mod">
          <ac:chgData name="Marcio Monteiro" userId="aef6e9f59deaac01" providerId="LiveId" clId="{832625A1-43B7-4255-BD41-340F4AB960D3}" dt="2023-02-15T22:22:19.435" v="1422" actId="1076"/>
          <ac:spMkLst>
            <pc:docMk/>
            <pc:sldMk cId="3326146851" sldId="268"/>
            <ac:spMk id="16" creationId="{2ADA8400-1E01-A1F5-E195-72ACC3C1544F}"/>
          </ac:spMkLst>
        </pc:spChg>
        <pc:spChg chg="add mod">
          <ac:chgData name="Marcio Monteiro" userId="aef6e9f59deaac01" providerId="LiveId" clId="{832625A1-43B7-4255-BD41-340F4AB960D3}" dt="2023-02-15T22:22:19.435" v="1422" actId="1076"/>
          <ac:spMkLst>
            <pc:docMk/>
            <pc:sldMk cId="3326146851" sldId="268"/>
            <ac:spMk id="17" creationId="{EDEA25A8-5753-2A18-7D57-98557AA62B6E}"/>
          </ac:spMkLst>
        </pc:spChg>
        <pc:spChg chg="del">
          <ac:chgData name="Marcio Monteiro" userId="aef6e9f59deaac01" providerId="LiveId" clId="{832625A1-43B7-4255-BD41-340F4AB960D3}" dt="2023-02-15T22:22:13.433" v="1421" actId="478"/>
          <ac:spMkLst>
            <pc:docMk/>
            <pc:sldMk cId="3326146851" sldId="268"/>
            <ac:spMk id="25" creationId="{CCDAB8E2-32B7-1E45-C4A1-48E365D0B754}"/>
          </ac:spMkLst>
        </pc:spChg>
        <pc:spChg chg="del">
          <ac:chgData name="Marcio Monteiro" userId="aef6e9f59deaac01" providerId="LiveId" clId="{832625A1-43B7-4255-BD41-340F4AB960D3}" dt="2023-02-15T22:22:13.433" v="1421" actId="478"/>
          <ac:spMkLst>
            <pc:docMk/>
            <pc:sldMk cId="3326146851" sldId="268"/>
            <ac:spMk id="26" creationId="{AE48DD66-C68E-633F-4A68-B67248042A98}"/>
          </ac:spMkLst>
        </pc:spChg>
        <pc:spChg chg="del">
          <ac:chgData name="Marcio Monteiro" userId="aef6e9f59deaac01" providerId="LiveId" clId="{832625A1-43B7-4255-BD41-340F4AB960D3}" dt="2023-02-15T22:22:13.433" v="1421" actId="478"/>
          <ac:spMkLst>
            <pc:docMk/>
            <pc:sldMk cId="3326146851" sldId="268"/>
            <ac:spMk id="27" creationId="{26CB076D-0918-B6BE-D440-476B24B97DE3}"/>
          </ac:spMkLst>
        </pc:spChg>
        <pc:picChg chg="mod">
          <ac:chgData name="Marcio Monteiro" userId="aef6e9f59deaac01" providerId="LiveId" clId="{832625A1-43B7-4255-BD41-340F4AB960D3}" dt="2023-02-15T22:21:45.285" v="1417" actId="1076"/>
          <ac:picMkLst>
            <pc:docMk/>
            <pc:sldMk cId="3326146851" sldId="268"/>
            <ac:picMk id="5" creationId="{F055A70A-337E-A7FA-E36E-4E7F483828A5}"/>
          </ac:picMkLst>
        </pc:picChg>
        <pc:picChg chg="del">
          <ac:chgData name="Marcio Monteiro" userId="aef6e9f59deaac01" providerId="LiveId" clId="{832625A1-43B7-4255-BD41-340F4AB960D3}" dt="2023-02-15T22:20:53.421" v="1411" actId="478"/>
          <ac:picMkLst>
            <pc:docMk/>
            <pc:sldMk cId="3326146851" sldId="268"/>
            <ac:picMk id="1026" creationId="{61A60714-2EBC-B565-5D1F-C6EA8A425581}"/>
          </ac:picMkLst>
        </pc:picChg>
        <pc:picChg chg="del">
          <ac:chgData name="Marcio Monteiro" userId="aef6e9f59deaac01" providerId="LiveId" clId="{832625A1-43B7-4255-BD41-340F4AB960D3}" dt="2023-02-15T22:20:56.850" v="1412" actId="478"/>
          <ac:picMkLst>
            <pc:docMk/>
            <pc:sldMk cId="3326146851" sldId="268"/>
            <ac:picMk id="1028" creationId="{4C3C8436-E20C-5D9A-0155-3527AF8083D8}"/>
          </ac:picMkLst>
        </pc:picChg>
        <pc:picChg chg="del">
          <ac:chgData name="Marcio Monteiro" userId="aef6e9f59deaac01" providerId="LiveId" clId="{832625A1-43B7-4255-BD41-340F4AB960D3}" dt="2023-02-15T22:20:59.567" v="1413" actId="478"/>
          <ac:picMkLst>
            <pc:docMk/>
            <pc:sldMk cId="3326146851" sldId="268"/>
            <ac:picMk id="1030" creationId="{BAFF44D6-CBA0-7FE3-9847-7D14D6E1A62A}"/>
          </ac:picMkLst>
        </pc:picChg>
        <pc:picChg chg="add mod">
          <ac:chgData name="Marcio Monteiro" userId="aef6e9f59deaac01" providerId="LiveId" clId="{832625A1-43B7-4255-BD41-340F4AB960D3}" dt="2023-02-15T22:27:42.906" v="1435" actId="1076"/>
          <ac:picMkLst>
            <pc:docMk/>
            <pc:sldMk cId="3326146851" sldId="268"/>
            <ac:picMk id="2050" creationId="{957430A3-ED62-0AAA-11CB-456D2B1D0316}"/>
          </ac:picMkLst>
        </pc:picChg>
        <pc:picChg chg="add mod">
          <ac:chgData name="Marcio Monteiro" userId="aef6e9f59deaac01" providerId="LiveId" clId="{832625A1-43B7-4255-BD41-340F4AB960D3}" dt="2023-02-15T22:28:53.329" v="1442" actId="1076"/>
          <ac:picMkLst>
            <pc:docMk/>
            <pc:sldMk cId="3326146851" sldId="268"/>
            <ac:picMk id="2052" creationId="{9149EEFA-E505-F416-FAAD-B114A68A7A06}"/>
          </ac:picMkLst>
        </pc:picChg>
        <pc:picChg chg="add mod">
          <ac:chgData name="Marcio Monteiro" userId="aef6e9f59deaac01" providerId="LiveId" clId="{832625A1-43B7-4255-BD41-340F4AB960D3}" dt="2023-02-15T22:31:19.017" v="1451" actId="1076"/>
          <ac:picMkLst>
            <pc:docMk/>
            <pc:sldMk cId="3326146851" sldId="268"/>
            <ac:picMk id="2054" creationId="{6624F101-988F-0A3C-20D9-81C1E9B0E9B7}"/>
          </ac:picMkLst>
        </pc:picChg>
        <pc:cxnChg chg="add mod">
          <ac:chgData name="Marcio Monteiro" userId="aef6e9f59deaac01" providerId="LiveId" clId="{832625A1-43B7-4255-BD41-340F4AB960D3}" dt="2023-02-15T22:22:57.684" v="1426" actId="208"/>
          <ac:cxnSpMkLst>
            <pc:docMk/>
            <pc:sldMk cId="3326146851" sldId="268"/>
            <ac:cxnSpMk id="19" creationId="{78C5237D-82C8-0C13-AB26-772E8774F78F}"/>
          </ac:cxnSpMkLst>
        </pc:cxnChg>
        <pc:cxnChg chg="add mod">
          <ac:chgData name="Marcio Monteiro" userId="aef6e9f59deaac01" providerId="LiveId" clId="{832625A1-43B7-4255-BD41-340F4AB960D3}" dt="2023-02-15T22:23:08.496" v="1429" actId="14100"/>
          <ac:cxnSpMkLst>
            <pc:docMk/>
            <pc:sldMk cId="3326146851" sldId="268"/>
            <ac:cxnSpMk id="20" creationId="{97DFB714-FADA-E8D1-2E67-BCB7B7245CD4}"/>
          </ac:cxnSpMkLst>
        </pc:cxnChg>
      </pc:sldChg>
      <pc:sldChg chg="addSp delSp modSp add mod ord modTransition modAnim">
        <pc:chgData name="Marcio Monteiro" userId="aef6e9f59deaac01" providerId="LiveId" clId="{832625A1-43B7-4255-BD41-340F4AB960D3}" dt="2023-02-15T23:06:15.652" v="1714"/>
        <pc:sldMkLst>
          <pc:docMk/>
          <pc:sldMk cId="4196060273" sldId="269"/>
        </pc:sldMkLst>
        <pc:grpChg chg="add mod">
          <ac:chgData name="Marcio Monteiro" userId="aef6e9f59deaac01" providerId="LiveId" clId="{832625A1-43B7-4255-BD41-340F4AB960D3}" dt="2023-02-15T22:34:58.474" v="1457" actId="1076"/>
          <ac:grpSpMkLst>
            <pc:docMk/>
            <pc:sldMk cId="4196060273" sldId="269"/>
            <ac:grpSpMk id="2" creationId="{28B74934-24F9-C858-D02F-CBEEC0028375}"/>
          </ac:grpSpMkLst>
        </pc:grpChg>
        <pc:picChg chg="mod">
          <ac:chgData name="Marcio Monteiro" userId="aef6e9f59deaac01" providerId="LiveId" clId="{832625A1-43B7-4255-BD41-340F4AB960D3}" dt="2023-02-15T22:34:52.771" v="1456"/>
          <ac:picMkLst>
            <pc:docMk/>
            <pc:sldMk cId="4196060273" sldId="269"/>
            <ac:picMk id="3" creationId="{F5438B8F-454E-F216-F595-B604C3293DA9}"/>
          </ac:picMkLst>
        </pc:picChg>
        <pc:picChg chg="mod">
          <ac:chgData name="Marcio Monteiro" userId="aef6e9f59deaac01" providerId="LiveId" clId="{832625A1-43B7-4255-BD41-340F4AB960D3}" dt="2023-02-15T22:34:52.771" v="1456"/>
          <ac:picMkLst>
            <pc:docMk/>
            <pc:sldMk cId="4196060273" sldId="269"/>
            <ac:picMk id="4" creationId="{589E4B4F-7EF0-96A2-36FF-55AB32AE2865}"/>
          </ac:picMkLst>
        </pc:picChg>
        <pc:picChg chg="mod">
          <ac:chgData name="Marcio Monteiro" userId="aef6e9f59deaac01" providerId="LiveId" clId="{832625A1-43B7-4255-BD41-340F4AB960D3}" dt="2023-02-15T22:34:52.771" v="1456"/>
          <ac:picMkLst>
            <pc:docMk/>
            <pc:sldMk cId="4196060273" sldId="269"/>
            <ac:picMk id="5" creationId="{F583AD00-F05D-F6D0-2362-47F25A56EB70}"/>
          </ac:picMkLst>
        </pc:picChg>
        <pc:picChg chg="del">
          <ac:chgData name="Marcio Monteiro" userId="aef6e9f59deaac01" providerId="LiveId" clId="{832625A1-43B7-4255-BD41-340F4AB960D3}" dt="2023-02-15T22:34:44.304" v="1455" actId="478"/>
          <ac:picMkLst>
            <pc:docMk/>
            <pc:sldMk cId="4196060273" sldId="269"/>
            <ac:picMk id="1026" creationId="{534D9387-4316-14BC-A72D-19B4970F3A83}"/>
          </ac:picMkLst>
        </pc:picChg>
      </pc:sldChg>
      <pc:sldChg chg="addSp delSp modSp add mod ord modTransition modAnim">
        <pc:chgData name="Marcio Monteiro" userId="aef6e9f59deaac01" providerId="LiveId" clId="{832625A1-43B7-4255-BD41-340F4AB960D3}" dt="2023-02-15T23:03:57.421" v="1709" actId="1076"/>
        <pc:sldMkLst>
          <pc:docMk/>
          <pc:sldMk cId="1060447877" sldId="270"/>
        </pc:sldMkLst>
        <pc:spChg chg="del mod">
          <ac:chgData name="Marcio Monteiro" userId="aef6e9f59deaac01" providerId="LiveId" clId="{832625A1-43B7-4255-BD41-340F4AB960D3}" dt="2023-02-15T22:40:22.999" v="1468" actId="478"/>
          <ac:spMkLst>
            <pc:docMk/>
            <pc:sldMk cId="1060447877" sldId="270"/>
            <ac:spMk id="2" creationId="{C348FA78-B010-57DF-9CE3-6420F870145A}"/>
          </ac:spMkLst>
        </pc:spChg>
        <pc:spChg chg="del">
          <ac:chgData name="Marcio Monteiro" userId="aef6e9f59deaac01" providerId="LiveId" clId="{832625A1-43B7-4255-BD41-340F4AB960D3}" dt="2023-02-15T22:35:39.559" v="1461" actId="478"/>
          <ac:spMkLst>
            <pc:docMk/>
            <pc:sldMk cId="1060447877" sldId="270"/>
            <ac:spMk id="6" creationId="{37D287B4-794A-BD9B-1BFD-40F8C786570C}"/>
          </ac:spMkLst>
        </pc:spChg>
        <pc:spChg chg="del">
          <ac:chgData name="Marcio Monteiro" userId="aef6e9f59deaac01" providerId="LiveId" clId="{832625A1-43B7-4255-BD41-340F4AB960D3}" dt="2023-02-15T22:35:39.559" v="1461" actId="478"/>
          <ac:spMkLst>
            <pc:docMk/>
            <pc:sldMk cId="1060447877" sldId="270"/>
            <ac:spMk id="7" creationId="{4FC5EAD1-3043-C2B6-3A46-F440E3045457}"/>
          </ac:spMkLst>
        </pc:spChg>
        <pc:spChg chg="del">
          <ac:chgData name="Marcio Monteiro" userId="aef6e9f59deaac01" providerId="LiveId" clId="{832625A1-43B7-4255-BD41-340F4AB960D3}" dt="2023-02-15T22:35:39.559" v="1461" actId="478"/>
          <ac:spMkLst>
            <pc:docMk/>
            <pc:sldMk cId="1060447877" sldId="270"/>
            <ac:spMk id="8" creationId="{B20656B2-DD1E-D56F-7E3E-B67BA6EBA2F9}"/>
          </ac:spMkLst>
        </pc:spChg>
        <pc:spChg chg="add mod">
          <ac:chgData name="Marcio Monteiro" userId="aef6e9f59deaac01" providerId="LiveId" clId="{832625A1-43B7-4255-BD41-340F4AB960D3}" dt="2023-02-15T22:40:18.334" v="1467" actId="1076"/>
          <ac:spMkLst>
            <pc:docMk/>
            <pc:sldMk cId="1060447877" sldId="270"/>
            <ac:spMk id="9" creationId="{5AF60A15-3FF8-A371-4FDD-2FDBA28E486E}"/>
          </ac:spMkLst>
        </pc:spChg>
        <pc:spChg chg="del">
          <ac:chgData name="Marcio Monteiro" userId="aef6e9f59deaac01" providerId="LiveId" clId="{832625A1-43B7-4255-BD41-340F4AB960D3}" dt="2023-02-15T22:35:39.559" v="1461" actId="478"/>
          <ac:spMkLst>
            <pc:docMk/>
            <pc:sldMk cId="1060447877" sldId="270"/>
            <ac:spMk id="10" creationId="{19F5F814-7391-AFC2-FBA0-A1760C9F9457}"/>
          </ac:spMkLst>
        </pc:spChg>
        <pc:spChg chg="del">
          <ac:chgData name="Marcio Monteiro" userId="aef6e9f59deaac01" providerId="LiveId" clId="{832625A1-43B7-4255-BD41-340F4AB960D3}" dt="2023-02-15T22:35:39.559" v="1461" actId="478"/>
          <ac:spMkLst>
            <pc:docMk/>
            <pc:sldMk cId="1060447877" sldId="270"/>
            <ac:spMk id="11" creationId="{8D681164-3550-7BDC-D96C-57A95CBD43B6}"/>
          </ac:spMkLst>
        </pc:spChg>
        <pc:spChg chg="del">
          <ac:chgData name="Marcio Monteiro" userId="aef6e9f59deaac01" providerId="LiveId" clId="{832625A1-43B7-4255-BD41-340F4AB960D3}" dt="2023-02-15T22:35:39.559" v="1461" actId="478"/>
          <ac:spMkLst>
            <pc:docMk/>
            <pc:sldMk cId="1060447877" sldId="270"/>
            <ac:spMk id="12" creationId="{7B5DA096-7E07-D0A4-003D-18990F850C3E}"/>
          </ac:spMkLst>
        </pc:spChg>
        <pc:spChg chg="del">
          <ac:chgData name="Marcio Monteiro" userId="aef6e9f59deaac01" providerId="LiveId" clId="{832625A1-43B7-4255-BD41-340F4AB960D3}" dt="2023-02-15T22:35:39.559" v="1461" actId="478"/>
          <ac:spMkLst>
            <pc:docMk/>
            <pc:sldMk cId="1060447877" sldId="270"/>
            <ac:spMk id="13" creationId="{92357863-ECBE-D918-8A36-55F6051D5C15}"/>
          </ac:spMkLst>
        </pc:spChg>
        <pc:spChg chg="del">
          <ac:chgData name="Marcio Monteiro" userId="aef6e9f59deaac01" providerId="LiveId" clId="{832625A1-43B7-4255-BD41-340F4AB960D3}" dt="2023-02-15T22:35:39.559" v="1461" actId="478"/>
          <ac:spMkLst>
            <pc:docMk/>
            <pc:sldMk cId="1060447877" sldId="270"/>
            <ac:spMk id="14" creationId="{D2F34064-75DA-360E-F69B-F0E7932F2116}"/>
          </ac:spMkLst>
        </pc:spChg>
        <pc:spChg chg="del">
          <ac:chgData name="Marcio Monteiro" userId="aef6e9f59deaac01" providerId="LiveId" clId="{832625A1-43B7-4255-BD41-340F4AB960D3}" dt="2023-02-15T22:35:39.559" v="1461" actId="478"/>
          <ac:spMkLst>
            <pc:docMk/>
            <pc:sldMk cId="1060447877" sldId="270"/>
            <ac:spMk id="15" creationId="{432CA09E-B5BB-25F9-C6A7-1A3622B3D9DE}"/>
          </ac:spMkLst>
        </pc:spChg>
        <pc:spChg chg="add del mod">
          <ac:chgData name="Marcio Monteiro" userId="aef6e9f59deaac01" providerId="LiveId" clId="{832625A1-43B7-4255-BD41-340F4AB960D3}" dt="2023-02-15T23:03:52.947" v="1707" actId="478"/>
          <ac:spMkLst>
            <pc:docMk/>
            <pc:sldMk cId="1060447877" sldId="270"/>
            <ac:spMk id="16" creationId="{383A380B-75BA-E555-4D66-161DBF2F6D71}"/>
          </ac:spMkLst>
        </pc:spChg>
        <pc:spChg chg="add del mod">
          <ac:chgData name="Marcio Monteiro" userId="aef6e9f59deaac01" providerId="LiveId" clId="{832625A1-43B7-4255-BD41-340F4AB960D3}" dt="2023-02-15T23:03:52.947" v="1707" actId="478"/>
          <ac:spMkLst>
            <pc:docMk/>
            <pc:sldMk cId="1060447877" sldId="270"/>
            <ac:spMk id="17" creationId="{FD7CB288-919D-CB4F-7E24-2ED19C7D563D}"/>
          </ac:spMkLst>
        </pc:spChg>
        <pc:spChg chg="add del mod">
          <ac:chgData name="Marcio Monteiro" userId="aef6e9f59deaac01" providerId="LiveId" clId="{832625A1-43B7-4255-BD41-340F4AB960D3}" dt="2023-02-15T23:03:52.947" v="1707" actId="478"/>
          <ac:spMkLst>
            <pc:docMk/>
            <pc:sldMk cId="1060447877" sldId="270"/>
            <ac:spMk id="18" creationId="{0A6A0869-AC31-59CD-ED91-82E054324B32}"/>
          </ac:spMkLst>
        </pc:spChg>
        <pc:spChg chg="add del mod">
          <ac:chgData name="Marcio Monteiro" userId="aef6e9f59deaac01" providerId="LiveId" clId="{832625A1-43B7-4255-BD41-340F4AB960D3}" dt="2023-02-15T23:03:52.947" v="1707" actId="478"/>
          <ac:spMkLst>
            <pc:docMk/>
            <pc:sldMk cId="1060447877" sldId="270"/>
            <ac:spMk id="20" creationId="{C2393F4C-DCAE-5984-F639-0171ECFFFF3A}"/>
          </ac:spMkLst>
        </pc:spChg>
        <pc:spChg chg="del mod">
          <ac:chgData name="Marcio Monteiro" userId="aef6e9f59deaac01" providerId="LiveId" clId="{832625A1-43B7-4255-BD41-340F4AB960D3}" dt="2023-02-15T22:40:22.999" v="1468" actId="478"/>
          <ac:spMkLst>
            <pc:docMk/>
            <pc:sldMk cId="1060447877" sldId="270"/>
            <ac:spMk id="25" creationId="{CCDAB8E2-32B7-1E45-C4A1-48E365D0B754}"/>
          </ac:spMkLst>
        </pc:spChg>
        <pc:spChg chg="del mod">
          <ac:chgData name="Marcio Monteiro" userId="aef6e9f59deaac01" providerId="LiveId" clId="{832625A1-43B7-4255-BD41-340F4AB960D3}" dt="2023-02-15T22:40:22.999" v="1468" actId="478"/>
          <ac:spMkLst>
            <pc:docMk/>
            <pc:sldMk cId="1060447877" sldId="270"/>
            <ac:spMk id="26" creationId="{AE48DD66-C68E-633F-4A68-B67248042A98}"/>
          </ac:spMkLst>
        </pc:spChg>
        <pc:spChg chg="del mod">
          <ac:chgData name="Marcio Monteiro" userId="aef6e9f59deaac01" providerId="LiveId" clId="{832625A1-43B7-4255-BD41-340F4AB960D3}" dt="2023-02-15T22:40:22.999" v="1468" actId="478"/>
          <ac:spMkLst>
            <pc:docMk/>
            <pc:sldMk cId="1060447877" sldId="270"/>
            <ac:spMk id="27" creationId="{26CB076D-0918-B6BE-D440-476B24B97DE3}"/>
          </ac:spMkLst>
        </pc:spChg>
        <pc:spChg chg="add del mod">
          <ac:chgData name="Marcio Monteiro" userId="aef6e9f59deaac01" providerId="LiveId" clId="{832625A1-43B7-4255-BD41-340F4AB960D3}" dt="2023-02-15T23:03:52.947" v="1707" actId="478"/>
          <ac:spMkLst>
            <pc:docMk/>
            <pc:sldMk cId="1060447877" sldId="270"/>
            <ac:spMk id="28" creationId="{3EA200E2-A653-12F3-BCA7-E96876EC4FD8}"/>
          </ac:spMkLst>
        </pc:spChg>
        <pc:spChg chg="add del mod">
          <ac:chgData name="Marcio Monteiro" userId="aef6e9f59deaac01" providerId="LiveId" clId="{832625A1-43B7-4255-BD41-340F4AB960D3}" dt="2023-02-15T23:03:52.947" v="1707" actId="478"/>
          <ac:spMkLst>
            <pc:docMk/>
            <pc:sldMk cId="1060447877" sldId="270"/>
            <ac:spMk id="29" creationId="{806870D2-321C-AB48-0571-F6267E8C6F66}"/>
          </ac:spMkLst>
        </pc:spChg>
        <pc:spChg chg="add mod">
          <ac:chgData name="Marcio Monteiro" userId="aef6e9f59deaac01" providerId="LiveId" clId="{832625A1-43B7-4255-BD41-340F4AB960D3}" dt="2023-02-15T23:03:57.421" v="1709" actId="1076"/>
          <ac:spMkLst>
            <pc:docMk/>
            <pc:sldMk cId="1060447877" sldId="270"/>
            <ac:spMk id="30" creationId="{587B333B-E15C-0779-D0EA-C5BCE0A0C2B1}"/>
          </ac:spMkLst>
        </pc:spChg>
        <pc:spChg chg="add mod">
          <ac:chgData name="Marcio Monteiro" userId="aef6e9f59deaac01" providerId="LiveId" clId="{832625A1-43B7-4255-BD41-340F4AB960D3}" dt="2023-02-15T23:03:57.421" v="1709" actId="1076"/>
          <ac:spMkLst>
            <pc:docMk/>
            <pc:sldMk cId="1060447877" sldId="270"/>
            <ac:spMk id="31" creationId="{29975FC8-A33B-505F-2692-78BA2A93B2A7}"/>
          </ac:spMkLst>
        </pc:spChg>
        <pc:spChg chg="add mod">
          <ac:chgData name="Marcio Monteiro" userId="aef6e9f59deaac01" providerId="LiveId" clId="{832625A1-43B7-4255-BD41-340F4AB960D3}" dt="2023-02-15T23:03:57.421" v="1709" actId="1076"/>
          <ac:spMkLst>
            <pc:docMk/>
            <pc:sldMk cId="1060447877" sldId="270"/>
            <ac:spMk id="32" creationId="{827BD3E1-909F-328C-A59E-014C0DF79E49}"/>
          </ac:spMkLst>
        </pc:spChg>
        <pc:spChg chg="add mod">
          <ac:chgData name="Marcio Monteiro" userId="aef6e9f59deaac01" providerId="LiveId" clId="{832625A1-43B7-4255-BD41-340F4AB960D3}" dt="2023-02-15T23:03:57.421" v="1709" actId="1076"/>
          <ac:spMkLst>
            <pc:docMk/>
            <pc:sldMk cId="1060447877" sldId="270"/>
            <ac:spMk id="34" creationId="{AEED5B9E-6716-25F9-8D16-5CCBFF15CA77}"/>
          </ac:spMkLst>
        </pc:spChg>
        <pc:spChg chg="add mod">
          <ac:chgData name="Marcio Monteiro" userId="aef6e9f59deaac01" providerId="LiveId" clId="{832625A1-43B7-4255-BD41-340F4AB960D3}" dt="2023-02-15T23:03:57.421" v="1709" actId="1076"/>
          <ac:spMkLst>
            <pc:docMk/>
            <pc:sldMk cId="1060447877" sldId="270"/>
            <ac:spMk id="36" creationId="{EDB10206-7A91-4774-FE44-19F7148A579E}"/>
          </ac:spMkLst>
        </pc:spChg>
        <pc:spChg chg="add mod">
          <ac:chgData name="Marcio Monteiro" userId="aef6e9f59deaac01" providerId="LiveId" clId="{832625A1-43B7-4255-BD41-340F4AB960D3}" dt="2023-02-15T23:03:57.421" v="1709" actId="1076"/>
          <ac:spMkLst>
            <pc:docMk/>
            <pc:sldMk cId="1060447877" sldId="270"/>
            <ac:spMk id="37" creationId="{FA43105E-5D28-EFE3-C8B9-94377C47A5DD}"/>
          </ac:spMkLst>
        </pc:spChg>
        <pc:picChg chg="mod">
          <ac:chgData name="Marcio Monteiro" userId="aef6e9f59deaac01" providerId="LiveId" clId="{832625A1-43B7-4255-BD41-340F4AB960D3}" dt="2023-02-15T22:35:56.618" v="1464" actId="1076"/>
          <ac:picMkLst>
            <pc:docMk/>
            <pc:sldMk cId="1060447877" sldId="270"/>
            <ac:picMk id="5" creationId="{F055A70A-337E-A7FA-E36E-4E7F483828A5}"/>
          </ac:picMkLst>
        </pc:picChg>
        <pc:picChg chg="add del mod">
          <ac:chgData name="Marcio Monteiro" userId="aef6e9f59deaac01" providerId="LiveId" clId="{832625A1-43B7-4255-BD41-340F4AB960D3}" dt="2023-02-15T23:03:52.947" v="1707" actId="478"/>
          <ac:picMkLst>
            <pc:docMk/>
            <pc:sldMk cId="1060447877" sldId="270"/>
            <ac:picMk id="19" creationId="{CC04FFA0-B85E-9D78-363B-B43CDF2837BD}"/>
          </ac:picMkLst>
        </pc:picChg>
        <pc:picChg chg="add del mod">
          <ac:chgData name="Marcio Monteiro" userId="aef6e9f59deaac01" providerId="LiveId" clId="{832625A1-43B7-4255-BD41-340F4AB960D3}" dt="2023-02-15T23:03:52.947" v="1707" actId="478"/>
          <ac:picMkLst>
            <pc:docMk/>
            <pc:sldMk cId="1060447877" sldId="270"/>
            <ac:picMk id="21" creationId="{3931F5E5-D31F-0CDC-09BA-07AF44621370}"/>
          </ac:picMkLst>
        </pc:picChg>
        <pc:picChg chg="add mod">
          <ac:chgData name="Marcio Monteiro" userId="aef6e9f59deaac01" providerId="LiveId" clId="{832625A1-43B7-4255-BD41-340F4AB960D3}" dt="2023-02-15T23:03:57.421" v="1709" actId="1076"/>
          <ac:picMkLst>
            <pc:docMk/>
            <pc:sldMk cId="1060447877" sldId="270"/>
            <ac:picMk id="33" creationId="{58FBBE3F-249A-21FE-F4F8-EBB165497C27}"/>
          </ac:picMkLst>
        </pc:picChg>
        <pc:picChg chg="add mod">
          <ac:chgData name="Marcio Monteiro" userId="aef6e9f59deaac01" providerId="LiveId" clId="{832625A1-43B7-4255-BD41-340F4AB960D3}" dt="2023-02-15T23:03:57.421" v="1709" actId="1076"/>
          <ac:picMkLst>
            <pc:docMk/>
            <pc:sldMk cId="1060447877" sldId="270"/>
            <ac:picMk id="35" creationId="{68D3F295-7471-EE21-AB1E-EF5FB6C70915}"/>
          </ac:picMkLst>
        </pc:picChg>
        <pc:picChg chg="del">
          <ac:chgData name="Marcio Monteiro" userId="aef6e9f59deaac01" providerId="LiveId" clId="{832625A1-43B7-4255-BD41-340F4AB960D3}" dt="2023-02-15T22:35:39.559" v="1461" actId="478"/>
          <ac:picMkLst>
            <pc:docMk/>
            <pc:sldMk cId="1060447877" sldId="270"/>
            <ac:picMk id="1026" creationId="{61A60714-2EBC-B565-5D1F-C6EA8A425581}"/>
          </ac:picMkLst>
        </pc:picChg>
        <pc:picChg chg="del">
          <ac:chgData name="Marcio Monteiro" userId="aef6e9f59deaac01" providerId="LiveId" clId="{832625A1-43B7-4255-BD41-340F4AB960D3}" dt="2023-02-15T22:35:39.559" v="1461" actId="478"/>
          <ac:picMkLst>
            <pc:docMk/>
            <pc:sldMk cId="1060447877" sldId="270"/>
            <ac:picMk id="1028" creationId="{4C3C8436-E20C-5D9A-0155-3527AF8083D8}"/>
          </ac:picMkLst>
        </pc:picChg>
        <pc:picChg chg="del">
          <ac:chgData name="Marcio Monteiro" userId="aef6e9f59deaac01" providerId="LiveId" clId="{832625A1-43B7-4255-BD41-340F4AB960D3}" dt="2023-02-15T22:35:39.559" v="1461" actId="478"/>
          <ac:picMkLst>
            <pc:docMk/>
            <pc:sldMk cId="1060447877" sldId="270"/>
            <ac:picMk id="1030" creationId="{BAFF44D6-CBA0-7FE3-9847-7D14D6E1A62A}"/>
          </ac:picMkLst>
        </pc:picChg>
      </pc:sldChg>
      <pc:sldChg chg="addSp delSp modSp add mod setBg">
        <pc:chgData name="Marcio Monteiro" userId="aef6e9f59deaac01" providerId="LiveId" clId="{832625A1-43B7-4255-BD41-340F4AB960D3}" dt="2023-02-15T23:04:50.197" v="1713" actId="478"/>
        <pc:sldMkLst>
          <pc:docMk/>
          <pc:sldMk cId="1257262896" sldId="274"/>
        </pc:sldMkLst>
        <pc:spChg chg="add del mod">
          <ac:chgData name="Marcio Monteiro" userId="aef6e9f59deaac01" providerId="LiveId" clId="{832625A1-43B7-4255-BD41-340F4AB960D3}" dt="2023-02-15T23:04:50.197" v="1713" actId="478"/>
          <ac:spMkLst>
            <pc:docMk/>
            <pc:sldMk cId="1257262896" sldId="274"/>
            <ac:spMk id="5" creationId="{460B3106-19FE-6C82-AE2C-DB9DA1A2E272}"/>
          </ac:spMkLst>
        </pc:spChg>
      </pc:sldChg>
      <pc:sldChg chg="addSp delSp modSp add mod">
        <pc:chgData name="Marcio Monteiro" userId="aef6e9f59deaac01" providerId="LiveId" clId="{832625A1-43B7-4255-BD41-340F4AB960D3}" dt="2023-02-15T23:48:17.415" v="1729" actId="21"/>
        <pc:sldMkLst>
          <pc:docMk/>
          <pc:sldMk cId="2337986922" sldId="275"/>
        </pc:sldMkLst>
        <pc:spChg chg="add del mod">
          <ac:chgData name="Marcio Monteiro" userId="aef6e9f59deaac01" providerId="LiveId" clId="{832625A1-43B7-4255-BD41-340F4AB960D3}" dt="2023-02-15T23:48:17.415" v="1729" actId="21"/>
          <ac:spMkLst>
            <pc:docMk/>
            <pc:sldMk cId="2337986922" sldId="275"/>
            <ac:spMk id="2" creationId="{1D254164-0D81-0CB9-B492-2FD13C462582}"/>
          </ac:spMkLst>
        </pc:spChg>
        <pc:spChg chg="add del mod">
          <ac:chgData name="Marcio Monteiro" userId="aef6e9f59deaac01" providerId="LiveId" clId="{832625A1-43B7-4255-BD41-340F4AB960D3}" dt="2023-02-15T23:48:17.415" v="1729" actId="21"/>
          <ac:spMkLst>
            <pc:docMk/>
            <pc:sldMk cId="2337986922" sldId="275"/>
            <ac:spMk id="3" creationId="{D56C84D5-D443-C892-52D6-0BF9EC49D880}"/>
          </ac:spMkLst>
        </pc:spChg>
        <pc:spChg chg="add del mod">
          <ac:chgData name="Marcio Monteiro" userId="aef6e9f59deaac01" providerId="LiveId" clId="{832625A1-43B7-4255-BD41-340F4AB960D3}" dt="2023-02-15T23:48:17.415" v="1729" actId="21"/>
          <ac:spMkLst>
            <pc:docMk/>
            <pc:sldMk cId="2337986922" sldId="275"/>
            <ac:spMk id="4" creationId="{C5C90CFA-FF8B-806D-9ECF-9D0FECA95EB2}"/>
          </ac:spMkLst>
        </pc:spChg>
        <pc:spChg chg="add del mod">
          <ac:chgData name="Marcio Monteiro" userId="aef6e9f59deaac01" providerId="LiveId" clId="{832625A1-43B7-4255-BD41-340F4AB960D3}" dt="2023-02-15T23:47:05.417" v="1720" actId="478"/>
          <ac:spMkLst>
            <pc:docMk/>
            <pc:sldMk cId="2337986922" sldId="275"/>
            <ac:spMk id="6" creationId="{085378D4-A7F8-A695-897B-72ADA615F6C6}"/>
          </ac:spMkLst>
        </pc:spChg>
        <pc:spChg chg="add del mod">
          <ac:chgData name="Marcio Monteiro" userId="aef6e9f59deaac01" providerId="LiveId" clId="{832625A1-43B7-4255-BD41-340F4AB960D3}" dt="2023-02-15T23:48:17.415" v="1729" actId="21"/>
          <ac:spMkLst>
            <pc:docMk/>
            <pc:sldMk cId="2337986922" sldId="275"/>
            <ac:spMk id="7" creationId="{2E4F6F2C-8B4C-C2FC-A2D1-5623A8C9FE07}"/>
          </ac:spMkLst>
        </pc:spChg>
        <pc:spChg chg="del">
          <ac:chgData name="Marcio Monteiro" userId="aef6e9f59deaac01" providerId="LiveId" clId="{832625A1-43B7-4255-BD41-340F4AB960D3}" dt="2023-02-15T23:48:17.415" v="1729" actId="21"/>
          <ac:spMkLst>
            <pc:docMk/>
            <pc:sldMk cId="2337986922" sldId="275"/>
            <ac:spMk id="8" creationId="{EE200D3D-4163-2DE6-26EC-DD7F261AAF9C}"/>
          </ac:spMkLst>
        </pc:spChg>
        <pc:spChg chg="del">
          <ac:chgData name="Marcio Monteiro" userId="aef6e9f59deaac01" providerId="LiveId" clId="{832625A1-43B7-4255-BD41-340F4AB960D3}" dt="2023-02-15T23:48:17.415" v="1729" actId="21"/>
          <ac:spMkLst>
            <pc:docMk/>
            <pc:sldMk cId="2337986922" sldId="275"/>
            <ac:spMk id="9" creationId="{2E81CE3A-4EE9-2BAE-C98C-BB3A38501BAF}"/>
          </ac:spMkLst>
        </pc:spChg>
        <pc:spChg chg="del">
          <ac:chgData name="Marcio Monteiro" userId="aef6e9f59deaac01" providerId="LiveId" clId="{832625A1-43B7-4255-BD41-340F4AB960D3}" dt="2023-02-15T23:48:17.415" v="1729" actId="21"/>
          <ac:spMkLst>
            <pc:docMk/>
            <pc:sldMk cId="2337986922" sldId="275"/>
            <ac:spMk id="10" creationId="{D4A8F0F8-EA4F-1321-2C41-8C197A6C9043}"/>
          </ac:spMkLst>
        </pc:spChg>
        <pc:spChg chg="del">
          <ac:chgData name="Marcio Monteiro" userId="aef6e9f59deaac01" providerId="LiveId" clId="{832625A1-43B7-4255-BD41-340F4AB960D3}" dt="2023-02-15T23:48:17.415" v="1729" actId="21"/>
          <ac:spMkLst>
            <pc:docMk/>
            <pc:sldMk cId="2337986922" sldId="275"/>
            <ac:spMk id="11" creationId="{0B0F98BC-80B4-5DC3-5367-BBF59E97FEE3}"/>
          </ac:spMkLst>
        </pc:spChg>
        <pc:spChg chg="del">
          <ac:chgData name="Marcio Monteiro" userId="aef6e9f59deaac01" providerId="LiveId" clId="{832625A1-43B7-4255-BD41-340F4AB960D3}" dt="2023-02-15T23:48:17.415" v="1729" actId="21"/>
          <ac:spMkLst>
            <pc:docMk/>
            <pc:sldMk cId="2337986922" sldId="275"/>
            <ac:spMk id="12" creationId="{3C3351EB-F798-A48B-665A-E94DD7816249}"/>
          </ac:spMkLst>
        </pc:spChg>
        <pc:spChg chg="mod">
          <ac:chgData name="Marcio Monteiro" userId="aef6e9f59deaac01" providerId="LiveId" clId="{832625A1-43B7-4255-BD41-340F4AB960D3}" dt="2023-02-15T23:48:04.898" v="1728" actId="207"/>
          <ac:spMkLst>
            <pc:docMk/>
            <pc:sldMk cId="2337986922" sldId="275"/>
            <ac:spMk id="13" creationId="{E2B462FC-1FD3-D6C0-A4E4-A32E451DFBE5}"/>
          </ac:spMkLst>
        </pc:spChg>
        <pc:spChg chg="add del mod">
          <ac:chgData name="Marcio Monteiro" userId="aef6e9f59deaac01" providerId="LiveId" clId="{832625A1-43B7-4255-BD41-340F4AB960D3}" dt="2023-02-15T23:48:17.415" v="1729" actId="21"/>
          <ac:spMkLst>
            <pc:docMk/>
            <pc:sldMk cId="2337986922" sldId="275"/>
            <ac:spMk id="14" creationId="{A9DBDEC1-EBD7-7E5E-834F-6E97C895CA14}"/>
          </ac:spMkLst>
        </pc:spChg>
        <pc:spChg chg="mod">
          <ac:chgData name="Marcio Monteiro" userId="aef6e9f59deaac01" providerId="LiveId" clId="{832625A1-43B7-4255-BD41-340F4AB960D3}" dt="2023-02-15T23:48:00.523" v="1727" actId="207"/>
          <ac:spMkLst>
            <pc:docMk/>
            <pc:sldMk cId="2337986922" sldId="275"/>
            <ac:spMk id="22" creationId="{DCE222CB-D5EC-47F9-3A55-0F7E50693135}"/>
          </ac:spMkLst>
        </pc:spChg>
        <pc:spChg chg="mod">
          <ac:chgData name="Marcio Monteiro" userId="aef6e9f59deaac01" providerId="LiveId" clId="{832625A1-43B7-4255-BD41-340F4AB960D3}" dt="2023-02-15T23:47:26.947" v="1723" actId="207"/>
          <ac:spMkLst>
            <pc:docMk/>
            <pc:sldMk cId="2337986922" sldId="275"/>
            <ac:spMk id="27" creationId="{C3BF77FE-09EB-DD06-830D-391480D2A267}"/>
          </ac:spMkLst>
        </pc:spChg>
        <pc:spChg chg="mod">
          <ac:chgData name="Marcio Monteiro" userId="aef6e9f59deaac01" providerId="LiveId" clId="{832625A1-43B7-4255-BD41-340F4AB960D3}" dt="2023-02-15T23:47:48.871" v="1725" actId="207"/>
          <ac:spMkLst>
            <pc:docMk/>
            <pc:sldMk cId="2337986922" sldId="275"/>
            <ac:spMk id="28" creationId="{3177E8D8-4568-B39F-D1D3-0FDBCEE13516}"/>
          </ac:spMkLst>
        </pc:spChg>
        <pc:spChg chg="mod">
          <ac:chgData name="Marcio Monteiro" userId="aef6e9f59deaac01" providerId="LiveId" clId="{832625A1-43B7-4255-BD41-340F4AB960D3}" dt="2023-02-15T23:47:34.315" v="1724" actId="207"/>
          <ac:spMkLst>
            <pc:docMk/>
            <pc:sldMk cId="2337986922" sldId="275"/>
            <ac:spMk id="30" creationId="{E21BF83B-3637-6852-F7F5-39B75AC78DF7}"/>
          </ac:spMkLst>
        </pc:spChg>
        <pc:spChg chg="mod">
          <ac:chgData name="Marcio Monteiro" userId="aef6e9f59deaac01" providerId="LiveId" clId="{832625A1-43B7-4255-BD41-340F4AB960D3}" dt="2023-02-15T23:47:52.710" v="1726" actId="207"/>
          <ac:spMkLst>
            <pc:docMk/>
            <pc:sldMk cId="2337986922" sldId="275"/>
            <ac:spMk id="31" creationId="{5BF6EDB3-7F4E-ED1E-7B87-25F963E0DAF2}"/>
          </ac:spMkLst>
        </pc:spChg>
      </pc:sldChg>
      <pc:sldChg chg="addSp delSp modSp add mod setBg">
        <pc:chgData name="Marcio Monteiro" userId="aef6e9f59deaac01" providerId="LiveId" clId="{832625A1-43B7-4255-BD41-340F4AB960D3}" dt="2023-02-15T23:54:41.792" v="1792" actId="21"/>
        <pc:sldMkLst>
          <pc:docMk/>
          <pc:sldMk cId="3495720870" sldId="276"/>
        </pc:sldMkLst>
        <pc:spChg chg="add del mod">
          <ac:chgData name="Marcio Monteiro" userId="aef6e9f59deaac01" providerId="LiveId" clId="{832625A1-43B7-4255-BD41-340F4AB960D3}" dt="2023-02-15T23:54:41.792" v="1792" actId="21"/>
          <ac:spMkLst>
            <pc:docMk/>
            <pc:sldMk cId="3495720870" sldId="276"/>
            <ac:spMk id="3" creationId="{3F29B3D6-204C-937D-DE80-21F62B2BF34C}"/>
          </ac:spMkLst>
        </pc:spChg>
        <pc:spChg chg="mod">
          <ac:chgData name="Marcio Monteiro" userId="aef6e9f59deaac01" providerId="LiveId" clId="{832625A1-43B7-4255-BD41-340F4AB960D3}" dt="2023-02-15T23:52:42.979" v="1767" actId="207"/>
          <ac:spMkLst>
            <pc:docMk/>
            <pc:sldMk cId="3495720870" sldId="276"/>
            <ac:spMk id="4" creationId="{1885289C-2AE8-C82E-82F6-26BBF4B1538A}"/>
          </ac:spMkLst>
        </pc:spChg>
        <pc:spChg chg="mod">
          <ac:chgData name="Marcio Monteiro" userId="aef6e9f59deaac01" providerId="LiveId" clId="{832625A1-43B7-4255-BD41-340F4AB960D3}" dt="2023-02-15T23:53:38.993" v="1780" actId="207"/>
          <ac:spMkLst>
            <pc:docMk/>
            <pc:sldMk cId="3495720870" sldId="276"/>
            <ac:spMk id="5" creationId="{99EF675A-BCAB-C350-141B-3949A8A43A82}"/>
          </ac:spMkLst>
        </pc:spChg>
        <pc:spChg chg="mod">
          <ac:chgData name="Marcio Monteiro" userId="aef6e9f59deaac01" providerId="LiveId" clId="{832625A1-43B7-4255-BD41-340F4AB960D3}" dt="2023-02-15T23:49:19.399" v="1737" actId="207"/>
          <ac:spMkLst>
            <pc:docMk/>
            <pc:sldMk cId="3495720870" sldId="276"/>
            <ac:spMk id="7" creationId="{3E42CB2A-7611-A93B-A118-BEC28EDC9B6B}"/>
          </ac:spMkLst>
        </pc:spChg>
        <pc:spChg chg="mod">
          <ac:chgData name="Marcio Monteiro" userId="aef6e9f59deaac01" providerId="LiveId" clId="{832625A1-43B7-4255-BD41-340F4AB960D3}" dt="2023-02-15T23:49:34.336" v="1740" actId="207"/>
          <ac:spMkLst>
            <pc:docMk/>
            <pc:sldMk cId="3495720870" sldId="276"/>
            <ac:spMk id="8" creationId="{963F4A5C-76AF-1654-B991-0D69AAF2BEA1}"/>
          </ac:spMkLst>
        </pc:spChg>
        <pc:spChg chg="mod">
          <ac:chgData name="Marcio Monteiro" userId="aef6e9f59deaac01" providerId="LiveId" clId="{832625A1-43B7-4255-BD41-340F4AB960D3}" dt="2023-02-15T23:49:51.426" v="1741" actId="207"/>
          <ac:spMkLst>
            <pc:docMk/>
            <pc:sldMk cId="3495720870" sldId="276"/>
            <ac:spMk id="9" creationId="{6A4269F0-8BD6-1560-8993-50EAC95D09BA}"/>
          </ac:spMkLst>
        </pc:spChg>
        <pc:spChg chg="mod">
          <ac:chgData name="Marcio Monteiro" userId="aef6e9f59deaac01" providerId="LiveId" clId="{832625A1-43B7-4255-BD41-340F4AB960D3}" dt="2023-02-15T23:49:51.426" v="1741" actId="207"/>
          <ac:spMkLst>
            <pc:docMk/>
            <pc:sldMk cId="3495720870" sldId="276"/>
            <ac:spMk id="10" creationId="{66F63036-3C13-85A3-0DF3-63EE521EBA23}"/>
          </ac:spMkLst>
        </pc:spChg>
        <pc:spChg chg="mod">
          <ac:chgData name="Marcio Monteiro" userId="aef6e9f59deaac01" providerId="LiveId" clId="{832625A1-43B7-4255-BD41-340F4AB960D3}" dt="2023-02-15T23:50:06.239" v="1742" actId="208"/>
          <ac:spMkLst>
            <pc:docMk/>
            <pc:sldMk cId="3495720870" sldId="276"/>
            <ac:spMk id="11" creationId="{50370C6A-3E4E-38FC-EC16-6095CECDC584}"/>
          </ac:spMkLst>
        </pc:spChg>
        <pc:spChg chg="add del mod">
          <ac:chgData name="Marcio Monteiro" userId="aef6e9f59deaac01" providerId="LiveId" clId="{832625A1-43B7-4255-BD41-340F4AB960D3}" dt="2023-02-15T23:54:41.792" v="1792" actId="21"/>
          <ac:spMkLst>
            <pc:docMk/>
            <pc:sldMk cId="3495720870" sldId="276"/>
            <ac:spMk id="12" creationId="{70AD15E4-ADAE-CA06-F6C2-3FA513611AB7}"/>
          </ac:spMkLst>
        </pc:spChg>
        <pc:spChg chg="add del mod">
          <ac:chgData name="Marcio Monteiro" userId="aef6e9f59deaac01" providerId="LiveId" clId="{832625A1-43B7-4255-BD41-340F4AB960D3}" dt="2023-02-15T23:54:41.792" v="1792" actId="21"/>
          <ac:spMkLst>
            <pc:docMk/>
            <pc:sldMk cId="3495720870" sldId="276"/>
            <ac:spMk id="13" creationId="{35BA59E2-F7C6-8B29-9553-75A600E2A643}"/>
          </ac:spMkLst>
        </pc:spChg>
        <pc:spChg chg="add del mod">
          <ac:chgData name="Marcio Monteiro" userId="aef6e9f59deaac01" providerId="LiveId" clId="{832625A1-43B7-4255-BD41-340F4AB960D3}" dt="2023-02-15T23:54:41.792" v="1792" actId="21"/>
          <ac:spMkLst>
            <pc:docMk/>
            <pc:sldMk cId="3495720870" sldId="276"/>
            <ac:spMk id="14" creationId="{A14333B8-CC29-D58F-00B7-4DCD2C7B75A6}"/>
          </ac:spMkLst>
        </pc:spChg>
        <pc:spChg chg="add del mod">
          <ac:chgData name="Marcio Monteiro" userId="aef6e9f59deaac01" providerId="LiveId" clId="{832625A1-43B7-4255-BD41-340F4AB960D3}" dt="2023-02-15T23:54:41.792" v="1792" actId="21"/>
          <ac:spMkLst>
            <pc:docMk/>
            <pc:sldMk cId="3495720870" sldId="276"/>
            <ac:spMk id="15" creationId="{B3BBA883-4946-CFF3-B5C4-883E3522C53E}"/>
          </ac:spMkLst>
        </pc:spChg>
        <pc:spChg chg="add del mod">
          <ac:chgData name="Marcio Monteiro" userId="aef6e9f59deaac01" providerId="LiveId" clId="{832625A1-43B7-4255-BD41-340F4AB960D3}" dt="2023-02-15T23:54:41.792" v="1792" actId="21"/>
          <ac:spMkLst>
            <pc:docMk/>
            <pc:sldMk cId="3495720870" sldId="276"/>
            <ac:spMk id="16" creationId="{869334F5-CFCB-DE9E-00C4-AAF5E07F5A62}"/>
          </ac:spMkLst>
        </pc:spChg>
        <pc:spChg chg="add del mod">
          <ac:chgData name="Marcio Monteiro" userId="aef6e9f59deaac01" providerId="LiveId" clId="{832625A1-43B7-4255-BD41-340F4AB960D3}" dt="2023-02-15T23:54:41.792" v="1792" actId="21"/>
          <ac:spMkLst>
            <pc:docMk/>
            <pc:sldMk cId="3495720870" sldId="276"/>
            <ac:spMk id="17" creationId="{BBB140AB-CEA4-8F79-7C10-42905E8162B1}"/>
          </ac:spMkLst>
        </pc:spChg>
        <pc:spChg chg="add del mod">
          <ac:chgData name="Marcio Monteiro" userId="aef6e9f59deaac01" providerId="LiveId" clId="{832625A1-43B7-4255-BD41-340F4AB960D3}" dt="2023-02-15T23:54:41.792" v="1792" actId="21"/>
          <ac:spMkLst>
            <pc:docMk/>
            <pc:sldMk cId="3495720870" sldId="276"/>
            <ac:spMk id="18" creationId="{ACBC003F-32D3-0883-5027-DBED7EAA532D}"/>
          </ac:spMkLst>
        </pc:spChg>
        <pc:spChg chg="add del mod">
          <ac:chgData name="Marcio Monteiro" userId="aef6e9f59deaac01" providerId="LiveId" clId="{832625A1-43B7-4255-BD41-340F4AB960D3}" dt="2023-02-15T23:54:41.792" v="1792" actId="21"/>
          <ac:spMkLst>
            <pc:docMk/>
            <pc:sldMk cId="3495720870" sldId="276"/>
            <ac:spMk id="19" creationId="{084C89F9-7150-8B03-A15E-44FAF9C346CA}"/>
          </ac:spMkLst>
        </pc:spChg>
        <pc:spChg chg="add del mod">
          <ac:chgData name="Marcio Monteiro" userId="aef6e9f59deaac01" providerId="LiveId" clId="{832625A1-43B7-4255-BD41-340F4AB960D3}" dt="2023-02-15T23:54:41.792" v="1792" actId="21"/>
          <ac:spMkLst>
            <pc:docMk/>
            <pc:sldMk cId="3495720870" sldId="276"/>
            <ac:spMk id="20" creationId="{73AE277C-CBA6-0124-0884-3A3296C8ADCA}"/>
          </ac:spMkLst>
        </pc:spChg>
      </pc:sldChg>
      <pc:sldChg chg="addSp delSp modSp add mod setBg">
        <pc:chgData name="Marcio Monteiro" userId="aef6e9f59deaac01" providerId="LiveId" clId="{832625A1-43B7-4255-BD41-340F4AB960D3}" dt="2023-02-15T23:58:57.104" v="1810" actId="21"/>
        <pc:sldMkLst>
          <pc:docMk/>
          <pc:sldMk cId="3654648620" sldId="277"/>
        </pc:sldMkLst>
        <pc:spChg chg="mod">
          <ac:chgData name="Marcio Monteiro" userId="aef6e9f59deaac01" providerId="LiveId" clId="{832625A1-43B7-4255-BD41-340F4AB960D3}" dt="2023-02-15T23:58:17.223" v="1808" actId="208"/>
          <ac:spMkLst>
            <pc:docMk/>
            <pc:sldMk cId="3654648620" sldId="277"/>
            <ac:spMk id="2" creationId="{1FB3AF41-970D-DA1B-1269-6031515ABE6A}"/>
          </ac:spMkLst>
        </pc:spChg>
        <pc:spChg chg="mod">
          <ac:chgData name="Marcio Monteiro" userId="aef6e9f59deaac01" providerId="LiveId" clId="{832625A1-43B7-4255-BD41-340F4AB960D3}" dt="2023-02-15T23:58:17.223" v="1808" actId="208"/>
          <ac:spMkLst>
            <pc:docMk/>
            <pc:sldMk cId="3654648620" sldId="277"/>
            <ac:spMk id="3" creationId="{003CC830-D7D6-3441-A334-5CD8F995E964}"/>
          </ac:spMkLst>
        </pc:spChg>
        <pc:spChg chg="mod">
          <ac:chgData name="Marcio Monteiro" userId="aef6e9f59deaac01" providerId="LiveId" clId="{832625A1-43B7-4255-BD41-340F4AB960D3}" dt="2023-02-15T23:55:33.945" v="1798" actId="207"/>
          <ac:spMkLst>
            <pc:docMk/>
            <pc:sldMk cId="3654648620" sldId="277"/>
            <ac:spMk id="4" creationId="{3FA8B389-C914-4C77-BA63-707A6FDF7FC2}"/>
          </ac:spMkLst>
        </pc:spChg>
        <pc:spChg chg="mod">
          <ac:chgData name="Marcio Monteiro" userId="aef6e9f59deaac01" providerId="LiveId" clId="{832625A1-43B7-4255-BD41-340F4AB960D3}" dt="2023-02-15T23:55:04.486" v="1795" actId="207"/>
          <ac:spMkLst>
            <pc:docMk/>
            <pc:sldMk cId="3654648620" sldId="277"/>
            <ac:spMk id="5" creationId="{F0EE812B-7F76-B885-3126-D9368564BF3C}"/>
          </ac:spMkLst>
        </pc:spChg>
        <pc:spChg chg="mod">
          <ac:chgData name="Marcio Monteiro" userId="aef6e9f59deaac01" providerId="LiveId" clId="{832625A1-43B7-4255-BD41-340F4AB960D3}" dt="2023-02-15T23:55:19.406" v="1796" actId="207"/>
          <ac:spMkLst>
            <pc:docMk/>
            <pc:sldMk cId="3654648620" sldId="277"/>
            <ac:spMk id="6" creationId="{FC51CD55-EA3D-C1DA-6478-1151E32F37B4}"/>
          </ac:spMkLst>
        </pc:spChg>
        <pc:spChg chg="mod">
          <ac:chgData name="Marcio Monteiro" userId="aef6e9f59deaac01" providerId="LiveId" clId="{832625A1-43B7-4255-BD41-340F4AB960D3}" dt="2023-02-15T23:56:14.667" v="1802" actId="207"/>
          <ac:spMkLst>
            <pc:docMk/>
            <pc:sldMk cId="3654648620" sldId="277"/>
            <ac:spMk id="7" creationId="{1AA0018F-922E-9349-76BE-2B6643443994}"/>
          </ac:spMkLst>
        </pc:spChg>
        <pc:spChg chg="mod">
          <ac:chgData name="Marcio Monteiro" userId="aef6e9f59deaac01" providerId="LiveId" clId="{832625A1-43B7-4255-BD41-340F4AB960D3}" dt="2023-02-15T23:57:45.831" v="1806" actId="207"/>
          <ac:spMkLst>
            <pc:docMk/>
            <pc:sldMk cId="3654648620" sldId="277"/>
            <ac:spMk id="8" creationId="{6E03B69E-ECB5-BA45-DCA5-8491E34B8C3B}"/>
          </ac:spMkLst>
        </pc:spChg>
        <pc:spChg chg="mod">
          <ac:chgData name="Marcio Monteiro" userId="aef6e9f59deaac01" providerId="LiveId" clId="{832625A1-43B7-4255-BD41-340F4AB960D3}" dt="2023-02-15T23:57:45.831" v="1806" actId="207"/>
          <ac:spMkLst>
            <pc:docMk/>
            <pc:sldMk cId="3654648620" sldId="277"/>
            <ac:spMk id="9" creationId="{F9D21858-E5BF-0E79-EC31-CE2549F71F72}"/>
          </ac:spMkLst>
        </pc:spChg>
        <pc:spChg chg="mod">
          <ac:chgData name="Marcio Monteiro" userId="aef6e9f59deaac01" providerId="LiveId" clId="{832625A1-43B7-4255-BD41-340F4AB960D3}" dt="2023-02-15T23:57:45.831" v="1806" actId="207"/>
          <ac:spMkLst>
            <pc:docMk/>
            <pc:sldMk cId="3654648620" sldId="277"/>
            <ac:spMk id="10" creationId="{56E7F2A6-A7B8-6F3B-8E1C-BD4F14D89829}"/>
          </ac:spMkLst>
        </pc:spChg>
        <pc:spChg chg="mod">
          <ac:chgData name="Marcio Monteiro" userId="aef6e9f59deaac01" providerId="LiveId" clId="{832625A1-43B7-4255-BD41-340F4AB960D3}" dt="2023-02-15T23:57:45.831" v="1806" actId="207"/>
          <ac:spMkLst>
            <pc:docMk/>
            <pc:sldMk cId="3654648620" sldId="277"/>
            <ac:spMk id="11" creationId="{EB6EE97B-C3D6-DD24-D96A-9C74184DAD70}"/>
          </ac:spMkLst>
        </pc:spChg>
        <pc:spChg chg="mod">
          <ac:chgData name="Marcio Monteiro" userId="aef6e9f59deaac01" providerId="LiveId" clId="{832625A1-43B7-4255-BD41-340F4AB960D3}" dt="2023-02-15T23:56:19.245" v="1803" actId="207"/>
          <ac:spMkLst>
            <pc:docMk/>
            <pc:sldMk cId="3654648620" sldId="277"/>
            <ac:spMk id="12" creationId="{DA03F818-C8FD-40A5-3A01-FBACB80BE1FF}"/>
          </ac:spMkLst>
        </pc:spChg>
        <pc:spChg chg="mod">
          <ac:chgData name="Marcio Monteiro" userId="aef6e9f59deaac01" providerId="LiveId" clId="{832625A1-43B7-4255-BD41-340F4AB960D3}" dt="2023-02-15T23:55:27.328" v="1797" actId="207"/>
          <ac:spMkLst>
            <pc:docMk/>
            <pc:sldMk cId="3654648620" sldId="277"/>
            <ac:spMk id="13" creationId="{1A7DCCDB-2FE6-EB86-EB46-FD877E5E7B42}"/>
          </ac:spMkLst>
        </pc:spChg>
        <pc:spChg chg="mod">
          <ac:chgData name="Marcio Monteiro" userId="aef6e9f59deaac01" providerId="LiveId" clId="{832625A1-43B7-4255-BD41-340F4AB960D3}" dt="2023-02-15T23:52:47.566" v="1768" actId="207"/>
          <ac:spMkLst>
            <pc:docMk/>
            <pc:sldMk cId="3654648620" sldId="277"/>
            <ac:spMk id="14" creationId="{15D514D0-02B4-1494-3115-4C0D8DEBCCF6}"/>
          </ac:spMkLst>
        </pc:spChg>
        <pc:spChg chg="mod">
          <ac:chgData name="Marcio Monteiro" userId="aef6e9f59deaac01" providerId="LiveId" clId="{832625A1-43B7-4255-BD41-340F4AB960D3}" dt="2023-02-15T23:55:49.841" v="1801" actId="207"/>
          <ac:spMkLst>
            <pc:docMk/>
            <pc:sldMk cId="3654648620" sldId="277"/>
            <ac:spMk id="15" creationId="{F72FB183-2CA6-5464-6BEE-079D121B8468}"/>
          </ac:spMkLst>
        </pc:spChg>
        <pc:spChg chg="mod">
          <ac:chgData name="Marcio Monteiro" userId="aef6e9f59deaac01" providerId="LiveId" clId="{832625A1-43B7-4255-BD41-340F4AB960D3}" dt="2023-02-15T23:58:00.131" v="1807" actId="207"/>
          <ac:spMkLst>
            <pc:docMk/>
            <pc:sldMk cId="3654648620" sldId="277"/>
            <ac:spMk id="16" creationId="{6235E3AA-48BB-A117-6F0C-069413206AE4}"/>
          </ac:spMkLst>
        </pc:spChg>
        <pc:spChg chg="mod">
          <ac:chgData name="Marcio Monteiro" userId="aef6e9f59deaac01" providerId="LiveId" clId="{832625A1-43B7-4255-BD41-340F4AB960D3}" dt="2023-02-15T23:55:49.841" v="1801" actId="207"/>
          <ac:spMkLst>
            <pc:docMk/>
            <pc:sldMk cId="3654648620" sldId="277"/>
            <ac:spMk id="17" creationId="{7BD36E3A-E160-DDB3-FECF-14C188DF4B97}"/>
          </ac:spMkLst>
        </pc:spChg>
        <pc:spChg chg="mod">
          <ac:chgData name="Marcio Monteiro" userId="aef6e9f59deaac01" providerId="LiveId" clId="{832625A1-43B7-4255-BD41-340F4AB960D3}" dt="2023-02-15T23:58:00.131" v="1807" actId="207"/>
          <ac:spMkLst>
            <pc:docMk/>
            <pc:sldMk cId="3654648620" sldId="277"/>
            <ac:spMk id="18" creationId="{FB6C7246-94BB-480F-967C-9C65C4C53E35}"/>
          </ac:spMkLst>
        </pc:spChg>
        <pc:spChg chg="mod">
          <ac:chgData name="Marcio Monteiro" userId="aef6e9f59deaac01" providerId="LiveId" clId="{832625A1-43B7-4255-BD41-340F4AB960D3}" dt="2023-02-15T23:55:39.106" v="1799" actId="207"/>
          <ac:spMkLst>
            <pc:docMk/>
            <pc:sldMk cId="3654648620" sldId="277"/>
            <ac:spMk id="19" creationId="{6430BBF0-5D67-0271-2E54-F4ABDE457DBD}"/>
          </ac:spMkLst>
        </pc:spChg>
        <pc:spChg chg="mod">
          <ac:chgData name="Marcio Monteiro" userId="aef6e9f59deaac01" providerId="LiveId" clId="{832625A1-43B7-4255-BD41-340F4AB960D3}" dt="2023-02-15T23:56:25.164" v="1804" actId="207"/>
          <ac:spMkLst>
            <pc:docMk/>
            <pc:sldMk cId="3654648620" sldId="277"/>
            <ac:spMk id="20" creationId="{70C8A6A1-1908-9F1D-A5D5-AF852430FB83}"/>
          </ac:spMkLst>
        </pc:spChg>
        <pc:spChg chg="add del mod">
          <ac:chgData name="Marcio Monteiro" userId="aef6e9f59deaac01" providerId="LiveId" clId="{832625A1-43B7-4255-BD41-340F4AB960D3}" dt="2023-02-15T23:58:57.104" v="1810" actId="21"/>
          <ac:spMkLst>
            <pc:docMk/>
            <pc:sldMk cId="3654648620" sldId="277"/>
            <ac:spMk id="22" creationId="{F164D876-525C-CF44-A2FE-CCB093F08AC4}"/>
          </ac:spMkLst>
        </pc:spChg>
        <pc:spChg chg="add del mod">
          <ac:chgData name="Marcio Monteiro" userId="aef6e9f59deaac01" providerId="LiveId" clId="{832625A1-43B7-4255-BD41-340F4AB960D3}" dt="2023-02-15T23:58:57.104" v="1810" actId="21"/>
          <ac:spMkLst>
            <pc:docMk/>
            <pc:sldMk cId="3654648620" sldId="277"/>
            <ac:spMk id="23" creationId="{9FAFD3AE-2CF3-9797-B9B1-8A1A3D446178}"/>
          </ac:spMkLst>
        </pc:spChg>
        <pc:spChg chg="add del mod">
          <ac:chgData name="Marcio Monteiro" userId="aef6e9f59deaac01" providerId="LiveId" clId="{832625A1-43B7-4255-BD41-340F4AB960D3}" dt="2023-02-15T23:58:57.104" v="1810" actId="21"/>
          <ac:spMkLst>
            <pc:docMk/>
            <pc:sldMk cId="3654648620" sldId="277"/>
            <ac:spMk id="24" creationId="{C3761F85-B6AF-9C8D-0816-99D5BBFE8A47}"/>
          </ac:spMkLst>
        </pc:spChg>
        <pc:spChg chg="add del mod">
          <ac:chgData name="Marcio Monteiro" userId="aef6e9f59deaac01" providerId="LiveId" clId="{832625A1-43B7-4255-BD41-340F4AB960D3}" dt="2023-02-15T23:58:57.104" v="1810" actId="21"/>
          <ac:spMkLst>
            <pc:docMk/>
            <pc:sldMk cId="3654648620" sldId="277"/>
            <ac:spMk id="25" creationId="{F5921630-64C7-A1F4-A8C0-F915C9542EA1}"/>
          </ac:spMkLst>
        </pc:spChg>
        <pc:spChg chg="add del mod">
          <ac:chgData name="Marcio Monteiro" userId="aef6e9f59deaac01" providerId="LiveId" clId="{832625A1-43B7-4255-BD41-340F4AB960D3}" dt="2023-02-15T23:58:57.104" v="1810" actId="21"/>
          <ac:spMkLst>
            <pc:docMk/>
            <pc:sldMk cId="3654648620" sldId="277"/>
            <ac:spMk id="26" creationId="{1844BC7A-57BB-18A3-0E04-2F926F51BE21}"/>
          </ac:spMkLst>
        </pc:spChg>
        <pc:spChg chg="add del mod">
          <ac:chgData name="Marcio Monteiro" userId="aef6e9f59deaac01" providerId="LiveId" clId="{832625A1-43B7-4255-BD41-340F4AB960D3}" dt="2023-02-15T23:58:57.104" v="1810" actId="21"/>
          <ac:spMkLst>
            <pc:docMk/>
            <pc:sldMk cId="3654648620" sldId="277"/>
            <ac:spMk id="27" creationId="{873D2039-B42C-65AC-4A3B-328F3773B5D1}"/>
          </ac:spMkLst>
        </pc:spChg>
        <pc:spChg chg="add del mod">
          <ac:chgData name="Marcio Monteiro" userId="aef6e9f59deaac01" providerId="LiveId" clId="{832625A1-43B7-4255-BD41-340F4AB960D3}" dt="2023-02-15T23:58:57.104" v="1810" actId="21"/>
          <ac:spMkLst>
            <pc:docMk/>
            <pc:sldMk cId="3654648620" sldId="277"/>
            <ac:spMk id="28" creationId="{BC0D74CC-005A-1951-87AB-9F6AF01FED99}"/>
          </ac:spMkLst>
        </pc:spChg>
        <pc:spChg chg="add del mod">
          <ac:chgData name="Marcio Monteiro" userId="aef6e9f59deaac01" providerId="LiveId" clId="{832625A1-43B7-4255-BD41-340F4AB960D3}" dt="2023-02-15T23:58:57.104" v="1810" actId="21"/>
          <ac:spMkLst>
            <pc:docMk/>
            <pc:sldMk cId="3654648620" sldId="277"/>
            <ac:spMk id="29" creationId="{A7FFA7D5-0F88-0E19-6FCA-FBB3DB9D2D8B}"/>
          </ac:spMkLst>
        </pc:spChg>
        <pc:spChg chg="add del mod">
          <ac:chgData name="Marcio Monteiro" userId="aef6e9f59deaac01" providerId="LiveId" clId="{832625A1-43B7-4255-BD41-340F4AB960D3}" dt="2023-02-15T23:58:57.104" v="1810" actId="21"/>
          <ac:spMkLst>
            <pc:docMk/>
            <pc:sldMk cId="3654648620" sldId="277"/>
            <ac:spMk id="30" creationId="{30B00676-FF41-EB37-F9B9-DB3E49A7D960}"/>
          </ac:spMkLst>
        </pc:spChg>
        <pc:spChg chg="add del mod">
          <ac:chgData name="Marcio Monteiro" userId="aef6e9f59deaac01" providerId="LiveId" clId="{832625A1-43B7-4255-BD41-340F4AB960D3}" dt="2023-02-15T23:58:57.104" v="1810" actId="21"/>
          <ac:spMkLst>
            <pc:docMk/>
            <pc:sldMk cId="3654648620" sldId="277"/>
            <ac:spMk id="31" creationId="{AB41ABAC-B2C6-8DBA-9EA5-E5EA5EF3EF02}"/>
          </ac:spMkLst>
        </pc:spChg>
      </pc:sldChg>
      <pc:sldChg chg="modSp add mod">
        <pc:chgData name="Marcio Monteiro" userId="aef6e9f59deaac01" providerId="LiveId" clId="{832625A1-43B7-4255-BD41-340F4AB960D3}" dt="2023-02-15T23:58:40.965" v="1809" actId="207"/>
        <pc:sldMkLst>
          <pc:docMk/>
          <pc:sldMk cId="2775398252" sldId="278"/>
        </pc:sldMkLst>
        <pc:spChg chg="mod">
          <ac:chgData name="Marcio Monteiro" userId="aef6e9f59deaac01" providerId="LiveId" clId="{832625A1-43B7-4255-BD41-340F4AB960D3}" dt="2023-02-15T23:58:40.965" v="1809" actId="207"/>
          <ac:spMkLst>
            <pc:docMk/>
            <pc:sldMk cId="2775398252" sldId="278"/>
            <ac:spMk id="4" creationId="{A7CC82BB-9029-A077-54C4-A927E546DA85}"/>
          </ac:spMkLst>
        </pc:spChg>
        <pc:spChg chg="mod">
          <ac:chgData name="Marcio Monteiro" userId="aef6e9f59deaac01" providerId="LiveId" clId="{832625A1-43B7-4255-BD41-340F4AB960D3}" dt="2023-02-15T23:52:52.329" v="1769" actId="207"/>
          <ac:spMkLst>
            <pc:docMk/>
            <pc:sldMk cId="2775398252" sldId="278"/>
            <ac:spMk id="5" creationId="{CBCC779E-D76F-7C21-45FC-82EB17D0C5ED}"/>
          </ac:spMkLst>
        </pc:spChg>
        <pc:spChg chg="mod">
          <ac:chgData name="Marcio Monteiro" userId="aef6e9f59deaac01" providerId="LiveId" clId="{832625A1-43B7-4255-BD41-340F4AB960D3}" dt="2023-02-15T23:53:44.258" v="1781" actId="207"/>
          <ac:spMkLst>
            <pc:docMk/>
            <pc:sldMk cId="2775398252" sldId="278"/>
            <ac:spMk id="6" creationId="{1A120A68-2997-E276-2FFA-B86CFC983E44}"/>
          </ac:spMkLst>
        </pc:spChg>
      </pc:sldChg>
      <pc:sldChg chg="addSp delSp modSp add mod setBg">
        <pc:chgData name="Marcio Monteiro" userId="aef6e9f59deaac01" providerId="LiveId" clId="{832625A1-43B7-4255-BD41-340F4AB960D3}" dt="2023-02-16T00:00:15.039" v="1824" actId="21"/>
        <pc:sldMkLst>
          <pc:docMk/>
          <pc:sldMk cId="1892463698" sldId="279"/>
        </pc:sldMkLst>
        <pc:spChg chg="mod">
          <ac:chgData name="Marcio Monteiro" userId="aef6e9f59deaac01" providerId="LiveId" clId="{832625A1-43B7-4255-BD41-340F4AB960D3}" dt="2023-02-15T23:50:35.451" v="1744" actId="207"/>
          <ac:spMkLst>
            <pc:docMk/>
            <pc:sldMk cId="1892463698" sldId="279"/>
            <ac:spMk id="2" creationId="{9EAF8B0C-8AD7-E1EE-2C3C-85FE9D32295F}"/>
          </ac:spMkLst>
        </pc:spChg>
        <pc:spChg chg="mod">
          <ac:chgData name="Marcio Monteiro" userId="aef6e9f59deaac01" providerId="LiveId" clId="{832625A1-43B7-4255-BD41-340F4AB960D3}" dt="2023-02-15T23:59:46.759" v="1819" actId="207"/>
          <ac:spMkLst>
            <pc:docMk/>
            <pc:sldMk cId="1892463698" sldId="279"/>
            <ac:spMk id="4" creationId="{7548DDC6-5FE2-902C-6143-C5AEB1379E31}"/>
          </ac:spMkLst>
        </pc:spChg>
        <pc:spChg chg="mod">
          <ac:chgData name="Marcio Monteiro" userId="aef6e9f59deaac01" providerId="LiveId" clId="{832625A1-43B7-4255-BD41-340F4AB960D3}" dt="2023-02-15T23:52:57.299" v="1770" actId="207"/>
          <ac:spMkLst>
            <pc:docMk/>
            <pc:sldMk cId="1892463698" sldId="279"/>
            <ac:spMk id="5" creationId="{11571992-EE6F-83E8-7EE5-41F4ADBE55FE}"/>
          </ac:spMkLst>
        </pc:spChg>
        <pc:spChg chg="mod">
          <ac:chgData name="Marcio Monteiro" userId="aef6e9f59deaac01" providerId="LiveId" clId="{832625A1-43B7-4255-BD41-340F4AB960D3}" dt="2023-02-15T23:53:47.586" v="1782" actId="207"/>
          <ac:spMkLst>
            <pc:docMk/>
            <pc:sldMk cId="1892463698" sldId="279"/>
            <ac:spMk id="6" creationId="{8323CD2D-C906-04BC-1B14-69369B57E923}"/>
          </ac:spMkLst>
        </pc:spChg>
        <pc:spChg chg="mod">
          <ac:chgData name="Marcio Monteiro" userId="aef6e9f59deaac01" providerId="LiveId" clId="{832625A1-43B7-4255-BD41-340F4AB960D3}" dt="2023-02-15T23:59:31.638" v="1817" actId="207"/>
          <ac:spMkLst>
            <pc:docMk/>
            <pc:sldMk cId="1892463698" sldId="279"/>
            <ac:spMk id="7" creationId="{AF3A4ED6-66B6-ED00-5DE6-AA1A10E80B4D}"/>
          </ac:spMkLst>
        </pc:spChg>
        <pc:spChg chg="mod">
          <ac:chgData name="Marcio Monteiro" userId="aef6e9f59deaac01" providerId="LiveId" clId="{832625A1-43B7-4255-BD41-340F4AB960D3}" dt="2023-02-15T23:50:35.451" v="1744" actId="207"/>
          <ac:spMkLst>
            <pc:docMk/>
            <pc:sldMk cId="1892463698" sldId="279"/>
            <ac:spMk id="8" creationId="{40EA31DB-BF29-685C-D131-8C83429D49EC}"/>
          </ac:spMkLst>
        </pc:spChg>
        <pc:spChg chg="add del mod">
          <ac:chgData name="Marcio Monteiro" userId="aef6e9f59deaac01" providerId="LiveId" clId="{832625A1-43B7-4255-BD41-340F4AB960D3}" dt="2023-02-16T00:00:15.039" v="1824" actId="21"/>
          <ac:spMkLst>
            <pc:docMk/>
            <pc:sldMk cId="1892463698" sldId="279"/>
            <ac:spMk id="9" creationId="{063DB590-C323-99C5-3D50-B5120EC263FC}"/>
          </ac:spMkLst>
        </pc:spChg>
        <pc:spChg chg="mod">
          <ac:chgData name="Marcio Monteiro" userId="aef6e9f59deaac01" providerId="LiveId" clId="{832625A1-43B7-4255-BD41-340F4AB960D3}" dt="2023-02-15T23:50:32.247" v="1743" actId="208"/>
          <ac:spMkLst>
            <pc:docMk/>
            <pc:sldMk cId="1892463698" sldId="279"/>
            <ac:spMk id="10" creationId="{2B9AB6E4-42B5-1174-2D05-096D51653EF4}"/>
          </ac:spMkLst>
        </pc:spChg>
        <pc:spChg chg="add del mod">
          <ac:chgData name="Marcio Monteiro" userId="aef6e9f59deaac01" providerId="LiveId" clId="{832625A1-43B7-4255-BD41-340F4AB960D3}" dt="2023-02-16T00:00:15.039" v="1824" actId="21"/>
          <ac:spMkLst>
            <pc:docMk/>
            <pc:sldMk cId="1892463698" sldId="279"/>
            <ac:spMk id="12" creationId="{AA120944-9496-E8F7-0BEC-02A695CEFF91}"/>
          </ac:spMkLst>
        </pc:spChg>
        <pc:spChg chg="add del mod">
          <ac:chgData name="Marcio Monteiro" userId="aef6e9f59deaac01" providerId="LiveId" clId="{832625A1-43B7-4255-BD41-340F4AB960D3}" dt="2023-02-16T00:00:15.039" v="1824" actId="21"/>
          <ac:spMkLst>
            <pc:docMk/>
            <pc:sldMk cId="1892463698" sldId="279"/>
            <ac:spMk id="13" creationId="{59DF652B-B9E2-1619-1542-654293FB9DED}"/>
          </ac:spMkLst>
        </pc:spChg>
        <pc:spChg chg="add del mod">
          <ac:chgData name="Marcio Monteiro" userId="aef6e9f59deaac01" providerId="LiveId" clId="{832625A1-43B7-4255-BD41-340F4AB960D3}" dt="2023-02-16T00:00:15.039" v="1824" actId="21"/>
          <ac:spMkLst>
            <pc:docMk/>
            <pc:sldMk cId="1892463698" sldId="279"/>
            <ac:spMk id="14" creationId="{B62E1909-DA3A-6213-6358-B326CE92856C}"/>
          </ac:spMkLst>
        </pc:spChg>
        <pc:spChg chg="add del mod">
          <ac:chgData name="Marcio Monteiro" userId="aef6e9f59deaac01" providerId="LiveId" clId="{832625A1-43B7-4255-BD41-340F4AB960D3}" dt="2023-02-16T00:00:15.039" v="1824" actId="21"/>
          <ac:spMkLst>
            <pc:docMk/>
            <pc:sldMk cId="1892463698" sldId="279"/>
            <ac:spMk id="15" creationId="{7CE8EE30-F4F4-2ABC-AE13-4654E12B79A3}"/>
          </ac:spMkLst>
        </pc:spChg>
        <pc:spChg chg="add del mod">
          <ac:chgData name="Marcio Monteiro" userId="aef6e9f59deaac01" providerId="LiveId" clId="{832625A1-43B7-4255-BD41-340F4AB960D3}" dt="2023-02-16T00:00:15.039" v="1824" actId="21"/>
          <ac:spMkLst>
            <pc:docMk/>
            <pc:sldMk cId="1892463698" sldId="279"/>
            <ac:spMk id="16" creationId="{3F403074-5D53-68FD-FD7C-AE31BCE01D6D}"/>
          </ac:spMkLst>
        </pc:spChg>
        <pc:spChg chg="add del mod">
          <ac:chgData name="Marcio Monteiro" userId="aef6e9f59deaac01" providerId="LiveId" clId="{832625A1-43B7-4255-BD41-340F4AB960D3}" dt="2023-02-16T00:00:15.039" v="1824" actId="21"/>
          <ac:spMkLst>
            <pc:docMk/>
            <pc:sldMk cId="1892463698" sldId="279"/>
            <ac:spMk id="17" creationId="{4B31A0CB-3A26-EB09-DE4A-CD9C26E80B85}"/>
          </ac:spMkLst>
        </pc:spChg>
        <pc:spChg chg="add del mod">
          <ac:chgData name="Marcio Monteiro" userId="aef6e9f59deaac01" providerId="LiveId" clId="{832625A1-43B7-4255-BD41-340F4AB960D3}" dt="2023-02-16T00:00:15.039" v="1824" actId="21"/>
          <ac:spMkLst>
            <pc:docMk/>
            <pc:sldMk cId="1892463698" sldId="279"/>
            <ac:spMk id="18" creationId="{708013D6-B1CD-A38F-65EF-859C2B99C193}"/>
          </ac:spMkLst>
        </pc:spChg>
        <pc:spChg chg="add del mod">
          <ac:chgData name="Marcio Monteiro" userId="aef6e9f59deaac01" providerId="LiveId" clId="{832625A1-43B7-4255-BD41-340F4AB960D3}" dt="2023-02-16T00:00:15.039" v="1824" actId="21"/>
          <ac:spMkLst>
            <pc:docMk/>
            <pc:sldMk cId="1892463698" sldId="279"/>
            <ac:spMk id="19" creationId="{AB92FDF5-1F28-11A0-B975-05FD98C023EC}"/>
          </ac:spMkLst>
        </pc:spChg>
        <pc:spChg chg="add del mod">
          <ac:chgData name="Marcio Monteiro" userId="aef6e9f59deaac01" providerId="LiveId" clId="{832625A1-43B7-4255-BD41-340F4AB960D3}" dt="2023-02-16T00:00:15.039" v="1824" actId="21"/>
          <ac:spMkLst>
            <pc:docMk/>
            <pc:sldMk cId="1892463698" sldId="279"/>
            <ac:spMk id="20" creationId="{49F37F60-879E-D275-D5E0-EDD7A84E1E0A}"/>
          </ac:spMkLst>
        </pc:spChg>
      </pc:sldChg>
      <pc:sldChg chg="addSp delSp modSp add mod setBg">
        <pc:chgData name="Marcio Monteiro" userId="aef6e9f59deaac01" providerId="LiveId" clId="{832625A1-43B7-4255-BD41-340F4AB960D3}" dt="2023-02-16T00:02:14.467" v="1834" actId="21"/>
        <pc:sldMkLst>
          <pc:docMk/>
          <pc:sldMk cId="2441250477" sldId="280"/>
        </pc:sldMkLst>
        <pc:spChg chg="add del mod">
          <ac:chgData name="Marcio Monteiro" userId="aef6e9f59deaac01" providerId="LiveId" clId="{832625A1-43B7-4255-BD41-340F4AB960D3}" dt="2023-02-16T00:02:14.467" v="1834" actId="21"/>
          <ac:spMkLst>
            <pc:docMk/>
            <pc:sldMk cId="2441250477" sldId="280"/>
            <ac:spMk id="2" creationId="{D621B24D-14F1-5DEB-950B-3803FDF0DF8E}"/>
          </ac:spMkLst>
        </pc:spChg>
        <pc:spChg chg="mod">
          <ac:chgData name="Marcio Monteiro" userId="aef6e9f59deaac01" providerId="LiveId" clId="{832625A1-43B7-4255-BD41-340F4AB960D3}" dt="2023-02-15T23:53:01.562" v="1771" actId="207"/>
          <ac:spMkLst>
            <pc:docMk/>
            <pc:sldMk cId="2441250477" sldId="280"/>
            <ac:spMk id="3" creationId="{5B5CE0D7-7A5D-D695-6ADE-8EF4BC9A2922}"/>
          </ac:spMkLst>
        </pc:spChg>
        <pc:spChg chg="mod">
          <ac:chgData name="Marcio Monteiro" userId="aef6e9f59deaac01" providerId="LiveId" clId="{832625A1-43B7-4255-BD41-340F4AB960D3}" dt="2023-02-15T23:53:51.386" v="1783" actId="207"/>
          <ac:spMkLst>
            <pc:docMk/>
            <pc:sldMk cId="2441250477" sldId="280"/>
            <ac:spMk id="4" creationId="{B60EED6C-4E61-353D-4A9A-324FDBD5B2E8}"/>
          </ac:spMkLst>
        </pc:spChg>
        <pc:spChg chg="mod">
          <ac:chgData name="Marcio Monteiro" userId="aef6e9f59deaac01" providerId="LiveId" clId="{832625A1-43B7-4255-BD41-340F4AB960D3}" dt="2023-02-16T00:00:29.839" v="1826" actId="207"/>
          <ac:spMkLst>
            <pc:docMk/>
            <pc:sldMk cId="2441250477" sldId="280"/>
            <ac:spMk id="6" creationId="{37D287B4-794A-BD9B-1BFD-40F8C786570C}"/>
          </ac:spMkLst>
        </pc:spChg>
        <pc:spChg chg="mod">
          <ac:chgData name="Marcio Monteiro" userId="aef6e9f59deaac01" providerId="LiveId" clId="{832625A1-43B7-4255-BD41-340F4AB960D3}" dt="2023-02-16T00:00:45.075" v="1827" actId="207"/>
          <ac:spMkLst>
            <pc:docMk/>
            <pc:sldMk cId="2441250477" sldId="280"/>
            <ac:spMk id="7" creationId="{4FC5EAD1-3043-C2B6-3A46-F440E3045457}"/>
          </ac:spMkLst>
        </pc:spChg>
        <pc:spChg chg="mod">
          <ac:chgData name="Marcio Monteiro" userId="aef6e9f59deaac01" providerId="LiveId" clId="{832625A1-43B7-4255-BD41-340F4AB960D3}" dt="2023-02-16T00:00:53.885" v="1828" actId="207"/>
          <ac:spMkLst>
            <pc:docMk/>
            <pc:sldMk cId="2441250477" sldId="280"/>
            <ac:spMk id="8" creationId="{B20656B2-DD1E-D56F-7E3E-B67BA6EBA2F9}"/>
          </ac:spMkLst>
        </pc:spChg>
        <pc:spChg chg="mod">
          <ac:chgData name="Marcio Monteiro" userId="aef6e9f59deaac01" providerId="LiveId" clId="{832625A1-43B7-4255-BD41-340F4AB960D3}" dt="2023-02-16T00:00:29.839" v="1826" actId="207"/>
          <ac:spMkLst>
            <pc:docMk/>
            <pc:sldMk cId="2441250477" sldId="280"/>
            <ac:spMk id="9" creationId="{05CC6EB2-2154-7542-7B7C-3C9CC649C3E8}"/>
          </ac:spMkLst>
        </pc:spChg>
        <pc:spChg chg="mod">
          <ac:chgData name="Marcio Monteiro" userId="aef6e9f59deaac01" providerId="LiveId" clId="{832625A1-43B7-4255-BD41-340F4AB960D3}" dt="2023-02-16T00:01:05.128" v="1829" actId="207"/>
          <ac:spMkLst>
            <pc:docMk/>
            <pc:sldMk cId="2441250477" sldId="280"/>
            <ac:spMk id="10" creationId="{19F5F814-7391-AFC2-FBA0-A1760C9F9457}"/>
          </ac:spMkLst>
        </pc:spChg>
        <pc:spChg chg="mod">
          <ac:chgData name="Marcio Monteiro" userId="aef6e9f59deaac01" providerId="LiveId" clId="{832625A1-43B7-4255-BD41-340F4AB960D3}" dt="2023-02-16T00:01:15.253" v="1830" actId="207"/>
          <ac:spMkLst>
            <pc:docMk/>
            <pc:sldMk cId="2441250477" sldId="280"/>
            <ac:spMk id="11" creationId="{8D681164-3550-7BDC-D96C-57A95CBD43B6}"/>
          </ac:spMkLst>
        </pc:spChg>
        <pc:spChg chg="mod">
          <ac:chgData name="Marcio Monteiro" userId="aef6e9f59deaac01" providerId="LiveId" clId="{832625A1-43B7-4255-BD41-340F4AB960D3}" dt="2023-02-16T00:01:05.128" v="1829" actId="207"/>
          <ac:spMkLst>
            <pc:docMk/>
            <pc:sldMk cId="2441250477" sldId="280"/>
            <ac:spMk id="12" creationId="{7B5DA096-7E07-D0A4-003D-18990F850C3E}"/>
          </ac:spMkLst>
        </pc:spChg>
        <pc:spChg chg="mod">
          <ac:chgData name="Marcio Monteiro" userId="aef6e9f59deaac01" providerId="LiveId" clId="{832625A1-43B7-4255-BD41-340F4AB960D3}" dt="2023-02-16T00:01:15.253" v="1830" actId="207"/>
          <ac:spMkLst>
            <pc:docMk/>
            <pc:sldMk cId="2441250477" sldId="280"/>
            <ac:spMk id="13" creationId="{92357863-ECBE-D918-8A36-55F6051D5C15}"/>
          </ac:spMkLst>
        </pc:spChg>
        <pc:spChg chg="mod">
          <ac:chgData name="Marcio Monteiro" userId="aef6e9f59deaac01" providerId="LiveId" clId="{832625A1-43B7-4255-BD41-340F4AB960D3}" dt="2023-02-16T00:01:05.128" v="1829" actId="207"/>
          <ac:spMkLst>
            <pc:docMk/>
            <pc:sldMk cId="2441250477" sldId="280"/>
            <ac:spMk id="14" creationId="{D2F34064-75DA-360E-F69B-F0E7932F2116}"/>
          </ac:spMkLst>
        </pc:spChg>
        <pc:spChg chg="mod">
          <ac:chgData name="Marcio Monteiro" userId="aef6e9f59deaac01" providerId="LiveId" clId="{832625A1-43B7-4255-BD41-340F4AB960D3}" dt="2023-02-16T00:01:15.253" v="1830" actId="207"/>
          <ac:spMkLst>
            <pc:docMk/>
            <pc:sldMk cId="2441250477" sldId="280"/>
            <ac:spMk id="15" creationId="{432CA09E-B5BB-25F9-C6A7-1A3622B3D9DE}"/>
          </ac:spMkLst>
        </pc:spChg>
        <pc:spChg chg="mod">
          <ac:chgData name="Marcio Monteiro" userId="aef6e9f59deaac01" providerId="LiveId" clId="{832625A1-43B7-4255-BD41-340F4AB960D3}" dt="2023-02-16T00:01:05.128" v="1829" actId="207"/>
          <ac:spMkLst>
            <pc:docMk/>
            <pc:sldMk cId="2441250477" sldId="280"/>
            <ac:spMk id="16" creationId="{F66E77FE-6FAE-EFC3-5C0C-AA4F90E714F1}"/>
          </ac:spMkLst>
        </pc:spChg>
        <pc:spChg chg="mod">
          <ac:chgData name="Marcio Monteiro" userId="aef6e9f59deaac01" providerId="LiveId" clId="{832625A1-43B7-4255-BD41-340F4AB960D3}" dt="2023-02-16T00:01:15.253" v="1830" actId="207"/>
          <ac:spMkLst>
            <pc:docMk/>
            <pc:sldMk cId="2441250477" sldId="280"/>
            <ac:spMk id="17" creationId="{A412294B-B951-4AB6-0FD1-0567483C4820}"/>
          </ac:spMkLst>
        </pc:spChg>
        <pc:spChg chg="mod">
          <ac:chgData name="Marcio Monteiro" userId="aef6e9f59deaac01" providerId="LiveId" clId="{832625A1-43B7-4255-BD41-340F4AB960D3}" dt="2023-02-16T00:01:42.424" v="1833" actId="207"/>
          <ac:spMkLst>
            <pc:docMk/>
            <pc:sldMk cId="2441250477" sldId="280"/>
            <ac:spMk id="19" creationId="{5E64763C-3C84-2053-4374-4AEE27E5FEE8}"/>
          </ac:spMkLst>
        </pc:spChg>
        <pc:spChg chg="mod">
          <ac:chgData name="Marcio Monteiro" userId="aef6e9f59deaac01" providerId="LiveId" clId="{832625A1-43B7-4255-BD41-340F4AB960D3}" dt="2023-02-16T00:01:32.017" v="1832" actId="207"/>
          <ac:spMkLst>
            <pc:docMk/>
            <pc:sldMk cId="2441250477" sldId="280"/>
            <ac:spMk id="20" creationId="{391ACFAF-F644-76E4-284E-4C637A3F5CE8}"/>
          </ac:spMkLst>
        </pc:spChg>
        <pc:spChg chg="mod">
          <ac:chgData name="Marcio Monteiro" userId="aef6e9f59deaac01" providerId="LiveId" clId="{832625A1-43B7-4255-BD41-340F4AB960D3}" dt="2023-02-15T23:50:39.513" v="1745" actId="207"/>
          <ac:spMkLst>
            <pc:docMk/>
            <pc:sldMk cId="2441250477" sldId="280"/>
            <ac:spMk id="22" creationId="{2EFBBD28-59FA-92C8-9649-61BAE6AA921A}"/>
          </ac:spMkLst>
        </pc:spChg>
        <pc:spChg chg="mod">
          <ac:chgData name="Marcio Monteiro" userId="aef6e9f59deaac01" providerId="LiveId" clId="{832625A1-43B7-4255-BD41-340F4AB960D3}" dt="2023-02-15T23:50:39.513" v="1745" actId="207"/>
          <ac:spMkLst>
            <pc:docMk/>
            <pc:sldMk cId="2441250477" sldId="280"/>
            <ac:spMk id="23" creationId="{63F73893-2599-0A1B-C02E-65631D9C4F20}"/>
          </ac:spMkLst>
        </pc:spChg>
        <pc:spChg chg="mod">
          <ac:chgData name="Marcio Monteiro" userId="aef6e9f59deaac01" providerId="LiveId" clId="{832625A1-43B7-4255-BD41-340F4AB960D3}" dt="2023-02-15T23:50:42.649" v="1746" actId="208"/>
          <ac:spMkLst>
            <pc:docMk/>
            <pc:sldMk cId="2441250477" sldId="280"/>
            <ac:spMk id="24" creationId="{AB8B1E8C-397F-FF32-74D7-170863D4A698}"/>
          </ac:spMkLst>
        </pc:spChg>
        <pc:spChg chg="add del mod">
          <ac:chgData name="Marcio Monteiro" userId="aef6e9f59deaac01" providerId="LiveId" clId="{832625A1-43B7-4255-BD41-340F4AB960D3}" dt="2023-02-16T00:02:14.467" v="1834" actId="21"/>
          <ac:spMkLst>
            <pc:docMk/>
            <pc:sldMk cId="2441250477" sldId="280"/>
            <ac:spMk id="25" creationId="{21261EA9-C9A8-82CA-09BC-1FD04FB03A7C}"/>
          </ac:spMkLst>
        </pc:spChg>
        <pc:spChg chg="add del mod">
          <ac:chgData name="Marcio Monteiro" userId="aef6e9f59deaac01" providerId="LiveId" clId="{832625A1-43B7-4255-BD41-340F4AB960D3}" dt="2023-02-16T00:02:14.467" v="1834" actId="21"/>
          <ac:spMkLst>
            <pc:docMk/>
            <pc:sldMk cId="2441250477" sldId="280"/>
            <ac:spMk id="26" creationId="{BD66ED00-0CC2-3343-7B42-6E8F092BEB0E}"/>
          </ac:spMkLst>
        </pc:spChg>
        <pc:spChg chg="add del mod">
          <ac:chgData name="Marcio Monteiro" userId="aef6e9f59deaac01" providerId="LiveId" clId="{832625A1-43B7-4255-BD41-340F4AB960D3}" dt="2023-02-16T00:02:14.467" v="1834" actId="21"/>
          <ac:spMkLst>
            <pc:docMk/>
            <pc:sldMk cId="2441250477" sldId="280"/>
            <ac:spMk id="27" creationId="{3B323A70-CEB8-B499-0F4F-3D5954FA5ACA}"/>
          </ac:spMkLst>
        </pc:spChg>
        <pc:spChg chg="add del mod">
          <ac:chgData name="Marcio Monteiro" userId="aef6e9f59deaac01" providerId="LiveId" clId="{832625A1-43B7-4255-BD41-340F4AB960D3}" dt="2023-02-16T00:02:14.467" v="1834" actId="21"/>
          <ac:spMkLst>
            <pc:docMk/>
            <pc:sldMk cId="2441250477" sldId="280"/>
            <ac:spMk id="28" creationId="{515A7FD4-6BA8-BD01-E472-8FFF871C314B}"/>
          </ac:spMkLst>
        </pc:spChg>
        <pc:spChg chg="add del mod">
          <ac:chgData name="Marcio Monteiro" userId="aef6e9f59deaac01" providerId="LiveId" clId="{832625A1-43B7-4255-BD41-340F4AB960D3}" dt="2023-02-16T00:02:14.467" v="1834" actId="21"/>
          <ac:spMkLst>
            <pc:docMk/>
            <pc:sldMk cId="2441250477" sldId="280"/>
            <ac:spMk id="29" creationId="{7211F007-202C-C7CA-07E3-8936B30A5E35}"/>
          </ac:spMkLst>
        </pc:spChg>
        <pc:spChg chg="add del mod">
          <ac:chgData name="Marcio Monteiro" userId="aef6e9f59deaac01" providerId="LiveId" clId="{832625A1-43B7-4255-BD41-340F4AB960D3}" dt="2023-02-16T00:02:14.467" v="1834" actId="21"/>
          <ac:spMkLst>
            <pc:docMk/>
            <pc:sldMk cId="2441250477" sldId="280"/>
            <ac:spMk id="30" creationId="{71B882EB-2E07-3E7F-EB65-4C979F407898}"/>
          </ac:spMkLst>
        </pc:spChg>
        <pc:spChg chg="add del mod">
          <ac:chgData name="Marcio Monteiro" userId="aef6e9f59deaac01" providerId="LiveId" clId="{832625A1-43B7-4255-BD41-340F4AB960D3}" dt="2023-02-16T00:02:14.467" v="1834" actId="21"/>
          <ac:spMkLst>
            <pc:docMk/>
            <pc:sldMk cId="2441250477" sldId="280"/>
            <ac:spMk id="31" creationId="{693F7D77-32B0-A255-C076-2FF9D7F0117F}"/>
          </ac:spMkLst>
        </pc:spChg>
        <pc:spChg chg="add del mod">
          <ac:chgData name="Marcio Monteiro" userId="aef6e9f59deaac01" providerId="LiveId" clId="{832625A1-43B7-4255-BD41-340F4AB960D3}" dt="2023-02-16T00:02:14.467" v="1834" actId="21"/>
          <ac:spMkLst>
            <pc:docMk/>
            <pc:sldMk cId="2441250477" sldId="280"/>
            <ac:spMk id="32" creationId="{24F421C3-7B97-AF23-5221-237F0A3701BC}"/>
          </ac:spMkLst>
        </pc:spChg>
        <pc:spChg chg="add del mod">
          <ac:chgData name="Marcio Monteiro" userId="aef6e9f59deaac01" providerId="LiveId" clId="{832625A1-43B7-4255-BD41-340F4AB960D3}" dt="2023-02-16T00:02:14.467" v="1834" actId="21"/>
          <ac:spMkLst>
            <pc:docMk/>
            <pc:sldMk cId="2441250477" sldId="280"/>
            <ac:spMk id="33" creationId="{E2B8BE20-CA35-883A-F049-AB807B1A0A88}"/>
          </ac:spMkLst>
        </pc:spChg>
      </pc:sldChg>
      <pc:sldChg chg="addSp delSp modSp add mod setBg">
        <pc:chgData name="Marcio Monteiro" userId="aef6e9f59deaac01" providerId="LiveId" clId="{832625A1-43B7-4255-BD41-340F4AB960D3}" dt="2023-02-16T00:03:13.379" v="1846" actId="21"/>
        <pc:sldMkLst>
          <pc:docMk/>
          <pc:sldMk cId="1051303681" sldId="281"/>
        </pc:sldMkLst>
        <pc:spChg chg="add del mod">
          <ac:chgData name="Marcio Monteiro" userId="aef6e9f59deaac01" providerId="LiveId" clId="{832625A1-43B7-4255-BD41-340F4AB960D3}" dt="2023-02-16T00:03:13.379" v="1846" actId="21"/>
          <ac:spMkLst>
            <pc:docMk/>
            <pc:sldMk cId="1051303681" sldId="281"/>
            <ac:spMk id="2" creationId="{F7AD76EB-D293-B534-C251-CC57DEFC2DB4}"/>
          </ac:spMkLst>
        </pc:spChg>
        <pc:spChg chg="add del mod">
          <ac:chgData name="Marcio Monteiro" userId="aef6e9f59deaac01" providerId="LiveId" clId="{832625A1-43B7-4255-BD41-340F4AB960D3}" dt="2023-02-16T00:03:13.379" v="1846" actId="21"/>
          <ac:spMkLst>
            <pc:docMk/>
            <pc:sldMk cId="1051303681" sldId="281"/>
            <ac:spMk id="3" creationId="{1A711406-CA30-D60F-27AA-65F98AB812CD}"/>
          </ac:spMkLst>
        </pc:spChg>
        <pc:spChg chg="add del mod">
          <ac:chgData name="Marcio Monteiro" userId="aef6e9f59deaac01" providerId="LiveId" clId="{832625A1-43B7-4255-BD41-340F4AB960D3}" dt="2023-02-16T00:03:13.379" v="1846" actId="21"/>
          <ac:spMkLst>
            <pc:docMk/>
            <pc:sldMk cId="1051303681" sldId="281"/>
            <ac:spMk id="4" creationId="{033E5799-170A-54AC-42E6-21295F5B6C2D}"/>
          </ac:spMkLst>
        </pc:spChg>
        <pc:spChg chg="add del mod">
          <ac:chgData name="Marcio Monteiro" userId="aef6e9f59deaac01" providerId="LiveId" clId="{832625A1-43B7-4255-BD41-340F4AB960D3}" dt="2023-02-16T00:03:13.379" v="1846" actId="21"/>
          <ac:spMkLst>
            <pc:docMk/>
            <pc:sldMk cId="1051303681" sldId="281"/>
            <ac:spMk id="5" creationId="{75368CE0-CF87-FC4E-E5BE-223D1DE943D4}"/>
          </ac:spMkLst>
        </pc:spChg>
        <pc:spChg chg="add del mod">
          <ac:chgData name="Marcio Monteiro" userId="aef6e9f59deaac01" providerId="LiveId" clId="{832625A1-43B7-4255-BD41-340F4AB960D3}" dt="2023-02-16T00:03:13.379" v="1846" actId="21"/>
          <ac:spMkLst>
            <pc:docMk/>
            <pc:sldMk cId="1051303681" sldId="281"/>
            <ac:spMk id="6" creationId="{DA7E0766-F212-58A3-18DE-E3CBD5A3C3AB}"/>
          </ac:spMkLst>
        </pc:spChg>
        <pc:spChg chg="add del mod">
          <ac:chgData name="Marcio Monteiro" userId="aef6e9f59deaac01" providerId="LiveId" clId="{832625A1-43B7-4255-BD41-340F4AB960D3}" dt="2023-02-16T00:03:13.379" v="1846" actId="21"/>
          <ac:spMkLst>
            <pc:docMk/>
            <pc:sldMk cId="1051303681" sldId="281"/>
            <ac:spMk id="7" creationId="{62942570-FB1E-E669-A244-EC4BD8431128}"/>
          </ac:spMkLst>
        </pc:spChg>
        <pc:spChg chg="add del mod">
          <ac:chgData name="Marcio Monteiro" userId="aef6e9f59deaac01" providerId="LiveId" clId="{832625A1-43B7-4255-BD41-340F4AB960D3}" dt="2023-02-16T00:03:13.379" v="1846" actId="21"/>
          <ac:spMkLst>
            <pc:docMk/>
            <pc:sldMk cId="1051303681" sldId="281"/>
            <ac:spMk id="8" creationId="{523F8608-F754-AEB2-6114-4BEAD3BFBA2D}"/>
          </ac:spMkLst>
        </pc:spChg>
        <pc:spChg chg="add del mod">
          <ac:chgData name="Marcio Monteiro" userId="aef6e9f59deaac01" providerId="LiveId" clId="{832625A1-43B7-4255-BD41-340F4AB960D3}" dt="2023-02-16T00:03:13.379" v="1846" actId="21"/>
          <ac:spMkLst>
            <pc:docMk/>
            <pc:sldMk cId="1051303681" sldId="281"/>
            <ac:spMk id="9" creationId="{0A533D7B-2B1F-D4D7-4718-51CACD9E4932}"/>
          </ac:spMkLst>
        </pc:spChg>
        <pc:spChg chg="add del mod">
          <ac:chgData name="Marcio Monteiro" userId="aef6e9f59deaac01" providerId="LiveId" clId="{832625A1-43B7-4255-BD41-340F4AB960D3}" dt="2023-02-16T00:03:13.379" v="1846" actId="21"/>
          <ac:spMkLst>
            <pc:docMk/>
            <pc:sldMk cId="1051303681" sldId="281"/>
            <ac:spMk id="10" creationId="{3AB268D7-314F-0BB1-0796-6B0450E112C6}"/>
          </ac:spMkLst>
        </pc:spChg>
        <pc:spChg chg="add del mod">
          <ac:chgData name="Marcio Monteiro" userId="aef6e9f59deaac01" providerId="LiveId" clId="{832625A1-43B7-4255-BD41-340F4AB960D3}" dt="2023-02-16T00:03:13.379" v="1846" actId="21"/>
          <ac:spMkLst>
            <pc:docMk/>
            <pc:sldMk cId="1051303681" sldId="281"/>
            <ac:spMk id="11" creationId="{F7CA0349-79BD-6704-0644-B93BFFEA01CF}"/>
          </ac:spMkLst>
        </pc:spChg>
        <pc:spChg chg="mod">
          <ac:chgData name="Marcio Monteiro" userId="aef6e9f59deaac01" providerId="LiveId" clId="{832625A1-43B7-4255-BD41-340F4AB960D3}" dt="2023-02-15T23:53:04.529" v="1772" actId="207"/>
          <ac:spMkLst>
            <pc:docMk/>
            <pc:sldMk cId="1051303681" sldId="281"/>
            <ac:spMk id="23" creationId="{417C1401-0100-B54D-278C-7873477B0777}"/>
          </ac:spMkLst>
        </pc:spChg>
        <pc:spChg chg="mod">
          <ac:chgData name="Marcio Monteiro" userId="aef6e9f59deaac01" providerId="LiveId" clId="{832625A1-43B7-4255-BD41-340F4AB960D3}" dt="2023-02-15T23:53:55.581" v="1784" actId="207"/>
          <ac:spMkLst>
            <pc:docMk/>
            <pc:sldMk cId="1051303681" sldId="281"/>
            <ac:spMk id="24" creationId="{03259CFF-4EFE-D9B5-9967-FF92A1D69443}"/>
          </ac:spMkLst>
        </pc:spChg>
        <pc:spChg chg="mod">
          <ac:chgData name="Marcio Monteiro" userId="aef6e9f59deaac01" providerId="LiveId" clId="{832625A1-43B7-4255-BD41-340F4AB960D3}" dt="2023-02-16T00:02:57.014" v="1844" actId="207"/>
          <ac:spMkLst>
            <pc:docMk/>
            <pc:sldMk cId="1051303681" sldId="281"/>
            <ac:spMk id="25" creationId="{C8313B1E-F454-4A93-120E-738EE2B1C125}"/>
          </ac:spMkLst>
        </pc:spChg>
        <pc:spChg chg="mod">
          <ac:chgData name="Marcio Monteiro" userId="aef6e9f59deaac01" providerId="LiveId" clId="{832625A1-43B7-4255-BD41-340F4AB960D3}" dt="2023-02-15T23:50:48.955" v="1747" actId="207"/>
          <ac:spMkLst>
            <pc:docMk/>
            <pc:sldMk cId="1051303681" sldId="281"/>
            <ac:spMk id="27" creationId="{3E601E5D-AFAA-108F-C792-EEF3EAA97147}"/>
          </ac:spMkLst>
        </pc:spChg>
        <pc:spChg chg="mod">
          <ac:chgData name="Marcio Monteiro" userId="aef6e9f59deaac01" providerId="LiveId" clId="{832625A1-43B7-4255-BD41-340F4AB960D3}" dt="2023-02-15T23:50:48.955" v="1747" actId="207"/>
          <ac:spMkLst>
            <pc:docMk/>
            <pc:sldMk cId="1051303681" sldId="281"/>
            <ac:spMk id="28" creationId="{2E7AF072-4C69-DF1E-4552-F529185E4423}"/>
          </ac:spMkLst>
        </pc:spChg>
        <pc:spChg chg="mod">
          <ac:chgData name="Marcio Monteiro" userId="aef6e9f59deaac01" providerId="LiveId" clId="{832625A1-43B7-4255-BD41-340F4AB960D3}" dt="2023-02-15T23:50:51.293" v="1748" actId="208"/>
          <ac:spMkLst>
            <pc:docMk/>
            <pc:sldMk cId="1051303681" sldId="281"/>
            <ac:spMk id="29" creationId="{E7AB9CE8-8CCA-1942-37CF-B3480EC5F1B7}"/>
          </ac:spMkLst>
        </pc:spChg>
      </pc:sldChg>
      <pc:sldChg chg="addSp delSp modSp add mod setBg">
        <pc:chgData name="Marcio Monteiro" userId="aef6e9f59deaac01" providerId="LiveId" clId="{832625A1-43B7-4255-BD41-340F4AB960D3}" dt="2023-02-16T00:04:51.101" v="1856" actId="21"/>
        <pc:sldMkLst>
          <pc:docMk/>
          <pc:sldMk cId="504366874" sldId="282"/>
        </pc:sldMkLst>
        <pc:spChg chg="mod">
          <ac:chgData name="Marcio Monteiro" userId="aef6e9f59deaac01" providerId="LiveId" clId="{832625A1-43B7-4255-BD41-340F4AB960D3}" dt="2023-02-15T23:50:57.445" v="1749" actId="207"/>
          <ac:spMkLst>
            <pc:docMk/>
            <pc:sldMk cId="504366874" sldId="282"/>
            <ac:spMk id="2" creationId="{C348FA78-B010-57DF-9CE3-6420F870145A}"/>
          </ac:spMkLst>
        </pc:spChg>
        <pc:spChg chg="mod">
          <ac:chgData name="Marcio Monteiro" userId="aef6e9f59deaac01" providerId="LiveId" clId="{832625A1-43B7-4255-BD41-340F4AB960D3}" dt="2023-02-15T23:53:08.524" v="1773" actId="207"/>
          <ac:spMkLst>
            <pc:docMk/>
            <pc:sldMk cId="504366874" sldId="282"/>
            <ac:spMk id="3" creationId="{5B5CE0D7-7A5D-D695-6ADE-8EF4BC9A2922}"/>
          </ac:spMkLst>
        </pc:spChg>
        <pc:spChg chg="mod">
          <ac:chgData name="Marcio Monteiro" userId="aef6e9f59deaac01" providerId="LiveId" clId="{832625A1-43B7-4255-BD41-340F4AB960D3}" dt="2023-02-15T23:53:59.114" v="1785" actId="207"/>
          <ac:spMkLst>
            <pc:docMk/>
            <pc:sldMk cId="504366874" sldId="282"/>
            <ac:spMk id="4" creationId="{B60EED6C-4E61-353D-4A9A-324FDBD5B2E8}"/>
          </ac:spMkLst>
        </pc:spChg>
        <pc:spChg chg="mod">
          <ac:chgData name="Marcio Monteiro" userId="aef6e9f59deaac01" providerId="LiveId" clId="{832625A1-43B7-4255-BD41-340F4AB960D3}" dt="2023-02-16T00:03:38.400" v="1850" actId="207"/>
          <ac:spMkLst>
            <pc:docMk/>
            <pc:sldMk cId="504366874" sldId="282"/>
            <ac:spMk id="6" creationId="{37D287B4-794A-BD9B-1BFD-40F8C786570C}"/>
          </ac:spMkLst>
        </pc:spChg>
        <pc:spChg chg="mod">
          <ac:chgData name="Marcio Monteiro" userId="aef6e9f59deaac01" providerId="LiveId" clId="{832625A1-43B7-4255-BD41-340F4AB960D3}" dt="2023-02-16T00:04:24.253" v="1853" actId="207"/>
          <ac:spMkLst>
            <pc:docMk/>
            <pc:sldMk cId="504366874" sldId="282"/>
            <ac:spMk id="7" creationId="{4FC5EAD1-3043-C2B6-3A46-F440E3045457}"/>
          </ac:spMkLst>
        </pc:spChg>
        <pc:spChg chg="mod">
          <ac:chgData name="Marcio Monteiro" userId="aef6e9f59deaac01" providerId="LiveId" clId="{832625A1-43B7-4255-BD41-340F4AB960D3}" dt="2023-02-16T00:04:08.412" v="1852" actId="207"/>
          <ac:spMkLst>
            <pc:docMk/>
            <pc:sldMk cId="504366874" sldId="282"/>
            <ac:spMk id="8" creationId="{B20656B2-DD1E-D56F-7E3E-B67BA6EBA2F9}"/>
          </ac:spMkLst>
        </pc:spChg>
        <pc:spChg chg="add del mod">
          <ac:chgData name="Marcio Monteiro" userId="aef6e9f59deaac01" providerId="LiveId" clId="{832625A1-43B7-4255-BD41-340F4AB960D3}" dt="2023-02-16T00:04:51.101" v="1856" actId="21"/>
          <ac:spMkLst>
            <pc:docMk/>
            <pc:sldMk cId="504366874" sldId="282"/>
            <ac:spMk id="9" creationId="{5B023C06-4843-5F59-680E-66C2124EA18E}"/>
          </ac:spMkLst>
        </pc:spChg>
        <pc:spChg chg="mod">
          <ac:chgData name="Marcio Monteiro" userId="aef6e9f59deaac01" providerId="LiveId" clId="{832625A1-43B7-4255-BD41-340F4AB960D3}" dt="2023-02-16T00:03:10.003" v="1845" actId="207"/>
          <ac:spMkLst>
            <pc:docMk/>
            <pc:sldMk cId="504366874" sldId="282"/>
            <ac:spMk id="10" creationId="{19F5F814-7391-AFC2-FBA0-A1760C9F9457}"/>
          </ac:spMkLst>
        </pc:spChg>
        <pc:spChg chg="mod">
          <ac:chgData name="Marcio Monteiro" userId="aef6e9f59deaac01" providerId="LiveId" clId="{832625A1-43B7-4255-BD41-340F4AB960D3}" dt="2023-02-16T00:03:22.080" v="1848" actId="207"/>
          <ac:spMkLst>
            <pc:docMk/>
            <pc:sldMk cId="504366874" sldId="282"/>
            <ac:spMk id="11" creationId="{8D681164-3550-7BDC-D96C-57A95CBD43B6}"/>
          </ac:spMkLst>
        </pc:spChg>
        <pc:spChg chg="mod">
          <ac:chgData name="Marcio Monteiro" userId="aef6e9f59deaac01" providerId="LiveId" clId="{832625A1-43B7-4255-BD41-340F4AB960D3}" dt="2023-02-16T00:03:10.003" v="1845" actId="207"/>
          <ac:spMkLst>
            <pc:docMk/>
            <pc:sldMk cId="504366874" sldId="282"/>
            <ac:spMk id="12" creationId="{7B5DA096-7E07-D0A4-003D-18990F850C3E}"/>
          </ac:spMkLst>
        </pc:spChg>
        <pc:spChg chg="mod">
          <ac:chgData name="Marcio Monteiro" userId="aef6e9f59deaac01" providerId="LiveId" clId="{832625A1-43B7-4255-BD41-340F4AB960D3}" dt="2023-02-16T00:03:22.080" v="1848" actId="207"/>
          <ac:spMkLst>
            <pc:docMk/>
            <pc:sldMk cId="504366874" sldId="282"/>
            <ac:spMk id="13" creationId="{92357863-ECBE-D918-8A36-55F6051D5C15}"/>
          </ac:spMkLst>
        </pc:spChg>
        <pc:spChg chg="mod">
          <ac:chgData name="Marcio Monteiro" userId="aef6e9f59deaac01" providerId="LiveId" clId="{832625A1-43B7-4255-BD41-340F4AB960D3}" dt="2023-02-16T00:03:10.003" v="1845" actId="207"/>
          <ac:spMkLst>
            <pc:docMk/>
            <pc:sldMk cId="504366874" sldId="282"/>
            <ac:spMk id="14" creationId="{D2F34064-75DA-360E-F69B-F0E7932F2116}"/>
          </ac:spMkLst>
        </pc:spChg>
        <pc:spChg chg="mod">
          <ac:chgData name="Marcio Monteiro" userId="aef6e9f59deaac01" providerId="LiveId" clId="{832625A1-43B7-4255-BD41-340F4AB960D3}" dt="2023-02-16T00:03:22.080" v="1848" actId="207"/>
          <ac:spMkLst>
            <pc:docMk/>
            <pc:sldMk cId="504366874" sldId="282"/>
            <ac:spMk id="15" creationId="{432CA09E-B5BB-25F9-C6A7-1A3622B3D9DE}"/>
          </ac:spMkLst>
        </pc:spChg>
        <pc:spChg chg="add del mod">
          <ac:chgData name="Marcio Monteiro" userId="aef6e9f59deaac01" providerId="LiveId" clId="{832625A1-43B7-4255-BD41-340F4AB960D3}" dt="2023-02-16T00:04:51.101" v="1856" actId="21"/>
          <ac:spMkLst>
            <pc:docMk/>
            <pc:sldMk cId="504366874" sldId="282"/>
            <ac:spMk id="16" creationId="{51129005-246C-6621-2B72-4137734D338B}"/>
          </ac:spMkLst>
        </pc:spChg>
        <pc:spChg chg="add del mod">
          <ac:chgData name="Marcio Monteiro" userId="aef6e9f59deaac01" providerId="LiveId" clId="{832625A1-43B7-4255-BD41-340F4AB960D3}" dt="2023-02-16T00:04:51.101" v="1856" actId="21"/>
          <ac:spMkLst>
            <pc:docMk/>
            <pc:sldMk cId="504366874" sldId="282"/>
            <ac:spMk id="17" creationId="{82A9988A-02BA-DB9D-A2F9-0BE1873707A6}"/>
          </ac:spMkLst>
        </pc:spChg>
        <pc:spChg chg="add del mod">
          <ac:chgData name="Marcio Monteiro" userId="aef6e9f59deaac01" providerId="LiveId" clId="{832625A1-43B7-4255-BD41-340F4AB960D3}" dt="2023-02-16T00:04:51.101" v="1856" actId="21"/>
          <ac:spMkLst>
            <pc:docMk/>
            <pc:sldMk cId="504366874" sldId="282"/>
            <ac:spMk id="18" creationId="{EAA4A278-0E7A-EA88-8182-D6653E87724B}"/>
          </ac:spMkLst>
        </pc:spChg>
        <pc:spChg chg="add del mod">
          <ac:chgData name="Marcio Monteiro" userId="aef6e9f59deaac01" providerId="LiveId" clId="{832625A1-43B7-4255-BD41-340F4AB960D3}" dt="2023-02-16T00:04:51.101" v="1856" actId="21"/>
          <ac:spMkLst>
            <pc:docMk/>
            <pc:sldMk cId="504366874" sldId="282"/>
            <ac:spMk id="19" creationId="{73E65366-BCDF-2028-3352-76DA4342D79F}"/>
          </ac:spMkLst>
        </pc:spChg>
        <pc:spChg chg="add del mod">
          <ac:chgData name="Marcio Monteiro" userId="aef6e9f59deaac01" providerId="LiveId" clId="{832625A1-43B7-4255-BD41-340F4AB960D3}" dt="2023-02-16T00:04:51.101" v="1856" actId="21"/>
          <ac:spMkLst>
            <pc:docMk/>
            <pc:sldMk cId="504366874" sldId="282"/>
            <ac:spMk id="20" creationId="{4590FA3B-1E72-3201-271F-D2D09B46BF6B}"/>
          </ac:spMkLst>
        </pc:spChg>
        <pc:spChg chg="add del mod">
          <ac:chgData name="Marcio Monteiro" userId="aef6e9f59deaac01" providerId="LiveId" clId="{832625A1-43B7-4255-BD41-340F4AB960D3}" dt="2023-02-16T00:04:51.101" v="1856" actId="21"/>
          <ac:spMkLst>
            <pc:docMk/>
            <pc:sldMk cId="504366874" sldId="282"/>
            <ac:spMk id="21" creationId="{EE31250A-D637-BB88-D0AC-A5E8D171B7E3}"/>
          </ac:spMkLst>
        </pc:spChg>
        <pc:spChg chg="mod">
          <ac:chgData name="Marcio Monteiro" userId="aef6e9f59deaac01" providerId="LiveId" clId="{832625A1-43B7-4255-BD41-340F4AB960D3}" dt="2023-02-15T23:50:57.445" v="1749" actId="207"/>
          <ac:spMkLst>
            <pc:docMk/>
            <pc:sldMk cId="504366874" sldId="282"/>
            <ac:spMk id="22" creationId="{2EFBBD28-59FA-92C8-9649-61BAE6AA921A}"/>
          </ac:spMkLst>
        </pc:spChg>
        <pc:spChg chg="mod">
          <ac:chgData name="Marcio Monteiro" userId="aef6e9f59deaac01" providerId="LiveId" clId="{832625A1-43B7-4255-BD41-340F4AB960D3}" dt="2023-02-15T23:50:57.445" v="1749" actId="207"/>
          <ac:spMkLst>
            <pc:docMk/>
            <pc:sldMk cId="504366874" sldId="282"/>
            <ac:spMk id="23" creationId="{63F73893-2599-0A1B-C02E-65631D9C4F20}"/>
          </ac:spMkLst>
        </pc:spChg>
        <pc:spChg chg="mod">
          <ac:chgData name="Marcio Monteiro" userId="aef6e9f59deaac01" providerId="LiveId" clId="{832625A1-43B7-4255-BD41-340F4AB960D3}" dt="2023-02-15T23:51:02.742" v="1750" actId="208"/>
          <ac:spMkLst>
            <pc:docMk/>
            <pc:sldMk cId="504366874" sldId="282"/>
            <ac:spMk id="24" creationId="{AB8B1E8C-397F-FF32-74D7-170863D4A698}"/>
          </ac:spMkLst>
        </pc:spChg>
        <pc:spChg chg="mod">
          <ac:chgData name="Marcio Monteiro" userId="aef6e9f59deaac01" providerId="LiveId" clId="{832625A1-43B7-4255-BD41-340F4AB960D3}" dt="2023-02-15T23:51:02.742" v="1750" actId="208"/>
          <ac:spMkLst>
            <pc:docMk/>
            <pc:sldMk cId="504366874" sldId="282"/>
            <ac:spMk id="25" creationId="{CCDAB8E2-32B7-1E45-C4A1-48E365D0B754}"/>
          </ac:spMkLst>
        </pc:spChg>
        <pc:spChg chg="mod">
          <ac:chgData name="Marcio Monteiro" userId="aef6e9f59deaac01" providerId="LiveId" clId="{832625A1-43B7-4255-BD41-340F4AB960D3}" dt="2023-02-15T23:51:02.742" v="1750" actId="208"/>
          <ac:spMkLst>
            <pc:docMk/>
            <pc:sldMk cId="504366874" sldId="282"/>
            <ac:spMk id="26" creationId="{AE48DD66-C68E-633F-4A68-B67248042A98}"/>
          </ac:spMkLst>
        </pc:spChg>
        <pc:spChg chg="mod">
          <ac:chgData name="Marcio Monteiro" userId="aef6e9f59deaac01" providerId="LiveId" clId="{832625A1-43B7-4255-BD41-340F4AB960D3}" dt="2023-02-15T23:50:57.445" v="1749" actId="207"/>
          <ac:spMkLst>
            <pc:docMk/>
            <pc:sldMk cId="504366874" sldId="282"/>
            <ac:spMk id="27" creationId="{26CB076D-0918-B6BE-D440-476B24B97DE3}"/>
          </ac:spMkLst>
        </pc:spChg>
        <pc:spChg chg="add del mod">
          <ac:chgData name="Marcio Monteiro" userId="aef6e9f59deaac01" providerId="LiveId" clId="{832625A1-43B7-4255-BD41-340F4AB960D3}" dt="2023-02-16T00:04:51.101" v="1856" actId="21"/>
          <ac:spMkLst>
            <pc:docMk/>
            <pc:sldMk cId="504366874" sldId="282"/>
            <ac:spMk id="28" creationId="{C57BF8B6-E2EE-1E5B-5CF5-785F0C7EF9F7}"/>
          </ac:spMkLst>
        </pc:spChg>
        <pc:spChg chg="add del mod">
          <ac:chgData name="Marcio Monteiro" userId="aef6e9f59deaac01" providerId="LiveId" clId="{832625A1-43B7-4255-BD41-340F4AB960D3}" dt="2023-02-16T00:04:51.101" v="1856" actId="21"/>
          <ac:spMkLst>
            <pc:docMk/>
            <pc:sldMk cId="504366874" sldId="282"/>
            <ac:spMk id="29" creationId="{3FAC9693-D91B-B0AD-97DB-01F6B9B78C02}"/>
          </ac:spMkLst>
        </pc:spChg>
        <pc:spChg chg="add del mod">
          <ac:chgData name="Marcio Monteiro" userId="aef6e9f59deaac01" providerId="LiveId" clId="{832625A1-43B7-4255-BD41-340F4AB960D3}" dt="2023-02-16T00:04:51.101" v="1856" actId="21"/>
          <ac:spMkLst>
            <pc:docMk/>
            <pc:sldMk cId="504366874" sldId="282"/>
            <ac:spMk id="30" creationId="{9A73B0DF-D6E7-4BB9-6B01-524067FC199D}"/>
          </ac:spMkLst>
        </pc:spChg>
        <pc:picChg chg="mod">
          <ac:chgData name="Marcio Monteiro" userId="aef6e9f59deaac01" providerId="LiveId" clId="{832625A1-43B7-4255-BD41-340F4AB960D3}" dt="2023-02-16T00:04:32.610" v="1855"/>
          <ac:picMkLst>
            <pc:docMk/>
            <pc:sldMk cId="504366874" sldId="282"/>
            <ac:picMk id="1028" creationId="{4C3C8436-E20C-5D9A-0155-3527AF8083D8}"/>
          </ac:picMkLst>
        </pc:picChg>
        <pc:picChg chg="mod">
          <ac:chgData name="Marcio Monteiro" userId="aef6e9f59deaac01" providerId="LiveId" clId="{832625A1-43B7-4255-BD41-340F4AB960D3}" dt="2023-02-16T00:04:29.055" v="1854"/>
          <ac:picMkLst>
            <pc:docMk/>
            <pc:sldMk cId="504366874" sldId="282"/>
            <ac:picMk id="1030" creationId="{BAFF44D6-CBA0-7FE3-9847-7D14D6E1A62A}"/>
          </ac:picMkLst>
        </pc:picChg>
      </pc:sldChg>
      <pc:sldChg chg="addSp delSp modSp add mod setBg">
        <pc:chgData name="Marcio Monteiro" userId="aef6e9f59deaac01" providerId="LiveId" clId="{832625A1-43B7-4255-BD41-340F4AB960D3}" dt="2023-02-16T00:05:48.664" v="1864" actId="21"/>
        <pc:sldMkLst>
          <pc:docMk/>
          <pc:sldMk cId="4255066048" sldId="283"/>
        </pc:sldMkLst>
        <pc:spChg chg="mod">
          <ac:chgData name="Marcio Monteiro" userId="aef6e9f59deaac01" providerId="LiveId" clId="{832625A1-43B7-4255-BD41-340F4AB960D3}" dt="2023-02-16T00:05:19.284" v="1861" actId="207"/>
          <ac:spMkLst>
            <pc:docMk/>
            <pc:sldMk cId="4255066048" sldId="283"/>
            <ac:spMk id="2" creationId="{6FDB4CFC-1A33-15F3-44EC-8CDB9A95E037}"/>
          </ac:spMkLst>
        </pc:spChg>
        <pc:spChg chg="mod">
          <ac:chgData name="Marcio Monteiro" userId="aef6e9f59deaac01" providerId="LiveId" clId="{832625A1-43B7-4255-BD41-340F4AB960D3}" dt="2023-02-16T00:04:58.738" v="1858" actId="207"/>
          <ac:spMkLst>
            <pc:docMk/>
            <pc:sldMk cId="4255066048" sldId="283"/>
            <ac:spMk id="3" creationId="{C12428A3-91E5-1467-F9D1-D996E7A91AF5}"/>
          </ac:spMkLst>
        </pc:spChg>
        <pc:spChg chg="mod">
          <ac:chgData name="Marcio Monteiro" userId="aef6e9f59deaac01" providerId="LiveId" clId="{832625A1-43B7-4255-BD41-340F4AB960D3}" dt="2023-02-16T00:05:06.428" v="1859" actId="207"/>
          <ac:spMkLst>
            <pc:docMk/>
            <pc:sldMk cId="4255066048" sldId="283"/>
            <ac:spMk id="4" creationId="{B9100713-2002-2762-6D00-5EB25A1F08A5}"/>
          </ac:spMkLst>
        </pc:spChg>
        <pc:spChg chg="mod">
          <ac:chgData name="Marcio Monteiro" userId="aef6e9f59deaac01" providerId="LiveId" clId="{832625A1-43B7-4255-BD41-340F4AB960D3}" dt="2023-02-16T00:05:29.998" v="1862" actId="207"/>
          <ac:spMkLst>
            <pc:docMk/>
            <pc:sldMk cId="4255066048" sldId="283"/>
            <ac:spMk id="6" creationId="{4FC36A47-098D-1855-9CCD-20402E8CFB3A}"/>
          </ac:spMkLst>
        </pc:spChg>
        <pc:spChg chg="mod">
          <ac:chgData name="Marcio Monteiro" userId="aef6e9f59deaac01" providerId="LiveId" clId="{832625A1-43B7-4255-BD41-340F4AB960D3}" dt="2023-02-16T00:04:58.738" v="1858" actId="207"/>
          <ac:spMkLst>
            <pc:docMk/>
            <pc:sldMk cId="4255066048" sldId="283"/>
            <ac:spMk id="8" creationId="{CDC32E2E-E95E-6A33-DC2C-45945B956C2D}"/>
          </ac:spMkLst>
        </pc:spChg>
        <pc:spChg chg="mod">
          <ac:chgData name="Marcio Monteiro" userId="aef6e9f59deaac01" providerId="LiveId" clId="{832625A1-43B7-4255-BD41-340F4AB960D3}" dt="2023-02-16T00:05:06.428" v="1859" actId="207"/>
          <ac:spMkLst>
            <pc:docMk/>
            <pc:sldMk cId="4255066048" sldId="283"/>
            <ac:spMk id="9" creationId="{D0F1389C-D3A0-B254-2117-A4D1FB477ED8}"/>
          </ac:spMkLst>
        </pc:spChg>
        <pc:spChg chg="mod">
          <ac:chgData name="Marcio Monteiro" userId="aef6e9f59deaac01" providerId="LiveId" clId="{832625A1-43B7-4255-BD41-340F4AB960D3}" dt="2023-02-15T23:51:09.053" v="1751" actId="207"/>
          <ac:spMkLst>
            <pc:docMk/>
            <pc:sldMk cId="4255066048" sldId="283"/>
            <ac:spMk id="10" creationId="{80663AA2-F894-2623-9F91-5118706F8F2A}"/>
          </ac:spMkLst>
        </pc:spChg>
        <pc:spChg chg="mod">
          <ac:chgData name="Marcio Monteiro" userId="aef6e9f59deaac01" providerId="LiveId" clId="{832625A1-43B7-4255-BD41-340F4AB960D3}" dt="2023-02-15T23:51:15.859" v="1752" actId="208"/>
          <ac:spMkLst>
            <pc:docMk/>
            <pc:sldMk cId="4255066048" sldId="283"/>
            <ac:spMk id="11" creationId="{6728ED51-9B40-02A5-F7CD-63E072004141}"/>
          </ac:spMkLst>
        </pc:spChg>
        <pc:spChg chg="mod">
          <ac:chgData name="Marcio Monteiro" userId="aef6e9f59deaac01" providerId="LiveId" clId="{832625A1-43B7-4255-BD41-340F4AB960D3}" dt="2023-02-15T23:51:15.859" v="1752" actId="208"/>
          <ac:spMkLst>
            <pc:docMk/>
            <pc:sldMk cId="4255066048" sldId="283"/>
            <ac:spMk id="12" creationId="{332752AC-2243-02DC-0A1F-589BF73C815B}"/>
          </ac:spMkLst>
        </pc:spChg>
        <pc:spChg chg="mod">
          <ac:chgData name="Marcio Monteiro" userId="aef6e9f59deaac01" providerId="LiveId" clId="{832625A1-43B7-4255-BD41-340F4AB960D3}" dt="2023-02-15T23:51:09.053" v="1751" actId="207"/>
          <ac:spMkLst>
            <pc:docMk/>
            <pc:sldMk cId="4255066048" sldId="283"/>
            <ac:spMk id="13" creationId="{144CA169-47D4-25DE-6C3D-AAACEDC00070}"/>
          </ac:spMkLst>
        </pc:spChg>
        <pc:spChg chg="add del mod">
          <ac:chgData name="Marcio Monteiro" userId="aef6e9f59deaac01" providerId="LiveId" clId="{832625A1-43B7-4255-BD41-340F4AB960D3}" dt="2023-02-16T00:05:48.664" v="1864" actId="21"/>
          <ac:spMkLst>
            <pc:docMk/>
            <pc:sldMk cId="4255066048" sldId="283"/>
            <ac:spMk id="14" creationId="{3D72714A-C2EE-9545-3BB6-5F8B58849D80}"/>
          </ac:spMkLst>
        </pc:spChg>
        <pc:spChg chg="add del mod">
          <ac:chgData name="Marcio Monteiro" userId="aef6e9f59deaac01" providerId="LiveId" clId="{832625A1-43B7-4255-BD41-340F4AB960D3}" dt="2023-02-16T00:05:48.664" v="1864" actId="21"/>
          <ac:spMkLst>
            <pc:docMk/>
            <pc:sldMk cId="4255066048" sldId="283"/>
            <ac:spMk id="15" creationId="{0C46FABC-B101-5329-687F-6D059B53A1EF}"/>
          </ac:spMkLst>
        </pc:spChg>
        <pc:spChg chg="add del mod">
          <ac:chgData name="Marcio Monteiro" userId="aef6e9f59deaac01" providerId="LiveId" clId="{832625A1-43B7-4255-BD41-340F4AB960D3}" dt="2023-02-16T00:05:48.664" v="1864" actId="21"/>
          <ac:spMkLst>
            <pc:docMk/>
            <pc:sldMk cId="4255066048" sldId="283"/>
            <ac:spMk id="16" creationId="{8E1C2906-E510-1DFF-0542-BEFBBB28F5BC}"/>
          </ac:spMkLst>
        </pc:spChg>
        <pc:spChg chg="add del mod">
          <ac:chgData name="Marcio Monteiro" userId="aef6e9f59deaac01" providerId="LiveId" clId="{832625A1-43B7-4255-BD41-340F4AB960D3}" dt="2023-02-16T00:05:48.664" v="1864" actId="21"/>
          <ac:spMkLst>
            <pc:docMk/>
            <pc:sldMk cId="4255066048" sldId="283"/>
            <ac:spMk id="17" creationId="{3A7BE4BC-9592-5B62-FF08-EC05A268DC35}"/>
          </ac:spMkLst>
        </pc:spChg>
        <pc:spChg chg="add del mod">
          <ac:chgData name="Marcio Monteiro" userId="aef6e9f59deaac01" providerId="LiveId" clId="{832625A1-43B7-4255-BD41-340F4AB960D3}" dt="2023-02-16T00:05:48.664" v="1864" actId="21"/>
          <ac:spMkLst>
            <pc:docMk/>
            <pc:sldMk cId="4255066048" sldId="283"/>
            <ac:spMk id="18" creationId="{D96FC7D5-1E65-4E16-F1A0-6A46C36656BD}"/>
          </ac:spMkLst>
        </pc:spChg>
        <pc:spChg chg="add del mod">
          <ac:chgData name="Marcio Monteiro" userId="aef6e9f59deaac01" providerId="LiveId" clId="{832625A1-43B7-4255-BD41-340F4AB960D3}" dt="2023-02-16T00:05:48.664" v="1864" actId="21"/>
          <ac:spMkLst>
            <pc:docMk/>
            <pc:sldMk cId="4255066048" sldId="283"/>
            <ac:spMk id="19" creationId="{014B8178-800B-6698-3644-76AAF7708A40}"/>
          </ac:spMkLst>
        </pc:spChg>
        <pc:spChg chg="add del mod">
          <ac:chgData name="Marcio Monteiro" userId="aef6e9f59deaac01" providerId="LiveId" clId="{832625A1-43B7-4255-BD41-340F4AB960D3}" dt="2023-02-16T00:05:48.664" v="1864" actId="21"/>
          <ac:spMkLst>
            <pc:docMk/>
            <pc:sldMk cId="4255066048" sldId="283"/>
            <ac:spMk id="20" creationId="{F6858431-45FF-6855-477F-D3DFA287AFDA}"/>
          </ac:spMkLst>
        </pc:spChg>
        <pc:spChg chg="add del mod">
          <ac:chgData name="Marcio Monteiro" userId="aef6e9f59deaac01" providerId="LiveId" clId="{832625A1-43B7-4255-BD41-340F4AB960D3}" dt="2023-02-16T00:05:48.664" v="1864" actId="21"/>
          <ac:spMkLst>
            <pc:docMk/>
            <pc:sldMk cId="4255066048" sldId="283"/>
            <ac:spMk id="21" creationId="{21699E4F-48A7-9D66-643C-C323411E7A36}"/>
          </ac:spMkLst>
        </pc:spChg>
        <pc:spChg chg="mod">
          <ac:chgData name="Marcio Monteiro" userId="aef6e9f59deaac01" providerId="LiveId" clId="{832625A1-43B7-4255-BD41-340F4AB960D3}" dt="2023-02-15T23:53:11.854" v="1774" actId="207"/>
          <ac:spMkLst>
            <pc:docMk/>
            <pc:sldMk cId="4255066048" sldId="283"/>
            <ac:spMk id="23" creationId="{417C1401-0100-B54D-278C-7873477B0777}"/>
          </ac:spMkLst>
        </pc:spChg>
        <pc:spChg chg="mod">
          <ac:chgData name="Marcio Monteiro" userId="aef6e9f59deaac01" providerId="LiveId" clId="{832625A1-43B7-4255-BD41-340F4AB960D3}" dt="2023-02-15T23:54:02.155" v="1786" actId="207"/>
          <ac:spMkLst>
            <pc:docMk/>
            <pc:sldMk cId="4255066048" sldId="283"/>
            <ac:spMk id="24" creationId="{03259CFF-4EFE-D9B5-9967-FF92A1D69443}"/>
          </ac:spMkLst>
        </pc:spChg>
        <pc:spChg chg="add del mod">
          <ac:chgData name="Marcio Monteiro" userId="aef6e9f59deaac01" providerId="LiveId" clId="{832625A1-43B7-4255-BD41-340F4AB960D3}" dt="2023-02-16T00:05:48.664" v="1864" actId="21"/>
          <ac:spMkLst>
            <pc:docMk/>
            <pc:sldMk cId="4255066048" sldId="283"/>
            <ac:spMk id="25" creationId="{50C2DBE9-5DD8-7961-1E6B-E96F033FF993}"/>
          </ac:spMkLst>
        </pc:spChg>
        <pc:spChg chg="add del mod">
          <ac:chgData name="Marcio Monteiro" userId="aef6e9f59deaac01" providerId="LiveId" clId="{832625A1-43B7-4255-BD41-340F4AB960D3}" dt="2023-02-16T00:05:48.664" v="1864" actId="21"/>
          <ac:spMkLst>
            <pc:docMk/>
            <pc:sldMk cId="4255066048" sldId="283"/>
            <ac:spMk id="26" creationId="{7979E923-1620-7292-EAA4-9FB060868A86}"/>
          </ac:spMkLst>
        </pc:spChg>
        <pc:spChg chg="mod">
          <ac:chgData name="Marcio Monteiro" userId="aef6e9f59deaac01" providerId="LiveId" clId="{832625A1-43B7-4255-BD41-340F4AB960D3}" dt="2023-02-15T23:51:09.053" v="1751" actId="207"/>
          <ac:spMkLst>
            <pc:docMk/>
            <pc:sldMk cId="4255066048" sldId="283"/>
            <ac:spMk id="27" creationId="{3E601E5D-AFAA-108F-C792-EEF3EAA97147}"/>
          </ac:spMkLst>
        </pc:spChg>
        <pc:spChg chg="mod">
          <ac:chgData name="Marcio Monteiro" userId="aef6e9f59deaac01" providerId="LiveId" clId="{832625A1-43B7-4255-BD41-340F4AB960D3}" dt="2023-02-15T23:51:09.053" v="1751" actId="207"/>
          <ac:spMkLst>
            <pc:docMk/>
            <pc:sldMk cId="4255066048" sldId="283"/>
            <ac:spMk id="28" creationId="{2E7AF072-4C69-DF1E-4552-F529185E4423}"/>
          </ac:spMkLst>
        </pc:spChg>
        <pc:spChg chg="mod">
          <ac:chgData name="Marcio Monteiro" userId="aef6e9f59deaac01" providerId="LiveId" clId="{832625A1-43B7-4255-BD41-340F4AB960D3}" dt="2023-02-15T23:51:15.859" v="1752" actId="208"/>
          <ac:spMkLst>
            <pc:docMk/>
            <pc:sldMk cId="4255066048" sldId="283"/>
            <ac:spMk id="29" creationId="{E7AB9CE8-8CCA-1942-37CF-B3480EC5F1B7}"/>
          </ac:spMkLst>
        </pc:spChg>
        <pc:picChg chg="mod">
          <ac:chgData name="Marcio Monteiro" userId="aef6e9f59deaac01" providerId="LiveId" clId="{832625A1-43B7-4255-BD41-340F4AB960D3}" dt="2023-02-16T00:05:34.546" v="1863"/>
          <ac:picMkLst>
            <pc:docMk/>
            <pc:sldMk cId="4255066048" sldId="283"/>
            <ac:picMk id="7" creationId="{F30DCE2F-41F2-AF49-FB01-B17980C83B38}"/>
          </ac:picMkLst>
        </pc:picChg>
      </pc:sldChg>
      <pc:sldChg chg="addSp delSp modSp add mod setBg">
        <pc:chgData name="Marcio Monteiro" userId="aef6e9f59deaac01" providerId="LiveId" clId="{832625A1-43B7-4255-BD41-340F4AB960D3}" dt="2023-02-16T00:07:19.210" v="1874" actId="21"/>
        <pc:sldMkLst>
          <pc:docMk/>
          <pc:sldMk cId="2114385134" sldId="284"/>
        </pc:sldMkLst>
        <pc:spChg chg="mod">
          <ac:chgData name="Marcio Monteiro" userId="aef6e9f59deaac01" providerId="LiveId" clId="{832625A1-43B7-4255-BD41-340F4AB960D3}" dt="2023-02-15T23:51:23.446" v="1753" actId="207"/>
          <ac:spMkLst>
            <pc:docMk/>
            <pc:sldMk cId="2114385134" sldId="284"/>
            <ac:spMk id="2" creationId="{C348FA78-B010-57DF-9CE3-6420F870145A}"/>
          </ac:spMkLst>
        </pc:spChg>
        <pc:spChg chg="mod">
          <ac:chgData name="Marcio Monteiro" userId="aef6e9f59deaac01" providerId="LiveId" clId="{832625A1-43B7-4255-BD41-340F4AB960D3}" dt="2023-02-15T23:53:15.827" v="1775" actId="207"/>
          <ac:spMkLst>
            <pc:docMk/>
            <pc:sldMk cId="2114385134" sldId="284"/>
            <ac:spMk id="3" creationId="{5B5CE0D7-7A5D-D695-6ADE-8EF4BC9A2922}"/>
          </ac:spMkLst>
        </pc:spChg>
        <pc:spChg chg="mod">
          <ac:chgData name="Marcio Monteiro" userId="aef6e9f59deaac01" providerId="LiveId" clId="{832625A1-43B7-4255-BD41-340F4AB960D3}" dt="2023-02-15T23:54:05.296" v="1787" actId="207"/>
          <ac:spMkLst>
            <pc:docMk/>
            <pc:sldMk cId="2114385134" sldId="284"/>
            <ac:spMk id="4" creationId="{B60EED6C-4E61-353D-4A9A-324FDBD5B2E8}"/>
          </ac:spMkLst>
        </pc:spChg>
        <pc:spChg chg="add del mod">
          <ac:chgData name="Marcio Monteiro" userId="aef6e9f59deaac01" providerId="LiveId" clId="{832625A1-43B7-4255-BD41-340F4AB960D3}" dt="2023-02-16T00:07:19.210" v="1874" actId="21"/>
          <ac:spMkLst>
            <pc:docMk/>
            <pc:sldMk cId="2114385134" sldId="284"/>
            <ac:spMk id="6" creationId="{B902A434-E07F-32A2-7395-391AA3D12804}"/>
          </ac:spMkLst>
        </pc:spChg>
        <pc:spChg chg="add del mod">
          <ac:chgData name="Marcio Monteiro" userId="aef6e9f59deaac01" providerId="LiveId" clId="{832625A1-43B7-4255-BD41-340F4AB960D3}" dt="2023-02-16T00:07:19.210" v="1874" actId="21"/>
          <ac:spMkLst>
            <pc:docMk/>
            <pc:sldMk cId="2114385134" sldId="284"/>
            <ac:spMk id="7" creationId="{A372BCD0-CE6F-8FEE-4908-570D8DD74753}"/>
          </ac:spMkLst>
        </pc:spChg>
        <pc:spChg chg="add del mod">
          <ac:chgData name="Marcio Monteiro" userId="aef6e9f59deaac01" providerId="LiveId" clId="{832625A1-43B7-4255-BD41-340F4AB960D3}" dt="2023-02-16T00:07:19.210" v="1874" actId="21"/>
          <ac:spMkLst>
            <pc:docMk/>
            <pc:sldMk cId="2114385134" sldId="284"/>
            <ac:spMk id="8" creationId="{9209B77B-A5B9-E130-F9DF-19DFDB8CA346}"/>
          </ac:spMkLst>
        </pc:spChg>
        <pc:spChg chg="mod">
          <ac:chgData name="Marcio Monteiro" userId="aef6e9f59deaac01" providerId="LiveId" clId="{832625A1-43B7-4255-BD41-340F4AB960D3}" dt="2023-02-16T00:06:02.861" v="1866" actId="207"/>
          <ac:spMkLst>
            <pc:docMk/>
            <pc:sldMk cId="2114385134" sldId="284"/>
            <ac:spMk id="9" creationId="{68F3780C-DB93-3D3A-6591-3E994AAF63E0}"/>
          </ac:spMkLst>
        </pc:spChg>
        <pc:spChg chg="mod">
          <ac:chgData name="Marcio Monteiro" userId="aef6e9f59deaac01" providerId="LiveId" clId="{832625A1-43B7-4255-BD41-340F4AB960D3}" dt="2023-02-16T00:06:02.861" v="1866" actId="207"/>
          <ac:spMkLst>
            <pc:docMk/>
            <pc:sldMk cId="2114385134" sldId="284"/>
            <ac:spMk id="10" creationId="{19F5F814-7391-AFC2-FBA0-A1760C9F9457}"/>
          </ac:spMkLst>
        </pc:spChg>
        <pc:spChg chg="mod">
          <ac:chgData name="Marcio Monteiro" userId="aef6e9f59deaac01" providerId="LiveId" clId="{832625A1-43B7-4255-BD41-340F4AB960D3}" dt="2023-02-16T00:06:10.120" v="1867" actId="207"/>
          <ac:spMkLst>
            <pc:docMk/>
            <pc:sldMk cId="2114385134" sldId="284"/>
            <ac:spMk id="11" creationId="{8D681164-3550-7BDC-D96C-57A95CBD43B6}"/>
          </ac:spMkLst>
        </pc:spChg>
        <pc:spChg chg="add del mod">
          <ac:chgData name="Marcio Monteiro" userId="aef6e9f59deaac01" providerId="LiveId" clId="{832625A1-43B7-4255-BD41-340F4AB960D3}" dt="2023-02-16T00:07:19.210" v="1874" actId="21"/>
          <ac:spMkLst>
            <pc:docMk/>
            <pc:sldMk cId="2114385134" sldId="284"/>
            <ac:spMk id="12" creationId="{3E32C119-9F4E-FCD1-20A9-51434B3A04E6}"/>
          </ac:spMkLst>
        </pc:spChg>
        <pc:spChg chg="add del mod">
          <ac:chgData name="Marcio Monteiro" userId="aef6e9f59deaac01" providerId="LiveId" clId="{832625A1-43B7-4255-BD41-340F4AB960D3}" dt="2023-02-16T00:07:19.210" v="1874" actId="21"/>
          <ac:spMkLst>
            <pc:docMk/>
            <pc:sldMk cId="2114385134" sldId="284"/>
            <ac:spMk id="13" creationId="{DFC92D9A-9C4F-39D3-CDEE-19D5666DC0CC}"/>
          </ac:spMkLst>
        </pc:spChg>
        <pc:spChg chg="mod">
          <ac:chgData name="Marcio Monteiro" userId="aef6e9f59deaac01" providerId="LiveId" clId="{832625A1-43B7-4255-BD41-340F4AB960D3}" dt="2023-02-16T00:06:02.861" v="1866" actId="207"/>
          <ac:spMkLst>
            <pc:docMk/>
            <pc:sldMk cId="2114385134" sldId="284"/>
            <ac:spMk id="14" creationId="{D2F34064-75DA-360E-F69B-F0E7932F2116}"/>
          </ac:spMkLst>
        </pc:spChg>
        <pc:spChg chg="mod">
          <ac:chgData name="Marcio Monteiro" userId="aef6e9f59deaac01" providerId="LiveId" clId="{832625A1-43B7-4255-BD41-340F4AB960D3}" dt="2023-02-16T00:06:10.120" v="1867" actId="207"/>
          <ac:spMkLst>
            <pc:docMk/>
            <pc:sldMk cId="2114385134" sldId="284"/>
            <ac:spMk id="15" creationId="{432CA09E-B5BB-25F9-C6A7-1A3622B3D9DE}"/>
          </ac:spMkLst>
        </pc:spChg>
        <pc:spChg chg="mod">
          <ac:chgData name="Marcio Monteiro" userId="aef6e9f59deaac01" providerId="LiveId" clId="{832625A1-43B7-4255-BD41-340F4AB960D3}" dt="2023-02-16T00:06:10.120" v="1867" actId="207"/>
          <ac:spMkLst>
            <pc:docMk/>
            <pc:sldMk cId="2114385134" sldId="284"/>
            <ac:spMk id="16" creationId="{C53F22AA-0786-18F6-F3FE-1EB3D0A17B10}"/>
          </ac:spMkLst>
        </pc:spChg>
        <pc:spChg chg="mod">
          <ac:chgData name="Marcio Monteiro" userId="aef6e9f59deaac01" providerId="LiveId" clId="{832625A1-43B7-4255-BD41-340F4AB960D3}" dt="2023-02-16T00:06:02.861" v="1866" actId="207"/>
          <ac:spMkLst>
            <pc:docMk/>
            <pc:sldMk cId="2114385134" sldId="284"/>
            <ac:spMk id="17" creationId="{719DB892-E713-8E99-D428-61301896A10F}"/>
          </ac:spMkLst>
        </pc:spChg>
        <pc:spChg chg="mod">
          <ac:chgData name="Marcio Monteiro" userId="aef6e9f59deaac01" providerId="LiveId" clId="{832625A1-43B7-4255-BD41-340F4AB960D3}" dt="2023-02-16T00:06:10.120" v="1867" actId="207"/>
          <ac:spMkLst>
            <pc:docMk/>
            <pc:sldMk cId="2114385134" sldId="284"/>
            <ac:spMk id="18" creationId="{67EB7F85-FB40-A04F-0FDC-4D334390F719}"/>
          </ac:spMkLst>
        </pc:spChg>
        <pc:spChg chg="add del mod">
          <ac:chgData name="Marcio Monteiro" userId="aef6e9f59deaac01" providerId="LiveId" clId="{832625A1-43B7-4255-BD41-340F4AB960D3}" dt="2023-02-16T00:07:19.210" v="1874" actId="21"/>
          <ac:spMkLst>
            <pc:docMk/>
            <pc:sldMk cId="2114385134" sldId="284"/>
            <ac:spMk id="19" creationId="{C9C94C82-838C-85DB-AAEF-D248A6C7D891}"/>
          </ac:spMkLst>
        </pc:spChg>
        <pc:spChg chg="add del mod">
          <ac:chgData name="Marcio Monteiro" userId="aef6e9f59deaac01" providerId="LiveId" clId="{832625A1-43B7-4255-BD41-340F4AB960D3}" dt="2023-02-16T00:07:19.210" v="1874" actId="21"/>
          <ac:spMkLst>
            <pc:docMk/>
            <pc:sldMk cId="2114385134" sldId="284"/>
            <ac:spMk id="21" creationId="{7B467707-A53E-0373-39D2-1BFD531A14D5}"/>
          </ac:spMkLst>
        </pc:spChg>
        <pc:spChg chg="mod">
          <ac:chgData name="Marcio Monteiro" userId="aef6e9f59deaac01" providerId="LiveId" clId="{832625A1-43B7-4255-BD41-340F4AB960D3}" dt="2023-02-15T23:51:23.446" v="1753" actId="207"/>
          <ac:spMkLst>
            <pc:docMk/>
            <pc:sldMk cId="2114385134" sldId="284"/>
            <ac:spMk id="22" creationId="{2EFBBD28-59FA-92C8-9649-61BAE6AA921A}"/>
          </ac:spMkLst>
        </pc:spChg>
        <pc:spChg chg="mod">
          <ac:chgData name="Marcio Monteiro" userId="aef6e9f59deaac01" providerId="LiveId" clId="{832625A1-43B7-4255-BD41-340F4AB960D3}" dt="2023-02-15T23:51:23.446" v="1753" actId="207"/>
          <ac:spMkLst>
            <pc:docMk/>
            <pc:sldMk cId="2114385134" sldId="284"/>
            <ac:spMk id="23" creationId="{63F73893-2599-0A1B-C02E-65631D9C4F20}"/>
          </ac:spMkLst>
        </pc:spChg>
        <pc:spChg chg="mod">
          <ac:chgData name="Marcio Monteiro" userId="aef6e9f59deaac01" providerId="LiveId" clId="{832625A1-43B7-4255-BD41-340F4AB960D3}" dt="2023-02-15T23:51:30.787" v="1754" actId="208"/>
          <ac:spMkLst>
            <pc:docMk/>
            <pc:sldMk cId="2114385134" sldId="284"/>
            <ac:spMk id="24" creationId="{AB8B1E8C-397F-FF32-74D7-170863D4A698}"/>
          </ac:spMkLst>
        </pc:spChg>
        <pc:spChg chg="mod">
          <ac:chgData name="Marcio Monteiro" userId="aef6e9f59deaac01" providerId="LiveId" clId="{832625A1-43B7-4255-BD41-340F4AB960D3}" dt="2023-02-15T23:51:30.787" v="1754" actId="208"/>
          <ac:spMkLst>
            <pc:docMk/>
            <pc:sldMk cId="2114385134" sldId="284"/>
            <ac:spMk id="25" creationId="{CCDAB8E2-32B7-1E45-C4A1-48E365D0B754}"/>
          </ac:spMkLst>
        </pc:spChg>
        <pc:spChg chg="mod">
          <ac:chgData name="Marcio Monteiro" userId="aef6e9f59deaac01" providerId="LiveId" clId="{832625A1-43B7-4255-BD41-340F4AB960D3}" dt="2023-02-15T23:51:30.787" v="1754" actId="208"/>
          <ac:spMkLst>
            <pc:docMk/>
            <pc:sldMk cId="2114385134" sldId="284"/>
            <ac:spMk id="26" creationId="{AE48DD66-C68E-633F-4A68-B67248042A98}"/>
          </ac:spMkLst>
        </pc:spChg>
        <pc:spChg chg="mod">
          <ac:chgData name="Marcio Monteiro" userId="aef6e9f59deaac01" providerId="LiveId" clId="{832625A1-43B7-4255-BD41-340F4AB960D3}" dt="2023-02-15T23:51:23.446" v="1753" actId="207"/>
          <ac:spMkLst>
            <pc:docMk/>
            <pc:sldMk cId="2114385134" sldId="284"/>
            <ac:spMk id="27" creationId="{26CB076D-0918-B6BE-D440-476B24B97DE3}"/>
          </ac:spMkLst>
        </pc:spChg>
        <pc:spChg chg="add del mod">
          <ac:chgData name="Marcio Monteiro" userId="aef6e9f59deaac01" providerId="LiveId" clId="{832625A1-43B7-4255-BD41-340F4AB960D3}" dt="2023-02-16T00:07:19.210" v="1874" actId="21"/>
          <ac:spMkLst>
            <pc:docMk/>
            <pc:sldMk cId="2114385134" sldId="284"/>
            <ac:spMk id="28" creationId="{107E2A0C-6148-1058-8F0B-5C8B00C1A687}"/>
          </ac:spMkLst>
        </pc:spChg>
        <pc:spChg chg="add del mod">
          <ac:chgData name="Marcio Monteiro" userId="aef6e9f59deaac01" providerId="LiveId" clId="{832625A1-43B7-4255-BD41-340F4AB960D3}" dt="2023-02-16T00:07:19.210" v="1874" actId="21"/>
          <ac:spMkLst>
            <pc:docMk/>
            <pc:sldMk cId="2114385134" sldId="284"/>
            <ac:spMk id="33" creationId="{95EEF31E-13B3-6B53-9856-98DFF569CD6B}"/>
          </ac:spMkLst>
        </pc:spChg>
        <pc:spChg chg="add del mod">
          <ac:chgData name="Marcio Monteiro" userId="aef6e9f59deaac01" providerId="LiveId" clId="{832625A1-43B7-4255-BD41-340F4AB960D3}" dt="2023-02-16T00:07:19.210" v="1874" actId="21"/>
          <ac:spMkLst>
            <pc:docMk/>
            <pc:sldMk cId="2114385134" sldId="284"/>
            <ac:spMk id="37" creationId="{1F8AC047-7918-35A6-4A75-8FF1BE2E6894}"/>
          </ac:spMkLst>
        </pc:spChg>
        <pc:picChg chg="mod">
          <ac:chgData name="Marcio Monteiro" userId="aef6e9f59deaac01" providerId="LiveId" clId="{832625A1-43B7-4255-BD41-340F4AB960D3}" dt="2023-02-16T00:06:21.046" v="1869"/>
          <ac:picMkLst>
            <pc:docMk/>
            <pc:sldMk cId="2114385134" sldId="284"/>
            <ac:picMk id="1030" creationId="{BAFF44D6-CBA0-7FE3-9847-7D14D6E1A62A}"/>
          </ac:picMkLst>
        </pc:picChg>
        <pc:cxnChg chg="mod">
          <ac:chgData name="Marcio Monteiro" userId="aef6e9f59deaac01" providerId="LiveId" clId="{832625A1-43B7-4255-BD41-340F4AB960D3}" dt="2023-02-16T00:06:39.209" v="1871" actId="208"/>
          <ac:cxnSpMkLst>
            <pc:docMk/>
            <pc:sldMk cId="2114385134" sldId="284"/>
            <ac:cxnSpMk id="20" creationId="{A42F4D72-EC2B-642C-F751-4E6C30E57D01}"/>
          </ac:cxnSpMkLst>
        </pc:cxnChg>
        <pc:cxnChg chg="mod">
          <ac:chgData name="Marcio Monteiro" userId="aef6e9f59deaac01" providerId="LiveId" clId="{832625A1-43B7-4255-BD41-340F4AB960D3}" dt="2023-02-16T00:06:31.398" v="1870" actId="208"/>
          <ac:cxnSpMkLst>
            <pc:docMk/>
            <pc:sldMk cId="2114385134" sldId="284"/>
            <ac:cxnSpMk id="29" creationId="{A8969995-AED5-A237-EA97-28C5455F874B}"/>
          </ac:cxnSpMkLst>
        </pc:cxnChg>
        <pc:cxnChg chg="mod">
          <ac:chgData name="Marcio Monteiro" userId="aef6e9f59deaac01" providerId="LiveId" clId="{832625A1-43B7-4255-BD41-340F4AB960D3}" dt="2023-02-16T00:06:47.506" v="1872" actId="208"/>
          <ac:cxnSpMkLst>
            <pc:docMk/>
            <pc:sldMk cId="2114385134" sldId="284"/>
            <ac:cxnSpMk id="30" creationId="{70E379FE-9B62-41B4-BEDA-A25B8D0EDCB9}"/>
          </ac:cxnSpMkLst>
        </pc:cxnChg>
        <pc:cxnChg chg="mod">
          <ac:chgData name="Marcio Monteiro" userId="aef6e9f59deaac01" providerId="LiveId" clId="{832625A1-43B7-4255-BD41-340F4AB960D3}" dt="2023-02-16T00:06:55.410" v="1873" actId="208"/>
          <ac:cxnSpMkLst>
            <pc:docMk/>
            <pc:sldMk cId="2114385134" sldId="284"/>
            <ac:cxnSpMk id="31" creationId="{C1706A6B-1B52-36CD-9B8C-8239D1ED389A}"/>
          </ac:cxnSpMkLst>
        </pc:cxnChg>
        <pc:cxnChg chg="mod">
          <ac:chgData name="Marcio Monteiro" userId="aef6e9f59deaac01" providerId="LiveId" clId="{832625A1-43B7-4255-BD41-340F4AB960D3}" dt="2023-02-16T00:06:39.209" v="1871" actId="208"/>
          <ac:cxnSpMkLst>
            <pc:docMk/>
            <pc:sldMk cId="2114385134" sldId="284"/>
            <ac:cxnSpMk id="32" creationId="{98C5B3A3-165C-BD53-4D79-0E09732FE4DB}"/>
          </ac:cxnSpMkLst>
        </pc:cxnChg>
        <pc:cxnChg chg="mod">
          <ac:chgData name="Marcio Monteiro" userId="aef6e9f59deaac01" providerId="LiveId" clId="{832625A1-43B7-4255-BD41-340F4AB960D3}" dt="2023-02-16T00:06:31.398" v="1870" actId="208"/>
          <ac:cxnSpMkLst>
            <pc:docMk/>
            <pc:sldMk cId="2114385134" sldId="284"/>
            <ac:cxnSpMk id="34" creationId="{9F9905EA-2C6C-4304-BE93-3BDD29A4039B}"/>
          </ac:cxnSpMkLst>
        </pc:cxnChg>
        <pc:cxnChg chg="mod">
          <ac:chgData name="Marcio Monteiro" userId="aef6e9f59deaac01" providerId="LiveId" clId="{832625A1-43B7-4255-BD41-340F4AB960D3}" dt="2023-02-16T00:06:47.506" v="1872" actId="208"/>
          <ac:cxnSpMkLst>
            <pc:docMk/>
            <pc:sldMk cId="2114385134" sldId="284"/>
            <ac:cxnSpMk id="35" creationId="{A5872599-4142-3C9A-13DC-B7A211F53A1E}"/>
          </ac:cxnSpMkLst>
        </pc:cxnChg>
        <pc:cxnChg chg="mod">
          <ac:chgData name="Marcio Monteiro" userId="aef6e9f59deaac01" providerId="LiveId" clId="{832625A1-43B7-4255-BD41-340F4AB960D3}" dt="2023-02-16T00:06:55.410" v="1873" actId="208"/>
          <ac:cxnSpMkLst>
            <pc:docMk/>
            <pc:sldMk cId="2114385134" sldId="284"/>
            <ac:cxnSpMk id="36" creationId="{3D619680-D6B9-0D03-BCA6-65743DC8DDE5}"/>
          </ac:cxnSpMkLst>
        </pc:cxnChg>
      </pc:sldChg>
      <pc:sldChg chg="addSp delSp modSp add mod setBg">
        <pc:chgData name="Marcio Monteiro" userId="aef6e9f59deaac01" providerId="LiveId" clId="{832625A1-43B7-4255-BD41-340F4AB960D3}" dt="2023-02-16T00:07:56.259" v="1882" actId="21"/>
        <pc:sldMkLst>
          <pc:docMk/>
          <pc:sldMk cId="734436688" sldId="285"/>
        </pc:sldMkLst>
        <pc:spChg chg="add del mod">
          <ac:chgData name="Marcio Monteiro" userId="aef6e9f59deaac01" providerId="LiveId" clId="{832625A1-43B7-4255-BD41-340F4AB960D3}" dt="2023-02-16T00:07:56.259" v="1882" actId="21"/>
          <ac:spMkLst>
            <pc:docMk/>
            <pc:sldMk cId="734436688" sldId="285"/>
            <ac:spMk id="2" creationId="{2ED15072-F6DD-2346-18F1-E14F8C16C863}"/>
          </ac:spMkLst>
        </pc:spChg>
        <pc:spChg chg="add del mod">
          <ac:chgData name="Marcio Monteiro" userId="aef6e9f59deaac01" providerId="LiveId" clId="{832625A1-43B7-4255-BD41-340F4AB960D3}" dt="2023-02-16T00:07:56.259" v="1882" actId="21"/>
          <ac:spMkLst>
            <pc:docMk/>
            <pc:sldMk cId="734436688" sldId="285"/>
            <ac:spMk id="3" creationId="{7B4857E9-573D-4CAC-C75A-E8CF8A1BA5E3}"/>
          </ac:spMkLst>
        </pc:spChg>
        <pc:spChg chg="add del mod">
          <ac:chgData name="Marcio Monteiro" userId="aef6e9f59deaac01" providerId="LiveId" clId="{832625A1-43B7-4255-BD41-340F4AB960D3}" dt="2023-02-16T00:07:56.259" v="1882" actId="21"/>
          <ac:spMkLst>
            <pc:docMk/>
            <pc:sldMk cId="734436688" sldId="285"/>
            <ac:spMk id="4" creationId="{3A313787-2EC1-8D02-2DFC-BB78931BAE7A}"/>
          </ac:spMkLst>
        </pc:spChg>
        <pc:spChg chg="add del mod">
          <ac:chgData name="Marcio Monteiro" userId="aef6e9f59deaac01" providerId="LiveId" clId="{832625A1-43B7-4255-BD41-340F4AB960D3}" dt="2023-02-16T00:07:56.259" v="1882" actId="21"/>
          <ac:spMkLst>
            <pc:docMk/>
            <pc:sldMk cId="734436688" sldId="285"/>
            <ac:spMk id="5" creationId="{0C9C61FD-5048-5A4E-8A02-135C9B411CAF}"/>
          </ac:spMkLst>
        </pc:spChg>
        <pc:spChg chg="add del mod">
          <ac:chgData name="Marcio Monteiro" userId="aef6e9f59deaac01" providerId="LiveId" clId="{832625A1-43B7-4255-BD41-340F4AB960D3}" dt="2023-02-16T00:07:56.259" v="1882" actId="21"/>
          <ac:spMkLst>
            <pc:docMk/>
            <pc:sldMk cId="734436688" sldId="285"/>
            <ac:spMk id="6" creationId="{F8F06A08-BB6E-DF7F-3148-64D29FB7672D}"/>
          </ac:spMkLst>
        </pc:spChg>
        <pc:spChg chg="add del mod">
          <ac:chgData name="Marcio Monteiro" userId="aef6e9f59deaac01" providerId="LiveId" clId="{832625A1-43B7-4255-BD41-340F4AB960D3}" dt="2023-02-16T00:07:56.259" v="1882" actId="21"/>
          <ac:spMkLst>
            <pc:docMk/>
            <pc:sldMk cId="734436688" sldId="285"/>
            <ac:spMk id="7" creationId="{1D47BF37-31CF-D597-B990-0931C608C3E4}"/>
          </ac:spMkLst>
        </pc:spChg>
        <pc:spChg chg="add del mod">
          <ac:chgData name="Marcio Monteiro" userId="aef6e9f59deaac01" providerId="LiveId" clId="{832625A1-43B7-4255-BD41-340F4AB960D3}" dt="2023-02-16T00:07:56.259" v="1882" actId="21"/>
          <ac:spMkLst>
            <pc:docMk/>
            <pc:sldMk cId="734436688" sldId="285"/>
            <ac:spMk id="8" creationId="{DEF3FF5F-0343-9DF0-0D83-D3C6C8DC34C6}"/>
          </ac:spMkLst>
        </pc:spChg>
        <pc:spChg chg="add del mod">
          <ac:chgData name="Marcio Monteiro" userId="aef6e9f59deaac01" providerId="LiveId" clId="{832625A1-43B7-4255-BD41-340F4AB960D3}" dt="2023-02-16T00:07:56.259" v="1882" actId="21"/>
          <ac:spMkLst>
            <pc:docMk/>
            <pc:sldMk cId="734436688" sldId="285"/>
            <ac:spMk id="9" creationId="{8CDF8990-9119-1609-C8A9-2319511FD905}"/>
          </ac:spMkLst>
        </pc:spChg>
        <pc:spChg chg="mod">
          <ac:chgData name="Marcio Monteiro" userId="aef6e9f59deaac01" providerId="LiveId" clId="{832625A1-43B7-4255-BD41-340F4AB960D3}" dt="2023-02-15T23:51:49.745" v="1756" actId="207"/>
          <ac:spMkLst>
            <pc:docMk/>
            <pc:sldMk cId="734436688" sldId="285"/>
            <ac:spMk id="10" creationId="{80663AA2-F894-2623-9F91-5118706F8F2A}"/>
          </ac:spMkLst>
        </pc:spChg>
        <pc:spChg chg="mod">
          <ac:chgData name="Marcio Monteiro" userId="aef6e9f59deaac01" providerId="LiveId" clId="{832625A1-43B7-4255-BD41-340F4AB960D3}" dt="2023-02-15T23:51:54.534" v="1757" actId="208"/>
          <ac:spMkLst>
            <pc:docMk/>
            <pc:sldMk cId="734436688" sldId="285"/>
            <ac:spMk id="11" creationId="{6728ED51-9B40-02A5-F7CD-63E072004141}"/>
          </ac:spMkLst>
        </pc:spChg>
        <pc:spChg chg="mod">
          <ac:chgData name="Marcio Monteiro" userId="aef6e9f59deaac01" providerId="LiveId" clId="{832625A1-43B7-4255-BD41-340F4AB960D3}" dt="2023-02-15T23:51:54.534" v="1757" actId="208"/>
          <ac:spMkLst>
            <pc:docMk/>
            <pc:sldMk cId="734436688" sldId="285"/>
            <ac:spMk id="12" creationId="{332752AC-2243-02DC-0A1F-589BF73C815B}"/>
          </ac:spMkLst>
        </pc:spChg>
        <pc:spChg chg="mod">
          <ac:chgData name="Marcio Monteiro" userId="aef6e9f59deaac01" providerId="LiveId" clId="{832625A1-43B7-4255-BD41-340F4AB960D3}" dt="2023-02-15T23:51:49.745" v="1756" actId="207"/>
          <ac:spMkLst>
            <pc:docMk/>
            <pc:sldMk cId="734436688" sldId="285"/>
            <ac:spMk id="13" creationId="{144CA169-47D4-25DE-6C3D-AAACEDC00070}"/>
          </ac:spMkLst>
        </pc:spChg>
        <pc:spChg chg="mod">
          <ac:chgData name="Marcio Monteiro" userId="aef6e9f59deaac01" providerId="LiveId" clId="{832625A1-43B7-4255-BD41-340F4AB960D3}" dt="2023-02-16T00:07:41.762" v="1879" actId="207"/>
          <ac:spMkLst>
            <pc:docMk/>
            <pc:sldMk cId="734436688" sldId="285"/>
            <ac:spMk id="17" creationId="{B5AF736A-7269-2159-468D-D1958B17F938}"/>
          </ac:spMkLst>
        </pc:spChg>
        <pc:spChg chg="mod">
          <ac:chgData name="Marcio Monteiro" userId="aef6e9f59deaac01" providerId="LiveId" clId="{832625A1-43B7-4255-BD41-340F4AB960D3}" dt="2023-02-16T00:07:28.413" v="1876" actId="207"/>
          <ac:spMkLst>
            <pc:docMk/>
            <pc:sldMk cId="734436688" sldId="285"/>
            <ac:spMk id="18" creationId="{240DF636-CD48-D641-EA05-3ADCEDA16E26}"/>
          </ac:spMkLst>
        </pc:spChg>
        <pc:spChg chg="mod">
          <ac:chgData name="Marcio Monteiro" userId="aef6e9f59deaac01" providerId="LiveId" clId="{832625A1-43B7-4255-BD41-340F4AB960D3}" dt="2023-02-16T00:07:33.401" v="1877" actId="207"/>
          <ac:spMkLst>
            <pc:docMk/>
            <pc:sldMk cId="734436688" sldId="285"/>
            <ac:spMk id="19" creationId="{F53ACC4D-1C83-5106-3C8B-8C15AB252ABA}"/>
          </ac:spMkLst>
        </pc:spChg>
        <pc:spChg chg="mod">
          <ac:chgData name="Marcio Monteiro" userId="aef6e9f59deaac01" providerId="LiveId" clId="{832625A1-43B7-4255-BD41-340F4AB960D3}" dt="2023-02-16T00:07:52.284" v="1881" actId="207"/>
          <ac:spMkLst>
            <pc:docMk/>
            <pc:sldMk cId="734436688" sldId="285"/>
            <ac:spMk id="21" creationId="{6F3379D7-CFA7-01E4-88F8-226B742181F0}"/>
          </ac:spMkLst>
        </pc:spChg>
        <pc:spChg chg="mod">
          <ac:chgData name="Marcio Monteiro" userId="aef6e9f59deaac01" providerId="LiveId" clId="{832625A1-43B7-4255-BD41-340F4AB960D3}" dt="2023-02-15T23:53:19.180" v="1776" actId="207"/>
          <ac:spMkLst>
            <pc:docMk/>
            <pc:sldMk cId="734436688" sldId="285"/>
            <ac:spMk id="23" creationId="{417C1401-0100-B54D-278C-7873477B0777}"/>
          </ac:spMkLst>
        </pc:spChg>
        <pc:spChg chg="mod">
          <ac:chgData name="Marcio Monteiro" userId="aef6e9f59deaac01" providerId="LiveId" clId="{832625A1-43B7-4255-BD41-340F4AB960D3}" dt="2023-02-15T23:54:09.785" v="1788" actId="207"/>
          <ac:spMkLst>
            <pc:docMk/>
            <pc:sldMk cId="734436688" sldId="285"/>
            <ac:spMk id="24" creationId="{03259CFF-4EFE-D9B5-9967-FF92A1D69443}"/>
          </ac:spMkLst>
        </pc:spChg>
        <pc:spChg chg="mod">
          <ac:chgData name="Marcio Monteiro" userId="aef6e9f59deaac01" providerId="LiveId" clId="{832625A1-43B7-4255-BD41-340F4AB960D3}" dt="2023-02-16T00:07:28.413" v="1876" actId="207"/>
          <ac:spMkLst>
            <pc:docMk/>
            <pc:sldMk cId="734436688" sldId="285"/>
            <ac:spMk id="26" creationId="{2BBBFE94-9D40-98EC-109B-B1A657396CF9}"/>
          </ac:spMkLst>
        </pc:spChg>
        <pc:spChg chg="mod">
          <ac:chgData name="Marcio Monteiro" userId="aef6e9f59deaac01" providerId="LiveId" clId="{832625A1-43B7-4255-BD41-340F4AB960D3}" dt="2023-02-15T23:51:49.745" v="1756" actId="207"/>
          <ac:spMkLst>
            <pc:docMk/>
            <pc:sldMk cId="734436688" sldId="285"/>
            <ac:spMk id="27" creationId="{3E601E5D-AFAA-108F-C792-EEF3EAA97147}"/>
          </ac:spMkLst>
        </pc:spChg>
        <pc:spChg chg="mod">
          <ac:chgData name="Marcio Monteiro" userId="aef6e9f59deaac01" providerId="LiveId" clId="{832625A1-43B7-4255-BD41-340F4AB960D3}" dt="2023-02-15T23:51:49.745" v="1756" actId="207"/>
          <ac:spMkLst>
            <pc:docMk/>
            <pc:sldMk cId="734436688" sldId="285"/>
            <ac:spMk id="28" creationId="{2E7AF072-4C69-DF1E-4552-F529185E4423}"/>
          </ac:spMkLst>
        </pc:spChg>
        <pc:spChg chg="mod">
          <ac:chgData name="Marcio Monteiro" userId="aef6e9f59deaac01" providerId="LiveId" clId="{832625A1-43B7-4255-BD41-340F4AB960D3}" dt="2023-02-15T23:51:54.534" v="1757" actId="208"/>
          <ac:spMkLst>
            <pc:docMk/>
            <pc:sldMk cId="734436688" sldId="285"/>
            <ac:spMk id="29" creationId="{E7AB9CE8-8CCA-1942-37CF-B3480EC5F1B7}"/>
          </ac:spMkLst>
        </pc:spChg>
        <pc:spChg chg="mod">
          <ac:chgData name="Marcio Monteiro" userId="aef6e9f59deaac01" providerId="LiveId" clId="{832625A1-43B7-4255-BD41-340F4AB960D3}" dt="2023-02-16T00:07:33.401" v="1877" actId="207"/>
          <ac:spMkLst>
            <pc:docMk/>
            <pc:sldMk cId="734436688" sldId="285"/>
            <ac:spMk id="30" creationId="{26D31446-E93B-5AD2-1FC1-1F3EACC98C0F}"/>
          </ac:spMkLst>
        </pc:spChg>
        <pc:spChg chg="add del mod">
          <ac:chgData name="Marcio Monteiro" userId="aef6e9f59deaac01" providerId="LiveId" clId="{832625A1-43B7-4255-BD41-340F4AB960D3}" dt="2023-02-16T00:07:56.259" v="1882" actId="21"/>
          <ac:spMkLst>
            <pc:docMk/>
            <pc:sldMk cId="734436688" sldId="285"/>
            <ac:spMk id="31" creationId="{5F7F8CA5-AD6A-161E-80CC-3C9F2DAB155F}"/>
          </ac:spMkLst>
        </pc:spChg>
        <pc:spChg chg="add del mod">
          <ac:chgData name="Marcio Monteiro" userId="aef6e9f59deaac01" providerId="LiveId" clId="{832625A1-43B7-4255-BD41-340F4AB960D3}" dt="2023-02-16T00:07:56.259" v="1882" actId="21"/>
          <ac:spMkLst>
            <pc:docMk/>
            <pc:sldMk cId="734436688" sldId="285"/>
            <ac:spMk id="32" creationId="{815EAE57-7452-49EF-1718-16D1D138ABC6}"/>
          </ac:spMkLst>
        </pc:spChg>
        <pc:grpChg chg="mod modVis">
          <ac:chgData name="Marcio Monteiro" userId="aef6e9f59deaac01" providerId="LiveId" clId="{832625A1-43B7-4255-BD41-340F4AB960D3}" dt="2023-02-15T23:51:56.519" v="1758" actId="14429"/>
          <ac:grpSpMkLst>
            <pc:docMk/>
            <pc:sldMk cId="734436688" sldId="285"/>
            <ac:grpSpMk id="14" creationId="{68AA1071-823B-4707-CD49-5BF5717F9BF1}"/>
          </ac:grpSpMkLst>
        </pc:grpChg>
        <pc:picChg chg="mod">
          <ac:chgData name="Marcio Monteiro" userId="aef6e9f59deaac01" providerId="LiveId" clId="{832625A1-43B7-4255-BD41-340F4AB960D3}" dt="2023-02-16T00:07:47.382" v="1880"/>
          <ac:picMkLst>
            <pc:docMk/>
            <pc:sldMk cId="734436688" sldId="285"/>
            <ac:picMk id="25" creationId="{C36F3B79-BA61-F07E-A72C-8F4CCDE72830}"/>
          </ac:picMkLst>
        </pc:picChg>
      </pc:sldChg>
      <pc:sldChg chg="addSp delSp modSp add mod setBg">
        <pc:chgData name="Marcio Monteiro" userId="aef6e9f59deaac01" providerId="LiveId" clId="{832625A1-43B7-4255-BD41-340F4AB960D3}" dt="2023-02-16T00:09:06.039" v="1893" actId="21"/>
        <pc:sldMkLst>
          <pc:docMk/>
          <pc:sldMk cId="3387331659" sldId="286"/>
        </pc:sldMkLst>
        <pc:spChg chg="add del mod">
          <ac:chgData name="Marcio Monteiro" userId="aef6e9f59deaac01" providerId="LiveId" clId="{832625A1-43B7-4255-BD41-340F4AB960D3}" dt="2023-02-16T00:09:06.039" v="1893" actId="21"/>
          <ac:spMkLst>
            <pc:docMk/>
            <pc:sldMk cId="3387331659" sldId="286"/>
            <ac:spMk id="2" creationId="{F78A0B96-11D9-6954-7473-B8D4B4093AC2}"/>
          </ac:spMkLst>
        </pc:spChg>
        <pc:spChg chg="mod">
          <ac:chgData name="Marcio Monteiro" userId="aef6e9f59deaac01" providerId="LiveId" clId="{832625A1-43B7-4255-BD41-340F4AB960D3}" dt="2023-02-15T23:53:22.824" v="1777" actId="207"/>
          <ac:spMkLst>
            <pc:docMk/>
            <pc:sldMk cId="3387331659" sldId="286"/>
            <ac:spMk id="3" creationId="{5B5CE0D7-7A5D-D695-6ADE-8EF4BC9A2922}"/>
          </ac:spMkLst>
        </pc:spChg>
        <pc:spChg chg="mod">
          <ac:chgData name="Marcio Monteiro" userId="aef6e9f59deaac01" providerId="LiveId" clId="{832625A1-43B7-4255-BD41-340F4AB960D3}" dt="2023-02-15T23:54:13.542" v="1789" actId="207"/>
          <ac:spMkLst>
            <pc:docMk/>
            <pc:sldMk cId="3387331659" sldId="286"/>
            <ac:spMk id="4" creationId="{B60EED6C-4E61-353D-4A9A-324FDBD5B2E8}"/>
          </ac:spMkLst>
        </pc:spChg>
        <pc:spChg chg="mod">
          <ac:chgData name="Marcio Monteiro" userId="aef6e9f59deaac01" providerId="LiveId" clId="{832625A1-43B7-4255-BD41-340F4AB960D3}" dt="2023-02-16T00:08:32.519" v="1887" actId="207"/>
          <ac:spMkLst>
            <pc:docMk/>
            <pc:sldMk cId="3387331659" sldId="286"/>
            <ac:spMk id="6" creationId="{37D287B4-794A-BD9B-1BFD-40F8C786570C}"/>
          </ac:spMkLst>
        </pc:spChg>
        <pc:spChg chg="mod">
          <ac:chgData name="Marcio Monteiro" userId="aef6e9f59deaac01" providerId="LiveId" clId="{832625A1-43B7-4255-BD41-340F4AB960D3}" dt="2023-02-16T00:08:37.681" v="1888" actId="207"/>
          <ac:spMkLst>
            <pc:docMk/>
            <pc:sldMk cId="3387331659" sldId="286"/>
            <ac:spMk id="7" creationId="{4FC5EAD1-3043-C2B6-3A46-F440E3045457}"/>
          </ac:spMkLst>
        </pc:spChg>
        <pc:spChg chg="mod">
          <ac:chgData name="Marcio Monteiro" userId="aef6e9f59deaac01" providerId="LiveId" clId="{832625A1-43B7-4255-BD41-340F4AB960D3}" dt="2023-02-16T00:08:43.205" v="1889" actId="207"/>
          <ac:spMkLst>
            <pc:docMk/>
            <pc:sldMk cId="3387331659" sldId="286"/>
            <ac:spMk id="8" creationId="{B20656B2-DD1E-D56F-7E3E-B67BA6EBA2F9}"/>
          </ac:spMkLst>
        </pc:spChg>
        <pc:spChg chg="mod">
          <ac:chgData name="Marcio Monteiro" userId="aef6e9f59deaac01" providerId="LiveId" clId="{832625A1-43B7-4255-BD41-340F4AB960D3}" dt="2023-02-16T00:08:19.658" v="1885" actId="207"/>
          <ac:spMkLst>
            <pc:docMk/>
            <pc:sldMk cId="3387331659" sldId="286"/>
            <ac:spMk id="10" creationId="{19F5F814-7391-AFC2-FBA0-A1760C9F9457}"/>
          </ac:spMkLst>
        </pc:spChg>
        <pc:spChg chg="mod">
          <ac:chgData name="Marcio Monteiro" userId="aef6e9f59deaac01" providerId="LiveId" clId="{832625A1-43B7-4255-BD41-340F4AB960D3}" dt="2023-02-16T00:08:13.949" v="1884" actId="207"/>
          <ac:spMkLst>
            <pc:docMk/>
            <pc:sldMk cId="3387331659" sldId="286"/>
            <ac:spMk id="11" creationId="{8D681164-3550-7BDC-D96C-57A95CBD43B6}"/>
          </ac:spMkLst>
        </pc:spChg>
        <pc:spChg chg="mod">
          <ac:chgData name="Marcio Monteiro" userId="aef6e9f59deaac01" providerId="LiveId" clId="{832625A1-43B7-4255-BD41-340F4AB960D3}" dt="2023-02-16T00:08:19.658" v="1885" actId="207"/>
          <ac:spMkLst>
            <pc:docMk/>
            <pc:sldMk cId="3387331659" sldId="286"/>
            <ac:spMk id="12" creationId="{7B5DA096-7E07-D0A4-003D-18990F850C3E}"/>
          </ac:spMkLst>
        </pc:spChg>
        <pc:spChg chg="mod">
          <ac:chgData name="Marcio Monteiro" userId="aef6e9f59deaac01" providerId="LiveId" clId="{832625A1-43B7-4255-BD41-340F4AB960D3}" dt="2023-02-16T00:08:13.949" v="1884" actId="207"/>
          <ac:spMkLst>
            <pc:docMk/>
            <pc:sldMk cId="3387331659" sldId="286"/>
            <ac:spMk id="13" creationId="{92357863-ECBE-D918-8A36-55F6051D5C15}"/>
          </ac:spMkLst>
        </pc:spChg>
        <pc:spChg chg="mod">
          <ac:chgData name="Marcio Monteiro" userId="aef6e9f59deaac01" providerId="LiveId" clId="{832625A1-43B7-4255-BD41-340F4AB960D3}" dt="2023-02-16T00:08:19.658" v="1885" actId="207"/>
          <ac:spMkLst>
            <pc:docMk/>
            <pc:sldMk cId="3387331659" sldId="286"/>
            <ac:spMk id="14" creationId="{D2F34064-75DA-360E-F69B-F0E7932F2116}"/>
          </ac:spMkLst>
        </pc:spChg>
        <pc:spChg chg="mod">
          <ac:chgData name="Marcio Monteiro" userId="aef6e9f59deaac01" providerId="LiveId" clId="{832625A1-43B7-4255-BD41-340F4AB960D3}" dt="2023-02-16T00:08:13.949" v="1884" actId="207"/>
          <ac:spMkLst>
            <pc:docMk/>
            <pc:sldMk cId="3387331659" sldId="286"/>
            <ac:spMk id="15" creationId="{432CA09E-B5BB-25F9-C6A7-1A3622B3D9DE}"/>
          </ac:spMkLst>
        </pc:spChg>
        <pc:spChg chg="mod">
          <ac:chgData name="Marcio Monteiro" userId="aef6e9f59deaac01" providerId="LiveId" clId="{832625A1-43B7-4255-BD41-340F4AB960D3}" dt="2023-02-16T00:08:52.427" v="1891" actId="207"/>
          <ac:spMkLst>
            <pc:docMk/>
            <pc:sldMk cId="3387331659" sldId="286"/>
            <ac:spMk id="16" creationId="{2ADA8400-1E01-A1F5-E195-72ACC3C1544F}"/>
          </ac:spMkLst>
        </pc:spChg>
        <pc:spChg chg="mod">
          <ac:chgData name="Marcio Monteiro" userId="aef6e9f59deaac01" providerId="LiveId" clId="{832625A1-43B7-4255-BD41-340F4AB960D3}" dt="2023-02-16T00:08:48.275" v="1890" actId="207"/>
          <ac:spMkLst>
            <pc:docMk/>
            <pc:sldMk cId="3387331659" sldId="286"/>
            <ac:spMk id="17" creationId="{EDEA25A8-5753-2A18-7D57-98557AA62B6E}"/>
          </ac:spMkLst>
        </pc:spChg>
        <pc:spChg chg="add del mod">
          <ac:chgData name="Marcio Monteiro" userId="aef6e9f59deaac01" providerId="LiveId" clId="{832625A1-43B7-4255-BD41-340F4AB960D3}" dt="2023-02-16T00:09:06.039" v="1893" actId="21"/>
          <ac:spMkLst>
            <pc:docMk/>
            <pc:sldMk cId="3387331659" sldId="286"/>
            <ac:spMk id="18" creationId="{AF910DB6-29A5-8CC0-BF87-E35C8E83A006}"/>
          </ac:spMkLst>
        </pc:spChg>
        <pc:spChg chg="add del mod">
          <ac:chgData name="Marcio Monteiro" userId="aef6e9f59deaac01" providerId="LiveId" clId="{832625A1-43B7-4255-BD41-340F4AB960D3}" dt="2023-02-16T00:09:06.039" v="1893" actId="21"/>
          <ac:spMkLst>
            <pc:docMk/>
            <pc:sldMk cId="3387331659" sldId="286"/>
            <ac:spMk id="21" creationId="{576C78B8-2843-AD0C-D758-1AA87E92E607}"/>
          </ac:spMkLst>
        </pc:spChg>
        <pc:spChg chg="mod">
          <ac:chgData name="Marcio Monteiro" userId="aef6e9f59deaac01" providerId="LiveId" clId="{832625A1-43B7-4255-BD41-340F4AB960D3}" dt="2023-02-15T23:52:02.183" v="1759" actId="207"/>
          <ac:spMkLst>
            <pc:docMk/>
            <pc:sldMk cId="3387331659" sldId="286"/>
            <ac:spMk id="22" creationId="{2EFBBD28-59FA-92C8-9649-61BAE6AA921A}"/>
          </ac:spMkLst>
        </pc:spChg>
        <pc:spChg chg="mod">
          <ac:chgData name="Marcio Monteiro" userId="aef6e9f59deaac01" providerId="LiveId" clId="{832625A1-43B7-4255-BD41-340F4AB960D3}" dt="2023-02-15T23:52:02.183" v="1759" actId="207"/>
          <ac:spMkLst>
            <pc:docMk/>
            <pc:sldMk cId="3387331659" sldId="286"/>
            <ac:spMk id="23" creationId="{63F73893-2599-0A1B-C02E-65631D9C4F20}"/>
          </ac:spMkLst>
        </pc:spChg>
        <pc:spChg chg="mod">
          <ac:chgData name="Marcio Monteiro" userId="aef6e9f59deaac01" providerId="LiveId" clId="{832625A1-43B7-4255-BD41-340F4AB960D3}" dt="2023-02-15T23:52:05.446" v="1760" actId="208"/>
          <ac:spMkLst>
            <pc:docMk/>
            <pc:sldMk cId="3387331659" sldId="286"/>
            <ac:spMk id="24" creationId="{AB8B1E8C-397F-FF32-74D7-170863D4A698}"/>
          </ac:spMkLst>
        </pc:spChg>
        <pc:spChg chg="add del mod">
          <ac:chgData name="Marcio Monteiro" userId="aef6e9f59deaac01" providerId="LiveId" clId="{832625A1-43B7-4255-BD41-340F4AB960D3}" dt="2023-02-16T00:09:06.039" v="1893" actId="21"/>
          <ac:spMkLst>
            <pc:docMk/>
            <pc:sldMk cId="3387331659" sldId="286"/>
            <ac:spMk id="25" creationId="{F8A93B01-E4D1-F439-E861-1B10E8B2676B}"/>
          </ac:spMkLst>
        </pc:spChg>
        <pc:spChg chg="add del mod">
          <ac:chgData name="Marcio Monteiro" userId="aef6e9f59deaac01" providerId="LiveId" clId="{832625A1-43B7-4255-BD41-340F4AB960D3}" dt="2023-02-16T00:09:06.039" v="1893" actId="21"/>
          <ac:spMkLst>
            <pc:docMk/>
            <pc:sldMk cId="3387331659" sldId="286"/>
            <ac:spMk id="26" creationId="{E8F14B41-4EF3-35B1-6AD7-0171125305AD}"/>
          </ac:spMkLst>
        </pc:spChg>
        <pc:spChg chg="add del mod">
          <ac:chgData name="Marcio Monteiro" userId="aef6e9f59deaac01" providerId="LiveId" clId="{832625A1-43B7-4255-BD41-340F4AB960D3}" dt="2023-02-16T00:09:06.039" v="1893" actId="21"/>
          <ac:spMkLst>
            <pc:docMk/>
            <pc:sldMk cId="3387331659" sldId="286"/>
            <ac:spMk id="27" creationId="{11197C29-FC64-2DD0-45B9-F9649383EF12}"/>
          </ac:spMkLst>
        </pc:spChg>
        <pc:spChg chg="add del mod">
          <ac:chgData name="Marcio Monteiro" userId="aef6e9f59deaac01" providerId="LiveId" clId="{832625A1-43B7-4255-BD41-340F4AB960D3}" dt="2023-02-16T00:09:06.039" v="1893" actId="21"/>
          <ac:spMkLst>
            <pc:docMk/>
            <pc:sldMk cId="3387331659" sldId="286"/>
            <ac:spMk id="28" creationId="{83F614A4-5DEF-C747-5C67-EF7E99CE6408}"/>
          </ac:spMkLst>
        </pc:spChg>
        <pc:spChg chg="add del mod">
          <ac:chgData name="Marcio Monteiro" userId="aef6e9f59deaac01" providerId="LiveId" clId="{832625A1-43B7-4255-BD41-340F4AB960D3}" dt="2023-02-16T00:09:06.039" v="1893" actId="21"/>
          <ac:spMkLst>
            <pc:docMk/>
            <pc:sldMk cId="3387331659" sldId="286"/>
            <ac:spMk id="29" creationId="{9B7E9532-C888-5C31-A432-2817E9653970}"/>
          </ac:spMkLst>
        </pc:spChg>
        <pc:spChg chg="add del mod">
          <ac:chgData name="Marcio Monteiro" userId="aef6e9f59deaac01" providerId="LiveId" clId="{832625A1-43B7-4255-BD41-340F4AB960D3}" dt="2023-02-16T00:09:06.039" v="1893" actId="21"/>
          <ac:spMkLst>
            <pc:docMk/>
            <pc:sldMk cId="3387331659" sldId="286"/>
            <ac:spMk id="30" creationId="{F9E0F3F7-8981-7932-C4AF-9087FD8DEB2F}"/>
          </ac:spMkLst>
        </pc:spChg>
        <pc:spChg chg="add del mod">
          <ac:chgData name="Marcio Monteiro" userId="aef6e9f59deaac01" providerId="LiveId" clId="{832625A1-43B7-4255-BD41-340F4AB960D3}" dt="2023-02-16T00:09:06.039" v="1893" actId="21"/>
          <ac:spMkLst>
            <pc:docMk/>
            <pc:sldMk cId="3387331659" sldId="286"/>
            <ac:spMk id="31" creationId="{BB367609-FFF9-8AF9-49D5-90784CAD36F8}"/>
          </ac:spMkLst>
        </pc:spChg>
        <pc:cxnChg chg="mod">
          <ac:chgData name="Marcio Monteiro" userId="aef6e9f59deaac01" providerId="LiveId" clId="{832625A1-43B7-4255-BD41-340F4AB960D3}" dt="2023-02-16T00:09:01.685" v="1892" actId="208"/>
          <ac:cxnSpMkLst>
            <pc:docMk/>
            <pc:sldMk cId="3387331659" sldId="286"/>
            <ac:cxnSpMk id="19" creationId="{78C5237D-82C8-0C13-AB26-772E8774F78F}"/>
          </ac:cxnSpMkLst>
        </pc:cxnChg>
        <pc:cxnChg chg="mod">
          <ac:chgData name="Marcio Monteiro" userId="aef6e9f59deaac01" providerId="LiveId" clId="{832625A1-43B7-4255-BD41-340F4AB960D3}" dt="2023-02-16T00:09:01.685" v="1892" actId="208"/>
          <ac:cxnSpMkLst>
            <pc:docMk/>
            <pc:sldMk cId="3387331659" sldId="286"/>
            <ac:cxnSpMk id="20" creationId="{97DFB714-FADA-E8D1-2E67-BCB7B7245CD4}"/>
          </ac:cxnSpMkLst>
        </pc:cxnChg>
      </pc:sldChg>
      <pc:sldChg chg="addSp delSp modSp add mod setBg">
        <pc:chgData name="Marcio Monteiro" userId="aef6e9f59deaac01" providerId="LiveId" clId="{832625A1-43B7-4255-BD41-340F4AB960D3}" dt="2023-02-16T00:09:34.697" v="1901" actId="21"/>
        <pc:sldMkLst>
          <pc:docMk/>
          <pc:sldMk cId="3437616193" sldId="287"/>
        </pc:sldMkLst>
        <pc:spChg chg="add del mod">
          <ac:chgData name="Marcio Monteiro" userId="aef6e9f59deaac01" providerId="LiveId" clId="{832625A1-43B7-4255-BD41-340F4AB960D3}" dt="2023-02-16T00:09:34.697" v="1901" actId="21"/>
          <ac:spMkLst>
            <pc:docMk/>
            <pc:sldMk cId="3437616193" sldId="287"/>
            <ac:spMk id="6" creationId="{FD172F26-562E-93DF-5D23-7693324CE4C6}"/>
          </ac:spMkLst>
        </pc:spChg>
        <pc:spChg chg="add del mod">
          <ac:chgData name="Marcio Monteiro" userId="aef6e9f59deaac01" providerId="LiveId" clId="{832625A1-43B7-4255-BD41-340F4AB960D3}" dt="2023-02-16T00:09:34.697" v="1901" actId="21"/>
          <ac:spMkLst>
            <pc:docMk/>
            <pc:sldMk cId="3437616193" sldId="287"/>
            <ac:spMk id="7" creationId="{793595FD-7114-7330-1A2E-2C9EA601C360}"/>
          </ac:spMkLst>
        </pc:spChg>
        <pc:spChg chg="add del mod">
          <ac:chgData name="Marcio Monteiro" userId="aef6e9f59deaac01" providerId="LiveId" clId="{832625A1-43B7-4255-BD41-340F4AB960D3}" dt="2023-02-16T00:09:34.697" v="1901" actId="21"/>
          <ac:spMkLst>
            <pc:docMk/>
            <pc:sldMk cId="3437616193" sldId="287"/>
            <ac:spMk id="8" creationId="{0F691782-9E66-E364-48FF-6D8F0BBE6448}"/>
          </ac:spMkLst>
        </pc:spChg>
        <pc:spChg chg="add del mod">
          <ac:chgData name="Marcio Monteiro" userId="aef6e9f59deaac01" providerId="LiveId" clId="{832625A1-43B7-4255-BD41-340F4AB960D3}" dt="2023-02-16T00:09:34.697" v="1901" actId="21"/>
          <ac:spMkLst>
            <pc:docMk/>
            <pc:sldMk cId="3437616193" sldId="287"/>
            <ac:spMk id="9" creationId="{6350FA37-0C54-B638-06C5-8A518DC44D0E}"/>
          </ac:spMkLst>
        </pc:spChg>
        <pc:spChg chg="add del mod">
          <ac:chgData name="Marcio Monteiro" userId="aef6e9f59deaac01" providerId="LiveId" clId="{832625A1-43B7-4255-BD41-340F4AB960D3}" dt="2023-02-16T00:09:34.697" v="1901" actId="21"/>
          <ac:spMkLst>
            <pc:docMk/>
            <pc:sldMk cId="3437616193" sldId="287"/>
            <ac:spMk id="10" creationId="{D37423B7-24DB-0AE8-4975-5142C02EEE61}"/>
          </ac:spMkLst>
        </pc:spChg>
        <pc:spChg chg="add del mod">
          <ac:chgData name="Marcio Monteiro" userId="aef6e9f59deaac01" providerId="LiveId" clId="{832625A1-43B7-4255-BD41-340F4AB960D3}" dt="2023-02-16T00:09:34.697" v="1901" actId="21"/>
          <ac:spMkLst>
            <pc:docMk/>
            <pc:sldMk cId="3437616193" sldId="287"/>
            <ac:spMk id="11" creationId="{A9C70B37-58D9-5A05-0748-9FF0AF86E345}"/>
          </ac:spMkLst>
        </pc:spChg>
        <pc:spChg chg="add del mod">
          <ac:chgData name="Marcio Monteiro" userId="aef6e9f59deaac01" providerId="LiveId" clId="{832625A1-43B7-4255-BD41-340F4AB960D3}" dt="2023-02-16T00:09:34.697" v="1901" actId="21"/>
          <ac:spMkLst>
            <pc:docMk/>
            <pc:sldMk cId="3437616193" sldId="287"/>
            <ac:spMk id="12" creationId="{C422579B-9837-BC37-C7E9-25C819FF4738}"/>
          </ac:spMkLst>
        </pc:spChg>
        <pc:spChg chg="add del mod">
          <ac:chgData name="Marcio Monteiro" userId="aef6e9f59deaac01" providerId="LiveId" clId="{832625A1-43B7-4255-BD41-340F4AB960D3}" dt="2023-02-16T00:09:34.697" v="1901" actId="21"/>
          <ac:spMkLst>
            <pc:docMk/>
            <pc:sldMk cId="3437616193" sldId="287"/>
            <ac:spMk id="13" creationId="{BAEF73AA-1BEC-F81A-95A4-E41690E6A11E}"/>
          </ac:spMkLst>
        </pc:spChg>
        <pc:spChg chg="add del mod">
          <ac:chgData name="Marcio Monteiro" userId="aef6e9f59deaac01" providerId="LiveId" clId="{832625A1-43B7-4255-BD41-340F4AB960D3}" dt="2023-02-16T00:09:34.697" v="1901" actId="21"/>
          <ac:spMkLst>
            <pc:docMk/>
            <pc:sldMk cId="3437616193" sldId="287"/>
            <ac:spMk id="14" creationId="{7B92BD87-DA48-F707-D604-CF3C02ED200E}"/>
          </ac:spMkLst>
        </pc:spChg>
        <pc:spChg chg="add del mod">
          <ac:chgData name="Marcio Monteiro" userId="aef6e9f59deaac01" providerId="LiveId" clId="{832625A1-43B7-4255-BD41-340F4AB960D3}" dt="2023-02-16T00:09:34.697" v="1901" actId="21"/>
          <ac:spMkLst>
            <pc:docMk/>
            <pc:sldMk cId="3437616193" sldId="287"/>
            <ac:spMk id="15" creationId="{C04101E0-CB96-751B-B477-49B6F634182E}"/>
          </ac:spMkLst>
        </pc:spChg>
        <pc:spChg chg="mod">
          <ac:chgData name="Marcio Monteiro" userId="aef6e9f59deaac01" providerId="LiveId" clId="{832625A1-43B7-4255-BD41-340F4AB960D3}" dt="2023-02-15T23:53:26.482" v="1778" actId="207"/>
          <ac:spMkLst>
            <pc:docMk/>
            <pc:sldMk cId="3437616193" sldId="287"/>
            <ac:spMk id="23" creationId="{417C1401-0100-B54D-278C-7873477B0777}"/>
          </ac:spMkLst>
        </pc:spChg>
        <pc:spChg chg="mod">
          <ac:chgData name="Marcio Monteiro" userId="aef6e9f59deaac01" providerId="LiveId" clId="{832625A1-43B7-4255-BD41-340F4AB960D3}" dt="2023-02-15T23:54:17.614" v="1790" actId="207"/>
          <ac:spMkLst>
            <pc:docMk/>
            <pc:sldMk cId="3437616193" sldId="287"/>
            <ac:spMk id="24" creationId="{03259CFF-4EFE-D9B5-9967-FF92A1D69443}"/>
          </ac:spMkLst>
        </pc:spChg>
        <pc:spChg chg="mod">
          <ac:chgData name="Marcio Monteiro" userId="aef6e9f59deaac01" providerId="LiveId" clId="{832625A1-43B7-4255-BD41-340F4AB960D3}" dt="2023-02-16T00:09:27.978" v="1899" actId="207"/>
          <ac:spMkLst>
            <pc:docMk/>
            <pc:sldMk cId="3437616193" sldId="287"/>
            <ac:spMk id="25" creationId="{C8313B1E-F454-4A93-120E-738EE2B1C125}"/>
          </ac:spMkLst>
        </pc:spChg>
        <pc:spChg chg="mod">
          <ac:chgData name="Marcio Monteiro" userId="aef6e9f59deaac01" providerId="LiveId" clId="{832625A1-43B7-4255-BD41-340F4AB960D3}" dt="2023-02-15T23:52:10.066" v="1761" actId="207"/>
          <ac:spMkLst>
            <pc:docMk/>
            <pc:sldMk cId="3437616193" sldId="287"/>
            <ac:spMk id="27" creationId="{3E601E5D-AFAA-108F-C792-EEF3EAA97147}"/>
          </ac:spMkLst>
        </pc:spChg>
        <pc:spChg chg="mod">
          <ac:chgData name="Marcio Monteiro" userId="aef6e9f59deaac01" providerId="LiveId" clId="{832625A1-43B7-4255-BD41-340F4AB960D3}" dt="2023-02-15T23:52:10.066" v="1761" actId="207"/>
          <ac:spMkLst>
            <pc:docMk/>
            <pc:sldMk cId="3437616193" sldId="287"/>
            <ac:spMk id="28" creationId="{2E7AF072-4C69-DF1E-4552-F529185E4423}"/>
          </ac:spMkLst>
        </pc:spChg>
        <pc:spChg chg="mod">
          <ac:chgData name="Marcio Monteiro" userId="aef6e9f59deaac01" providerId="LiveId" clId="{832625A1-43B7-4255-BD41-340F4AB960D3}" dt="2023-02-15T23:52:13.807" v="1762" actId="208"/>
          <ac:spMkLst>
            <pc:docMk/>
            <pc:sldMk cId="3437616193" sldId="287"/>
            <ac:spMk id="29" creationId="{E7AB9CE8-8CCA-1942-37CF-B3480EC5F1B7}"/>
          </ac:spMkLst>
        </pc:spChg>
      </pc:sldChg>
      <pc:sldChg chg="addSp delSp modSp add mod setBg">
        <pc:chgData name="Marcio Monteiro" userId="aef6e9f59deaac01" providerId="LiveId" clId="{832625A1-43B7-4255-BD41-340F4AB960D3}" dt="2023-02-16T00:10:37.955" v="1916" actId="21"/>
        <pc:sldMkLst>
          <pc:docMk/>
          <pc:sldMk cId="966875285" sldId="288"/>
        </pc:sldMkLst>
        <pc:spChg chg="add del mod">
          <ac:chgData name="Marcio Monteiro" userId="aef6e9f59deaac01" providerId="LiveId" clId="{832625A1-43B7-4255-BD41-340F4AB960D3}" dt="2023-02-16T00:10:37.955" v="1916" actId="21"/>
          <ac:spMkLst>
            <pc:docMk/>
            <pc:sldMk cId="966875285" sldId="288"/>
            <ac:spMk id="2" creationId="{DBD1A776-BF87-E807-F699-3A2B8D00A912}"/>
          </ac:spMkLst>
        </pc:spChg>
        <pc:spChg chg="mod">
          <ac:chgData name="Marcio Monteiro" userId="aef6e9f59deaac01" providerId="LiveId" clId="{832625A1-43B7-4255-BD41-340F4AB960D3}" dt="2023-02-15T23:53:29.894" v="1779" actId="207"/>
          <ac:spMkLst>
            <pc:docMk/>
            <pc:sldMk cId="966875285" sldId="288"/>
            <ac:spMk id="3" creationId="{5B5CE0D7-7A5D-D695-6ADE-8EF4BC9A2922}"/>
          </ac:spMkLst>
        </pc:spChg>
        <pc:spChg chg="mod">
          <ac:chgData name="Marcio Monteiro" userId="aef6e9f59deaac01" providerId="LiveId" clId="{832625A1-43B7-4255-BD41-340F4AB960D3}" dt="2023-02-15T23:54:21.130" v="1791" actId="207"/>
          <ac:spMkLst>
            <pc:docMk/>
            <pc:sldMk cId="966875285" sldId="288"/>
            <ac:spMk id="4" creationId="{B60EED6C-4E61-353D-4A9A-324FDBD5B2E8}"/>
          </ac:spMkLst>
        </pc:spChg>
        <pc:spChg chg="add del mod">
          <ac:chgData name="Marcio Monteiro" userId="aef6e9f59deaac01" providerId="LiveId" clId="{832625A1-43B7-4255-BD41-340F4AB960D3}" dt="2023-02-16T00:10:37.955" v="1916" actId="21"/>
          <ac:spMkLst>
            <pc:docMk/>
            <pc:sldMk cId="966875285" sldId="288"/>
            <ac:spMk id="6" creationId="{92C963F4-A1DC-D1A6-A86D-6348DC63E50A}"/>
          </ac:spMkLst>
        </pc:spChg>
        <pc:spChg chg="add del mod">
          <ac:chgData name="Marcio Monteiro" userId="aef6e9f59deaac01" providerId="LiveId" clId="{832625A1-43B7-4255-BD41-340F4AB960D3}" dt="2023-02-16T00:10:37.955" v="1916" actId="21"/>
          <ac:spMkLst>
            <pc:docMk/>
            <pc:sldMk cId="966875285" sldId="288"/>
            <ac:spMk id="7" creationId="{BFD0436E-C938-5C09-86D2-355C14A5ED6B}"/>
          </ac:spMkLst>
        </pc:spChg>
        <pc:spChg chg="add del mod">
          <ac:chgData name="Marcio Monteiro" userId="aef6e9f59deaac01" providerId="LiveId" clId="{832625A1-43B7-4255-BD41-340F4AB960D3}" dt="2023-02-16T00:10:37.955" v="1916" actId="21"/>
          <ac:spMkLst>
            <pc:docMk/>
            <pc:sldMk cId="966875285" sldId="288"/>
            <ac:spMk id="8" creationId="{78F3B101-3D26-E921-FBC5-355B19F8AE01}"/>
          </ac:spMkLst>
        </pc:spChg>
        <pc:spChg chg="mod">
          <ac:chgData name="Marcio Monteiro" userId="aef6e9f59deaac01" providerId="LiveId" clId="{832625A1-43B7-4255-BD41-340F4AB960D3}" dt="2023-02-16T00:10:15.491" v="1912" actId="207"/>
          <ac:spMkLst>
            <pc:docMk/>
            <pc:sldMk cId="966875285" sldId="288"/>
            <ac:spMk id="9" creationId="{5AF60A15-3FF8-A371-4FDD-2FDBA28E486E}"/>
          </ac:spMkLst>
        </pc:spChg>
        <pc:spChg chg="add del mod">
          <ac:chgData name="Marcio Monteiro" userId="aef6e9f59deaac01" providerId="LiveId" clId="{832625A1-43B7-4255-BD41-340F4AB960D3}" dt="2023-02-16T00:10:37.955" v="1916" actId="21"/>
          <ac:spMkLst>
            <pc:docMk/>
            <pc:sldMk cId="966875285" sldId="288"/>
            <ac:spMk id="10" creationId="{20B369C3-7C4F-650A-9272-82F59AA3C945}"/>
          </ac:spMkLst>
        </pc:spChg>
        <pc:spChg chg="add del mod">
          <ac:chgData name="Marcio Monteiro" userId="aef6e9f59deaac01" providerId="LiveId" clId="{832625A1-43B7-4255-BD41-340F4AB960D3}" dt="2023-02-16T00:10:37.955" v="1916" actId="21"/>
          <ac:spMkLst>
            <pc:docMk/>
            <pc:sldMk cId="966875285" sldId="288"/>
            <ac:spMk id="11" creationId="{1B54C14A-60F8-EB94-8E59-29ED03165765}"/>
          </ac:spMkLst>
        </pc:spChg>
        <pc:spChg chg="add del mod">
          <ac:chgData name="Marcio Monteiro" userId="aef6e9f59deaac01" providerId="LiveId" clId="{832625A1-43B7-4255-BD41-340F4AB960D3}" dt="2023-02-16T00:10:37.955" v="1916" actId="21"/>
          <ac:spMkLst>
            <pc:docMk/>
            <pc:sldMk cId="966875285" sldId="288"/>
            <ac:spMk id="12" creationId="{8A3386AA-89EA-B5CE-192F-FCB6F567CA4E}"/>
          </ac:spMkLst>
        </pc:spChg>
        <pc:spChg chg="add del mod">
          <ac:chgData name="Marcio Monteiro" userId="aef6e9f59deaac01" providerId="LiveId" clId="{832625A1-43B7-4255-BD41-340F4AB960D3}" dt="2023-02-16T00:10:37.955" v="1916" actId="21"/>
          <ac:spMkLst>
            <pc:docMk/>
            <pc:sldMk cId="966875285" sldId="288"/>
            <ac:spMk id="13" creationId="{8F77920C-FEE2-85BF-F08A-9A6F8782A0A3}"/>
          </ac:spMkLst>
        </pc:spChg>
        <pc:spChg chg="add del mod">
          <ac:chgData name="Marcio Monteiro" userId="aef6e9f59deaac01" providerId="LiveId" clId="{832625A1-43B7-4255-BD41-340F4AB960D3}" dt="2023-02-16T00:10:37.955" v="1916" actId="21"/>
          <ac:spMkLst>
            <pc:docMk/>
            <pc:sldMk cId="966875285" sldId="288"/>
            <ac:spMk id="14" creationId="{7E053011-EC87-F350-4D69-3EAA6316188B}"/>
          </ac:spMkLst>
        </pc:spChg>
        <pc:spChg chg="add del mod">
          <ac:chgData name="Marcio Monteiro" userId="aef6e9f59deaac01" providerId="LiveId" clId="{832625A1-43B7-4255-BD41-340F4AB960D3}" dt="2023-02-16T00:10:37.955" v="1916" actId="21"/>
          <ac:spMkLst>
            <pc:docMk/>
            <pc:sldMk cId="966875285" sldId="288"/>
            <ac:spMk id="15" creationId="{F8A324BD-831B-68FB-74DC-F9E53943368B}"/>
          </ac:spMkLst>
        </pc:spChg>
        <pc:spChg chg="mod">
          <ac:chgData name="Marcio Monteiro" userId="aef6e9f59deaac01" providerId="LiveId" clId="{832625A1-43B7-4255-BD41-340F4AB960D3}" dt="2023-02-15T23:52:17.848" v="1763" actId="207"/>
          <ac:spMkLst>
            <pc:docMk/>
            <pc:sldMk cId="966875285" sldId="288"/>
            <ac:spMk id="22" creationId="{2EFBBD28-59FA-92C8-9649-61BAE6AA921A}"/>
          </ac:spMkLst>
        </pc:spChg>
        <pc:spChg chg="mod">
          <ac:chgData name="Marcio Monteiro" userId="aef6e9f59deaac01" providerId="LiveId" clId="{832625A1-43B7-4255-BD41-340F4AB960D3}" dt="2023-02-15T23:52:17.848" v="1763" actId="207"/>
          <ac:spMkLst>
            <pc:docMk/>
            <pc:sldMk cId="966875285" sldId="288"/>
            <ac:spMk id="23" creationId="{63F73893-2599-0A1B-C02E-65631D9C4F20}"/>
          </ac:spMkLst>
        </pc:spChg>
        <pc:spChg chg="mod">
          <ac:chgData name="Marcio Monteiro" userId="aef6e9f59deaac01" providerId="LiveId" clId="{832625A1-43B7-4255-BD41-340F4AB960D3}" dt="2023-02-15T23:52:19.926" v="1764" actId="208"/>
          <ac:spMkLst>
            <pc:docMk/>
            <pc:sldMk cId="966875285" sldId="288"/>
            <ac:spMk id="24" creationId="{AB8B1E8C-397F-FF32-74D7-170863D4A698}"/>
          </ac:spMkLst>
        </pc:spChg>
        <pc:spChg chg="mod">
          <ac:chgData name="Marcio Monteiro" userId="aef6e9f59deaac01" providerId="LiveId" clId="{832625A1-43B7-4255-BD41-340F4AB960D3}" dt="2023-02-16T00:09:46.433" v="1903" actId="207"/>
          <ac:spMkLst>
            <pc:docMk/>
            <pc:sldMk cId="966875285" sldId="288"/>
            <ac:spMk id="30" creationId="{587B333B-E15C-0779-D0EA-C5BCE0A0C2B1}"/>
          </ac:spMkLst>
        </pc:spChg>
        <pc:spChg chg="mod">
          <ac:chgData name="Marcio Monteiro" userId="aef6e9f59deaac01" providerId="LiveId" clId="{832625A1-43B7-4255-BD41-340F4AB960D3}" dt="2023-02-16T00:10:24.274" v="1914" actId="207"/>
          <ac:spMkLst>
            <pc:docMk/>
            <pc:sldMk cId="966875285" sldId="288"/>
            <ac:spMk id="31" creationId="{29975FC8-A33B-505F-2692-78BA2A93B2A7}"/>
          </ac:spMkLst>
        </pc:spChg>
        <pc:spChg chg="mod">
          <ac:chgData name="Marcio Monteiro" userId="aef6e9f59deaac01" providerId="LiveId" clId="{832625A1-43B7-4255-BD41-340F4AB960D3}" dt="2023-02-16T00:10:31.921" v="1915" actId="207"/>
          <ac:spMkLst>
            <pc:docMk/>
            <pc:sldMk cId="966875285" sldId="288"/>
            <ac:spMk id="32" creationId="{827BD3E1-909F-328C-A59E-014C0DF79E49}"/>
          </ac:spMkLst>
        </pc:spChg>
        <pc:spChg chg="mod">
          <ac:chgData name="Marcio Monteiro" userId="aef6e9f59deaac01" providerId="LiveId" clId="{832625A1-43B7-4255-BD41-340F4AB960D3}" dt="2023-02-16T00:09:50.392" v="1904" actId="207"/>
          <ac:spMkLst>
            <pc:docMk/>
            <pc:sldMk cId="966875285" sldId="288"/>
            <ac:spMk id="34" creationId="{AEED5B9E-6716-25F9-8D16-5CCBFF15CA77}"/>
          </ac:spMkLst>
        </pc:spChg>
        <pc:spChg chg="mod">
          <ac:chgData name="Marcio Monteiro" userId="aef6e9f59deaac01" providerId="LiveId" clId="{832625A1-43B7-4255-BD41-340F4AB960D3}" dt="2023-02-16T00:10:24.274" v="1914" actId="207"/>
          <ac:spMkLst>
            <pc:docMk/>
            <pc:sldMk cId="966875285" sldId="288"/>
            <ac:spMk id="36" creationId="{EDB10206-7A91-4774-FE44-19F7148A579E}"/>
          </ac:spMkLst>
        </pc:spChg>
        <pc:spChg chg="mod">
          <ac:chgData name="Marcio Monteiro" userId="aef6e9f59deaac01" providerId="LiveId" clId="{832625A1-43B7-4255-BD41-340F4AB960D3}" dt="2023-02-16T00:10:31.921" v="1915" actId="207"/>
          <ac:spMkLst>
            <pc:docMk/>
            <pc:sldMk cId="966875285" sldId="288"/>
            <ac:spMk id="37" creationId="{FA43105E-5D28-EFE3-C8B9-94377C47A5DD}"/>
          </ac:spMkLst>
        </pc:spChg>
        <pc:picChg chg="mod">
          <ac:chgData name="Marcio Monteiro" userId="aef6e9f59deaac01" providerId="LiveId" clId="{832625A1-43B7-4255-BD41-340F4AB960D3}" dt="2023-02-16T00:09:53.359" v="1905"/>
          <ac:picMkLst>
            <pc:docMk/>
            <pc:sldMk cId="966875285" sldId="288"/>
            <ac:picMk id="35" creationId="{68D3F295-7471-EE21-AB1E-EF5FB6C70915}"/>
          </ac:picMkLst>
        </pc:picChg>
      </pc:sldChg>
      <pc:sldChg chg="addSp delSp modSp add mod setBg">
        <pc:chgData name="Marcio Monteiro" userId="aef6e9f59deaac01" providerId="LiveId" clId="{832625A1-43B7-4255-BD41-340F4AB960D3}" dt="2023-02-16T00:12:39.684" v="1932" actId="207"/>
        <pc:sldMkLst>
          <pc:docMk/>
          <pc:sldMk cId="2933224485" sldId="289"/>
        </pc:sldMkLst>
        <pc:spChg chg="add del mod">
          <ac:chgData name="Marcio Monteiro" userId="aef6e9f59deaac01" providerId="LiveId" clId="{832625A1-43B7-4255-BD41-340F4AB960D3}" dt="2023-02-16T00:12:19.154" v="1930" actId="478"/>
          <ac:spMkLst>
            <pc:docMk/>
            <pc:sldMk cId="2933224485" sldId="289"/>
            <ac:spMk id="2" creationId="{3740C07E-B294-640C-0E65-DEDF01A0E6FC}"/>
          </ac:spMkLst>
        </pc:spChg>
        <pc:spChg chg="mod">
          <ac:chgData name="Marcio Monteiro" userId="aef6e9f59deaac01" providerId="LiveId" clId="{832625A1-43B7-4255-BD41-340F4AB960D3}" dt="2023-02-16T00:11:17.424" v="1922" actId="207"/>
          <ac:spMkLst>
            <pc:docMk/>
            <pc:sldMk cId="2933224485" sldId="289"/>
            <ac:spMk id="3" creationId="{B1970117-8FDD-D50E-4345-11F70514C7E2}"/>
          </ac:spMkLst>
        </pc:spChg>
        <pc:spChg chg="mod">
          <ac:chgData name="Marcio Monteiro" userId="aef6e9f59deaac01" providerId="LiveId" clId="{832625A1-43B7-4255-BD41-340F4AB960D3}" dt="2023-02-16T00:11:17.424" v="1922" actId="207"/>
          <ac:spMkLst>
            <pc:docMk/>
            <pc:sldMk cId="2933224485" sldId="289"/>
            <ac:spMk id="4" creationId="{842DB309-C631-3FF0-37B0-E2911AC2E02B}"/>
          </ac:spMkLst>
        </pc:spChg>
        <pc:spChg chg="mod">
          <ac:chgData name="Marcio Monteiro" userId="aef6e9f59deaac01" providerId="LiveId" clId="{832625A1-43B7-4255-BD41-340F4AB960D3}" dt="2023-02-16T00:11:27.718" v="1923" actId="208"/>
          <ac:spMkLst>
            <pc:docMk/>
            <pc:sldMk cId="2933224485" sldId="289"/>
            <ac:spMk id="5" creationId="{CC851688-A3C9-7CF9-4B0A-3136ED543CF4}"/>
          </ac:spMkLst>
        </pc:spChg>
        <pc:spChg chg="mod">
          <ac:chgData name="Marcio Monteiro" userId="aef6e9f59deaac01" providerId="LiveId" clId="{832625A1-43B7-4255-BD41-340F4AB960D3}" dt="2023-02-15T23:52:23.858" v="1765" actId="207"/>
          <ac:spMkLst>
            <pc:docMk/>
            <pc:sldMk cId="2933224485" sldId="289"/>
            <ac:spMk id="8" creationId="{AA8588CC-3929-C7AF-6EB1-99A1A6BEC676}"/>
          </ac:spMkLst>
        </pc:spChg>
        <pc:spChg chg="mod">
          <ac:chgData name="Marcio Monteiro" userId="aef6e9f59deaac01" providerId="LiveId" clId="{832625A1-43B7-4255-BD41-340F4AB960D3}" dt="2023-02-15T23:52:23.858" v="1765" actId="207"/>
          <ac:spMkLst>
            <pc:docMk/>
            <pc:sldMk cId="2933224485" sldId="289"/>
            <ac:spMk id="9" creationId="{133AF344-9822-20B4-8B92-BB55AA47CC25}"/>
          </ac:spMkLst>
        </pc:spChg>
        <pc:spChg chg="mod">
          <ac:chgData name="Marcio Monteiro" userId="aef6e9f59deaac01" providerId="LiveId" clId="{832625A1-43B7-4255-BD41-340F4AB960D3}" dt="2023-02-15T23:52:26.070" v="1766" actId="208"/>
          <ac:spMkLst>
            <pc:docMk/>
            <pc:sldMk cId="2933224485" sldId="289"/>
            <ac:spMk id="10" creationId="{F8B9379B-FB9B-CB15-EF27-24C6DB9802DA}"/>
          </ac:spMkLst>
        </pc:spChg>
        <pc:spChg chg="mod">
          <ac:chgData name="Marcio Monteiro" userId="aef6e9f59deaac01" providerId="LiveId" clId="{832625A1-43B7-4255-BD41-340F4AB960D3}" dt="2023-02-16T00:12:39.684" v="1932" actId="207"/>
          <ac:spMkLst>
            <pc:docMk/>
            <pc:sldMk cId="2933224485" sldId="289"/>
            <ac:spMk id="11" creationId="{109BD9E6-53C1-926A-71D7-6E5D5C7DC494}"/>
          </ac:spMkLst>
        </pc:spChg>
        <pc:spChg chg="mod">
          <ac:chgData name="Marcio Monteiro" userId="aef6e9f59deaac01" providerId="LiveId" clId="{832625A1-43B7-4255-BD41-340F4AB960D3}" dt="2023-02-16T00:12:05.427" v="1929" actId="207"/>
          <ac:spMkLst>
            <pc:docMk/>
            <pc:sldMk cId="2933224485" sldId="289"/>
            <ac:spMk id="12" creationId="{4FBD3346-1A02-E071-288D-48B95CAB483C}"/>
          </ac:spMkLst>
        </pc:spChg>
        <pc:spChg chg="add del mod">
          <ac:chgData name="Marcio Monteiro" userId="aef6e9f59deaac01" providerId="LiveId" clId="{832625A1-43B7-4255-BD41-340F4AB960D3}" dt="2023-02-16T00:12:19.154" v="1930" actId="478"/>
          <ac:spMkLst>
            <pc:docMk/>
            <pc:sldMk cId="2933224485" sldId="289"/>
            <ac:spMk id="14" creationId="{E45889C2-3F07-A8A5-4389-BD392572C389}"/>
          </ac:spMkLst>
        </pc:spChg>
        <pc:spChg chg="add del mod">
          <ac:chgData name="Marcio Monteiro" userId="aef6e9f59deaac01" providerId="LiveId" clId="{832625A1-43B7-4255-BD41-340F4AB960D3}" dt="2023-02-16T00:12:19.154" v="1930" actId="478"/>
          <ac:spMkLst>
            <pc:docMk/>
            <pc:sldMk cId="2933224485" sldId="289"/>
            <ac:spMk id="15" creationId="{6092FBF8-08BC-DBB8-7C4B-682217ED4590}"/>
          </ac:spMkLst>
        </pc:spChg>
        <pc:spChg chg="add del mod">
          <ac:chgData name="Marcio Monteiro" userId="aef6e9f59deaac01" providerId="LiveId" clId="{832625A1-43B7-4255-BD41-340F4AB960D3}" dt="2023-02-16T00:12:19.154" v="1930" actId="478"/>
          <ac:spMkLst>
            <pc:docMk/>
            <pc:sldMk cId="2933224485" sldId="289"/>
            <ac:spMk id="16" creationId="{EBE1501E-7F7A-615B-4131-3F0A4614DE9A}"/>
          </ac:spMkLst>
        </pc:spChg>
        <pc:spChg chg="add del mod">
          <ac:chgData name="Marcio Monteiro" userId="aef6e9f59deaac01" providerId="LiveId" clId="{832625A1-43B7-4255-BD41-340F4AB960D3}" dt="2023-02-16T00:12:19.154" v="1930" actId="478"/>
          <ac:spMkLst>
            <pc:docMk/>
            <pc:sldMk cId="2933224485" sldId="289"/>
            <ac:spMk id="17" creationId="{6DB70EFF-7F4D-093B-A87A-4DBC59A32106}"/>
          </ac:spMkLst>
        </pc:spChg>
        <pc:spChg chg="add del mod">
          <ac:chgData name="Marcio Monteiro" userId="aef6e9f59deaac01" providerId="LiveId" clId="{832625A1-43B7-4255-BD41-340F4AB960D3}" dt="2023-02-16T00:12:19.154" v="1930" actId="478"/>
          <ac:spMkLst>
            <pc:docMk/>
            <pc:sldMk cId="2933224485" sldId="289"/>
            <ac:spMk id="18" creationId="{0F673260-70F1-F68C-B89A-034EC5855E3A}"/>
          </ac:spMkLst>
        </pc:spChg>
        <pc:spChg chg="add del mod">
          <ac:chgData name="Marcio Monteiro" userId="aef6e9f59deaac01" providerId="LiveId" clId="{832625A1-43B7-4255-BD41-340F4AB960D3}" dt="2023-02-16T00:12:19.154" v="1930" actId="478"/>
          <ac:spMkLst>
            <pc:docMk/>
            <pc:sldMk cId="2933224485" sldId="289"/>
            <ac:spMk id="19" creationId="{8AF557CA-5816-BDD2-F33C-C17546F28EB7}"/>
          </ac:spMkLst>
        </pc:spChg>
        <pc:spChg chg="add del mod">
          <ac:chgData name="Marcio Monteiro" userId="aef6e9f59deaac01" providerId="LiveId" clId="{832625A1-43B7-4255-BD41-340F4AB960D3}" dt="2023-02-16T00:12:19.154" v="1930" actId="478"/>
          <ac:spMkLst>
            <pc:docMk/>
            <pc:sldMk cId="2933224485" sldId="289"/>
            <ac:spMk id="20" creationId="{597C6B4D-400B-6A0C-BCF6-3EF6DD79A383}"/>
          </ac:spMkLst>
        </pc:spChg>
        <pc:spChg chg="add del mod">
          <ac:chgData name="Marcio Monteiro" userId="aef6e9f59deaac01" providerId="LiveId" clId="{832625A1-43B7-4255-BD41-340F4AB960D3}" dt="2023-02-16T00:12:19.154" v="1930" actId="478"/>
          <ac:spMkLst>
            <pc:docMk/>
            <pc:sldMk cId="2933224485" sldId="289"/>
            <ac:spMk id="21" creationId="{9AAEB709-579D-D1B0-2716-74AF228E7F50}"/>
          </ac:spMkLst>
        </pc:spChg>
        <pc:spChg chg="add del mod">
          <ac:chgData name="Marcio Monteiro" userId="aef6e9f59deaac01" providerId="LiveId" clId="{832625A1-43B7-4255-BD41-340F4AB960D3}" dt="2023-02-16T00:12:19.154" v="1930" actId="478"/>
          <ac:spMkLst>
            <pc:docMk/>
            <pc:sldMk cId="2933224485" sldId="289"/>
            <ac:spMk id="22" creationId="{6BD03DA9-84F0-672F-EF9B-8C534AADF30D}"/>
          </ac:spMkLst>
        </pc:spChg>
      </pc:sldChg>
      <pc:sldChg chg="add del setBg">
        <pc:chgData name="Marcio Monteiro" userId="aef6e9f59deaac01" providerId="LiveId" clId="{832625A1-43B7-4255-BD41-340F4AB960D3}" dt="2023-02-16T00:00:13.637" v="1822"/>
        <pc:sldMkLst>
          <pc:docMk/>
          <pc:sldMk cId="2808450363" sldId="29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D35EB0-08AD-57AC-FEB6-B3976F855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80C72F-B07C-2667-26A3-787B18F60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08F6AD-B5DD-8FDC-00E0-5A3643A88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8A4-3E7E-4960-9017-7EA42928656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EF3433-7CE1-D3F4-A72D-9903958E1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BBDCE3-1588-4B51-2B23-13D1A8A0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DD77-ECCB-4B59-BBB8-251EDB4CBE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66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C554BB-7BA7-03A2-4E3C-D04C67DE0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01D00F5-2159-436E-1DF9-EB7674D3C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C93552-558E-738F-5DFA-DF84E2E23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8A4-3E7E-4960-9017-7EA42928656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A23042-0C3C-029F-36EB-2B5DD0C7E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2DD4AD-6DB9-502A-2B78-488794C8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DD77-ECCB-4B59-BBB8-251EDB4CBE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36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8E873E-D3E1-B678-3529-6B9BCDD05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A399BA-BBD1-0F75-D7B9-2B837E77D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6F0925-8E95-C80F-EA35-58E448E0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8A4-3E7E-4960-9017-7EA42928656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CE53FB-6D90-C794-E637-465F51366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5324BF-8ED4-7EFA-A9C8-EB742FCF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DD77-ECCB-4B59-BBB8-251EDB4CBE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243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D159A-8E5C-B935-D462-E1735B3B3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265159-8429-97FA-8E6B-26281E2BF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E67CC3-E1A8-92C1-382B-623D5A765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8A4-3E7E-4960-9017-7EA42928656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E47432-4F83-3FC2-79B6-53BCB1B11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D613EC-20CE-E939-4901-0A8B0BE2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DD77-ECCB-4B59-BBB8-251EDB4CBE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64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625CD-BA6E-217D-6D3F-8BD2EF418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0D96D8-A3E9-1AA2-AF8F-4395CA854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2571BD-6EEF-9292-A51C-3DFAB1F1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8A4-3E7E-4960-9017-7EA42928656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847D34-B76F-FE82-91DE-D6E8C2537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BB90F4-92BA-9620-C66D-C9172F601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DD77-ECCB-4B59-BBB8-251EDB4CBE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543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C32CC-8FEA-E263-C005-4A1F94FE9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E63D51-7568-DBBE-AC0A-8A6D37A64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BA4A8A0-3A4A-D82C-DF78-0D8CD25C7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6D5725-F1C9-04C5-E8C0-E3AE6719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8A4-3E7E-4960-9017-7EA42928656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7A2040-0B12-B354-449E-10D9C79AB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DCED94-3E47-F118-016E-AEDEAA7A4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DD77-ECCB-4B59-BBB8-251EDB4CBE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33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0935F1-0544-341A-7CBB-9FDE3EFCB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B72F7E-ED18-45DB-AD4D-8BE441391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12A07D-039C-2BED-BFBE-3FB625253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0A37385-7554-C77F-4E4D-266B22CE10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850E942-D872-51F0-BCAE-B2674ED61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1B75F19-82F5-E83B-35E8-D6856B635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8A4-3E7E-4960-9017-7EA42928656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C28DA03-0C80-02D8-71F7-7968F9869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705AF02-31E7-EEE4-D65A-C77B9F9C8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DD77-ECCB-4B59-BBB8-251EDB4CBE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396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10A97-7E64-2E46-D075-B7FC72C78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19C4589-CB87-8CCB-ADE0-B3F80E31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8A4-3E7E-4960-9017-7EA42928656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CC4E8EA-FDD8-5576-0A68-FE3D863AA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E5825EC-702F-188B-6E2E-4122075A8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DD77-ECCB-4B59-BBB8-251EDB4CBE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524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8F39316-D0AC-045A-F5EF-47159CC50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8A4-3E7E-4960-9017-7EA42928656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3ACA32C-23BD-BF02-A4F7-C137EC4BD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8ECE980-8D88-C808-AAFD-F4725FD7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DD77-ECCB-4B59-BBB8-251EDB4CBE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250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74CD5C-CF7C-7B21-3E0C-628C7769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97FEB7-0C1B-1A9F-B0C3-47C893FA2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BF870D-2C0D-3449-3713-DA80B533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FEC9F9-7EB4-8ADE-9773-C94C8F016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8A4-3E7E-4960-9017-7EA42928656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CD8F4C-BC13-6F88-4AA6-7229F4EE4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EC32B9D-5D38-8C64-DE70-DB8EDD5F7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DD77-ECCB-4B59-BBB8-251EDB4CBE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7562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818A3-D090-CB4E-32F6-B8FB17DA4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A21A8E7-28D8-9A34-D525-299E958463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5261444-ACCD-7317-4AD2-00AFE23F6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2F60A1-2F57-E4FD-632F-215EAAA0A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8A4-3E7E-4960-9017-7EA42928656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AC96907-19E4-515D-BD6B-7B2F9D4B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533538-34AB-1215-1488-0B4A5AEA6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DD77-ECCB-4B59-BBB8-251EDB4CBE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745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38977B1-D89E-C887-852B-69A9FA7F5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7355B6-AC8F-078E-08CD-BC4DAFDA0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099EFC-EE64-95EE-EA9D-99FCD7521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C08A4-3E7E-4960-9017-7EA429286562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ED0025-3517-8F9D-20EE-BE45CBE2F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6F8844-29F5-D272-8696-4ED94601A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6DD77-ECCB-4B59-BBB8-251EDB4CBE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46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exels-yc-w-9837842">
            <a:hlinkClick r:id="" action="ppaction://media"/>
            <a:extLst>
              <a:ext uri="{FF2B5EF4-FFF2-40B4-BE49-F238E27FC236}">
                <a16:creationId xmlns:a16="http://schemas.microsoft.com/office/drawing/2014/main" id="{F017A1D3-E060-E795-1C29-D979A4F862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5BF6EDB3-7F4E-ED1E-7B87-25F963E0DAF2}"/>
              </a:ext>
            </a:extLst>
          </p:cNvPr>
          <p:cNvSpPr/>
          <p:nvPr/>
        </p:nvSpPr>
        <p:spPr>
          <a:xfrm rot="10800000">
            <a:off x="6969807" y="5162888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D8F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C3BF77FE-09EB-DD06-830D-391480D2A267}"/>
              </a:ext>
            </a:extLst>
          </p:cNvPr>
          <p:cNvSpPr/>
          <p:nvPr/>
        </p:nvSpPr>
        <p:spPr>
          <a:xfrm>
            <a:off x="-7397031" y="382436"/>
            <a:ext cx="12981103" cy="1368000"/>
          </a:xfrm>
          <a:custGeom>
            <a:avLst/>
            <a:gdLst>
              <a:gd name="connsiteX0" fmla="*/ 3051 w 12981103"/>
              <a:gd name="connsiteY0" fmla="*/ 0 h 1368000"/>
              <a:gd name="connsiteX1" fmla="*/ 12297103 w 12981103"/>
              <a:gd name="connsiteY1" fmla="*/ 0 h 1368000"/>
              <a:gd name="connsiteX2" fmla="*/ 12981103 w 12981103"/>
              <a:gd name="connsiteY2" fmla="*/ 684000 h 1368000"/>
              <a:gd name="connsiteX3" fmla="*/ 12297103 w 12981103"/>
              <a:gd name="connsiteY3" fmla="*/ 1368000 h 1368000"/>
              <a:gd name="connsiteX4" fmla="*/ 3051 w 12981103"/>
              <a:gd name="connsiteY4" fmla="*/ 1368000 h 1368000"/>
              <a:gd name="connsiteX5" fmla="*/ 0 w 12981103"/>
              <a:gd name="connsiteY5" fmla="*/ 1367693 h 1368000"/>
              <a:gd name="connsiteX6" fmla="*/ 134799 w 12981103"/>
              <a:gd name="connsiteY6" fmla="*/ 1354104 h 1368000"/>
              <a:gd name="connsiteX7" fmla="*/ 680949 w 12981103"/>
              <a:gd name="connsiteY7" fmla="*/ 684000 h 1368000"/>
              <a:gd name="connsiteX8" fmla="*/ 134799 w 12981103"/>
              <a:gd name="connsiteY8" fmla="*/ 13896 h 1368000"/>
              <a:gd name="connsiteX9" fmla="*/ 0 w 12981103"/>
              <a:gd name="connsiteY9" fmla="*/ 308 h 1368000"/>
              <a:gd name="connsiteX10" fmla="*/ 3051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3051" y="0"/>
                </a:moveTo>
                <a:lnTo>
                  <a:pt x="12297103" y="0"/>
                </a:lnTo>
                <a:cubicBezTo>
                  <a:pt x="12674866" y="0"/>
                  <a:pt x="12981103" y="306237"/>
                  <a:pt x="12981103" y="684000"/>
                </a:cubicBezTo>
                <a:cubicBezTo>
                  <a:pt x="12981103" y="1061763"/>
                  <a:pt x="12674866" y="1368000"/>
                  <a:pt x="12297103" y="1368000"/>
                </a:cubicBezTo>
                <a:lnTo>
                  <a:pt x="3051" y="1368000"/>
                </a:lnTo>
                <a:lnTo>
                  <a:pt x="0" y="1367693"/>
                </a:lnTo>
                <a:lnTo>
                  <a:pt x="134799" y="1354104"/>
                </a:lnTo>
                <a:cubicBezTo>
                  <a:pt x="446486" y="1290323"/>
                  <a:pt x="680949" y="1014543"/>
                  <a:pt x="680949" y="684000"/>
                </a:cubicBezTo>
                <a:cubicBezTo>
                  <a:pt x="680949" y="353458"/>
                  <a:pt x="446486" y="77677"/>
                  <a:pt x="134799" y="13896"/>
                </a:cubicBezTo>
                <a:lnTo>
                  <a:pt x="0" y="308"/>
                </a:lnTo>
                <a:lnTo>
                  <a:pt x="3051" y="0"/>
                </a:lnTo>
                <a:close/>
              </a:path>
            </a:pathLst>
          </a:custGeom>
          <a:solidFill>
            <a:srgbClr val="52B7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E200D3D-4163-2DE6-26EC-DD7F261AAF9C}"/>
              </a:ext>
            </a:extLst>
          </p:cNvPr>
          <p:cNvSpPr/>
          <p:nvPr/>
        </p:nvSpPr>
        <p:spPr>
          <a:xfrm>
            <a:off x="-2068248" y="-4883435"/>
            <a:ext cx="914400" cy="914400"/>
          </a:xfrm>
          <a:prstGeom prst="rect">
            <a:avLst/>
          </a:prstGeom>
          <a:solidFill>
            <a:srgbClr val="D8F3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E81CE3A-4EE9-2BAE-C98C-BB3A38501BAF}"/>
              </a:ext>
            </a:extLst>
          </p:cNvPr>
          <p:cNvSpPr/>
          <p:nvPr/>
        </p:nvSpPr>
        <p:spPr>
          <a:xfrm>
            <a:off x="-2068248" y="-3979131"/>
            <a:ext cx="914400" cy="914400"/>
          </a:xfrm>
          <a:prstGeom prst="rect">
            <a:avLst/>
          </a:prstGeom>
          <a:solidFill>
            <a:srgbClr val="95D5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4A8F0F8-EA4F-1321-2C41-8C197A6C9043}"/>
              </a:ext>
            </a:extLst>
          </p:cNvPr>
          <p:cNvSpPr/>
          <p:nvPr/>
        </p:nvSpPr>
        <p:spPr>
          <a:xfrm>
            <a:off x="-2068248" y="-3074827"/>
            <a:ext cx="914400" cy="914400"/>
          </a:xfrm>
          <a:prstGeom prst="rect">
            <a:avLst/>
          </a:prstGeom>
          <a:solidFill>
            <a:srgbClr val="52B7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B0F98BC-80B4-5DC3-5367-BBF59E97FEE3}"/>
              </a:ext>
            </a:extLst>
          </p:cNvPr>
          <p:cNvSpPr/>
          <p:nvPr/>
        </p:nvSpPr>
        <p:spPr>
          <a:xfrm>
            <a:off x="-2068248" y="-2170523"/>
            <a:ext cx="914400" cy="914400"/>
          </a:xfrm>
          <a:prstGeom prst="rect">
            <a:avLst/>
          </a:prstGeom>
          <a:solidFill>
            <a:srgbClr val="1B43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C3351EB-F798-A48B-665A-E94DD7816249}"/>
              </a:ext>
            </a:extLst>
          </p:cNvPr>
          <p:cNvSpPr/>
          <p:nvPr/>
        </p:nvSpPr>
        <p:spPr>
          <a:xfrm>
            <a:off x="-2068248" y="-1266217"/>
            <a:ext cx="914400" cy="914400"/>
          </a:xfrm>
          <a:prstGeom prst="rect">
            <a:avLst/>
          </a:prstGeom>
          <a:solidFill>
            <a:srgbClr val="081C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2B462FC-1FD3-D6C0-A4E4-A32E451DFBE5}"/>
              </a:ext>
            </a:extLst>
          </p:cNvPr>
          <p:cNvSpPr txBox="1"/>
          <p:nvPr/>
        </p:nvSpPr>
        <p:spPr>
          <a:xfrm>
            <a:off x="332724" y="558604"/>
            <a:ext cx="47836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ln w="57150">
                  <a:noFill/>
                </a:ln>
                <a:solidFill>
                  <a:srgbClr val="D8F3DC"/>
                </a:solidFill>
                <a:latin typeface="Montserrat" pitchFamily="2" charset="0"/>
              </a:rPr>
              <a:t>TEMPLATE+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CE222CB-D5EC-47F9-3A55-0F7E50693135}"/>
              </a:ext>
            </a:extLst>
          </p:cNvPr>
          <p:cNvSpPr txBox="1"/>
          <p:nvPr/>
        </p:nvSpPr>
        <p:spPr>
          <a:xfrm>
            <a:off x="9234435" y="5462167"/>
            <a:ext cx="1383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81C15"/>
                </a:solidFill>
                <a:latin typeface="Futura BT" panose="020B0502020204020303" pitchFamily="34" charset="0"/>
              </a:rPr>
              <a:t>DNA</a:t>
            </a:r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3177E8D8-4568-B39F-D1D3-0FDBCEE13516}"/>
              </a:ext>
            </a:extLst>
          </p:cNvPr>
          <p:cNvSpPr/>
          <p:nvPr/>
        </p:nvSpPr>
        <p:spPr>
          <a:xfrm rot="10800000">
            <a:off x="-5320520" y="5162888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52B788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E21BF83B-3637-6852-F7F5-39B75AC78DF7}"/>
              </a:ext>
            </a:extLst>
          </p:cNvPr>
          <p:cNvSpPr/>
          <p:nvPr/>
        </p:nvSpPr>
        <p:spPr>
          <a:xfrm rot="10800000">
            <a:off x="4899412" y="382436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D8F3DC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16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13" grpId="0"/>
      <p:bldP spid="22" grpId="0"/>
      <p:bldP spid="28" grpId="0" animBg="1"/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m de DNA PNG HD - PNG All">
            <a:extLst>
              <a:ext uri="{FF2B5EF4-FFF2-40B4-BE49-F238E27FC236}">
                <a16:creationId xmlns:a16="http://schemas.microsoft.com/office/drawing/2014/main" id="{F055A70A-337E-A7FA-E36E-4E7F4838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949">
            <a:off x="6946355" y="0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B5CE0D7-7A5D-D695-6ADE-8EF4BC9A2922}"/>
              </a:ext>
            </a:extLst>
          </p:cNvPr>
          <p:cNvSpPr txBox="1"/>
          <p:nvPr/>
        </p:nvSpPr>
        <p:spPr>
          <a:xfrm>
            <a:off x="38352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0EED6C-4E61-353D-4A9A-324FDBD5B2E8}"/>
              </a:ext>
            </a:extLst>
          </p:cNvPr>
          <p:cNvSpPr txBox="1"/>
          <p:nvPr/>
        </p:nvSpPr>
        <p:spPr>
          <a:xfrm>
            <a:off x="383523" y="1247839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52B788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9F5F814-7391-AFC2-FBA0-A1760C9F9457}"/>
              </a:ext>
            </a:extLst>
          </p:cNvPr>
          <p:cNvSpPr txBox="1"/>
          <p:nvPr/>
        </p:nvSpPr>
        <p:spPr>
          <a:xfrm>
            <a:off x="785039" y="2354881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681164-3550-7BDC-D96C-57A95CBD43B6}"/>
              </a:ext>
            </a:extLst>
          </p:cNvPr>
          <p:cNvSpPr txBox="1"/>
          <p:nvPr/>
        </p:nvSpPr>
        <p:spPr>
          <a:xfrm>
            <a:off x="785039" y="2974848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F34064-75DA-360E-F69B-F0E7932F2116}"/>
              </a:ext>
            </a:extLst>
          </p:cNvPr>
          <p:cNvSpPr txBox="1"/>
          <p:nvPr/>
        </p:nvSpPr>
        <p:spPr>
          <a:xfrm>
            <a:off x="8160257" y="1749532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32CA09E-B5BB-25F9-C6A7-1A3622B3D9DE}"/>
              </a:ext>
            </a:extLst>
          </p:cNvPr>
          <p:cNvSpPr txBox="1"/>
          <p:nvPr/>
        </p:nvSpPr>
        <p:spPr>
          <a:xfrm>
            <a:off x="8160257" y="2369499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2EFBBD28-59FA-92C8-9649-61BAE6AA921A}"/>
              </a:ext>
            </a:extLst>
          </p:cNvPr>
          <p:cNvSpPr/>
          <p:nvPr/>
        </p:nvSpPr>
        <p:spPr>
          <a:xfrm rot="20694276">
            <a:off x="7065299" y="-266051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Hexágono 22">
            <a:extLst>
              <a:ext uri="{FF2B5EF4-FFF2-40B4-BE49-F238E27FC236}">
                <a16:creationId xmlns:a16="http://schemas.microsoft.com/office/drawing/2014/main" id="{63F73893-2599-0A1B-C02E-65631D9C4F20}"/>
              </a:ext>
            </a:extLst>
          </p:cNvPr>
          <p:cNvSpPr/>
          <p:nvPr/>
        </p:nvSpPr>
        <p:spPr>
          <a:xfrm rot="20694276">
            <a:off x="8602045" y="312237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Hexágono 23">
            <a:extLst>
              <a:ext uri="{FF2B5EF4-FFF2-40B4-BE49-F238E27FC236}">
                <a16:creationId xmlns:a16="http://schemas.microsoft.com/office/drawing/2014/main" id="{AB8B1E8C-397F-FF32-74D7-170863D4A698}"/>
              </a:ext>
            </a:extLst>
          </p:cNvPr>
          <p:cNvSpPr/>
          <p:nvPr/>
        </p:nvSpPr>
        <p:spPr>
          <a:xfrm rot="20694276">
            <a:off x="7921870" y="662457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AFF44D6-CBA0-7FE3-9847-7D14D6E1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8248">
            <a:off x="3920581" y="1666827"/>
            <a:ext cx="4405497" cy="440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xágono 1">
            <a:extLst>
              <a:ext uri="{FF2B5EF4-FFF2-40B4-BE49-F238E27FC236}">
                <a16:creationId xmlns:a16="http://schemas.microsoft.com/office/drawing/2014/main" id="{C348FA78-B010-57DF-9CE3-6420F870145A}"/>
              </a:ext>
            </a:extLst>
          </p:cNvPr>
          <p:cNvSpPr/>
          <p:nvPr/>
        </p:nvSpPr>
        <p:spPr>
          <a:xfrm rot="20694276">
            <a:off x="530407" y="5963360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Hexágono 24">
            <a:extLst>
              <a:ext uri="{FF2B5EF4-FFF2-40B4-BE49-F238E27FC236}">
                <a16:creationId xmlns:a16="http://schemas.microsoft.com/office/drawing/2014/main" id="{CCDAB8E2-32B7-1E45-C4A1-48E365D0B754}"/>
              </a:ext>
            </a:extLst>
          </p:cNvPr>
          <p:cNvSpPr/>
          <p:nvPr/>
        </p:nvSpPr>
        <p:spPr>
          <a:xfrm rot="20694276">
            <a:off x="1302231" y="5690906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Hexágono 25">
            <a:extLst>
              <a:ext uri="{FF2B5EF4-FFF2-40B4-BE49-F238E27FC236}">
                <a16:creationId xmlns:a16="http://schemas.microsoft.com/office/drawing/2014/main" id="{AE48DD66-C68E-633F-4A68-B67248042A98}"/>
              </a:ext>
            </a:extLst>
          </p:cNvPr>
          <p:cNvSpPr/>
          <p:nvPr/>
        </p:nvSpPr>
        <p:spPr>
          <a:xfrm rot="20694276">
            <a:off x="1952780" y="6103223"/>
            <a:ext cx="1042030" cy="935060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Hexágono 26">
            <a:extLst>
              <a:ext uri="{FF2B5EF4-FFF2-40B4-BE49-F238E27FC236}">
                <a16:creationId xmlns:a16="http://schemas.microsoft.com/office/drawing/2014/main" id="{26CB076D-0918-B6BE-D440-476B24B97DE3}"/>
              </a:ext>
            </a:extLst>
          </p:cNvPr>
          <p:cNvSpPr/>
          <p:nvPr/>
        </p:nvSpPr>
        <p:spPr>
          <a:xfrm rot="20694276">
            <a:off x="2481285" y="6126206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8F3780C-DB93-3D3A-6591-3E994AAF63E0}"/>
              </a:ext>
            </a:extLst>
          </p:cNvPr>
          <p:cNvSpPr txBox="1"/>
          <p:nvPr/>
        </p:nvSpPr>
        <p:spPr>
          <a:xfrm>
            <a:off x="8183462" y="3847481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53F22AA-0786-18F6-F3FE-1EB3D0A17B10}"/>
              </a:ext>
            </a:extLst>
          </p:cNvPr>
          <p:cNvSpPr txBox="1"/>
          <p:nvPr/>
        </p:nvSpPr>
        <p:spPr>
          <a:xfrm>
            <a:off x="8183462" y="4467448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19DB892-E713-8E99-D428-61301896A10F}"/>
              </a:ext>
            </a:extLst>
          </p:cNvPr>
          <p:cNvSpPr txBox="1"/>
          <p:nvPr/>
        </p:nvSpPr>
        <p:spPr>
          <a:xfrm>
            <a:off x="799534" y="4244332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7EB7F85-FB40-A04F-0FDC-4D334390F719}"/>
              </a:ext>
            </a:extLst>
          </p:cNvPr>
          <p:cNvSpPr txBox="1"/>
          <p:nvPr/>
        </p:nvSpPr>
        <p:spPr>
          <a:xfrm>
            <a:off x="799534" y="4864299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A42F4D72-EC2B-642C-F751-4E6C30E57D01}"/>
              </a:ext>
            </a:extLst>
          </p:cNvPr>
          <p:cNvCxnSpPr>
            <a:cxnSpLocks/>
          </p:cNvCxnSpPr>
          <p:nvPr/>
        </p:nvCxnSpPr>
        <p:spPr>
          <a:xfrm flipH="1" flipV="1">
            <a:off x="2127215" y="2678739"/>
            <a:ext cx="3275690" cy="28787"/>
          </a:xfrm>
          <a:prstGeom prst="line">
            <a:avLst/>
          </a:prstGeom>
          <a:ln w="57150">
            <a:solidFill>
              <a:srgbClr val="52B7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A8969995-AED5-A237-EA97-28C5455F874B}"/>
              </a:ext>
            </a:extLst>
          </p:cNvPr>
          <p:cNvCxnSpPr>
            <a:cxnSpLocks/>
          </p:cNvCxnSpPr>
          <p:nvPr/>
        </p:nvCxnSpPr>
        <p:spPr>
          <a:xfrm flipH="1" flipV="1">
            <a:off x="2060360" y="4603488"/>
            <a:ext cx="2664000" cy="28787"/>
          </a:xfrm>
          <a:prstGeom prst="line">
            <a:avLst/>
          </a:prstGeom>
          <a:ln w="57150">
            <a:solidFill>
              <a:srgbClr val="081C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70E379FE-9B62-41B4-BEDA-A25B8D0EDCB9}"/>
              </a:ext>
            </a:extLst>
          </p:cNvPr>
          <p:cNvCxnSpPr>
            <a:cxnSpLocks/>
          </p:cNvCxnSpPr>
          <p:nvPr/>
        </p:nvCxnSpPr>
        <p:spPr>
          <a:xfrm flipH="1" flipV="1">
            <a:off x="6918415" y="2045122"/>
            <a:ext cx="1224000" cy="28787"/>
          </a:xfrm>
          <a:prstGeom prst="line">
            <a:avLst/>
          </a:prstGeom>
          <a:ln w="57150">
            <a:solidFill>
              <a:srgbClr val="1B4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C1706A6B-1B52-36CD-9B8C-8239D1ED389A}"/>
              </a:ext>
            </a:extLst>
          </p:cNvPr>
          <p:cNvCxnSpPr>
            <a:cxnSpLocks/>
          </p:cNvCxnSpPr>
          <p:nvPr/>
        </p:nvCxnSpPr>
        <p:spPr>
          <a:xfrm flipH="1" flipV="1">
            <a:off x="6891431" y="4156252"/>
            <a:ext cx="1224000" cy="28787"/>
          </a:xfrm>
          <a:prstGeom prst="line">
            <a:avLst/>
          </a:prstGeom>
          <a:ln w="57150">
            <a:solidFill>
              <a:srgbClr val="52B7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98C5B3A3-165C-BD53-4D79-0E09732FE4DB}"/>
              </a:ext>
            </a:extLst>
          </p:cNvPr>
          <p:cNvCxnSpPr>
            <a:cxnSpLocks/>
          </p:cNvCxnSpPr>
          <p:nvPr/>
        </p:nvCxnSpPr>
        <p:spPr>
          <a:xfrm flipV="1">
            <a:off x="5388286" y="2685174"/>
            <a:ext cx="0" cy="728987"/>
          </a:xfrm>
          <a:prstGeom prst="line">
            <a:avLst/>
          </a:prstGeom>
          <a:ln w="57150">
            <a:solidFill>
              <a:srgbClr val="52B788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9F9905EA-2C6C-4304-BE93-3BDD29A4039B}"/>
              </a:ext>
            </a:extLst>
          </p:cNvPr>
          <p:cNvCxnSpPr>
            <a:cxnSpLocks/>
          </p:cNvCxnSpPr>
          <p:nvPr/>
        </p:nvCxnSpPr>
        <p:spPr>
          <a:xfrm flipV="1">
            <a:off x="4699271" y="4605181"/>
            <a:ext cx="0" cy="540000"/>
          </a:xfrm>
          <a:prstGeom prst="line">
            <a:avLst/>
          </a:prstGeom>
          <a:ln w="57150">
            <a:solidFill>
              <a:srgbClr val="081C15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A5872599-4142-3C9A-13DC-B7A211F53A1E}"/>
              </a:ext>
            </a:extLst>
          </p:cNvPr>
          <p:cNvCxnSpPr>
            <a:cxnSpLocks/>
          </p:cNvCxnSpPr>
          <p:nvPr/>
        </p:nvCxnSpPr>
        <p:spPr>
          <a:xfrm flipV="1">
            <a:off x="6946984" y="2019661"/>
            <a:ext cx="0" cy="728987"/>
          </a:xfrm>
          <a:prstGeom prst="line">
            <a:avLst/>
          </a:prstGeom>
          <a:ln w="57150">
            <a:solidFill>
              <a:srgbClr val="1B433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3D619680-D6B9-0D03-BCA6-65743DC8DDE5}"/>
              </a:ext>
            </a:extLst>
          </p:cNvPr>
          <p:cNvCxnSpPr>
            <a:cxnSpLocks/>
          </p:cNvCxnSpPr>
          <p:nvPr/>
        </p:nvCxnSpPr>
        <p:spPr>
          <a:xfrm>
            <a:off x="6908980" y="3709441"/>
            <a:ext cx="0" cy="473904"/>
          </a:xfrm>
          <a:prstGeom prst="line">
            <a:avLst/>
          </a:prstGeom>
          <a:ln w="57150">
            <a:solidFill>
              <a:srgbClr val="52B788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65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4" grpId="0"/>
      <p:bldP spid="15" grpId="0"/>
      <p:bldP spid="9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m de DNA PNG HD - PNG All">
            <a:extLst>
              <a:ext uri="{FF2B5EF4-FFF2-40B4-BE49-F238E27FC236}">
                <a16:creationId xmlns:a16="http://schemas.microsoft.com/office/drawing/2014/main" id="{E106C56D-7025-4BDE-21D8-2811A4D4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5436">
            <a:off x="-2486586" y="-316442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417C1401-0100-B54D-278C-7873477B0777}"/>
              </a:ext>
            </a:extLst>
          </p:cNvPr>
          <p:cNvSpPr txBox="1"/>
          <p:nvPr/>
        </p:nvSpPr>
        <p:spPr>
          <a:xfrm>
            <a:off x="775587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3259CFF-4EFE-D9B5-9967-FF92A1D69443}"/>
              </a:ext>
            </a:extLst>
          </p:cNvPr>
          <p:cNvSpPr txBox="1"/>
          <p:nvPr/>
        </p:nvSpPr>
        <p:spPr>
          <a:xfrm>
            <a:off x="9407524" y="1283197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52B788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27" name="Hexágono 26">
            <a:extLst>
              <a:ext uri="{FF2B5EF4-FFF2-40B4-BE49-F238E27FC236}">
                <a16:creationId xmlns:a16="http://schemas.microsoft.com/office/drawing/2014/main" id="{3E601E5D-AFAA-108F-C792-EEF3EAA97147}"/>
              </a:ext>
            </a:extLst>
          </p:cNvPr>
          <p:cNvSpPr/>
          <p:nvPr/>
        </p:nvSpPr>
        <p:spPr>
          <a:xfrm rot="20694276">
            <a:off x="4894316" y="-393118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Hexágono 27">
            <a:extLst>
              <a:ext uri="{FF2B5EF4-FFF2-40B4-BE49-F238E27FC236}">
                <a16:creationId xmlns:a16="http://schemas.microsoft.com/office/drawing/2014/main" id="{2E7AF072-4C69-DF1E-4552-F529185E4423}"/>
              </a:ext>
            </a:extLst>
          </p:cNvPr>
          <p:cNvSpPr/>
          <p:nvPr/>
        </p:nvSpPr>
        <p:spPr>
          <a:xfrm rot="20694276">
            <a:off x="6481138" y="674820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Hexágono 28">
            <a:extLst>
              <a:ext uri="{FF2B5EF4-FFF2-40B4-BE49-F238E27FC236}">
                <a16:creationId xmlns:a16="http://schemas.microsoft.com/office/drawing/2014/main" id="{E7AB9CE8-8CCA-1942-37CF-B3480EC5F1B7}"/>
              </a:ext>
            </a:extLst>
          </p:cNvPr>
          <p:cNvSpPr/>
          <p:nvPr/>
        </p:nvSpPr>
        <p:spPr>
          <a:xfrm rot="20694276">
            <a:off x="6089704" y="350509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Hexágono 9">
            <a:extLst>
              <a:ext uri="{FF2B5EF4-FFF2-40B4-BE49-F238E27FC236}">
                <a16:creationId xmlns:a16="http://schemas.microsoft.com/office/drawing/2014/main" id="{80663AA2-F894-2623-9F91-5118706F8F2A}"/>
              </a:ext>
            </a:extLst>
          </p:cNvPr>
          <p:cNvSpPr/>
          <p:nvPr/>
        </p:nvSpPr>
        <p:spPr>
          <a:xfrm rot="20694276">
            <a:off x="-640878" y="5248864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Hexágono 10">
            <a:extLst>
              <a:ext uri="{FF2B5EF4-FFF2-40B4-BE49-F238E27FC236}">
                <a16:creationId xmlns:a16="http://schemas.microsoft.com/office/drawing/2014/main" id="{6728ED51-9B40-02A5-F7CD-63E072004141}"/>
              </a:ext>
            </a:extLst>
          </p:cNvPr>
          <p:cNvSpPr/>
          <p:nvPr/>
        </p:nvSpPr>
        <p:spPr>
          <a:xfrm rot="20694276">
            <a:off x="130946" y="4976410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Hexágono 11">
            <a:extLst>
              <a:ext uri="{FF2B5EF4-FFF2-40B4-BE49-F238E27FC236}">
                <a16:creationId xmlns:a16="http://schemas.microsoft.com/office/drawing/2014/main" id="{332752AC-2243-02DC-0A1F-589BF73C815B}"/>
              </a:ext>
            </a:extLst>
          </p:cNvPr>
          <p:cNvSpPr/>
          <p:nvPr/>
        </p:nvSpPr>
        <p:spPr>
          <a:xfrm rot="20694276">
            <a:off x="781495" y="5388727"/>
            <a:ext cx="1042030" cy="935060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Hexágono 12">
            <a:extLst>
              <a:ext uri="{FF2B5EF4-FFF2-40B4-BE49-F238E27FC236}">
                <a16:creationId xmlns:a16="http://schemas.microsoft.com/office/drawing/2014/main" id="{144CA169-47D4-25DE-6C3D-AAACEDC00070}"/>
              </a:ext>
            </a:extLst>
          </p:cNvPr>
          <p:cNvSpPr/>
          <p:nvPr/>
        </p:nvSpPr>
        <p:spPr>
          <a:xfrm rot="20694276">
            <a:off x="1310000" y="5411710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68AA1071-823B-4707-CD49-5BF5717F9BF1}"/>
              </a:ext>
            </a:extLst>
          </p:cNvPr>
          <p:cNvGrpSpPr/>
          <p:nvPr/>
        </p:nvGrpSpPr>
        <p:grpSpPr>
          <a:xfrm>
            <a:off x="-441294" y="1258823"/>
            <a:ext cx="9767680" cy="5638800"/>
            <a:chOff x="573157" y="116121"/>
            <a:chExt cx="11430000" cy="6858000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B6494546-5E50-DC83-60EE-A9ED85644970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0F76706A-26F3-0F04-ACE4-506B17E21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sp>
        <p:nvSpPr>
          <p:cNvPr id="17" name="Elipse 16">
            <a:extLst>
              <a:ext uri="{FF2B5EF4-FFF2-40B4-BE49-F238E27FC236}">
                <a16:creationId xmlns:a16="http://schemas.microsoft.com/office/drawing/2014/main" id="{B5AF736A-7269-2159-468D-D1958B17F938}"/>
              </a:ext>
            </a:extLst>
          </p:cNvPr>
          <p:cNvSpPr/>
          <p:nvPr/>
        </p:nvSpPr>
        <p:spPr>
          <a:xfrm>
            <a:off x="8435314" y="2614711"/>
            <a:ext cx="1080000" cy="1080000"/>
          </a:xfrm>
          <a:prstGeom prst="ellipse">
            <a:avLst/>
          </a:prstGeom>
          <a:solidFill>
            <a:srgbClr val="52B7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40DF636-CD48-D641-EA05-3ADCEDA16E26}"/>
              </a:ext>
            </a:extLst>
          </p:cNvPr>
          <p:cNvSpPr txBox="1"/>
          <p:nvPr/>
        </p:nvSpPr>
        <p:spPr>
          <a:xfrm>
            <a:off x="9648336" y="2363898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53ACC4D-1C83-5106-3C8B-8C15AB252ABA}"/>
              </a:ext>
            </a:extLst>
          </p:cNvPr>
          <p:cNvSpPr txBox="1"/>
          <p:nvPr/>
        </p:nvSpPr>
        <p:spPr>
          <a:xfrm>
            <a:off x="9648336" y="2983865"/>
            <a:ext cx="340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sobre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22F7CA1A-BAAE-7E5B-F7EC-7773E4842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314" y="275976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6F3379D7-CFA7-01E4-88F8-226B742181F0}"/>
              </a:ext>
            </a:extLst>
          </p:cNvPr>
          <p:cNvSpPr/>
          <p:nvPr/>
        </p:nvSpPr>
        <p:spPr>
          <a:xfrm>
            <a:off x="8409993" y="4554086"/>
            <a:ext cx="1080000" cy="1080000"/>
          </a:xfrm>
          <a:prstGeom prst="ellipse">
            <a:avLst/>
          </a:prstGeom>
          <a:solidFill>
            <a:srgbClr val="95D5B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C36F3B79-BA61-F07E-A72C-8F4CCDE7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62" y="470646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2BBBFE94-9D40-98EC-109B-B1A657396CF9}"/>
              </a:ext>
            </a:extLst>
          </p:cNvPr>
          <p:cNvSpPr txBox="1"/>
          <p:nvPr/>
        </p:nvSpPr>
        <p:spPr>
          <a:xfrm>
            <a:off x="9648336" y="4252350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26D31446-E93B-5AD2-1FC1-1F3EACC98C0F}"/>
              </a:ext>
            </a:extLst>
          </p:cNvPr>
          <p:cNvSpPr txBox="1"/>
          <p:nvPr/>
        </p:nvSpPr>
        <p:spPr>
          <a:xfrm>
            <a:off x="9648336" y="4872317"/>
            <a:ext cx="340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sobre</a:t>
            </a:r>
          </a:p>
        </p:txBody>
      </p:sp>
    </p:spTree>
    <p:extLst>
      <p:ext uri="{BB962C8B-B14F-4D97-AF65-F5344CB8AC3E}">
        <p14:creationId xmlns:p14="http://schemas.microsoft.com/office/powerpoint/2010/main" val="303971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7" grpId="0" animBg="1"/>
      <p:bldP spid="18" grpId="0"/>
      <p:bldP spid="19" grpId="0"/>
      <p:bldP spid="21" grpId="0" animBg="1"/>
      <p:bldP spid="26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m de DNA PNG HD - PNG All">
            <a:extLst>
              <a:ext uri="{FF2B5EF4-FFF2-40B4-BE49-F238E27FC236}">
                <a16:creationId xmlns:a16="http://schemas.microsoft.com/office/drawing/2014/main" id="{F055A70A-337E-A7FA-E36E-4E7F4838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949">
            <a:off x="7368679" y="1120876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B5CE0D7-7A5D-D695-6ADE-8EF4BC9A2922}"/>
              </a:ext>
            </a:extLst>
          </p:cNvPr>
          <p:cNvSpPr txBox="1"/>
          <p:nvPr/>
        </p:nvSpPr>
        <p:spPr>
          <a:xfrm>
            <a:off x="38352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0EED6C-4E61-353D-4A9A-324FDBD5B2E8}"/>
              </a:ext>
            </a:extLst>
          </p:cNvPr>
          <p:cNvSpPr txBox="1"/>
          <p:nvPr/>
        </p:nvSpPr>
        <p:spPr>
          <a:xfrm>
            <a:off x="383523" y="1247839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52B788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7D287B4-794A-BD9B-1BFD-40F8C786570C}"/>
              </a:ext>
            </a:extLst>
          </p:cNvPr>
          <p:cNvSpPr/>
          <p:nvPr/>
        </p:nvSpPr>
        <p:spPr>
          <a:xfrm>
            <a:off x="1085372" y="3714134"/>
            <a:ext cx="1080000" cy="1080000"/>
          </a:xfrm>
          <a:prstGeom prst="ellipse">
            <a:avLst/>
          </a:prstGeom>
          <a:solidFill>
            <a:srgbClr val="52B7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FC5EAD1-3043-C2B6-3A46-F440E3045457}"/>
              </a:ext>
            </a:extLst>
          </p:cNvPr>
          <p:cNvSpPr/>
          <p:nvPr/>
        </p:nvSpPr>
        <p:spPr>
          <a:xfrm>
            <a:off x="4622124" y="3714134"/>
            <a:ext cx="1080000" cy="1080000"/>
          </a:xfrm>
          <a:prstGeom prst="ellipse">
            <a:avLst/>
          </a:prstGeom>
          <a:solidFill>
            <a:srgbClr val="95D5B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20656B2-DD1E-D56F-7E3E-B67BA6EBA2F9}"/>
              </a:ext>
            </a:extLst>
          </p:cNvPr>
          <p:cNvSpPr/>
          <p:nvPr/>
        </p:nvSpPr>
        <p:spPr>
          <a:xfrm>
            <a:off x="8006560" y="3714134"/>
            <a:ext cx="1080000" cy="1080000"/>
          </a:xfrm>
          <a:prstGeom prst="ellipse">
            <a:avLst/>
          </a:prstGeom>
          <a:solidFill>
            <a:srgbClr val="1B433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9F5F814-7391-AFC2-FBA0-A1760C9F9457}"/>
              </a:ext>
            </a:extLst>
          </p:cNvPr>
          <p:cNvSpPr txBox="1"/>
          <p:nvPr/>
        </p:nvSpPr>
        <p:spPr>
          <a:xfrm>
            <a:off x="1033844" y="5006050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681164-3550-7BDC-D96C-57A95CBD43B6}"/>
              </a:ext>
            </a:extLst>
          </p:cNvPr>
          <p:cNvSpPr txBox="1"/>
          <p:nvPr/>
        </p:nvSpPr>
        <p:spPr>
          <a:xfrm>
            <a:off x="1033844" y="5626017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B5DA096-7E07-D0A4-003D-18990F850C3E}"/>
              </a:ext>
            </a:extLst>
          </p:cNvPr>
          <p:cNvSpPr txBox="1"/>
          <p:nvPr/>
        </p:nvSpPr>
        <p:spPr>
          <a:xfrm>
            <a:off x="4584600" y="5002960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357863-ECBE-D918-8A36-55F6051D5C15}"/>
              </a:ext>
            </a:extLst>
          </p:cNvPr>
          <p:cNvSpPr txBox="1"/>
          <p:nvPr/>
        </p:nvSpPr>
        <p:spPr>
          <a:xfrm>
            <a:off x="4584600" y="5622927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F34064-75DA-360E-F69B-F0E7932F2116}"/>
              </a:ext>
            </a:extLst>
          </p:cNvPr>
          <p:cNvSpPr txBox="1"/>
          <p:nvPr/>
        </p:nvSpPr>
        <p:spPr>
          <a:xfrm>
            <a:off x="7961928" y="4958103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32CA09E-B5BB-25F9-C6A7-1A3622B3D9DE}"/>
              </a:ext>
            </a:extLst>
          </p:cNvPr>
          <p:cNvSpPr txBox="1"/>
          <p:nvPr/>
        </p:nvSpPr>
        <p:spPr>
          <a:xfrm>
            <a:off x="7961928" y="5578070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2EFBBD28-59FA-92C8-9649-61BAE6AA921A}"/>
              </a:ext>
            </a:extLst>
          </p:cNvPr>
          <p:cNvSpPr/>
          <p:nvPr/>
        </p:nvSpPr>
        <p:spPr>
          <a:xfrm rot="20694276">
            <a:off x="7065299" y="-266051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Hexágono 22">
            <a:extLst>
              <a:ext uri="{FF2B5EF4-FFF2-40B4-BE49-F238E27FC236}">
                <a16:creationId xmlns:a16="http://schemas.microsoft.com/office/drawing/2014/main" id="{63F73893-2599-0A1B-C02E-65631D9C4F20}"/>
              </a:ext>
            </a:extLst>
          </p:cNvPr>
          <p:cNvSpPr/>
          <p:nvPr/>
        </p:nvSpPr>
        <p:spPr>
          <a:xfrm rot="20694276">
            <a:off x="8602045" y="312237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Hexágono 23">
            <a:extLst>
              <a:ext uri="{FF2B5EF4-FFF2-40B4-BE49-F238E27FC236}">
                <a16:creationId xmlns:a16="http://schemas.microsoft.com/office/drawing/2014/main" id="{AB8B1E8C-397F-FF32-74D7-170863D4A698}"/>
              </a:ext>
            </a:extLst>
          </p:cNvPr>
          <p:cNvSpPr/>
          <p:nvPr/>
        </p:nvSpPr>
        <p:spPr>
          <a:xfrm rot="20694276">
            <a:off x="7921870" y="662457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1E8CDBE-E4F4-4C6A-4CC3-4449CDBFAD23}"/>
              </a:ext>
            </a:extLst>
          </p:cNvPr>
          <p:cNvSpPr txBox="1"/>
          <p:nvPr/>
        </p:nvSpPr>
        <p:spPr>
          <a:xfrm>
            <a:off x="1361200" y="3714134"/>
            <a:ext cx="5469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ADA8400-1E01-A1F5-E195-72ACC3C1544F}"/>
              </a:ext>
            </a:extLst>
          </p:cNvPr>
          <p:cNvSpPr txBox="1"/>
          <p:nvPr/>
        </p:nvSpPr>
        <p:spPr>
          <a:xfrm>
            <a:off x="4794535" y="3640392"/>
            <a:ext cx="7296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DEA25A8-5753-2A18-7D57-98557AA62B6E}"/>
              </a:ext>
            </a:extLst>
          </p:cNvPr>
          <p:cNvSpPr txBox="1"/>
          <p:nvPr/>
        </p:nvSpPr>
        <p:spPr>
          <a:xfrm>
            <a:off x="8196286" y="3705872"/>
            <a:ext cx="731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ln w="57150">
                  <a:noFill/>
                </a:ln>
                <a:solidFill>
                  <a:srgbClr val="95D5B2"/>
                </a:solidFill>
                <a:latin typeface="Montserrat" pitchFamily="2" charset="0"/>
              </a:rPr>
              <a:t>3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78C5237D-82C8-0C13-AB26-772E8774F78F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2165372" y="4254134"/>
            <a:ext cx="2456752" cy="0"/>
          </a:xfrm>
          <a:prstGeom prst="line">
            <a:avLst/>
          </a:prstGeom>
          <a:ln w="57150">
            <a:solidFill>
              <a:srgbClr val="081C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97DFB714-FADA-E8D1-2E67-BCB7B7245CD4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>
            <a:off x="5702124" y="4254134"/>
            <a:ext cx="2304436" cy="0"/>
          </a:xfrm>
          <a:prstGeom prst="line">
            <a:avLst/>
          </a:prstGeom>
          <a:ln w="57150">
            <a:solidFill>
              <a:srgbClr val="081C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7430A3-ED62-0AAA-11CB-456D2B1D0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80321">
            <a:off x="7630862" y="1883070"/>
            <a:ext cx="1949064" cy="194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149EEFA-E505-F416-FAAD-B114A68A7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15443">
            <a:off x="1004774" y="2172398"/>
            <a:ext cx="1259795" cy="126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624F101-988F-0A3C-20D9-81C1E9B0E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931" y="2091882"/>
            <a:ext cx="1336385" cy="14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14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4" grpId="0"/>
      <p:bldP spid="15" grpId="0"/>
      <p:bldP spid="9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m de DNA PNG HD - PNG All">
            <a:extLst>
              <a:ext uri="{FF2B5EF4-FFF2-40B4-BE49-F238E27FC236}">
                <a16:creationId xmlns:a16="http://schemas.microsoft.com/office/drawing/2014/main" id="{E106C56D-7025-4BDE-21D8-2811A4D4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5436">
            <a:off x="-2486586" y="-316442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417C1401-0100-B54D-278C-7873477B0777}"/>
              </a:ext>
            </a:extLst>
          </p:cNvPr>
          <p:cNvSpPr txBox="1"/>
          <p:nvPr/>
        </p:nvSpPr>
        <p:spPr>
          <a:xfrm>
            <a:off x="775587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3259CFF-4EFE-D9B5-9967-FF92A1D69443}"/>
              </a:ext>
            </a:extLst>
          </p:cNvPr>
          <p:cNvSpPr txBox="1"/>
          <p:nvPr/>
        </p:nvSpPr>
        <p:spPr>
          <a:xfrm>
            <a:off x="9407524" y="1283197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52B788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8313B1E-F454-4A93-120E-738EE2B1C125}"/>
              </a:ext>
            </a:extLst>
          </p:cNvPr>
          <p:cNvSpPr txBox="1"/>
          <p:nvPr/>
        </p:nvSpPr>
        <p:spPr>
          <a:xfrm>
            <a:off x="5262464" y="2848157"/>
            <a:ext cx="63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</a:t>
            </a:r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 as palavras </a:t>
            </a:r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importantes</a:t>
            </a:r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27" name="Hexágono 26">
            <a:extLst>
              <a:ext uri="{FF2B5EF4-FFF2-40B4-BE49-F238E27FC236}">
                <a16:creationId xmlns:a16="http://schemas.microsoft.com/office/drawing/2014/main" id="{3E601E5D-AFAA-108F-C792-EEF3EAA97147}"/>
              </a:ext>
            </a:extLst>
          </p:cNvPr>
          <p:cNvSpPr/>
          <p:nvPr/>
        </p:nvSpPr>
        <p:spPr>
          <a:xfrm rot="20694276">
            <a:off x="6215778" y="5621629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Hexágono 27">
            <a:extLst>
              <a:ext uri="{FF2B5EF4-FFF2-40B4-BE49-F238E27FC236}">
                <a16:creationId xmlns:a16="http://schemas.microsoft.com/office/drawing/2014/main" id="{2E7AF072-4C69-DF1E-4552-F529185E4423}"/>
              </a:ext>
            </a:extLst>
          </p:cNvPr>
          <p:cNvSpPr/>
          <p:nvPr/>
        </p:nvSpPr>
        <p:spPr>
          <a:xfrm rot="20694276">
            <a:off x="7752524" y="6199917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Hexágono 28">
            <a:extLst>
              <a:ext uri="{FF2B5EF4-FFF2-40B4-BE49-F238E27FC236}">
                <a16:creationId xmlns:a16="http://schemas.microsoft.com/office/drawing/2014/main" id="{E7AB9CE8-8CCA-1942-37CF-B3480EC5F1B7}"/>
              </a:ext>
            </a:extLst>
          </p:cNvPr>
          <p:cNvSpPr/>
          <p:nvPr/>
        </p:nvSpPr>
        <p:spPr>
          <a:xfrm rot="20694276">
            <a:off x="7072349" y="6550137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8B74934-24F9-C858-D02F-CBEEC0028375}"/>
              </a:ext>
            </a:extLst>
          </p:cNvPr>
          <p:cNvGrpSpPr/>
          <p:nvPr/>
        </p:nvGrpSpPr>
        <p:grpSpPr>
          <a:xfrm>
            <a:off x="982506" y="985098"/>
            <a:ext cx="3787498" cy="5143500"/>
            <a:chOff x="7583690" y="857250"/>
            <a:chExt cx="3787498" cy="5143500"/>
          </a:xfrm>
        </p:grpSpPr>
        <p:pic>
          <p:nvPicPr>
            <p:cNvPr id="3" name="Mockup">
              <a:extLst>
                <a:ext uri="{FF2B5EF4-FFF2-40B4-BE49-F238E27FC236}">
                  <a16:creationId xmlns:a16="http://schemas.microsoft.com/office/drawing/2014/main" id="{F5438B8F-454E-F216-F595-B604C3293DA9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690" y="857250"/>
              <a:ext cx="2610816" cy="51435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589E4B4F-7EF0-96A2-36FF-55AB32AE2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4" t="2734" r="35010" b="-338"/>
            <a:stretch/>
          </p:blipFill>
          <p:spPr>
            <a:xfrm>
              <a:off x="8870043" y="99377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5" name="Mockup">
              <a:extLst>
                <a:ext uri="{FF2B5EF4-FFF2-40B4-BE49-F238E27FC236}">
                  <a16:creationId xmlns:a16="http://schemas.microsoft.com/office/drawing/2014/main" id="{F583AD00-F05D-F6D0-2362-47F25A56E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0213" y="85933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19606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m de DNA PNG HD - PNG All">
            <a:extLst>
              <a:ext uri="{FF2B5EF4-FFF2-40B4-BE49-F238E27FC236}">
                <a16:creationId xmlns:a16="http://schemas.microsoft.com/office/drawing/2014/main" id="{F055A70A-337E-A7FA-E36E-4E7F4838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4254">
            <a:off x="1523999" y="3349379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B5CE0D7-7A5D-D695-6ADE-8EF4BC9A2922}"/>
              </a:ext>
            </a:extLst>
          </p:cNvPr>
          <p:cNvSpPr txBox="1"/>
          <p:nvPr/>
        </p:nvSpPr>
        <p:spPr>
          <a:xfrm>
            <a:off x="38352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0EED6C-4E61-353D-4A9A-324FDBD5B2E8}"/>
              </a:ext>
            </a:extLst>
          </p:cNvPr>
          <p:cNvSpPr txBox="1"/>
          <p:nvPr/>
        </p:nvSpPr>
        <p:spPr>
          <a:xfrm>
            <a:off x="383523" y="1247839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52B788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2EFBBD28-59FA-92C8-9649-61BAE6AA921A}"/>
              </a:ext>
            </a:extLst>
          </p:cNvPr>
          <p:cNvSpPr/>
          <p:nvPr/>
        </p:nvSpPr>
        <p:spPr>
          <a:xfrm rot="20694276">
            <a:off x="7065299" y="-266051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Hexágono 22">
            <a:extLst>
              <a:ext uri="{FF2B5EF4-FFF2-40B4-BE49-F238E27FC236}">
                <a16:creationId xmlns:a16="http://schemas.microsoft.com/office/drawing/2014/main" id="{63F73893-2599-0A1B-C02E-65631D9C4F20}"/>
              </a:ext>
            </a:extLst>
          </p:cNvPr>
          <p:cNvSpPr/>
          <p:nvPr/>
        </p:nvSpPr>
        <p:spPr>
          <a:xfrm rot="20694276">
            <a:off x="8602045" y="312237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Hexágono 23">
            <a:extLst>
              <a:ext uri="{FF2B5EF4-FFF2-40B4-BE49-F238E27FC236}">
                <a16:creationId xmlns:a16="http://schemas.microsoft.com/office/drawing/2014/main" id="{AB8B1E8C-397F-FF32-74D7-170863D4A698}"/>
              </a:ext>
            </a:extLst>
          </p:cNvPr>
          <p:cNvSpPr/>
          <p:nvPr/>
        </p:nvSpPr>
        <p:spPr>
          <a:xfrm rot="20694276">
            <a:off x="7921870" y="662457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F60A15-3FF8-A371-4FDD-2FDBA28E486E}"/>
              </a:ext>
            </a:extLst>
          </p:cNvPr>
          <p:cNvSpPr txBox="1"/>
          <p:nvPr/>
        </p:nvSpPr>
        <p:spPr>
          <a:xfrm>
            <a:off x="533639" y="2702635"/>
            <a:ext cx="63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</a:t>
            </a:r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 as palavras </a:t>
            </a:r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importantes</a:t>
            </a:r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587B333B-E15C-0779-D0EA-C5BCE0A0C2B1}"/>
              </a:ext>
            </a:extLst>
          </p:cNvPr>
          <p:cNvSpPr/>
          <p:nvPr/>
        </p:nvSpPr>
        <p:spPr>
          <a:xfrm>
            <a:off x="8084212" y="2091366"/>
            <a:ext cx="1080000" cy="1080000"/>
          </a:xfrm>
          <a:prstGeom prst="ellipse">
            <a:avLst/>
          </a:prstGeom>
          <a:solidFill>
            <a:srgbClr val="52B7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9975FC8-A33B-505F-2692-78BA2A93B2A7}"/>
              </a:ext>
            </a:extLst>
          </p:cNvPr>
          <p:cNvSpPr txBox="1"/>
          <p:nvPr/>
        </p:nvSpPr>
        <p:spPr>
          <a:xfrm>
            <a:off x="9297234" y="1840553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27BD3E1-909F-328C-A59E-014C0DF79E49}"/>
              </a:ext>
            </a:extLst>
          </p:cNvPr>
          <p:cNvSpPr txBox="1"/>
          <p:nvPr/>
        </p:nvSpPr>
        <p:spPr>
          <a:xfrm>
            <a:off x="9297234" y="2460520"/>
            <a:ext cx="340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sobre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58FBBE3F-249A-21FE-F4F8-EBB165497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212" y="223641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Elipse 33">
            <a:extLst>
              <a:ext uri="{FF2B5EF4-FFF2-40B4-BE49-F238E27FC236}">
                <a16:creationId xmlns:a16="http://schemas.microsoft.com/office/drawing/2014/main" id="{AEED5B9E-6716-25F9-8D16-5CCBFF15CA77}"/>
              </a:ext>
            </a:extLst>
          </p:cNvPr>
          <p:cNvSpPr/>
          <p:nvPr/>
        </p:nvSpPr>
        <p:spPr>
          <a:xfrm>
            <a:off x="8058891" y="4030741"/>
            <a:ext cx="1080000" cy="1080000"/>
          </a:xfrm>
          <a:prstGeom prst="ellipse">
            <a:avLst/>
          </a:prstGeom>
          <a:solidFill>
            <a:srgbClr val="95D5B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68D3F295-7471-EE21-AB1E-EF5FB6C70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960" y="418311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EDB10206-7A91-4774-FE44-19F7148A579E}"/>
              </a:ext>
            </a:extLst>
          </p:cNvPr>
          <p:cNvSpPr txBox="1"/>
          <p:nvPr/>
        </p:nvSpPr>
        <p:spPr>
          <a:xfrm>
            <a:off x="9297234" y="3729005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A43105E-5D28-EFE3-C8B9-94377C47A5DD}"/>
              </a:ext>
            </a:extLst>
          </p:cNvPr>
          <p:cNvSpPr txBox="1"/>
          <p:nvPr/>
        </p:nvSpPr>
        <p:spPr>
          <a:xfrm>
            <a:off x="9297234" y="4348972"/>
            <a:ext cx="340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sobre</a:t>
            </a:r>
          </a:p>
        </p:txBody>
      </p:sp>
    </p:spTree>
    <p:extLst>
      <p:ext uri="{BB962C8B-B14F-4D97-AF65-F5344CB8AC3E}">
        <p14:creationId xmlns:p14="http://schemas.microsoft.com/office/powerpoint/2010/main" val="10604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30" grpId="0" animBg="1"/>
      <p:bldP spid="31" grpId="0"/>
      <p:bldP spid="32" grpId="0"/>
      <p:bldP spid="34" grpId="0" animBg="1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8F3DC"/>
            </a:gs>
            <a:gs pos="74000">
              <a:srgbClr val="95D5B2"/>
            </a:gs>
            <a:gs pos="83000">
              <a:srgbClr val="52B788"/>
            </a:gs>
            <a:gs pos="100000">
              <a:srgbClr val="1B433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m de DNA PNG HD - PNG All">
            <a:extLst>
              <a:ext uri="{FF2B5EF4-FFF2-40B4-BE49-F238E27FC236}">
                <a16:creationId xmlns:a16="http://schemas.microsoft.com/office/drawing/2014/main" id="{32C535A7-89DB-96C1-59F8-CA6C85787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exágono 2">
            <a:extLst>
              <a:ext uri="{FF2B5EF4-FFF2-40B4-BE49-F238E27FC236}">
                <a16:creationId xmlns:a16="http://schemas.microsoft.com/office/drawing/2014/main" id="{B1970117-8FDD-D50E-4345-11F70514C7E2}"/>
              </a:ext>
            </a:extLst>
          </p:cNvPr>
          <p:cNvSpPr/>
          <p:nvPr/>
        </p:nvSpPr>
        <p:spPr>
          <a:xfrm rot="20694276">
            <a:off x="6215778" y="5621629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Hexágono 3">
            <a:extLst>
              <a:ext uri="{FF2B5EF4-FFF2-40B4-BE49-F238E27FC236}">
                <a16:creationId xmlns:a16="http://schemas.microsoft.com/office/drawing/2014/main" id="{842DB309-C631-3FF0-37B0-E2911AC2E02B}"/>
              </a:ext>
            </a:extLst>
          </p:cNvPr>
          <p:cNvSpPr/>
          <p:nvPr/>
        </p:nvSpPr>
        <p:spPr>
          <a:xfrm rot="20694276">
            <a:off x="7752524" y="6199917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CC851688-A3C9-7CF9-4B0A-3136ED543CF4}"/>
              </a:ext>
            </a:extLst>
          </p:cNvPr>
          <p:cNvSpPr/>
          <p:nvPr/>
        </p:nvSpPr>
        <p:spPr>
          <a:xfrm rot="20694276">
            <a:off x="7072349" y="6550137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Imagem de DNA PNG HD - PNG All">
            <a:extLst>
              <a:ext uri="{FF2B5EF4-FFF2-40B4-BE49-F238E27FC236}">
                <a16:creationId xmlns:a16="http://schemas.microsoft.com/office/drawing/2014/main" id="{CE4D4A1B-49AF-8869-B85C-C49136807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949">
            <a:off x="6538453" y="-1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m de DNA PNG HD - PNG All">
            <a:extLst>
              <a:ext uri="{FF2B5EF4-FFF2-40B4-BE49-F238E27FC236}">
                <a16:creationId xmlns:a16="http://schemas.microsoft.com/office/drawing/2014/main" id="{38F2780D-3FEA-76AA-B380-231E67C96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1945">
            <a:off x="-5119094" y="-573319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exágono 7">
            <a:extLst>
              <a:ext uri="{FF2B5EF4-FFF2-40B4-BE49-F238E27FC236}">
                <a16:creationId xmlns:a16="http://schemas.microsoft.com/office/drawing/2014/main" id="{AA8588CC-3929-C7AF-6EB1-99A1A6BEC676}"/>
              </a:ext>
            </a:extLst>
          </p:cNvPr>
          <p:cNvSpPr/>
          <p:nvPr/>
        </p:nvSpPr>
        <p:spPr>
          <a:xfrm rot="20694276">
            <a:off x="2778176" y="-626771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Hexágono 8">
            <a:extLst>
              <a:ext uri="{FF2B5EF4-FFF2-40B4-BE49-F238E27FC236}">
                <a16:creationId xmlns:a16="http://schemas.microsoft.com/office/drawing/2014/main" id="{133AF344-9822-20B4-8B92-BB55AA47CC25}"/>
              </a:ext>
            </a:extLst>
          </p:cNvPr>
          <p:cNvSpPr/>
          <p:nvPr/>
        </p:nvSpPr>
        <p:spPr>
          <a:xfrm rot="20694276">
            <a:off x="4314922" y="-48483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Hexágono 9">
            <a:extLst>
              <a:ext uri="{FF2B5EF4-FFF2-40B4-BE49-F238E27FC236}">
                <a16:creationId xmlns:a16="http://schemas.microsoft.com/office/drawing/2014/main" id="{F8B9379B-FB9B-CB15-EF27-24C6DB9802DA}"/>
              </a:ext>
            </a:extLst>
          </p:cNvPr>
          <p:cNvSpPr/>
          <p:nvPr/>
        </p:nvSpPr>
        <p:spPr>
          <a:xfrm rot="20694276">
            <a:off x="3634747" y="301737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109BD9E6-53C1-926A-71D7-6E5D5C7DC494}"/>
              </a:ext>
            </a:extLst>
          </p:cNvPr>
          <p:cNvSpPr/>
          <p:nvPr/>
        </p:nvSpPr>
        <p:spPr>
          <a:xfrm>
            <a:off x="6276084" y="4056965"/>
            <a:ext cx="3071163" cy="666750"/>
          </a:xfrm>
          <a:prstGeom prst="roundRect">
            <a:avLst>
              <a:gd name="adj" fmla="val 644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52B788"/>
                </a:solidFill>
                <a:highlight>
                  <a:srgbClr val="1B4332"/>
                </a:highlight>
                <a:latin typeface="Montserrat" pitchFamily="2" charset="0"/>
                <a:cs typeface="Times New Roman" panose="02020603050405020304" pitchFamily="18" charset="0"/>
              </a:rPr>
              <a:t>- Fulano de Tal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FBD3346-1A02-E071-288D-48B95CAB483C}"/>
              </a:ext>
            </a:extLst>
          </p:cNvPr>
          <p:cNvSpPr txBox="1"/>
          <p:nvPr/>
        </p:nvSpPr>
        <p:spPr>
          <a:xfrm>
            <a:off x="3059802" y="1916462"/>
            <a:ext cx="68651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2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 sz="4400" dirty="0">
                <a:solidFill>
                  <a:srgbClr val="081C15"/>
                </a:solidFill>
                <a:latin typeface="Futura BT" panose="020B0502020204020303" pitchFamily="34" charset="0"/>
              </a:rPr>
              <a:t>Uma frase </a:t>
            </a:r>
            <a:r>
              <a:rPr lang="pt-BR" sz="4400" b="1" dirty="0">
                <a:solidFill>
                  <a:srgbClr val="52B788"/>
                </a:solidFill>
                <a:highlight>
                  <a:srgbClr val="1B4332"/>
                </a:highlight>
                <a:latin typeface="Futura BT" panose="020B0502020204020303" pitchFamily="34" charset="0"/>
                <a:cs typeface="Times New Roman" panose="02020603050405020304" pitchFamily="18" charset="0"/>
              </a:rPr>
              <a:t>impactante</a:t>
            </a:r>
            <a:r>
              <a:rPr lang="pt-BR" sz="4400" dirty="0">
                <a:solidFill>
                  <a:srgbClr val="081C15"/>
                </a:solidFill>
                <a:latin typeface="Futura BT" panose="020B0502020204020303" pitchFamily="34" charset="0"/>
              </a:rPr>
              <a:t> para encerrar a sua apresentação.</a:t>
            </a:r>
          </a:p>
        </p:txBody>
      </p:sp>
    </p:spTree>
    <p:extLst>
      <p:ext uri="{BB962C8B-B14F-4D97-AF65-F5344CB8AC3E}">
        <p14:creationId xmlns:p14="http://schemas.microsoft.com/office/powerpoint/2010/main" val="23373078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exels-yc-w-9837842">
            <a:hlinkClick r:id="" action="ppaction://media"/>
            <a:extLst>
              <a:ext uri="{FF2B5EF4-FFF2-40B4-BE49-F238E27FC236}">
                <a16:creationId xmlns:a16="http://schemas.microsoft.com/office/drawing/2014/main" id="{F017A1D3-E060-E795-1C29-D979A4F862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5BF6EDB3-7F4E-ED1E-7B87-25F963E0DAF2}"/>
              </a:ext>
            </a:extLst>
          </p:cNvPr>
          <p:cNvSpPr/>
          <p:nvPr/>
        </p:nvSpPr>
        <p:spPr>
          <a:xfrm rot="10800000">
            <a:off x="6969807" y="5162888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081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C3BF77FE-09EB-DD06-830D-391480D2A267}"/>
              </a:ext>
            </a:extLst>
          </p:cNvPr>
          <p:cNvSpPr/>
          <p:nvPr/>
        </p:nvSpPr>
        <p:spPr>
          <a:xfrm>
            <a:off x="-7397031" y="382436"/>
            <a:ext cx="12981103" cy="1368000"/>
          </a:xfrm>
          <a:custGeom>
            <a:avLst/>
            <a:gdLst>
              <a:gd name="connsiteX0" fmla="*/ 3051 w 12981103"/>
              <a:gd name="connsiteY0" fmla="*/ 0 h 1368000"/>
              <a:gd name="connsiteX1" fmla="*/ 12297103 w 12981103"/>
              <a:gd name="connsiteY1" fmla="*/ 0 h 1368000"/>
              <a:gd name="connsiteX2" fmla="*/ 12981103 w 12981103"/>
              <a:gd name="connsiteY2" fmla="*/ 684000 h 1368000"/>
              <a:gd name="connsiteX3" fmla="*/ 12297103 w 12981103"/>
              <a:gd name="connsiteY3" fmla="*/ 1368000 h 1368000"/>
              <a:gd name="connsiteX4" fmla="*/ 3051 w 12981103"/>
              <a:gd name="connsiteY4" fmla="*/ 1368000 h 1368000"/>
              <a:gd name="connsiteX5" fmla="*/ 0 w 12981103"/>
              <a:gd name="connsiteY5" fmla="*/ 1367693 h 1368000"/>
              <a:gd name="connsiteX6" fmla="*/ 134799 w 12981103"/>
              <a:gd name="connsiteY6" fmla="*/ 1354104 h 1368000"/>
              <a:gd name="connsiteX7" fmla="*/ 680949 w 12981103"/>
              <a:gd name="connsiteY7" fmla="*/ 684000 h 1368000"/>
              <a:gd name="connsiteX8" fmla="*/ 134799 w 12981103"/>
              <a:gd name="connsiteY8" fmla="*/ 13896 h 1368000"/>
              <a:gd name="connsiteX9" fmla="*/ 0 w 12981103"/>
              <a:gd name="connsiteY9" fmla="*/ 308 h 1368000"/>
              <a:gd name="connsiteX10" fmla="*/ 3051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3051" y="0"/>
                </a:moveTo>
                <a:lnTo>
                  <a:pt x="12297103" y="0"/>
                </a:lnTo>
                <a:cubicBezTo>
                  <a:pt x="12674866" y="0"/>
                  <a:pt x="12981103" y="306237"/>
                  <a:pt x="12981103" y="684000"/>
                </a:cubicBezTo>
                <a:cubicBezTo>
                  <a:pt x="12981103" y="1061763"/>
                  <a:pt x="12674866" y="1368000"/>
                  <a:pt x="12297103" y="1368000"/>
                </a:cubicBezTo>
                <a:lnTo>
                  <a:pt x="3051" y="1368000"/>
                </a:lnTo>
                <a:lnTo>
                  <a:pt x="0" y="1367693"/>
                </a:lnTo>
                <a:lnTo>
                  <a:pt x="134799" y="1354104"/>
                </a:lnTo>
                <a:cubicBezTo>
                  <a:pt x="446486" y="1290323"/>
                  <a:pt x="680949" y="1014543"/>
                  <a:pt x="680949" y="684000"/>
                </a:cubicBezTo>
                <a:cubicBezTo>
                  <a:pt x="680949" y="353458"/>
                  <a:pt x="446486" y="77677"/>
                  <a:pt x="134799" y="13896"/>
                </a:cubicBezTo>
                <a:lnTo>
                  <a:pt x="0" y="308"/>
                </a:lnTo>
                <a:lnTo>
                  <a:pt x="3051" y="0"/>
                </a:lnTo>
                <a:close/>
              </a:path>
            </a:pathLst>
          </a:cu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2B462FC-1FD3-D6C0-A4E4-A32E451DFBE5}"/>
              </a:ext>
            </a:extLst>
          </p:cNvPr>
          <p:cNvSpPr txBox="1"/>
          <p:nvPr/>
        </p:nvSpPr>
        <p:spPr>
          <a:xfrm>
            <a:off x="433308" y="558604"/>
            <a:ext cx="47836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TEMPLATE+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CE222CB-D5EC-47F9-3A55-0F7E50693135}"/>
              </a:ext>
            </a:extLst>
          </p:cNvPr>
          <p:cNvSpPr txBox="1"/>
          <p:nvPr/>
        </p:nvSpPr>
        <p:spPr>
          <a:xfrm>
            <a:off x="9234435" y="5462167"/>
            <a:ext cx="1383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52B788"/>
                </a:solidFill>
                <a:latin typeface="Futura BT" panose="020B0502020204020303" pitchFamily="34" charset="0"/>
              </a:rPr>
              <a:t>DNA</a:t>
            </a:r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3177E8D8-4568-B39F-D1D3-0FDBCEE13516}"/>
              </a:ext>
            </a:extLst>
          </p:cNvPr>
          <p:cNvSpPr/>
          <p:nvPr/>
        </p:nvSpPr>
        <p:spPr>
          <a:xfrm rot="10800000">
            <a:off x="-5320520" y="5162888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95D5B2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E21BF83B-3637-6852-F7F5-39B75AC78DF7}"/>
              </a:ext>
            </a:extLst>
          </p:cNvPr>
          <p:cNvSpPr/>
          <p:nvPr/>
        </p:nvSpPr>
        <p:spPr>
          <a:xfrm rot="10800000">
            <a:off x="4899412" y="382436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081C15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798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13" grpId="0"/>
      <p:bldP spid="22" grpId="0"/>
      <p:bldP spid="28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81C15"/>
            </a:gs>
            <a:gs pos="74000">
              <a:srgbClr val="1B4332"/>
            </a:gs>
            <a:gs pos="83000">
              <a:srgbClr val="95D5B2"/>
            </a:gs>
            <a:gs pos="100000">
              <a:srgbClr val="52B78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m de DNA PNG HD - PNG All">
            <a:extLst>
              <a:ext uri="{FF2B5EF4-FFF2-40B4-BE49-F238E27FC236}">
                <a16:creationId xmlns:a16="http://schemas.microsoft.com/office/drawing/2014/main" id="{DBD9EA05-74DF-8CD7-9633-980EE46B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193">
            <a:off x="4444181" y="-88491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85289C-2AE8-C82E-82F6-26BBF4B1538A}"/>
              </a:ext>
            </a:extLst>
          </p:cNvPr>
          <p:cNvSpPr txBox="1"/>
          <p:nvPr/>
        </p:nvSpPr>
        <p:spPr>
          <a:xfrm>
            <a:off x="486393" y="293600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52B788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EF675A-BCAB-C350-141B-3949A8A43A82}"/>
              </a:ext>
            </a:extLst>
          </p:cNvPr>
          <p:cNvSpPr txBox="1"/>
          <p:nvPr/>
        </p:nvSpPr>
        <p:spPr>
          <a:xfrm>
            <a:off x="486393" y="1262798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95D5B2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6" name="Picture 2" descr="Free Laboratory Care photo and picture">
            <a:extLst>
              <a:ext uri="{FF2B5EF4-FFF2-40B4-BE49-F238E27FC236}">
                <a16:creationId xmlns:a16="http://schemas.microsoft.com/office/drawing/2014/main" id="{D038E48F-25D4-2C49-D27E-3411DC60A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32515"/>
          <a:stretch/>
        </p:blipFill>
        <p:spPr bwMode="auto">
          <a:xfrm>
            <a:off x="678651" y="2381738"/>
            <a:ext cx="3564000" cy="3424955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E42CB2A-7611-A93B-A118-BEC28EDC9B6B}"/>
              </a:ext>
            </a:extLst>
          </p:cNvPr>
          <p:cNvSpPr txBox="1"/>
          <p:nvPr/>
        </p:nvSpPr>
        <p:spPr>
          <a:xfrm>
            <a:off x="1675019" y="5833026"/>
            <a:ext cx="157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081C15"/>
                </a:solidFill>
                <a:latin typeface="Futura BT" panose="020B0502020204020303" pitchFamily="34" charset="0"/>
              </a:rPr>
              <a:t>NOME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63F4A5C-76AF-1654-B991-0D69AAF2BEA1}"/>
              </a:ext>
            </a:extLst>
          </p:cNvPr>
          <p:cNvSpPr txBox="1"/>
          <p:nvPr/>
        </p:nvSpPr>
        <p:spPr>
          <a:xfrm>
            <a:off x="4649682" y="3217052"/>
            <a:ext cx="356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</a:t>
            </a:r>
            <a:r>
              <a:rPr lang="pt-BR" sz="3600" b="1" dirty="0">
                <a:solidFill>
                  <a:srgbClr val="95D5B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</a:t>
            </a:r>
            <a:r>
              <a:rPr lang="pt-BR" sz="3600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9" name="Hexágono 8">
            <a:extLst>
              <a:ext uri="{FF2B5EF4-FFF2-40B4-BE49-F238E27FC236}">
                <a16:creationId xmlns:a16="http://schemas.microsoft.com/office/drawing/2014/main" id="{6A4269F0-8BD6-1560-8993-50EAC95D09BA}"/>
              </a:ext>
            </a:extLst>
          </p:cNvPr>
          <p:cNvSpPr/>
          <p:nvPr/>
        </p:nvSpPr>
        <p:spPr>
          <a:xfrm rot="20694276">
            <a:off x="10230769" y="-237342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Hexágono 9">
            <a:extLst>
              <a:ext uri="{FF2B5EF4-FFF2-40B4-BE49-F238E27FC236}">
                <a16:creationId xmlns:a16="http://schemas.microsoft.com/office/drawing/2014/main" id="{66F63036-3C13-85A3-0DF3-63EE521EBA23}"/>
              </a:ext>
            </a:extLst>
          </p:cNvPr>
          <p:cNvSpPr/>
          <p:nvPr/>
        </p:nvSpPr>
        <p:spPr>
          <a:xfrm rot="20694276">
            <a:off x="11767515" y="340946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Hexágono 10">
            <a:extLst>
              <a:ext uri="{FF2B5EF4-FFF2-40B4-BE49-F238E27FC236}">
                <a16:creationId xmlns:a16="http://schemas.microsoft.com/office/drawing/2014/main" id="{50370C6A-3E4E-38FC-EC16-6095CECDC584}"/>
              </a:ext>
            </a:extLst>
          </p:cNvPr>
          <p:cNvSpPr/>
          <p:nvPr/>
        </p:nvSpPr>
        <p:spPr>
          <a:xfrm rot="20694276">
            <a:off x="11087340" y="691166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57208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Imagem de DNA PNG HD - PNG All">
            <a:extLst>
              <a:ext uri="{FF2B5EF4-FFF2-40B4-BE49-F238E27FC236}">
                <a16:creationId xmlns:a16="http://schemas.microsoft.com/office/drawing/2014/main" id="{04EC3A2F-009B-C32C-86DD-00897674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33758">
            <a:off x="588590" y="263559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F0EE812B-7F76-B885-3126-D9368564BF3C}"/>
              </a:ext>
            </a:extLst>
          </p:cNvPr>
          <p:cNvSpPr/>
          <p:nvPr/>
        </p:nvSpPr>
        <p:spPr>
          <a:xfrm>
            <a:off x="-7397031" y="1562310"/>
            <a:ext cx="12981103" cy="1368000"/>
          </a:xfrm>
          <a:custGeom>
            <a:avLst/>
            <a:gdLst>
              <a:gd name="connsiteX0" fmla="*/ 3051 w 12981103"/>
              <a:gd name="connsiteY0" fmla="*/ 0 h 1368000"/>
              <a:gd name="connsiteX1" fmla="*/ 12297103 w 12981103"/>
              <a:gd name="connsiteY1" fmla="*/ 0 h 1368000"/>
              <a:gd name="connsiteX2" fmla="*/ 12981103 w 12981103"/>
              <a:gd name="connsiteY2" fmla="*/ 684000 h 1368000"/>
              <a:gd name="connsiteX3" fmla="*/ 12297103 w 12981103"/>
              <a:gd name="connsiteY3" fmla="*/ 1368000 h 1368000"/>
              <a:gd name="connsiteX4" fmla="*/ 3051 w 12981103"/>
              <a:gd name="connsiteY4" fmla="*/ 1368000 h 1368000"/>
              <a:gd name="connsiteX5" fmla="*/ 0 w 12981103"/>
              <a:gd name="connsiteY5" fmla="*/ 1367693 h 1368000"/>
              <a:gd name="connsiteX6" fmla="*/ 134799 w 12981103"/>
              <a:gd name="connsiteY6" fmla="*/ 1354104 h 1368000"/>
              <a:gd name="connsiteX7" fmla="*/ 680949 w 12981103"/>
              <a:gd name="connsiteY7" fmla="*/ 684000 h 1368000"/>
              <a:gd name="connsiteX8" fmla="*/ 134799 w 12981103"/>
              <a:gd name="connsiteY8" fmla="*/ 13896 h 1368000"/>
              <a:gd name="connsiteX9" fmla="*/ 0 w 12981103"/>
              <a:gd name="connsiteY9" fmla="*/ 308 h 1368000"/>
              <a:gd name="connsiteX10" fmla="*/ 3051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3051" y="0"/>
                </a:moveTo>
                <a:lnTo>
                  <a:pt x="12297103" y="0"/>
                </a:lnTo>
                <a:cubicBezTo>
                  <a:pt x="12674866" y="0"/>
                  <a:pt x="12981103" y="306237"/>
                  <a:pt x="12981103" y="684000"/>
                </a:cubicBezTo>
                <a:cubicBezTo>
                  <a:pt x="12981103" y="1061763"/>
                  <a:pt x="12674866" y="1368000"/>
                  <a:pt x="12297103" y="1368000"/>
                </a:cubicBezTo>
                <a:lnTo>
                  <a:pt x="3051" y="1368000"/>
                </a:lnTo>
                <a:lnTo>
                  <a:pt x="0" y="1367693"/>
                </a:lnTo>
                <a:lnTo>
                  <a:pt x="134799" y="1354104"/>
                </a:lnTo>
                <a:cubicBezTo>
                  <a:pt x="446486" y="1290323"/>
                  <a:pt x="680949" y="1014543"/>
                  <a:pt x="680949" y="684000"/>
                </a:cubicBezTo>
                <a:cubicBezTo>
                  <a:pt x="680949" y="353458"/>
                  <a:pt x="446486" y="77677"/>
                  <a:pt x="134799" y="13896"/>
                </a:cubicBezTo>
                <a:lnTo>
                  <a:pt x="0" y="308"/>
                </a:lnTo>
                <a:lnTo>
                  <a:pt x="3051" y="0"/>
                </a:lnTo>
                <a:close/>
              </a:path>
            </a:pathLst>
          </a:cu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1AA0018F-922E-9349-76BE-2B6643443994}"/>
              </a:ext>
            </a:extLst>
          </p:cNvPr>
          <p:cNvSpPr/>
          <p:nvPr/>
        </p:nvSpPr>
        <p:spPr>
          <a:xfrm rot="10800000">
            <a:off x="4899412" y="1562310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1B4332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FC51CD55-EA3D-C1DA-6478-1151E32F37B4}"/>
              </a:ext>
            </a:extLst>
          </p:cNvPr>
          <p:cNvSpPr/>
          <p:nvPr/>
        </p:nvSpPr>
        <p:spPr>
          <a:xfrm rot="10800000">
            <a:off x="-6559388" y="3275092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1B4332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DA03F818-C8FD-40A5-3A01-FBACB80BE1FF}"/>
              </a:ext>
            </a:extLst>
          </p:cNvPr>
          <p:cNvSpPr/>
          <p:nvPr/>
        </p:nvSpPr>
        <p:spPr>
          <a:xfrm flipH="1">
            <a:off x="5315354" y="4999701"/>
            <a:ext cx="12981103" cy="1368000"/>
          </a:xfrm>
          <a:custGeom>
            <a:avLst/>
            <a:gdLst>
              <a:gd name="connsiteX0" fmla="*/ 3051 w 12981103"/>
              <a:gd name="connsiteY0" fmla="*/ 0 h 1368000"/>
              <a:gd name="connsiteX1" fmla="*/ 12297103 w 12981103"/>
              <a:gd name="connsiteY1" fmla="*/ 0 h 1368000"/>
              <a:gd name="connsiteX2" fmla="*/ 12981103 w 12981103"/>
              <a:gd name="connsiteY2" fmla="*/ 684000 h 1368000"/>
              <a:gd name="connsiteX3" fmla="*/ 12297103 w 12981103"/>
              <a:gd name="connsiteY3" fmla="*/ 1368000 h 1368000"/>
              <a:gd name="connsiteX4" fmla="*/ 3051 w 12981103"/>
              <a:gd name="connsiteY4" fmla="*/ 1368000 h 1368000"/>
              <a:gd name="connsiteX5" fmla="*/ 0 w 12981103"/>
              <a:gd name="connsiteY5" fmla="*/ 1367693 h 1368000"/>
              <a:gd name="connsiteX6" fmla="*/ 134799 w 12981103"/>
              <a:gd name="connsiteY6" fmla="*/ 1354104 h 1368000"/>
              <a:gd name="connsiteX7" fmla="*/ 680949 w 12981103"/>
              <a:gd name="connsiteY7" fmla="*/ 684000 h 1368000"/>
              <a:gd name="connsiteX8" fmla="*/ 134799 w 12981103"/>
              <a:gd name="connsiteY8" fmla="*/ 13896 h 1368000"/>
              <a:gd name="connsiteX9" fmla="*/ 0 w 12981103"/>
              <a:gd name="connsiteY9" fmla="*/ 308 h 1368000"/>
              <a:gd name="connsiteX10" fmla="*/ 3051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3051" y="0"/>
                </a:moveTo>
                <a:lnTo>
                  <a:pt x="12297103" y="0"/>
                </a:lnTo>
                <a:cubicBezTo>
                  <a:pt x="12674866" y="0"/>
                  <a:pt x="12981103" y="306237"/>
                  <a:pt x="12981103" y="684000"/>
                </a:cubicBezTo>
                <a:cubicBezTo>
                  <a:pt x="12981103" y="1061763"/>
                  <a:pt x="12674866" y="1368000"/>
                  <a:pt x="12297103" y="1368000"/>
                </a:cubicBezTo>
                <a:lnTo>
                  <a:pt x="3051" y="1368000"/>
                </a:lnTo>
                <a:lnTo>
                  <a:pt x="0" y="1367693"/>
                </a:lnTo>
                <a:lnTo>
                  <a:pt x="134799" y="1354104"/>
                </a:lnTo>
                <a:cubicBezTo>
                  <a:pt x="446486" y="1290323"/>
                  <a:pt x="680949" y="1014543"/>
                  <a:pt x="680949" y="684000"/>
                </a:cubicBezTo>
                <a:cubicBezTo>
                  <a:pt x="680949" y="353458"/>
                  <a:pt x="446486" y="77677"/>
                  <a:pt x="134799" y="13896"/>
                </a:cubicBezTo>
                <a:lnTo>
                  <a:pt x="0" y="308"/>
                </a:lnTo>
                <a:lnTo>
                  <a:pt x="3051" y="0"/>
                </a:lnTo>
                <a:close/>
              </a:path>
            </a:pathLst>
          </a:cu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1A7DCCDB-2FE6-EB86-EB46-FD877E5E7B42}"/>
              </a:ext>
            </a:extLst>
          </p:cNvPr>
          <p:cNvSpPr/>
          <p:nvPr/>
        </p:nvSpPr>
        <p:spPr>
          <a:xfrm rot="10800000" flipH="1">
            <a:off x="-6992798" y="5002888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52B788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E03B69E-ECB5-BA45-DCA5-8491E34B8C3B}"/>
              </a:ext>
            </a:extLst>
          </p:cNvPr>
          <p:cNvSpPr/>
          <p:nvPr/>
        </p:nvSpPr>
        <p:spPr>
          <a:xfrm>
            <a:off x="-21087" y="3805084"/>
            <a:ext cx="1654810" cy="3333134"/>
          </a:xfrm>
          <a:prstGeom prst="rect">
            <a:avLst/>
          </a:prstGeom>
          <a:solidFill>
            <a:srgbClr val="081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9D21858-E5BF-0E79-EC31-CE2549F71F72}"/>
              </a:ext>
            </a:extLst>
          </p:cNvPr>
          <p:cNvSpPr/>
          <p:nvPr/>
        </p:nvSpPr>
        <p:spPr>
          <a:xfrm>
            <a:off x="-21087" y="2599311"/>
            <a:ext cx="876493" cy="3333134"/>
          </a:xfrm>
          <a:prstGeom prst="rect">
            <a:avLst/>
          </a:prstGeom>
          <a:solidFill>
            <a:srgbClr val="081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1FB3AF41-970D-DA1B-1269-6031515ABE6A}"/>
              </a:ext>
            </a:extLst>
          </p:cNvPr>
          <p:cNvSpPr/>
          <p:nvPr/>
        </p:nvSpPr>
        <p:spPr>
          <a:xfrm>
            <a:off x="-490537" y="-533400"/>
            <a:ext cx="2228863" cy="8401050"/>
          </a:xfrm>
          <a:custGeom>
            <a:avLst/>
            <a:gdLst>
              <a:gd name="connsiteX0" fmla="*/ 2228863 w 2228863"/>
              <a:gd name="connsiteY0" fmla="*/ 0 h 8401050"/>
              <a:gd name="connsiteX1" fmla="*/ 13 w 2228863"/>
              <a:gd name="connsiteY1" fmla="*/ 1143000 h 8401050"/>
              <a:gd name="connsiteX2" fmla="*/ 2190763 w 2228863"/>
              <a:gd name="connsiteY2" fmla="*/ 5695950 h 8401050"/>
              <a:gd name="connsiteX3" fmla="*/ 190513 w 2228863"/>
              <a:gd name="connsiteY3" fmla="*/ 8401050 h 840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63" h="8401050">
                <a:moveTo>
                  <a:pt x="2228863" y="0"/>
                </a:moveTo>
                <a:cubicBezTo>
                  <a:pt x="1117613" y="96837"/>
                  <a:pt x="6363" y="193675"/>
                  <a:pt x="13" y="1143000"/>
                </a:cubicBezTo>
                <a:cubicBezTo>
                  <a:pt x="-6337" y="2092325"/>
                  <a:pt x="2159013" y="4486275"/>
                  <a:pt x="2190763" y="5695950"/>
                </a:cubicBezTo>
                <a:cubicBezTo>
                  <a:pt x="2222513" y="6905625"/>
                  <a:pt x="558813" y="7947025"/>
                  <a:pt x="190513" y="8401050"/>
                </a:cubicBezTo>
              </a:path>
            </a:pathLst>
          </a:custGeom>
          <a:noFill/>
          <a:ln w="847725">
            <a:solidFill>
              <a:srgbClr val="D8F3D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3FA8B389-C914-4C77-BA63-707A6FDF7FC2}"/>
              </a:ext>
            </a:extLst>
          </p:cNvPr>
          <p:cNvSpPr/>
          <p:nvPr/>
        </p:nvSpPr>
        <p:spPr>
          <a:xfrm rot="10800000">
            <a:off x="5730939" y="3275092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52B7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6E7F2A6-A7B8-6F3B-8E1C-BD4F14D89829}"/>
              </a:ext>
            </a:extLst>
          </p:cNvPr>
          <p:cNvSpPr/>
          <p:nvPr/>
        </p:nvSpPr>
        <p:spPr>
          <a:xfrm>
            <a:off x="10767804" y="3400455"/>
            <a:ext cx="1424196" cy="3333134"/>
          </a:xfrm>
          <a:prstGeom prst="rect">
            <a:avLst/>
          </a:prstGeom>
          <a:solidFill>
            <a:srgbClr val="081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B6EE97B-C3D6-DD24-D96A-9C74184DAD70}"/>
              </a:ext>
            </a:extLst>
          </p:cNvPr>
          <p:cNvSpPr/>
          <p:nvPr/>
        </p:nvSpPr>
        <p:spPr>
          <a:xfrm>
            <a:off x="11336593" y="2005781"/>
            <a:ext cx="855407" cy="3606090"/>
          </a:xfrm>
          <a:prstGeom prst="rect">
            <a:avLst/>
          </a:prstGeom>
          <a:solidFill>
            <a:srgbClr val="081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003CC830-D7D6-3441-A334-5CD8F995E964}"/>
              </a:ext>
            </a:extLst>
          </p:cNvPr>
          <p:cNvSpPr/>
          <p:nvPr/>
        </p:nvSpPr>
        <p:spPr>
          <a:xfrm flipH="1">
            <a:off x="10315568" y="-771525"/>
            <a:ext cx="2228863" cy="8401050"/>
          </a:xfrm>
          <a:custGeom>
            <a:avLst/>
            <a:gdLst>
              <a:gd name="connsiteX0" fmla="*/ 2228863 w 2228863"/>
              <a:gd name="connsiteY0" fmla="*/ 0 h 8401050"/>
              <a:gd name="connsiteX1" fmla="*/ 13 w 2228863"/>
              <a:gd name="connsiteY1" fmla="*/ 1143000 h 8401050"/>
              <a:gd name="connsiteX2" fmla="*/ 2190763 w 2228863"/>
              <a:gd name="connsiteY2" fmla="*/ 5695950 h 8401050"/>
              <a:gd name="connsiteX3" fmla="*/ 190513 w 2228863"/>
              <a:gd name="connsiteY3" fmla="*/ 8401050 h 840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63" h="8401050">
                <a:moveTo>
                  <a:pt x="2228863" y="0"/>
                </a:moveTo>
                <a:cubicBezTo>
                  <a:pt x="1117613" y="96837"/>
                  <a:pt x="6363" y="193675"/>
                  <a:pt x="13" y="1143000"/>
                </a:cubicBezTo>
                <a:cubicBezTo>
                  <a:pt x="-6337" y="2092325"/>
                  <a:pt x="2159013" y="4486275"/>
                  <a:pt x="2190763" y="5695950"/>
                </a:cubicBezTo>
                <a:cubicBezTo>
                  <a:pt x="2222513" y="6905625"/>
                  <a:pt x="558813" y="7947025"/>
                  <a:pt x="190513" y="8401050"/>
                </a:cubicBezTo>
              </a:path>
            </a:pathLst>
          </a:custGeom>
          <a:noFill/>
          <a:ln w="847725">
            <a:solidFill>
              <a:srgbClr val="D8F3D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5D514D0-02B4-1494-3115-4C0D8DEBCCF6}"/>
              </a:ext>
            </a:extLst>
          </p:cNvPr>
          <p:cNvSpPr txBox="1"/>
          <p:nvPr/>
        </p:nvSpPr>
        <p:spPr>
          <a:xfrm>
            <a:off x="4173623" y="143817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52B788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72FB183-2CA6-5464-6BEE-079D121B8468}"/>
              </a:ext>
            </a:extLst>
          </p:cNvPr>
          <p:cNvSpPr txBox="1"/>
          <p:nvPr/>
        </p:nvSpPr>
        <p:spPr>
          <a:xfrm>
            <a:off x="2046593" y="1861588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81C15"/>
                </a:solidFill>
                <a:latin typeface="Futura BT" panose="020B0502020204020303" pitchFamily="34" charset="0"/>
              </a:rPr>
              <a:t>Item 01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235E3AA-48BB-A117-6F0C-069413206AE4}"/>
              </a:ext>
            </a:extLst>
          </p:cNvPr>
          <p:cNvSpPr txBox="1"/>
          <p:nvPr/>
        </p:nvSpPr>
        <p:spPr>
          <a:xfrm>
            <a:off x="2398917" y="3574370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D8F3DC"/>
                </a:solidFill>
                <a:latin typeface="Futura BT" panose="020B0502020204020303" pitchFamily="34" charset="0"/>
              </a:rPr>
              <a:t>Item 02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BD36E3A-E160-DDB3-FECF-14C188DF4B97}"/>
              </a:ext>
            </a:extLst>
          </p:cNvPr>
          <p:cNvSpPr txBox="1"/>
          <p:nvPr/>
        </p:nvSpPr>
        <p:spPr>
          <a:xfrm>
            <a:off x="2742716" y="5298980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81C15"/>
                </a:solidFill>
                <a:latin typeface="Futura BT" panose="020B0502020204020303" pitchFamily="34" charset="0"/>
              </a:rPr>
              <a:t>Item 03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B6C7246-94BB-480F-967C-9C65C4C53E35}"/>
              </a:ext>
            </a:extLst>
          </p:cNvPr>
          <p:cNvSpPr txBox="1"/>
          <p:nvPr/>
        </p:nvSpPr>
        <p:spPr>
          <a:xfrm>
            <a:off x="6289226" y="1861588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D8F3DC"/>
                </a:solidFill>
                <a:latin typeface="Futura BT" panose="020B0502020204020303" pitchFamily="34" charset="0"/>
              </a:rPr>
              <a:t>Item 04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430BBF0-5D67-0271-2E54-F4ABDE457DBD}"/>
              </a:ext>
            </a:extLst>
          </p:cNvPr>
          <p:cNvSpPr txBox="1"/>
          <p:nvPr/>
        </p:nvSpPr>
        <p:spPr>
          <a:xfrm>
            <a:off x="6873951" y="3574370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81C15"/>
                </a:solidFill>
                <a:latin typeface="Futura BT" panose="020B0502020204020303" pitchFamily="34" charset="0"/>
              </a:rPr>
              <a:t>Item 05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0C8A6A1-1908-9F1D-A5D5-AF852430FB83}"/>
              </a:ext>
            </a:extLst>
          </p:cNvPr>
          <p:cNvSpPr txBox="1"/>
          <p:nvPr/>
        </p:nvSpPr>
        <p:spPr>
          <a:xfrm>
            <a:off x="6065589" y="5295691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D8F3DC"/>
                </a:solidFill>
                <a:latin typeface="Futura BT" panose="020B0502020204020303" pitchFamily="34" charset="0"/>
              </a:rPr>
              <a:t>Item 06</a:t>
            </a:r>
          </a:p>
        </p:txBody>
      </p:sp>
    </p:spTree>
    <p:extLst>
      <p:ext uri="{BB962C8B-B14F-4D97-AF65-F5344CB8AC3E}">
        <p14:creationId xmlns:p14="http://schemas.microsoft.com/office/powerpoint/2010/main" val="365464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12" grpId="0" animBg="1"/>
      <p:bldP spid="13" grpId="0" animBg="1"/>
      <p:bldP spid="4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pequeno, luz, azul&#10;&#10;Descrição gerada automaticamente">
            <a:extLst>
              <a:ext uri="{FF2B5EF4-FFF2-40B4-BE49-F238E27FC236}">
                <a16:creationId xmlns:a16="http://schemas.microsoft.com/office/drawing/2014/main" id="{CEA86B91-6428-740F-B26A-627DA981D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7CC82BB-9029-A077-54C4-A927E546D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C15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BCC779E-D76F-7C21-45FC-82EB17D0C5ED}"/>
              </a:ext>
            </a:extLst>
          </p:cNvPr>
          <p:cNvSpPr txBox="1"/>
          <p:nvPr/>
        </p:nvSpPr>
        <p:spPr>
          <a:xfrm>
            <a:off x="4897523" y="2189773"/>
            <a:ext cx="559800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ln w="57150">
                  <a:noFill/>
                </a:ln>
                <a:solidFill>
                  <a:srgbClr val="52B7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A120A68-2997-E276-2FFA-B86CFC983E44}"/>
              </a:ext>
            </a:extLst>
          </p:cNvPr>
          <p:cNvSpPr txBox="1"/>
          <p:nvPr/>
        </p:nvSpPr>
        <p:spPr>
          <a:xfrm>
            <a:off x="7521292" y="3829050"/>
            <a:ext cx="28793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95D5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T" panose="020B0502020204020303" pitchFamily="34" charset="0"/>
              </a:rPr>
              <a:t>do item 01</a:t>
            </a:r>
          </a:p>
        </p:txBody>
      </p:sp>
    </p:spTree>
    <p:extLst>
      <p:ext uri="{BB962C8B-B14F-4D97-AF65-F5344CB8AC3E}">
        <p14:creationId xmlns:p14="http://schemas.microsoft.com/office/powerpoint/2010/main" val="277539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8F3DC"/>
            </a:gs>
            <a:gs pos="74000">
              <a:srgbClr val="95D5B2"/>
            </a:gs>
            <a:gs pos="83000">
              <a:srgbClr val="52B788"/>
            </a:gs>
            <a:gs pos="100000">
              <a:srgbClr val="1B433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m de DNA PNG HD - PNG All">
            <a:extLst>
              <a:ext uri="{FF2B5EF4-FFF2-40B4-BE49-F238E27FC236}">
                <a16:creationId xmlns:a16="http://schemas.microsoft.com/office/drawing/2014/main" id="{DBD9EA05-74DF-8CD7-9633-980EE46B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193">
            <a:off x="4444181" y="-88491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885289C-2AE8-C82E-82F6-26BBF4B1538A}"/>
              </a:ext>
            </a:extLst>
          </p:cNvPr>
          <p:cNvSpPr txBox="1"/>
          <p:nvPr/>
        </p:nvSpPr>
        <p:spPr>
          <a:xfrm>
            <a:off x="486393" y="293600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EF675A-BCAB-C350-141B-3949A8A43A82}"/>
              </a:ext>
            </a:extLst>
          </p:cNvPr>
          <p:cNvSpPr txBox="1"/>
          <p:nvPr/>
        </p:nvSpPr>
        <p:spPr>
          <a:xfrm>
            <a:off x="486393" y="1262798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52B788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6" name="Picture 2" descr="Free Laboratory Care photo and picture">
            <a:extLst>
              <a:ext uri="{FF2B5EF4-FFF2-40B4-BE49-F238E27FC236}">
                <a16:creationId xmlns:a16="http://schemas.microsoft.com/office/drawing/2014/main" id="{D038E48F-25D4-2C49-D27E-3411DC60A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32515"/>
          <a:stretch/>
        </p:blipFill>
        <p:spPr bwMode="auto">
          <a:xfrm>
            <a:off x="678651" y="2381738"/>
            <a:ext cx="3564000" cy="3424955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E42CB2A-7611-A93B-A118-BEC28EDC9B6B}"/>
              </a:ext>
            </a:extLst>
          </p:cNvPr>
          <p:cNvSpPr txBox="1"/>
          <p:nvPr/>
        </p:nvSpPr>
        <p:spPr>
          <a:xfrm>
            <a:off x="1675019" y="5833026"/>
            <a:ext cx="157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D8F3DC"/>
                </a:solidFill>
                <a:latin typeface="Futura BT" panose="020B0502020204020303" pitchFamily="34" charset="0"/>
              </a:rPr>
              <a:t>NOME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63F4A5C-76AF-1654-B991-0D69AAF2BEA1}"/>
              </a:ext>
            </a:extLst>
          </p:cNvPr>
          <p:cNvSpPr txBox="1"/>
          <p:nvPr/>
        </p:nvSpPr>
        <p:spPr>
          <a:xfrm>
            <a:off x="4649682" y="3217052"/>
            <a:ext cx="356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</a:t>
            </a:r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</a:t>
            </a:r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9" name="Hexágono 8">
            <a:extLst>
              <a:ext uri="{FF2B5EF4-FFF2-40B4-BE49-F238E27FC236}">
                <a16:creationId xmlns:a16="http://schemas.microsoft.com/office/drawing/2014/main" id="{6A4269F0-8BD6-1560-8993-50EAC95D09BA}"/>
              </a:ext>
            </a:extLst>
          </p:cNvPr>
          <p:cNvSpPr/>
          <p:nvPr/>
        </p:nvSpPr>
        <p:spPr>
          <a:xfrm rot="20694276">
            <a:off x="10230769" y="-237342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Hexágono 9">
            <a:extLst>
              <a:ext uri="{FF2B5EF4-FFF2-40B4-BE49-F238E27FC236}">
                <a16:creationId xmlns:a16="http://schemas.microsoft.com/office/drawing/2014/main" id="{66F63036-3C13-85A3-0DF3-63EE521EBA23}"/>
              </a:ext>
            </a:extLst>
          </p:cNvPr>
          <p:cNvSpPr/>
          <p:nvPr/>
        </p:nvSpPr>
        <p:spPr>
          <a:xfrm rot="20694276">
            <a:off x="11767515" y="340946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Hexágono 10">
            <a:extLst>
              <a:ext uri="{FF2B5EF4-FFF2-40B4-BE49-F238E27FC236}">
                <a16:creationId xmlns:a16="http://schemas.microsoft.com/office/drawing/2014/main" id="{50370C6A-3E4E-38FC-EC16-6095CECDC584}"/>
              </a:ext>
            </a:extLst>
          </p:cNvPr>
          <p:cNvSpPr/>
          <p:nvPr/>
        </p:nvSpPr>
        <p:spPr>
          <a:xfrm rot="20694276">
            <a:off x="11087340" y="691166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86455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m de DNA PNG HD - PNG All">
            <a:extLst>
              <a:ext uri="{FF2B5EF4-FFF2-40B4-BE49-F238E27FC236}">
                <a16:creationId xmlns:a16="http://schemas.microsoft.com/office/drawing/2014/main" id="{044E761E-F53D-995B-2489-7704AAB32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148">
            <a:off x="3502577" y="-249698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Laboratory Care photo and picture">
            <a:extLst>
              <a:ext uri="{FF2B5EF4-FFF2-40B4-BE49-F238E27FC236}">
                <a16:creationId xmlns:a16="http://schemas.microsoft.com/office/drawing/2014/main" id="{F7938F4E-A89D-D6B8-96BB-52E89F8D6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r="32515"/>
          <a:stretch/>
        </p:blipFill>
        <p:spPr bwMode="auto">
          <a:xfrm>
            <a:off x="0" y="0"/>
            <a:ext cx="4629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Forma&#10;&#10;Descrição gerada automaticamente com confiança baixa">
            <a:extLst>
              <a:ext uri="{FF2B5EF4-FFF2-40B4-BE49-F238E27FC236}">
                <a16:creationId xmlns:a16="http://schemas.microsoft.com/office/drawing/2014/main" id="{371391DF-9322-2C75-6385-6E73A8CB5D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5447">
            <a:off x="-1832312" y="303911"/>
            <a:ext cx="6250181" cy="6250181"/>
          </a:xfrm>
          <a:prstGeom prst="rect">
            <a:avLst/>
          </a:prstGeom>
        </p:spPr>
      </p:pic>
      <p:sp>
        <p:nvSpPr>
          <p:cNvPr id="4" name="Triângulo isósceles 3">
            <a:extLst>
              <a:ext uri="{FF2B5EF4-FFF2-40B4-BE49-F238E27FC236}">
                <a16:creationId xmlns:a16="http://schemas.microsoft.com/office/drawing/2014/main" id="{7548DDC6-5FE2-902C-6143-C5AEB1379E31}"/>
              </a:ext>
            </a:extLst>
          </p:cNvPr>
          <p:cNvSpPr/>
          <p:nvPr/>
        </p:nvSpPr>
        <p:spPr>
          <a:xfrm rot="14168963">
            <a:off x="3408932" y="1103168"/>
            <a:ext cx="1771650" cy="3580407"/>
          </a:xfrm>
          <a:prstGeom prst="triangle">
            <a:avLst/>
          </a:prstGeom>
          <a:solidFill>
            <a:srgbClr val="D8F3DC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2" name="Picture 4" descr="Cell Png posted by Zoey Mercado">
            <a:extLst>
              <a:ext uri="{FF2B5EF4-FFF2-40B4-BE49-F238E27FC236}">
                <a16:creationId xmlns:a16="http://schemas.microsoft.com/office/drawing/2014/main" id="{7D91C89F-F385-7978-0ECA-53B865D76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070" y="103798"/>
            <a:ext cx="4305304" cy="32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1571992-EE6F-83E8-7EE5-41F4ADBE55FE}"/>
              </a:ext>
            </a:extLst>
          </p:cNvPr>
          <p:cNvSpPr txBox="1"/>
          <p:nvPr/>
        </p:nvSpPr>
        <p:spPr>
          <a:xfrm>
            <a:off x="775587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52B788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323CD2D-C906-04BC-1B14-69369B57E923}"/>
              </a:ext>
            </a:extLst>
          </p:cNvPr>
          <p:cNvSpPr txBox="1"/>
          <p:nvPr/>
        </p:nvSpPr>
        <p:spPr>
          <a:xfrm>
            <a:off x="9407524" y="1283197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95D5B2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3A4ED6-66B6-ED00-5DE6-AA1A10E80B4D}"/>
              </a:ext>
            </a:extLst>
          </p:cNvPr>
          <p:cNvSpPr txBox="1"/>
          <p:nvPr/>
        </p:nvSpPr>
        <p:spPr>
          <a:xfrm>
            <a:off x="5319614" y="3752621"/>
            <a:ext cx="63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3600" b="1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</a:t>
            </a:r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 </a:t>
            </a:r>
            <a:r>
              <a:rPr lang="pt-BR" sz="3600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as palavras </a:t>
            </a:r>
            <a:r>
              <a:rPr lang="pt-BR" sz="3600" b="1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importantes</a:t>
            </a:r>
            <a:r>
              <a:rPr lang="pt-BR" sz="3600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2" name="Hexágono 1">
            <a:extLst>
              <a:ext uri="{FF2B5EF4-FFF2-40B4-BE49-F238E27FC236}">
                <a16:creationId xmlns:a16="http://schemas.microsoft.com/office/drawing/2014/main" id="{9EAF8B0C-8AD7-E1EE-2C3C-85FE9D32295F}"/>
              </a:ext>
            </a:extLst>
          </p:cNvPr>
          <p:cNvSpPr/>
          <p:nvPr/>
        </p:nvSpPr>
        <p:spPr>
          <a:xfrm rot="20694276">
            <a:off x="4992948" y="6251690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40EA31DB-BF29-685C-D131-8C83429D49EC}"/>
              </a:ext>
            </a:extLst>
          </p:cNvPr>
          <p:cNvSpPr/>
          <p:nvPr/>
        </p:nvSpPr>
        <p:spPr>
          <a:xfrm rot="878574">
            <a:off x="6689050" y="6230685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Hexágono 9">
            <a:extLst>
              <a:ext uri="{FF2B5EF4-FFF2-40B4-BE49-F238E27FC236}">
                <a16:creationId xmlns:a16="http://schemas.microsoft.com/office/drawing/2014/main" id="{2B9AB6E4-42B5-1174-2D05-096D51653EF4}"/>
              </a:ext>
            </a:extLst>
          </p:cNvPr>
          <p:cNvSpPr/>
          <p:nvPr/>
        </p:nvSpPr>
        <p:spPr>
          <a:xfrm rot="18426374">
            <a:off x="6416296" y="5987015"/>
            <a:ext cx="1148479" cy="1030582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246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m de DNA PNG HD - PNG All">
            <a:extLst>
              <a:ext uri="{FF2B5EF4-FFF2-40B4-BE49-F238E27FC236}">
                <a16:creationId xmlns:a16="http://schemas.microsoft.com/office/drawing/2014/main" id="{F055A70A-337E-A7FA-E36E-4E7F4838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949">
            <a:off x="6946355" y="0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B5CE0D7-7A5D-D695-6ADE-8EF4BC9A2922}"/>
              </a:ext>
            </a:extLst>
          </p:cNvPr>
          <p:cNvSpPr txBox="1"/>
          <p:nvPr/>
        </p:nvSpPr>
        <p:spPr>
          <a:xfrm>
            <a:off x="38352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52B788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0EED6C-4E61-353D-4A9A-324FDBD5B2E8}"/>
              </a:ext>
            </a:extLst>
          </p:cNvPr>
          <p:cNvSpPr txBox="1"/>
          <p:nvPr/>
        </p:nvSpPr>
        <p:spPr>
          <a:xfrm>
            <a:off x="383523" y="1247839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95D5B2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7D287B4-794A-BD9B-1BFD-40F8C786570C}"/>
              </a:ext>
            </a:extLst>
          </p:cNvPr>
          <p:cNvSpPr/>
          <p:nvPr/>
        </p:nvSpPr>
        <p:spPr>
          <a:xfrm>
            <a:off x="1277781" y="2492198"/>
            <a:ext cx="1080000" cy="1080000"/>
          </a:xfrm>
          <a:prstGeom prst="ellipse">
            <a:avLst/>
          </a:prstGeom>
          <a:solidFill>
            <a:srgbClr val="95D5B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FC5EAD1-3043-C2B6-3A46-F440E3045457}"/>
              </a:ext>
            </a:extLst>
          </p:cNvPr>
          <p:cNvSpPr/>
          <p:nvPr/>
        </p:nvSpPr>
        <p:spPr>
          <a:xfrm>
            <a:off x="1277781" y="4530161"/>
            <a:ext cx="1080000" cy="1080000"/>
          </a:xfrm>
          <a:prstGeom prst="ellipse">
            <a:avLst/>
          </a:prstGeom>
          <a:solidFill>
            <a:srgbClr val="1B433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20656B2-DD1E-D56F-7E3E-B67BA6EBA2F9}"/>
              </a:ext>
            </a:extLst>
          </p:cNvPr>
          <p:cNvSpPr/>
          <p:nvPr/>
        </p:nvSpPr>
        <p:spPr>
          <a:xfrm>
            <a:off x="6566333" y="2381464"/>
            <a:ext cx="1080000" cy="1080000"/>
          </a:xfrm>
          <a:prstGeom prst="ellipse">
            <a:avLst/>
          </a:prstGeom>
          <a:solidFill>
            <a:srgbClr val="D8F3D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05CC6EB2-2154-7542-7B7C-3C9CC649C3E8}"/>
              </a:ext>
            </a:extLst>
          </p:cNvPr>
          <p:cNvSpPr/>
          <p:nvPr/>
        </p:nvSpPr>
        <p:spPr>
          <a:xfrm>
            <a:off x="6566333" y="4613175"/>
            <a:ext cx="1080000" cy="1080000"/>
          </a:xfrm>
          <a:prstGeom prst="ellipse">
            <a:avLst/>
          </a:prstGeom>
          <a:solidFill>
            <a:srgbClr val="95D5B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9F5F814-7391-AFC2-FBA0-A1760C9F9457}"/>
              </a:ext>
            </a:extLst>
          </p:cNvPr>
          <p:cNvSpPr txBox="1"/>
          <p:nvPr/>
        </p:nvSpPr>
        <p:spPr>
          <a:xfrm>
            <a:off x="2488854" y="2304224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681164-3550-7BDC-D96C-57A95CBD43B6}"/>
              </a:ext>
            </a:extLst>
          </p:cNvPr>
          <p:cNvSpPr txBox="1"/>
          <p:nvPr/>
        </p:nvSpPr>
        <p:spPr>
          <a:xfrm>
            <a:off x="2488854" y="2924191"/>
            <a:ext cx="340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B5DA096-7E07-D0A4-003D-18990F850C3E}"/>
              </a:ext>
            </a:extLst>
          </p:cNvPr>
          <p:cNvSpPr txBox="1"/>
          <p:nvPr/>
        </p:nvSpPr>
        <p:spPr>
          <a:xfrm>
            <a:off x="2488854" y="4456681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357863-ECBE-D918-8A36-55F6051D5C15}"/>
              </a:ext>
            </a:extLst>
          </p:cNvPr>
          <p:cNvSpPr txBox="1"/>
          <p:nvPr/>
        </p:nvSpPr>
        <p:spPr>
          <a:xfrm>
            <a:off x="2488854" y="5076648"/>
            <a:ext cx="340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F34064-75DA-360E-F69B-F0E7932F2116}"/>
              </a:ext>
            </a:extLst>
          </p:cNvPr>
          <p:cNvSpPr txBox="1"/>
          <p:nvPr/>
        </p:nvSpPr>
        <p:spPr>
          <a:xfrm>
            <a:off x="7750138" y="2321696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32CA09E-B5BB-25F9-C6A7-1A3622B3D9DE}"/>
              </a:ext>
            </a:extLst>
          </p:cNvPr>
          <p:cNvSpPr txBox="1"/>
          <p:nvPr/>
        </p:nvSpPr>
        <p:spPr>
          <a:xfrm>
            <a:off x="7750138" y="2941663"/>
            <a:ext cx="340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66E77FE-6FAE-EFC3-5C0C-AA4F90E714F1}"/>
              </a:ext>
            </a:extLst>
          </p:cNvPr>
          <p:cNvSpPr txBox="1"/>
          <p:nvPr/>
        </p:nvSpPr>
        <p:spPr>
          <a:xfrm>
            <a:off x="7747750" y="4531547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412294B-B951-4AB6-0FD1-0567483C4820}"/>
              </a:ext>
            </a:extLst>
          </p:cNvPr>
          <p:cNvSpPr txBox="1"/>
          <p:nvPr/>
        </p:nvSpPr>
        <p:spPr>
          <a:xfrm>
            <a:off x="7747750" y="5151514"/>
            <a:ext cx="340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9745B58-7309-F4EC-3B5C-EE38B94FEF7E}"/>
              </a:ext>
            </a:extLst>
          </p:cNvPr>
          <p:cNvSpPr txBox="1"/>
          <p:nvPr/>
        </p:nvSpPr>
        <p:spPr>
          <a:xfrm>
            <a:off x="1553609" y="2432033"/>
            <a:ext cx="5469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E64763C-3C84-2053-4374-4AEE27E5FEE8}"/>
              </a:ext>
            </a:extLst>
          </p:cNvPr>
          <p:cNvSpPr txBox="1"/>
          <p:nvPr/>
        </p:nvSpPr>
        <p:spPr>
          <a:xfrm>
            <a:off x="1477826" y="4456681"/>
            <a:ext cx="7296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ln w="57150">
                  <a:noFill/>
                </a:ln>
                <a:solidFill>
                  <a:srgbClr val="95D5B2"/>
                </a:solidFill>
                <a:latin typeface="Montserrat" pitchFamily="2" charset="0"/>
              </a:rPr>
              <a:t>2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91ACFAF-F644-76E4-284E-4C637A3F5CE8}"/>
              </a:ext>
            </a:extLst>
          </p:cNvPr>
          <p:cNvSpPr txBox="1"/>
          <p:nvPr/>
        </p:nvSpPr>
        <p:spPr>
          <a:xfrm>
            <a:off x="6761621" y="2331340"/>
            <a:ext cx="731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3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9BCBF56-5420-7DC1-BAAC-7AA1C0989EFE}"/>
              </a:ext>
            </a:extLst>
          </p:cNvPr>
          <p:cNvSpPr txBox="1"/>
          <p:nvPr/>
        </p:nvSpPr>
        <p:spPr>
          <a:xfrm>
            <a:off x="6717828" y="4551349"/>
            <a:ext cx="8210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4</a:t>
            </a:r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2EFBBD28-59FA-92C8-9649-61BAE6AA921A}"/>
              </a:ext>
            </a:extLst>
          </p:cNvPr>
          <p:cNvSpPr/>
          <p:nvPr/>
        </p:nvSpPr>
        <p:spPr>
          <a:xfrm rot="20694276">
            <a:off x="7065299" y="-266051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Hexágono 22">
            <a:extLst>
              <a:ext uri="{FF2B5EF4-FFF2-40B4-BE49-F238E27FC236}">
                <a16:creationId xmlns:a16="http://schemas.microsoft.com/office/drawing/2014/main" id="{63F73893-2599-0A1B-C02E-65631D9C4F20}"/>
              </a:ext>
            </a:extLst>
          </p:cNvPr>
          <p:cNvSpPr/>
          <p:nvPr/>
        </p:nvSpPr>
        <p:spPr>
          <a:xfrm rot="20694276">
            <a:off x="8602045" y="312237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Hexágono 23">
            <a:extLst>
              <a:ext uri="{FF2B5EF4-FFF2-40B4-BE49-F238E27FC236}">
                <a16:creationId xmlns:a16="http://schemas.microsoft.com/office/drawing/2014/main" id="{AB8B1E8C-397F-FF32-74D7-170863D4A698}"/>
              </a:ext>
            </a:extLst>
          </p:cNvPr>
          <p:cNvSpPr/>
          <p:nvPr/>
        </p:nvSpPr>
        <p:spPr>
          <a:xfrm rot="20694276">
            <a:off x="7921870" y="662457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125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m de DNA PNG HD - PNG All">
            <a:extLst>
              <a:ext uri="{FF2B5EF4-FFF2-40B4-BE49-F238E27FC236}">
                <a16:creationId xmlns:a16="http://schemas.microsoft.com/office/drawing/2014/main" id="{E106C56D-7025-4BDE-21D8-2811A4D4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5436">
            <a:off x="-2486586" y="-316442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417C1401-0100-B54D-278C-7873477B0777}"/>
              </a:ext>
            </a:extLst>
          </p:cNvPr>
          <p:cNvSpPr txBox="1"/>
          <p:nvPr/>
        </p:nvSpPr>
        <p:spPr>
          <a:xfrm>
            <a:off x="775587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52B788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3259CFF-4EFE-D9B5-9967-FF92A1D69443}"/>
              </a:ext>
            </a:extLst>
          </p:cNvPr>
          <p:cNvSpPr txBox="1"/>
          <p:nvPr/>
        </p:nvSpPr>
        <p:spPr>
          <a:xfrm>
            <a:off x="9407524" y="1283197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95D5B2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1026" name="Picture 2" descr="Free Blood Sample photo and picture">
            <a:extLst>
              <a:ext uri="{FF2B5EF4-FFF2-40B4-BE49-F238E27FC236}">
                <a16:creationId xmlns:a16="http://schemas.microsoft.com/office/drawing/2014/main" id="{534D9387-4316-14BC-A72D-19B4970F3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r="14194"/>
          <a:stretch/>
        </p:blipFill>
        <p:spPr bwMode="auto">
          <a:xfrm>
            <a:off x="654953" y="1283197"/>
            <a:ext cx="4891480" cy="4805363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C8313B1E-F454-4A93-120E-738EE2B1C125}"/>
              </a:ext>
            </a:extLst>
          </p:cNvPr>
          <p:cNvSpPr txBox="1"/>
          <p:nvPr/>
        </p:nvSpPr>
        <p:spPr>
          <a:xfrm>
            <a:off x="5262464" y="2848157"/>
            <a:ext cx="63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3600" b="1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</a:t>
            </a:r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 </a:t>
            </a:r>
            <a:r>
              <a:rPr lang="pt-BR" sz="3600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as palavras </a:t>
            </a:r>
            <a:r>
              <a:rPr lang="pt-BR" sz="3600" b="1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importantes</a:t>
            </a:r>
            <a:r>
              <a:rPr lang="pt-BR" sz="3600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27" name="Hexágono 26">
            <a:extLst>
              <a:ext uri="{FF2B5EF4-FFF2-40B4-BE49-F238E27FC236}">
                <a16:creationId xmlns:a16="http://schemas.microsoft.com/office/drawing/2014/main" id="{3E601E5D-AFAA-108F-C792-EEF3EAA97147}"/>
              </a:ext>
            </a:extLst>
          </p:cNvPr>
          <p:cNvSpPr/>
          <p:nvPr/>
        </p:nvSpPr>
        <p:spPr>
          <a:xfrm rot="20694276">
            <a:off x="6215778" y="5621629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Hexágono 27">
            <a:extLst>
              <a:ext uri="{FF2B5EF4-FFF2-40B4-BE49-F238E27FC236}">
                <a16:creationId xmlns:a16="http://schemas.microsoft.com/office/drawing/2014/main" id="{2E7AF072-4C69-DF1E-4552-F529185E4423}"/>
              </a:ext>
            </a:extLst>
          </p:cNvPr>
          <p:cNvSpPr/>
          <p:nvPr/>
        </p:nvSpPr>
        <p:spPr>
          <a:xfrm rot="20694276">
            <a:off x="7752524" y="6199917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Hexágono 28">
            <a:extLst>
              <a:ext uri="{FF2B5EF4-FFF2-40B4-BE49-F238E27FC236}">
                <a16:creationId xmlns:a16="http://schemas.microsoft.com/office/drawing/2014/main" id="{E7AB9CE8-8CCA-1942-37CF-B3480EC5F1B7}"/>
              </a:ext>
            </a:extLst>
          </p:cNvPr>
          <p:cNvSpPr/>
          <p:nvPr/>
        </p:nvSpPr>
        <p:spPr>
          <a:xfrm rot="20694276">
            <a:off x="7072349" y="6550137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30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m de DNA PNG HD - PNG All">
            <a:extLst>
              <a:ext uri="{FF2B5EF4-FFF2-40B4-BE49-F238E27FC236}">
                <a16:creationId xmlns:a16="http://schemas.microsoft.com/office/drawing/2014/main" id="{F055A70A-337E-A7FA-E36E-4E7F4838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949">
            <a:off x="6946355" y="0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B5CE0D7-7A5D-D695-6ADE-8EF4BC9A2922}"/>
              </a:ext>
            </a:extLst>
          </p:cNvPr>
          <p:cNvSpPr txBox="1"/>
          <p:nvPr/>
        </p:nvSpPr>
        <p:spPr>
          <a:xfrm>
            <a:off x="38352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52B788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0EED6C-4E61-353D-4A9A-324FDBD5B2E8}"/>
              </a:ext>
            </a:extLst>
          </p:cNvPr>
          <p:cNvSpPr txBox="1"/>
          <p:nvPr/>
        </p:nvSpPr>
        <p:spPr>
          <a:xfrm>
            <a:off x="383523" y="1247839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95D5B2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7D287B4-794A-BD9B-1BFD-40F8C786570C}"/>
              </a:ext>
            </a:extLst>
          </p:cNvPr>
          <p:cNvSpPr/>
          <p:nvPr/>
        </p:nvSpPr>
        <p:spPr>
          <a:xfrm>
            <a:off x="1277781" y="2492198"/>
            <a:ext cx="1080000" cy="1080000"/>
          </a:xfrm>
          <a:prstGeom prst="ellipse">
            <a:avLst/>
          </a:prstGeom>
          <a:solidFill>
            <a:srgbClr val="95D5B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FC5EAD1-3043-C2B6-3A46-F440E3045457}"/>
              </a:ext>
            </a:extLst>
          </p:cNvPr>
          <p:cNvSpPr/>
          <p:nvPr/>
        </p:nvSpPr>
        <p:spPr>
          <a:xfrm>
            <a:off x="4814533" y="2432033"/>
            <a:ext cx="1080000" cy="1080000"/>
          </a:xfrm>
          <a:prstGeom prst="ellipse">
            <a:avLst/>
          </a:prstGeom>
          <a:solidFill>
            <a:srgbClr val="1B433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20656B2-DD1E-D56F-7E3E-B67BA6EBA2F9}"/>
              </a:ext>
            </a:extLst>
          </p:cNvPr>
          <p:cNvSpPr/>
          <p:nvPr/>
        </p:nvSpPr>
        <p:spPr>
          <a:xfrm>
            <a:off x="8198969" y="2492198"/>
            <a:ext cx="1080000" cy="1080000"/>
          </a:xfrm>
          <a:prstGeom prst="ellipse">
            <a:avLst/>
          </a:prstGeom>
          <a:solidFill>
            <a:srgbClr val="D8F3D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9F5F814-7391-AFC2-FBA0-A1760C9F9457}"/>
              </a:ext>
            </a:extLst>
          </p:cNvPr>
          <p:cNvSpPr txBox="1"/>
          <p:nvPr/>
        </p:nvSpPr>
        <p:spPr>
          <a:xfrm>
            <a:off x="1226253" y="3723949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681164-3550-7BDC-D96C-57A95CBD43B6}"/>
              </a:ext>
            </a:extLst>
          </p:cNvPr>
          <p:cNvSpPr txBox="1"/>
          <p:nvPr/>
        </p:nvSpPr>
        <p:spPr>
          <a:xfrm>
            <a:off x="1226253" y="4343916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B5DA096-7E07-D0A4-003D-18990F850C3E}"/>
              </a:ext>
            </a:extLst>
          </p:cNvPr>
          <p:cNvSpPr txBox="1"/>
          <p:nvPr/>
        </p:nvSpPr>
        <p:spPr>
          <a:xfrm>
            <a:off x="4777009" y="3720859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357863-ECBE-D918-8A36-55F6051D5C15}"/>
              </a:ext>
            </a:extLst>
          </p:cNvPr>
          <p:cNvSpPr txBox="1"/>
          <p:nvPr/>
        </p:nvSpPr>
        <p:spPr>
          <a:xfrm>
            <a:off x="4777009" y="4340826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F34064-75DA-360E-F69B-F0E7932F2116}"/>
              </a:ext>
            </a:extLst>
          </p:cNvPr>
          <p:cNvSpPr txBox="1"/>
          <p:nvPr/>
        </p:nvSpPr>
        <p:spPr>
          <a:xfrm>
            <a:off x="8154337" y="3676002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32CA09E-B5BB-25F9-C6A7-1A3622B3D9DE}"/>
              </a:ext>
            </a:extLst>
          </p:cNvPr>
          <p:cNvSpPr txBox="1"/>
          <p:nvPr/>
        </p:nvSpPr>
        <p:spPr>
          <a:xfrm>
            <a:off x="8154337" y="4295969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2EFBBD28-59FA-92C8-9649-61BAE6AA921A}"/>
              </a:ext>
            </a:extLst>
          </p:cNvPr>
          <p:cNvSpPr/>
          <p:nvPr/>
        </p:nvSpPr>
        <p:spPr>
          <a:xfrm rot="20694276">
            <a:off x="7065299" y="-266051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Hexágono 22">
            <a:extLst>
              <a:ext uri="{FF2B5EF4-FFF2-40B4-BE49-F238E27FC236}">
                <a16:creationId xmlns:a16="http://schemas.microsoft.com/office/drawing/2014/main" id="{63F73893-2599-0A1B-C02E-65631D9C4F20}"/>
              </a:ext>
            </a:extLst>
          </p:cNvPr>
          <p:cNvSpPr/>
          <p:nvPr/>
        </p:nvSpPr>
        <p:spPr>
          <a:xfrm rot="20694276">
            <a:off x="8602045" y="312237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Hexágono 23">
            <a:extLst>
              <a:ext uri="{FF2B5EF4-FFF2-40B4-BE49-F238E27FC236}">
                <a16:creationId xmlns:a16="http://schemas.microsoft.com/office/drawing/2014/main" id="{AB8B1E8C-397F-FF32-74D7-170863D4A698}"/>
              </a:ext>
            </a:extLst>
          </p:cNvPr>
          <p:cNvSpPr/>
          <p:nvPr/>
        </p:nvSpPr>
        <p:spPr>
          <a:xfrm rot="20694276">
            <a:off x="7921870" y="662457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A60714-2EBC-B565-5D1F-C6EA8A425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81" y="263724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C3C8436-E20C-5D9A-0155-3527AF808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02" y="258440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AFF44D6-CBA0-7FE3-9847-7D14D6E1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969" y="264565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xágono 1">
            <a:extLst>
              <a:ext uri="{FF2B5EF4-FFF2-40B4-BE49-F238E27FC236}">
                <a16:creationId xmlns:a16="http://schemas.microsoft.com/office/drawing/2014/main" id="{C348FA78-B010-57DF-9CE3-6420F870145A}"/>
              </a:ext>
            </a:extLst>
          </p:cNvPr>
          <p:cNvSpPr/>
          <p:nvPr/>
        </p:nvSpPr>
        <p:spPr>
          <a:xfrm rot="20694276">
            <a:off x="530407" y="5963360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Hexágono 24">
            <a:extLst>
              <a:ext uri="{FF2B5EF4-FFF2-40B4-BE49-F238E27FC236}">
                <a16:creationId xmlns:a16="http://schemas.microsoft.com/office/drawing/2014/main" id="{CCDAB8E2-32B7-1E45-C4A1-48E365D0B754}"/>
              </a:ext>
            </a:extLst>
          </p:cNvPr>
          <p:cNvSpPr/>
          <p:nvPr/>
        </p:nvSpPr>
        <p:spPr>
          <a:xfrm rot="20694276">
            <a:off x="1302231" y="5690906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Hexágono 25">
            <a:extLst>
              <a:ext uri="{FF2B5EF4-FFF2-40B4-BE49-F238E27FC236}">
                <a16:creationId xmlns:a16="http://schemas.microsoft.com/office/drawing/2014/main" id="{AE48DD66-C68E-633F-4A68-B67248042A98}"/>
              </a:ext>
            </a:extLst>
          </p:cNvPr>
          <p:cNvSpPr/>
          <p:nvPr/>
        </p:nvSpPr>
        <p:spPr>
          <a:xfrm rot="20694276">
            <a:off x="1952780" y="6103223"/>
            <a:ext cx="1042030" cy="935060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Hexágono 26">
            <a:extLst>
              <a:ext uri="{FF2B5EF4-FFF2-40B4-BE49-F238E27FC236}">
                <a16:creationId xmlns:a16="http://schemas.microsoft.com/office/drawing/2014/main" id="{26CB076D-0918-B6BE-D440-476B24B97DE3}"/>
              </a:ext>
            </a:extLst>
          </p:cNvPr>
          <p:cNvSpPr/>
          <p:nvPr/>
        </p:nvSpPr>
        <p:spPr>
          <a:xfrm rot="20694276">
            <a:off x="2481285" y="6126206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436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m de DNA PNG HD - PNG All">
            <a:extLst>
              <a:ext uri="{FF2B5EF4-FFF2-40B4-BE49-F238E27FC236}">
                <a16:creationId xmlns:a16="http://schemas.microsoft.com/office/drawing/2014/main" id="{E106C56D-7025-4BDE-21D8-2811A4D4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5436">
            <a:off x="-2486586" y="-316442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417C1401-0100-B54D-278C-7873477B0777}"/>
              </a:ext>
            </a:extLst>
          </p:cNvPr>
          <p:cNvSpPr txBox="1"/>
          <p:nvPr/>
        </p:nvSpPr>
        <p:spPr>
          <a:xfrm>
            <a:off x="775587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52B788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3259CFF-4EFE-D9B5-9967-FF92A1D69443}"/>
              </a:ext>
            </a:extLst>
          </p:cNvPr>
          <p:cNvSpPr txBox="1"/>
          <p:nvPr/>
        </p:nvSpPr>
        <p:spPr>
          <a:xfrm>
            <a:off x="9407524" y="1283197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95D5B2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27" name="Hexágono 26">
            <a:extLst>
              <a:ext uri="{FF2B5EF4-FFF2-40B4-BE49-F238E27FC236}">
                <a16:creationId xmlns:a16="http://schemas.microsoft.com/office/drawing/2014/main" id="{3E601E5D-AFAA-108F-C792-EEF3EAA97147}"/>
              </a:ext>
            </a:extLst>
          </p:cNvPr>
          <p:cNvSpPr/>
          <p:nvPr/>
        </p:nvSpPr>
        <p:spPr>
          <a:xfrm rot="20694276">
            <a:off x="11118283" y="4437101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Hexágono 27">
            <a:extLst>
              <a:ext uri="{FF2B5EF4-FFF2-40B4-BE49-F238E27FC236}">
                <a16:creationId xmlns:a16="http://schemas.microsoft.com/office/drawing/2014/main" id="{2E7AF072-4C69-DF1E-4552-F529185E4423}"/>
              </a:ext>
            </a:extLst>
          </p:cNvPr>
          <p:cNvSpPr/>
          <p:nvPr/>
        </p:nvSpPr>
        <p:spPr>
          <a:xfrm rot="20694276">
            <a:off x="11424260" y="3575255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Hexágono 28">
            <a:extLst>
              <a:ext uri="{FF2B5EF4-FFF2-40B4-BE49-F238E27FC236}">
                <a16:creationId xmlns:a16="http://schemas.microsoft.com/office/drawing/2014/main" id="{E7AB9CE8-8CCA-1942-37CF-B3480EC5F1B7}"/>
              </a:ext>
            </a:extLst>
          </p:cNvPr>
          <p:cNvSpPr/>
          <p:nvPr/>
        </p:nvSpPr>
        <p:spPr>
          <a:xfrm rot="20694276">
            <a:off x="10963069" y="4275968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6FDB4CFC-1A33-15F3-44EC-8CDB9A95E037}"/>
              </a:ext>
            </a:extLst>
          </p:cNvPr>
          <p:cNvSpPr/>
          <p:nvPr/>
        </p:nvSpPr>
        <p:spPr>
          <a:xfrm>
            <a:off x="5556000" y="2425716"/>
            <a:ext cx="1080000" cy="1080000"/>
          </a:xfrm>
          <a:prstGeom prst="ellipse">
            <a:avLst/>
          </a:prstGeom>
          <a:solidFill>
            <a:srgbClr val="95D5B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12428A3-91E5-1467-F9D1-D996E7A91AF5}"/>
              </a:ext>
            </a:extLst>
          </p:cNvPr>
          <p:cNvSpPr txBox="1"/>
          <p:nvPr/>
        </p:nvSpPr>
        <p:spPr>
          <a:xfrm>
            <a:off x="6769022" y="2174903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9100713-2002-2762-6D00-5EB25A1F08A5}"/>
              </a:ext>
            </a:extLst>
          </p:cNvPr>
          <p:cNvSpPr txBox="1"/>
          <p:nvPr/>
        </p:nvSpPr>
        <p:spPr>
          <a:xfrm>
            <a:off x="6769022" y="2794870"/>
            <a:ext cx="340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F2EDD95-00EA-D664-5F27-D7ACF595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00" y="257076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4FC36A47-098D-1855-9CCD-20402E8CFB3A}"/>
              </a:ext>
            </a:extLst>
          </p:cNvPr>
          <p:cNvSpPr/>
          <p:nvPr/>
        </p:nvSpPr>
        <p:spPr>
          <a:xfrm>
            <a:off x="5530679" y="4365091"/>
            <a:ext cx="1080000" cy="1080000"/>
          </a:xfrm>
          <a:prstGeom prst="ellipse">
            <a:avLst/>
          </a:prstGeom>
          <a:solidFill>
            <a:srgbClr val="1B433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30DCE2F-41F2-AF49-FB01-B17980C83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48" y="451746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DC32E2E-E95E-6A33-DC2C-45945B956C2D}"/>
              </a:ext>
            </a:extLst>
          </p:cNvPr>
          <p:cNvSpPr txBox="1"/>
          <p:nvPr/>
        </p:nvSpPr>
        <p:spPr>
          <a:xfrm>
            <a:off x="6769022" y="4063355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0F1389C-D3A0-B254-2117-A4D1FB477ED8}"/>
              </a:ext>
            </a:extLst>
          </p:cNvPr>
          <p:cNvSpPr txBox="1"/>
          <p:nvPr/>
        </p:nvSpPr>
        <p:spPr>
          <a:xfrm>
            <a:off x="6769022" y="4683322"/>
            <a:ext cx="340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0" name="Hexágono 9">
            <a:extLst>
              <a:ext uri="{FF2B5EF4-FFF2-40B4-BE49-F238E27FC236}">
                <a16:creationId xmlns:a16="http://schemas.microsoft.com/office/drawing/2014/main" id="{80663AA2-F894-2623-9F91-5118706F8F2A}"/>
              </a:ext>
            </a:extLst>
          </p:cNvPr>
          <p:cNvSpPr/>
          <p:nvPr/>
        </p:nvSpPr>
        <p:spPr>
          <a:xfrm rot="20694276">
            <a:off x="-640878" y="5248864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Hexágono 10">
            <a:extLst>
              <a:ext uri="{FF2B5EF4-FFF2-40B4-BE49-F238E27FC236}">
                <a16:creationId xmlns:a16="http://schemas.microsoft.com/office/drawing/2014/main" id="{6728ED51-9B40-02A5-F7CD-63E072004141}"/>
              </a:ext>
            </a:extLst>
          </p:cNvPr>
          <p:cNvSpPr/>
          <p:nvPr/>
        </p:nvSpPr>
        <p:spPr>
          <a:xfrm rot="20694276">
            <a:off x="130946" y="4976410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Hexágono 11">
            <a:extLst>
              <a:ext uri="{FF2B5EF4-FFF2-40B4-BE49-F238E27FC236}">
                <a16:creationId xmlns:a16="http://schemas.microsoft.com/office/drawing/2014/main" id="{332752AC-2243-02DC-0A1F-589BF73C815B}"/>
              </a:ext>
            </a:extLst>
          </p:cNvPr>
          <p:cNvSpPr/>
          <p:nvPr/>
        </p:nvSpPr>
        <p:spPr>
          <a:xfrm rot="20694276">
            <a:off x="781495" y="5388727"/>
            <a:ext cx="1042030" cy="935060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Hexágono 12">
            <a:extLst>
              <a:ext uri="{FF2B5EF4-FFF2-40B4-BE49-F238E27FC236}">
                <a16:creationId xmlns:a16="http://schemas.microsoft.com/office/drawing/2014/main" id="{144CA169-47D4-25DE-6C3D-AAACEDC00070}"/>
              </a:ext>
            </a:extLst>
          </p:cNvPr>
          <p:cNvSpPr/>
          <p:nvPr/>
        </p:nvSpPr>
        <p:spPr>
          <a:xfrm rot="20694276">
            <a:off x="1310000" y="5411710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506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" grpId="0" animBg="1"/>
      <p:bldP spid="3" grpId="0"/>
      <p:bldP spid="4" grpId="0"/>
      <p:bldP spid="6" grpId="0" animBg="1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m de DNA PNG HD - PNG All">
            <a:extLst>
              <a:ext uri="{FF2B5EF4-FFF2-40B4-BE49-F238E27FC236}">
                <a16:creationId xmlns:a16="http://schemas.microsoft.com/office/drawing/2014/main" id="{F055A70A-337E-A7FA-E36E-4E7F4838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949">
            <a:off x="6946355" y="0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B5CE0D7-7A5D-D695-6ADE-8EF4BC9A2922}"/>
              </a:ext>
            </a:extLst>
          </p:cNvPr>
          <p:cNvSpPr txBox="1"/>
          <p:nvPr/>
        </p:nvSpPr>
        <p:spPr>
          <a:xfrm>
            <a:off x="38352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52B788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0EED6C-4E61-353D-4A9A-324FDBD5B2E8}"/>
              </a:ext>
            </a:extLst>
          </p:cNvPr>
          <p:cNvSpPr txBox="1"/>
          <p:nvPr/>
        </p:nvSpPr>
        <p:spPr>
          <a:xfrm>
            <a:off x="383523" y="1247839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95D5B2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9F5F814-7391-AFC2-FBA0-A1760C9F9457}"/>
              </a:ext>
            </a:extLst>
          </p:cNvPr>
          <p:cNvSpPr txBox="1"/>
          <p:nvPr/>
        </p:nvSpPr>
        <p:spPr>
          <a:xfrm>
            <a:off x="785039" y="2354881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681164-3550-7BDC-D96C-57A95CBD43B6}"/>
              </a:ext>
            </a:extLst>
          </p:cNvPr>
          <p:cNvSpPr txBox="1"/>
          <p:nvPr/>
        </p:nvSpPr>
        <p:spPr>
          <a:xfrm>
            <a:off x="785039" y="2974848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F34064-75DA-360E-F69B-F0E7932F2116}"/>
              </a:ext>
            </a:extLst>
          </p:cNvPr>
          <p:cNvSpPr txBox="1"/>
          <p:nvPr/>
        </p:nvSpPr>
        <p:spPr>
          <a:xfrm>
            <a:off x="8160257" y="1749532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32CA09E-B5BB-25F9-C6A7-1A3622B3D9DE}"/>
              </a:ext>
            </a:extLst>
          </p:cNvPr>
          <p:cNvSpPr txBox="1"/>
          <p:nvPr/>
        </p:nvSpPr>
        <p:spPr>
          <a:xfrm>
            <a:off x="8160257" y="2369499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2EFBBD28-59FA-92C8-9649-61BAE6AA921A}"/>
              </a:ext>
            </a:extLst>
          </p:cNvPr>
          <p:cNvSpPr/>
          <p:nvPr/>
        </p:nvSpPr>
        <p:spPr>
          <a:xfrm rot="20694276">
            <a:off x="7065299" y="-266051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Hexágono 22">
            <a:extLst>
              <a:ext uri="{FF2B5EF4-FFF2-40B4-BE49-F238E27FC236}">
                <a16:creationId xmlns:a16="http://schemas.microsoft.com/office/drawing/2014/main" id="{63F73893-2599-0A1B-C02E-65631D9C4F20}"/>
              </a:ext>
            </a:extLst>
          </p:cNvPr>
          <p:cNvSpPr/>
          <p:nvPr/>
        </p:nvSpPr>
        <p:spPr>
          <a:xfrm rot="20694276">
            <a:off x="8602045" y="312237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Hexágono 23">
            <a:extLst>
              <a:ext uri="{FF2B5EF4-FFF2-40B4-BE49-F238E27FC236}">
                <a16:creationId xmlns:a16="http://schemas.microsoft.com/office/drawing/2014/main" id="{AB8B1E8C-397F-FF32-74D7-170863D4A698}"/>
              </a:ext>
            </a:extLst>
          </p:cNvPr>
          <p:cNvSpPr/>
          <p:nvPr/>
        </p:nvSpPr>
        <p:spPr>
          <a:xfrm rot="20694276">
            <a:off x="7921870" y="662457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AFF44D6-CBA0-7FE3-9847-7D14D6E1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8248">
            <a:off x="3920581" y="1666827"/>
            <a:ext cx="4405497" cy="440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xágono 1">
            <a:extLst>
              <a:ext uri="{FF2B5EF4-FFF2-40B4-BE49-F238E27FC236}">
                <a16:creationId xmlns:a16="http://schemas.microsoft.com/office/drawing/2014/main" id="{C348FA78-B010-57DF-9CE3-6420F870145A}"/>
              </a:ext>
            </a:extLst>
          </p:cNvPr>
          <p:cNvSpPr/>
          <p:nvPr/>
        </p:nvSpPr>
        <p:spPr>
          <a:xfrm rot="20694276">
            <a:off x="530407" y="5963360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Hexágono 24">
            <a:extLst>
              <a:ext uri="{FF2B5EF4-FFF2-40B4-BE49-F238E27FC236}">
                <a16:creationId xmlns:a16="http://schemas.microsoft.com/office/drawing/2014/main" id="{CCDAB8E2-32B7-1E45-C4A1-48E365D0B754}"/>
              </a:ext>
            </a:extLst>
          </p:cNvPr>
          <p:cNvSpPr/>
          <p:nvPr/>
        </p:nvSpPr>
        <p:spPr>
          <a:xfrm rot="20694276">
            <a:off x="1302231" y="5690906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Hexágono 25">
            <a:extLst>
              <a:ext uri="{FF2B5EF4-FFF2-40B4-BE49-F238E27FC236}">
                <a16:creationId xmlns:a16="http://schemas.microsoft.com/office/drawing/2014/main" id="{AE48DD66-C68E-633F-4A68-B67248042A98}"/>
              </a:ext>
            </a:extLst>
          </p:cNvPr>
          <p:cNvSpPr/>
          <p:nvPr/>
        </p:nvSpPr>
        <p:spPr>
          <a:xfrm rot="20694276">
            <a:off x="1952780" y="6103223"/>
            <a:ext cx="1042030" cy="935060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Hexágono 26">
            <a:extLst>
              <a:ext uri="{FF2B5EF4-FFF2-40B4-BE49-F238E27FC236}">
                <a16:creationId xmlns:a16="http://schemas.microsoft.com/office/drawing/2014/main" id="{26CB076D-0918-B6BE-D440-476B24B97DE3}"/>
              </a:ext>
            </a:extLst>
          </p:cNvPr>
          <p:cNvSpPr/>
          <p:nvPr/>
        </p:nvSpPr>
        <p:spPr>
          <a:xfrm rot="20694276">
            <a:off x="2481285" y="6126206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8F3780C-DB93-3D3A-6591-3E994AAF63E0}"/>
              </a:ext>
            </a:extLst>
          </p:cNvPr>
          <p:cNvSpPr txBox="1"/>
          <p:nvPr/>
        </p:nvSpPr>
        <p:spPr>
          <a:xfrm>
            <a:off x="8183462" y="3847481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53F22AA-0786-18F6-F3FE-1EB3D0A17B10}"/>
              </a:ext>
            </a:extLst>
          </p:cNvPr>
          <p:cNvSpPr txBox="1"/>
          <p:nvPr/>
        </p:nvSpPr>
        <p:spPr>
          <a:xfrm>
            <a:off x="8183462" y="4467448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19DB892-E713-8E99-D428-61301896A10F}"/>
              </a:ext>
            </a:extLst>
          </p:cNvPr>
          <p:cNvSpPr txBox="1"/>
          <p:nvPr/>
        </p:nvSpPr>
        <p:spPr>
          <a:xfrm>
            <a:off x="799534" y="4244332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7EB7F85-FB40-A04F-0FDC-4D334390F719}"/>
              </a:ext>
            </a:extLst>
          </p:cNvPr>
          <p:cNvSpPr txBox="1"/>
          <p:nvPr/>
        </p:nvSpPr>
        <p:spPr>
          <a:xfrm>
            <a:off x="799534" y="4864299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A42F4D72-EC2B-642C-F751-4E6C30E57D01}"/>
              </a:ext>
            </a:extLst>
          </p:cNvPr>
          <p:cNvCxnSpPr>
            <a:cxnSpLocks/>
          </p:cNvCxnSpPr>
          <p:nvPr/>
        </p:nvCxnSpPr>
        <p:spPr>
          <a:xfrm flipH="1" flipV="1">
            <a:off x="2127215" y="2678739"/>
            <a:ext cx="3275690" cy="28787"/>
          </a:xfrm>
          <a:prstGeom prst="line">
            <a:avLst/>
          </a:prstGeom>
          <a:ln w="57150">
            <a:solidFill>
              <a:srgbClr val="95D5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A8969995-AED5-A237-EA97-28C5455F874B}"/>
              </a:ext>
            </a:extLst>
          </p:cNvPr>
          <p:cNvCxnSpPr>
            <a:cxnSpLocks/>
          </p:cNvCxnSpPr>
          <p:nvPr/>
        </p:nvCxnSpPr>
        <p:spPr>
          <a:xfrm flipH="1" flipV="1">
            <a:off x="2060360" y="4603488"/>
            <a:ext cx="2664000" cy="28787"/>
          </a:xfrm>
          <a:prstGeom prst="line">
            <a:avLst/>
          </a:prstGeom>
          <a:ln w="57150">
            <a:solidFill>
              <a:srgbClr val="52B7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70E379FE-9B62-41B4-BEDA-A25B8D0EDCB9}"/>
              </a:ext>
            </a:extLst>
          </p:cNvPr>
          <p:cNvCxnSpPr>
            <a:cxnSpLocks/>
          </p:cNvCxnSpPr>
          <p:nvPr/>
        </p:nvCxnSpPr>
        <p:spPr>
          <a:xfrm flipH="1" flipV="1">
            <a:off x="6918415" y="2045122"/>
            <a:ext cx="1224000" cy="28787"/>
          </a:xfrm>
          <a:prstGeom prst="line">
            <a:avLst/>
          </a:prstGeom>
          <a:ln w="57150">
            <a:solidFill>
              <a:srgbClr val="D8F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C1706A6B-1B52-36CD-9B8C-8239D1ED389A}"/>
              </a:ext>
            </a:extLst>
          </p:cNvPr>
          <p:cNvCxnSpPr>
            <a:cxnSpLocks/>
          </p:cNvCxnSpPr>
          <p:nvPr/>
        </p:nvCxnSpPr>
        <p:spPr>
          <a:xfrm flipH="1" flipV="1">
            <a:off x="6891431" y="4156252"/>
            <a:ext cx="1224000" cy="28787"/>
          </a:xfrm>
          <a:prstGeom prst="line">
            <a:avLst/>
          </a:prstGeom>
          <a:ln w="57150">
            <a:solidFill>
              <a:srgbClr val="95D5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98C5B3A3-165C-BD53-4D79-0E09732FE4DB}"/>
              </a:ext>
            </a:extLst>
          </p:cNvPr>
          <p:cNvCxnSpPr>
            <a:cxnSpLocks/>
          </p:cNvCxnSpPr>
          <p:nvPr/>
        </p:nvCxnSpPr>
        <p:spPr>
          <a:xfrm flipV="1">
            <a:off x="5388286" y="2685174"/>
            <a:ext cx="0" cy="728987"/>
          </a:xfrm>
          <a:prstGeom prst="line">
            <a:avLst/>
          </a:prstGeom>
          <a:ln w="57150">
            <a:solidFill>
              <a:srgbClr val="95D5B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9F9905EA-2C6C-4304-BE93-3BDD29A4039B}"/>
              </a:ext>
            </a:extLst>
          </p:cNvPr>
          <p:cNvCxnSpPr>
            <a:cxnSpLocks/>
          </p:cNvCxnSpPr>
          <p:nvPr/>
        </p:nvCxnSpPr>
        <p:spPr>
          <a:xfrm flipV="1">
            <a:off x="4699271" y="4605181"/>
            <a:ext cx="0" cy="540000"/>
          </a:xfrm>
          <a:prstGeom prst="line">
            <a:avLst/>
          </a:prstGeom>
          <a:ln w="57150">
            <a:solidFill>
              <a:srgbClr val="52B788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A5872599-4142-3C9A-13DC-B7A211F53A1E}"/>
              </a:ext>
            </a:extLst>
          </p:cNvPr>
          <p:cNvCxnSpPr>
            <a:cxnSpLocks/>
          </p:cNvCxnSpPr>
          <p:nvPr/>
        </p:nvCxnSpPr>
        <p:spPr>
          <a:xfrm flipV="1">
            <a:off x="6946984" y="2019661"/>
            <a:ext cx="0" cy="728987"/>
          </a:xfrm>
          <a:prstGeom prst="line">
            <a:avLst/>
          </a:prstGeom>
          <a:ln w="57150">
            <a:solidFill>
              <a:srgbClr val="D8F3DC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3D619680-D6B9-0D03-BCA6-65743DC8DDE5}"/>
              </a:ext>
            </a:extLst>
          </p:cNvPr>
          <p:cNvCxnSpPr>
            <a:cxnSpLocks/>
          </p:cNvCxnSpPr>
          <p:nvPr/>
        </p:nvCxnSpPr>
        <p:spPr>
          <a:xfrm>
            <a:off x="6908980" y="3709441"/>
            <a:ext cx="0" cy="473904"/>
          </a:xfrm>
          <a:prstGeom prst="line">
            <a:avLst/>
          </a:prstGeom>
          <a:ln w="57150">
            <a:solidFill>
              <a:srgbClr val="95D5B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38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4" grpId="0"/>
      <p:bldP spid="15" grpId="0"/>
      <p:bldP spid="9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m de DNA PNG HD - PNG All">
            <a:extLst>
              <a:ext uri="{FF2B5EF4-FFF2-40B4-BE49-F238E27FC236}">
                <a16:creationId xmlns:a16="http://schemas.microsoft.com/office/drawing/2014/main" id="{E106C56D-7025-4BDE-21D8-2811A4D4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5436">
            <a:off x="-2486586" y="-316442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417C1401-0100-B54D-278C-7873477B0777}"/>
              </a:ext>
            </a:extLst>
          </p:cNvPr>
          <p:cNvSpPr txBox="1"/>
          <p:nvPr/>
        </p:nvSpPr>
        <p:spPr>
          <a:xfrm>
            <a:off x="775587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52B788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3259CFF-4EFE-D9B5-9967-FF92A1D69443}"/>
              </a:ext>
            </a:extLst>
          </p:cNvPr>
          <p:cNvSpPr txBox="1"/>
          <p:nvPr/>
        </p:nvSpPr>
        <p:spPr>
          <a:xfrm>
            <a:off x="9407524" y="1283197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95D5B2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27" name="Hexágono 26">
            <a:extLst>
              <a:ext uri="{FF2B5EF4-FFF2-40B4-BE49-F238E27FC236}">
                <a16:creationId xmlns:a16="http://schemas.microsoft.com/office/drawing/2014/main" id="{3E601E5D-AFAA-108F-C792-EEF3EAA97147}"/>
              </a:ext>
            </a:extLst>
          </p:cNvPr>
          <p:cNvSpPr/>
          <p:nvPr/>
        </p:nvSpPr>
        <p:spPr>
          <a:xfrm rot="20694276">
            <a:off x="4894316" y="-393118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Hexágono 27">
            <a:extLst>
              <a:ext uri="{FF2B5EF4-FFF2-40B4-BE49-F238E27FC236}">
                <a16:creationId xmlns:a16="http://schemas.microsoft.com/office/drawing/2014/main" id="{2E7AF072-4C69-DF1E-4552-F529185E4423}"/>
              </a:ext>
            </a:extLst>
          </p:cNvPr>
          <p:cNvSpPr/>
          <p:nvPr/>
        </p:nvSpPr>
        <p:spPr>
          <a:xfrm rot="20694276">
            <a:off x="6481138" y="674820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Hexágono 28">
            <a:extLst>
              <a:ext uri="{FF2B5EF4-FFF2-40B4-BE49-F238E27FC236}">
                <a16:creationId xmlns:a16="http://schemas.microsoft.com/office/drawing/2014/main" id="{E7AB9CE8-8CCA-1942-37CF-B3480EC5F1B7}"/>
              </a:ext>
            </a:extLst>
          </p:cNvPr>
          <p:cNvSpPr/>
          <p:nvPr/>
        </p:nvSpPr>
        <p:spPr>
          <a:xfrm rot="20694276">
            <a:off x="6089704" y="350509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Hexágono 9">
            <a:extLst>
              <a:ext uri="{FF2B5EF4-FFF2-40B4-BE49-F238E27FC236}">
                <a16:creationId xmlns:a16="http://schemas.microsoft.com/office/drawing/2014/main" id="{80663AA2-F894-2623-9F91-5118706F8F2A}"/>
              </a:ext>
            </a:extLst>
          </p:cNvPr>
          <p:cNvSpPr/>
          <p:nvPr/>
        </p:nvSpPr>
        <p:spPr>
          <a:xfrm rot="20694276">
            <a:off x="-640878" y="5248864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Hexágono 10">
            <a:extLst>
              <a:ext uri="{FF2B5EF4-FFF2-40B4-BE49-F238E27FC236}">
                <a16:creationId xmlns:a16="http://schemas.microsoft.com/office/drawing/2014/main" id="{6728ED51-9B40-02A5-F7CD-63E072004141}"/>
              </a:ext>
            </a:extLst>
          </p:cNvPr>
          <p:cNvSpPr/>
          <p:nvPr/>
        </p:nvSpPr>
        <p:spPr>
          <a:xfrm rot="20694276">
            <a:off x="130946" y="4976410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Hexágono 11">
            <a:extLst>
              <a:ext uri="{FF2B5EF4-FFF2-40B4-BE49-F238E27FC236}">
                <a16:creationId xmlns:a16="http://schemas.microsoft.com/office/drawing/2014/main" id="{332752AC-2243-02DC-0A1F-589BF73C815B}"/>
              </a:ext>
            </a:extLst>
          </p:cNvPr>
          <p:cNvSpPr/>
          <p:nvPr/>
        </p:nvSpPr>
        <p:spPr>
          <a:xfrm rot="20694276">
            <a:off x="781495" y="5388727"/>
            <a:ext cx="1042030" cy="935060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Hexágono 12">
            <a:extLst>
              <a:ext uri="{FF2B5EF4-FFF2-40B4-BE49-F238E27FC236}">
                <a16:creationId xmlns:a16="http://schemas.microsoft.com/office/drawing/2014/main" id="{144CA169-47D4-25DE-6C3D-AAACEDC00070}"/>
              </a:ext>
            </a:extLst>
          </p:cNvPr>
          <p:cNvSpPr/>
          <p:nvPr/>
        </p:nvSpPr>
        <p:spPr>
          <a:xfrm rot="20694276">
            <a:off x="1310000" y="5411710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68AA1071-823B-4707-CD49-5BF5717F9BF1}"/>
              </a:ext>
            </a:extLst>
          </p:cNvPr>
          <p:cNvGrpSpPr/>
          <p:nvPr/>
        </p:nvGrpSpPr>
        <p:grpSpPr>
          <a:xfrm>
            <a:off x="-441294" y="1258823"/>
            <a:ext cx="9767680" cy="5638800"/>
            <a:chOff x="573157" y="116121"/>
            <a:chExt cx="11430000" cy="6858000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B6494546-5E50-DC83-60EE-A9ED85644970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0F76706A-26F3-0F04-ACE4-506B17E21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sp>
        <p:nvSpPr>
          <p:cNvPr id="17" name="Elipse 16">
            <a:extLst>
              <a:ext uri="{FF2B5EF4-FFF2-40B4-BE49-F238E27FC236}">
                <a16:creationId xmlns:a16="http://schemas.microsoft.com/office/drawing/2014/main" id="{B5AF736A-7269-2159-468D-D1958B17F938}"/>
              </a:ext>
            </a:extLst>
          </p:cNvPr>
          <p:cNvSpPr/>
          <p:nvPr/>
        </p:nvSpPr>
        <p:spPr>
          <a:xfrm>
            <a:off x="8435314" y="2614711"/>
            <a:ext cx="1080000" cy="1080000"/>
          </a:xfrm>
          <a:prstGeom prst="ellipse">
            <a:avLst/>
          </a:prstGeom>
          <a:solidFill>
            <a:srgbClr val="95D5B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40DF636-CD48-D641-EA05-3ADCEDA16E26}"/>
              </a:ext>
            </a:extLst>
          </p:cNvPr>
          <p:cNvSpPr txBox="1"/>
          <p:nvPr/>
        </p:nvSpPr>
        <p:spPr>
          <a:xfrm>
            <a:off x="9648336" y="2363898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53ACC4D-1C83-5106-3C8B-8C15AB252ABA}"/>
              </a:ext>
            </a:extLst>
          </p:cNvPr>
          <p:cNvSpPr txBox="1"/>
          <p:nvPr/>
        </p:nvSpPr>
        <p:spPr>
          <a:xfrm>
            <a:off x="9648336" y="2983865"/>
            <a:ext cx="340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sobre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22F7CA1A-BAAE-7E5B-F7EC-7773E4842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314" y="275976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6F3379D7-CFA7-01E4-88F8-226B742181F0}"/>
              </a:ext>
            </a:extLst>
          </p:cNvPr>
          <p:cNvSpPr/>
          <p:nvPr/>
        </p:nvSpPr>
        <p:spPr>
          <a:xfrm>
            <a:off x="8409993" y="4554086"/>
            <a:ext cx="1080000" cy="1080000"/>
          </a:xfrm>
          <a:prstGeom prst="ellipse">
            <a:avLst/>
          </a:prstGeom>
          <a:solidFill>
            <a:srgbClr val="1B433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C36F3B79-BA61-F07E-A72C-8F4CCDE7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62" y="470646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2BBBFE94-9D40-98EC-109B-B1A657396CF9}"/>
              </a:ext>
            </a:extLst>
          </p:cNvPr>
          <p:cNvSpPr txBox="1"/>
          <p:nvPr/>
        </p:nvSpPr>
        <p:spPr>
          <a:xfrm>
            <a:off x="9648336" y="4252350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26D31446-E93B-5AD2-1FC1-1F3EACC98C0F}"/>
              </a:ext>
            </a:extLst>
          </p:cNvPr>
          <p:cNvSpPr txBox="1"/>
          <p:nvPr/>
        </p:nvSpPr>
        <p:spPr>
          <a:xfrm>
            <a:off x="9648336" y="4872317"/>
            <a:ext cx="340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sobre</a:t>
            </a:r>
          </a:p>
        </p:txBody>
      </p:sp>
    </p:spTree>
    <p:extLst>
      <p:ext uri="{BB962C8B-B14F-4D97-AF65-F5344CB8AC3E}">
        <p14:creationId xmlns:p14="http://schemas.microsoft.com/office/powerpoint/2010/main" val="73443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7" grpId="0" animBg="1"/>
      <p:bldP spid="18" grpId="0"/>
      <p:bldP spid="19" grpId="0"/>
      <p:bldP spid="21" grpId="0" animBg="1"/>
      <p:bldP spid="26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m de DNA PNG HD - PNG All">
            <a:extLst>
              <a:ext uri="{FF2B5EF4-FFF2-40B4-BE49-F238E27FC236}">
                <a16:creationId xmlns:a16="http://schemas.microsoft.com/office/drawing/2014/main" id="{F055A70A-337E-A7FA-E36E-4E7F4838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949">
            <a:off x="7368679" y="1120876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B5CE0D7-7A5D-D695-6ADE-8EF4BC9A2922}"/>
              </a:ext>
            </a:extLst>
          </p:cNvPr>
          <p:cNvSpPr txBox="1"/>
          <p:nvPr/>
        </p:nvSpPr>
        <p:spPr>
          <a:xfrm>
            <a:off x="38352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52B788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0EED6C-4E61-353D-4A9A-324FDBD5B2E8}"/>
              </a:ext>
            </a:extLst>
          </p:cNvPr>
          <p:cNvSpPr txBox="1"/>
          <p:nvPr/>
        </p:nvSpPr>
        <p:spPr>
          <a:xfrm>
            <a:off x="383523" y="1247839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95D5B2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7D287B4-794A-BD9B-1BFD-40F8C786570C}"/>
              </a:ext>
            </a:extLst>
          </p:cNvPr>
          <p:cNvSpPr/>
          <p:nvPr/>
        </p:nvSpPr>
        <p:spPr>
          <a:xfrm>
            <a:off x="1085372" y="3714134"/>
            <a:ext cx="1080000" cy="1080000"/>
          </a:xfrm>
          <a:prstGeom prst="ellipse">
            <a:avLst/>
          </a:prstGeom>
          <a:solidFill>
            <a:srgbClr val="95D5B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FC5EAD1-3043-C2B6-3A46-F440E3045457}"/>
              </a:ext>
            </a:extLst>
          </p:cNvPr>
          <p:cNvSpPr/>
          <p:nvPr/>
        </p:nvSpPr>
        <p:spPr>
          <a:xfrm>
            <a:off x="4622124" y="3714134"/>
            <a:ext cx="1080000" cy="1080000"/>
          </a:xfrm>
          <a:prstGeom prst="ellipse">
            <a:avLst/>
          </a:prstGeom>
          <a:solidFill>
            <a:srgbClr val="1B433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20656B2-DD1E-D56F-7E3E-B67BA6EBA2F9}"/>
              </a:ext>
            </a:extLst>
          </p:cNvPr>
          <p:cNvSpPr/>
          <p:nvPr/>
        </p:nvSpPr>
        <p:spPr>
          <a:xfrm>
            <a:off x="8006560" y="3714134"/>
            <a:ext cx="1080000" cy="1080000"/>
          </a:xfrm>
          <a:prstGeom prst="ellipse">
            <a:avLst/>
          </a:prstGeom>
          <a:solidFill>
            <a:srgbClr val="D8F3D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9F5F814-7391-AFC2-FBA0-A1760C9F9457}"/>
              </a:ext>
            </a:extLst>
          </p:cNvPr>
          <p:cNvSpPr txBox="1"/>
          <p:nvPr/>
        </p:nvSpPr>
        <p:spPr>
          <a:xfrm>
            <a:off x="1033844" y="5006050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681164-3550-7BDC-D96C-57A95CBD43B6}"/>
              </a:ext>
            </a:extLst>
          </p:cNvPr>
          <p:cNvSpPr txBox="1"/>
          <p:nvPr/>
        </p:nvSpPr>
        <p:spPr>
          <a:xfrm>
            <a:off x="1033844" y="5626017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B5DA096-7E07-D0A4-003D-18990F850C3E}"/>
              </a:ext>
            </a:extLst>
          </p:cNvPr>
          <p:cNvSpPr txBox="1"/>
          <p:nvPr/>
        </p:nvSpPr>
        <p:spPr>
          <a:xfrm>
            <a:off x="4584600" y="5002960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357863-ECBE-D918-8A36-55F6051D5C15}"/>
              </a:ext>
            </a:extLst>
          </p:cNvPr>
          <p:cNvSpPr txBox="1"/>
          <p:nvPr/>
        </p:nvSpPr>
        <p:spPr>
          <a:xfrm>
            <a:off x="4584600" y="5622927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F34064-75DA-360E-F69B-F0E7932F2116}"/>
              </a:ext>
            </a:extLst>
          </p:cNvPr>
          <p:cNvSpPr txBox="1"/>
          <p:nvPr/>
        </p:nvSpPr>
        <p:spPr>
          <a:xfrm>
            <a:off x="7961928" y="4958103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32CA09E-B5BB-25F9-C6A7-1A3622B3D9DE}"/>
              </a:ext>
            </a:extLst>
          </p:cNvPr>
          <p:cNvSpPr txBox="1"/>
          <p:nvPr/>
        </p:nvSpPr>
        <p:spPr>
          <a:xfrm>
            <a:off x="7961928" y="5578070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2EFBBD28-59FA-92C8-9649-61BAE6AA921A}"/>
              </a:ext>
            </a:extLst>
          </p:cNvPr>
          <p:cNvSpPr/>
          <p:nvPr/>
        </p:nvSpPr>
        <p:spPr>
          <a:xfrm rot="20694276">
            <a:off x="7065299" y="-266051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Hexágono 22">
            <a:extLst>
              <a:ext uri="{FF2B5EF4-FFF2-40B4-BE49-F238E27FC236}">
                <a16:creationId xmlns:a16="http://schemas.microsoft.com/office/drawing/2014/main" id="{63F73893-2599-0A1B-C02E-65631D9C4F20}"/>
              </a:ext>
            </a:extLst>
          </p:cNvPr>
          <p:cNvSpPr/>
          <p:nvPr/>
        </p:nvSpPr>
        <p:spPr>
          <a:xfrm rot="20694276">
            <a:off x="8602045" y="312237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Hexágono 23">
            <a:extLst>
              <a:ext uri="{FF2B5EF4-FFF2-40B4-BE49-F238E27FC236}">
                <a16:creationId xmlns:a16="http://schemas.microsoft.com/office/drawing/2014/main" id="{AB8B1E8C-397F-FF32-74D7-170863D4A698}"/>
              </a:ext>
            </a:extLst>
          </p:cNvPr>
          <p:cNvSpPr/>
          <p:nvPr/>
        </p:nvSpPr>
        <p:spPr>
          <a:xfrm rot="20694276">
            <a:off x="7921870" y="662457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1E8CDBE-E4F4-4C6A-4CC3-4449CDBFAD23}"/>
              </a:ext>
            </a:extLst>
          </p:cNvPr>
          <p:cNvSpPr txBox="1"/>
          <p:nvPr/>
        </p:nvSpPr>
        <p:spPr>
          <a:xfrm>
            <a:off x="1361200" y="3714134"/>
            <a:ext cx="5469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ADA8400-1E01-A1F5-E195-72ACC3C1544F}"/>
              </a:ext>
            </a:extLst>
          </p:cNvPr>
          <p:cNvSpPr txBox="1"/>
          <p:nvPr/>
        </p:nvSpPr>
        <p:spPr>
          <a:xfrm>
            <a:off x="4794535" y="3640392"/>
            <a:ext cx="7296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ln w="57150">
                  <a:noFill/>
                </a:ln>
                <a:solidFill>
                  <a:srgbClr val="D8F3DC"/>
                </a:solidFill>
                <a:latin typeface="Montserrat" pitchFamily="2" charset="0"/>
              </a:rPr>
              <a:t>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DEA25A8-5753-2A18-7D57-98557AA62B6E}"/>
              </a:ext>
            </a:extLst>
          </p:cNvPr>
          <p:cNvSpPr txBox="1"/>
          <p:nvPr/>
        </p:nvSpPr>
        <p:spPr>
          <a:xfrm>
            <a:off x="8196286" y="3705872"/>
            <a:ext cx="731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3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78C5237D-82C8-0C13-AB26-772E8774F78F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2165372" y="4254134"/>
            <a:ext cx="2456752" cy="0"/>
          </a:xfrm>
          <a:prstGeom prst="line">
            <a:avLst/>
          </a:prstGeom>
          <a:ln w="57150">
            <a:solidFill>
              <a:srgbClr val="52B7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97DFB714-FADA-E8D1-2E67-BCB7B7245CD4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>
            <a:off x="5702124" y="4254134"/>
            <a:ext cx="2304436" cy="0"/>
          </a:xfrm>
          <a:prstGeom prst="line">
            <a:avLst/>
          </a:prstGeom>
          <a:ln w="57150">
            <a:solidFill>
              <a:srgbClr val="52B7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7430A3-ED62-0AAA-11CB-456D2B1D0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80321">
            <a:off x="7630862" y="1883070"/>
            <a:ext cx="1949064" cy="194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149EEFA-E505-F416-FAAD-B114A68A7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15443">
            <a:off x="1004774" y="2172398"/>
            <a:ext cx="1259795" cy="126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624F101-988F-0A3C-20D9-81C1E9B0E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931" y="2091882"/>
            <a:ext cx="1336385" cy="14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3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4" grpId="0"/>
      <p:bldP spid="15" grpId="0"/>
      <p:bldP spid="9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m de DNA PNG HD - PNG All">
            <a:extLst>
              <a:ext uri="{FF2B5EF4-FFF2-40B4-BE49-F238E27FC236}">
                <a16:creationId xmlns:a16="http://schemas.microsoft.com/office/drawing/2014/main" id="{E106C56D-7025-4BDE-21D8-2811A4D4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5436">
            <a:off x="-2486586" y="-316442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417C1401-0100-B54D-278C-7873477B0777}"/>
              </a:ext>
            </a:extLst>
          </p:cNvPr>
          <p:cNvSpPr txBox="1"/>
          <p:nvPr/>
        </p:nvSpPr>
        <p:spPr>
          <a:xfrm>
            <a:off x="775587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52B788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3259CFF-4EFE-D9B5-9967-FF92A1D69443}"/>
              </a:ext>
            </a:extLst>
          </p:cNvPr>
          <p:cNvSpPr txBox="1"/>
          <p:nvPr/>
        </p:nvSpPr>
        <p:spPr>
          <a:xfrm>
            <a:off x="9407524" y="1283197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95D5B2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8313B1E-F454-4A93-120E-738EE2B1C125}"/>
              </a:ext>
            </a:extLst>
          </p:cNvPr>
          <p:cNvSpPr txBox="1"/>
          <p:nvPr/>
        </p:nvSpPr>
        <p:spPr>
          <a:xfrm>
            <a:off x="5262464" y="2848157"/>
            <a:ext cx="63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3600" b="1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</a:t>
            </a:r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 </a:t>
            </a:r>
            <a:r>
              <a:rPr lang="pt-BR" sz="3600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as palavras </a:t>
            </a:r>
            <a:r>
              <a:rPr lang="pt-BR" sz="3600" b="1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importantes</a:t>
            </a:r>
            <a:r>
              <a:rPr lang="pt-BR" sz="3600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27" name="Hexágono 26">
            <a:extLst>
              <a:ext uri="{FF2B5EF4-FFF2-40B4-BE49-F238E27FC236}">
                <a16:creationId xmlns:a16="http://schemas.microsoft.com/office/drawing/2014/main" id="{3E601E5D-AFAA-108F-C792-EEF3EAA97147}"/>
              </a:ext>
            </a:extLst>
          </p:cNvPr>
          <p:cNvSpPr/>
          <p:nvPr/>
        </p:nvSpPr>
        <p:spPr>
          <a:xfrm rot="20694276">
            <a:off x="6215778" y="5621629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Hexágono 27">
            <a:extLst>
              <a:ext uri="{FF2B5EF4-FFF2-40B4-BE49-F238E27FC236}">
                <a16:creationId xmlns:a16="http://schemas.microsoft.com/office/drawing/2014/main" id="{2E7AF072-4C69-DF1E-4552-F529185E4423}"/>
              </a:ext>
            </a:extLst>
          </p:cNvPr>
          <p:cNvSpPr/>
          <p:nvPr/>
        </p:nvSpPr>
        <p:spPr>
          <a:xfrm rot="20694276">
            <a:off x="7752524" y="6199917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Hexágono 28">
            <a:extLst>
              <a:ext uri="{FF2B5EF4-FFF2-40B4-BE49-F238E27FC236}">
                <a16:creationId xmlns:a16="http://schemas.microsoft.com/office/drawing/2014/main" id="{E7AB9CE8-8CCA-1942-37CF-B3480EC5F1B7}"/>
              </a:ext>
            </a:extLst>
          </p:cNvPr>
          <p:cNvSpPr/>
          <p:nvPr/>
        </p:nvSpPr>
        <p:spPr>
          <a:xfrm rot="20694276">
            <a:off x="7072349" y="6550137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8B74934-24F9-C858-D02F-CBEEC0028375}"/>
              </a:ext>
            </a:extLst>
          </p:cNvPr>
          <p:cNvGrpSpPr/>
          <p:nvPr/>
        </p:nvGrpSpPr>
        <p:grpSpPr>
          <a:xfrm>
            <a:off x="982506" y="985098"/>
            <a:ext cx="3787498" cy="5143500"/>
            <a:chOff x="7583690" y="857250"/>
            <a:chExt cx="3787498" cy="5143500"/>
          </a:xfrm>
        </p:grpSpPr>
        <p:pic>
          <p:nvPicPr>
            <p:cNvPr id="3" name="Mockup">
              <a:extLst>
                <a:ext uri="{FF2B5EF4-FFF2-40B4-BE49-F238E27FC236}">
                  <a16:creationId xmlns:a16="http://schemas.microsoft.com/office/drawing/2014/main" id="{F5438B8F-454E-F216-F595-B604C3293DA9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690" y="857250"/>
              <a:ext cx="2610816" cy="51435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589E4B4F-7EF0-96A2-36FF-55AB32AE2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4" t="2734" r="35010" b="-338"/>
            <a:stretch/>
          </p:blipFill>
          <p:spPr>
            <a:xfrm>
              <a:off x="8870043" y="99377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5" name="Mockup">
              <a:extLst>
                <a:ext uri="{FF2B5EF4-FFF2-40B4-BE49-F238E27FC236}">
                  <a16:creationId xmlns:a16="http://schemas.microsoft.com/office/drawing/2014/main" id="{F583AD00-F05D-F6D0-2362-47F25A56E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0213" y="85933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43761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m de DNA PNG HD - PNG All">
            <a:extLst>
              <a:ext uri="{FF2B5EF4-FFF2-40B4-BE49-F238E27FC236}">
                <a16:creationId xmlns:a16="http://schemas.microsoft.com/office/drawing/2014/main" id="{F055A70A-337E-A7FA-E36E-4E7F4838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4254">
            <a:off x="1523999" y="3349379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B5CE0D7-7A5D-D695-6ADE-8EF4BC9A2922}"/>
              </a:ext>
            </a:extLst>
          </p:cNvPr>
          <p:cNvSpPr txBox="1"/>
          <p:nvPr/>
        </p:nvSpPr>
        <p:spPr>
          <a:xfrm>
            <a:off x="38352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52B788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0EED6C-4E61-353D-4A9A-324FDBD5B2E8}"/>
              </a:ext>
            </a:extLst>
          </p:cNvPr>
          <p:cNvSpPr txBox="1"/>
          <p:nvPr/>
        </p:nvSpPr>
        <p:spPr>
          <a:xfrm>
            <a:off x="383523" y="1247839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95D5B2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2EFBBD28-59FA-92C8-9649-61BAE6AA921A}"/>
              </a:ext>
            </a:extLst>
          </p:cNvPr>
          <p:cNvSpPr/>
          <p:nvPr/>
        </p:nvSpPr>
        <p:spPr>
          <a:xfrm rot="20694276">
            <a:off x="7065299" y="-266051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Hexágono 22">
            <a:extLst>
              <a:ext uri="{FF2B5EF4-FFF2-40B4-BE49-F238E27FC236}">
                <a16:creationId xmlns:a16="http://schemas.microsoft.com/office/drawing/2014/main" id="{63F73893-2599-0A1B-C02E-65631D9C4F20}"/>
              </a:ext>
            </a:extLst>
          </p:cNvPr>
          <p:cNvSpPr/>
          <p:nvPr/>
        </p:nvSpPr>
        <p:spPr>
          <a:xfrm rot="20694276">
            <a:off x="8602045" y="312237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Hexágono 23">
            <a:extLst>
              <a:ext uri="{FF2B5EF4-FFF2-40B4-BE49-F238E27FC236}">
                <a16:creationId xmlns:a16="http://schemas.microsoft.com/office/drawing/2014/main" id="{AB8B1E8C-397F-FF32-74D7-170863D4A698}"/>
              </a:ext>
            </a:extLst>
          </p:cNvPr>
          <p:cNvSpPr/>
          <p:nvPr/>
        </p:nvSpPr>
        <p:spPr>
          <a:xfrm rot="20694276">
            <a:off x="7921870" y="662457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F60A15-3FF8-A371-4FDD-2FDBA28E486E}"/>
              </a:ext>
            </a:extLst>
          </p:cNvPr>
          <p:cNvSpPr txBox="1"/>
          <p:nvPr/>
        </p:nvSpPr>
        <p:spPr>
          <a:xfrm>
            <a:off x="533639" y="2702635"/>
            <a:ext cx="63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3600" b="1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</a:t>
            </a:r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 </a:t>
            </a:r>
            <a:r>
              <a:rPr lang="pt-BR" sz="3600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as palavras </a:t>
            </a:r>
            <a:r>
              <a:rPr lang="pt-BR" sz="3600" b="1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importantes</a:t>
            </a:r>
            <a:r>
              <a:rPr lang="pt-BR" sz="3600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587B333B-E15C-0779-D0EA-C5BCE0A0C2B1}"/>
              </a:ext>
            </a:extLst>
          </p:cNvPr>
          <p:cNvSpPr/>
          <p:nvPr/>
        </p:nvSpPr>
        <p:spPr>
          <a:xfrm>
            <a:off x="8084212" y="2091366"/>
            <a:ext cx="1080000" cy="1080000"/>
          </a:xfrm>
          <a:prstGeom prst="ellipse">
            <a:avLst/>
          </a:prstGeom>
          <a:solidFill>
            <a:srgbClr val="95D5B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9975FC8-A33B-505F-2692-78BA2A93B2A7}"/>
              </a:ext>
            </a:extLst>
          </p:cNvPr>
          <p:cNvSpPr txBox="1"/>
          <p:nvPr/>
        </p:nvSpPr>
        <p:spPr>
          <a:xfrm>
            <a:off x="9297234" y="1840553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27BD3E1-909F-328C-A59E-014C0DF79E49}"/>
              </a:ext>
            </a:extLst>
          </p:cNvPr>
          <p:cNvSpPr txBox="1"/>
          <p:nvPr/>
        </p:nvSpPr>
        <p:spPr>
          <a:xfrm>
            <a:off x="9297234" y="2460520"/>
            <a:ext cx="340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sobre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58FBBE3F-249A-21FE-F4F8-EBB165497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212" y="223641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Elipse 33">
            <a:extLst>
              <a:ext uri="{FF2B5EF4-FFF2-40B4-BE49-F238E27FC236}">
                <a16:creationId xmlns:a16="http://schemas.microsoft.com/office/drawing/2014/main" id="{AEED5B9E-6716-25F9-8D16-5CCBFF15CA77}"/>
              </a:ext>
            </a:extLst>
          </p:cNvPr>
          <p:cNvSpPr/>
          <p:nvPr/>
        </p:nvSpPr>
        <p:spPr>
          <a:xfrm>
            <a:off x="8058891" y="4030741"/>
            <a:ext cx="1080000" cy="1080000"/>
          </a:xfrm>
          <a:prstGeom prst="ellipse">
            <a:avLst/>
          </a:prstGeom>
          <a:solidFill>
            <a:srgbClr val="1B433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68D3F295-7471-EE21-AB1E-EF5FB6C70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960" y="418311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EDB10206-7A91-4774-FE44-19F7148A579E}"/>
              </a:ext>
            </a:extLst>
          </p:cNvPr>
          <p:cNvSpPr txBox="1"/>
          <p:nvPr/>
        </p:nvSpPr>
        <p:spPr>
          <a:xfrm>
            <a:off x="9297234" y="3729005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A43105E-5D28-EFE3-C8B9-94377C47A5DD}"/>
              </a:ext>
            </a:extLst>
          </p:cNvPr>
          <p:cNvSpPr txBox="1"/>
          <p:nvPr/>
        </p:nvSpPr>
        <p:spPr>
          <a:xfrm>
            <a:off x="9297234" y="4348972"/>
            <a:ext cx="340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D8F3DC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sobre</a:t>
            </a:r>
          </a:p>
        </p:txBody>
      </p:sp>
    </p:spTree>
    <p:extLst>
      <p:ext uri="{BB962C8B-B14F-4D97-AF65-F5344CB8AC3E}">
        <p14:creationId xmlns:p14="http://schemas.microsoft.com/office/powerpoint/2010/main" val="96687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30" grpId="0" animBg="1"/>
      <p:bldP spid="31" grpId="0"/>
      <p:bldP spid="32" grpId="0"/>
      <p:bldP spid="34" grpId="0" animBg="1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F0EE812B-7F76-B885-3126-D9368564BF3C}"/>
              </a:ext>
            </a:extLst>
          </p:cNvPr>
          <p:cNvSpPr/>
          <p:nvPr/>
        </p:nvSpPr>
        <p:spPr>
          <a:xfrm>
            <a:off x="-7397031" y="1562310"/>
            <a:ext cx="12981103" cy="1368000"/>
          </a:xfrm>
          <a:custGeom>
            <a:avLst/>
            <a:gdLst>
              <a:gd name="connsiteX0" fmla="*/ 3051 w 12981103"/>
              <a:gd name="connsiteY0" fmla="*/ 0 h 1368000"/>
              <a:gd name="connsiteX1" fmla="*/ 12297103 w 12981103"/>
              <a:gd name="connsiteY1" fmla="*/ 0 h 1368000"/>
              <a:gd name="connsiteX2" fmla="*/ 12981103 w 12981103"/>
              <a:gd name="connsiteY2" fmla="*/ 684000 h 1368000"/>
              <a:gd name="connsiteX3" fmla="*/ 12297103 w 12981103"/>
              <a:gd name="connsiteY3" fmla="*/ 1368000 h 1368000"/>
              <a:gd name="connsiteX4" fmla="*/ 3051 w 12981103"/>
              <a:gd name="connsiteY4" fmla="*/ 1368000 h 1368000"/>
              <a:gd name="connsiteX5" fmla="*/ 0 w 12981103"/>
              <a:gd name="connsiteY5" fmla="*/ 1367693 h 1368000"/>
              <a:gd name="connsiteX6" fmla="*/ 134799 w 12981103"/>
              <a:gd name="connsiteY6" fmla="*/ 1354104 h 1368000"/>
              <a:gd name="connsiteX7" fmla="*/ 680949 w 12981103"/>
              <a:gd name="connsiteY7" fmla="*/ 684000 h 1368000"/>
              <a:gd name="connsiteX8" fmla="*/ 134799 w 12981103"/>
              <a:gd name="connsiteY8" fmla="*/ 13896 h 1368000"/>
              <a:gd name="connsiteX9" fmla="*/ 0 w 12981103"/>
              <a:gd name="connsiteY9" fmla="*/ 308 h 1368000"/>
              <a:gd name="connsiteX10" fmla="*/ 3051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3051" y="0"/>
                </a:moveTo>
                <a:lnTo>
                  <a:pt x="12297103" y="0"/>
                </a:lnTo>
                <a:cubicBezTo>
                  <a:pt x="12674866" y="0"/>
                  <a:pt x="12981103" y="306237"/>
                  <a:pt x="12981103" y="684000"/>
                </a:cubicBezTo>
                <a:cubicBezTo>
                  <a:pt x="12981103" y="1061763"/>
                  <a:pt x="12674866" y="1368000"/>
                  <a:pt x="12297103" y="1368000"/>
                </a:cubicBezTo>
                <a:lnTo>
                  <a:pt x="3051" y="1368000"/>
                </a:lnTo>
                <a:lnTo>
                  <a:pt x="0" y="1367693"/>
                </a:lnTo>
                <a:lnTo>
                  <a:pt x="134799" y="1354104"/>
                </a:lnTo>
                <a:cubicBezTo>
                  <a:pt x="446486" y="1290323"/>
                  <a:pt x="680949" y="1014543"/>
                  <a:pt x="680949" y="684000"/>
                </a:cubicBezTo>
                <a:cubicBezTo>
                  <a:pt x="680949" y="353458"/>
                  <a:pt x="446486" y="77677"/>
                  <a:pt x="134799" y="13896"/>
                </a:cubicBezTo>
                <a:lnTo>
                  <a:pt x="0" y="308"/>
                </a:lnTo>
                <a:lnTo>
                  <a:pt x="3051" y="0"/>
                </a:lnTo>
                <a:close/>
              </a:path>
            </a:pathLst>
          </a:custGeom>
          <a:solidFill>
            <a:srgbClr val="52B7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1AA0018F-922E-9349-76BE-2B6643443994}"/>
              </a:ext>
            </a:extLst>
          </p:cNvPr>
          <p:cNvSpPr/>
          <p:nvPr/>
        </p:nvSpPr>
        <p:spPr>
          <a:xfrm rot="10800000">
            <a:off x="4899412" y="1562310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081C15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FC51CD55-EA3D-C1DA-6478-1151E32F37B4}"/>
              </a:ext>
            </a:extLst>
          </p:cNvPr>
          <p:cNvSpPr/>
          <p:nvPr/>
        </p:nvSpPr>
        <p:spPr>
          <a:xfrm rot="10800000">
            <a:off x="-6559388" y="3275092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52B788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DA03F818-C8FD-40A5-3A01-FBACB80BE1FF}"/>
              </a:ext>
            </a:extLst>
          </p:cNvPr>
          <p:cNvSpPr/>
          <p:nvPr/>
        </p:nvSpPr>
        <p:spPr>
          <a:xfrm flipH="1">
            <a:off x="5315354" y="4999701"/>
            <a:ext cx="12981103" cy="1368000"/>
          </a:xfrm>
          <a:custGeom>
            <a:avLst/>
            <a:gdLst>
              <a:gd name="connsiteX0" fmla="*/ 3051 w 12981103"/>
              <a:gd name="connsiteY0" fmla="*/ 0 h 1368000"/>
              <a:gd name="connsiteX1" fmla="*/ 12297103 w 12981103"/>
              <a:gd name="connsiteY1" fmla="*/ 0 h 1368000"/>
              <a:gd name="connsiteX2" fmla="*/ 12981103 w 12981103"/>
              <a:gd name="connsiteY2" fmla="*/ 684000 h 1368000"/>
              <a:gd name="connsiteX3" fmla="*/ 12297103 w 12981103"/>
              <a:gd name="connsiteY3" fmla="*/ 1368000 h 1368000"/>
              <a:gd name="connsiteX4" fmla="*/ 3051 w 12981103"/>
              <a:gd name="connsiteY4" fmla="*/ 1368000 h 1368000"/>
              <a:gd name="connsiteX5" fmla="*/ 0 w 12981103"/>
              <a:gd name="connsiteY5" fmla="*/ 1367693 h 1368000"/>
              <a:gd name="connsiteX6" fmla="*/ 134799 w 12981103"/>
              <a:gd name="connsiteY6" fmla="*/ 1354104 h 1368000"/>
              <a:gd name="connsiteX7" fmla="*/ 680949 w 12981103"/>
              <a:gd name="connsiteY7" fmla="*/ 684000 h 1368000"/>
              <a:gd name="connsiteX8" fmla="*/ 134799 w 12981103"/>
              <a:gd name="connsiteY8" fmla="*/ 13896 h 1368000"/>
              <a:gd name="connsiteX9" fmla="*/ 0 w 12981103"/>
              <a:gd name="connsiteY9" fmla="*/ 308 h 1368000"/>
              <a:gd name="connsiteX10" fmla="*/ 3051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3051" y="0"/>
                </a:moveTo>
                <a:lnTo>
                  <a:pt x="12297103" y="0"/>
                </a:lnTo>
                <a:cubicBezTo>
                  <a:pt x="12674866" y="0"/>
                  <a:pt x="12981103" y="306237"/>
                  <a:pt x="12981103" y="684000"/>
                </a:cubicBezTo>
                <a:cubicBezTo>
                  <a:pt x="12981103" y="1061763"/>
                  <a:pt x="12674866" y="1368000"/>
                  <a:pt x="12297103" y="1368000"/>
                </a:cubicBezTo>
                <a:lnTo>
                  <a:pt x="3051" y="1368000"/>
                </a:lnTo>
                <a:lnTo>
                  <a:pt x="0" y="1367693"/>
                </a:lnTo>
                <a:lnTo>
                  <a:pt x="134799" y="1354104"/>
                </a:lnTo>
                <a:cubicBezTo>
                  <a:pt x="446486" y="1290323"/>
                  <a:pt x="680949" y="1014543"/>
                  <a:pt x="680949" y="684000"/>
                </a:cubicBezTo>
                <a:cubicBezTo>
                  <a:pt x="680949" y="353458"/>
                  <a:pt x="446486" y="77677"/>
                  <a:pt x="134799" y="13896"/>
                </a:cubicBezTo>
                <a:lnTo>
                  <a:pt x="0" y="308"/>
                </a:lnTo>
                <a:lnTo>
                  <a:pt x="3051" y="0"/>
                </a:lnTo>
                <a:close/>
              </a:path>
            </a:pathLst>
          </a:custGeom>
          <a:solidFill>
            <a:srgbClr val="52B7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1A7DCCDB-2FE6-EB86-EB46-FD877E5E7B42}"/>
              </a:ext>
            </a:extLst>
          </p:cNvPr>
          <p:cNvSpPr/>
          <p:nvPr/>
        </p:nvSpPr>
        <p:spPr>
          <a:xfrm rot="10800000" flipH="1">
            <a:off x="-6992798" y="5002888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081C15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E03B69E-ECB5-BA45-DCA5-8491E34B8C3B}"/>
              </a:ext>
            </a:extLst>
          </p:cNvPr>
          <p:cNvSpPr/>
          <p:nvPr/>
        </p:nvSpPr>
        <p:spPr>
          <a:xfrm>
            <a:off x="-21087" y="3805084"/>
            <a:ext cx="1654810" cy="3333134"/>
          </a:xfrm>
          <a:prstGeom prst="rect">
            <a:avLst/>
          </a:prstGeom>
          <a:solidFill>
            <a:srgbClr val="D8F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9D21858-E5BF-0E79-EC31-CE2549F71F72}"/>
              </a:ext>
            </a:extLst>
          </p:cNvPr>
          <p:cNvSpPr/>
          <p:nvPr/>
        </p:nvSpPr>
        <p:spPr>
          <a:xfrm>
            <a:off x="-21087" y="2599311"/>
            <a:ext cx="876493" cy="3333134"/>
          </a:xfrm>
          <a:prstGeom prst="rect">
            <a:avLst/>
          </a:prstGeom>
          <a:solidFill>
            <a:srgbClr val="D8F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1FB3AF41-970D-DA1B-1269-6031515ABE6A}"/>
              </a:ext>
            </a:extLst>
          </p:cNvPr>
          <p:cNvSpPr/>
          <p:nvPr/>
        </p:nvSpPr>
        <p:spPr>
          <a:xfrm>
            <a:off x="-490537" y="-533400"/>
            <a:ext cx="2228863" cy="8401050"/>
          </a:xfrm>
          <a:custGeom>
            <a:avLst/>
            <a:gdLst>
              <a:gd name="connsiteX0" fmla="*/ 2228863 w 2228863"/>
              <a:gd name="connsiteY0" fmla="*/ 0 h 8401050"/>
              <a:gd name="connsiteX1" fmla="*/ 13 w 2228863"/>
              <a:gd name="connsiteY1" fmla="*/ 1143000 h 8401050"/>
              <a:gd name="connsiteX2" fmla="*/ 2190763 w 2228863"/>
              <a:gd name="connsiteY2" fmla="*/ 5695950 h 8401050"/>
              <a:gd name="connsiteX3" fmla="*/ 190513 w 2228863"/>
              <a:gd name="connsiteY3" fmla="*/ 8401050 h 840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63" h="8401050">
                <a:moveTo>
                  <a:pt x="2228863" y="0"/>
                </a:moveTo>
                <a:cubicBezTo>
                  <a:pt x="1117613" y="96837"/>
                  <a:pt x="6363" y="193675"/>
                  <a:pt x="13" y="1143000"/>
                </a:cubicBezTo>
                <a:cubicBezTo>
                  <a:pt x="-6337" y="2092325"/>
                  <a:pt x="2159013" y="4486275"/>
                  <a:pt x="2190763" y="5695950"/>
                </a:cubicBezTo>
                <a:cubicBezTo>
                  <a:pt x="2222513" y="6905625"/>
                  <a:pt x="558813" y="7947025"/>
                  <a:pt x="190513" y="8401050"/>
                </a:cubicBezTo>
              </a:path>
            </a:pathLst>
          </a:custGeom>
          <a:noFill/>
          <a:ln w="847725">
            <a:solidFill>
              <a:srgbClr val="1B433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3FA8B389-C914-4C77-BA63-707A6FDF7FC2}"/>
              </a:ext>
            </a:extLst>
          </p:cNvPr>
          <p:cNvSpPr/>
          <p:nvPr/>
        </p:nvSpPr>
        <p:spPr>
          <a:xfrm rot="10800000">
            <a:off x="5730939" y="3275092"/>
            <a:ext cx="12981103" cy="1368000"/>
          </a:xfrm>
          <a:custGeom>
            <a:avLst/>
            <a:gdLst>
              <a:gd name="connsiteX0" fmla="*/ 684000 w 12981103"/>
              <a:gd name="connsiteY0" fmla="*/ 0 h 1368000"/>
              <a:gd name="connsiteX1" fmla="*/ 12978052 w 12981103"/>
              <a:gd name="connsiteY1" fmla="*/ 0 h 1368000"/>
              <a:gd name="connsiteX2" fmla="*/ 12981103 w 12981103"/>
              <a:gd name="connsiteY2" fmla="*/ 308 h 1368000"/>
              <a:gd name="connsiteX3" fmla="*/ 12846304 w 12981103"/>
              <a:gd name="connsiteY3" fmla="*/ 13896 h 1368000"/>
              <a:gd name="connsiteX4" fmla="*/ 12300154 w 12981103"/>
              <a:gd name="connsiteY4" fmla="*/ 684000 h 1368000"/>
              <a:gd name="connsiteX5" fmla="*/ 12846304 w 12981103"/>
              <a:gd name="connsiteY5" fmla="*/ 1354104 h 1368000"/>
              <a:gd name="connsiteX6" fmla="*/ 12981103 w 12981103"/>
              <a:gd name="connsiteY6" fmla="*/ 1367693 h 1368000"/>
              <a:gd name="connsiteX7" fmla="*/ 12978052 w 12981103"/>
              <a:gd name="connsiteY7" fmla="*/ 1368000 h 1368000"/>
              <a:gd name="connsiteX8" fmla="*/ 684000 w 12981103"/>
              <a:gd name="connsiteY8" fmla="*/ 1368000 h 1368000"/>
              <a:gd name="connsiteX9" fmla="*/ 0 w 12981103"/>
              <a:gd name="connsiteY9" fmla="*/ 684000 h 1368000"/>
              <a:gd name="connsiteX10" fmla="*/ 684000 w 12981103"/>
              <a:gd name="connsiteY10" fmla="*/ 0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81103" h="1368000">
                <a:moveTo>
                  <a:pt x="684000" y="0"/>
                </a:moveTo>
                <a:lnTo>
                  <a:pt x="12978052" y="0"/>
                </a:lnTo>
                <a:lnTo>
                  <a:pt x="12981103" y="308"/>
                </a:lnTo>
                <a:lnTo>
                  <a:pt x="12846304" y="13896"/>
                </a:lnTo>
                <a:cubicBezTo>
                  <a:pt x="12534617" y="77677"/>
                  <a:pt x="12300154" y="353458"/>
                  <a:pt x="12300154" y="684000"/>
                </a:cubicBezTo>
                <a:cubicBezTo>
                  <a:pt x="12300154" y="1014543"/>
                  <a:pt x="12534617" y="1290323"/>
                  <a:pt x="12846304" y="1354104"/>
                </a:cubicBezTo>
                <a:lnTo>
                  <a:pt x="12981103" y="1367693"/>
                </a:lnTo>
                <a:lnTo>
                  <a:pt x="12978052" y="1368000"/>
                </a:lnTo>
                <a:lnTo>
                  <a:pt x="684000" y="1368000"/>
                </a:lnTo>
                <a:cubicBezTo>
                  <a:pt x="306237" y="1368000"/>
                  <a:pt x="0" y="1061763"/>
                  <a:pt x="0" y="684000"/>
                </a:cubicBezTo>
                <a:cubicBezTo>
                  <a:pt x="0" y="306237"/>
                  <a:pt x="306237" y="0"/>
                  <a:pt x="684000" y="0"/>
                </a:cubicBezTo>
                <a:close/>
              </a:path>
            </a:pathLst>
          </a:custGeom>
          <a:solidFill>
            <a:srgbClr val="081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6E7F2A6-A7B8-6F3B-8E1C-BD4F14D89829}"/>
              </a:ext>
            </a:extLst>
          </p:cNvPr>
          <p:cNvSpPr/>
          <p:nvPr/>
        </p:nvSpPr>
        <p:spPr>
          <a:xfrm>
            <a:off x="10767804" y="3400455"/>
            <a:ext cx="1424196" cy="3333134"/>
          </a:xfrm>
          <a:prstGeom prst="rect">
            <a:avLst/>
          </a:prstGeom>
          <a:solidFill>
            <a:srgbClr val="D8F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B6EE97B-C3D6-DD24-D96A-9C74184DAD70}"/>
              </a:ext>
            </a:extLst>
          </p:cNvPr>
          <p:cNvSpPr/>
          <p:nvPr/>
        </p:nvSpPr>
        <p:spPr>
          <a:xfrm>
            <a:off x="11336593" y="2005781"/>
            <a:ext cx="855407" cy="3606090"/>
          </a:xfrm>
          <a:prstGeom prst="rect">
            <a:avLst/>
          </a:prstGeom>
          <a:solidFill>
            <a:srgbClr val="D8F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003CC830-D7D6-3441-A334-5CD8F995E964}"/>
              </a:ext>
            </a:extLst>
          </p:cNvPr>
          <p:cNvSpPr/>
          <p:nvPr/>
        </p:nvSpPr>
        <p:spPr>
          <a:xfrm flipH="1">
            <a:off x="10315568" y="-771525"/>
            <a:ext cx="2228863" cy="8401050"/>
          </a:xfrm>
          <a:custGeom>
            <a:avLst/>
            <a:gdLst>
              <a:gd name="connsiteX0" fmla="*/ 2228863 w 2228863"/>
              <a:gd name="connsiteY0" fmla="*/ 0 h 8401050"/>
              <a:gd name="connsiteX1" fmla="*/ 13 w 2228863"/>
              <a:gd name="connsiteY1" fmla="*/ 1143000 h 8401050"/>
              <a:gd name="connsiteX2" fmla="*/ 2190763 w 2228863"/>
              <a:gd name="connsiteY2" fmla="*/ 5695950 h 8401050"/>
              <a:gd name="connsiteX3" fmla="*/ 190513 w 2228863"/>
              <a:gd name="connsiteY3" fmla="*/ 8401050 h 840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63" h="8401050">
                <a:moveTo>
                  <a:pt x="2228863" y="0"/>
                </a:moveTo>
                <a:cubicBezTo>
                  <a:pt x="1117613" y="96837"/>
                  <a:pt x="6363" y="193675"/>
                  <a:pt x="13" y="1143000"/>
                </a:cubicBezTo>
                <a:cubicBezTo>
                  <a:pt x="-6337" y="2092325"/>
                  <a:pt x="2159013" y="4486275"/>
                  <a:pt x="2190763" y="5695950"/>
                </a:cubicBezTo>
                <a:cubicBezTo>
                  <a:pt x="2222513" y="6905625"/>
                  <a:pt x="558813" y="7947025"/>
                  <a:pt x="190513" y="8401050"/>
                </a:cubicBezTo>
              </a:path>
            </a:pathLst>
          </a:custGeom>
          <a:noFill/>
          <a:ln w="847725">
            <a:solidFill>
              <a:srgbClr val="1B433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5D514D0-02B4-1494-3115-4C0D8DEBCCF6}"/>
              </a:ext>
            </a:extLst>
          </p:cNvPr>
          <p:cNvSpPr txBox="1"/>
          <p:nvPr/>
        </p:nvSpPr>
        <p:spPr>
          <a:xfrm>
            <a:off x="4173623" y="143817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72FB183-2CA6-5464-6BEE-079D121B8468}"/>
              </a:ext>
            </a:extLst>
          </p:cNvPr>
          <p:cNvSpPr txBox="1"/>
          <p:nvPr/>
        </p:nvSpPr>
        <p:spPr>
          <a:xfrm>
            <a:off x="2046593" y="1861588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81C15"/>
                </a:solidFill>
                <a:latin typeface="Futura BT" panose="020B0502020204020303" pitchFamily="34" charset="0"/>
              </a:rPr>
              <a:t>Item 01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235E3AA-48BB-A117-6F0C-069413206AE4}"/>
              </a:ext>
            </a:extLst>
          </p:cNvPr>
          <p:cNvSpPr txBox="1"/>
          <p:nvPr/>
        </p:nvSpPr>
        <p:spPr>
          <a:xfrm>
            <a:off x="2398917" y="3574370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81C15"/>
                </a:solidFill>
                <a:latin typeface="Futura BT" panose="020B0502020204020303" pitchFamily="34" charset="0"/>
              </a:rPr>
              <a:t>Item 02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BD36E3A-E160-DDB3-FECF-14C188DF4B97}"/>
              </a:ext>
            </a:extLst>
          </p:cNvPr>
          <p:cNvSpPr txBox="1"/>
          <p:nvPr/>
        </p:nvSpPr>
        <p:spPr>
          <a:xfrm>
            <a:off x="2742716" y="5298980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81C15"/>
                </a:solidFill>
                <a:latin typeface="Futura BT" panose="020B0502020204020303" pitchFamily="34" charset="0"/>
              </a:rPr>
              <a:t>Item 03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B6C7246-94BB-480F-967C-9C65C4C53E35}"/>
              </a:ext>
            </a:extLst>
          </p:cNvPr>
          <p:cNvSpPr txBox="1"/>
          <p:nvPr/>
        </p:nvSpPr>
        <p:spPr>
          <a:xfrm>
            <a:off x="6289226" y="1861588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81C15"/>
                </a:solidFill>
                <a:latin typeface="Futura BT" panose="020B0502020204020303" pitchFamily="34" charset="0"/>
              </a:rPr>
              <a:t>Item 04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430BBF0-5D67-0271-2E54-F4ABDE457DBD}"/>
              </a:ext>
            </a:extLst>
          </p:cNvPr>
          <p:cNvSpPr txBox="1"/>
          <p:nvPr/>
        </p:nvSpPr>
        <p:spPr>
          <a:xfrm>
            <a:off x="6873951" y="3574370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95D5B2"/>
                </a:solidFill>
                <a:latin typeface="Futura BT" panose="020B0502020204020303" pitchFamily="34" charset="0"/>
              </a:rPr>
              <a:t>Item 05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0C8A6A1-1908-9F1D-A5D5-AF852430FB83}"/>
              </a:ext>
            </a:extLst>
          </p:cNvPr>
          <p:cNvSpPr txBox="1"/>
          <p:nvPr/>
        </p:nvSpPr>
        <p:spPr>
          <a:xfrm>
            <a:off x="6065589" y="5295691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81C15"/>
                </a:solidFill>
                <a:latin typeface="Futura BT" panose="020B0502020204020303" pitchFamily="34" charset="0"/>
              </a:rPr>
              <a:t>Item 06</a:t>
            </a:r>
          </a:p>
        </p:txBody>
      </p:sp>
    </p:spTree>
    <p:extLst>
      <p:ext uri="{BB962C8B-B14F-4D97-AF65-F5344CB8AC3E}">
        <p14:creationId xmlns:p14="http://schemas.microsoft.com/office/powerpoint/2010/main" val="69848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12" grpId="0" animBg="1"/>
      <p:bldP spid="13" grpId="0" animBg="1"/>
      <p:bldP spid="4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81C15"/>
            </a:gs>
            <a:gs pos="74000">
              <a:srgbClr val="1B4332"/>
            </a:gs>
            <a:gs pos="83000">
              <a:srgbClr val="95D5B2"/>
            </a:gs>
            <a:gs pos="100000">
              <a:srgbClr val="52B78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m de DNA PNG HD - PNG All">
            <a:extLst>
              <a:ext uri="{FF2B5EF4-FFF2-40B4-BE49-F238E27FC236}">
                <a16:creationId xmlns:a16="http://schemas.microsoft.com/office/drawing/2014/main" id="{32C535A7-89DB-96C1-59F8-CA6C85787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exágono 2">
            <a:extLst>
              <a:ext uri="{FF2B5EF4-FFF2-40B4-BE49-F238E27FC236}">
                <a16:creationId xmlns:a16="http://schemas.microsoft.com/office/drawing/2014/main" id="{B1970117-8FDD-D50E-4345-11F70514C7E2}"/>
              </a:ext>
            </a:extLst>
          </p:cNvPr>
          <p:cNvSpPr/>
          <p:nvPr/>
        </p:nvSpPr>
        <p:spPr>
          <a:xfrm rot="20694276">
            <a:off x="6215778" y="5621629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Hexágono 3">
            <a:extLst>
              <a:ext uri="{FF2B5EF4-FFF2-40B4-BE49-F238E27FC236}">
                <a16:creationId xmlns:a16="http://schemas.microsoft.com/office/drawing/2014/main" id="{842DB309-C631-3FF0-37B0-E2911AC2E02B}"/>
              </a:ext>
            </a:extLst>
          </p:cNvPr>
          <p:cNvSpPr/>
          <p:nvPr/>
        </p:nvSpPr>
        <p:spPr>
          <a:xfrm rot="20694276">
            <a:off x="7752524" y="6199917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CC851688-A3C9-7CF9-4B0A-3136ED543CF4}"/>
              </a:ext>
            </a:extLst>
          </p:cNvPr>
          <p:cNvSpPr/>
          <p:nvPr/>
        </p:nvSpPr>
        <p:spPr>
          <a:xfrm rot="20694276">
            <a:off x="7072349" y="6550137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Imagem de DNA PNG HD - PNG All">
            <a:extLst>
              <a:ext uri="{FF2B5EF4-FFF2-40B4-BE49-F238E27FC236}">
                <a16:creationId xmlns:a16="http://schemas.microsoft.com/office/drawing/2014/main" id="{CE4D4A1B-49AF-8869-B85C-C49136807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949">
            <a:off x="6538453" y="-1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m de DNA PNG HD - PNG All">
            <a:extLst>
              <a:ext uri="{FF2B5EF4-FFF2-40B4-BE49-F238E27FC236}">
                <a16:creationId xmlns:a16="http://schemas.microsoft.com/office/drawing/2014/main" id="{38F2780D-3FEA-76AA-B380-231E67C96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1945">
            <a:off x="-5119094" y="-573319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exágono 7">
            <a:extLst>
              <a:ext uri="{FF2B5EF4-FFF2-40B4-BE49-F238E27FC236}">
                <a16:creationId xmlns:a16="http://schemas.microsoft.com/office/drawing/2014/main" id="{AA8588CC-3929-C7AF-6EB1-99A1A6BEC676}"/>
              </a:ext>
            </a:extLst>
          </p:cNvPr>
          <p:cNvSpPr/>
          <p:nvPr/>
        </p:nvSpPr>
        <p:spPr>
          <a:xfrm rot="20694276">
            <a:off x="2778176" y="-626771"/>
            <a:ext cx="1474838" cy="1323439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Hexágono 8">
            <a:extLst>
              <a:ext uri="{FF2B5EF4-FFF2-40B4-BE49-F238E27FC236}">
                <a16:creationId xmlns:a16="http://schemas.microsoft.com/office/drawing/2014/main" id="{133AF344-9822-20B4-8B92-BB55AA47CC25}"/>
              </a:ext>
            </a:extLst>
          </p:cNvPr>
          <p:cNvSpPr/>
          <p:nvPr/>
        </p:nvSpPr>
        <p:spPr>
          <a:xfrm rot="20694276">
            <a:off x="4314922" y="-48483"/>
            <a:ext cx="621615" cy="557803"/>
          </a:xfrm>
          <a:prstGeom prst="hexagon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Hexágono 9">
            <a:extLst>
              <a:ext uri="{FF2B5EF4-FFF2-40B4-BE49-F238E27FC236}">
                <a16:creationId xmlns:a16="http://schemas.microsoft.com/office/drawing/2014/main" id="{F8B9379B-FB9B-CB15-EF27-24C6DB9802DA}"/>
              </a:ext>
            </a:extLst>
          </p:cNvPr>
          <p:cNvSpPr/>
          <p:nvPr/>
        </p:nvSpPr>
        <p:spPr>
          <a:xfrm rot="20694276">
            <a:off x="3634747" y="301737"/>
            <a:ext cx="621615" cy="557803"/>
          </a:xfrm>
          <a:prstGeom prst="hexagon">
            <a:avLst/>
          </a:prstGeom>
          <a:noFill/>
          <a:ln>
            <a:solidFill>
              <a:srgbClr val="D8F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109BD9E6-53C1-926A-71D7-6E5D5C7DC494}"/>
              </a:ext>
            </a:extLst>
          </p:cNvPr>
          <p:cNvSpPr/>
          <p:nvPr/>
        </p:nvSpPr>
        <p:spPr>
          <a:xfrm>
            <a:off x="6276084" y="4056965"/>
            <a:ext cx="3071163" cy="666750"/>
          </a:xfrm>
          <a:prstGeom prst="roundRect">
            <a:avLst>
              <a:gd name="adj" fmla="val 644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081C15"/>
                </a:solidFill>
                <a:highlight>
                  <a:srgbClr val="D8F3DC"/>
                </a:highlight>
                <a:latin typeface="Montserrat" pitchFamily="2" charset="0"/>
                <a:cs typeface="Times New Roman" panose="02020603050405020304" pitchFamily="18" charset="0"/>
              </a:rPr>
              <a:t>- Fulano de Tal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FBD3346-1A02-E071-288D-48B95CAB483C}"/>
              </a:ext>
            </a:extLst>
          </p:cNvPr>
          <p:cNvSpPr txBox="1"/>
          <p:nvPr/>
        </p:nvSpPr>
        <p:spPr>
          <a:xfrm>
            <a:off x="3059802" y="1916462"/>
            <a:ext cx="68651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3200">
                <a:solidFill>
                  <a:srgbClr val="D0CECE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 sz="4400" dirty="0">
                <a:solidFill>
                  <a:srgbClr val="52B788"/>
                </a:solidFill>
                <a:latin typeface="Futura BT" panose="020B0502020204020303" pitchFamily="34" charset="0"/>
              </a:rPr>
              <a:t>Uma frase </a:t>
            </a:r>
            <a:r>
              <a:rPr lang="pt-BR" sz="4400" b="1" dirty="0">
                <a:solidFill>
                  <a:srgbClr val="081C15"/>
                </a:solidFill>
                <a:highlight>
                  <a:srgbClr val="D8F3DC"/>
                </a:highlight>
                <a:latin typeface="Futura BT" panose="020B0502020204020303" pitchFamily="34" charset="0"/>
                <a:cs typeface="Times New Roman" panose="02020603050405020304" pitchFamily="18" charset="0"/>
              </a:rPr>
              <a:t>impactante</a:t>
            </a:r>
            <a:r>
              <a:rPr lang="pt-BR" sz="4400" dirty="0">
                <a:solidFill>
                  <a:srgbClr val="081C15"/>
                </a:solidFill>
                <a:latin typeface="Futura BT" panose="020B0502020204020303" pitchFamily="34" charset="0"/>
              </a:rPr>
              <a:t> </a:t>
            </a:r>
            <a:r>
              <a:rPr lang="pt-BR" sz="4400" dirty="0">
                <a:solidFill>
                  <a:srgbClr val="52B788"/>
                </a:solidFill>
                <a:latin typeface="Futura BT" panose="020B0502020204020303" pitchFamily="34" charset="0"/>
              </a:rPr>
              <a:t>para encerrar a sua apresentação.</a:t>
            </a:r>
          </a:p>
        </p:txBody>
      </p:sp>
    </p:spTree>
    <p:extLst>
      <p:ext uri="{BB962C8B-B14F-4D97-AF65-F5344CB8AC3E}">
        <p14:creationId xmlns:p14="http://schemas.microsoft.com/office/powerpoint/2010/main" val="29332244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err="1">
                <a:solidFill>
                  <a:srgbClr val="023047"/>
                </a:solidFill>
                <a:latin typeface="Bison Bold" panose="00000400000000000000" pitchFamily="2" charset="0"/>
              </a:rPr>
              <a:t>Template</a:t>
            </a:r>
            <a:endParaRPr lang="pt-BR" sz="8800" dirty="0">
              <a:solidFill>
                <a:srgbClr val="023047"/>
              </a:solidFill>
              <a:latin typeface="Bison Bold" panose="000004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7338746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>
                <a:solidFill>
                  <a:srgbClr val="023047"/>
                </a:solidFill>
                <a:latin typeface="Bison Bold" panose="00000400000000000000" pitchFamily="2" charset="0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4044235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pequeno, luz, azul&#10;&#10;Descrição gerada automaticamente">
            <a:extLst>
              <a:ext uri="{FF2B5EF4-FFF2-40B4-BE49-F238E27FC236}">
                <a16:creationId xmlns:a16="http://schemas.microsoft.com/office/drawing/2014/main" id="{CEA86B91-6428-740F-B26A-627DA981D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7CC82BB-9029-A077-54C4-A927E546D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F3DC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BCC779E-D76F-7C21-45FC-82EB17D0C5ED}"/>
              </a:ext>
            </a:extLst>
          </p:cNvPr>
          <p:cNvSpPr txBox="1"/>
          <p:nvPr/>
        </p:nvSpPr>
        <p:spPr>
          <a:xfrm>
            <a:off x="4897523" y="2189773"/>
            <a:ext cx="559800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500" dirty="0">
                <a:ln w="57150">
                  <a:noFill/>
                </a:ln>
                <a:solidFill>
                  <a:srgbClr val="081C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A120A68-2997-E276-2FFA-B86CFC983E44}"/>
              </a:ext>
            </a:extLst>
          </p:cNvPr>
          <p:cNvSpPr txBox="1"/>
          <p:nvPr/>
        </p:nvSpPr>
        <p:spPr>
          <a:xfrm>
            <a:off x="7521292" y="3829050"/>
            <a:ext cx="28793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81C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T" panose="020B0502020204020303" pitchFamily="34" charset="0"/>
              </a:rPr>
              <a:t>do item 01</a:t>
            </a:r>
          </a:p>
        </p:txBody>
      </p:sp>
    </p:spTree>
    <p:extLst>
      <p:ext uri="{BB962C8B-B14F-4D97-AF65-F5344CB8AC3E}">
        <p14:creationId xmlns:p14="http://schemas.microsoft.com/office/powerpoint/2010/main" val="11480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m de DNA PNG HD - PNG All">
            <a:extLst>
              <a:ext uri="{FF2B5EF4-FFF2-40B4-BE49-F238E27FC236}">
                <a16:creationId xmlns:a16="http://schemas.microsoft.com/office/drawing/2014/main" id="{044E761E-F53D-995B-2489-7704AAB32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148">
            <a:off x="3502577" y="-249698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Laboratory Care photo and picture">
            <a:extLst>
              <a:ext uri="{FF2B5EF4-FFF2-40B4-BE49-F238E27FC236}">
                <a16:creationId xmlns:a16="http://schemas.microsoft.com/office/drawing/2014/main" id="{F7938F4E-A89D-D6B8-96BB-52E89F8D6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r="32515"/>
          <a:stretch/>
        </p:blipFill>
        <p:spPr bwMode="auto">
          <a:xfrm>
            <a:off x="0" y="0"/>
            <a:ext cx="4629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Forma&#10;&#10;Descrição gerada automaticamente com confiança baixa">
            <a:extLst>
              <a:ext uri="{FF2B5EF4-FFF2-40B4-BE49-F238E27FC236}">
                <a16:creationId xmlns:a16="http://schemas.microsoft.com/office/drawing/2014/main" id="{371391DF-9322-2C75-6385-6E73A8CB5D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5447">
            <a:off x="-1832312" y="303911"/>
            <a:ext cx="6250181" cy="6250181"/>
          </a:xfrm>
          <a:prstGeom prst="rect">
            <a:avLst/>
          </a:prstGeom>
        </p:spPr>
      </p:pic>
      <p:sp>
        <p:nvSpPr>
          <p:cNvPr id="4" name="Triângulo isósceles 3">
            <a:extLst>
              <a:ext uri="{FF2B5EF4-FFF2-40B4-BE49-F238E27FC236}">
                <a16:creationId xmlns:a16="http://schemas.microsoft.com/office/drawing/2014/main" id="{7548DDC6-5FE2-902C-6143-C5AEB1379E31}"/>
              </a:ext>
            </a:extLst>
          </p:cNvPr>
          <p:cNvSpPr/>
          <p:nvPr/>
        </p:nvSpPr>
        <p:spPr>
          <a:xfrm rot="14168963">
            <a:off x="3408932" y="1103168"/>
            <a:ext cx="1771650" cy="3580407"/>
          </a:xfrm>
          <a:prstGeom prst="triangle">
            <a:avLst/>
          </a:prstGeom>
          <a:solidFill>
            <a:srgbClr val="081C15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2" name="Picture 4" descr="Cell Png posted by Zoey Mercado">
            <a:extLst>
              <a:ext uri="{FF2B5EF4-FFF2-40B4-BE49-F238E27FC236}">
                <a16:creationId xmlns:a16="http://schemas.microsoft.com/office/drawing/2014/main" id="{7D91C89F-F385-7978-0ECA-53B865D76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070" y="103798"/>
            <a:ext cx="4305304" cy="32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1571992-EE6F-83E8-7EE5-41F4ADBE55FE}"/>
              </a:ext>
            </a:extLst>
          </p:cNvPr>
          <p:cNvSpPr txBox="1"/>
          <p:nvPr/>
        </p:nvSpPr>
        <p:spPr>
          <a:xfrm>
            <a:off x="775587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323CD2D-C906-04BC-1B14-69369B57E923}"/>
              </a:ext>
            </a:extLst>
          </p:cNvPr>
          <p:cNvSpPr txBox="1"/>
          <p:nvPr/>
        </p:nvSpPr>
        <p:spPr>
          <a:xfrm>
            <a:off x="9407524" y="1283197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52B788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3A4ED6-66B6-ED00-5DE6-AA1A10E80B4D}"/>
              </a:ext>
            </a:extLst>
          </p:cNvPr>
          <p:cNvSpPr txBox="1"/>
          <p:nvPr/>
        </p:nvSpPr>
        <p:spPr>
          <a:xfrm>
            <a:off x="5319614" y="3752621"/>
            <a:ext cx="63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</a:t>
            </a:r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 as palavras </a:t>
            </a:r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importantes</a:t>
            </a:r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2" name="Hexágono 1">
            <a:extLst>
              <a:ext uri="{FF2B5EF4-FFF2-40B4-BE49-F238E27FC236}">
                <a16:creationId xmlns:a16="http://schemas.microsoft.com/office/drawing/2014/main" id="{9EAF8B0C-8AD7-E1EE-2C3C-85FE9D32295F}"/>
              </a:ext>
            </a:extLst>
          </p:cNvPr>
          <p:cNvSpPr/>
          <p:nvPr/>
        </p:nvSpPr>
        <p:spPr>
          <a:xfrm rot="20694276">
            <a:off x="4992948" y="6251690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Hexágono 7">
            <a:extLst>
              <a:ext uri="{FF2B5EF4-FFF2-40B4-BE49-F238E27FC236}">
                <a16:creationId xmlns:a16="http://schemas.microsoft.com/office/drawing/2014/main" id="{40EA31DB-BF29-685C-D131-8C83429D49EC}"/>
              </a:ext>
            </a:extLst>
          </p:cNvPr>
          <p:cNvSpPr/>
          <p:nvPr/>
        </p:nvSpPr>
        <p:spPr>
          <a:xfrm rot="878574">
            <a:off x="6689050" y="6230685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Hexágono 9">
            <a:extLst>
              <a:ext uri="{FF2B5EF4-FFF2-40B4-BE49-F238E27FC236}">
                <a16:creationId xmlns:a16="http://schemas.microsoft.com/office/drawing/2014/main" id="{2B9AB6E4-42B5-1174-2D05-096D51653EF4}"/>
              </a:ext>
            </a:extLst>
          </p:cNvPr>
          <p:cNvSpPr/>
          <p:nvPr/>
        </p:nvSpPr>
        <p:spPr>
          <a:xfrm rot="18426374">
            <a:off x="6416296" y="5987015"/>
            <a:ext cx="1148479" cy="1030582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76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m de DNA PNG HD - PNG All">
            <a:extLst>
              <a:ext uri="{FF2B5EF4-FFF2-40B4-BE49-F238E27FC236}">
                <a16:creationId xmlns:a16="http://schemas.microsoft.com/office/drawing/2014/main" id="{F055A70A-337E-A7FA-E36E-4E7F4838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949">
            <a:off x="6946355" y="0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B5CE0D7-7A5D-D695-6ADE-8EF4BC9A2922}"/>
              </a:ext>
            </a:extLst>
          </p:cNvPr>
          <p:cNvSpPr txBox="1"/>
          <p:nvPr/>
        </p:nvSpPr>
        <p:spPr>
          <a:xfrm>
            <a:off x="38352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0EED6C-4E61-353D-4A9A-324FDBD5B2E8}"/>
              </a:ext>
            </a:extLst>
          </p:cNvPr>
          <p:cNvSpPr txBox="1"/>
          <p:nvPr/>
        </p:nvSpPr>
        <p:spPr>
          <a:xfrm>
            <a:off x="383523" y="1247839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52B788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7D287B4-794A-BD9B-1BFD-40F8C786570C}"/>
              </a:ext>
            </a:extLst>
          </p:cNvPr>
          <p:cNvSpPr/>
          <p:nvPr/>
        </p:nvSpPr>
        <p:spPr>
          <a:xfrm>
            <a:off x="1277781" y="2492198"/>
            <a:ext cx="1080000" cy="1080000"/>
          </a:xfrm>
          <a:prstGeom prst="ellipse">
            <a:avLst/>
          </a:prstGeom>
          <a:solidFill>
            <a:srgbClr val="52B7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FC5EAD1-3043-C2B6-3A46-F440E3045457}"/>
              </a:ext>
            </a:extLst>
          </p:cNvPr>
          <p:cNvSpPr/>
          <p:nvPr/>
        </p:nvSpPr>
        <p:spPr>
          <a:xfrm>
            <a:off x="1277781" y="4530161"/>
            <a:ext cx="1080000" cy="1080000"/>
          </a:xfrm>
          <a:prstGeom prst="ellipse">
            <a:avLst/>
          </a:prstGeom>
          <a:solidFill>
            <a:srgbClr val="95D5B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20656B2-DD1E-D56F-7E3E-B67BA6EBA2F9}"/>
              </a:ext>
            </a:extLst>
          </p:cNvPr>
          <p:cNvSpPr/>
          <p:nvPr/>
        </p:nvSpPr>
        <p:spPr>
          <a:xfrm>
            <a:off x="6566333" y="2381464"/>
            <a:ext cx="1080000" cy="1080000"/>
          </a:xfrm>
          <a:prstGeom prst="ellipse">
            <a:avLst/>
          </a:prstGeom>
          <a:solidFill>
            <a:srgbClr val="1B433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05CC6EB2-2154-7542-7B7C-3C9CC649C3E8}"/>
              </a:ext>
            </a:extLst>
          </p:cNvPr>
          <p:cNvSpPr/>
          <p:nvPr/>
        </p:nvSpPr>
        <p:spPr>
          <a:xfrm>
            <a:off x="6566333" y="4613175"/>
            <a:ext cx="1080000" cy="1080000"/>
          </a:xfrm>
          <a:prstGeom prst="ellipse">
            <a:avLst/>
          </a:prstGeom>
          <a:solidFill>
            <a:srgbClr val="52B7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9F5F814-7391-AFC2-FBA0-A1760C9F9457}"/>
              </a:ext>
            </a:extLst>
          </p:cNvPr>
          <p:cNvSpPr txBox="1"/>
          <p:nvPr/>
        </p:nvSpPr>
        <p:spPr>
          <a:xfrm>
            <a:off x="2488854" y="2304224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681164-3550-7BDC-D96C-57A95CBD43B6}"/>
              </a:ext>
            </a:extLst>
          </p:cNvPr>
          <p:cNvSpPr txBox="1"/>
          <p:nvPr/>
        </p:nvSpPr>
        <p:spPr>
          <a:xfrm>
            <a:off x="2488854" y="2924191"/>
            <a:ext cx="340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B5DA096-7E07-D0A4-003D-18990F850C3E}"/>
              </a:ext>
            </a:extLst>
          </p:cNvPr>
          <p:cNvSpPr txBox="1"/>
          <p:nvPr/>
        </p:nvSpPr>
        <p:spPr>
          <a:xfrm>
            <a:off x="2488854" y="4456681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357863-ECBE-D918-8A36-55F6051D5C15}"/>
              </a:ext>
            </a:extLst>
          </p:cNvPr>
          <p:cNvSpPr txBox="1"/>
          <p:nvPr/>
        </p:nvSpPr>
        <p:spPr>
          <a:xfrm>
            <a:off x="2488854" y="5076648"/>
            <a:ext cx="340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F34064-75DA-360E-F69B-F0E7932F2116}"/>
              </a:ext>
            </a:extLst>
          </p:cNvPr>
          <p:cNvSpPr txBox="1"/>
          <p:nvPr/>
        </p:nvSpPr>
        <p:spPr>
          <a:xfrm>
            <a:off x="7750138" y="2321696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32CA09E-B5BB-25F9-C6A7-1A3622B3D9DE}"/>
              </a:ext>
            </a:extLst>
          </p:cNvPr>
          <p:cNvSpPr txBox="1"/>
          <p:nvPr/>
        </p:nvSpPr>
        <p:spPr>
          <a:xfrm>
            <a:off x="7750138" y="2941663"/>
            <a:ext cx="340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66E77FE-6FAE-EFC3-5C0C-AA4F90E714F1}"/>
              </a:ext>
            </a:extLst>
          </p:cNvPr>
          <p:cNvSpPr txBox="1"/>
          <p:nvPr/>
        </p:nvSpPr>
        <p:spPr>
          <a:xfrm>
            <a:off x="7747750" y="4531547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412294B-B951-4AB6-0FD1-0567483C4820}"/>
              </a:ext>
            </a:extLst>
          </p:cNvPr>
          <p:cNvSpPr txBox="1"/>
          <p:nvPr/>
        </p:nvSpPr>
        <p:spPr>
          <a:xfrm>
            <a:off x="7747750" y="5151514"/>
            <a:ext cx="340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9745B58-7309-F4EC-3B5C-EE38B94FEF7E}"/>
              </a:ext>
            </a:extLst>
          </p:cNvPr>
          <p:cNvSpPr txBox="1"/>
          <p:nvPr/>
        </p:nvSpPr>
        <p:spPr>
          <a:xfrm>
            <a:off x="1553609" y="2432033"/>
            <a:ext cx="5469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E64763C-3C84-2053-4374-4AEE27E5FEE8}"/>
              </a:ext>
            </a:extLst>
          </p:cNvPr>
          <p:cNvSpPr txBox="1"/>
          <p:nvPr/>
        </p:nvSpPr>
        <p:spPr>
          <a:xfrm>
            <a:off x="1477826" y="4456681"/>
            <a:ext cx="7296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2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91ACFAF-F644-76E4-284E-4C637A3F5CE8}"/>
              </a:ext>
            </a:extLst>
          </p:cNvPr>
          <p:cNvSpPr txBox="1"/>
          <p:nvPr/>
        </p:nvSpPr>
        <p:spPr>
          <a:xfrm>
            <a:off x="6761621" y="2331340"/>
            <a:ext cx="731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ln w="57150">
                  <a:noFill/>
                </a:ln>
                <a:solidFill>
                  <a:srgbClr val="95D5B2"/>
                </a:solidFill>
                <a:latin typeface="Montserrat" pitchFamily="2" charset="0"/>
              </a:rPr>
              <a:t>3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9BCBF56-5420-7DC1-BAAC-7AA1C0989EFE}"/>
              </a:ext>
            </a:extLst>
          </p:cNvPr>
          <p:cNvSpPr txBox="1"/>
          <p:nvPr/>
        </p:nvSpPr>
        <p:spPr>
          <a:xfrm>
            <a:off x="6717828" y="4551349"/>
            <a:ext cx="8210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4</a:t>
            </a:r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2EFBBD28-59FA-92C8-9649-61BAE6AA921A}"/>
              </a:ext>
            </a:extLst>
          </p:cNvPr>
          <p:cNvSpPr/>
          <p:nvPr/>
        </p:nvSpPr>
        <p:spPr>
          <a:xfrm rot="20694276">
            <a:off x="7065299" y="-266051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Hexágono 22">
            <a:extLst>
              <a:ext uri="{FF2B5EF4-FFF2-40B4-BE49-F238E27FC236}">
                <a16:creationId xmlns:a16="http://schemas.microsoft.com/office/drawing/2014/main" id="{63F73893-2599-0A1B-C02E-65631D9C4F20}"/>
              </a:ext>
            </a:extLst>
          </p:cNvPr>
          <p:cNvSpPr/>
          <p:nvPr/>
        </p:nvSpPr>
        <p:spPr>
          <a:xfrm rot="20694276">
            <a:off x="8602045" y="312237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Hexágono 23">
            <a:extLst>
              <a:ext uri="{FF2B5EF4-FFF2-40B4-BE49-F238E27FC236}">
                <a16:creationId xmlns:a16="http://schemas.microsoft.com/office/drawing/2014/main" id="{AB8B1E8C-397F-FF32-74D7-170863D4A698}"/>
              </a:ext>
            </a:extLst>
          </p:cNvPr>
          <p:cNvSpPr/>
          <p:nvPr/>
        </p:nvSpPr>
        <p:spPr>
          <a:xfrm rot="20694276">
            <a:off x="7921870" y="662457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82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m de DNA PNG HD - PNG All">
            <a:extLst>
              <a:ext uri="{FF2B5EF4-FFF2-40B4-BE49-F238E27FC236}">
                <a16:creationId xmlns:a16="http://schemas.microsoft.com/office/drawing/2014/main" id="{E106C56D-7025-4BDE-21D8-2811A4D4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5436">
            <a:off x="-2486586" y="-316442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417C1401-0100-B54D-278C-7873477B0777}"/>
              </a:ext>
            </a:extLst>
          </p:cNvPr>
          <p:cNvSpPr txBox="1"/>
          <p:nvPr/>
        </p:nvSpPr>
        <p:spPr>
          <a:xfrm>
            <a:off x="775587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3259CFF-4EFE-D9B5-9967-FF92A1D69443}"/>
              </a:ext>
            </a:extLst>
          </p:cNvPr>
          <p:cNvSpPr txBox="1"/>
          <p:nvPr/>
        </p:nvSpPr>
        <p:spPr>
          <a:xfrm>
            <a:off x="9407524" y="1283197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52B788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1026" name="Picture 2" descr="Free Blood Sample photo and picture">
            <a:extLst>
              <a:ext uri="{FF2B5EF4-FFF2-40B4-BE49-F238E27FC236}">
                <a16:creationId xmlns:a16="http://schemas.microsoft.com/office/drawing/2014/main" id="{534D9387-4316-14BC-A72D-19B4970F3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r="14194"/>
          <a:stretch/>
        </p:blipFill>
        <p:spPr bwMode="auto">
          <a:xfrm>
            <a:off x="654953" y="1283197"/>
            <a:ext cx="4891480" cy="4805363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C8313B1E-F454-4A93-120E-738EE2B1C125}"/>
              </a:ext>
            </a:extLst>
          </p:cNvPr>
          <p:cNvSpPr txBox="1"/>
          <p:nvPr/>
        </p:nvSpPr>
        <p:spPr>
          <a:xfrm>
            <a:off x="5262464" y="2848157"/>
            <a:ext cx="63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Este é um espaço para um pequeno texto. Modifique e </a:t>
            </a:r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destaque</a:t>
            </a:r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 as palavras </a:t>
            </a:r>
            <a:r>
              <a:rPr lang="pt-BR" sz="3600" b="1" dirty="0">
                <a:solidFill>
                  <a:srgbClr val="52B788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importantes</a:t>
            </a:r>
            <a:r>
              <a:rPr lang="pt-BR" sz="3600" dirty="0">
                <a:solidFill>
                  <a:srgbClr val="081C15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27" name="Hexágono 26">
            <a:extLst>
              <a:ext uri="{FF2B5EF4-FFF2-40B4-BE49-F238E27FC236}">
                <a16:creationId xmlns:a16="http://schemas.microsoft.com/office/drawing/2014/main" id="{3E601E5D-AFAA-108F-C792-EEF3EAA97147}"/>
              </a:ext>
            </a:extLst>
          </p:cNvPr>
          <p:cNvSpPr/>
          <p:nvPr/>
        </p:nvSpPr>
        <p:spPr>
          <a:xfrm rot="20694276">
            <a:off x="6215778" y="5621629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Hexágono 27">
            <a:extLst>
              <a:ext uri="{FF2B5EF4-FFF2-40B4-BE49-F238E27FC236}">
                <a16:creationId xmlns:a16="http://schemas.microsoft.com/office/drawing/2014/main" id="{2E7AF072-4C69-DF1E-4552-F529185E4423}"/>
              </a:ext>
            </a:extLst>
          </p:cNvPr>
          <p:cNvSpPr/>
          <p:nvPr/>
        </p:nvSpPr>
        <p:spPr>
          <a:xfrm rot="20694276">
            <a:off x="7752524" y="6199917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Hexágono 28">
            <a:extLst>
              <a:ext uri="{FF2B5EF4-FFF2-40B4-BE49-F238E27FC236}">
                <a16:creationId xmlns:a16="http://schemas.microsoft.com/office/drawing/2014/main" id="{E7AB9CE8-8CCA-1942-37CF-B3480EC5F1B7}"/>
              </a:ext>
            </a:extLst>
          </p:cNvPr>
          <p:cNvSpPr/>
          <p:nvPr/>
        </p:nvSpPr>
        <p:spPr>
          <a:xfrm rot="20694276">
            <a:off x="7072349" y="6550137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5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m de DNA PNG HD - PNG All">
            <a:extLst>
              <a:ext uri="{FF2B5EF4-FFF2-40B4-BE49-F238E27FC236}">
                <a16:creationId xmlns:a16="http://schemas.microsoft.com/office/drawing/2014/main" id="{F055A70A-337E-A7FA-E36E-4E7F4838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949">
            <a:off x="6946355" y="0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B5CE0D7-7A5D-D695-6ADE-8EF4BC9A2922}"/>
              </a:ext>
            </a:extLst>
          </p:cNvPr>
          <p:cNvSpPr txBox="1"/>
          <p:nvPr/>
        </p:nvSpPr>
        <p:spPr>
          <a:xfrm>
            <a:off x="38352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0EED6C-4E61-353D-4A9A-324FDBD5B2E8}"/>
              </a:ext>
            </a:extLst>
          </p:cNvPr>
          <p:cNvSpPr txBox="1"/>
          <p:nvPr/>
        </p:nvSpPr>
        <p:spPr>
          <a:xfrm>
            <a:off x="383523" y="1247839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52B788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7D287B4-794A-BD9B-1BFD-40F8C786570C}"/>
              </a:ext>
            </a:extLst>
          </p:cNvPr>
          <p:cNvSpPr/>
          <p:nvPr/>
        </p:nvSpPr>
        <p:spPr>
          <a:xfrm>
            <a:off x="1277781" y="2492198"/>
            <a:ext cx="1080000" cy="1080000"/>
          </a:xfrm>
          <a:prstGeom prst="ellipse">
            <a:avLst/>
          </a:prstGeom>
          <a:solidFill>
            <a:srgbClr val="52B7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FC5EAD1-3043-C2B6-3A46-F440E3045457}"/>
              </a:ext>
            </a:extLst>
          </p:cNvPr>
          <p:cNvSpPr/>
          <p:nvPr/>
        </p:nvSpPr>
        <p:spPr>
          <a:xfrm>
            <a:off x="4814533" y="2432033"/>
            <a:ext cx="1080000" cy="1080000"/>
          </a:xfrm>
          <a:prstGeom prst="ellipse">
            <a:avLst/>
          </a:prstGeom>
          <a:solidFill>
            <a:srgbClr val="95D5B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20656B2-DD1E-D56F-7E3E-B67BA6EBA2F9}"/>
              </a:ext>
            </a:extLst>
          </p:cNvPr>
          <p:cNvSpPr/>
          <p:nvPr/>
        </p:nvSpPr>
        <p:spPr>
          <a:xfrm>
            <a:off x="8198969" y="2492198"/>
            <a:ext cx="1080000" cy="1080000"/>
          </a:xfrm>
          <a:prstGeom prst="ellipse">
            <a:avLst/>
          </a:prstGeom>
          <a:solidFill>
            <a:srgbClr val="1B433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9F5F814-7391-AFC2-FBA0-A1760C9F9457}"/>
              </a:ext>
            </a:extLst>
          </p:cNvPr>
          <p:cNvSpPr txBox="1"/>
          <p:nvPr/>
        </p:nvSpPr>
        <p:spPr>
          <a:xfrm>
            <a:off x="1226253" y="3723949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681164-3550-7BDC-D96C-57A95CBD43B6}"/>
              </a:ext>
            </a:extLst>
          </p:cNvPr>
          <p:cNvSpPr txBox="1"/>
          <p:nvPr/>
        </p:nvSpPr>
        <p:spPr>
          <a:xfrm>
            <a:off x="1226253" y="4343916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B5DA096-7E07-D0A4-003D-18990F850C3E}"/>
              </a:ext>
            </a:extLst>
          </p:cNvPr>
          <p:cNvSpPr txBox="1"/>
          <p:nvPr/>
        </p:nvSpPr>
        <p:spPr>
          <a:xfrm>
            <a:off x="4777009" y="3720859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357863-ECBE-D918-8A36-55F6051D5C15}"/>
              </a:ext>
            </a:extLst>
          </p:cNvPr>
          <p:cNvSpPr txBox="1"/>
          <p:nvPr/>
        </p:nvSpPr>
        <p:spPr>
          <a:xfrm>
            <a:off x="4777009" y="4340826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2F34064-75DA-360E-F69B-F0E7932F2116}"/>
              </a:ext>
            </a:extLst>
          </p:cNvPr>
          <p:cNvSpPr txBox="1"/>
          <p:nvPr/>
        </p:nvSpPr>
        <p:spPr>
          <a:xfrm>
            <a:off x="8154337" y="3676002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32CA09E-B5BB-25F9-C6A7-1A3622B3D9DE}"/>
              </a:ext>
            </a:extLst>
          </p:cNvPr>
          <p:cNvSpPr txBox="1"/>
          <p:nvPr/>
        </p:nvSpPr>
        <p:spPr>
          <a:xfrm>
            <a:off x="8154337" y="4295969"/>
            <a:ext cx="34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22" name="Hexágono 21">
            <a:extLst>
              <a:ext uri="{FF2B5EF4-FFF2-40B4-BE49-F238E27FC236}">
                <a16:creationId xmlns:a16="http://schemas.microsoft.com/office/drawing/2014/main" id="{2EFBBD28-59FA-92C8-9649-61BAE6AA921A}"/>
              </a:ext>
            </a:extLst>
          </p:cNvPr>
          <p:cNvSpPr/>
          <p:nvPr/>
        </p:nvSpPr>
        <p:spPr>
          <a:xfrm rot="20694276">
            <a:off x="7065299" y="-266051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Hexágono 22">
            <a:extLst>
              <a:ext uri="{FF2B5EF4-FFF2-40B4-BE49-F238E27FC236}">
                <a16:creationId xmlns:a16="http://schemas.microsoft.com/office/drawing/2014/main" id="{63F73893-2599-0A1B-C02E-65631D9C4F20}"/>
              </a:ext>
            </a:extLst>
          </p:cNvPr>
          <p:cNvSpPr/>
          <p:nvPr/>
        </p:nvSpPr>
        <p:spPr>
          <a:xfrm rot="20694276">
            <a:off x="8602045" y="312237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Hexágono 23">
            <a:extLst>
              <a:ext uri="{FF2B5EF4-FFF2-40B4-BE49-F238E27FC236}">
                <a16:creationId xmlns:a16="http://schemas.microsoft.com/office/drawing/2014/main" id="{AB8B1E8C-397F-FF32-74D7-170863D4A698}"/>
              </a:ext>
            </a:extLst>
          </p:cNvPr>
          <p:cNvSpPr/>
          <p:nvPr/>
        </p:nvSpPr>
        <p:spPr>
          <a:xfrm rot="20694276">
            <a:off x="7921870" y="662457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A60714-2EBC-B565-5D1F-C6EA8A425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81" y="263724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C3C8436-E20C-5D9A-0155-3527AF808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02" y="258440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AFF44D6-CBA0-7FE3-9847-7D14D6E1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969" y="264565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xágono 1">
            <a:extLst>
              <a:ext uri="{FF2B5EF4-FFF2-40B4-BE49-F238E27FC236}">
                <a16:creationId xmlns:a16="http://schemas.microsoft.com/office/drawing/2014/main" id="{C348FA78-B010-57DF-9CE3-6420F870145A}"/>
              </a:ext>
            </a:extLst>
          </p:cNvPr>
          <p:cNvSpPr/>
          <p:nvPr/>
        </p:nvSpPr>
        <p:spPr>
          <a:xfrm rot="20694276">
            <a:off x="530407" y="5963360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Hexágono 24">
            <a:extLst>
              <a:ext uri="{FF2B5EF4-FFF2-40B4-BE49-F238E27FC236}">
                <a16:creationId xmlns:a16="http://schemas.microsoft.com/office/drawing/2014/main" id="{CCDAB8E2-32B7-1E45-C4A1-48E365D0B754}"/>
              </a:ext>
            </a:extLst>
          </p:cNvPr>
          <p:cNvSpPr/>
          <p:nvPr/>
        </p:nvSpPr>
        <p:spPr>
          <a:xfrm rot="20694276">
            <a:off x="1302231" y="5690906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Hexágono 25">
            <a:extLst>
              <a:ext uri="{FF2B5EF4-FFF2-40B4-BE49-F238E27FC236}">
                <a16:creationId xmlns:a16="http://schemas.microsoft.com/office/drawing/2014/main" id="{AE48DD66-C68E-633F-4A68-B67248042A98}"/>
              </a:ext>
            </a:extLst>
          </p:cNvPr>
          <p:cNvSpPr/>
          <p:nvPr/>
        </p:nvSpPr>
        <p:spPr>
          <a:xfrm rot="20694276">
            <a:off x="1952780" y="6103223"/>
            <a:ext cx="1042030" cy="935060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Hexágono 26">
            <a:extLst>
              <a:ext uri="{FF2B5EF4-FFF2-40B4-BE49-F238E27FC236}">
                <a16:creationId xmlns:a16="http://schemas.microsoft.com/office/drawing/2014/main" id="{26CB076D-0918-B6BE-D440-476B24B97DE3}"/>
              </a:ext>
            </a:extLst>
          </p:cNvPr>
          <p:cNvSpPr/>
          <p:nvPr/>
        </p:nvSpPr>
        <p:spPr>
          <a:xfrm rot="20694276">
            <a:off x="2481285" y="6126206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443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de DNA PNG HD - PNG All">
            <a:extLst>
              <a:ext uri="{FF2B5EF4-FFF2-40B4-BE49-F238E27FC236}">
                <a16:creationId xmlns:a16="http://schemas.microsoft.com/office/drawing/2014/main" id="{B70DB069-AA3D-C0C3-EFEE-9097A55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10672851" cy="80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m de DNA PNG HD - PNG All">
            <a:extLst>
              <a:ext uri="{FF2B5EF4-FFF2-40B4-BE49-F238E27FC236}">
                <a16:creationId xmlns:a16="http://schemas.microsoft.com/office/drawing/2014/main" id="{E106C56D-7025-4BDE-21D8-2811A4D4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5436">
            <a:off x="-2486586" y="-316442"/>
            <a:ext cx="10672851" cy="800463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417C1401-0100-B54D-278C-7873477B0777}"/>
              </a:ext>
            </a:extLst>
          </p:cNvPr>
          <p:cNvSpPr txBox="1"/>
          <p:nvPr/>
        </p:nvSpPr>
        <p:spPr>
          <a:xfrm>
            <a:off x="7755873" y="232921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57150">
                  <a:noFill/>
                </a:ln>
                <a:solidFill>
                  <a:srgbClr val="081C15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3259CFF-4EFE-D9B5-9967-FF92A1D69443}"/>
              </a:ext>
            </a:extLst>
          </p:cNvPr>
          <p:cNvSpPr txBox="1"/>
          <p:nvPr/>
        </p:nvSpPr>
        <p:spPr>
          <a:xfrm>
            <a:off x="9407524" y="1283197"/>
            <a:ext cx="223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52B788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27" name="Hexágono 26">
            <a:extLst>
              <a:ext uri="{FF2B5EF4-FFF2-40B4-BE49-F238E27FC236}">
                <a16:creationId xmlns:a16="http://schemas.microsoft.com/office/drawing/2014/main" id="{3E601E5D-AFAA-108F-C792-EEF3EAA97147}"/>
              </a:ext>
            </a:extLst>
          </p:cNvPr>
          <p:cNvSpPr/>
          <p:nvPr/>
        </p:nvSpPr>
        <p:spPr>
          <a:xfrm rot="20694276">
            <a:off x="11118283" y="4437101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Hexágono 27">
            <a:extLst>
              <a:ext uri="{FF2B5EF4-FFF2-40B4-BE49-F238E27FC236}">
                <a16:creationId xmlns:a16="http://schemas.microsoft.com/office/drawing/2014/main" id="{2E7AF072-4C69-DF1E-4552-F529185E4423}"/>
              </a:ext>
            </a:extLst>
          </p:cNvPr>
          <p:cNvSpPr/>
          <p:nvPr/>
        </p:nvSpPr>
        <p:spPr>
          <a:xfrm rot="20694276">
            <a:off x="11424260" y="3575255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Hexágono 28">
            <a:extLst>
              <a:ext uri="{FF2B5EF4-FFF2-40B4-BE49-F238E27FC236}">
                <a16:creationId xmlns:a16="http://schemas.microsoft.com/office/drawing/2014/main" id="{E7AB9CE8-8CCA-1942-37CF-B3480EC5F1B7}"/>
              </a:ext>
            </a:extLst>
          </p:cNvPr>
          <p:cNvSpPr/>
          <p:nvPr/>
        </p:nvSpPr>
        <p:spPr>
          <a:xfrm rot="20694276">
            <a:off x="10963069" y="4275968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6FDB4CFC-1A33-15F3-44EC-8CDB9A95E037}"/>
              </a:ext>
            </a:extLst>
          </p:cNvPr>
          <p:cNvSpPr/>
          <p:nvPr/>
        </p:nvSpPr>
        <p:spPr>
          <a:xfrm>
            <a:off x="5556000" y="2425716"/>
            <a:ext cx="1080000" cy="1080000"/>
          </a:xfrm>
          <a:prstGeom prst="ellipse">
            <a:avLst/>
          </a:prstGeom>
          <a:solidFill>
            <a:srgbClr val="52B7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12428A3-91E5-1467-F9D1-D996E7A91AF5}"/>
              </a:ext>
            </a:extLst>
          </p:cNvPr>
          <p:cNvSpPr txBox="1"/>
          <p:nvPr/>
        </p:nvSpPr>
        <p:spPr>
          <a:xfrm>
            <a:off x="6769022" y="2174903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9100713-2002-2762-6D00-5EB25A1F08A5}"/>
              </a:ext>
            </a:extLst>
          </p:cNvPr>
          <p:cNvSpPr txBox="1"/>
          <p:nvPr/>
        </p:nvSpPr>
        <p:spPr>
          <a:xfrm>
            <a:off x="6769022" y="2794870"/>
            <a:ext cx="340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F2EDD95-00EA-D664-5F27-D7ACF595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00" y="257076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4FC36A47-098D-1855-9CCD-20402E8CFB3A}"/>
              </a:ext>
            </a:extLst>
          </p:cNvPr>
          <p:cNvSpPr/>
          <p:nvPr/>
        </p:nvSpPr>
        <p:spPr>
          <a:xfrm>
            <a:off x="5530679" y="4365091"/>
            <a:ext cx="1080000" cy="1080000"/>
          </a:xfrm>
          <a:prstGeom prst="ellipse">
            <a:avLst/>
          </a:prstGeom>
          <a:solidFill>
            <a:srgbClr val="95D5B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30DCE2F-41F2-AF49-FB01-B17980C83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48" y="451746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DC32E2E-E95E-6A33-DC2C-45945B956C2D}"/>
              </a:ext>
            </a:extLst>
          </p:cNvPr>
          <p:cNvSpPr txBox="1"/>
          <p:nvPr/>
        </p:nvSpPr>
        <p:spPr>
          <a:xfrm>
            <a:off x="6769022" y="4063355"/>
            <a:ext cx="184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0F1389C-D3A0-B254-2117-A4D1FB477ED8}"/>
              </a:ext>
            </a:extLst>
          </p:cNvPr>
          <p:cNvSpPr txBox="1"/>
          <p:nvPr/>
        </p:nvSpPr>
        <p:spPr>
          <a:xfrm>
            <a:off x="6769022" y="4683322"/>
            <a:ext cx="340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  <a:p>
            <a:r>
              <a:rPr lang="pt-BR" sz="2400" dirty="0">
                <a:solidFill>
                  <a:srgbClr val="1B4332"/>
                </a:solidFill>
                <a:latin typeface="Futura BT" panose="020B0502020204020303" pitchFamily="34" charset="0"/>
                <a:ea typeface="Verdana" panose="020B0604030504040204" pitchFamily="34" charset="0"/>
              </a:rPr>
              <a:t>Pequeno texto sobre</a:t>
            </a:r>
          </a:p>
        </p:txBody>
      </p:sp>
      <p:sp>
        <p:nvSpPr>
          <p:cNvPr id="10" name="Hexágono 9">
            <a:extLst>
              <a:ext uri="{FF2B5EF4-FFF2-40B4-BE49-F238E27FC236}">
                <a16:creationId xmlns:a16="http://schemas.microsoft.com/office/drawing/2014/main" id="{80663AA2-F894-2623-9F91-5118706F8F2A}"/>
              </a:ext>
            </a:extLst>
          </p:cNvPr>
          <p:cNvSpPr/>
          <p:nvPr/>
        </p:nvSpPr>
        <p:spPr>
          <a:xfrm rot="20694276">
            <a:off x="-640878" y="5248864"/>
            <a:ext cx="1474838" cy="1323439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Hexágono 10">
            <a:extLst>
              <a:ext uri="{FF2B5EF4-FFF2-40B4-BE49-F238E27FC236}">
                <a16:creationId xmlns:a16="http://schemas.microsoft.com/office/drawing/2014/main" id="{6728ED51-9B40-02A5-F7CD-63E072004141}"/>
              </a:ext>
            </a:extLst>
          </p:cNvPr>
          <p:cNvSpPr/>
          <p:nvPr/>
        </p:nvSpPr>
        <p:spPr>
          <a:xfrm rot="20694276">
            <a:off x="130946" y="4976410"/>
            <a:ext cx="621615" cy="557803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Hexágono 11">
            <a:extLst>
              <a:ext uri="{FF2B5EF4-FFF2-40B4-BE49-F238E27FC236}">
                <a16:creationId xmlns:a16="http://schemas.microsoft.com/office/drawing/2014/main" id="{332752AC-2243-02DC-0A1F-589BF73C815B}"/>
              </a:ext>
            </a:extLst>
          </p:cNvPr>
          <p:cNvSpPr/>
          <p:nvPr/>
        </p:nvSpPr>
        <p:spPr>
          <a:xfrm rot="20694276">
            <a:off x="781495" y="5388727"/>
            <a:ext cx="1042030" cy="935060"/>
          </a:xfrm>
          <a:prstGeom prst="hexagon">
            <a:avLst/>
          </a:prstGeom>
          <a:noFill/>
          <a:ln>
            <a:solidFill>
              <a:srgbClr val="1B4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Hexágono 12">
            <a:extLst>
              <a:ext uri="{FF2B5EF4-FFF2-40B4-BE49-F238E27FC236}">
                <a16:creationId xmlns:a16="http://schemas.microsoft.com/office/drawing/2014/main" id="{144CA169-47D4-25DE-6C3D-AAACEDC00070}"/>
              </a:ext>
            </a:extLst>
          </p:cNvPr>
          <p:cNvSpPr/>
          <p:nvPr/>
        </p:nvSpPr>
        <p:spPr>
          <a:xfrm rot="20694276">
            <a:off x="1310000" y="5411710"/>
            <a:ext cx="621615" cy="557803"/>
          </a:xfrm>
          <a:prstGeom prst="hexagon">
            <a:avLst/>
          </a:prstGeom>
          <a:solidFill>
            <a:srgbClr val="95D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82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" grpId="0" animBg="1"/>
      <p:bldP spid="3" grpId="0"/>
      <p:bldP spid="4" grpId="0"/>
      <p:bldP spid="6" grpId="0" animBg="1"/>
      <p:bldP spid="8" grpId="0"/>
      <p:bldP spid="9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446</Words>
  <Application>Microsoft Office PowerPoint</Application>
  <PresentationFormat>Widescreen</PresentationFormat>
  <Paragraphs>190</Paragraphs>
  <Slides>31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Futura BT</vt:lpstr>
      <vt:lpstr>Bison Bold</vt:lpstr>
      <vt:lpstr>Arial</vt:lpstr>
      <vt:lpstr>Montserrat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Marcio Monteiro</dc:creator>
  <cp:lastModifiedBy>Marcio Monteiro</cp:lastModifiedBy>
  <cp:revision>4</cp:revision>
  <dcterms:created xsi:type="dcterms:W3CDTF">2023-01-31T22:24:41Z</dcterms:created>
  <dcterms:modified xsi:type="dcterms:W3CDTF">2026-07-20T04:56:04Z</dcterms:modified>
</cp:coreProperties>
</file>