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64" r:id="rId3"/>
    <p:sldId id="257" r:id="rId4"/>
    <p:sldId id="258" r:id="rId5"/>
    <p:sldId id="260" r:id="rId6"/>
    <p:sldId id="261" r:id="rId7"/>
    <p:sldId id="266" r:id="rId8"/>
    <p:sldId id="267" r:id="rId9"/>
    <p:sldId id="268" r:id="rId10"/>
    <p:sldId id="262" r:id="rId11"/>
    <p:sldId id="270" r:id="rId12"/>
  </p:sldIdLst>
  <p:sldSz cx="12192000" cy="6858000"/>
  <p:notesSz cx="6858000" cy="9144000"/>
  <p:embeddedFontLst>
    <p:embeddedFont>
      <p:font typeface="Bison Bold" panose="00000400000000000000" pitchFamily="2" charset="0"/>
      <p:regular r:id="rId13"/>
    </p:embeddedFont>
    <p:embeddedFont>
      <p:font typeface="Futura BT" panose="020B0502020204020303" pitchFamily="34" charset="0"/>
      <p:regular r:id="rId14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ECAE6"/>
    <a:srgbClr val="14213D"/>
    <a:srgbClr val="FCA311"/>
    <a:srgbClr val="FFFFFF"/>
    <a:srgbClr val="000000"/>
    <a:srgbClr val="E5E5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120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io Monteiro" userId="aef6e9f59deaac01" providerId="LiveId" clId="{1667DF4C-E475-4707-91A0-CD547F571CC1}"/>
    <pc:docChg chg="undo redo custSel addSld delSld modSld sldOrd">
      <pc:chgData name="Marcio Monteiro" userId="aef6e9f59deaac01" providerId="LiveId" clId="{1667DF4C-E475-4707-91A0-CD547F571CC1}" dt="2022-05-25T15:11:12.346" v="1604"/>
      <pc:docMkLst>
        <pc:docMk/>
      </pc:docMkLst>
      <pc:sldChg chg="addSp delSp modSp mod ord modAnim">
        <pc:chgData name="Marcio Monteiro" userId="aef6e9f59deaac01" providerId="LiveId" clId="{1667DF4C-E475-4707-91A0-CD547F571CC1}" dt="2022-05-25T05:33:04.522" v="519"/>
        <pc:sldMkLst>
          <pc:docMk/>
          <pc:sldMk cId="1568554367" sldId="257"/>
        </pc:sldMkLst>
        <pc:spChg chg="del">
          <ac:chgData name="Marcio Monteiro" userId="aef6e9f59deaac01" providerId="LiveId" clId="{1667DF4C-E475-4707-91A0-CD547F571CC1}" dt="2022-05-25T05:00:05.374" v="12" actId="478"/>
          <ac:spMkLst>
            <pc:docMk/>
            <pc:sldMk cId="1568554367" sldId="257"/>
            <ac:spMk id="11" creationId="{8D51264F-F8C2-4FA2-1D39-5A4714DAFBAA}"/>
          </ac:spMkLst>
        </pc:spChg>
        <pc:spChg chg="del">
          <ac:chgData name="Marcio Monteiro" userId="aef6e9f59deaac01" providerId="LiveId" clId="{1667DF4C-E475-4707-91A0-CD547F571CC1}" dt="2022-05-25T05:00:05.374" v="12" actId="478"/>
          <ac:spMkLst>
            <pc:docMk/>
            <pc:sldMk cId="1568554367" sldId="257"/>
            <ac:spMk id="12" creationId="{6DFB7712-EADC-0870-82F4-DA837940002D}"/>
          </ac:spMkLst>
        </pc:spChg>
        <pc:spChg chg="del">
          <ac:chgData name="Marcio Monteiro" userId="aef6e9f59deaac01" providerId="LiveId" clId="{1667DF4C-E475-4707-91A0-CD547F571CC1}" dt="2022-05-25T05:00:05.374" v="12" actId="478"/>
          <ac:spMkLst>
            <pc:docMk/>
            <pc:sldMk cId="1568554367" sldId="257"/>
            <ac:spMk id="25" creationId="{DBE5FBB2-7976-8E2B-94EB-DED68A669DD4}"/>
          </ac:spMkLst>
        </pc:spChg>
        <pc:spChg chg="del">
          <ac:chgData name="Marcio Monteiro" userId="aef6e9f59deaac01" providerId="LiveId" clId="{1667DF4C-E475-4707-91A0-CD547F571CC1}" dt="2022-05-25T05:00:05.374" v="12" actId="478"/>
          <ac:spMkLst>
            <pc:docMk/>
            <pc:sldMk cId="1568554367" sldId="257"/>
            <ac:spMk id="26" creationId="{240921B6-6A0B-A3A5-FA6A-32187866843E}"/>
          </ac:spMkLst>
        </pc:spChg>
        <pc:spChg chg="del">
          <ac:chgData name="Marcio Monteiro" userId="aef6e9f59deaac01" providerId="LiveId" clId="{1667DF4C-E475-4707-91A0-CD547F571CC1}" dt="2022-05-25T05:00:02.779" v="11" actId="478"/>
          <ac:spMkLst>
            <pc:docMk/>
            <pc:sldMk cId="1568554367" sldId="257"/>
            <ac:spMk id="36" creationId="{3FEB4DD2-36D5-6D1C-9CDA-6F11C89C31AF}"/>
          </ac:spMkLst>
        </pc:spChg>
        <pc:spChg chg="del">
          <ac:chgData name="Marcio Monteiro" userId="aef6e9f59deaac01" providerId="LiveId" clId="{1667DF4C-E475-4707-91A0-CD547F571CC1}" dt="2022-05-25T05:00:02.779" v="11" actId="478"/>
          <ac:spMkLst>
            <pc:docMk/>
            <pc:sldMk cId="1568554367" sldId="257"/>
            <ac:spMk id="37" creationId="{2A1E964B-0DDE-FA27-8575-7A5864620236}"/>
          </ac:spMkLst>
        </pc:sp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3" creationId="{298C1920-B44C-1E3B-C39D-22AD146AED04}"/>
          </ac:picMkLst>
        </pc:picChg>
        <pc:picChg chg="mod">
          <ac:chgData name="Marcio Monteiro" userId="aef6e9f59deaac01" providerId="LiveId" clId="{1667DF4C-E475-4707-91A0-CD547F571CC1}" dt="2022-05-25T05:11:03.726" v="153" actId="1076"/>
          <ac:picMkLst>
            <pc:docMk/>
            <pc:sldMk cId="1568554367" sldId="257"/>
            <ac:picMk id="4" creationId="{B9ECB85D-C6B5-CF9A-2F16-BF7BDC79A260}"/>
          </ac:picMkLst>
        </pc:picChg>
        <pc:picChg chg="mod">
          <ac:chgData name="Marcio Monteiro" userId="aef6e9f59deaac01" providerId="LiveId" clId="{1667DF4C-E475-4707-91A0-CD547F571CC1}" dt="2022-05-25T04:59:56.508" v="10" actId="1076"/>
          <ac:picMkLst>
            <pc:docMk/>
            <pc:sldMk cId="1568554367" sldId="257"/>
            <ac:picMk id="5" creationId="{D4FA8521-E8B6-5CF7-2DAF-2F3A0BD7B0A7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0" creationId="{A1C06929-8414-D816-AE3E-BD8FC0EF4E24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13" creationId="{76D095AB-1370-4039-8E6A-5E68C0C668AA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4" creationId="{84F61DFA-B586-54A0-D5CE-284DEF2829DB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5" creationId="{5156F8D4-1E4F-C4A0-2C1B-9CFB02C0331A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6" creationId="{E1B53C75-265C-04BD-BC90-E69F4965E387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7" creationId="{6D9BC76D-4732-A71E-752B-ABF25D77597B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18" creationId="{3954276B-7A25-68D3-49D5-95CEE0FCF5C5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20" creationId="{6839D3E1-8101-F9E7-E4AC-2043481F52B0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21" creationId="{0B8287C3-556D-6F6F-0D5C-6C26418A3C81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23" creationId="{868BE408-8E6B-5513-73BD-3EEAF6E39DB7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24" creationId="{3269212D-64DB-2960-7993-DBDA1771B3A9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27" creationId="{F143B04B-D425-05DF-9EFC-69DC0C0722A3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28" creationId="{F36CC884-E6EE-111B-F8BF-2A052CF68B72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29" creationId="{C54BD7C2-D1A1-95A3-AB2D-15C812DC73BF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30" creationId="{4498B611-CFAF-F35F-C7DB-B1D3B508898A}"/>
          </ac:picMkLst>
        </pc:picChg>
        <pc:picChg chg="del">
          <ac:chgData name="Marcio Monteiro" userId="aef6e9f59deaac01" providerId="LiveId" clId="{1667DF4C-E475-4707-91A0-CD547F571CC1}" dt="2022-05-25T05:00:05.374" v="12" actId="478"/>
          <ac:picMkLst>
            <pc:docMk/>
            <pc:sldMk cId="1568554367" sldId="257"/>
            <ac:picMk id="31" creationId="{2C83076F-C1FD-9AD3-651E-75FF0C4F061C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32" creationId="{6D6907A1-3636-FD14-690C-0E74F0846669}"/>
          </ac:picMkLst>
        </pc:picChg>
        <pc:picChg chg="del">
          <ac:chgData name="Marcio Monteiro" userId="aef6e9f59deaac01" providerId="LiveId" clId="{1667DF4C-E475-4707-91A0-CD547F571CC1}" dt="2022-05-25T05:00:02.779" v="11" actId="478"/>
          <ac:picMkLst>
            <pc:docMk/>
            <pc:sldMk cId="1568554367" sldId="257"/>
            <ac:picMk id="33" creationId="{F2EAAF5A-87B6-5767-DC9C-53CCB34D12C4}"/>
          </ac:picMkLst>
        </pc:picChg>
        <pc:picChg chg="del">
          <ac:chgData name="Marcio Monteiro" userId="aef6e9f59deaac01" providerId="LiveId" clId="{1667DF4C-E475-4707-91A0-CD547F571CC1}" dt="2022-05-25T05:00:02.779" v="11" actId="478"/>
          <ac:picMkLst>
            <pc:docMk/>
            <pc:sldMk cId="1568554367" sldId="257"/>
            <ac:picMk id="35" creationId="{30BDBD60-A66B-7F87-AE34-54FA9C07022B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38" creationId="{E07250D3-0B9E-5252-3861-86946A427069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39" creationId="{B670A42F-40AA-9473-75C7-3872F521C1D4}"/>
          </ac:picMkLst>
        </pc:picChg>
        <pc:picChg chg="add mod">
          <ac:chgData name="Marcio Monteiro" userId="aef6e9f59deaac01" providerId="LiveId" clId="{1667DF4C-E475-4707-91A0-CD547F571CC1}" dt="2022-05-25T05:29:57.062" v="483" actId="1076"/>
          <ac:picMkLst>
            <pc:docMk/>
            <pc:sldMk cId="1568554367" sldId="257"/>
            <ac:picMk id="42" creationId="{5E6346FF-A570-B2E0-5AE0-D03B3E5548A5}"/>
          </ac:picMkLst>
        </pc:picChg>
        <pc:picChg chg="add del mod">
          <ac:chgData name="Marcio Monteiro" userId="aef6e9f59deaac01" providerId="LiveId" clId="{1667DF4C-E475-4707-91A0-CD547F571CC1}" dt="2022-05-25T04:59:44.674" v="8" actId="478"/>
          <ac:picMkLst>
            <pc:docMk/>
            <pc:sldMk cId="1568554367" sldId="257"/>
            <ac:picMk id="1026" creationId="{E0429E27-6F6C-9873-F8F4-4DEDB22B3819}"/>
          </ac:picMkLst>
        </pc:picChg>
        <pc:picChg chg="add mod">
          <ac:chgData name="Marcio Monteiro" userId="aef6e9f59deaac01" providerId="LiveId" clId="{1667DF4C-E475-4707-91A0-CD547F571CC1}" dt="2022-05-25T05:10:03.673" v="144" actId="1038"/>
          <ac:picMkLst>
            <pc:docMk/>
            <pc:sldMk cId="1568554367" sldId="257"/>
            <ac:picMk id="1028" creationId="{22E1E75B-A4E2-9C91-3F05-954CDA55477E}"/>
          </ac:picMkLst>
        </pc:picChg>
        <pc:picChg chg="add del">
          <ac:chgData name="Marcio Monteiro" userId="aef6e9f59deaac01" providerId="LiveId" clId="{1667DF4C-E475-4707-91A0-CD547F571CC1}" dt="2022-05-25T05:31:58.004" v="489" actId="478"/>
          <ac:picMkLst>
            <pc:docMk/>
            <pc:sldMk cId="1568554367" sldId="257"/>
            <ac:picMk id="1030" creationId="{3C94209F-E88F-22BE-2642-8D72920F44C1}"/>
          </ac:picMkLst>
        </pc:picChg>
        <pc:picChg chg="add mod">
          <ac:chgData name="Marcio Monteiro" userId="aef6e9f59deaac01" providerId="LiveId" clId="{1667DF4C-E475-4707-91A0-CD547F571CC1}" dt="2022-05-25T05:32:31.198" v="494" actId="1076"/>
          <ac:picMkLst>
            <pc:docMk/>
            <pc:sldMk cId="1568554367" sldId="257"/>
            <ac:picMk id="1032" creationId="{1A6A1A2D-3AE2-9A71-3A9F-5EDC867CFBA3}"/>
          </ac:picMkLst>
        </pc:picChg>
      </pc:sldChg>
      <pc:sldChg chg="addSp delSp modSp mod modAnim">
        <pc:chgData name="Marcio Monteiro" userId="aef6e9f59deaac01" providerId="LiveId" clId="{1667DF4C-E475-4707-91A0-CD547F571CC1}" dt="2022-05-25T06:02:39.882" v="763"/>
        <pc:sldMkLst>
          <pc:docMk/>
          <pc:sldMk cId="4211400993" sldId="258"/>
        </pc:sldMkLst>
        <pc:spChg chg="mod ord">
          <ac:chgData name="Marcio Monteiro" userId="aef6e9f59deaac01" providerId="LiveId" clId="{1667DF4C-E475-4707-91A0-CD547F571CC1}" dt="2022-05-25T05:51:47.834" v="657" actId="167"/>
          <ac:spMkLst>
            <pc:docMk/>
            <pc:sldMk cId="4211400993" sldId="258"/>
            <ac:spMk id="3" creationId="{7C8E5603-9691-4B7F-2DBE-7804E2F0467C}"/>
          </ac:spMkLst>
        </pc:spChg>
        <pc:spChg chg="mod">
          <ac:chgData name="Marcio Monteiro" userId="aef6e9f59deaac01" providerId="LiveId" clId="{1667DF4C-E475-4707-91A0-CD547F571CC1}" dt="2022-05-25T05:43:07.979" v="528" actId="20577"/>
          <ac:spMkLst>
            <pc:docMk/>
            <pc:sldMk cId="4211400993" sldId="258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5:43:32.454" v="545" actId="1038"/>
          <ac:spMkLst>
            <pc:docMk/>
            <pc:sldMk cId="4211400993" sldId="258"/>
            <ac:spMk id="10" creationId="{86237D92-4E67-9C8C-7CC9-ADE8D896B490}"/>
          </ac:spMkLst>
        </pc:spChg>
        <pc:spChg chg="del">
          <ac:chgData name="Marcio Monteiro" userId="aef6e9f59deaac01" providerId="LiveId" clId="{1667DF4C-E475-4707-91A0-CD547F571CC1}" dt="2022-05-25T05:44:56.683" v="550" actId="478"/>
          <ac:spMkLst>
            <pc:docMk/>
            <pc:sldMk cId="4211400993" sldId="258"/>
            <ac:spMk id="11" creationId="{C37DACA8-A567-739E-B07E-FCF4967D1F10}"/>
          </ac:spMkLst>
        </pc:spChg>
        <pc:spChg chg="add mod">
          <ac:chgData name="Marcio Monteiro" userId="aef6e9f59deaac01" providerId="LiveId" clId="{1667DF4C-E475-4707-91A0-CD547F571CC1}" dt="2022-05-25T05:50:46.465" v="652" actId="1076"/>
          <ac:spMkLst>
            <pc:docMk/>
            <pc:sldMk cId="4211400993" sldId="258"/>
            <ac:spMk id="14" creationId="{4E01DEE4-527E-0912-1F1F-3F1726AE1F25}"/>
          </ac:spMkLst>
        </pc:spChg>
        <pc:spChg chg="add mod">
          <ac:chgData name="Marcio Monteiro" userId="aef6e9f59deaac01" providerId="LiveId" clId="{1667DF4C-E475-4707-91A0-CD547F571CC1}" dt="2022-05-25T05:50:46.465" v="652" actId="1076"/>
          <ac:spMkLst>
            <pc:docMk/>
            <pc:sldMk cId="4211400993" sldId="258"/>
            <ac:spMk id="15" creationId="{0A629C9B-D30B-3AF2-D28D-2CA9EAACBAE6}"/>
          </ac:spMkLst>
        </pc:spChg>
        <pc:spChg chg="add mod">
          <ac:chgData name="Marcio Monteiro" userId="aef6e9f59deaac01" providerId="LiveId" clId="{1667DF4C-E475-4707-91A0-CD547F571CC1}" dt="2022-05-25T05:50:46.465" v="652" actId="1076"/>
          <ac:spMkLst>
            <pc:docMk/>
            <pc:sldMk cId="4211400993" sldId="258"/>
            <ac:spMk id="16" creationId="{6EC17025-9D8F-33A0-B033-C15F47F6F0FF}"/>
          </ac:spMkLst>
        </pc:spChg>
        <pc:spChg chg="add mod">
          <ac:chgData name="Marcio Monteiro" userId="aef6e9f59deaac01" providerId="LiveId" clId="{1667DF4C-E475-4707-91A0-CD547F571CC1}" dt="2022-05-25T05:50:46.465" v="652" actId="1076"/>
          <ac:spMkLst>
            <pc:docMk/>
            <pc:sldMk cId="4211400993" sldId="258"/>
            <ac:spMk id="17" creationId="{A8FCCBF6-F78A-AD33-83EA-326A0FFB2322}"/>
          </ac:spMkLst>
        </pc:spChg>
        <pc:spChg chg="add mod">
          <ac:chgData name="Marcio Monteiro" userId="aef6e9f59deaac01" providerId="LiveId" clId="{1667DF4C-E475-4707-91A0-CD547F571CC1}" dt="2022-05-25T05:50:46.465" v="652" actId="1076"/>
          <ac:spMkLst>
            <pc:docMk/>
            <pc:sldMk cId="4211400993" sldId="258"/>
            <ac:spMk id="18" creationId="{D36E582F-C08B-124E-DAD5-7933AA062312}"/>
          </ac:spMkLst>
        </pc:spChg>
        <pc:spChg chg="add mod">
          <ac:chgData name="Marcio Monteiro" userId="aef6e9f59deaac01" providerId="LiveId" clId="{1667DF4C-E475-4707-91A0-CD547F571CC1}" dt="2022-05-25T06:02:09.620" v="759" actId="1076"/>
          <ac:spMkLst>
            <pc:docMk/>
            <pc:sldMk cId="4211400993" sldId="258"/>
            <ac:spMk id="19" creationId="{A039BF11-DEF1-51E6-8064-63D3E95CA301}"/>
          </ac:spMkLst>
        </pc:spChg>
        <pc:spChg chg="add mod">
          <ac:chgData name="Marcio Monteiro" userId="aef6e9f59deaac01" providerId="LiveId" clId="{1667DF4C-E475-4707-91A0-CD547F571CC1}" dt="2022-05-25T05:59:38.895" v="734" actId="164"/>
          <ac:spMkLst>
            <pc:docMk/>
            <pc:sldMk cId="4211400993" sldId="258"/>
            <ac:spMk id="20" creationId="{86BAF88F-2FC8-3A0A-8174-5EE1A1B779FB}"/>
          </ac:spMkLst>
        </pc:spChg>
        <pc:spChg chg="add mod">
          <ac:chgData name="Marcio Monteiro" userId="aef6e9f59deaac01" providerId="LiveId" clId="{1667DF4C-E475-4707-91A0-CD547F571CC1}" dt="2022-05-25T05:59:38.895" v="734" actId="164"/>
          <ac:spMkLst>
            <pc:docMk/>
            <pc:sldMk cId="4211400993" sldId="258"/>
            <ac:spMk id="21" creationId="{4F818AB9-84A1-99A9-45CE-5FF9E866CE53}"/>
          </ac:spMkLst>
        </pc:spChg>
        <pc:spChg chg="add mod">
          <ac:chgData name="Marcio Monteiro" userId="aef6e9f59deaac01" providerId="LiveId" clId="{1667DF4C-E475-4707-91A0-CD547F571CC1}" dt="2022-05-25T05:59:38.895" v="734" actId="164"/>
          <ac:spMkLst>
            <pc:docMk/>
            <pc:sldMk cId="4211400993" sldId="258"/>
            <ac:spMk id="22" creationId="{88F55FC4-34C8-0EA4-CE10-A3F62882F3DE}"/>
          </ac:spMkLst>
        </pc:spChg>
        <pc:spChg chg="mod">
          <ac:chgData name="Marcio Monteiro" userId="aef6e9f59deaac01" providerId="LiveId" clId="{1667DF4C-E475-4707-91A0-CD547F571CC1}" dt="2022-05-25T05:46:33.638" v="554"/>
          <ac:spMkLst>
            <pc:docMk/>
            <pc:sldMk cId="4211400993" sldId="258"/>
            <ac:spMk id="24" creationId="{6914CDD5-C15C-D79F-1016-2569C353F2DA}"/>
          </ac:spMkLst>
        </pc:spChg>
        <pc:spChg chg="mod">
          <ac:chgData name="Marcio Monteiro" userId="aef6e9f59deaac01" providerId="LiveId" clId="{1667DF4C-E475-4707-91A0-CD547F571CC1}" dt="2022-05-25T05:46:33.638" v="554"/>
          <ac:spMkLst>
            <pc:docMk/>
            <pc:sldMk cId="4211400993" sldId="258"/>
            <ac:spMk id="25" creationId="{D524E92A-8073-79CE-075D-CEFF1ECF1ED1}"/>
          </ac:spMkLst>
        </pc:spChg>
        <pc:spChg chg="mod">
          <ac:chgData name="Marcio Monteiro" userId="aef6e9f59deaac01" providerId="LiveId" clId="{1667DF4C-E475-4707-91A0-CD547F571CC1}" dt="2022-05-25T05:46:33.638" v="554"/>
          <ac:spMkLst>
            <pc:docMk/>
            <pc:sldMk cId="4211400993" sldId="258"/>
            <ac:spMk id="26" creationId="{FC63E4E6-060E-1694-72A2-B72F4B3D8B93}"/>
          </ac:spMkLst>
        </pc:spChg>
        <pc:spChg chg="mod">
          <ac:chgData name="Marcio Monteiro" userId="aef6e9f59deaac01" providerId="LiveId" clId="{1667DF4C-E475-4707-91A0-CD547F571CC1}" dt="2022-05-25T05:46:33.638" v="554"/>
          <ac:spMkLst>
            <pc:docMk/>
            <pc:sldMk cId="4211400993" sldId="258"/>
            <ac:spMk id="27" creationId="{1EB5E3AD-92EF-0702-839D-FAB32386F5C0}"/>
          </ac:spMkLst>
        </pc:spChg>
        <pc:spChg chg="add mod">
          <ac:chgData name="Marcio Monteiro" userId="aef6e9f59deaac01" providerId="LiveId" clId="{1667DF4C-E475-4707-91A0-CD547F571CC1}" dt="2022-05-25T05:59:25.273" v="731" actId="164"/>
          <ac:spMkLst>
            <pc:docMk/>
            <pc:sldMk cId="4211400993" sldId="258"/>
            <ac:spMk id="28" creationId="{68AAA540-65F9-6A49-0954-A51B4A103B0B}"/>
          </ac:spMkLst>
        </pc:spChg>
        <pc:spChg chg="add mod">
          <ac:chgData name="Marcio Monteiro" userId="aef6e9f59deaac01" providerId="LiveId" clId="{1667DF4C-E475-4707-91A0-CD547F571CC1}" dt="2022-05-25T05:59:25.273" v="731" actId="164"/>
          <ac:spMkLst>
            <pc:docMk/>
            <pc:sldMk cId="4211400993" sldId="258"/>
            <ac:spMk id="29" creationId="{19E173FD-3143-A63D-E69E-B5F802C255B7}"/>
          </ac:spMkLst>
        </pc:spChg>
        <pc:spChg chg="add mod">
          <ac:chgData name="Marcio Monteiro" userId="aef6e9f59deaac01" providerId="LiveId" clId="{1667DF4C-E475-4707-91A0-CD547F571CC1}" dt="2022-05-25T05:59:25.273" v="731" actId="164"/>
          <ac:spMkLst>
            <pc:docMk/>
            <pc:sldMk cId="4211400993" sldId="258"/>
            <ac:spMk id="30" creationId="{3E67E235-E6A0-066B-60AE-F210A5F441F2}"/>
          </ac:spMkLst>
        </pc:spChg>
        <pc:spChg chg="add mod">
          <ac:chgData name="Marcio Monteiro" userId="aef6e9f59deaac01" providerId="LiveId" clId="{1667DF4C-E475-4707-91A0-CD547F571CC1}" dt="2022-05-25T05:59:25.273" v="731" actId="164"/>
          <ac:spMkLst>
            <pc:docMk/>
            <pc:sldMk cId="4211400993" sldId="258"/>
            <ac:spMk id="31" creationId="{B7AA909A-6536-977D-62BF-4BA415CA5F82}"/>
          </ac:spMkLst>
        </pc:spChg>
        <pc:spChg chg="add mod">
          <ac:chgData name="Marcio Monteiro" userId="aef6e9f59deaac01" providerId="LiveId" clId="{1667DF4C-E475-4707-91A0-CD547F571CC1}" dt="2022-05-25T05:59:25.273" v="731" actId="164"/>
          <ac:spMkLst>
            <pc:docMk/>
            <pc:sldMk cId="4211400993" sldId="258"/>
            <ac:spMk id="32" creationId="{F8307EFB-2102-568F-E8A3-F634258790CF}"/>
          </ac:spMkLst>
        </pc:spChg>
        <pc:grpChg chg="add mod">
          <ac:chgData name="Marcio Monteiro" userId="aef6e9f59deaac01" providerId="LiveId" clId="{1667DF4C-E475-4707-91A0-CD547F571CC1}" dt="2022-05-25T05:59:25.273" v="731" actId="164"/>
          <ac:grpSpMkLst>
            <pc:docMk/>
            <pc:sldMk cId="4211400993" sldId="258"/>
            <ac:grpSpMk id="4" creationId="{4C9136AA-E575-DA32-57CF-033D176B1C84}"/>
          </ac:grpSpMkLst>
        </pc:grpChg>
        <pc:grpChg chg="add mod">
          <ac:chgData name="Marcio Monteiro" userId="aef6e9f59deaac01" providerId="LiveId" clId="{1667DF4C-E475-4707-91A0-CD547F571CC1}" dt="2022-05-25T05:59:38.895" v="734" actId="164"/>
          <ac:grpSpMkLst>
            <pc:docMk/>
            <pc:sldMk cId="4211400993" sldId="258"/>
            <ac:grpSpMk id="5" creationId="{A97F0122-C300-529E-E100-5370CFF50B2B}"/>
          </ac:grpSpMkLst>
        </pc:grpChg>
        <pc:grpChg chg="add mod">
          <ac:chgData name="Marcio Monteiro" userId="aef6e9f59deaac01" providerId="LiveId" clId="{1667DF4C-E475-4707-91A0-CD547F571CC1}" dt="2022-05-25T05:59:27.699" v="733" actId="1076"/>
          <ac:grpSpMkLst>
            <pc:docMk/>
            <pc:sldMk cId="4211400993" sldId="258"/>
            <ac:grpSpMk id="23" creationId="{DAACD9E7-1EA4-6146-A8E6-2F9066E8EDEA}"/>
          </ac:grpSpMkLst>
        </pc:grpChg>
        <pc:picChg chg="add mod">
          <ac:chgData name="Marcio Monteiro" userId="aef6e9f59deaac01" providerId="LiveId" clId="{1667DF4C-E475-4707-91A0-CD547F571CC1}" dt="2022-05-25T04:59:10.403" v="6" actId="167"/>
          <ac:picMkLst>
            <pc:docMk/>
            <pc:sldMk cId="4211400993" sldId="258"/>
            <ac:picMk id="12" creationId="{B4B8BCE5-0E2C-9BAC-34AA-2438AFE6CEAC}"/>
          </ac:picMkLst>
        </pc:picChg>
        <pc:picChg chg="add mod">
          <ac:chgData name="Marcio Monteiro" userId="aef6e9f59deaac01" providerId="LiveId" clId="{1667DF4C-E475-4707-91A0-CD547F571CC1}" dt="2022-05-25T05:44:25.554" v="549" actId="1076"/>
          <ac:picMkLst>
            <pc:docMk/>
            <pc:sldMk cId="4211400993" sldId="258"/>
            <ac:picMk id="13" creationId="{C77C1CE8-A3D9-97A0-D15F-D232FE4A87A4}"/>
          </ac:picMkLst>
        </pc:picChg>
        <pc:picChg chg="add mod">
          <ac:chgData name="Marcio Monteiro" userId="aef6e9f59deaac01" providerId="LiveId" clId="{1667DF4C-E475-4707-91A0-CD547F571CC1}" dt="2022-05-25T05:53:00" v="669" actId="1076"/>
          <ac:picMkLst>
            <pc:docMk/>
            <pc:sldMk cId="4211400993" sldId="258"/>
            <ac:picMk id="33" creationId="{2DA4C4A0-8DA4-6993-54CE-0CA2F99F42EB}"/>
          </ac:picMkLst>
        </pc:picChg>
        <pc:picChg chg="add mod">
          <ac:chgData name="Marcio Monteiro" userId="aef6e9f59deaac01" providerId="LiveId" clId="{1667DF4C-E475-4707-91A0-CD547F571CC1}" dt="2022-05-25T05:53:29.264" v="674" actId="1076"/>
          <ac:picMkLst>
            <pc:docMk/>
            <pc:sldMk cId="4211400993" sldId="258"/>
            <ac:picMk id="34" creationId="{99659868-DB10-1837-66AD-6D8E502AADDA}"/>
          </ac:picMkLst>
        </pc:picChg>
        <pc:picChg chg="add mod">
          <ac:chgData name="Marcio Monteiro" userId="aef6e9f59deaac01" providerId="LiveId" clId="{1667DF4C-E475-4707-91A0-CD547F571CC1}" dt="2022-05-25T05:54:13.628" v="682" actId="1076"/>
          <ac:picMkLst>
            <pc:docMk/>
            <pc:sldMk cId="4211400993" sldId="258"/>
            <ac:picMk id="35" creationId="{EBD56F4D-91B5-BAE0-29E8-C08B98B7B275}"/>
          </ac:picMkLst>
        </pc:picChg>
        <pc:picChg chg="add mod">
          <ac:chgData name="Marcio Monteiro" userId="aef6e9f59deaac01" providerId="LiveId" clId="{1667DF4C-E475-4707-91A0-CD547F571CC1}" dt="2022-05-25T05:54:06.878" v="679" actId="1076"/>
          <ac:picMkLst>
            <pc:docMk/>
            <pc:sldMk cId="4211400993" sldId="258"/>
            <ac:picMk id="36" creationId="{29374392-9614-647D-5FDC-7464BAA4E806}"/>
          </ac:picMkLst>
        </pc:picChg>
        <pc:picChg chg="del">
          <ac:chgData name="Marcio Monteiro" userId="aef6e9f59deaac01" providerId="LiveId" clId="{1667DF4C-E475-4707-91A0-CD547F571CC1}" dt="2022-05-25T04:59:05.226" v="4" actId="478"/>
          <ac:picMkLst>
            <pc:docMk/>
            <pc:sldMk cId="4211400993" sldId="258"/>
            <ac:picMk id="1032" creationId="{5024D6B1-EF9B-F3D2-2A7B-A7395CFDCF0C}"/>
          </ac:picMkLst>
        </pc:picChg>
        <pc:picChg chg="del">
          <ac:chgData name="Marcio Monteiro" userId="aef6e9f59deaac01" providerId="LiveId" clId="{1667DF4C-E475-4707-91A0-CD547F571CC1}" dt="2022-05-25T05:44:18.873" v="547" actId="478"/>
          <ac:picMkLst>
            <pc:docMk/>
            <pc:sldMk cId="4211400993" sldId="258"/>
            <ac:picMk id="1034" creationId="{F8A1E666-2018-9641-BD52-CD91D2F4641F}"/>
          </ac:picMkLst>
        </pc:picChg>
      </pc:sldChg>
      <pc:sldChg chg="del">
        <pc:chgData name="Marcio Monteiro" userId="aef6e9f59deaac01" providerId="LiveId" clId="{1667DF4C-E475-4707-91A0-CD547F571CC1}" dt="2022-05-25T06:40:16.619" v="1575" actId="47"/>
        <pc:sldMkLst>
          <pc:docMk/>
          <pc:sldMk cId="935025265" sldId="259"/>
        </pc:sldMkLst>
      </pc:sldChg>
      <pc:sldChg chg="addSp delSp modSp mod ord modTransition delAnim modAnim">
        <pc:chgData name="Marcio Monteiro" userId="aef6e9f59deaac01" providerId="LiveId" clId="{1667DF4C-E475-4707-91A0-CD547F571CC1}" dt="2022-05-25T06:11:23.558" v="843" actId="1076"/>
        <pc:sldMkLst>
          <pc:docMk/>
          <pc:sldMk cId="3830586612" sldId="260"/>
        </pc:sldMkLst>
        <pc:spChg chg="mod">
          <ac:chgData name="Marcio Monteiro" userId="aef6e9f59deaac01" providerId="LiveId" clId="{1667DF4C-E475-4707-91A0-CD547F571CC1}" dt="2022-05-25T06:08:53.177" v="832" actId="1076"/>
          <ac:spMkLst>
            <pc:docMk/>
            <pc:sldMk cId="3830586612" sldId="260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6:08:53.177" v="832" actId="1076"/>
          <ac:spMkLst>
            <pc:docMk/>
            <pc:sldMk cId="3830586612" sldId="260"/>
            <ac:spMk id="10" creationId="{86237D92-4E67-9C8C-7CC9-ADE8D896B490}"/>
          </ac:spMkLst>
        </pc:spChg>
        <pc:spChg chg="del">
          <ac:chgData name="Marcio Monteiro" userId="aef6e9f59deaac01" providerId="LiveId" clId="{1667DF4C-E475-4707-91A0-CD547F571CC1}" dt="2022-05-25T05:56:28.164" v="709" actId="478"/>
          <ac:spMkLst>
            <pc:docMk/>
            <pc:sldMk cId="3830586612" sldId="260"/>
            <ac:spMk id="11" creationId="{C37DACA8-A567-739E-B07E-FCF4967D1F10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15" creationId="{EC65F809-442E-198E-B6A0-A7B6BA412AF9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16" creationId="{E6918FB3-CC06-06AD-8429-848C069F4C50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17" creationId="{D582D176-6FF7-D42B-6EC0-9E0B98075321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18" creationId="{859C555A-054C-2885-D4C3-D2E80C8B8395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19" creationId="{F7533C0D-BC5E-5D39-AD7C-1A73A8F3B29D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20" creationId="{F935F650-3D87-AFD2-2252-1E0DEA20F22F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21" creationId="{4717A567-92CA-076F-E0DF-541CE765FDB2}"/>
          </ac:spMkLst>
        </pc:spChg>
        <pc:spChg chg="mod">
          <ac:chgData name="Marcio Monteiro" userId="aef6e9f59deaac01" providerId="LiveId" clId="{1667DF4C-E475-4707-91A0-CD547F571CC1}" dt="2022-05-25T05:57:15.333" v="710"/>
          <ac:spMkLst>
            <pc:docMk/>
            <pc:sldMk cId="3830586612" sldId="260"/>
            <ac:spMk id="23" creationId="{D3E3A098-6995-C8CC-6CCB-B4A1FFC54F67}"/>
          </ac:spMkLst>
        </pc:spChg>
        <pc:spChg chg="mod">
          <ac:chgData name="Marcio Monteiro" userId="aef6e9f59deaac01" providerId="LiveId" clId="{1667DF4C-E475-4707-91A0-CD547F571CC1}" dt="2022-05-25T05:57:15.333" v="710"/>
          <ac:spMkLst>
            <pc:docMk/>
            <pc:sldMk cId="3830586612" sldId="260"/>
            <ac:spMk id="24" creationId="{B45C3652-5EF8-4A9A-5220-EB7971D2E7A2}"/>
          </ac:spMkLst>
        </pc:spChg>
        <pc:spChg chg="mod">
          <ac:chgData name="Marcio Monteiro" userId="aef6e9f59deaac01" providerId="LiveId" clId="{1667DF4C-E475-4707-91A0-CD547F571CC1}" dt="2022-05-25T05:57:15.333" v="710"/>
          <ac:spMkLst>
            <pc:docMk/>
            <pc:sldMk cId="3830586612" sldId="260"/>
            <ac:spMk id="25" creationId="{E54515D0-050B-9EC9-72FB-270D486DEFCD}"/>
          </ac:spMkLst>
        </pc:spChg>
        <pc:spChg chg="mod">
          <ac:chgData name="Marcio Monteiro" userId="aef6e9f59deaac01" providerId="LiveId" clId="{1667DF4C-E475-4707-91A0-CD547F571CC1}" dt="2022-05-25T05:57:15.333" v="710"/>
          <ac:spMkLst>
            <pc:docMk/>
            <pc:sldMk cId="3830586612" sldId="260"/>
            <ac:spMk id="26" creationId="{F15E9E66-87AA-DAE4-0654-A86D1DC40EF4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27" creationId="{FBFF9845-A9E9-E681-311F-CCCC4E3A2A28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28" creationId="{0C80C5BB-CAB8-E9B6-FE21-5E82D3E8F444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29" creationId="{63980291-90B7-70CE-AAD2-64D9A14284B4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30" creationId="{10ADB662-39E6-4118-FA94-A4F262E106E4}"/>
          </ac:spMkLst>
        </pc:spChg>
        <pc:spChg chg="add del mod">
          <ac:chgData name="Marcio Monteiro" userId="aef6e9f59deaac01" providerId="LiveId" clId="{1667DF4C-E475-4707-91A0-CD547F571CC1}" dt="2022-05-25T05:57:21.171" v="712" actId="478"/>
          <ac:spMkLst>
            <pc:docMk/>
            <pc:sldMk cId="3830586612" sldId="260"/>
            <ac:spMk id="31" creationId="{EFE5C2DD-404F-A244-C572-08CFBDFBB000}"/>
          </ac:spMkLst>
        </pc:spChg>
        <pc:spChg chg="add mod">
          <ac:chgData name="Marcio Monteiro" userId="aef6e9f59deaac01" providerId="LiveId" clId="{1667DF4C-E475-4707-91A0-CD547F571CC1}" dt="2022-05-25T06:09:01.517" v="833" actId="1076"/>
          <ac:spMkLst>
            <pc:docMk/>
            <pc:sldMk cId="3830586612" sldId="260"/>
            <ac:spMk id="32" creationId="{EBA406D9-0B2C-CBF1-B2AF-0B352D4F8726}"/>
          </ac:spMkLst>
        </pc:spChg>
        <pc:spChg chg="add mod">
          <ac:chgData name="Marcio Monteiro" userId="aef6e9f59deaac01" providerId="LiveId" clId="{1667DF4C-E475-4707-91A0-CD547F571CC1}" dt="2022-05-25T06:09:01.517" v="833" actId="1076"/>
          <ac:spMkLst>
            <pc:docMk/>
            <pc:sldMk cId="3830586612" sldId="260"/>
            <ac:spMk id="33" creationId="{E08AA511-770F-164A-16A2-835A17094B69}"/>
          </ac:spMkLst>
        </pc:spChg>
        <pc:spChg chg="add mod">
          <ac:chgData name="Marcio Monteiro" userId="aef6e9f59deaac01" providerId="LiveId" clId="{1667DF4C-E475-4707-91A0-CD547F571CC1}" dt="2022-05-25T06:09:01.517" v="833" actId="1076"/>
          <ac:spMkLst>
            <pc:docMk/>
            <pc:sldMk cId="3830586612" sldId="260"/>
            <ac:spMk id="34" creationId="{72E270BC-DEA8-4CD9-4482-0223316B0748}"/>
          </ac:spMkLst>
        </pc:spChg>
        <pc:spChg chg="add del mod">
          <ac:chgData name="Marcio Monteiro" userId="aef6e9f59deaac01" providerId="LiveId" clId="{1667DF4C-E475-4707-91A0-CD547F571CC1}" dt="2022-05-25T06:04:16.078" v="783" actId="478"/>
          <ac:spMkLst>
            <pc:docMk/>
            <pc:sldMk cId="3830586612" sldId="260"/>
            <ac:spMk id="35" creationId="{86B85E33-0666-1D28-9F5B-6CD21AE36A39}"/>
          </ac:spMkLst>
        </pc:spChg>
        <pc:spChg chg="add del mod">
          <ac:chgData name="Marcio Monteiro" userId="aef6e9f59deaac01" providerId="LiveId" clId="{1667DF4C-E475-4707-91A0-CD547F571CC1}" dt="2022-05-25T06:04:17.359" v="784" actId="478"/>
          <ac:spMkLst>
            <pc:docMk/>
            <pc:sldMk cId="3830586612" sldId="260"/>
            <ac:spMk id="36" creationId="{5F0D346F-480E-9DE1-BB70-4EB0B2DCD110}"/>
          </ac:spMkLst>
        </pc:spChg>
        <pc:spChg chg="add del mod">
          <ac:chgData name="Marcio Monteiro" userId="aef6e9f59deaac01" providerId="LiveId" clId="{1667DF4C-E475-4707-91A0-CD547F571CC1}" dt="2022-05-25T06:04:18.650" v="785" actId="478"/>
          <ac:spMkLst>
            <pc:docMk/>
            <pc:sldMk cId="3830586612" sldId="260"/>
            <ac:spMk id="37" creationId="{3CFF2C08-9FAA-D57E-F15C-F0D865CF34CF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39" creationId="{1EB1737A-5488-DABA-73BF-ED1CECE715F6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0" creationId="{4A242CD3-A85B-D396-0CC5-45BF6F0F7D59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1" creationId="{50FE1D29-582C-B27B-51C9-D087D0A9A8C5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3" creationId="{34CF4DD7-A76D-AE86-71BF-FBECB6D1A402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4" creationId="{1CA1ED07-3561-7550-E57B-9C08A3F3EFB5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5" creationId="{01CDDE69-CEF0-07CA-DA15-2D931342E695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6" creationId="{CB0BD589-732F-D4E4-9F2D-AEA74B45FEEB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8" creationId="{75C922BD-C706-9320-DF17-E4361F6911D0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49" creationId="{03743B5E-8E39-70BE-F923-C67F14C2A998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50" creationId="{B745A6B1-FED7-8704-FBB8-4E58E4684C05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51" creationId="{A753B3A9-2F4A-D5D3-9D6F-B413B5150BBF}"/>
          </ac:spMkLst>
        </pc:spChg>
        <pc:spChg chg="mod">
          <ac:chgData name="Marcio Monteiro" userId="aef6e9f59deaac01" providerId="LiveId" clId="{1667DF4C-E475-4707-91A0-CD547F571CC1}" dt="2022-05-25T06:03:34.247" v="766"/>
          <ac:spMkLst>
            <pc:docMk/>
            <pc:sldMk cId="3830586612" sldId="260"/>
            <ac:spMk id="52" creationId="{A23A3C68-7EF5-A6FF-823F-C318F535807F}"/>
          </ac:spMkLst>
        </pc:spChg>
        <pc:grpChg chg="add del mod">
          <ac:chgData name="Marcio Monteiro" userId="aef6e9f59deaac01" providerId="LiveId" clId="{1667DF4C-E475-4707-91A0-CD547F571CC1}" dt="2022-05-25T05:57:21.171" v="712" actId="478"/>
          <ac:grpSpMkLst>
            <pc:docMk/>
            <pc:sldMk cId="3830586612" sldId="260"/>
            <ac:grpSpMk id="22" creationId="{BFB12683-D31D-38FD-3B5E-F99491EBB3E1}"/>
          </ac:grpSpMkLst>
        </pc:grpChg>
        <pc:grpChg chg="add mod">
          <ac:chgData name="Marcio Monteiro" userId="aef6e9f59deaac01" providerId="LiveId" clId="{1667DF4C-E475-4707-91A0-CD547F571CC1}" dt="2022-05-25T06:09:01.517" v="833" actId="1076"/>
          <ac:grpSpMkLst>
            <pc:docMk/>
            <pc:sldMk cId="3830586612" sldId="260"/>
            <ac:grpSpMk id="38" creationId="{7C83C219-C269-B2F3-1C4A-342F66EC883D}"/>
          </ac:grpSpMkLst>
        </pc:grpChg>
        <pc:grpChg chg="add mod">
          <ac:chgData name="Marcio Monteiro" userId="aef6e9f59deaac01" providerId="LiveId" clId="{1667DF4C-E475-4707-91A0-CD547F571CC1}" dt="2022-05-25T06:09:01.517" v="833" actId="1076"/>
          <ac:grpSpMkLst>
            <pc:docMk/>
            <pc:sldMk cId="3830586612" sldId="260"/>
            <ac:grpSpMk id="42" creationId="{EAB73773-B9D0-EFE2-FBA8-3CC24463441D}"/>
          </ac:grpSpMkLst>
        </pc:grpChg>
        <pc:grpChg chg="add mod">
          <ac:chgData name="Marcio Monteiro" userId="aef6e9f59deaac01" providerId="LiveId" clId="{1667DF4C-E475-4707-91A0-CD547F571CC1}" dt="2022-05-25T06:09:01.517" v="833" actId="1076"/>
          <ac:grpSpMkLst>
            <pc:docMk/>
            <pc:sldMk cId="3830586612" sldId="260"/>
            <ac:grpSpMk id="47" creationId="{7A73C1CA-EFDF-136C-EC09-0E3E9E4984BB}"/>
          </ac:grpSpMkLst>
        </pc:grpChg>
        <pc:picChg chg="add mod">
          <ac:chgData name="Marcio Monteiro" userId="aef6e9f59deaac01" providerId="LiveId" clId="{1667DF4C-E475-4707-91A0-CD547F571CC1}" dt="2022-05-25T06:09:06.701" v="834" actId="1076"/>
          <ac:picMkLst>
            <pc:docMk/>
            <pc:sldMk cId="3830586612" sldId="260"/>
            <ac:picMk id="12" creationId="{18EC5397-65B5-CD88-E689-B7EF20319D48}"/>
          </ac:picMkLst>
        </pc:picChg>
        <pc:picChg chg="add mod">
          <ac:chgData name="Marcio Monteiro" userId="aef6e9f59deaac01" providerId="LiveId" clId="{1667DF4C-E475-4707-91A0-CD547F571CC1}" dt="2022-05-25T06:10:12.994" v="839" actId="1076"/>
          <ac:picMkLst>
            <pc:docMk/>
            <pc:sldMk cId="3830586612" sldId="260"/>
            <ac:picMk id="13" creationId="{A7E1A055-394C-D23E-4E9A-81A253D53533}"/>
          </ac:picMkLst>
        </pc:picChg>
        <pc:picChg chg="add mod">
          <ac:chgData name="Marcio Monteiro" userId="aef6e9f59deaac01" providerId="LiveId" clId="{1667DF4C-E475-4707-91A0-CD547F571CC1}" dt="2022-05-25T05:55:41.730" v="684" actId="1076"/>
          <ac:picMkLst>
            <pc:docMk/>
            <pc:sldMk cId="3830586612" sldId="260"/>
            <ac:picMk id="14" creationId="{EDEDCD14-6164-CFE0-D464-05CCD165055E}"/>
          </ac:picMkLst>
        </pc:picChg>
        <pc:picChg chg="add mod">
          <ac:chgData name="Marcio Monteiro" userId="aef6e9f59deaac01" providerId="LiveId" clId="{1667DF4C-E475-4707-91A0-CD547F571CC1}" dt="2022-05-25T06:09:51.724" v="838" actId="1076"/>
          <ac:picMkLst>
            <pc:docMk/>
            <pc:sldMk cId="3830586612" sldId="260"/>
            <ac:picMk id="53" creationId="{0DFFDCF9-CC69-808A-4126-2C1CBC1324A1}"/>
          </ac:picMkLst>
        </pc:picChg>
        <pc:picChg chg="add mod">
          <ac:chgData name="Marcio Monteiro" userId="aef6e9f59deaac01" providerId="LiveId" clId="{1667DF4C-E475-4707-91A0-CD547F571CC1}" dt="2022-05-25T06:11:23.558" v="843" actId="1076"/>
          <ac:picMkLst>
            <pc:docMk/>
            <pc:sldMk cId="3830586612" sldId="260"/>
            <ac:picMk id="54" creationId="{580E02DD-8BC0-1D4C-2DA8-E5B77B51743F}"/>
          </ac:picMkLst>
        </pc:picChg>
        <pc:picChg chg="del">
          <ac:chgData name="Marcio Monteiro" userId="aef6e9f59deaac01" providerId="LiveId" clId="{1667DF4C-E475-4707-91A0-CD547F571CC1}" dt="2022-05-25T05:52:33.911" v="663" actId="478"/>
          <ac:picMkLst>
            <pc:docMk/>
            <pc:sldMk cId="3830586612" sldId="260"/>
            <ac:picMk id="4098" creationId="{CD95B2B3-6C61-4957-EF21-90FD0766869D}"/>
          </ac:picMkLst>
        </pc:picChg>
      </pc:sldChg>
      <pc:sldChg chg="addSp delSp modSp mod ord modTransition modAnim">
        <pc:chgData name="Marcio Monteiro" userId="aef6e9f59deaac01" providerId="LiveId" clId="{1667DF4C-E475-4707-91A0-CD547F571CC1}" dt="2022-05-25T06:26:27.256" v="1249" actId="1076"/>
        <pc:sldMkLst>
          <pc:docMk/>
          <pc:sldMk cId="3455760409" sldId="261"/>
        </pc:sldMkLst>
        <pc:spChg chg="mod">
          <ac:chgData name="Marcio Monteiro" userId="aef6e9f59deaac01" providerId="LiveId" clId="{1667DF4C-E475-4707-91A0-CD547F571CC1}" dt="2022-05-25T06:11:49.637" v="851" actId="1076"/>
          <ac:spMkLst>
            <pc:docMk/>
            <pc:sldMk cId="3455760409" sldId="261"/>
            <ac:spMk id="2" creationId="{C3C19702-399B-A094-9D86-A8CC720ACC04}"/>
          </ac:spMkLst>
        </pc:spChg>
        <pc:spChg chg="mod">
          <ac:chgData name="Marcio Monteiro" userId="aef6e9f59deaac01" providerId="LiveId" clId="{1667DF4C-E475-4707-91A0-CD547F571CC1}" dt="2022-05-25T06:12:38.235" v="864" actId="20577"/>
          <ac:spMkLst>
            <pc:docMk/>
            <pc:sldMk cId="3455760409" sldId="261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6:12:49.610" v="883" actId="1037"/>
          <ac:spMkLst>
            <pc:docMk/>
            <pc:sldMk cId="3455760409" sldId="261"/>
            <ac:spMk id="10" creationId="{86237D92-4E67-9C8C-7CC9-ADE8D896B490}"/>
          </ac:spMkLst>
        </pc:spChg>
        <pc:spChg chg="mod">
          <ac:chgData name="Marcio Monteiro" userId="aef6e9f59deaac01" providerId="LiveId" clId="{1667DF4C-E475-4707-91A0-CD547F571CC1}" dt="2022-05-25T06:14:44" v="965" actId="2711"/>
          <ac:spMkLst>
            <pc:docMk/>
            <pc:sldMk cId="3455760409" sldId="261"/>
            <ac:spMk id="11" creationId="{C37DACA8-A567-739E-B07E-FCF4967D1F10}"/>
          </ac:spMkLst>
        </pc:spChg>
        <pc:spChg chg="del">
          <ac:chgData name="Marcio Monteiro" userId="aef6e9f59deaac01" providerId="LiveId" clId="{1667DF4C-E475-4707-91A0-CD547F571CC1}" dt="2022-05-25T06:11:56.933" v="853" actId="478"/>
          <ac:spMkLst>
            <pc:docMk/>
            <pc:sldMk cId="3455760409" sldId="261"/>
            <ac:spMk id="12" creationId="{48DE7565-5D84-7372-0388-F8E3AC41CF99}"/>
          </ac:spMkLst>
        </pc:spChg>
        <pc:picChg chg="add mod">
          <ac:chgData name="Marcio Monteiro" userId="aef6e9f59deaac01" providerId="LiveId" clId="{1667DF4C-E475-4707-91A0-CD547F571CC1}" dt="2022-05-25T06:11:52.541" v="852" actId="688"/>
          <ac:picMkLst>
            <pc:docMk/>
            <pc:sldMk cId="3455760409" sldId="261"/>
            <ac:picMk id="13" creationId="{298EF7D3-D9FF-3E3B-56EF-998E7F2170DE}"/>
          </ac:picMkLst>
        </pc:picChg>
        <pc:picChg chg="add mod">
          <ac:chgData name="Marcio Monteiro" userId="aef6e9f59deaac01" providerId="LiveId" clId="{1667DF4C-E475-4707-91A0-CD547F571CC1}" dt="2022-05-25T06:12:13.254" v="857" actId="1076"/>
          <ac:picMkLst>
            <pc:docMk/>
            <pc:sldMk cId="3455760409" sldId="261"/>
            <ac:picMk id="14" creationId="{8CF5AD8C-16F2-4B9B-BE02-B75E2392232D}"/>
          </ac:picMkLst>
        </pc:picChg>
        <pc:picChg chg="add mod">
          <ac:chgData name="Marcio Monteiro" userId="aef6e9f59deaac01" providerId="LiveId" clId="{1667DF4C-E475-4707-91A0-CD547F571CC1}" dt="2022-05-25T06:17:33.872" v="980" actId="1076"/>
          <ac:picMkLst>
            <pc:docMk/>
            <pc:sldMk cId="3455760409" sldId="261"/>
            <ac:picMk id="15" creationId="{FFAB32D4-0ED5-0EFC-DBC4-C8773B74116D}"/>
          </ac:picMkLst>
        </pc:picChg>
        <pc:picChg chg="add mod">
          <ac:chgData name="Marcio Monteiro" userId="aef6e9f59deaac01" providerId="LiveId" clId="{1667DF4C-E475-4707-91A0-CD547F571CC1}" dt="2022-05-25T06:26:27.256" v="1249" actId="1076"/>
          <ac:picMkLst>
            <pc:docMk/>
            <pc:sldMk cId="3455760409" sldId="261"/>
            <ac:picMk id="16" creationId="{7FAF323B-55ED-E818-894C-3FBF3564F49D}"/>
          </ac:picMkLst>
        </pc:picChg>
        <pc:picChg chg="del">
          <ac:chgData name="Marcio Monteiro" userId="aef6e9f59deaac01" providerId="LiveId" clId="{1667DF4C-E475-4707-91A0-CD547F571CC1}" dt="2022-05-25T06:15:15.754" v="968" actId="478"/>
          <ac:picMkLst>
            <pc:docMk/>
            <pc:sldMk cId="3455760409" sldId="261"/>
            <ac:picMk id="1034" creationId="{F8A1E666-2018-9641-BD52-CD91D2F4641F}"/>
          </ac:picMkLst>
        </pc:picChg>
        <pc:picChg chg="mod">
          <ac:chgData name="Marcio Monteiro" userId="aef6e9f59deaac01" providerId="LiveId" clId="{1667DF4C-E475-4707-91A0-CD547F571CC1}" dt="2022-05-25T06:18:13.179" v="982" actId="166"/>
          <ac:picMkLst>
            <pc:docMk/>
            <pc:sldMk cId="3455760409" sldId="261"/>
            <ac:picMk id="5122" creationId="{A7E80B13-2ABD-BD27-C950-1988DF64680C}"/>
          </ac:picMkLst>
        </pc:picChg>
      </pc:sldChg>
      <pc:sldChg chg="addSp delSp modSp mod ord modTransition modAnim">
        <pc:chgData name="Marcio Monteiro" userId="aef6e9f59deaac01" providerId="LiveId" clId="{1667DF4C-E475-4707-91A0-CD547F571CC1}" dt="2022-05-25T06:39:31.534" v="1573" actId="1076"/>
        <pc:sldMkLst>
          <pc:docMk/>
          <pc:sldMk cId="3773374074" sldId="262"/>
        </pc:sldMkLst>
        <pc:spChg chg="mod">
          <ac:chgData name="Marcio Monteiro" userId="aef6e9f59deaac01" providerId="LiveId" clId="{1667DF4C-E475-4707-91A0-CD547F571CC1}" dt="2022-05-25T06:36:24.192" v="1548" actId="1076"/>
          <ac:spMkLst>
            <pc:docMk/>
            <pc:sldMk cId="3773374074" sldId="262"/>
            <ac:spMk id="6" creationId="{18A779E9-140F-F5BC-0BB3-F6A788F060B8}"/>
          </ac:spMkLst>
        </pc:spChg>
        <pc:spChg chg="mod">
          <ac:chgData name="Marcio Monteiro" userId="aef6e9f59deaac01" providerId="LiveId" clId="{1667DF4C-E475-4707-91A0-CD547F571CC1}" dt="2022-05-25T06:37:16.994" v="1562" actId="1076"/>
          <ac:spMkLst>
            <pc:docMk/>
            <pc:sldMk cId="3773374074" sldId="262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6:37:16.994" v="1562" actId="1076"/>
          <ac:spMkLst>
            <pc:docMk/>
            <pc:sldMk cId="3773374074" sldId="262"/>
            <ac:spMk id="10" creationId="{86237D92-4E67-9C8C-7CC9-ADE8D896B490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2" creationId="{48DE7565-5D84-7372-0388-F8E3AC41CF99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3" creationId="{EE4D8A62-E228-3774-9C71-1533E4B8CC1E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4" creationId="{026C9C71-BAA9-F495-BD1B-ECFEE0ECE313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5" creationId="{5E068202-FEE3-C2E4-0FE8-43E8AACCFA26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6" creationId="{9A549CF7-4D6F-0265-6108-F28A9651ECCA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17" creationId="{50EE834D-45FA-BBA2-C889-E9C3BD9772F6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3" creationId="{C654CCA7-F028-84A8-7F08-A4385793CE41}"/>
          </ac:spMkLst>
        </pc:spChg>
        <pc:spChg chg="del mod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4" creationId="{CBFEED99-A464-0D52-A2D8-4FCC0F183A1E}"/>
          </ac:spMkLst>
        </pc:spChg>
        <pc:spChg chg="del mod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5" creationId="{AE45E114-3AE1-E026-F068-E89AC2178665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7" creationId="{1A1DCE17-52D1-70C6-1D95-F4E64FE85112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8" creationId="{26FD3299-BAFB-37D0-A40E-DCBAE1EBFA42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29" creationId="{661DA112-6AE9-CA43-BBC2-B988C84CB748}"/>
          </ac:spMkLst>
        </pc:spChg>
        <pc:spChg chg="del mod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30" creationId="{E1063A5D-97DC-6B0F-7888-ED5DF100141C}"/>
          </ac:spMkLst>
        </pc:spChg>
        <pc:spChg chg="del">
          <ac:chgData name="Marcio Monteiro" userId="aef6e9f59deaac01" providerId="LiveId" clId="{1667DF4C-E475-4707-91A0-CD547F571CC1}" dt="2022-05-25T06:34:18.588" v="1418" actId="478"/>
          <ac:spMkLst>
            <pc:docMk/>
            <pc:sldMk cId="3773374074" sldId="262"/>
            <ac:spMk id="31" creationId="{F0B8A731-DCE3-4911-33EF-CF5ACE62112B}"/>
          </ac:spMkLst>
        </pc:spChg>
        <pc:spChg chg="mod">
          <ac:chgData name="Marcio Monteiro" userId="aef6e9f59deaac01" providerId="LiveId" clId="{1667DF4C-E475-4707-91A0-CD547F571CC1}" dt="2022-05-25T05:46:16.702" v="552" actId="207"/>
          <ac:spMkLst>
            <pc:docMk/>
            <pc:sldMk cId="3773374074" sldId="262"/>
            <ac:spMk id="34" creationId="{DA57FF03-161A-68C2-B1AD-FC13F2DB3224}"/>
          </ac:spMkLst>
        </pc:spChg>
        <pc:grpChg chg="del">
          <ac:chgData name="Marcio Monteiro" userId="aef6e9f59deaac01" providerId="LiveId" clId="{1667DF4C-E475-4707-91A0-CD547F571CC1}" dt="2022-05-25T06:34:18.588" v="1418" actId="478"/>
          <ac:grpSpMkLst>
            <pc:docMk/>
            <pc:sldMk cId="3773374074" sldId="262"/>
            <ac:grpSpMk id="32" creationId="{295F933D-F027-DB59-FAF8-3520BD93947B}"/>
          </ac:grpSpMkLst>
        </pc:grpChg>
        <pc:picChg chg="mod">
          <ac:chgData name="Marcio Monteiro" userId="aef6e9f59deaac01" providerId="LiveId" clId="{1667DF4C-E475-4707-91A0-CD547F571CC1}" dt="2022-05-25T06:36:24.192" v="1548" actId="1076"/>
          <ac:picMkLst>
            <pc:docMk/>
            <pc:sldMk cId="3773374074" sldId="262"/>
            <ac:picMk id="5" creationId="{DEC0D69E-392F-5763-C422-FDEB1302792D}"/>
          </ac:picMkLst>
        </pc:picChg>
        <pc:picChg chg="add mod">
          <ac:chgData name="Marcio Monteiro" userId="aef6e9f59deaac01" providerId="LiveId" clId="{1667DF4C-E475-4707-91A0-CD547F571CC1}" dt="2022-05-25T06:39:31.534" v="1573" actId="1076"/>
          <ac:picMkLst>
            <pc:docMk/>
            <pc:sldMk cId="3773374074" sldId="262"/>
            <ac:picMk id="37" creationId="{A0E11E9A-9F67-6D43-150E-2A00F5D71FCC}"/>
          </ac:picMkLst>
        </pc:picChg>
        <pc:picChg chg="del">
          <ac:chgData name="Marcio Monteiro" userId="aef6e9f59deaac01" providerId="LiveId" clId="{1667DF4C-E475-4707-91A0-CD547F571CC1}" dt="2022-05-25T06:37:20.160" v="1563" actId="478"/>
          <ac:picMkLst>
            <pc:docMk/>
            <pc:sldMk cId="3773374074" sldId="262"/>
            <ac:picMk id="1034" creationId="{F8A1E666-2018-9641-BD52-CD91D2F4641F}"/>
          </ac:picMkLst>
        </pc:picChg>
      </pc:sldChg>
      <pc:sldChg chg="add del setBg">
        <pc:chgData name="Marcio Monteiro" userId="aef6e9f59deaac01" providerId="LiveId" clId="{1667DF4C-E475-4707-91A0-CD547F571CC1}" dt="2022-05-25T06:40:15.850" v="1574" actId="47"/>
        <pc:sldMkLst>
          <pc:docMk/>
          <pc:sldMk cId="925448316" sldId="263"/>
        </pc:sldMkLst>
      </pc:sldChg>
      <pc:sldChg chg="delSp add modAnim">
        <pc:chgData name="Marcio Monteiro" userId="aef6e9f59deaac01" providerId="LiveId" clId="{1667DF4C-E475-4707-91A0-CD547F571CC1}" dt="2022-05-25T15:11:12.346" v="1604"/>
        <pc:sldMkLst>
          <pc:docMk/>
          <pc:sldMk cId="2620770230" sldId="264"/>
        </pc:sldMkLst>
        <pc:picChg chg="del">
          <ac:chgData name="Marcio Monteiro" userId="aef6e9f59deaac01" providerId="LiveId" clId="{1667DF4C-E475-4707-91A0-CD547F571CC1}" dt="2022-05-25T05:00:34.009" v="15" actId="21"/>
          <ac:picMkLst>
            <pc:docMk/>
            <pc:sldMk cId="2620770230" sldId="264"/>
            <ac:picMk id="1026" creationId="{E0429E27-6F6C-9873-F8F4-4DEDB22B3819}"/>
          </ac:picMkLst>
        </pc:picChg>
      </pc:sldChg>
      <pc:sldChg chg="add del">
        <pc:chgData name="Marcio Monteiro" userId="aef6e9f59deaac01" providerId="LiveId" clId="{1667DF4C-E475-4707-91A0-CD547F571CC1}" dt="2022-05-25T06:40:17.334" v="1576" actId="47"/>
        <pc:sldMkLst>
          <pc:docMk/>
          <pc:sldMk cId="542532886" sldId="265"/>
        </pc:sldMkLst>
      </pc:sldChg>
      <pc:sldChg chg="addSp delSp modSp add mod setBg delAnim modAnim">
        <pc:chgData name="Marcio Monteiro" userId="aef6e9f59deaac01" providerId="LiveId" clId="{1667DF4C-E475-4707-91A0-CD547F571CC1}" dt="2022-05-25T06:29:38.278" v="1277" actId="1076"/>
        <pc:sldMkLst>
          <pc:docMk/>
          <pc:sldMk cId="3908821496" sldId="266"/>
        </pc:sldMkLst>
        <pc:spChg chg="mod">
          <ac:chgData name="Marcio Monteiro" userId="aef6e9f59deaac01" providerId="LiveId" clId="{1667DF4C-E475-4707-91A0-CD547F571CC1}" dt="2022-05-25T06:19:37.513" v="998" actId="1076"/>
          <ac:spMkLst>
            <pc:docMk/>
            <pc:sldMk cId="3908821496" sldId="266"/>
            <ac:spMk id="2" creationId="{C3C19702-399B-A094-9D86-A8CC720ACC04}"/>
          </ac:spMkLst>
        </pc:spChg>
        <pc:spChg chg="mod">
          <ac:chgData name="Marcio Monteiro" userId="aef6e9f59deaac01" providerId="LiveId" clId="{1667DF4C-E475-4707-91A0-CD547F571CC1}" dt="2022-05-25T06:19:25.564" v="994" actId="20577"/>
          <ac:spMkLst>
            <pc:docMk/>
            <pc:sldMk cId="3908821496" sldId="266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6:19:29.293" v="995" actId="20577"/>
          <ac:spMkLst>
            <pc:docMk/>
            <pc:sldMk cId="3908821496" sldId="266"/>
            <ac:spMk id="10" creationId="{86237D92-4E67-9C8C-7CC9-ADE8D896B490}"/>
          </ac:spMkLst>
        </pc:spChg>
        <pc:spChg chg="del mod">
          <ac:chgData name="Marcio Monteiro" userId="aef6e9f59deaac01" providerId="LiveId" clId="{1667DF4C-E475-4707-91A0-CD547F571CC1}" dt="2022-05-25T06:21:29.235" v="1190" actId="478"/>
          <ac:spMkLst>
            <pc:docMk/>
            <pc:sldMk cId="3908821496" sldId="266"/>
            <ac:spMk id="11" creationId="{C37DACA8-A567-739E-B07E-FCF4967D1F10}"/>
          </ac:spMkLst>
        </pc:spChg>
        <pc:spChg chg="add mod">
          <ac:chgData name="Marcio Monteiro" userId="aef6e9f59deaac01" providerId="LiveId" clId="{1667DF4C-E475-4707-91A0-CD547F571CC1}" dt="2022-05-25T06:24:46.638" v="1242" actId="1076"/>
          <ac:spMkLst>
            <pc:docMk/>
            <pc:sldMk cId="3908821496" sldId="266"/>
            <ac:spMk id="15" creationId="{63169079-9897-35D7-0C64-B1BFE91F4999}"/>
          </ac:spMkLst>
        </pc:spChg>
        <pc:spChg chg="add mod">
          <ac:chgData name="Marcio Monteiro" userId="aef6e9f59deaac01" providerId="LiveId" clId="{1667DF4C-E475-4707-91A0-CD547F571CC1}" dt="2022-05-25T06:25:18.676" v="1243" actId="13926"/>
          <ac:spMkLst>
            <pc:docMk/>
            <pc:sldMk cId="3908821496" sldId="266"/>
            <ac:spMk id="16" creationId="{4A89688D-CB43-FF80-36F6-EC18D3749CA7}"/>
          </ac:spMkLst>
        </pc:spChg>
        <pc:picChg chg="add mod">
          <ac:chgData name="Marcio Monteiro" userId="aef6e9f59deaac01" providerId="LiveId" clId="{1667DF4C-E475-4707-91A0-CD547F571CC1}" dt="2022-05-25T06:17:19.288" v="977" actId="1076"/>
          <ac:picMkLst>
            <pc:docMk/>
            <pc:sldMk cId="3908821496" sldId="266"/>
            <ac:picMk id="12" creationId="{F7F070A6-BC3E-AB41-FD1A-7970265F4CD5}"/>
          </ac:picMkLst>
        </pc:picChg>
        <pc:picChg chg="mod">
          <ac:chgData name="Marcio Monteiro" userId="aef6e9f59deaac01" providerId="LiveId" clId="{1667DF4C-E475-4707-91A0-CD547F571CC1}" dt="2022-05-25T06:17:00.316" v="974" actId="1076"/>
          <ac:picMkLst>
            <pc:docMk/>
            <pc:sldMk cId="3908821496" sldId="266"/>
            <ac:picMk id="13" creationId="{298EF7D3-D9FF-3E3B-56EF-998E7F2170DE}"/>
          </ac:picMkLst>
        </pc:picChg>
        <pc:picChg chg="del">
          <ac:chgData name="Marcio Monteiro" userId="aef6e9f59deaac01" providerId="LiveId" clId="{1667DF4C-E475-4707-91A0-CD547F571CC1}" dt="2022-05-25T06:16:45.461" v="970" actId="478"/>
          <ac:picMkLst>
            <pc:docMk/>
            <pc:sldMk cId="3908821496" sldId="266"/>
            <ac:picMk id="14" creationId="{8CF5AD8C-16F2-4B9B-BE02-B75E2392232D}"/>
          </ac:picMkLst>
        </pc:picChg>
        <pc:picChg chg="add mod">
          <ac:chgData name="Marcio Monteiro" userId="aef6e9f59deaac01" providerId="LiveId" clId="{1667DF4C-E475-4707-91A0-CD547F571CC1}" dt="2022-05-25T06:25:46.409" v="1246" actId="1076"/>
          <ac:picMkLst>
            <pc:docMk/>
            <pc:sldMk cId="3908821496" sldId="266"/>
            <ac:picMk id="17" creationId="{E02B951C-8AA8-CB88-ACD6-A33AB1CC59F7}"/>
          </ac:picMkLst>
        </pc:picChg>
        <pc:picChg chg="add mod">
          <ac:chgData name="Marcio Monteiro" userId="aef6e9f59deaac01" providerId="LiveId" clId="{1667DF4C-E475-4707-91A0-CD547F571CC1}" dt="2022-05-25T06:29:38.278" v="1277" actId="1076"/>
          <ac:picMkLst>
            <pc:docMk/>
            <pc:sldMk cId="3908821496" sldId="266"/>
            <ac:picMk id="18" creationId="{BFE5C6D1-FA13-0FFE-25D7-D40C62FD3A8C}"/>
          </ac:picMkLst>
        </pc:picChg>
        <pc:picChg chg="mod">
          <ac:chgData name="Marcio Monteiro" userId="aef6e9f59deaac01" providerId="LiveId" clId="{1667DF4C-E475-4707-91A0-CD547F571CC1}" dt="2022-05-25T06:17:07.566" v="975" actId="1076"/>
          <ac:picMkLst>
            <pc:docMk/>
            <pc:sldMk cId="3908821496" sldId="266"/>
            <ac:picMk id="5122" creationId="{A7E80B13-2ABD-BD27-C950-1988DF64680C}"/>
          </ac:picMkLst>
        </pc:picChg>
      </pc:sldChg>
      <pc:sldChg chg="addSp delSp modSp add mod delAnim modAnim">
        <pc:chgData name="Marcio Monteiro" userId="aef6e9f59deaac01" providerId="LiveId" clId="{1667DF4C-E475-4707-91A0-CD547F571CC1}" dt="2022-05-25T06:31:23.599" v="1388" actId="2711"/>
        <pc:sldMkLst>
          <pc:docMk/>
          <pc:sldMk cId="1651235617" sldId="267"/>
        </pc:sldMkLst>
        <pc:spChg chg="mod">
          <ac:chgData name="Marcio Monteiro" userId="aef6e9f59deaac01" providerId="LiveId" clId="{1667DF4C-E475-4707-91A0-CD547F571CC1}" dt="2022-05-25T06:28:40.971" v="1259" actId="1076"/>
          <ac:spMkLst>
            <pc:docMk/>
            <pc:sldMk cId="1651235617" sldId="267"/>
            <ac:spMk id="3" creationId="{7C8E5603-9691-4B7F-2DBE-7804E2F0467C}"/>
          </ac:spMkLst>
        </pc:spChg>
        <pc:spChg chg="mod">
          <ac:chgData name="Marcio Monteiro" userId="aef6e9f59deaac01" providerId="LiveId" clId="{1667DF4C-E475-4707-91A0-CD547F571CC1}" dt="2022-05-25T06:29:11.826" v="1272" actId="1037"/>
          <ac:spMkLst>
            <pc:docMk/>
            <pc:sldMk cId="1651235617" sldId="267"/>
            <ac:spMk id="9" creationId="{213EC7FF-0D50-56C3-DECC-D88694B56927}"/>
          </ac:spMkLst>
        </pc:spChg>
        <pc:spChg chg="mod">
          <ac:chgData name="Marcio Monteiro" userId="aef6e9f59deaac01" providerId="LiveId" clId="{1667DF4C-E475-4707-91A0-CD547F571CC1}" dt="2022-05-25T06:29:11.826" v="1272" actId="1037"/>
          <ac:spMkLst>
            <pc:docMk/>
            <pc:sldMk cId="1651235617" sldId="267"/>
            <ac:spMk id="10" creationId="{86237D92-4E67-9C8C-7CC9-ADE8D896B490}"/>
          </ac:spMkLst>
        </pc:spChg>
        <pc:spChg chg="del">
          <ac:chgData name="Marcio Monteiro" userId="aef6e9f59deaac01" providerId="LiveId" clId="{1667DF4C-E475-4707-91A0-CD547F571CC1}" dt="2022-05-25T06:28:26.026" v="1254" actId="478"/>
          <ac:spMkLst>
            <pc:docMk/>
            <pc:sldMk cId="1651235617" sldId="267"/>
            <ac:spMk id="15" creationId="{63169079-9897-35D7-0C64-B1BFE91F4999}"/>
          </ac:spMkLst>
        </pc:spChg>
        <pc:spChg chg="del">
          <ac:chgData name="Marcio Monteiro" userId="aef6e9f59deaac01" providerId="LiveId" clId="{1667DF4C-E475-4707-91A0-CD547F571CC1}" dt="2022-05-25T06:28:27.689" v="1255" actId="478"/>
          <ac:spMkLst>
            <pc:docMk/>
            <pc:sldMk cId="1651235617" sldId="267"/>
            <ac:spMk id="16" creationId="{4A89688D-CB43-FF80-36F6-EC18D3749CA7}"/>
          </ac:spMkLst>
        </pc:spChg>
        <pc:spChg chg="add mod">
          <ac:chgData name="Marcio Monteiro" userId="aef6e9f59deaac01" providerId="LiveId" clId="{1667DF4C-E475-4707-91A0-CD547F571CC1}" dt="2022-05-25T06:31:23.599" v="1388" actId="2711"/>
          <ac:spMkLst>
            <pc:docMk/>
            <pc:sldMk cId="1651235617" sldId="267"/>
            <ac:spMk id="18" creationId="{975B724C-0CEC-2C0E-28A9-A4EA583F9063}"/>
          </ac:spMkLst>
        </pc:spChg>
        <pc:picChg chg="mod">
          <ac:chgData name="Marcio Monteiro" userId="aef6e9f59deaac01" providerId="LiveId" clId="{1667DF4C-E475-4707-91A0-CD547F571CC1}" dt="2022-05-25T06:28:21.173" v="1253" actId="1076"/>
          <ac:picMkLst>
            <pc:docMk/>
            <pc:sldMk cId="1651235617" sldId="267"/>
            <ac:picMk id="12" creationId="{F7F070A6-BC3E-AB41-FD1A-7970265F4CD5}"/>
          </ac:picMkLst>
        </pc:picChg>
        <pc:picChg chg="del">
          <ac:chgData name="Marcio Monteiro" userId="aef6e9f59deaac01" providerId="LiveId" clId="{1667DF4C-E475-4707-91A0-CD547F571CC1}" dt="2022-05-25T06:29:21.462" v="1275" actId="478"/>
          <ac:picMkLst>
            <pc:docMk/>
            <pc:sldMk cId="1651235617" sldId="267"/>
            <ac:picMk id="13" creationId="{298EF7D3-D9FF-3E3B-56EF-998E7F2170DE}"/>
          </ac:picMkLst>
        </pc:picChg>
        <pc:picChg chg="add mod">
          <ac:chgData name="Marcio Monteiro" userId="aef6e9f59deaac01" providerId="LiveId" clId="{1667DF4C-E475-4707-91A0-CD547F571CC1}" dt="2022-05-25T06:29:55.163" v="1280" actId="1076"/>
          <ac:picMkLst>
            <pc:docMk/>
            <pc:sldMk cId="1651235617" sldId="267"/>
            <ac:picMk id="14" creationId="{2C5F873A-F750-C895-B3B3-74A257FE6F93}"/>
          </ac:picMkLst>
        </pc:picChg>
        <pc:picChg chg="mod">
          <ac:chgData name="Marcio Monteiro" userId="aef6e9f59deaac01" providerId="LiveId" clId="{1667DF4C-E475-4707-91A0-CD547F571CC1}" dt="2022-05-25T06:28:36.027" v="1258" actId="1076"/>
          <ac:picMkLst>
            <pc:docMk/>
            <pc:sldMk cId="1651235617" sldId="267"/>
            <ac:picMk id="17" creationId="{E02B951C-8AA8-CB88-ACD6-A33AB1CC59F7}"/>
          </ac:picMkLst>
        </pc:picChg>
        <pc:picChg chg="del">
          <ac:chgData name="Marcio Monteiro" userId="aef6e9f59deaac01" providerId="LiveId" clId="{1667DF4C-E475-4707-91A0-CD547F571CC1}" dt="2022-05-25T06:29:20.778" v="1274" actId="478"/>
          <ac:picMkLst>
            <pc:docMk/>
            <pc:sldMk cId="1651235617" sldId="267"/>
            <ac:picMk id="5122" creationId="{A7E80B13-2ABD-BD27-C950-1988DF64680C}"/>
          </ac:picMkLst>
        </pc:picChg>
      </pc:sldChg>
      <pc:sldChg chg="addSp modSp add mod ord modAnim">
        <pc:chgData name="Marcio Monteiro" userId="aef6e9f59deaac01" providerId="LiveId" clId="{1667DF4C-E475-4707-91A0-CD547F571CC1}" dt="2022-05-25T06:37:53.532" v="1568" actId="1076"/>
        <pc:sldMkLst>
          <pc:docMk/>
          <pc:sldMk cId="2370479039" sldId="268"/>
        </pc:sldMkLst>
        <pc:spChg chg="add mod">
          <ac:chgData name="Marcio Monteiro" userId="aef6e9f59deaac01" providerId="LiveId" clId="{1667DF4C-E475-4707-91A0-CD547F571CC1}" dt="2022-05-25T06:32:43.547" v="1415" actId="1037"/>
          <ac:spMkLst>
            <pc:docMk/>
            <pc:sldMk cId="2370479039" sldId="268"/>
            <ac:spMk id="17" creationId="{B0824198-5BF6-53AA-6E58-1D0E07149435}"/>
          </ac:spMkLst>
        </pc:spChg>
        <pc:spChg chg="add mod">
          <ac:chgData name="Marcio Monteiro" userId="aef6e9f59deaac01" providerId="LiveId" clId="{1667DF4C-E475-4707-91A0-CD547F571CC1}" dt="2022-05-25T06:32:43.547" v="1415" actId="1037"/>
          <ac:spMkLst>
            <pc:docMk/>
            <pc:sldMk cId="2370479039" sldId="268"/>
            <ac:spMk id="18" creationId="{51C98F2C-C855-8588-3DEB-D37FA384060E}"/>
          </ac:spMkLst>
        </pc:spChg>
        <pc:spChg chg="add mod">
          <ac:chgData name="Marcio Monteiro" userId="aef6e9f59deaac01" providerId="LiveId" clId="{1667DF4C-E475-4707-91A0-CD547F571CC1}" dt="2022-05-25T06:37:53.532" v="1568" actId="1076"/>
          <ac:spMkLst>
            <pc:docMk/>
            <pc:sldMk cId="2370479039" sldId="268"/>
            <ac:spMk id="19" creationId="{8BF94698-82F4-01E4-77FB-F44F44710074}"/>
          </ac:spMkLst>
        </pc:spChg>
        <pc:picChg chg="add mod">
          <ac:chgData name="Marcio Monteiro" userId="aef6e9f59deaac01" providerId="LiveId" clId="{1667DF4C-E475-4707-91A0-CD547F571CC1}" dt="2022-05-25T06:37:51.492" v="1567" actId="1076"/>
          <ac:picMkLst>
            <pc:docMk/>
            <pc:sldMk cId="2370479039" sldId="268"/>
            <ac:picMk id="20" creationId="{DC86DABB-45F5-3561-E5CD-28E08B2BB29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4D485E-F32D-5075-34FA-3242533DDE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80148B4-C60C-C5D1-F947-AF86AE10961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991A1EDF-4DDE-8DE0-51B4-328BCC57B3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ECB09E6-4135-3775-CF13-F0F81D339A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34EFAA1-E584-F812-12A2-880B3557E3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989368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1EBFAD-CDDE-8191-C442-C611396F7C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937FAD58-A992-89F6-6E85-FBAB35A549C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40A8C200-BA77-12E5-EB09-EA7A3E1C4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5BD61EE-A21F-727D-E173-038E01857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C10ACD7-130B-2189-66BB-E87851A8AC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7415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EE38BAE-813C-7690-3405-AF435019C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632AF746-8E28-28AB-7678-3FD4DE5378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4E63BD0-67F6-FC91-05BB-CBD5A3ADC0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09F87BE-8283-8BE6-2C2E-C5099C5FCB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6161263-02B6-64C5-1978-B1B4D8D8F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79098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12D26-F37A-C160-4EB1-67EB08C01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814C10B-3B21-2038-4827-44E0310186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CA8016F1-A3B3-650B-5488-A7B184A78C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998FB6-C67E-FD25-45A7-93655F674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B0A508F-1C90-D369-F273-31143FFE0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1197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206F03-E2B0-7CCB-79A6-33221CA03D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D11B715-9ABD-A412-15DD-4E8B7E5DAD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130D728F-8C5E-57A2-C03B-1D52A304F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872C5B-5E4B-2EE8-81E3-C4F438B1F8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C8C2B4F-F525-53E4-3891-D58A49AFC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609644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55944E-4AFD-2D0C-9409-8B4DDD4667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B35C24EC-8D8E-33CE-B7A0-A5D80D3001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7F3058E0-2E7C-5CC5-7067-74EFA8ED97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050F05E-2BD3-F59A-D5CF-3FBB2D330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61F7E1F3-19B1-671D-260D-494CB1A73F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EF157DD-A78E-390F-EC75-FCB35ECD59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53740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7AF78B-D0D9-97B7-6BE8-1B149A6830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CC67E9-6B39-127D-03C9-540815D05C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349C10DC-5AF0-F61A-4BAB-DE26AA2FAE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BBD34236-DA64-36AD-FC1B-014894E9F5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CB346E94-4617-CA29-2068-9EE4A0D03F1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7B8D33CD-CE1B-DC54-BB38-5CE3F8757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39754C4E-6E9A-F5A8-0D9E-357138DD68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2D99AB32-B861-7E9A-9084-8895870BCB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38946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198760C-888D-27AE-19C0-EA8B35450C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78511FF-7238-D812-7817-16659E328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77D3C331-0AAD-DF61-C96D-5A0A4CAE1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B00C4360-D240-3ABC-637E-2E51AA882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67424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C464179E-808D-FAD0-8B16-B723EBE7C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2933D3C9-E5FE-8A35-8300-39243D7D1E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F7EAF343-E0EA-83E2-798D-5CB68166D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87407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27E3C1B-6CDC-6DA5-9974-E72BCDC1D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E249439F-B420-9387-A922-887C98A654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9E227EA-2C84-51DB-D84A-6EC233B122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98DF7E90-B1FD-CD99-E47E-7514EA95F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AC454972-9770-06E3-7690-C77697B32F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1760FBAD-ED68-827A-9099-580A03C8F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05456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BFF08D-51FA-5A5A-F94E-3C6524FF37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DFBDC43C-2C5D-55AE-3CAB-4EA2AFBE02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2D26E1-A95A-5A0E-9BAB-4CB0F27649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625F233B-6738-B9B6-0688-0A41FED2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3C9EC50-6685-2DCE-FA24-15682A6705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797E71FA-1BAF-F816-92A8-C5A3C7FB6C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777108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00A32B34-212A-1C5F-DDBD-E8E1D8CD57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737EFE8-12A6-FE76-D4C6-90A5D46C6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2CCB7D7F-5B2F-4870-9D4E-BBC97AE891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43B516-D34F-45E5-A6EF-1029F48A1671}" type="datetimeFigureOut">
              <a:rPr lang="pt-BR" smtClean="0"/>
              <a:t>20/07/2026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988C9655-F0B9-AD0B-E0C9-9D9A3E52A6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AA0A29A6-E7BF-D068-AE93-536D09521C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F057E3-CF8D-4A63-ACEC-7731D9C8A85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01663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4.png"/><Relationship Id="rId7" Type="http://schemas.openxmlformats.org/officeDocument/2006/relationships/image" Target="../media/image6.sv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1.png"/><Relationship Id="rId7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22.png"/><Relationship Id="rId7" Type="http://schemas.openxmlformats.org/officeDocument/2006/relationships/image" Target="../media/image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3.png"/><Relationship Id="rId7" Type="http://schemas.microsoft.com/office/2007/relationships/hdphoto" Target="../media/hdphoto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5" Type="http://schemas.openxmlformats.org/officeDocument/2006/relationships/image" Target="../media/image24.jpg"/><Relationship Id="rId10" Type="http://schemas.openxmlformats.org/officeDocument/2006/relationships/image" Target="../media/image16.png"/><Relationship Id="rId4" Type="http://schemas.microsoft.com/office/2007/relationships/hdphoto" Target="../media/hdphoto1.wdp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CF9EB836-1F1E-1F80-0BB7-33E850AF4AF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AB0E4826-D946-F4D1-0ED7-5A7E4A087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0000" y="-1260000"/>
            <a:ext cx="1260000" cy="1260000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DA08D98B-3DF1-DCAD-500D-07C02A24B45A}"/>
              </a:ext>
            </a:extLst>
          </p:cNvPr>
          <p:cNvSpPr txBox="1"/>
          <p:nvPr/>
        </p:nvSpPr>
        <p:spPr>
          <a:xfrm>
            <a:off x="2264015" y="2290952"/>
            <a:ext cx="6133410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FCA311"/>
                </a:solidFill>
                <a:latin typeface="Bison Bold" panose="00000400000000000000" pitchFamily="2" charset="0"/>
              </a:rPr>
              <a:t>espaço</a:t>
            </a: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411374-EA0D-B811-F83F-A5682A7294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61599">
            <a:off x="6675694" y="365607"/>
            <a:ext cx="5401067" cy="5401067"/>
          </a:xfrm>
          <a:prstGeom prst="rect">
            <a:avLst/>
          </a:prstGeom>
        </p:spPr>
      </p:pic>
      <p:sp>
        <p:nvSpPr>
          <p:cNvPr id="10" name="CaixaDeTexto 9">
            <a:extLst>
              <a:ext uri="{FF2B5EF4-FFF2-40B4-BE49-F238E27FC236}">
                <a16:creationId xmlns:a16="http://schemas.microsoft.com/office/drawing/2014/main" id="{EDF57400-B019-C36B-5CD9-5DB38E580248}"/>
              </a:ext>
            </a:extLst>
          </p:cNvPr>
          <p:cNvSpPr txBox="1"/>
          <p:nvPr/>
        </p:nvSpPr>
        <p:spPr>
          <a:xfrm>
            <a:off x="461400" y="781619"/>
            <a:ext cx="5129930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 err="1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Template</a:t>
            </a:r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A564329F-C1A3-E727-562E-2CDBCAB7F312}"/>
              </a:ext>
            </a:extLst>
          </p:cNvPr>
          <p:cNvSpPr txBox="1"/>
          <p:nvPr/>
        </p:nvSpPr>
        <p:spPr>
          <a:xfrm>
            <a:off x="123144" y="6408366"/>
            <a:ext cx="25603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FFFFFF"/>
                </a:solidFill>
                <a:latin typeface="Futura BT" panose="020B0502020204020303" pitchFamily="34" charset="0"/>
              </a:rPr>
              <a:t>Nome do Apresentador</a:t>
            </a:r>
          </a:p>
        </p:txBody>
      </p:sp>
      <p:sp>
        <p:nvSpPr>
          <p:cNvPr id="16" name="Elipse 15">
            <a:extLst>
              <a:ext uri="{FF2B5EF4-FFF2-40B4-BE49-F238E27FC236}">
                <a16:creationId xmlns:a16="http://schemas.microsoft.com/office/drawing/2014/main" id="{4064A838-4903-C23F-62F0-B68B5FA3EDB9}"/>
              </a:ext>
            </a:extLst>
          </p:cNvPr>
          <p:cNvSpPr/>
          <p:nvPr/>
        </p:nvSpPr>
        <p:spPr>
          <a:xfrm>
            <a:off x="1049038" y="5896381"/>
            <a:ext cx="180000" cy="18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7" name="Elipse 16">
            <a:extLst>
              <a:ext uri="{FF2B5EF4-FFF2-40B4-BE49-F238E27FC236}">
                <a16:creationId xmlns:a16="http://schemas.microsoft.com/office/drawing/2014/main" id="{69E41F4F-3548-B5D6-7990-C128C3AD8836}"/>
              </a:ext>
            </a:extLst>
          </p:cNvPr>
          <p:cNvSpPr/>
          <p:nvPr/>
        </p:nvSpPr>
        <p:spPr>
          <a:xfrm>
            <a:off x="1267401" y="5896381"/>
            <a:ext cx="180000" cy="180000"/>
          </a:xfrm>
          <a:prstGeom prst="ellipse">
            <a:avLst/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Elipse 17">
            <a:extLst>
              <a:ext uri="{FF2B5EF4-FFF2-40B4-BE49-F238E27FC236}">
                <a16:creationId xmlns:a16="http://schemas.microsoft.com/office/drawing/2014/main" id="{B6A071CB-FD0B-AD32-1DF1-47EA0453ABA3}"/>
              </a:ext>
            </a:extLst>
          </p:cNvPr>
          <p:cNvSpPr/>
          <p:nvPr/>
        </p:nvSpPr>
        <p:spPr>
          <a:xfrm>
            <a:off x="1483876" y="5896381"/>
            <a:ext cx="180000" cy="180000"/>
          </a:xfrm>
          <a:prstGeom prst="ellipse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542089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-7.40741E-7 L -0.00078 0.107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85185E-6 L 0.90638 1.19746 " pathEditMode="relative" rAng="0" ptsTypes="AA">
                                      <p:cBhvr>
                                        <p:cTn id="8" dur="2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3" y="59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/>
            </a:gs>
            <a:gs pos="0">
              <a:srgbClr val="14213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0" y="4137"/>
            <a:ext cx="1871025" cy="61709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95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“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584170" y="2631821"/>
            <a:ext cx="7867650" cy="2259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0000"/>
              </a:lnSpc>
            </a:pPr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Use uma frase impactante para terminar sua apresentação </a:t>
            </a:r>
          </a:p>
          <a:p>
            <a:pPr>
              <a:lnSpc>
                <a:spcPct val="80000"/>
              </a:lnSpc>
            </a:pPr>
            <a:r>
              <a:rPr lang="pt-BR" sz="8000" dirty="0">
                <a:ln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com chave de ouro</a:t>
            </a:r>
            <a:endParaRPr lang="pt-BR" sz="4800" dirty="0">
              <a:ln>
                <a:solidFill>
                  <a:srgbClr val="FFFFFF"/>
                </a:solidFill>
              </a:ln>
              <a:noFill/>
              <a:latin typeface="Bison Bold" panose="00000400000000000000" pitchFamily="2" charset="0"/>
            </a:endParaRPr>
          </a:p>
        </p:txBody>
      </p:sp>
      <p:sp>
        <p:nvSpPr>
          <p:cNvPr id="6" name="Estrela: 5 Pontas 5">
            <a:extLst>
              <a:ext uri="{FF2B5EF4-FFF2-40B4-BE49-F238E27FC236}">
                <a16:creationId xmlns:a16="http://schemas.microsoft.com/office/drawing/2014/main" id="{18A779E9-140F-F5BC-0BB3-F6A788F060B8}"/>
              </a:ext>
            </a:extLst>
          </p:cNvPr>
          <p:cNvSpPr/>
          <p:nvPr/>
        </p:nvSpPr>
        <p:spPr>
          <a:xfrm rot="635874">
            <a:off x="8293326" y="1083256"/>
            <a:ext cx="4770341" cy="4497268"/>
          </a:xfrm>
          <a:prstGeom prst="star5">
            <a:avLst>
              <a:gd name="adj" fmla="val 29294"/>
              <a:gd name="hf" fmla="val 105146"/>
              <a:gd name="vf" fmla="val 110557"/>
            </a:avLst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EC0D69E-392F-5763-C422-FDEB1302792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5"/>
          <a:stretch/>
        </p:blipFill>
        <p:spPr>
          <a:xfrm rot="21089563">
            <a:off x="8256067" y="1335565"/>
            <a:ext cx="4508293" cy="4186868"/>
          </a:xfrm>
          <a:prstGeom prst="star5">
            <a:avLst>
              <a:gd name="adj" fmla="val 33754"/>
              <a:gd name="hf" fmla="val 105146"/>
              <a:gd name="vf" fmla="val 11055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m 36">
            <a:extLst>
              <a:ext uri="{FF2B5EF4-FFF2-40B4-BE49-F238E27FC236}">
                <a16:creationId xmlns:a16="http://schemas.microsoft.com/office/drawing/2014/main" id="{A0E11E9A-9F67-6D43-150E-2A00F5D71F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551110">
            <a:off x="-532314" y="-7025476"/>
            <a:ext cx="5401067" cy="540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337407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4.44444E-6 L -0.00078 0.107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EC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>
            <a:extLst>
              <a:ext uri="{FF2B5EF4-FFF2-40B4-BE49-F238E27FC236}">
                <a16:creationId xmlns:a16="http://schemas.microsoft.com/office/drawing/2014/main" id="{80C6E223-99F6-5FDD-7BE4-E2F3161B5805}"/>
              </a:ext>
            </a:extLst>
          </p:cNvPr>
          <p:cNvSpPr txBox="1"/>
          <p:nvPr/>
        </p:nvSpPr>
        <p:spPr>
          <a:xfrm>
            <a:off x="3786314" y="3220463"/>
            <a:ext cx="370325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8800" dirty="0" err="1">
                <a:solidFill>
                  <a:srgbClr val="023047"/>
                </a:solidFill>
                <a:latin typeface="Bison Bold" panose="00000400000000000000" pitchFamily="2" charset="0"/>
              </a:rPr>
              <a:t>Template</a:t>
            </a:r>
            <a:endParaRPr lang="pt-BR" sz="8800" dirty="0">
              <a:solidFill>
                <a:srgbClr val="023047"/>
              </a:solidFill>
              <a:latin typeface="Bison Bold" panose="00000400000000000000" pitchFamily="2" charset="0"/>
            </a:endParaRP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1C347FD7-3C0B-53C1-CD58-6743D9BD7990}"/>
              </a:ext>
            </a:extLst>
          </p:cNvPr>
          <p:cNvSpPr txBox="1"/>
          <p:nvPr/>
        </p:nvSpPr>
        <p:spPr>
          <a:xfrm>
            <a:off x="7338746" y="2366383"/>
            <a:ext cx="1176925" cy="31547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9900" dirty="0">
                <a:solidFill>
                  <a:srgbClr val="023047"/>
                </a:solidFill>
                <a:latin typeface="Bison Bold" panose="00000400000000000000" pitchFamily="2" charset="0"/>
              </a:rPr>
              <a:t>+</a:t>
            </a:r>
          </a:p>
        </p:txBody>
      </p:sp>
      <p:sp>
        <p:nvSpPr>
          <p:cNvPr id="4" name="Semicírculo 3">
            <a:extLst>
              <a:ext uri="{FF2B5EF4-FFF2-40B4-BE49-F238E27FC236}">
                <a16:creationId xmlns:a16="http://schemas.microsoft.com/office/drawing/2014/main" id="{CFA5B528-5548-BF5D-C9DC-785567C014E8}"/>
              </a:ext>
            </a:extLst>
          </p:cNvPr>
          <p:cNvSpPr/>
          <p:nvPr/>
        </p:nvSpPr>
        <p:spPr>
          <a:xfrm>
            <a:off x="4044235" y="2366383"/>
            <a:ext cx="3958387" cy="2612572"/>
          </a:xfrm>
          <a:prstGeom prst="blockArc">
            <a:avLst>
              <a:gd name="adj1" fmla="val 11213750"/>
              <a:gd name="adj2" fmla="val 21369168"/>
              <a:gd name="adj3" fmla="val 6999"/>
            </a:avLst>
          </a:prstGeom>
          <a:gradFill flip="none" rotWithShape="1">
            <a:gsLst>
              <a:gs pos="100000">
                <a:srgbClr val="8ECAE6"/>
              </a:gs>
              <a:gs pos="64000">
                <a:srgbClr val="219EBC"/>
              </a:gs>
              <a:gs pos="4000">
                <a:srgbClr val="023047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726289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ECB85D-C6B5-CF9A-2F16-BF7BDC79A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14A7947E-86A2-F4F2-A437-9F9C01B0C5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57416" y="3934354"/>
            <a:ext cx="2322777" cy="2347163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FA8521-E8B6-5CF7-2DAF-2F3A0BD7B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883196">
            <a:off x="4942121" y="-6094715"/>
            <a:ext cx="5401067" cy="540106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65B4A90-6107-C445-9795-C5C5376213CF}"/>
              </a:ext>
            </a:extLst>
          </p:cNvPr>
          <p:cNvSpPr/>
          <p:nvPr/>
        </p:nvSpPr>
        <p:spPr>
          <a:xfrm>
            <a:off x="11040203" y="336082"/>
            <a:ext cx="180000" cy="18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B4443D0-11E2-D2CF-37CD-93E00027EFC8}"/>
              </a:ext>
            </a:extLst>
          </p:cNvPr>
          <p:cNvSpPr/>
          <p:nvPr/>
        </p:nvSpPr>
        <p:spPr>
          <a:xfrm>
            <a:off x="11258566" y="336082"/>
            <a:ext cx="180000" cy="180000"/>
          </a:xfrm>
          <a:prstGeom prst="ellipse">
            <a:avLst/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6E91FF6-04AC-FC5B-AA82-A4606DD433C0}"/>
              </a:ext>
            </a:extLst>
          </p:cNvPr>
          <p:cNvSpPr/>
          <p:nvPr/>
        </p:nvSpPr>
        <p:spPr>
          <a:xfrm>
            <a:off x="11475041" y="336082"/>
            <a:ext cx="180000" cy="180000"/>
          </a:xfrm>
          <a:prstGeom prst="ellipse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8D51264F-F8C2-4FA2-1D39-5A4714DAFBAA}"/>
              </a:ext>
            </a:extLst>
          </p:cNvPr>
          <p:cNvSpPr txBox="1"/>
          <p:nvPr/>
        </p:nvSpPr>
        <p:spPr>
          <a:xfrm>
            <a:off x="9395277" y="4465266"/>
            <a:ext cx="1018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Futura BT" panose="020B0502020204020303" pitchFamily="34" charset="0"/>
              </a:rPr>
              <a:t>Nome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DFB7712-EADC-0870-82F4-DA837940002D}"/>
              </a:ext>
            </a:extLst>
          </p:cNvPr>
          <p:cNvSpPr txBox="1"/>
          <p:nvPr/>
        </p:nvSpPr>
        <p:spPr>
          <a:xfrm>
            <a:off x="9395277" y="4907881"/>
            <a:ext cx="10009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000" dirty="0">
                <a:solidFill>
                  <a:srgbClr val="E5E5E5"/>
                </a:solidFill>
                <a:latin typeface="Futura BT" panose="020B0502020204020303" pitchFamily="34" charset="0"/>
              </a:rPr>
              <a:t>Função</a:t>
            </a:r>
          </a:p>
        </p:txBody>
      </p:sp>
      <p:pic>
        <p:nvPicPr>
          <p:cNvPr id="14" name="Gráfico 13" descr="Estrela">
            <a:extLst>
              <a:ext uri="{FF2B5EF4-FFF2-40B4-BE49-F238E27FC236}">
                <a16:creationId xmlns:a16="http://schemas.microsoft.com/office/drawing/2014/main" id="{84F61DFA-B586-54A0-D5CE-284DEF2829D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433377" y="5283487"/>
            <a:ext cx="432000" cy="432000"/>
          </a:xfrm>
          <a:prstGeom prst="rect">
            <a:avLst/>
          </a:prstGeom>
        </p:spPr>
      </p:pic>
      <p:pic>
        <p:nvPicPr>
          <p:cNvPr id="15" name="Gráfico 14" descr="Estrela">
            <a:extLst>
              <a:ext uri="{FF2B5EF4-FFF2-40B4-BE49-F238E27FC236}">
                <a16:creationId xmlns:a16="http://schemas.microsoft.com/office/drawing/2014/main" id="{5156F8D4-1E4F-C4A0-2C1B-9CFB02C0331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887317" y="5283487"/>
            <a:ext cx="432000" cy="432000"/>
          </a:xfrm>
          <a:prstGeom prst="rect">
            <a:avLst/>
          </a:prstGeom>
        </p:spPr>
      </p:pic>
      <p:pic>
        <p:nvPicPr>
          <p:cNvPr id="16" name="Gráfico 15" descr="Estrela">
            <a:extLst>
              <a:ext uri="{FF2B5EF4-FFF2-40B4-BE49-F238E27FC236}">
                <a16:creationId xmlns:a16="http://schemas.microsoft.com/office/drawing/2014/main" id="{E1B53C75-265C-04BD-BC90-E69F4965E387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341257" y="5283487"/>
            <a:ext cx="432000" cy="432000"/>
          </a:xfrm>
          <a:prstGeom prst="rect">
            <a:avLst/>
          </a:prstGeom>
        </p:spPr>
      </p:pic>
      <p:pic>
        <p:nvPicPr>
          <p:cNvPr id="17" name="Gráfico 16" descr="Estrela">
            <a:extLst>
              <a:ext uri="{FF2B5EF4-FFF2-40B4-BE49-F238E27FC236}">
                <a16:creationId xmlns:a16="http://schemas.microsoft.com/office/drawing/2014/main" id="{6D9BC76D-4732-A71E-752B-ABF25D77597B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95197" y="5283487"/>
            <a:ext cx="432000" cy="432000"/>
          </a:xfrm>
          <a:prstGeom prst="rect">
            <a:avLst/>
          </a:prstGeom>
        </p:spPr>
      </p:pic>
      <p:pic>
        <p:nvPicPr>
          <p:cNvPr id="18" name="Gráfico 17" descr="Estrela">
            <a:extLst>
              <a:ext uri="{FF2B5EF4-FFF2-40B4-BE49-F238E27FC236}">
                <a16:creationId xmlns:a16="http://schemas.microsoft.com/office/drawing/2014/main" id="{3954276B-7A25-68D3-49D5-95CEE0FCF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1249138" y="5283487"/>
            <a:ext cx="432000" cy="432000"/>
          </a:xfrm>
          <a:prstGeom prst="rect">
            <a:avLst/>
          </a:prstGeom>
        </p:spPr>
      </p:pic>
      <p:pic>
        <p:nvPicPr>
          <p:cNvPr id="20" name="Imagem 19">
            <a:extLst>
              <a:ext uri="{FF2B5EF4-FFF2-40B4-BE49-F238E27FC236}">
                <a16:creationId xmlns:a16="http://schemas.microsoft.com/office/drawing/2014/main" id="{6839D3E1-8101-F9E7-E4AC-2043481F52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88" y="3921181"/>
            <a:ext cx="2160000" cy="2011500"/>
          </a:xfrm>
          <a:prstGeom prst="rect">
            <a:avLst/>
          </a:prstGeom>
        </p:spPr>
      </p:pic>
      <p:pic>
        <p:nvPicPr>
          <p:cNvPr id="24" name="Imagem 23">
            <a:extLst>
              <a:ext uri="{FF2B5EF4-FFF2-40B4-BE49-F238E27FC236}">
                <a16:creationId xmlns:a16="http://schemas.microsoft.com/office/drawing/2014/main" id="{3269212D-64DB-2960-7993-DBDA1771B3A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37" t="3704" r="13021"/>
          <a:stretch/>
        </p:blipFill>
        <p:spPr>
          <a:xfrm>
            <a:off x="6345911" y="925319"/>
            <a:ext cx="2268000" cy="2232223"/>
          </a:xfrm>
          <a:prstGeom prst="ellipse">
            <a:avLst/>
          </a:prstGeom>
        </p:spPr>
      </p:pic>
      <p:sp>
        <p:nvSpPr>
          <p:cNvPr id="25" name="CaixaDeTexto 24">
            <a:extLst>
              <a:ext uri="{FF2B5EF4-FFF2-40B4-BE49-F238E27FC236}">
                <a16:creationId xmlns:a16="http://schemas.microsoft.com/office/drawing/2014/main" id="{DBE5FBB2-7976-8E2B-94EB-DED68A669DD4}"/>
              </a:ext>
            </a:extLst>
          </p:cNvPr>
          <p:cNvSpPr txBox="1"/>
          <p:nvPr/>
        </p:nvSpPr>
        <p:spPr>
          <a:xfrm>
            <a:off x="8768874" y="1358513"/>
            <a:ext cx="9140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Futura BT" panose="020B0502020204020303" pitchFamily="34" charset="0"/>
              </a:rPr>
              <a:t>Título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240921B6-6A0B-A3A5-FA6A-32187866843E}"/>
              </a:ext>
            </a:extLst>
          </p:cNvPr>
          <p:cNvSpPr txBox="1"/>
          <p:nvPr/>
        </p:nvSpPr>
        <p:spPr>
          <a:xfrm>
            <a:off x="8768874" y="1801128"/>
            <a:ext cx="1617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dirty="0">
                <a:solidFill>
                  <a:srgbClr val="E5E5E5"/>
                </a:solidFill>
                <a:latin typeface="Futura BT" panose="020B0502020204020303" pitchFamily="34" charset="0"/>
              </a:rPr>
              <a:t>Complemento</a:t>
            </a:r>
          </a:p>
        </p:txBody>
      </p:sp>
      <p:pic>
        <p:nvPicPr>
          <p:cNvPr id="27" name="Gráfico 26" descr="Estrela">
            <a:extLst>
              <a:ext uri="{FF2B5EF4-FFF2-40B4-BE49-F238E27FC236}">
                <a16:creationId xmlns:a16="http://schemas.microsoft.com/office/drawing/2014/main" id="{F143B04B-D425-05DF-9EFC-69DC0C0722A3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806974" y="2176734"/>
            <a:ext cx="432000" cy="432000"/>
          </a:xfrm>
          <a:prstGeom prst="rect">
            <a:avLst/>
          </a:prstGeom>
        </p:spPr>
      </p:pic>
      <p:pic>
        <p:nvPicPr>
          <p:cNvPr id="28" name="Gráfico 27" descr="Estrela">
            <a:extLst>
              <a:ext uri="{FF2B5EF4-FFF2-40B4-BE49-F238E27FC236}">
                <a16:creationId xmlns:a16="http://schemas.microsoft.com/office/drawing/2014/main" id="{F36CC884-E6EE-111B-F8BF-2A052CF68B72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260914" y="2176734"/>
            <a:ext cx="432000" cy="432000"/>
          </a:xfrm>
          <a:prstGeom prst="rect">
            <a:avLst/>
          </a:prstGeom>
        </p:spPr>
      </p:pic>
      <p:pic>
        <p:nvPicPr>
          <p:cNvPr id="29" name="Gráfico 28" descr="Estrela">
            <a:extLst>
              <a:ext uri="{FF2B5EF4-FFF2-40B4-BE49-F238E27FC236}">
                <a16:creationId xmlns:a16="http://schemas.microsoft.com/office/drawing/2014/main" id="{C54BD7C2-D1A1-95A3-AB2D-15C812DC73B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9714854" y="2176734"/>
            <a:ext cx="432000" cy="432000"/>
          </a:xfrm>
          <a:prstGeom prst="rect">
            <a:avLst/>
          </a:prstGeom>
        </p:spPr>
      </p:pic>
      <p:pic>
        <p:nvPicPr>
          <p:cNvPr id="30" name="Gráfico 29" descr="Estrela">
            <a:extLst>
              <a:ext uri="{FF2B5EF4-FFF2-40B4-BE49-F238E27FC236}">
                <a16:creationId xmlns:a16="http://schemas.microsoft.com/office/drawing/2014/main" id="{4498B611-CFAF-F35F-C7DB-B1D3B508898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168794" y="2176734"/>
            <a:ext cx="432000" cy="432000"/>
          </a:xfrm>
          <a:prstGeom prst="rect">
            <a:avLst/>
          </a:prstGeom>
        </p:spPr>
      </p:pic>
      <p:pic>
        <p:nvPicPr>
          <p:cNvPr id="31" name="Gráfico 30" descr="Estrela">
            <a:extLst>
              <a:ext uri="{FF2B5EF4-FFF2-40B4-BE49-F238E27FC236}">
                <a16:creationId xmlns:a16="http://schemas.microsoft.com/office/drawing/2014/main" id="{2C83076F-C1FD-9AD3-651E-75FF0C4F061C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22735" y="2176734"/>
            <a:ext cx="432000" cy="432000"/>
          </a:xfrm>
          <a:prstGeom prst="rect">
            <a:avLst/>
          </a:prstGeom>
        </p:spPr>
      </p:pic>
      <p:pic>
        <p:nvPicPr>
          <p:cNvPr id="33" name="Imagem 32">
            <a:extLst>
              <a:ext uri="{FF2B5EF4-FFF2-40B4-BE49-F238E27FC236}">
                <a16:creationId xmlns:a16="http://schemas.microsoft.com/office/drawing/2014/main" id="{F2EAAF5A-87B6-5767-DC9C-53CCB34D12C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6" y="3947797"/>
            <a:ext cx="1080000" cy="1080000"/>
          </a:xfrm>
          <a:prstGeom prst="rect">
            <a:avLst/>
          </a:prstGeom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30BDBD60-A66B-7F87-AE34-54FA9C07022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206" y="1630460"/>
            <a:ext cx="1080000" cy="1080000"/>
          </a:xfrm>
          <a:prstGeom prst="rect">
            <a:avLst/>
          </a:prstGeom>
        </p:spPr>
      </p:pic>
      <p:sp>
        <p:nvSpPr>
          <p:cNvPr id="36" name="CaixaDeTexto 35">
            <a:extLst>
              <a:ext uri="{FF2B5EF4-FFF2-40B4-BE49-F238E27FC236}">
                <a16:creationId xmlns:a16="http://schemas.microsoft.com/office/drawing/2014/main" id="{3FEB4DD2-36D5-6D1C-9CDA-6F11C89C31AF}"/>
              </a:ext>
            </a:extLst>
          </p:cNvPr>
          <p:cNvSpPr txBox="1"/>
          <p:nvPr/>
        </p:nvSpPr>
        <p:spPr>
          <a:xfrm>
            <a:off x="2286169" y="1931069"/>
            <a:ext cx="1840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Futura BT" panose="020B0502020204020303" pitchFamily="34" charset="0"/>
              </a:rPr>
              <a:t>@instagram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2A1E964B-0DDE-FA27-8575-7A5864620236}"/>
              </a:ext>
            </a:extLst>
          </p:cNvPr>
          <p:cNvSpPr txBox="1"/>
          <p:nvPr/>
        </p:nvSpPr>
        <p:spPr>
          <a:xfrm>
            <a:off x="2286169" y="4234433"/>
            <a:ext cx="12537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2400" b="1" dirty="0">
                <a:solidFill>
                  <a:srgbClr val="FFFFFF"/>
                </a:solidFill>
                <a:latin typeface="Futura BT" panose="020B0502020204020303" pitchFamily="34" charset="0"/>
              </a:rPr>
              <a:t>Youtube</a:t>
            </a:r>
          </a:p>
        </p:txBody>
      </p:sp>
    </p:spTree>
    <p:extLst>
      <p:ext uri="{BB962C8B-B14F-4D97-AF65-F5344CB8AC3E}">
        <p14:creationId xmlns:p14="http://schemas.microsoft.com/office/powerpoint/2010/main" val="26207702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1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" presetClass="entr" presetSubtype="2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8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8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25" grpId="0"/>
      <p:bldP spid="26" grpId="0"/>
      <p:bldP spid="36" grpId="0"/>
      <p:bldP spid="3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ECB85D-C6B5-CF9A-2F16-BF7BDC79A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FA8521-E8B6-5CF7-2DAF-2F3A0BD7B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0887">
            <a:off x="-942690" y="7206674"/>
            <a:ext cx="5401067" cy="540106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65B4A90-6107-C445-9795-C5C5376213CF}"/>
              </a:ext>
            </a:extLst>
          </p:cNvPr>
          <p:cNvSpPr/>
          <p:nvPr/>
        </p:nvSpPr>
        <p:spPr>
          <a:xfrm>
            <a:off x="11040203" y="336082"/>
            <a:ext cx="180000" cy="18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B4443D0-11E2-D2CF-37CD-93E00027EFC8}"/>
              </a:ext>
            </a:extLst>
          </p:cNvPr>
          <p:cNvSpPr/>
          <p:nvPr/>
        </p:nvSpPr>
        <p:spPr>
          <a:xfrm>
            <a:off x="11258566" y="336082"/>
            <a:ext cx="180000" cy="180000"/>
          </a:xfrm>
          <a:prstGeom prst="ellipse">
            <a:avLst/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6E91FF6-04AC-FC5B-AA82-A4606DD433C0}"/>
              </a:ext>
            </a:extLst>
          </p:cNvPr>
          <p:cNvSpPr/>
          <p:nvPr/>
        </p:nvSpPr>
        <p:spPr>
          <a:xfrm>
            <a:off x="11475041" y="336082"/>
            <a:ext cx="180000" cy="180000"/>
          </a:xfrm>
          <a:prstGeom prst="ellipse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2" descr="Foto de Marte PNG | PNG Mart">
            <a:extLst>
              <a:ext uri="{FF2B5EF4-FFF2-40B4-BE49-F238E27FC236}">
                <a16:creationId xmlns:a16="http://schemas.microsoft.com/office/drawing/2014/main" id="{6D6907A1-3636-FD14-690C-0E74F084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-926377"/>
            <a:ext cx="720000" cy="72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 Png - Baixar Imagens em PNG">
            <a:extLst>
              <a:ext uri="{FF2B5EF4-FFF2-40B4-BE49-F238E27FC236}">
                <a16:creationId xmlns:a16="http://schemas.microsoft.com/office/drawing/2014/main" id="{22E1E75B-A4E2-9C91-3F05-954CDA55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6821" y="-1790420"/>
            <a:ext cx="10438840" cy="1043884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8C1920-B44C-1E3B-C39D-22AD146AE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3" y="-2193658"/>
            <a:ext cx="720000" cy="72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D095AB-1370-4039-8E6A-5E68C0C66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43" y="-3305876"/>
            <a:ext cx="1080000" cy="101385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E07250D3-0B9E-5252-3861-86946A42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50" y="-2373658"/>
            <a:ext cx="1080000" cy="108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B8287C3-556D-6F6F-0D5C-6C26418A3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41" y="-2079802"/>
            <a:ext cx="1440000" cy="14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68BE408-8E6B-5513-73BD-3EEAF6E39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11" y="-3198020"/>
            <a:ext cx="1440000" cy="144000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B670A42F-40AA-9473-75C7-3872F521C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63" y="-3591636"/>
            <a:ext cx="1800000" cy="1833616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5E6346FF-A570-B2E0-5AE0-D03B3E55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526">
            <a:off x="6062702" y="-2455435"/>
            <a:ext cx="2808000" cy="183933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ia mirim/Plutão - Wikilivros">
            <a:extLst>
              <a:ext uri="{FF2B5EF4-FFF2-40B4-BE49-F238E27FC236}">
                <a16:creationId xmlns:a16="http://schemas.microsoft.com/office/drawing/2014/main" id="{1A6A1A2D-3AE2-9A71-3A9F-5EDC867C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171" y="-1705210"/>
            <a:ext cx="540000" cy="5400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85543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6 0.06505 C -0.13255 0.06505 0.04805 0.37963 0.04805 0.76759 C 0.04805 1.15579 -0.13255 1.47153 -0.3556 1.47153 C -0.57839 1.47153 -0.75938 1.15579 -0.75938 0.76759 C -0.75938 0.37963 -0.57839 0.06505 -0.3556 0.06505 Z " pathEditMode="fixed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55 0.10579 C -0.16602 0.10579 0.05 0.46944 0.05 0.91829 C 0.05 1.36713 -0.16602 1.73264 -0.43255 1.73264 C -0.69896 1.73264 -0.91537 1.36713 -0.91537 0.91829 C -0.91537 0.46944 -0.69896 0.10579 -0.43255 0.10579 Z " pathEditMode="fixed" rAng="0" ptsTypes="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74 -0.17384 C -0.23217 -0.17384 0.02552 0.25139 0.02552 0.77639 C 0.02552 1.30139 -0.23217 1.7294 -0.54974 1.7294 C -0.86745 1.7294 -1.12553 1.30139 -1.12553 0.77639 C -1.12553 0.25139 -0.86745 -0.17384 -0.54974 -0.17384 Z " pathEditMode="fixed" rAng="0" ptsTypes="AAAAA">
                                      <p:cBhvr>
                                        <p:cTn id="10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854 -0.50856 C -0.28008 -0.50856 0.01107 -0.01042 0.01107 0.60301 C 0.01107 1.21736 -0.28008 1.71829 -0.63854 1.71829 C -0.9974 1.71829 -1.28894 1.21736 -1.28894 0.60301 C -1.28894 -0.01042 -0.9974 -0.50856 -0.63854 -0.50856 Z " pathEditMode="fixed" rAng="0" ptsTypes="AAAAA">
                                      <p:cBhvr>
                                        <p:cTn id="1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13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979 -0.38472 C -0.31836 -0.38472 0.00781 0.18403 0.00781 0.8838 C 0.00781 1.58519 -0.31836 2.15718 -0.71979 2.15718 C -1.12175 2.15718 -1.44844 1.58519 -1.44844 0.8838 C -1.44844 0.18403 -1.12175 -0.38472 -0.71979 -0.38472 Z " pathEditMode="fixed" rAng="0" ptsTypes="AAAAA">
                                      <p:cBhvr>
                                        <p:cTn id="14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497 -0.73402 C -0.41849 -0.73402 -0.05534 -0.08726 -0.05534 0.70788 C -0.05534 1.50533 -0.41849 2.15556 -0.86497 2.15556 C -1.31263 2.15556 -1.67643 1.50533 -1.67643 0.70788 C -1.67643 -0.08726 -1.31263 -0.73402 -0.86497 -0.73402 Z " pathEditMode="fixed" rAng="0" ptsTypes="AAAAA">
                                      <p:cBhvr>
                                        <p:cTn id="16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44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143 -0.71874 C -0.4961 -0.71874 -0.08464 -0.01388 -0.08464 0.85209 C -0.08464 1.72038 -0.4961 2.42871 -1.00143 2.42871 C -1.50847 2.42871 -1.92084 1.72038 -1.92084 0.85209 C -1.92084 -0.01388 -1.50847 -0.71874 -1.00143 -0.71874 Z " pathEditMode="fixed" rAng="0" ptsTypes="AAAAA">
                                      <p:cBhvr>
                                        <p:cTn id="18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73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49 -1.15972 C -0.54532 -1.15972 -0.06498 -0.33495 -0.06498 0.67662 C -0.06498 1.6919 -0.54532 2.52037 -1.1349 2.52037 C -1.7267 2.52037 -2.20808 1.6919 -2.20808 0.67662 C -2.20808 -0.33495 -1.7267 -1.15972 -1.1349 -1.15972 Z " pathEditMode="fixed" rAng="0" ptsTypes="AAAAA">
                                      <p:cBhvr>
                                        <p:cTn id="2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591 -1.41528 C -0.58308 -1.41528 -0.05925 -0.4831 -0.05925 0.65995 C -0.05925 1.80718 -0.58308 2.74398 -1.22591 2.74398 C -1.87136 2.74398 -2.39636 1.80718 -2.39636 0.65995 C -2.39636 -0.4831 -1.87136 -1.41528 -1.22591 -1.41528 Z " pathEditMode="fixed" rAng="0" ptsTypes="AAAAA">
                                      <p:cBhvr>
                                        <p:cTn id="22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07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/>
            </a:gs>
            <a:gs pos="0">
              <a:srgbClr val="14213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ipse 2">
            <a:extLst>
              <a:ext uri="{FF2B5EF4-FFF2-40B4-BE49-F238E27FC236}">
                <a16:creationId xmlns:a16="http://schemas.microsoft.com/office/drawing/2014/main" id="{7C8E5603-9691-4B7F-2DBE-7804E2F0467C}"/>
              </a:ext>
            </a:extLst>
          </p:cNvPr>
          <p:cNvSpPr/>
          <p:nvPr/>
        </p:nvSpPr>
        <p:spPr>
          <a:xfrm>
            <a:off x="6934650" y="-1314000"/>
            <a:ext cx="7200000" cy="7200000"/>
          </a:xfrm>
          <a:prstGeom prst="ellipse">
            <a:avLst/>
          </a:prstGeom>
          <a:solidFill>
            <a:srgbClr val="E5E5E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Picture 2" descr="Foto de Marte PNG | PNG Mart">
            <a:extLst>
              <a:ext uri="{FF2B5EF4-FFF2-40B4-BE49-F238E27FC236}">
                <a16:creationId xmlns:a16="http://schemas.microsoft.com/office/drawing/2014/main" id="{B4B8BCE5-0E2C-9BAC-34AA-2438AFE6C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6350" y="-943200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3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628928" y="248219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668413" y="1630951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pic>
        <p:nvPicPr>
          <p:cNvPr id="13" name="Imagem 12">
            <a:extLst>
              <a:ext uri="{FF2B5EF4-FFF2-40B4-BE49-F238E27FC236}">
                <a16:creationId xmlns:a16="http://schemas.microsoft.com/office/drawing/2014/main" id="{C77C1CE8-A3D9-97A0-D15F-D232FE4A87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535418">
            <a:off x="7464514" y="1523952"/>
            <a:ext cx="5401067" cy="5401067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4E01DEE4-527E-0912-1F1F-3F1726AE1F25}"/>
              </a:ext>
            </a:extLst>
          </p:cNvPr>
          <p:cNvSpPr txBox="1"/>
          <p:nvPr/>
        </p:nvSpPr>
        <p:spPr>
          <a:xfrm>
            <a:off x="651653" y="4490669"/>
            <a:ext cx="218819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INFORMAÇÃO 1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0A629C9B-D30B-3AF2-D28D-2CA9EAACBAE6}"/>
              </a:ext>
            </a:extLst>
          </p:cNvPr>
          <p:cNvSpPr txBox="1"/>
          <p:nvPr/>
        </p:nvSpPr>
        <p:spPr>
          <a:xfrm>
            <a:off x="3331780" y="4487201"/>
            <a:ext cx="22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INFORMAÇÃO 2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6EC17025-9D8F-33A0-B033-C15F47F6F0FF}"/>
              </a:ext>
            </a:extLst>
          </p:cNvPr>
          <p:cNvSpPr txBox="1"/>
          <p:nvPr/>
        </p:nvSpPr>
        <p:spPr>
          <a:xfrm>
            <a:off x="6057877" y="4457705"/>
            <a:ext cx="22755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INFORMAÇÃO 3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A8FCCBF6-F78A-AD33-83EA-326A0FFB2322}"/>
              </a:ext>
            </a:extLst>
          </p:cNvPr>
          <p:cNvSpPr txBox="1"/>
          <p:nvPr/>
        </p:nvSpPr>
        <p:spPr>
          <a:xfrm>
            <a:off x="390444" y="5137000"/>
            <a:ext cx="262527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ct val="80000"/>
              </a:lnSpc>
              <a:defRPr sz="2800">
                <a:solidFill>
                  <a:srgbClr val="E5E5E5"/>
                </a:solidFill>
                <a:latin typeface="Futura BT" panose="020B0502020204020303" pitchFamily="34" charset="0"/>
              </a:defRPr>
            </a:lvl1pPr>
          </a:lstStyle>
          <a:p>
            <a:r>
              <a:rPr lang="pt-BR" dirty="0"/>
              <a:t>Complemento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D36E582F-C08B-124E-DAD5-7933AA062312}"/>
              </a:ext>
            </a:extLst>
          </p:cNvPr>
          <p:cNvSpPr txBox="1"/>
          <p:nvPr/>
        </p:nvSpPr>
        <p:spPr>
          <a:xfrm>
            <a:off x="3121780" y="5126826"/>
            <a:ext cx="262527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lnSpc>
                <a:spcPct val="80000"/>
              </a:lnSpc>
              <a:defRPr sz="2800">
                <a:solidFill>
                  <a:srgbClr val="E5E5E5"/>
                </a:solidFill>
                <a:latin typeface="Futura BT" panose="020B0502020204020303" pitchFamily="34" charset="0"/>
              </a:defRPr>
            </a:lvl1pPr>
          </a:lstStyle>
          <a:p>
            <a:r>
              <a:rPr lang="pt-BR" dirty="0"/>
              <a:t>Complemento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A039BF11-DEF1-51E6-8064-63D3E95CA301}"/>
              </a:ext>
            </a:extLst>
          </p:cNvPr>
          <p:cNvSpPr txBox="1"/>
          <p:nvPr/>
        </p:nvSpPr>
        <p:spPr>
          <a:xfrm>
            <a:off x="5013061" y="5150225"/>
            <a:ext cx="4325778" cy="43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sz="2800" dirty="0">
                <a:solidFill>
                  <a:srgbClr val="E5E5E5"/>
                </a:solidFill>
                <a:latin typeface="Futura BT" panose="020B0502020204020303" pitchFamily="34" charset="0"/>
              </a:rPr>
              <a:t>Complemento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:a16="http://schemas.microsoft.com/office/drawing/2014/main" id="{A97F0122-C300-529E-E100-5370CFF50B2B}"/>
              </a:ext>
            </a:extLst>
          </p:cNvPr>
          <p:cNvGrpSpPr/>
          <p:nvPr/>
        </p:nvGrpSpPr>
        <p:grpSpPr>
          <a:xfrm>
            <a:off x="6587078" y="3674449"/>
            <a:ext cx="805237" cy="720728"/>
            <a:chOff x="6587078" y="3674449"/>
            <a:chExt cx="805237" cy="720728"/>
          </a:xfrm>
        </p:grpSpPr>
        <p:sp>
          <p:nvSpPr>
            <p:cNvPr id="20" name="Forma Livre: Forma 19">
              <a:extLst>
                <a:ext uri="{FF2B5EF4-FFF2-40B4-BE49-F238E27FC236}">
                  <a16:creationId xmlns:a16="http://schemas.microsoft.com/office/drawing/2014/main" id="{86BAF88F-2FC8-3A0A-8174-5EE1A1B779FB}"/>
                </a:ext>
              </a:extLst>
            </p:cNvPr>
            <p:cNvSpPr/>
            <p:nvPr/>
          </p:nvSpPr>
          <p:spPr>
            <a:xfrm>
              <a:off x="6587078" y="3693467"/>
              <a:ext cx="599568" cy="701710"/>
            </a:xfrm>
            <a:custGeom>
              <a:avLst/>
              <a:gdLst>
                <a:gd name="connsiteX0" fmla="*/ 404813 w 599568"/>
                <a:gd name="connsiteY0" fmla="*/ 33338 h 701710"/>
                <a:gd name="connsiteX1" fmla="*/ 297180 w 599568"/>
                <a:gd name="connsiteY1" fmla="*/ 0 h 701710"/>
                <a:gd name="connsiteX2" fmla="*/ 363855 w 599568"/>
                <a:gd name="connsiteY2" fmla="*/ 406718 h 701710"/>
                <a:gd name="connsiteX3" fmla="*/ 0 w 599568"/>
                <a:gd name="connsiteY3" fmla="*/ 599123 h 701710"/>
                <a:gd name="connsiteX4" fmla="*/ 91440 w 599568"/>
                <a:gd name="connsiteY4" fmla="*/ 664845 h 701710"/>
                <a:gd name="connsiteX5" fmla="*/ 562928 w 599568"/>
                <a:gd name="connsiteY5" fmla="*/ 505778 h 701710"/>
                <a:gd name="connsiteX6" fmla="*/ 404813 w 599568"/>
                <a:gd name="connsiteY6" fmla="*/ 33338 h 70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568" h="701710">
                  <a:moveTo>
                    <a:pt x="404813" y="33338"/>
                  </a:moveTo>
                  <a:cubicBezTo>
                    <a:pt x="369570" y="16192"/>
                    <a:pt x="333375" y="4763"/>
                    <a:pt x="297180" y="0"/>
                  </a:cubicBezTo>
                  <a:cubicBezTo>
                    <a:pt x="401955" y="103823"/>
                    <a:pt x="433388" y="266700"/>
                    <a:pt x="363855" y="406718"/>
                  </a:cubicBezTo>
                  <a:cubicBezTo>
                    <a:pt x="295275" y="546735"/>
                    <a:pt x="144780" y="619125"/>
                    <a:pt x="0" y="599123"/>
                  </a:cubicBezTo>
                  <a:cubicBezTo>
                    <a:pt x="25717" y="624840"/>
                    <a:pt x="57150" y="647700"/>
                    <a:pt x="91440" y="664845"/>
                  </a:cubicBezTo>
                  <a:cubicBezTo>
                    <a:pt x="265748" y="751523"/>
                    <a:pt x="477203" y="680085"/>
                    <a:pt x="562928" y="505778"/>
                  </a:cubicBezTo>
                  <a:cubicBezTo>
                    <a:pt x="648653" y="331470"/>
                    <a:pt x="579120" y="120968"/>
                    <a:pt x="404813" y="33338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1" name="Forma Livre: Forma 20">
              <a:extLst>
                <a:ext uri="{FF2B5EF4-FFF2-40B4-BE49-F238E27FC236}">
                  <a16:creationId xmlns:a16="http://schemas.microsoft.com/office/drawing/2014/main" id="{4F818AB9-84A1-99A9-45CE-5FF9E866CE53}"/>
                </a:ext>
              </a:extLst>
            </p:cNvPr>
            <p:cNvSpPr/>
            <p:nvPr/>
          </p:nvSpPr>
          <p:spPr>
            <a:xfrm>
              <a:off x="7261448" y="4049358"/>
              <a:ext cx="130867" cy="138813"/>
            </a:xfrm>
            <a:custGeom>
              <a:avLst/>
              <a:gdLst>
                <a:gd name="connsiteX0" fmla="*/ 110490 w 130867"/>
                <a:gd name="connsiteY0" fmla="*/ 77496 h 138813"/>
                <a:gd name="connsiteX1" fmla="*/ 110490 w 130867"/>
                <a:gd name="connsiteY1" fmla="*/ 67971 h 138813"/>
                <a:gd name="connsiteX2" fmla="*/ 128588 w 130867"/>
                <a:gd name="connsiteY2" fmla="*/ 41301 h 138813"/>
                <a:gd name="connsiteX3" fmla="*/ 128588 w 130867"/>
                <a:gd name="connsiteY3" fmla="*/ 30824 h 138813"/>
                <a:gd name="connsiteX4" fmla="*/ 119063 w 130867"/>
                <a:gd name="connsiteY4" fmla="*/ 27014 h 138813"/>
                <a:gd name="connsiteX5" fmla="*/ 89535 w 130867"/>
                <a:gd name="connsiteY5" fmla="*/ 34634 h 138813"/>
                <a:gd name="connsiteX6" fmla="*/ 80010 w 130867"/>
                <a:gd name="connsiteY6" fmla="*/ 30824 h 138813"/>
                <a:gd name="connsiteX7" fmla="*/ 61913 w 130867"/>
                <a:gd name="connsiteY7" fmla="*/ 4154 h 138813"/>
                <a:gd name="connsiteX8" fmla="*/ 51435 w 130867"/>
                <a:gd name="connsiteY8" fmla="*/ 344 h 138813"/>
                <a:gd name="connsiteX9" fmla="*/ 44767 w 130867"/>
                <a:gd name="connsiteY9" fmla="*/ 8916 h 138813"/>
                <a:gd name="connsiteX10" fmla="*/ 42863 w 130867"/>
                <a:gd name="connsiteY10" fmla="*/ 41301 h 138813"/>
                <a:gd name="connsiteX11" fmla="*/ 36195 w 130867"/>
                <a:gd name="connsiteY11" fmla="*/ 49874 h 138813"/>
                <a:gd name="connsiteX12" fmla="*/ 6667 w 130867"/>
                <a:gd name="connsiteY12" fmla="*/ 56541 h 138813"/>
                <a:gd name="connsiteX13" fmla="*/ 0 w 130867"/>
                <a:gd name="connsiteY13" fmla="*/ 65114 h 138813"/>
                <a:gd name="connsiteX14" fmla="*/ 5715 w 130867"/>
                <a:gd name="connsiteY14" fmla="*/ 73686 h 138813"/>
                <a:gd name="connsiteX15" fmla="*/ 18097 w 130867"/>
                <a:gd name="connsiteY15" fmla="*/ 80354 h 138813"/>
                <a:gd name="connsiteX16" fmla="*/ 34290 w 130867"/>
                <a:gd name="connsiteY16" fmla="*/ 88926 h 138813"/>
                <a:gd name="connsiteX17" fmla="*/ 38100 w 130867"/>
                <a:gd name="connsiteY17" fmla="*/ 92736 h 138813"/>
                <a:gd name="connsiteX18" fmla="*/ 39052 w 130867"/>
                <a:gd name="connsiteY18" fmla="*/ 97499 h 138813"/>
                <a:gd name="connsiteX19" fmla="*/ 39052 w 130867"/>
                <a:gd name="connsiteY19" fmla="*/ 129884 h 138813"/>
                <a:gd name="connsiteX20" fmla="*/ 44767 w 130867"/>
                <a:gd name="connsiteY20" fmla="*/ 138456 h 138813"/>
                <a:gd name="connsiteX21" fmla="*/ 55245 w 130867"/>
                <a:gd name="connsiteY21" fmla="*/ 135599 h 138813"/>
                <a:gd name="connsiteX22" fmla="*/ 76200 w 130867"/>
                <a:gd name="connsiteY22" fmla="*/ 109881 h 138813"/>
                <a:gd name="connsiteX23" fmla="*/ 86677 w 130867"/>
                <a:gd name="connsiteY23" fmla="*/ 107024 h 138813"/>
                <a:gd name="connsiteX24" fmla="*/ 118110 w 130867"/>
                <a:gd name="connsiteY24" fmla="*/ 118454 h 138813"/>
                <a:gd name="connsiteX25" fmla="*/ 128588 w 130867"/>
                <a:gd name="connsiteY25" fmla="*/ 115596 h 138813"/>
                <a:gd name="connsiteX26" fmla="*/ 129540 w 130867"/>
                <a:gd name="connsiteY26" fmla="*/ 105119 h 138813"/>
                <a:gd name="connsiteX27" fmla="*/ 110490 w 130867"/>
                <a:gd name="connsiteY27" fmla="*/ 77496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867" h="138813">
                  <a:moveTo>
                    <a:pt x="110490" y="77496"/>
                  </a:moveTo>
                  <a:cubicBezTo>
                    <a:pt x="108585" y="74639"/>
                    <a:pt x="108585" y="70829"/>
                    <a:pt x="110490" y="67971"/>
                  </a:cubicBezTo>
                  <a:lnTo>
                    <a:pt x="128588" y="41301"/>
                  </a:lnTo>
                  <a:cubicBezTo>
                    <a:pt x="130492" y="37491"/>
                    <a:pt x="130492" y="33681"/>
                    <a:pt x="128588" y="30824"/>
                  </a:cubicBezTo>
                  <a:cubicBezTo>
                    <a:pt x="126682" y="27966"/>
                    <a:pt x="121920" y="26061"/>
                    <a:pt x="119063" y="27014"/>
                  </a:cubicBezTo>
                  <a:lnTo>
                    <a:pt x="89535" y="34634"/>
                  </a:lnTo>
                  <a:cubicBezTo>
                    <a:pt x="85725" y="35586"/>
                    <a:pt x="81915" y="33681"/>
                    <a:pt x="80010" y="30824"/>
                  </a:cubicBezTo>
                  <a:lnTo>
                    <a:pt x="61913" y="4154"/>
                  </a:lnTo>
                  <a:cubicBezTo>
                    <a:pt x="59055" y="344"/>
                    <a:pt x="55245" y="-609"/>
                    <a:pt x="51435" y="344"/>
                  </a:cubicBezTo>
                  <a:cubicBezTo>
                    <a:pt x="47625" y="1296"/>
                    <a:pt x="44767" y="5106"/>
                    <a:pt x="44767" y="8916"/>
                  </a:cubicBezTo>
                  <a:lnTo>
                    <a:pt x="42863" y="41301"/>
                  </a:lnTo>
                  <a:cubicBezTo>
                    <a:pt x="42863" y="45111"/>
                    <a:pt x="40005" y="47969"/>
                    <a:pt x="36195" y="49874"/>
                  </a:cubicBezTo>
                  <a:lnTo>
                    <a:pt x="6667" y="56541"/>
                  </a:lnTo>
                  <a:cubicBezTo>
                    <a:pt x="2857" y="57494"/>
                    <a:pt x="0" y="60351"/>
                    <a:pt x="0" y="65114"/>
                  </a:cubicBezTo>
                  <a:cubicBezTo>
                    <a:pt x="0" y="68924"/>
                    <a:pt x="1905" y="72734"/>
                    <a:pt x="5715" y="73686"/>
                  </a:cubicBezTo>
                  <a:lnTo>
                    <a:pt x="18097" y="80354"/>
                  </a:lnTo>
                  <a:lnTo>
                    <a:pt x="34290" y="88926"/>
                  </a:lnTo>
                  <a:cubicBezTo>
                    <a:pt x="35242" y="89879"/>
                    <a:pt x="37147" y="90831"/>
                    <a:pt x="38100" y="92736"/>
                  </a:cubicBezTo>
                  <a:cubicBezTo>
                    <a:pt x="39052" y="94641"/>
                    <a:pt x="39052" y="95594"/>
                    <a:pt x="39052" y="97499"/>
                  </a:cubicBezTo>
                  <a:lnTo>
                    <a:pt x="39052" y="129884"/>
                  </a:lnTo>
                  <a:cubicBezTo>
                    <a:pt x="39052" y="133694"/>
                    <a:pt x="40957" y="137504"/>
                    <a:pt x="44767" y="138456"/>
                  </a:cubicBezTo>
                  <a:cubicBezTo>
                    <a:pt x="48577" y="139409"/>
                    <a:pt x="52388" y="138456"/>
                    <a:pt x="55245" y="135599"/>
                  </a:cubicBezTo>
                  <a:lnTo>
                    <a:pt x="76200" y="109881"/>
                  </a:lnTo>
                  <a:cubicBezTo>
                    <a:pt x="79057" y="107024"/>
                    <a:pt x="82867" y="106071"/>
                    <a:pt x="86677" y="107024"/>
                  </a:cubicBezTo>
                  <a:lnTo>
                    <a:pt x="118110" y="118454"/>
                  </a:lnTo>
                  <a:cubicBezTo>
                    <a:pt x="121920" y="119406"/>
                    <a:pt x="125730" y="118454"/>
                    <a:pt x="128588" y="115596"/>
                  </a:cubicBezTo>
                  <a:cubicBezTo>
                    <a:pt x="131445" y="112739"/>
                    <a:pt x="131445" y="107976"/>
                    <a:pt x="129540" y="105119"/>
                  </a:cubicBezTo>
                  <a:lnTo>
                    <a:pt x="110490" y="77496"/>
                  </a:ln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2" name="Forma Livre: Forma 21">
              <a:extLst>
                <a:ext uri="{FF2B5EF4-FFF2-40B4-BE49-F238E27FC236}">
                  <a16:creationId xmlns:a16="http://schemas.microsoft.com/office/drawing/2014/main" id="{88F55FC4-34C8-0EA4-CE10-A3F62882F3DE}"/>
                </a:ext>
              </a:extLst>
            </p:cNvPr>
            <p:cNvSpPr/>
            <p:nvPr/>
          </p:nvSpPr>
          <p:spPr>
            <a:xfrm>
              <a:off x="7172685" y="3674449"/>
              <a:ext cx="219011" cy="223950"/>
            </a:xfrm>
            <a:custGeom>
              <a:avLst/>
              <a:gdLst>
                <a:gd name="connsiteX0" fmla="*/ 108766 w 219011"/>
                <a:gd name="connsiteY0" fmla="*/ 215232 h 223950"/>
                <a:gd name="connsiteX1" fmla="*/ 134483 w 219011"/>
                <a:gd name="connsiteY1" fmla="*/ 168560 h 223950"/>
                <a:gd name="connsiteX2" fmla="*/ 149723 w 219011"/>
                <a:gd name="connsiteY2" fmla="*/ 160940 h 223950"/>
                <a:gd name="connsiteX3" fmla="*/ 202110 w 219011"/>
                <a:gd name="connsiteY3" fmla="*/ 169512 h 223950"/>
                <a:gd name="connsiteX4" fmla="*/ 217351 w 219011"/>
                <a:gd name="connsiteY4" fmla="*/ 161892 h 223950"/>
                <a:gd name="connsiteX5" fmla="*/ 215445 w 219011"/>
                <a:gd name="connsiteY5" fmla="*/ 144747 h 223950"/>
                <a:gd name="connsiteX6" fmla="*/ 179251 w 219011"/>
                <a:gd name="connsiteY6" fmla="*/ 105695 h 223950"/>
                <a:gd name="connsiteX7" fmla="*/ 176393 w 219011"/>
                <a:gd name="connsiteY7" fmla="*/ 89502 h 223950"/>
                <a:gd name="connsiteX8" fmla="*/ 196395 w 219011"/>
                <a:gd name="connsiteY8" fmla="*/ 40925 h 223950"/>
                <a:gd name="connsiteX9" fmla="*/ 193538 w 219011"/>
                <a:gd name="connsiteY9" fmla="*/ 24732 h 223950"/>
                <a:gd name="connsiteX10" fmla="*/ 177345 w 219011"/>
                <a:gd name="connsiteY10" fmla="*/ 21875 h 223950"/>
                <a:gd name="connsiteX11" fmla="*/ 132578 w 219011"/>
                <a:gd name="connsiteY11" fmla="*/ 43782 h 223950"/>
                <a:gd name="connsiteX12" fmla="*/ 116385 w 219011"/>
                <a:gd name="connsiteY12" fmla="*/ 40925 h 223950"/>
                <a:gd name="connsiteX13" fmla="*/ 80191 w 219011"/>
                <a:gd name="connsiteY13" fmla="*/ 4730 h 223950"/>
                <a:gd name="connsiteX14" fmla="*/ 62093 w 219011"/>
                <a:gd name="connsiteY14" fmla="*/ 920 h 223950"/>
                <a:gd name="connsiteX15" fmla="*/ 53520 w 219011"/>
                <a:gd name="connsiteY15" fmla="*/ 16160 h 223950"/>
                <a:gd name="connsiteX16" fmla="*/ 60188 w 219011"/>
                <a:gd name="connsiteY16" fmla="*/ 66642 h 223950"/>
                <a:gd name="connsiteX17" fmla="*/ 52568 w 219011"/>
                <a:gd name="connsiteY17" fmla="*/ 81882 h 223950"/>
                <a:gd name="connsiteX18" fmla="*/ 7801 w 219011"/>
                <a:gd name="connsiteY18" fmla="*/ 103790 h 223950"/>
                <a:gd name="connsiteX19" fmla="*/ 180 w 219011"/>
                <a:gd name="connsiteY19" fmla="*/ 119030 h 223950"/>
                <a:gd name="connsiteX20" fmla="*/ 11610 w 219011"/>
                <a:gd name="connsiteY20" fmla="*/ 131412 h 223950"/>
                <a:gd name="connsiteX21" fmla="*/ 33518 w 219011"/>
                <a:gd name="connsiteY21" fmla="*/ 138080 h 223950"/>
                <a:gd name="connsiteX22" fmla="*/ 62093 w 219011"/>
                <a:gd name="connsiteY22" fmla="*/ 146652 h 223950"/>
                <a:gd name="connsiteX23" fmla="*/ 69713 w 219011"/>
                <a:gd name="connsiteY23" fmla="*/ 151415 h 223950"/>
                <a:gd name="connsiteX24" fmla="*/ 73523 w 219011"/>
                <a:gd name="connsiteY24" fmla="*/ 159035 h 223950"/>
                <a:gd name="connsiteX25" fmla="*/ 82095 w 219011"/>
                <a:gd name="connsiteY25" fmla="*/ 211422 h 223950"/>
                <a:gd name="connsiteX26" fmla="*/ 94478 w 219011"/>
                <a:gd name="connsiteY26" fmla="*/ 223805 h 223950"/>
                <a:gd name="connsiteX27" fmla="*/ 108766 w 219011"/>
                <a:gd name="connsiteY27" fmla="*/ 215232 h 2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9011" h="223950">
                  <a:moveTo>
                    <a:pt x="108766" y="215232"/>
                  </a:moveTo>
                  <a:lnTo>
                    <a:pt x="134483" y="168560"/>
                  </a:lnTo>
                  <a:cubicBezTo>
                    <a:pt x="137341" y="162845"/>
                    <a:pt x="143056" y="159987"/>
                    <a:pt x="149723" y="160940"/>
                  </a:cubicBezTo>
                  <a:lnTo>
                    <a:pt x="202110" y="169512"/>
                  </a:lnTo>
                  <a:cubicBezTo>
                    <a:pt x="208778" y="170465"/>
                    <a:pt x="214493" y="167607"/>
                    <a:pt x="217351" y="161892"/>
                  </a:cubicBezTo>
                  <a:cubicBezTo>
                    <a:pt x="220208" y="156177"/>
                    <a:pt x="219256" y="148557"/>
                    <a:pt x="215445" y="144747"/>
                  </a:cubicBezTo>
                  <a:lnTo>
                    <a:pt x="179251" y="105695"/>
                  </a:lnTo>
                  <a:cubicBezTo>
                    <a:pt x="175441" y="101885"/>
                    <a:pt x="174488" y="95217"/>
                    <a:pt x="176393" y="89502"/>
                  </a:cubicBezTo>
                  <a:lnTo>
                    <a:pt x="196395" y="40925"/>
                  </a:lnTo>
                  <a:cubicBezTo>
                    <a:pt x="198301" y="35210"/>
                    <a:pt x="197348" y="28542"/>
                    <a:pt x="193538" y="24732"/>
                  </a:cubicBezTo>
                  <a:cubicBezTo>
                    <a:pt x="189728" y="20922"/>
                    <a:pt x="182108" y="19017"/>
                    <a:pt x="177345" y="21875"/>
                  </a:cubicBezTo>
                  <a:lnTo>
                    <a:pt x="132578" y="43782"/>
                  </a:lnTo>
                  <a:cubicBezTo>
                    <a:pt x="126863" y="46640"/>
                    <a:pt x="120195" y="44735"/>
                    <a:pt x="116385" y="40925"/>
                  </a:cubicBezTo>
                  <a:lnTo>
                    <a:pt x="80191" y="4730"/>
                  </a:lnTo>
                  <a:cubicBezTo>
                    <a:pt x="75428" y="-33"/>
                    <a:pt x="67808" y="-985"/>
                    <a:pt x="62093" y="920"/>
                  </a:cubicBezTo>
                  <a:cubicBezTo>
                    <a:pt x="56378" y="3777"/>
                    <a:pt x="53520" y="10445"/>
                    <a:pt x="53520" y="16160"/>
                  </a:cubicBezTo>
                  <a:lnTo>
                    <a:pt x="60188" y="66642"/>
                  </a:lnTo>
                  <a:cubicBezTo>
                    <a:pt x="61141" y="73310"/>
                    <a:pt x="58283" y="79025"/>
                    <a:pt x="52568" y="81882"/>
                  </a:cubicBezTo>
                  <a:lnTo>
                    <a:pt x="7801" y="103790"/>
                  </a:lnTo>
                  <a:cubicBezTo>
                    <a:pt x="2085" y="106647"/>
                    <a:pt x="-772" y="112362"/>
                    <a:pt x="180" y="119030"/>
                  </a:cubicBezTo>
                  <a:cubicBezTo>
                    <a:pt x="1133" y="124745"/>
                    <a:pt x="5895" y="130460"/>
                    <a:pt x="11610" y="131412"/>
                  </a:cubicBezTo>
                  <a:lnTo>
                    <a:pt x="33518" y="138080"/>
                  </a:lnTo>
                  <a:lnTo>
                    <a:pt x="62093" y="146652"/>
                  </a:lnTo>
                  <a:cubicBezTo>
                    <a:pt x="64951" y="147605"/>
                    <a:pt x="66855" y="149510"/>
                    <a:pt x="69713" y="151415"/>
                  </a:cubicBezTo>
                  <a:cubicBezTo>
                    <a:pt x="71618" y="153320"/>
                    <a:pt x="72570" y="156177"/>
                    <a:pt x="73523" y="159035"/>
                  </a:cubicBezTo>
                  <a:lnTo>
                    <a:pt x="82095" y="211422"/>
                  </a:lnTo>
                  <a:cubicBezTo>
                    <a:pt x="83048" y="218090"/>
                    <a:pt x="87810" y="222852"/>
                    <a:pt x="94478" y="223805"/>
                  </a:cubicBezTo>
                  <a:cubicBezTo>
                    <a:pt x="101145" y="224757"/>
                    <a:pt x="105908" y="220947"/>
                    <a:pt x="108766" y="215232"/>
                  </a:cubicBez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23" name="Gráfico 18" descr="Cometa">
            <a:extLst>
              <a:ext uri="{FF2B5EF4-FFF2-40B4-BE49-F238E27FC236}">
                <a16:creationId xmlns:a16="http://schemas.microsoft.com/office/drawing/2014/main" id="{DAACD9E7-1EA4-6146-A8E6-2F9066E8EDEA}"/>
              </a:ext>
            </a:extLst>
          </p:cNvPr>
          <p:cNvGrpSpPr/>
          <p:nvPr/>
        </p:nvGrpSpPr>
        <p:grpSpPr>
          <a:xfrm>
            <a:off x="4098700" y="3722963"/>
            <a:ext cx="704850" cy="742950"/>
            <a:chOff x="5760281" y="3894031"/>
            <a:chExt cx="704850" cy="742950"/>
          </a:xfrm>
          <a:solidFill>
            <a:srgbClr val="E5E5E5"/>
          </a:solidFill>
        </p:grpSpPr>
        <p:sp>
          <p:nvSpPr>
            <p:cNvPr id="24" name="Forma Livre: Forma 23">
              <a:extLst>
                <a:ext uri="{FF2B5EF4-FFF2-40B4-BE49-F238E27FC236}">
                  <a16:creationId xmlns:a16="http://schemas.microsoft.com/office/drawing/2014/main" id="{6914CDD5-C15C-D79F-1016-2569C353F2DA}"/>
                </a:ext>
              </a:extLst>
            </p:cNvPr>
            <p:cNvSpPr/>
            <p:nvPr/>
          </p:nvSpPr>
          <p:spPr>
            <a:xfrm>
              <a:off x="5760281" y="4351231"/>
              <a:ext cx="285750" cy="285750"/>
            </a:xfrm>
            <a:custGeom>
              <a:avLst/>
              <a:gdLst>
                <a:gd name="connsiteX0" fmla="*/ 285750 w 285750"/>
                <a:gd name="connsiteY0" fmla="*/ 142875 h 285750"/>
                <a:gd name="connsiteX1" fmla="*/ 142875 w 285750"/>
                <a:gd name="connsiteY1" fmla="*/ 285750 h 285750"/>
                <a:gd name="connsiteX2" fmla="*/ 0 w 285750"/>
                <a:gd name="connsiteY2" fmla="*/ 142875 h 285750"/>
                <a:gd name="connsiteX3" fmla="*/ 142875 w 285750"/>
                <a:gd name="connsiteY3" fmla="*/ 0 h 285750"/>
                <a:gd name="connsiteX4" fmla="*/ 285750 w 285750"/>
                <a:gd name="connsiteY4" fmla="*/ 142875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285750">
                  <a:moveTo>
                    <a:pt x="285750" y="142875"/>
                  </a:moveTo>
                  <a:cubicBezTo>
                    <a:pt x="285750" y="221783"/>
                    <a:pt x="221783" y="285750"/>
                    <a:pt x="142875" y="285750"/>
                  </a:cubicBezTo>
                  <a:cubicBezTo>
                    <a:pt x="63967" y="285750"/>
                    <a:pt x="0" y="221783"/>
                    <a:pt x="0" y="142875"/>
                  </a:cubicBezTo>
                  <a:cubicBezTo>
                    <a:pt x="0" y="63967"/>
                    <a:pt x="63967" y="0"/>
                    <a:pt x="142875" y="0"/>
                  </a:cubicBezTo>
                  <a:cubicBezTo>
                    <a:pt x="221783" y="0"/>
                    <a:pt x="285750" y="63967"/>
                    <a:pt x="285750" y="142875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5" name="Forma Livre: Forma 24">
              <a:extLst>
                <a:ext uri="{FF2B5EF4-FFF2-40B4-BE49-F238E27FC236}">
                  <a16:creationId xmlns:a16="http://schemas.microsoft.com/office/drawing/2014/main" id="{D524E92A-8073-79CE-075D-CEFF1ECF1ED1}"/>
                </a:ext>
              </a:extLst>
            </p:cNvPr>
            <p:cNvSpPr/>
            <p:nvPr/>
          </p:nvSpPr>
          <p:spPr>
            <a:xfrm>
              <a:off x="5853625" y="3894031"/>
              <a:ext cx="611505" cy="666750"/>
            </a:xfrm>
            <a:custGeom>
              <a:avLst/>
              <a:gdLst>
                <a:gd name="connsiteX0" fmla="*/ 495300 w 611505"/>
                <a:gd name="connsiteY0" fmla="*/ 168593 h 666750"/>
                <a:gd name="connsiteX1" fmla="*/ 611505 w 611505"/>
                <a:gd name="connsiteY1" fmla="*/ 0 h 666750"/>
                <a:gd name="connsiteX2" fmla="*/ 253365 w 611505"/>
                <a:gd name="connsiteY2" fmla="*/ 358140 h 666750"/>
                <a:gd name="connsiteX3" fmla="*/ 496253 w 611505"/>
                <a:gd name="connsiteY3" fmla="*/ 20955 h 666750"/>
                <a:gd name="connsiteX4" fmla="*/ 253365 w 611505"/>
                <a:gd name="connsiteY4" fmla="*/ 274320 h 666750"/>
                <a:gd name="connsiteX5" fmla="*/ 316230 w 611505"/>
                <a:gd name="connsiteY5" fmla="*/ 158115 h 666750"/>
                <a:gd name="connsiteX6" fmla="*/ 168593 w 611505"/>
                <a:gd name="connsiteY6" fmla="*/ 326708 h 666750"/>
                <a:gd name="connsiteX7" fmla="*/ 189548 w 611505"/>
                <a:gd name="connsiteY7" fmla="*/ 263843 h 666750"/>
                <a:gd name="connsiteX8" fmla="*/ 0 w 611505"/>
                <a:gd name="connsiteY8" fmla="*/ 425768 h 666750"/>
                <a:gd name="connsiteX9" fmla="*/ 49530 w 611505"/>
                <a:gd name="connsiteY9" fmla="*/ 419100 h 666750"/>
                <a:gd name="connsiteX10" fmla="*/ 230505 w 611505"/>
                <a:gd name="connsiteY10" fmla="*/ 600075 h 666750"/>
                <a:gd name="connsiteX11" fmla="*/ 218123 w 611505"/>
                <a:gd name="connsiteY11" fmla="*/ 666750 h 666750"/>
                <a:gd name="connsiteX12" fmla="*/ 411480 w 611505"/>
                <a:gd name="connsiteY12" fmla="*/ 453390 h 666750"/>
                <a:gd name="connsiteX13" fmla="*/ 359093 w 611505"/>
                <a:gd name="connsiteY13" fmla="*/ 463868 h 666750"/>
                <a:gd name="connsiteX14" fmla="*/ 506730 w 611505"/>
                <a:gd name="connsiteY14" fmla="*/ 337185 h 666750"/>
                <a:gd name="connsiteX15" fmla="*/ 379095 w 611505"/>
                <a:gd name="connsiteY15" fmla="*/ 390525 h 666750"/>
                <a:gd name="connsiteX16" fmla="*/ 569595 w 611505"/>
                <a:gd name="connsiteY16" fmla="*/ 200025 h 666750"/>
                <a:gd name="connsiteX17" fmla="*/ 432435 w 611505"/>
                <a:gd name="connsiteY17" fmla="*/ 284798 h 666750"/>
                <a:gd name="connsiteX18" fmla="*/ 611505 w 611505"/>
                <a:gd name="connsiteY18" fmla="*/ 95250 h 666750"/>
                <a:gd name="connsiteX19" fmla="*/ 495300 w 611505"/>
                <a:gd name="connsiteY19" fmla="*/ 168593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1505" h="666750">
                  <a:moveTo>
                    <a:pt x="495300" y="168593"/>
                  </a:moveTo>
                  <a:lnTo>
                    <a:pt x="611505" y="0"/>
                  </a:lnTo>
                  <a:lnTo>
                    <a:pt x="253365" y="358140"/>
                  </a:lnTo>
                  <a:lnTo>
                    <a:pt x="496253" y="20955"/>
                  </a:lnTo>
                  <a:lnTo>
                    <a:pt x="253365" y="274320"/>
                  </a:lnTo>
                  <a:lnTo>
                    <a:pt x="316230" y="158115"/>
                  </a:lnTo>
                  <a:lnTo>
                    <a:pt x="168593" y="326708"/>
                  </a:lnTo>
                  <a:lnTo>
                    <a:pt x="189548" y="263843"/>
                  </a:lnTo>
                  <a:lnTo>
                    <a:pt x="0" y="425768"/>
                  </a:lnTo>
                  <a:cubicBezTo>
                    <a:pt x="16193" y="421005"/>
                    <a:pt x="32385" y="419100"/>
                    <a:pt x="49530" y="419100"/>
                  </a:cubicBezTo>
                  <a:cubicBezTo>
                    <a:pt x="149543" y="419100"/>
                    <a:pt x="230505" y="500063"/>
                    <a:pt x="230505" y="600075"/>
                  </a:cubicBezTo>
                  <a:cubicBezTo>
                    <a:pt x="230505" y="623888"/>
                    <a:pt x="225743" y="645795"/>
                    <a:pt x="218123" y="666750"/>
                  </a:cubicBezTo>
                  <a:lnTo>
                    <a:pt x="411480" y="453390"/>
                  </a:lnTo>
                  <a:lnTo>
                    <a:pt x="359093" y="463868"/>
                  </a:lnTo>
                  <a:lnTo>
                    <a:pt x="506730" y="337185"/>
                  </a:lnTo>
                  <a:lnTo>
                    <a:pt x="379095" y="390525"/>
                  </a:lnTo>
                  <a:lnTo>
                    <a:pt x="569595" y="200025"/>
                  </a:lnTo>
                  <a:lnTo>
                    <a:pt x="432435" y="284798"/>
                  </a:lnTo>
                  <a:lnTo>
                    <a:pt x="611505" y="95250"/>
                  </a:lnTo>
                  <a:lnTo>
                    <a:pt x="495300" y="168593"/>
                  </a:ln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6" name="Forma Livre: Forma 25">
              <a:extLst>
                <a:ext uri="{FF2B5EF4-FFF2-40B4-BE49-F238E27FC236}">
                  <a16:creationId xmlns:a16="http://schemas.microsoft.com/office/drawing/2014/main" id="{FC63E4E6-060E-1694-72A2-B72F4B3D8B93}"/>
                </a:ext>
              </a:extLst>
            </p:cNvPr>
            <p:cNvSpPr/>
            <p:nvPr/>
          </p:nvSpPr>
          <p:spPr>
            <a:xfrm>
              <a:off x="6198159" y="3933083"/>
              <a:ext cx="43134" cy="65867"/>
            </a:xfrm>
            <a:custGeom>
              <a:avLst/>
              <a:gdLst>
                <a:gd name="connsiteX0" fmla="*/ 6939 w 43134"/>
                <a:gd name="connsiteY0" fmla="*/ 63817 h 65867"/>
                <a:gd name="connsiteX1" fmla="*/ 29799 w 43134"/>
                <a:gd name="connsiteY1" fmla="*/ 55245 h 65867"/>
                <a:gd name="connsiteX2" fmla="*/ 43134 w 43134"/>
                <a:gd name="connsiteY2" fmla="*/ 0 h 65867"/>
                <a:gd name="connsiteX3" fmla="*/ 2177 w 43134"/>
                <a:gd name="connsiteY3" fmla="*/ 39053 h 65867"/>
                <a:gd name="connsiteX4" fmla="*/ 6939 w 43134"/>
                <a:gd name="connsiteY4" fmla="*/ 63817 h 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34" h="65867">
                  <a:moveTo>
                    <a:pt x="6939" y="63817"/>
                  </a:moveTo>
                  <a:cubicBezTo>
                    <a:pt x="14559" y="68580"/>
                    <a:pt x="25037" y="64770"/>
                    <a:pt x="29799" y="55245"/>
                  </a:cubicBezTo>
                  <a:cubicBezTo>
                    <a:pt x="36467" y="43815"/>
                    <a:pt x="35514" y="45720"/>
                    <a:pt x="43134" y="0"/>
                  </a:cubicBezTo>
                  <a:cubicBezTo>
                    <a:pt x="43134" y="0"/>
                    <a:pt x="7892" y="29528"/>
                    <a:pt x="2177" y="39053"/>
                  </a:cubicBezTo>
                  <a:cubicBezTo>
                    <a:pt x="-1633" y="48578"/>
                    <a:pt x="-681" y="59055"/>
                    <a:pt x="6939" y="63817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7" name="Forma Livre: Forma 26">
              <a:extLst>
                <a:ext uri="{FF2B5EF4-FFF2-40B4-BE49-F238E27FC236}">
                  <a16:creationId xmlns:a16="http://schemas.microsoft.com/office/drawing/2014/main" id="{1EB5E3AD-92EF-0702-839D-FAB32386F5C0}"/>
                </a:ext>
              </a:extLst>
            </p:cNvPr>
            <p:cNvSpPr/>
            <p:nvPr/>
          </p:nvSpPr>
          <p:spPr>
            <a:xfrm>
              <a:off x="6325896" y="4270268"/>
              <a:ext cx="82084" cy="52251"/>
            </a:xfrm>
            <a:custGeom>
              <a:avLst/>
              <a:gdLst>
                <a:gd name="connsiteX0" fmla="*/ 2075 w 82084"/>
                <a:gd name="connsiteY0" fmla="*/ 45720 h 52251"/>
                <a:gd name="connsiteX1" fmla="*/ 26840 w 82084"/>
                <a:gd name="connsiteY1" fmla="*/ 48577 h 52251"/>
                <a:gd name="connsiteX2" fmla="*/ 82085 w 82084"/>
                <a:gd name="connsiteY2" fmla="*/ 0 h 52251"/>
                <a:gd name="connsiteX3" fmla="*/ 9695 w 82084"/>
                <a:gd name="connsiteY3" fmla="*/ 21907 h 52251"/>
                <a:gd name="connsiteX4" fmla="*/ 2075 w 82084"/>
                <a:gd name="connsiteY4" fmla="*/ 45720 h 5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84" h="52251">
                  <a:moveTo>
                    <a:pt x="2075" y="45720"/>
                  </a:moveTo>
                  <a:cubicBezTo>
                    <a:pt x="6837" y="53340"/>
                    <a:pt x="17315" y="54293"/>
                    <a:pt x="26840" y="48577"/>
                  </a:cubicBezTo>
                  <a:cubicBezTo>
                    <a:pt x="35412" y="42863"/>
                    <a:pt x="82085" y="0"/>
                    <a:pt x="82085" y="0"/>
                  </a:cubicBezTo>
                  <a:cubicBezTo>
                    <a:pt x="82085" y="0"/>
                    <a:pt x="18267" y="16193"/>
                    <a:pt x="9695" y="21907"/>
                  </a:cubicBezTo>
                  <a:cubicBezTo>
                    <a:pt x="1122" y="27623"/>
                    <a:pt x="-2688" y="39052"/>
                    <a:pt x="2075" y="4572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" name="Agrupar 3">
            <a:extLst>
              <a:ext uri="{FF2B5EF4-FFF2-40B4-BE49-F238E27FC236}">
                <a16:creationId xmlns:a16="http://schemas.microsoft.com/office/drawing/2014/main" id="{4C9136AA-E575-DA32-57CF-033D176B1C84}"/>
              </a:ext>
            </a:extLst>
          </p:cNvPr>
          <p:cNvGrpSpPr/>
          <p:nvPr/>
        </p:nvGrpSpPr>
        <p:grpSpPr>
          <a:xfrm>
            <a:off x="1250198" y="3715673"/>
            <a:ext cx="767138" cy="764539"/>
            <a:chOff x="1250198" y="3715673"/>
            <a:chExt cx="767138" cy="764539"/>
          </a:xfrm>
        </p:grpSpPr>
        <p:sp>
          <p:nvSpPr>
            <p:cNvPr id="28" name="Forma Livre: Forma 27">
              <a:extLst>
                <a:ext uri="{FF2B5EF4-FFF2-40B4-BE49-F238E27FC236}">
                  <a16:creationId xmlns:a16="http://schemas.microsoft.com/office/drawing/2014/main" id="{68AAA540-65F9-6A49-0954-A51B4A103B0B}"/>
                </a:ext>
              </a:extLst>
            </p:cNvPr>
            <p:cNvSpPr/>
            <p:nvPr/>
          </p:nvSpPr>
          <p:spPr>
            <a:xfrm>
              <a:off x="1842589" y="3715673"/>
              <a:ext cx="174747" cy="167919"/>
            </a:xfrm>
            <a:custGeom>
              <a:avLst/>
              <a:gdLst>
                <a:gd name="connsiteX0" fmla="*/ 170498 w 174747"/>
                <a:gd name="connsiteY0" fmla="*/ 5042 h 167919"/>
                <a:gd name="connsiteX1" fmla="*/ 0 w 174747"/>
                <a:gd name="connsiteY1" fmla="*/ 25997 h 167919"/>
                <a:gd name="connsiteX2" fmla="*/ 78105 w 174747"/>
                <a:gd name="connsiteY2" fmla="*/ 87910 h 167919"/>
                <a:gd name="connsiteX3" fmla="*/ 140970 w 174747"/>
                <a:gd name="connsiteY3" fmla="*/ 167920 h 167919"/>
                <a:gd name="connsiteX4" fmla="*/ 170498 w 174747"/>
                <a:gd name="connsiteY4" fmla="*/ 5042 h 1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47" h="167919">
                  <a:moveTo>
                    <a:pt x="170498" y="5042"/>
                  </a:moveTo>
                  <a:cubicBezTo>
                    <a:pt x="157163" y="-8293"/>
                    <a:pt x="71438" y="6947"/>
                    <a:pt x="0" y="25997"/>
                  </a:cubicBezTo>
                  <a:cubicBezTo>
                    <a:pt x="25717" y="41237"/>
                    <a:pt x="52388" y="62192"/>
                    <a:pt x="78105" y="87910"/>
                  </a:cubicBezTo>
                  <a:cubicBezTo>
                    <a:pt x="104775" y="114580"/>
                    <a:pt x="125730" y="141250"/>
                    <a:pt x="140970" y="167920"/>
                  </a:cubicBezTo>
                  <a:cubicBezTo>
                    <a:pt x="160020" y="94577"/>
                    <a:pt x="184785" y="18377"/>
                    <a:pt x="170498" y="5042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19E173FD-3143-A63D-E69E-B5F802C255B7}"/>
                </a:ext>
              </a:extLst>
            </p:cNvPr>
            <p:cNvSpPr/>
            <p:nvPr/>
          </p:nvSpPr>
          <p:spPr>
            <a:xfrm>
              <a:off x="1250198" y="3977533"/>
              <a:ext cx="232345" cy="222232"/>
            </a:xfrm>
            <a:custGeom>
              <a:avLst/>
              <a:gdLst>
                <a:gd name="connsiteX0" fmla="*/ 232346 w 232345"/>
                <a:gd name="connsiteY0" fmla="*/ 14645 h 222232"/>
                <a:gd name="connsiteX1" fmla="*/ 199961 w 232345"/>
                <a:gd name="connsiteY1" fmla="*/ 2262 h 222232"/>
                <a:gd name="connsiteX2" fmla="*/ 161861 w 232345"/>
                <a:gd name="connsiteY2" fmla="*/ 9882 h 222232"/>
                <a:gd name="connsiteX3" fmla="*/ 10413 w 232345"/>
                <a:gd name="connsiteY3" fmla="*/ 161330 h 222232"/>
                <a:gd name="connsiteX4" fmla="*/ 42798 w 232345"/>
                <a:gd name="connsiteY4" fmla="*/ 221337 h 222232"/>
                <a:gd name="connsiteX5" fmla="*/ 169481 w 232345"/>
                <a:gd name="connsiteY5" fmla="*/ 192762 h 222232"/>
                <a:gd name="connsiteX6" fmla="*/ 232346 w 232345"/>
                <a:gd name="connsiteY6" fmla="*/ 14645 h 22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45" h="222232">
                  <a:moveTo>
                    <a:pt x="232346" y="14645"/>
                  </a:moveTo>
                  <a:lnTo>
                    <a:pt x="199961" y="2262"/>
                  </a:lnTo>
                  <a:cubicBezTo>
                    <a:pt x="186626" y="-2500"/>
                    <a:pt x="172338" y="357"/>
                    <a:pt x="161861" y="9882"/>
                  </a:cubicBezTo>
                  <a:lnTo>
                    <a:pt x="10413" y="161330"/>
                  </a:lnTo>
                  <a:cubicBezTo>
                    <a:pt x="-14352" y="186095"/>
                    <a:pt x="8508" y="228957"/>
                    <a:pt x="42798" y="221337"/>
                  </a:cubicBezTo>
                  <a:lnTo>
                    <a:pt x="169481" y="192762"/>
                  </a:lnTo>
                  <a:cubicBezTo>
                    <a:pt x="179958" y="145137"/>
                    <a:pt x="197103" y="81320"/>
                    <a:pt x="232346" y="14645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0" name="Forma Livre: Forma 29">
              <a:extLst>
                <a:ext uri="{FF2B5EF4-FFF2-40B4-BE49-F238E27FC236}">
                  <a16:creationId xmlns:a16="http://schemas.microsoft.com/office/drawing/2014/main" id="{3E67E235-E6A0-066B-60AE-F210A5F441F2}"/>
                </a:ext>
              </a:extLst>
            </p:cNvPr>
            <p:cNvSpPr/>
            <p:nvPr/>
          </p:nvSpPr>
          <p:spPr>
            <a:xfrm>
              <a:off x="1530210" y="4240781"/>
              <a:ext cx="222671" cy="239431"/>
            </a:xfrm>
            <a:custGeom>
              <a:avLst/>
              <a:gdLst>
                <a:gd name="connsiteX0" fmla="*/ 204747 w 222671"/>
                <a:gd name="connsiteY0" fmla="*/ 0 h 239431"/>
                <a:gd name="connsiteX1" fmla="*/ 30439 w 222671"/>
                <a:gd name="connsiteY1" fmla="*/ 60960 h 239431"/>
                <a:gd name="connsiteX2" fmla="*/ 912 w 222671"/>
                <a:gd name="connsiteY2" fmla="*/ 196215 h 239431"/>
                <a:gd name="connsiteX3" fmla="*/ 60919 w 222671"/>
                <a:gd name="connsiteY3" fmla="*/ 228600 h 239431"/>
                <a:gd name="connsiteX4" fmla="*/ 212367 w 222671"/>
                <a:gd name="connsiteY4" fmla="*/ 77152 h 239431"/>
                <a:gd name="connsiteX5" fmla="*/ 219987 w 222671"/>
                <a:gd name="connsiteY5" fmla="*/ 39052 h 239431"/>
                <a:gd name="connsiteX6" fmla="*/ 204747 w 222671"/>
                <a:gd name="connsiteY6" fmla="*/ 0 h 2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671" h="239431">
                  <a:moveTo>
                    <a:pt x="204747" y="0"/>
                  </a:moveTo>
                  <a:cubicBezTo>
                    <a:pt x="140929" y="33338"/>
                    <a:pt x="79969" y="51435"/>
                    <a:pt x="30439" y="60960"/>
                  </a:cubicBezTo>
                  <a:lnTo>
                    <a:pt x="912" y="196215"/>
                  </a:lnTo>
                  <a:cubicBezTo>
                    <a:pt x="-6708" y="230505"/>
                    <a:pt x="35202" y="254317"/>
                    <a:pt x="60919" y="228600"/>
                  </a:cubicBezTo>
                  <a:lnTo>
                    <a:pt x="212367" y="77152"/>
                  </a:lnTo>
                  <a:cubicBezTo>
                    <a:pt x="221892" y="67627"/>
                    <a:pt x="225702" y="52388"/>
                    <a:pt x="219987" y="39052"/>
                  </a:cubicBezTo>
                  <a:lnTo>
                    <a:pt x="204747" y="0"/>
                  </a:ln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B7AA909A-6536-977D-62BF-4BA415CA5F82}"/>
                </a:ext>
              </a:extLst>
            </p:cNvPr>
            <p:cNvSpPr/>
            <p:nvPr/>
          </p:nvSpPr>
          <p:spPr>
            <a:xfrm>
              <a:off x="1453017" y="3758815"/>
              <a:ext cx="512445" cy="511492"/>
            </a:xfrm>
            <a:custGeom>
              <a:avLst/>
              <a:gdLst>
                <a:gd name="connsiteX0" fmla="*/ 338138 w 512445"/>
                <a:gd name="connsiteY0" fmla="*/ 0 h 511492"/>
                <a:gd name="connsiteX1" fmla="*/ 156210 w 512445"/>
                <a:gd name="connsiteY1" fmla="*/ 123825 h 511492"/>
                <a:gd name="connsiteX2" fmla="*/ 0 w 512445"/>
                <a:gd name="connsiteY2" fmla="*/ 452438 h 511492"/>
                <a:gd name="connsiteX3" fmla="*/ 59055 w 512445"/>
                <a:gd name="connsiteY3" fmla="*/ 511493 h 511492"/>
                <a:gd name="connsiteX4" fmla="*/ 388620 w 512445"/>
                <a:gd name="connsiteY4" fmla="*/ 356235 h 511492"/>
                <a:gd name="connsiteX5" fmla="*/ 512445 w 512445"/>
                <a:gd name="connsiteY5" fmla="*/ 175260 h 511492"/>
                <a:gd name="connsiteX6" fmla="*/ 440055 w 512445"/>
                <a:gd name="connsiteY6" fmla="*/ 70485 h 511492"/>
                <a:gd name="connsiteX7" fmla="*/ 338138 w 512445"/>
                <a:gd name="connsiteY7" fmla="*/ 0 h 511492"/>
                <a:gd name="connsiteX8" fmla="*/ 386715 w 512445"/>
                <a:gd name="connsiteY8" fmla="*/ 205740 h 511492"/>
                <a:gd name="connsiteX9" fmla="*/ 305753 w 512445"/>
                <a:gd name="connsiteY9" fmla="*/ 205740 h 511492"/>
                <a:gd name="connsiteX10" fmla="*/ 305753 w 512445"/>
                <a:gd name="connsiteY10" fmla="*/ 124778 h 511492"/>
                <a:gd name="connsiteX11" fmla="*/ 386715 w 512445"/>
                <a:gd name="connsiteY11" fmla="*/ 124778 h 511492"/>
                <a:gd name="connsiteX12" fmla="*/ 386715 w 512445"/>
                <a:gd name="connsiteY12" fmla="*/ 205740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2445" h="511492">
                  <a:moveTo>
                    <a:pt x="338138" y="0"/>
                  </a:moveTo>
                  <a:cubicBezTo>
                    <a:pt x="281940" y="22860"/>
                    <a:pt x="218123" y="61913"/>
                    <a:pt x="156210" y="123825"/>
                  </a:cubicBezTo>
                  <a:cubicBezTo>
                    <a:pt x="42863" y="237173"/>
                    <a:pt x="9525" y="374333"/>
                    <a:pt x="0" y="452438"/>
                  </a:cubicBezTo>
                  <a:lnTo>
                    <a:pt x="59055" y="511493"/>
                  </a:lnTo>
                  <a:cubicBezTo>
                    <a:pt x="137160" y="501968"/>
                    <a:pt x="275273" y="469583"/>
                    <a:pt x="388620" y="356235"/>
                  </a:cubicBezTo>
                  <a:cubicBezTo>
                    <a:pt x="450533" y="294323"/>
                    <a:pt x="489585" y="231458"/>
                    <a:pt x="512445" y="175260"/>
                  </a:cubicBezTo>
                  <a:cubicBezTo>
                    <a:pt x="500063" y="143828"/>
                    <a:pt x="475298" y="106680"/>
                    <a:pt x="440055" y="70485"/>
                  </a:cubicBezTo>
                  <a:cubicBezTo>
                    <a:pt x="405765" y="37147"/>
                    <a:pt x="369570" y="12383"/>
                    <a:pt x="338138" y="0"/>
                  </a:cubicBezTo>
                  <a:close/>
                  <a:moveTo>
                    <a:pt x="386715" y="205740"/>
                  </a:moveTo>
                  <a:cubicBezTo>
                    <a:pt x="364808" y="227648"/>
                    <a:pt x="328613" y="227648"/>
                    <a:pt x="305753" y="205740"/>
                  </a:cubicBezTo>
                  <a:cubicBezTo>
                    <a:pt x="283845" y="183833"/>
                    <a:pt x="283845" y="147638"/>
                    <a:pt x="305753" y="124778"/>
                  </a:cubicBezTo>
                  <a:cubicBezTo>
                    <a:pt x="327660" y="102870"/>
                    <a:pt x="363855" y="102870"/>
                    <a:pt x="386715" y="124778"/>
                  </a:cubicBezTo>
                  <a:cubicBezTo>
                    <a:pt x="408623" y="147638"/>
                    <a:pt x="408623" y="183833"/>
                    <a:pt x="386715" y="205740"/>
                  </a:cubicBez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32" name="Forma Livre: Forma 31">
              <a:extLst>
                <a:ext uri="{FF2B5EF4-FFF2-40B4-BE49-F238E27FC236}">
                  <a16:creationId xmlns:a16="http://schemas.microsoft.com/office/drawing/2014/main" id="{F8307EFB-2102-568F-E8A3-F634258790CF}"/>
                </a:ext>
              </a:extLst>
            </p:cNvPr>
            <p:cNvSpPr/>
            <p:nvPr/>
          </p:nvSpPr>
          <p:spPr>
            <a:xfrm>
              <a:off x="1340829" y="4246833"/>
              <a:ext cx="135662" cy="135943"/>
            </a:xfrm>
            <a:custGeom>
              <a:avLst/>
              <a:gdLst>
                <a:gd name="connsiteX0" fmla="*/ 111235 w 135662"/>
                <a:gd name="connsiteY0" fmla="*/ 24428 h 135943"/>
                <a:gd name="connsiteX1" fmla="*/ 66467 w 135662"/>
                <a:gd name="connsiteY1" fmla="*/ 14903 h 135943"/>
                <a:gd name="connsiteX2" fmla="*/ 2650 w 135662"/>
                <a:gd name="connsiteY2" fmla="*/ 133013 h 135943"/>
                <a:gd name="connsiteX3" fmla="*/ 120760 w 135662"/>
                <a:gd name="connsiteY3" fmla="*/ 69195 h 135943"/>
                <a:gd name="connsiteX4" fmla="*/ 111235 w 135662"/>
                <a:gd name="connsiteY4" fmla="*/ 24428 h 1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62" h="135943">
                  <a:moveTo>
                    <a:pt x="111235" y="24428"/>
                  </a:moveTo>
                  <a:cubicBezTo>
                    <a:pt x="95995" y="9188"/>
                    <a:pt x="97900" y="-16530"/>
                    <a:pt x="66467" y="14903"/>
                  </a:cubicBezTo>
                  <a:cubicBezTo>
                    <a:pt x="35035" y="46335"/>
                    <a:pt x="-11638" y="117773"/>
                    <a:pt x="2650" y="133013"/>
                  </a:cubicBezTo>
                  <a:cubicBezTo>
                    <a:pt x="17890" y="148253"/>
                    <a:pt x="89327" y="100628"/>
                    <a:pt x="120760" y="69195"/>
                  </a:cubicBezTo>
                  <a:cubicBezTo>
                    <a:pt x="152192" y="36810"/>
                    <a:pt x="126475" y="38715"/>
                    <a:pt x="111235" y="24428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33" name="Imagem 32">
            <a:extLst>
              <a:ext uri="{FF2B5EF4-FFF2-40B4-BE49-F238E27FC236}">
                <a16:creationId xmlns:a16="http://schemas.microsoft.com/office/drawing/2014/main" id="{2DA4C4A0-8DA4-6993-54CE-0CA2F99F42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9300" y="-6355628"/>
            <a:ext cx="6480000" cy="6601018"/>
          </a:xfrm>
          <a:prstGeom prst="rect">
            <a:avLst/>
          </a:prstGeom>
        </p:spPr>
      </p:pic>
      <p:pic>
        <p:nvPicPr>
          <p:cNvPr id="34" name="Picture 2">
            <a:extLst>
              <a:ext uri="{FF2B5EF4-FFF2-40B4-BE49-F238E27FC236}">
                <a16:creationId xmlns:a16="http://schemas.microsoft.com/office/drawing/2014/main" id="{99659868-DB10-1837-66AD-6D8E502AA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106">
            <a:off x="21975446" y="-13275797"/>
            <a:ext cx="11335326" cy="74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Imagem 34">
            <a:extLst>
              <a:ext uri="{FF2B5EF4-FFF2-40B4-BE49-F238E27FC236}">
                <a16:creationId xmlns:a16="http://schemas.microsoft.com/office/drawing/2014/main" id="{EBD56F4D-91B5-BAE0-29E8-C08B98B7B2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9341" y="-18771533"/>
            <a:ext cx="4680000" cy="4680000"/>
          </a:xfrm>
          <a:prstGeom prst="rect">
            <a:avLst/>
          </a:prstGeom>
        </p:spPr>
      </p:pic>
      <p:pic>
        <p:nvPicPr>
          <p:cNvPr id="36" name="Imagem 35">
            <a:extLst>
              <a:ext uri="{FF2B5EF4-FFF2-40B4-BE49-F238E27FC236}">
                <a16:creationId xmlns:a16="http://schemas.microsoft.com/office/drawing/2014/main" id="{29374392-9614-647D-5FDC-7464BAA4E8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66105" y="-16431533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40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2.22222E-6 L -0.00078 0.107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/>
            </a:gs>
            <a:gs pos="0">
              <a:srgbClr val="14213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C8E5603-9691-4B7F-2DBE-7804E2F0467C}"/>
              </a:ext>
            </a:extLst>
          </p:cNvPr>
          <p:cNvSpPr/>
          <p:nvPr/>
        </p:nvSpPr>
        <p:spPr>
          <a:xfrm>
            <a:off x="-191572" y="2803640"/>
            <a:ext cx="7200000" cy="7200000"/>
          </a:xfrm>
          <a:prstGeom prst="ellipse">
            <a:avLst/>
          </a:prstGeom>
          <a:solidFill>
            <a:srgbClr val="E5E5E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034" name="Picture 10" descr="Rocket Raccoon PNG Transparent Images | PNG All">
            <a:extLst>
              <a:ext uri="{FF2B5EF4-FFF2-40B4-BE49-F238E27FC236}">
                <a16:creationId xmlns:a16="http://schemas.microsoft.com/office/drawing/2014/main" id="{F8A1E666-2018-9641-BD52-CD91D2F464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549426" y="163015"/>
            <a:ext cx="4067175" cy="6858000"/>
          </a:xfrm>
          <a:prstGeom prst="rect">
            <a:avLst/>
          </a:prstGeom>
          <a:noFill/>
          <a:effectLst>
            <a:outerShdw blurRad="558800" dist="38100" sx="112000" sy="112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7008428" y="163015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7032551" y="1532620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18EC5397-65B5-CD88-E689-B7EF20319D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98659" y="128491"/>
            <a:ext cx="6480000" cy="6601018"/>
          </a:xfrm>
          <a:prstGeom prst="rect">
            <a:avLst/>
          </a:prstGeom>
        </p:spPr>
      </p:pic>
      <p:pic>
        <p:nvPicPr>
          <p:cNvPr id="13" name="Picture 2" descr="Foto de Marte PNG | PNG Mart">
            <a:extLst>
              <a:ext uri="{FF2B5EF4-FFF2-40B4-BE49-F238E27FC236}">
                <a16:creationId xmlns:a16="http://schemas.microsoft.com/office/drawing/2014/main" id="{A7E1A055-394C-D23E-4E9A-81A253D53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51944" y="7021015"/>
            <a:ext cx="4876800" cy="4876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EDEDCD14-6164-CFE0-D464-05CCD1650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8106">
            <a:off x="15203591" y="-9313397"/>
            <a:ext cx="11335326" cy="7425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CaixaDeTexto 31">
            <a:extLst>
              <a:ext uri="{FF2B5EF4-FFF2-40B4-BE49-F238E27FC236}">
                <a16:creationId xmlns:a16="http://schemas.microsoft.com/office/drawing/2014/main" id="{EBA406D9-0B2C-CBF1-B2AF-0B352D4F8726}"/>
              </a:ext>
            </a:extLst>
          </p:cNvPr>
          <p:cNvSpPr txBox="1"/>
          <p:nvPr/>
        </p:nvSpPr>
        <p:spPr>
          <a:xfrm>
            <a:off x="5973932" y="2775073"/>
            <a:ext cx="4391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7200" dirty="0">
                <a:solidFill>
                  <a:srgbClr val="FCA311"/>
                </a:solidFill>
                <a:latin typeface="Bison Bold" panose="00000400000000000000" pitchFamily="2" charset="0"/>
              </a:rPr>
              <a:t>INFORMAÇÃO 1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E08AA511-770F-164A-16A2-835A17094B69}"/>
              </a:ext>
            </a:extLst>
          </p:cNvPr>
          <p:cNvSpPr txBox="1"/>
          <p:nvPr/>
        </p:nvSpPr>
        <p:spPr>
          <a:xfrm>
            <a:off x="6111830" y="5055690"/>
            <a:ext cx="42540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7200">
                <a:solidFill>
                  <a:srgbClr val="FCA311"/>
                </a:solidFill>
                <a:latin typeface="Bison Bold" panose="00000400000000000000" pitchFamily="2" charset="0"/>
              </a:defRPr>
            </a:lvl1pPr>
          </a:lstStyle>
          <a:p>
            <a:r>
              <a:rPr lang="pt-BR" dirty="0"/>
              <a:t>Informação 3</a:t>
            </a: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72E270BC-DEA8-4CD9-4482-0223316B0748}"/>
              </a:ext>
            </a:extLst>
          </p:cNvPr>
          <p:cNvSpPr txBox="1"/>
          <p:nvPr/>
        </p:nvSpPr>
        <p:spPr>
          <a:xfrm>
            <a:off x="5649501" y="3894219"/>
            <a:ext cx="47163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algn="ctr">
              <a:defRPr sz="7200">
                <a:solidFill>
                  <a:srgbClr val="FCA311"/>
                </a:solidFill>
                <a:latin typeface="Bison Bold" panose="00000400000000000000" pitchFamily="2" charset="0"/>
              </a:defRPr>
            </a:lvl1pPr>
          </a:lstStyle>
          <a:p>
            <a:r>
              <a:rPr lang="pt-BR" dirty="0"/>
              <a:t>Informação 2</a:t>
            </a:r>
          </a:p>
        </p:txBody>
      </p:sp>
      <p:grpSp>
        <p:nvGrpSpPr>
          <p:cNvPr id="38" name="Agrupar 37">
            <a:extLst>
              <a:ext uri="{FF2B5EF4-FFF2-40B4-BE49-F238E27FC236}">
                <a16:creationId xmlns:a16="http://schemas.microsoft.com/office/drawing/2014/main" id="{7C83C219-C269-B2F3-1C4A-342F66EC883D}"/>
              </a:ext>
            </a:extLst>
          </p:cNvPr>
          <p:cNvGrpSpPr/>
          <p:nvPr/>
        </p:nvGrpSpPr>
        <p:grpSpPr>
          <a:xfrm>
            <a:off x="10067283" y="3835651"/>
            <a:ext cx="1513187" cy="1429587"/>
            <a:chOff x="6587078" y="3674449"/>
            <a:chExt cx="805237" cy="720728"/>
          </a:xfrm>
        </p:grpSpPr>
        <p:sp>
          <p:nvSpPr>
            <p:cNvPr id="39" name="Forma Livre: Forma 38">
              <a:extLst>
                <a:ext uri="{FF2B5EF4-FFF2-40B4-BE49-F238E27FC236}">
                  <a16:creationId xmlns:a16="http://schemas.microsoft.com/office/drawing/2014/main" id="{1EB1737A-5488-DABA-73BF-ED1CECE715F6}"/>
                </a:ext>
              </a:extLst>
            </p:cNvPr>
            <p:cNvSpPr/>
            <p:nvPr/>
          </p:nvSpPr>
          <p:spPr>
            <a:xfrm>
              <a:off x="6587078" y="3693467"/>
              <a:ext cx="599568" cy="701710"/>
            </a:xfrm>
            <a:custGeom>
              <a:avLst/>
              <a:gdLst>
                <a:gd name="connsiteX0" fmla="*/ 404813 w 599568"/>
                <a:gd name="connsiteY0" fmla="*/ 33338 h 701710"/>
                <a:gd name="connsiteX1" fmla="*/ 297180 w 599568"/>
                <a:gd name="connsiteY1" fmla="*/ 0 h 701710"/>
                <a:gd name="connsiteX2" fmla="*/ 363855 w 599568"/>
                <a:gd name="connsiteY2" fmla="*/ 406718 h 701710"/>
                <a:gd name="connsiteX3" fmla="*/ 0 w 599568"/>
                <a:gd name="connsiteY3" fmla="*/ 599123 h 701710"/>
                <a:gd name="connsiteX4" fmla="*/ 91440 w 599568"/>
                <a:gd name="connsiteY4" fmla="*/ 664845 h 701710"/>
                <a:gd name="connsiteX5" fmla="*/ 562928 w 599568"/>
                <a:gd name="connsiteY5" fmla="*/ 505778 h 701710"/>
                <a:gd name="connsiteX6" fmla="*/ 404813 w 599568"/>
                <a:gd name="connsiteY6" fmla="*/ 33338 h 7017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99568" h="701710">
                  <a:moveTo>
                    <a:pt x="404813" y="33338"/>
                  </a:moveTo>
                  <a:cubicBezTo>
                    <a:pt x="369570" y="16192"/>
                    <a:pt x="333375" y="4763"/>
                    <a:pt x="297180" y="0"/>
                  </a:cubicBezTo>
                  <a:cubicBezTo>
                    <a:pt x="401955" y="103823"/>
                    <a:pt x="433388" y="266700"/>
                    <a:pt x="363855" y="406718"/>
                  </a:cubicBezTo>
                  <a:cubicBezTo>
                    <a:pt x="295275" y="546735"/>
                    <a:pt x="144780" y="619125"/>
                    <a:pt x="0" y="599123"/>
                  </a:cubicBezTo>
                  <a:cubicBezTo>
                    <a:pt x="25717" y="624840"/>
                    <a:pt x="57150" y="647700"/>
                    <a:pt x="91440" y="664845"/>
                  </a:cubicBezTo>
                  <a:cubicBezTo>
                    <a:pt x="265748" y="751523"/>
                    <a:pt x="477203" y="680085"/>
                    <a:pt x="562928" y="505778"/>
                  </a:cubicBezTo>
                  <a:cubicBezTo>
                    <a:pt x="648653" y="331470"/>
                    <a:pt x="579120" y="120968"/>
                    <a:pt x="404813" y="33338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4A242CD3-A85B-D396-0CC5-45BF6F0F7D59}"/>
                </a:ext>
              </a:extLst>
            </p:cNvPr>
            <p:cNvSpPr/>
            <p:nvPr/>
          </p:nvSpPr>
          <p:spPr>
            <a:xfrm>
              <a:off x="7261448" y="4049358"/>
              <a:ext cx="130867" cy="138813"/>
            </a:xfrm>
            <a:custGeom>
              <a:avLst/>
              <a:gdLst>
                <a:gd name="connsiteX0" fmla="*/ 110490 w 130867"/>
                <a:gd name="connsiteY0" fmla="*/ 77496 h 138813"/>
                <a:gd name="connsiteX1" fmla="*/ 110490 w 130867"/>
                <a:gd name="connsiteY1" fmla="*/ 67971 h 138813"/>
                <a:gd name="connsiteX2" fmla="*/ 128588 w 130867"/>
                <a:gd name="connsiteY2" fmla="*/ 41301 h 138813"/>
                <a:gd name="connsiteX3" fmla="*/ 128588 w 130867"/>
                <a:gd name="connsiteY3" fmla="*/ 30824 h 138813"/>
                <a:gd name="connsiteX4" fmla="*/ 119063 w 130867"/>
                <a:gd name="connsiteY4" fmla="*/ 27014 h 138813"/>
                <a:gd name="connsiteX5" fmla="*/ 89535 w 130867"/>
                <a:gd name="connsiteY5" fmla="*/ 34634 h 138813"/>
                <a:gd name="connsiteX6" fmla="*/ 80010 w 130867"/>
                <a:gd name="connsiteY6" fmla="*/ 30824 h 138813"/>
                <a:gd name="connsiteX7" fmla="*/ 61913 w 130867"/>
                <a:gd name="connsiteY7" fmla="*/ 4154 h 138813"/>
                <a:gd name="connsiteX8" fmla="*/ 51435 w 130867"/>
                <a:gd name="connsiteY8" fmla="*/ 344 h 138813"/>
                <a:gd name="connsiteX9" fmla="*/ 44767 w 130867"/>
                <a:gd name="connsiteY9" fmla="*/ 8916 h 138813"/>
                <a:gd name="connsiteX10" fmla="*/ 42863 w 130867"/>
                <a:gd name="connsiteY10" fmla="*/ 41301 h 138813"/>
                <a:gd name="connsiteX11" fmla="*/ 36195 w 130867"/>
                <a:gd name="connsiteY11" fmla="*/ 49874 h 138813"/>
                <a:gd name="connsiteX12" fmla="*/ 6667 w 130867"/>
                <a:gd name="connsiteY12" fmla="*/ 56541 h 138813"/>
                <a:gd name="connsiteX13" fmla="*/ 0 w 130867"/>
                <a:gd name="connsiteY13" fmla="*/ 65114 h 138813"/>
                <a:gd name="connsiteX14" fmla="*/ 5715 w 130867"/>
                <a:gd name="connsiteY14" fmla="*/ 73686 h 138813"/>
                <a:gd name="connsiteX15" fmla="*/ 18097 w 130867"/>
                <a:gd name="connsiteY15" fmla="*/ 80354 h 138813"/>
                <a:gd name="connsiteX16" fmla="*/ 34290 w 130867"/>
                <a:gd name="connsiteY16" fmla="*/ 88926 h 138813"/>
                <a:gd name="connsiteX17" fmla="*/ 38100 w 130867"/>
                <a:gd name="connsiteY17" fmla="*/ 92736 h 138813"/>
                <a:gd name="connsiteX18" fmla="*/ 39052 w 130867"/>
                <a:gd name="connsiteY18" fmla="*/ 97499 h 138813"/>
                <a:gd name="connsiteX19" fmla="*/ 39052 w 130867"/>
                <a:gd name="connsiteY19" fmla="*/ 129884 h 138813"/>
                <a:gd name="connsiteX20" fmla="*/ 44767 w 130867"/>
                <a:gd name="connsiteY20" fmla="*/ 138456 h 138813"/>
                <a:gd name="connsiteX21" fmla="*/ 55245 w 130867"/>
                <a:gd name="connsiteY21" fmla="*/ 135599 h 138813"/>
                <a:gd name="connsiteX22" fmla="*/ 76200 w 130867"/>
                <a:gd name="connsiteY22" fmla="*/ 109881 h 138813"/>
                <a:gd name="connsiteX23" fmla="*/ 86677 w 130867"/>
                <a:gd name="connsiteY23" fmla="*/ 107024 h 138813"/>
                <a:gd name="connsiteX24" fmla="*/ 118110 w 130867"/>
                <a:gd name="connsiteY24" fmla="*/ 118454 h 138813"/>
                <a:gd name="connsiteX25" fmla="*/ 128588 w 130867"/>
                <a:gd name="connsiteY25" fmla="*/ 115596 h 138813"/>
                <a:gd name="connsiteX26" fmla="*/ 129540 w 130867"/>
                <a:gd name="connsiteY26" fmla="*/ 105119 h 138813"/>
                <a:gd name="connsiteX27" fmla="*/ 110490 w 130867"/>
                <a:gd name="connsiteY27" fmla="*/ 77496 h 1388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130867" h="138813">
                  <a:moveTo>
                    <a:pt x="110490" y="77496"/>
                  </a:moveTo>
                  <a:cubicBezTo>
                    <a:pt x="108585" y="74639"/>
                    <a:pt x="108585" y="70829"/>
                    <a:pt x="110490" y="67971"/>
                  </a:cubicBezTo>
                  <a:lnTo>
                    <a:pt x="128588" y="41301"/>
                  </a:lnTo>
                  <a:cubicBezTo>
                    <a:pt x="130492" y="37491"/>
                    <a:pt x="130492" y="33681"/>
                    <a:pt x="128588" y="30824"/>
                  </a:cubicBezTo>
                  <a:cubicBezTo>
                    <a:pt x="126682" y="27966"/>
                    <a:pt x="121920" y="26061"/>
                    <a:pt x="119063" y="27014"/>
                  </a:cubicBezTo>
                  <a:lnTo>
                    <a:pt x="89535" y="34634"/>
                  </a:lnTo>
                  <a:cubicBezTo>
                    <a:pt x="85725" y="35586"/>
                    <a:pt x="81915" y="33681"/>
                    <a:pt x="80010" y="30824"/>
                  </a:cubicBezTo>
                  <a:lnTo>
                    <a:pt x="61913" y="4154"/>
                  </a:lnTo>
                  <a:cubicBezTo>
                    <a:pt x="59055" y="344"/>
                    <a:pt x="55245" y="-609"/>
                    <a:pt x="51435" y="344"/>
                  </a:cubicBezTo>
                  <a:cubicBezTo>
                    <a:pt x="47625" y="1296"/>
                    <a:pt x="44767" y="5106"/>
                    <a:pt x="44767" y="8916"/>
                  </a:cubicBezTo>
                  <a:lnTo>
                    <a:pt x="42863" y="41301"/>
                  </a:lnTo>
                  <a:cubicBezTo>
                    <a:pt x="42863" y="45111"/>
                    <a:pt x="40005" y="47969"/>
                    <a:pt x="36195" y="49874"/>
                  </a:cubicBezTo>
                  <a:lnTo>
                    <a:pt x="6667" y="56541"/>
                  </a:lnTo>
                  <a:cubicBezTo>
                    <a:pt x="2857" y="57494"/>
                    <a:pt x="0" y="60351"/>
                    <a:pt x="0" y="65114"/>
                  </a:cubicBezTo>
                  <a:cubicBezTo>
                    <a:pt x="0" y="68924"/>
                    <a:pt x="1905" y="72734"/>
                    <a:pt x="5715" y="73686"/>
                  </a:cubicBezTo>
                  <a:lnTo>
                    <a:pt x="18097" y="80354"/>
                  </a:lnTo>
                  <a:lnTo>
                    <a:pt x="34290" y="88926"/>
                  </a:lnTo>
                  <a:cubicBezTo>
                    <a:pt x="35242" y="89879"/>
                    <a:pt x="37147" y="90831"/>
                    <a:pt x="38100" y="92736"/>
                  </a:cubicBezTo>
                  <a:cubicBezTo>
                    <a:pt x="39052" y="94641"/>
                    <a:pt x="39052" y="95594"/>
                    <a:pt x="39052" y="97499"/>
                  </a:cubicBezTo>
                  <a:lnTo>
                    <a:pt x="39052" y="129884"/>
                  </a:lnTo>
                  <a:cubicBezTo>
                    <a:pt x="39052" y="133694"/>
                    <a:pt x="40957" y="137504"/>
                    <a:pt x="44767" y="138456"/>
                  </a:cubicBezTo>
                  <a:cubicBezTo>
                    <a:pt x="48577" y="139409"/>
                    <a:pt x="52388" y="138456"/>
                    <a:pt x="55245" y="135599"/>
                  </a:cubicBezTo>
                  <a:lnTo>
                    <a:pt x="76200" y="109881"/>
                  </a:lnTo>
                  <a:cubicBezTo>
                    <a:pt x="79057" y="107024"/>
                    <a:pt x="82867" y="106071"/>
                    <a:pt x="86677" y="107024"/>
                  </a:cubicBezTo>
                  <a:lnTo>
                    <a:pt x="118110" y="118454"/>
                  </a:lnTo>
                  <a:cubicBezTo>
                    <a:pt x="121920" y="119406"/>
                    <a:pt x="125730" y="118454"/>
                    <a:pt x="128588" y="115596"/>
                  </a:cubicBezTo>
                  <a:cubicBezTo>
                    <a:pt x="131445" y="112739"/>
                    <a:pt x="131445" y="107976"/>
                    <a:pt x="129540" y="105119"/>
                  </a:cubicBezTo>
                  <a:lnTo>
                    <a:pt x="110490" y="77496"/>
                  </a:ln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50FE1D29-582C-B27B-51C9-D087D0A9A8C5}"/>
                </a:ext>
              </a:extLst>
            </p:cNvPr>
            <p:cNvSpPr/>
            <p:nvPr/>
          </p:nvSpPr>
          <p:spPr>
            <a:xfrm>
              <a:off x="7172685" y="3674449"/>
              <a:ext cx="219011" cy="223950"/>
            </a:xfrm>
            <a:custGeom>
              <a:avLst/>
              <a:gdLst>
                <a:gd name="connsiteX0" fmla="*/ 108766 w 219011"/>
                <a:gd name="connsiteY0" fmla="*/ 215232 h 223950"/>
                <a:gd name="connsiteX1" fmla="*/ 134483 w 219011"/>
                <a:gd name="connsiteY1" fmla="*/ 168560 h 223950"/>
                <a:gd name="connsiteX2" fmla="*/ 149723 w 219011"/>
                <a:gd name="connsiteY2" fmla="*/ 160940 h 223950"/>
                <a:gd name="connsiteX3" fmla="*/ 202110 w 219011"/>
                <a:gd name="connsiteY3" fmla="*/ 169512 h 223950"/>
                <a:gd name="connsiteX4" fmla="*/ 217351 w 219011"/>
                <a:gd name="connsiteY4" fmla="*/ 161892 h 223950"/>
                <a:gd name="connsiteX5" fmla="*/ 215445 w 219011"/>
                <a:gd name="connsiteY5" fmla="*/ 144747 h 223950"/>
                <a:gd name="connsiteX6" fmla="*/ 179251 w 219011"/>
                <a:gd name="connsiteY6" fmla="*/ 105695 h 223950"/>
                <a:gd name="connsiteX7" fmla="*/ 176393 w 219011"/>
                <a:gd name="connsiteY7" fmla="*/ 89502 h 223950"/>
                <a:gd name="connsiteX8" fmla="*/ 196395 w 219011"/>
                <a:gd name="connsiteY8" fmla="*/ 40925 h 223950"/>
                <a:gd name="connsiteX9" fmla="*/ 193538 w 219011"/>
                <a:gd name="connsiteY9" fmla="*/ 24732 h 223950"/>
                <a:gd name="connsiteX10" fmla="*/ 177345 w 219011"/>
                <a:gd name="connsiteY10" fmla="*/ 21875 h 223950"/>
                <a:gd name="connsiteX11" fmla="*/ 132578 w 219011"/>
                <a:gd name="connsiteY11" fmla="*/ 43782 h 223950"/>
                <a:gd name="connsiteX12" fmla="*/ 116385 w 219011"/>
                <a:gd name="connsiteY12" fmla="*/ 40925 h 223950"/>
                <a:gd name="connsiteX13" fmla="*/ 80191 w 219011"/>
                <a:gd name="connsiteY13" fmla="*/ 4730 h 223950"/>
                <a:gd name="connsiteX14" fmla="*/ 62093 w 219011"/>
                <a:gd name="connsiteY14" fmla="*/ 920 h 223950"/>
                <a:gd name="connsiteX15" fmla="*/ 53520 w 219011"/>
                <a:gd name="connsiteY15" fmla="*/ 16160 h 223950"/>
                <a:gd name="connsiteX16" fmla="*/ 60188 w 219011"/>
                <a:gd name="connsiteY16" fmla="*/ 66642 h 223950"/>
                <a:gd name="connsiteX17" fmla="*/ 52568 w 219011"/>
                <a:gd name="connsiteY17" fmla="*/ 81882 h 223950"/>
                <a:gd name="connsiteX18" fmla="*/ 7801 w 219011"/>
                <a:gd name="connsiteY18" fmla="*/ 103790 h 223950"/>
                <a:gd name="connsiteX19" fmla="*/ 180 w 219011"/>
                <a:gd name="connsiteY19" fmla="*/ 119030 h 223950"/>
                <a:gd name="connsiteX20" fmla="*/ 11610 w 219011"/>
                <a:gd name="connsiteY20" fmla="*/ 131412 h 223950"/>
                <a:gd name="connsiteX21" fmla="*/ 33518 w 219011"/>
                <a:gd name="connsiteY21" fmla="*/ 138080 h 223950"/>
                <a:gd name="connsiteX22" fmla="*/ 62093 w 219011"/>
                <a:gd name="connsiteY22" fmla="*/ 146652 h 223950"/>
                <a:gd name="connsiteX23" fmla="*/ 69713 w 219011"/>
                <a:gd name="connsiteY23" fmla="*/ 151415 h 223950"/>
                <a:gd name="connsiteX24" fmla="*/ 73523 w 219011"/>
                <a:gd name="connsiteY24" fmla="*/ 159035 h 223950"/>
                <a:gd name="connsiteX25" fmla="*/ 82095 w 219011"/>
                <a:gd name="connsiteY25" fmla="*/ 211422 h 223950"/>
                <a:gd name="connsiteX26" fmla="*/ 94478 w 219011"/>
                <a:gd name="connsiteY26" fmla="*/ 223805 h 223950"/>
                <a:gd name="connsiteX27" fmla="*/ 108766 w 219011"/>
                <a:gd name="connsiteY27" fmla="*/ 215232 h 223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19011" h="223950">
                  <a:moveTo>
                    <a:pt x="108766" y="215232"/>
                  </a:moveTo>
                  <a:lnTo>
                    <a:pt x="134483" y="168560"/>
                  </a:lnTo>
                  <a:cubicBezTo>
                    <a:pt x="137341" y="162845"/>
                    <a:pt x="143056" y="159987"/>
                    <a:pt x="149723" y="160940"/>
                  </a:cubicBezTo>
                  <a:lnTo>
                    <a:pt x="202110" y="169512"/>
                  </a:lnTo>
                  <a:cubicBezTo>
                    <a:pt x="208778" y="170465"/>
                    <a:pt x="214493" y="167607"/>
                    <a:pt x="217351" y="161892"/>
                  </a:cubicBezTo>
                  <a:cubicBezTo>
                    <a:pt x="220208" y="156177"/>
                    <a:pt x="219256" y="148557"/>
                    <a:pt x="215445" y="144747"/>
                  </a:cubicBezTo>
                  <a:lnTo>
                    <a:pt x="179251" y="105695"/>
                  </a:lnTo>
                  <a:cubicBezTo>
                    <a:pt x="175441" y="101885"/>
                    <a:pt x="174488" y="95217"/>
                    <a:pt x="176393" y="89502"/>
                  </a:cubicBezTo>
                  <a:lnTo>
                    <a:pt x="196395" y="40925"/>
                  </a:lnTo>
                  <a:cubicBezTo>
                    <a:pt x="198301" y="35210"/>
                    <a:pt x="197348" y="28542"/>
                    <a:pt x="193538" y="24732"/>
                  </a:cubicBezTo>
                  <a:cubicBezTo>
                    <a:pt x="189728" y="20922"/>
                    <a:pt x="182108" y="19017"/>
                    <a:pt x="177345" y="21875"/>
                  </a:cubicBezTo>
                  <a:lnTo>
                    <a:pt x="132578" y="43782"/>
                  </a:lnTo>
                  <a:cubicBezTo>
                    <a:pt x="126863" y="46640"/>
                    <a:pt x="120195" y="44735"/>
                    <a:pt x="116385" y="40925"/>
                  </a:cubicBezTo>
                  <a:lnTo>
                    <a:pt x="80191" y="4730"/>
                  </a:lnTo>
                  <a:cubicBezTo>
                    <a:pt x="75428" y="-33"/>
                    <a:pt x="67808" y="-985"/>
                    <a:pt x="62093" y="920"/>
                  </a:cubicBezTo>
                  <a:cubicBezTo>
                    <a:pt x="56378" y="3777"/>
                    <a:pt x="53520" y="10445"/>
                    <a:pt x="53520" y="16160"/>
                  </a:cubicBezTo>
                  <a:lnTo>
                    <a:pt x="60188" y="66642"/>
                  </a:lnTo>
                  <a:cubicBezTo>
                    <a:pt x="61141" y="73310"/>
                    <a:pt x="58283" y="79025"/>
                    <a:pt x="52568" y="81882"/>
                  </a:cubicBezTo>
                  <a:lnTo>
                    <a:pt x="7801" y="103790"/>
                  </a:lnTo>
                  <a:cubicBezTo>
                    <a:pt x="2085" y="106647"/>
                    <a:pt x="-772" y="112362"/>
                    <a:pt x="180" y="119030"/>
                  </a:cubicBezTo>
                  <a:cubicBezTo>
                    <a:pt x="1133" y="124745"/>
                    <a:pt x="5895" y="130460"/>
                    <a:pt x="11610" y="131412"/>
                  </a:cubicBezTo>
                  <a:lnTo>
                    <a:pt x="33518" y="138080"/>
                  </a:lnTo>
                  <a:lnTo>
                    <a:pt x="62093" y="146652"/>
                  </a:lnTo>
                  <a:cubicBezTo>
                    <a:pt x="64951" y="147605"/>
                    <a:pt x="66855" y="149510"/>
                    <a:pt x="69713" y="151415"/>
                  </a:cubicBezTo>
                  <a:cubicBezTo>
                    <a:pt x="71618" y="153320"/>
                    <a:pt x="72570" y="156177"/>
                    <a:pt x="73523" y="159035"/>
                  </a:cubicBezTo>
                  <a:lnTo>
                    <a:pt x="82095" y="211422"/>
                  </a:lnTo>
                  <a:cubicBezTo>
                    <a:pt x="83048" y="218090"/>
                    <a:pt x="87810" y="222852"/>
                    <a:pt x="94478" y="223805"/>
                  </a:cubicBezTo>
                  <a:cubicBezTo>
                    <a:pt x="101145" y="224757"/>
                    <a:pt x="105908" y="220947"/>
                    <a:pt x="108766" y="215232"/>
                  </a:cubicBez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2" name="Gráfico 18" descr="Cometa">
            <a:extLst>
              <a:ext uri="{FF2B5EF4-FFF2-40B4-BE49-F238E27FC236}">
                <a16:creationId xmlns:a16="http://schemas.microsoft.com/office/drawing/2014/main" id="{EAB73773-B9D0-EFE2-FBA8-3CC24463441D}"/>
              </a:ext>
            </a:extLst>
          </p:cNvPr>
          <p:cNvGrpSpPr/>
          <p:nvPr/>
        </p:nvGrpSpPr>
        <p:grpSpPr>
          <a:xfrm>
            <a:off x="4634874" y="5094548"/>
            <a:ext cx="1332069" cy="1250913"/>
            <a:chOff x="5760281" y="3894031"/>
            <a:chExt cx="704850" cy="742950"/>
          </a:xfrm>
          <a:solidFill>
            <a:srgbClr val="E5E5E5"/>
          </a:solidFill>
        </p:grpSpPr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34CF4DD7-A76D-AE86-71BF-FBECB6D1A402}"/>
                </a:ext>
              </a:extLst>
            </p:cNvPr>
            <p:cNvSpPr/>
            <p:nvPr/>
          </p:nvSpPr>
          <p:spPr>
            <a:xfrm>
              <a:off x="5760281" y="4351231"/>
              <a:ext cx="285750" cy="285750"/>
            </a:xfrm>
            <a:custGeom>
              <a:avLst/>
              <a:gdLst>
                <a:gd name="connsiteX0" fmla="*/ 285750 w 285750"/>
                <a:gd name="connsiteY0" fmla="*/ 142875 h 285750"/>
                <a:gd name="connsiteX1" fmla="*/ 142875 w 285750"/>
                <a:gd name="connsiteY1" fmla="*/ 285750 h 285750"/>
                <a:gd name="connsiteX2" fmla="*/ 0 w 285750"/>
                <a:gd name="connsiteY2" fmla="*/ 142875 h 285750"/>
                <a:gd name="connsiteX3" fmla="*/ 142875 w 285750"/>
                <a:gd name="connsiteY3" fmla="*/ 0 h 285750"/>
                <a:gd name="connsiteX4" fmla="*/ 285750 w 285750"/>
                <a:gd name="connsiteY4" fmla="*/ 142875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85750" h="285750">
                  <a:moveTo>
                    <a:pt x="285750" y="142875"/>
                  </a:moveTo>
                  <a:cubicBezTo>
                    <a:pt x="285750" y="221783"/>
                    <a:pt x="221783" y="285750"/>
                    <a:pt x="142875" y="285750"/>
                  </a:cubicBezTo>
                  <a:cubicBezTo>
                    <a:pt x="63967" y="285750"/>
                    <a:pt x="0" y="221783"/>
                    <a:pt x="0" y="142875"/>
                  </a:cubicBezTo>
                  <a:cubicBezTo>
                    <a:pt x="0" y="63967"/>
                    <a:pt x="63967" y="0"/>
                    <a:pt x="142875" y="0"/>
                  </a:cubicBezTo>
                  <a:cubicBezTo>
                    <a:pt x="221783" y="0"/>
                    <a:pt x="285750" y="63967"/>
                    <a:pt x="285750" y="142875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1CA1ED07-3561-7550-E57B-9C08A3F3EFB5}"/>
                </a:ext>
              </a:extLst>
            </p:cNvPr>
            <p:cNvSpPr/>
            <p:nvPr/>
          </p:nvSpPr>
          <p:spPr>
            <a:xfrm>
              <a:off x="5853625" y="3894031"/>
              <a:ext cx="611505" cy="666750"/>
            </a:xfrm>
            <a:custGeom>
              <a:avLst/>
              <a:gdLst>
                <a:gd name="connsiteX0" fmla="*/ 495300 w 611505"/>
                <a:gd name="connsiteY0" fmla="*/ 168593 h 666750"/>
                <a:gd name="connsiteX1" fmla="*/ 611505 w 611505"/>
                <a:gd name="connsiteY1" fmla="*/ 0 h 666750"/>
                <a:gd name="connsiteX2" fmla="*/ 253365 w 611505"/>
                <a:gd name="connsiteY2" fmla="*/ 358140 h 666750"/>
                <a:gd name="connsiteX3" fmla="*/ 496253 w 611505"/>
                <a:gd name="connsiteY3" fmla="*/ 20955 h 666750"/>
                <a:gd name="connsiteX4" fmla="*/ 253365 w 611505"/>
                <a:gd name="connsiteY4" fmla="*/ 274320 h 666750"/>
                <a:gd name="connsiteX5" fmla="*/ 316230 w 611505"/>
                <a:gd name="connsiteY5" fmla="*/ 158115 h 666750"/>
                <a:gd name="connsiteX6" fmla="*/ 168593 w 611505"/>
                <a:gd name="connsiteY6" fmla="*/ 326708 h 666750"/>
                <a:gd name="connsiteX7" fmla="*/ 189548 w 611505"/>
                <a:gd name="connsiteY7" fmla="*/ 263843 h 666750"/>
                <a:gd name="connsiteX8" fmla="*/ 0 w 611505"/>
                <a:gd name="connsiteY8" fmla="*/ 425768 h 666750"/>
                <a:gd name="connsiteX9" fmla="*/ 49530 w 611505"/>
                <a:gd name="connsiteY9" fmla="*/ 419100 h 666750"/>
                <a:gd name="connsiteX10" fmla="*/ 230505 w 611505"/>
                <a:gd name="connsiteY10" fmla="*/ 600075 h 666750"/>
                <a:gd name="connsiteX11" fmla="*/ 218123 w 611505"/>
                <a:gd name="connsiteY11" fmla="*/ 666750 h 666750"/>
                <a:gd name="connsiteX12" fmla="*/ 411480 w 611505"/>
                <a:gd name="connsiteY12" fmla="*/ 453390 h 666750"/>
                <a:gd name="connsiteX13" fmla="*/ 359093 w 611505"/>
                <a:gd name="connsiteY13" fmla="*/ 463868 h 666750"/>
                <a:gd name="connsiteX14" fmla="*/ 506730 w 611505"/>
                <a:gd name="connsiteY14" fmla="*/ 337185 h 666750"/>
                <a:gd name="connsiteX15" fmla="*/ 379095 w 611505"/>
                <a:gd name="connsiteY15" fmla="*/ 390525 h 666750"/>
                <a:gd name="connsiteX16" fmla="*/ 569595 w 611505"/>
                <a:gd name="connsiteY16" fmla="*/ 200025 h 666750"/>
                <a:gd name="connsiteX17" fmla="*/ 432435 w 611505"/>
                <a:gd name="connsiteY17" fmla="*/ 284798 h 666750"/>
                <a:gd name="connsiteX18" fmla="*/ 611505 w 611505"/>
                <a:gd name="connsiteY18" fmla="*/ 95250 h 666750"/>
                <a:gd name="connsiteX19" fmla="*/ 495300 w 611505"/>
                <a:gd name="connsiteY19" fmla="*/ 168593 h 666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11505" h="666750">
                  <a:moveTo>
                    <a:pt x="495300" y="168593"/>
                  </a:moveTo>
                  <a:lnTo>
                    <a:pt x="611505" y="0"/>
                  </a:lnTo>
                  <a:lnTo>
                    <a:pt x="253365" y="358140"/>
                  </a:lnTo>
                  <a:lnTo>
                    <a:pt x="496253" y="20955"/>
                  </a:lnTo>
                  <a:lnTo>
                    <a:pt x="253365" y="274320"/>
                  </a:lnTo>
                  <a:lnTo>
                    <a:pt x="316230" y="158115"/>
                  </a:lnTo>
                  <a:lnTo>
                    <a:pt x="168593" y="326708"/>
                  </a:lnTo>
                  <a:lnTo>
                    <a:pt x="189548" y="263843"/>
                  </a:lnTo>
                  <a:lnTo>
                    <a:pt x="0" y="425768"/>
                  </a:lnTo>
                  <a:cubicBezTo>
                    <a:pt x="16193" y="421005"/>
                    <a:pt x="32385" y="419100"/>
                    <a:pt x="49530" y="419100"/>
                  </a:cubicBezTo>
                  <a:cubicBezTo>
                    <a:pt x="149543" y="419100"/>
                    <a:pt x="230505" y="500063"/>
                    <a:pt x="230505" y="600075"/>
                  </a:cubicBezTo>
                  <a:cubicBezTo>
                    <a:pt x="230505" y="623888"/>
                    <a:pt x="225743" y="645795"/>
                    <a:pt x="218123" y="666750"/>
                  </a:cubicBezTo>
                  <a:lnTo>
                    <a:pt x="411480" y="453390"/>
                  </a:lnTo>
                  <a:lnTo>
                    <a:pt x="359093" y="463868"/>
                  </a:lnTo>
                  <a:lnTo>
                    <a:pt x="506730" y="337185"/>
                  </a:lnTo>
                  <a:lnTo>
                    <a:pt x="379095" y="390525"/>
                  </a:lnTo>
                  <a:lnTo>
                    <a:pt x="569595" y="200025"/>
                  </a:lnTo>
                  <a:lnTo>
                    <a:pt x="432435" y="284798"/>
                  </a:lnTo>
                  <a:lnTo>
                    <a:pt x="611505" y="95250"/>
                  </a:lnTo>
                  <a:lnTo>
                    <a:pt x="495300" y="168593"/>
                  </a:ln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01CDDE69-CEF0-07CA-DA15-2D931342E695}"/>
                </a:ext>
              </a:extLst>
            </p:cNvPr>
            <p:cNvSpPr/>
            <p:nvPr/>
          </p:nvSpPr>
          <p:spPr>
            <a:xfrm>
              <a:off x="6198159" y="3933083"/>
              <a:ext cx="43134" cy="65867"/>
            </a:xfrm>
            <a:custGeom>
              <a:avLst/>
              <a:gdLst>
                <a:gd name="connsiteX0" fmla="*/ 6939 w 43134"/>
                <a:gd name="connsiteY0" fmla="*/ 63817 h 65867"/>
                <a:gd name="connsiteX1" fmla="*/ 29799 w 43134"/>
                <a:gd name="connsiteY1" fmla="*/ 55245 h 65867"/>
                <a:gd name="connsiteX2" fmla="*/ 43134 w 43134"/>
                <a:gd name="connsiteY2" fmla="*/ 0 h 65867"/>
                <a:gd name="connsiteX3" fmla="*/ 2177 w 43134"/>
                <a:gd name="connsiteY3" fmla="*/ 39053 h 65867"/>
                <a:gd name="connsiteX4" fmla="*/ 6939 w 43134"/>
                <a:gd name="connsiteY4" fmla="*/ 63817 h 65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43134" h="65867">
                  <a:moveTo>
                    <a:pt x="6939" y="63817"/>
                  </a:moveTo>
                  <a:cubicBezTo>
                    <a:pt x="14559" y="68580"/>
                    <a:pt x="25037" y="64770"/>
                    <a:pt x="29799" y="55245"/>
                  </a:cubicBezTo>
                  <a:cubicBezTo>
                    <a:pt x="36467" y="43815"/>
                    <a:pt x="35514" y="45720"/>
                    <a:pt x="43134" y="0"/>
                  </a:cubicBezTo>
                  <a:cubicBezTo>
                    <a:pt x="43134" y="0"/>
                    <a:pt x="7892" y="29528"/>
                    <a:pt x="2177" y="39053"/>
                  </a:cubicBezTo>
                  <a:cubicBezTo>
                    <a:pt x="-1633" y="48578"/>
                    <a:pt x="-681" y="59055"/>
                    <a:pt x="6939" y="63817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CB0BD589-732F-D4E4-9F2D-AEA74B45FEEB}"/>
                </a:ext>
              </a:extLst>
            </p:cNvPr>
            <p:cNvSpPr/>
            <p:nvPr/>
          </p:nvSpPr>
          <p:spPr>
            <a:xfrm>
              <a:off x="6325896" y="4270268"/>
              <a:ext cx="82084" cy="52251"/>
            </a:xfrm>
            <a:custGeom>
              <a:avLst/>
              <a:gdLst>
                <a:gd name="connsiteX0" fmla="*/ 2075 w 82084"/>
                <a:gd name="connsiteY0" fmla="*/ 45720 h 52251"/>
                <a:gd name="connsiteX1" fmla="*/ 26840 w 82084"/>
                <a:gd name="connsiteY1" fmla="*/ 48577 h 52251"/>
                <a:gd name="connsiteX2" fmla="*/ 82085 w 82084"/>
                <a:gd name="connsiteY2" fmla="*/ 0 h 52251"/>
                <a:gd name="connsiteX3" fmla="*/ 9695 w 82084"/>
                <a:gd name="connsiteY3" fmla="*/ 21907 h 52251"/>
                <a:gd name="connsiteX4" fmla="*/ 2075 w 82084"/>
                <a:gd name="connsiteY4" fmla="*/ 45720 h 522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2084" h="52251">
                  <a:moveTo>
                    <a:pt x="2075" y="45720"/>
                  </a:moveTo>
                  <a:cubicBezTo>
                    <a:pt x="6837" y="53340"/>
                    <a:pt x="17315" y="54293"/>
                    <a:pt x="26840" y="48577"/>
                  </a:cubicBezTo>
                  <a:cubicBezTo>
                    <a:pt x="35412" y="42863"/>
                    <a:pt x="82085" y="0"/>
                    <a:pt x="82085" y="0"/>
                  </a:cubicBezTo>
                  <a:cubicBezTo>
                    <a:pt x="82085" y="0"/>
                    <a:pt x="18267" y="16193"/>
                    <a:pt x="9695" y="21907"/>
                  </a:cubicBezTo>
                  <a:cubicBezTo>
                    <a:pt x="1122" y="27623"/>
                    <a:pt x="-2688" y="39052"/>
                    <a:pt x="2075" y="45720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grpSp>
        <p:nvGrpSpPr>
          <p:cNvPr id="47" name="Agrupar 46">
            <a:extLst>
              <a:ext uri="{FF2B5EF4-FFF2-40B4-BE49-F238E27FC236}">
                <a16:creationId xmlns:a16="http://schemas.microsoft.com/office/drawing/2014/main" id="{7A73C1CA-EFDF-136C-EC09-0E3E9E4984BB}"/>
              </a:ext>
            </a:extLst>
          </p:cNvPr>
          <p:cNvGrpSpPr/>
          <p:nvPr/>
        </p:nvGrpSpPr>
        <p:grpSpPr>
          <a:xfrm>
            <a:off x="4634874" y="2937101"/>
            <a:ext cx="1243482" cy="1166743"/>
            <a:chOff x="1250198" y="3715673"/>
            <a:chExt cx="767138" cy="764539"/>
          </a:xfrm>
        </p:grpSpPr>
        <p:sp>
          <p:nvSpPr>
            <p:cNvPr id="48" name="Forma Livre: Forma 47">
              <a:extLst>
                <a:ext uri="{FF2B5EF4-FFF2-40B4-BE49-F238E27FC236}">
                  <a16:creationId xmlns:a16="http://schemas.microsoft.com/office/drawing/2014/main" id="{75C922BD-C706-9320-DF17-E4361F6911D0}"/>
                </a:ext>
              </a:extLst>
            </p:cNvPr>
            <p:cNvSpPr/>
            <p:nvPr/>
          </p:nvSpPr>
          <p:spPr>
            <a:xfrm>
              <a:off x="1842589" y="3715673"/>
              <a:ext cx="174747" cy="167919"/>
            </a:xfrm>
            <a:custGeom>
              <a:avLst/>
              <a:gdLst>
                <a:gd name="connsiteX0" fmla="*/ 170498 w 174747"/>
                <a:gd name="connsiteY0" fmla="*/ 5042 h 167919"/>
                <a:gd name="connsiteX1" fmla="*/ 0 w 174747"/>
                <a:gd name="connsiteY1" fmla="*/ 25997 h 167919"/>
                <a:gd name="connsiteX2" fmla="*/ 78105 w 174747"/>
                <a:gd name="connsiteY2" fmla="*/ 87910 h 167919"/>
                <a:gd name="connsiteX3" fmla="*/ 140970 w 174747"/>
                <a:gd name="connsiteY3" fmla="*/ 167920 h 167919"/>
                <a:gd name="connsiteX4" fmla="*/ 170498 w 174747"/>
                <a:gd name="connsiteY4" fmla="*/ 5042 h 1679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747" h="167919">
                  <a:moveTo>
                    <a:pt x="170498" y="5042"/>
                  </a:moveTo>
                  <a:cubicBezTo>
                    <a:pt x="157163" y="-8293"/>
                    <a:pt x="71438" y="6947"/>
                    <a:pt x="0" y="25997"/>
                  </a:cubicBezTo>
                  <a:cubicBezTo>
                    <a:pt x="25717" y="41237"/>
                    <a:pt x="52388" y="62192"/>
                    <a:pt x="78105" y="87910"/>
                  </a:cubicBezTo>
                  <a:cubicBezTo>
                    <a:pt x="104775" y="114580"/>
                    <a:pt x="125730" y="141250"/>
                    <a:pt x="140970" y="167920"/>
                  </a:cubicBezTo>
                  <a:cubicBezTo>
                    <a:pt x="160020" y="94577"/>
                    <a:pt x="184785" y="18377"/>
                    <a:pt x="170498" y="5042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03743B5E-8E39-70BE-F923-C67F14C2A998}"/>
                </a:ext>
              </a:extLst>
            </p:cNvPr>
            <p:cNvSpPr/>
            <p:nvPr/>
          </p:nvSpPr>
          <p:spPr>
            <a:xfrm>
              <a:off x="1250198" y="3977533"/>
              <a:ext cx="232345" cy="222232"/>
            </a:xfrm>
            <a:custGeom>
              <a:avLst/>
              <a:gdLst>
                <a:gd name="connsiteX0" fmla="*/ 232346 w 232345"/>
                <a:gd name="connsiteY0" fmla="*/ 14645 h 222232"/>
                <a:gd name="connsiteX1" fmla="*/ 199961 w 232345"/>
                <a:gd name="connsiteY1" fmla="*/ 2262 h 222232"/>
                <a:gd name="connsiteX2" fmla="*/ 161861 w 232345"/>
                <a:gd name="connsiteY2" fmla="*/ 9882 h 222232"/>
                <a:gd name="connsiteX3" fmla="*/ 10413 w 232345"/>
                <a:gd name="connsiteY3" fmla="*/ 161330 h 222232"/>
                <a:gd name="connsiteX4" fmla="*/ 42798 w 232345"/>
                <a:gd name="connsiteY4" fmla="*/ 221337 h 222232"/>
                <a:gd name="connsiteX5" fmla="*/ 169481 w 232345"/>
                <a:gd name="connsiteY5" fmla="*/ 192762 h 222232"/>
                <a:gd name="connsiteX6" fmla="*/ 232346 w 232345"/>
                <a:gd name="connsiteY6" fmla="*/ 14645 h 2222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32345" h="222232">
                  <a:moveTo>
                    <a:pt x="232346" y="14645"/>
                  </a:moveTo>
                  <a:lnTo>
                    <a:pt x="199961" y="2262"/>
                  </a:lnTo>
                  <a:cubicBezTo>
                    <a:pt x="186626" y="-2500"/>
                    <a:pt x="172338" y="357"/>
                    <a:pt x="161861" y="9882"/>
                  </a:cubicBezTo>
                  <a:lnTo>
                    <a:pt x="10413" y="161330"/>
                  </a:lnTo>
                  <a:cubicBezTo>
                    <a:pt x="-14352" y="186095"/>
                    <a:pt x="8508" y="228957"/>
                    <a:pt x="42798" y="221337"/>
                  </a:cubicBezTo>
                  <a:lnTo>
                    <a:pt x="169481" y="192762"/>
                  </a:lnTo>
                  <a:cubicBezTo>
                    <a:pt x="179958" y="145137"/>
                    <a:pt x="197103" y="81320"/>
                    <a:pt x="232346" y="14645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B745A6B1-FED7-8704-FBB8-4E58E4684C05}"/>
                </a:ext>
              </a:extLst>
            </p:cNvPr>
            <p:cNvSpPr/>
            <p:nvPr/>
          </p:nvSpPr>
          <p:spPr>
            <a:xfrm>
              <a:off x="1530210" y="4240781"/>
              <a:ext cx="222671" cy="239431"/>
            </a:xfrm>
            <a:custGeom>
              <a:avLst/>
              <a:gdLst>
                <a:gd name="connsiteX0" fmla="*/ 204747 w 222671"/>
                <a:gd name="connsiteY0" fmla="*/ 0 h 239431"/>
                <a:gd name="connsiteX1" fmla="*/ 30439 w 222671"/>
                <a:gd name="connsiteY1" fmla="*/ 60960 h 239431"/>
                <a:gd name="connsiteX2" fmla="*/ 912 w 222671"/>
                <a:gd name="connsiteY2" fmla="*/ 196215 h 239431"/>
                <a:gd name="connsiteX3" fmla="*/ 60919 w 222671"/>
                <a:gd name="connsiteY3" fmla="*/ 228600 h 239431"/>
                <a:gd name="connsiteX4" fmla="*/ 212367 w 222671"/>
                <a:gd name="connsiteY4" fmla="*/ 77152 h 239431"/>
                <a:gd name="connsiteX5" fmla="*/ 219987 w 222671"/>
                <a:gd name="connsiteY5" fmla="*/ 39052 h 239431"/>
                <a:gd name="connsiteX6" fmla="*/ 204747 w 222671"/>
                <a:gd name="connsiteY6" fmla="*/ 0 h 2394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2671" h="239431">
                  <a:moveTo>
                    <a:pt x="204747" y="0"/>
                  </a:moveTo>
                  <a:cubicBezTo>
                    <a:pt x="140929" y="33338"/>
                    <a:pt x="79969" y="51435"/>
                    <a:pt x="30439" y="60960"/>
                  </a:cubicBezTo>
                  <a:lnTo>
                    <a:pt x="912" y="196215"/>
                  </a:lnTo>
                  <a:cubicBezTo>
                    <a:pt x="-6708" y="230505"/>
                    <a:pt x="35202" y="254317"/>
                    <a:pt x="60919" y="228600"/>
                  </a:cubicBezTo>
                  <a:lnTo>
                    <a:pt x="212367" y="77152"/>
                  </a:lnTo>
                  <a:cubicBezTo>
                    <a:pt x="221892" y="67627"/>
                    <a:pt x="225702" y="52388"/>
                    <a:pt x="219987" y="39052"/>
                  </a:cubicBezTo>
                  <a:lnTo>
                    <a:pt x="204747" y="0"/>
                  </a:ln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1" name="Forma Livre: Forma 50">
              <a:extLst>
                <a:ext uri="{FF2B5EF4-FFF2-40B4-BE49-F238E27FC236}">
                  <a16:creationId xmlns:a16="http://schemas.microsoft.com/office/drawing/2014/main" id="{A753B3A9-2F4A-D5D3-9D6F-B413B5150BBF}"/>
                </a:ext>
              </a:extLst>
            </p:cNvPr>
            <p:cNvSpPr/>
            <p:nvPr/>
          </p:nvSpPr>
          <p:spPr>
            <a:xfrm>
              <a:off x="1453017" y="3758815"/>
              <a:ext cx="512445" cy="511492"/>
            </a:xfrm>
            <a:custGeom>
              <a:avLst/>
              <a:gdLst>
                <a:gd name="connsiteX0" fmla="*/ 338138 w 512445"/>
                <a:gd name="connsiteY0" fmla="*/ 0 h 511492"/>
                <a:gd name="connsiteX1" fmla="*/ 156210 w 512445"/>
                <a:gd name="connsiteY1" fmla="*/ 123825 h 511492"/>
                <a:gd name="connsiteX2" fmla="*/ 0 w 512445"/>
                <a:gd name="connsiteY2" fmla="*/ 452438 h 511492"/>
                <a:gd name="connsiteX3" fmla="*/ 59055 w 512445"/>
                <a:gd name="connsiteY3" fmla="*/ 511493 h 511492"/>
                <a:gd name="connsiteX4" fmla="*/ 388620 w 512445"/>
                <a:gd name="connsiteY4" fmla="*/ 356235 h 511492"/>
                <a:gd name="connsiteX5" fmla="*/ 512445 w 512445"/>
                <a:gd name="connsiteY5" fmla="*/ 175260 h 511492"/>
                <a:gd name="connsiteX6" fmla="*/ 440055 w 512445"/>
                <a:gd name="connsiteY6" fmla="*/ 70485 h 511492"/>
                <a:gd name="connsiteX7" fmla="*/ 338138 w 512445"/>
                <a:gd name="connsiteY7" fmla="*/ 0 h 511492"/>
                <a:gd name="connsiteX8" fmla="*/ 386715 w 512445"/>
                <a:gd name="connsiteY8" fmla="*/ 205740 h 511492"/>
                <a:gd name="connsiteX9" fmla="*/ 305753 w 512445"/>
                <a:gd name="connsiteY9" fmla="*/ 205740 h 511492"/>
                <a:gd name="connsiteX10" fmla="*/ 305753 w 512445"/>
                <a:gd name="connsiteY10" fmla="*/ 124778 h 511492"/>
                <a:gd name="connsiteX11" fmla="*/ 386715 w 512445"/>
                <a:gd name="connsiteY11" fmla="*/ 124778 h 511492"/>
                <a:gd name="connsiteX12" fmla="*/ 386715 w 512445"/>
                <a:gd name="connsiteY12" fmla="*/ 205740 h 511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512445" h="511492">
                  <a:moveTo>
                    <a:pt x="338138" y="0"/>
                  </a:moveTo>
                  <a:cubicBezTo>
                    <a:pt x="281940" y="22860"/>
                    <a:pt x="218123" y="61913"/>
                    <a:pt x="156210" y="123825"/>
                  </a:cubicBezTo>
                  <a:cubicBezTo>
                    <a:pt x="42863" y="237173"/>
                    <a:pt x="9525" y="374333"/>
                    <a:pt x="0" y="452438"/>
                  </a:cubicBezTo>
                  <a:lnTo>
                    <a:pt x="59055" y="511493"/>
                  </a:lnTo>
                  <a:cubicBezTo>
                    <a:pt x="137160" y="501968"/>
                    <a:pt x="275273" y="469583"/>
                    <a:pt x="388620" y="356235"/>
                  </a:cubicBezTo>
                  <a:cubicBezTo>
                    <a:pt x="450533" y="294323"/>
                    <a:pt x="489585" y="231458"/>
                    <a:pt x="512445" y="175260"/>
                  </a:cubicBezTo>
                  <a:cubicBezTo>
                    <a:pt x="500063" y="143828"/>
                    <a:pt x="475298" y="106680"/>
                    <a:pt x="440055" y="70485"/>
                  </a:cubicBezTo>
                  <a:cubicBezTo>
                    <a:pt x="405765" y="37147"/>
                    <a:pt x="369570" y="12383"/>
                    <a:pt x="338138" y="0"/>
                  </a:cubicBezTo>
                  <a:close/>
                  <a:moveTo>
                    <a:pt x="386715" y="205740"/>
                  </a:moveTo>
                  <a:cubicBezTo>
                    <a:pt x="364808" y="227648"/>
                    <a:pt x="328613" y="227648"/>
                    <a:pt x="305753" y="205740"/>
                  </a:cubicBezTo>
                  <a:cubicBezTo>
                    <a:pt x="283845" y="183833"/>
                    <a:pt x="283845" y="147638"/>
                    <a:pt x="305753" y="124778"/>
                  </a:cubicBezTo>
                  <a:cubicBezTo>
                    <a:pt x="327660" y="102870"/>
                    <a:pt x="363855" y="102870"/>
                    <a:pt x="386715" y="124778"/>
                  </a:cubicBezTo>
                  <a:cubicBezTo>
                    <a:pt x="408623" y="147638"/>
                    <a:pt x="408623" y="183833"/>
                    <a:pt x="386715" y="205740"/>
                  </a:cubicBezTo>
                  <a:close/>
                </a:path>
              </a:pathLst>
            </a:custGeom>
            <a:solidFill>
              <a:srgbClr val="FCA31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A23A3C68-7EF5-A6FF-823F-C318F535807F}"/>
                </a:ext>
              </a:extLst>
            </p:cNvPr>
            <p:cNvSpPr/>
            <p:nvPr/>
          </p:nvSpPr>
          <p:spPr>
            <a:xfrm>
              <a:off x="1340829" y="4246833"/>
              <a:ext cx="135662" cy="135943"/>
            </a:xfrm>
            <a:custGeom>
              <a:avLst/>
              <a:gdLst>
                <a:gd name="connsiteX0" fmla="*/ 111235 w 135662"/>
                <a:gd name="connsiteY0" fmla="*/ 24428 h 135943"/>
                <a:gd name="connsiteX1" fmla="*/ 66467 w 135662"/>
                <a:gd name="connsiteY1" fmla="*/ 14903 h 135943"/>
                <a:gd name="connsiteX2" fmla="*/ 2650 w 135662"/>
                <a:gd name="connsiteY2" fmla="*/ 133013 h 135943"/>
                <a:gd name="connsiteX3" fmla="*/ 120760 w 135662"/>
                <a:gd name="connsiteY3" fmla="*/ 69195 h 135943"/>
                <a:gd name="connsiteX4" fmla="*/ 111235 w 135662"/>
                <a:gd name="connsiteY4" fmla="*/ 24428 h 135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5662" h="135943">
                  <a:moveTo>
                    <a:pt x="111235" y="24428"/>
                  </a:moveTo>
                  <a:cubicBezTo>
                    <a:pt x="95995" y="9188"/>
                    <a:pt x="97900" y="-16530"/>
                    <a:pt x="66467" y="14903"/>
                  </a:cubicBezTo>
                  <a:cubicBezTo>
                    <a:pt x="35035" y="46335"/>
                    <a:pt x="-11638" y="117773"/>
                    <a:pt x="2650" y="133013"/>
                  </a:cubicBezTo>
                  <a:cubicBezTo>
                    <a:pt x="17890" y="148253"/>
                    <a:pt x="89327" y="100628"/>
                    <a:pt x="120760" y="69195"/>
                  </a:cubicBezTo>
                  <a:cubicBezTo>
                    <a:pt x="152192" y="36810"/>
                    <a:pt x="126475" y="38715"/>
                    <a:pt x="111235" y="24428"/>
                  </a:cubicBezTo>
                  <a:close/>
                </a:path>
              </a:pathLst>
            </a:custGeom>
            <a:solidFill>
              <a:srgbClr val="E5E5E5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/>
            </a:p>
          </p:txBody>
        </p:sp>
      </p:grpSp>
      <p:pic>
        <p:nvPicPr>
          <p:cNvPr id="53" name="Imagem 52">
            <a:extLst>
              <a:ext uri="{FF2B5EF4-FFF2-40B4-BE49-F238E27FC236}">
                <a16:creationId xmlns:a16="http://schemas.microsoft.com/office/drawing/2014/main" id="{0DFFDCF9-CC69-808A-4126-2C1CBC1324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5669">
            <a:off x="-4686623" y="-4359252"/>
            <a:ext cx="5401067" cy="5401067"/>
          </a:xfrm>
          <a:prstGeom prst="rect">
            <a:avLst/>
          </a:prstGeom>
        </p:spPr>
      </p:pic>
      <p:pic>
        <p:nvPicPr>
          <p:cNvPr id="54" name="Picture 2">
            <a:extLst>
              <a:ext uri="{FF2B5EF4-FFF2-40B4-BE49-F238E27FC236}">
                <a16:creationId xmlns:a16="http://schemas.microsoft.com/office/drawing/2014/main" id="{580E02DD-8BC0-1D4C-2DA8-E5B77B5174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14538" y="5325722"/>
            <a:ext cx="6154502" cy="4249233"/>
          </a:xfrm>
          <a:prstGeom prst="rect">
            <a:avLst/>
          </a:prstGeom>
          <a:noFill/>
          <a:effectLst>
            <a:outerShdw blurRad="558800" dist="38100" sx="112000" sy="112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05866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-0.00078 0.10741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32" grpId="0"/>
      <p:bldP spid="33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000000"/>
            </a:gs>
            <a:gs pos="0">
              <a:srgbClr val="14213D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C8E5603-9691-4B7F-2DBE-7804E2F0467C}"/>
              </a:ext>
            </a:extLst>
          </p:cNvPr>
          <p:cNvSpPr/>
          <p:nvPr/>
        </p:nvSpPr>
        <p:spPr>
          <a:xfrm>
            <a:off x="-3379677" y="2496374"/>
            <a:ext cx="7200000" cy="7200000"/>
          </a:xfrm>
          <a:prstGeom prst="ellipse">
            <a:avLst/>
          </a:prstGeom>
          <a:solidFill>
            <a:srgbClr val="E5E5E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805511" y="355635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835984" y="1738367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C37DACA8-A567-739E-B07E-FCF4967D1F10}"/>
              </a:ext>
            </a:extLst>
          </p:cNvPr>
          <p:cNvSpPr txBox="1"/>
          <p:nvPr/>
        </p:nvSpPr>
        <p:spPr>
          <a:xfrm>
            <a:off x="5362385" y="742048"/>
            <a:ext cx="621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Insira um pequeno texto. </a:t>
            </a:r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Destaque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palavras </a:t>
            </a:r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IMPORTANTES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298EF7D3-D9FF-3E3B-56EF-998E7F21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480">
            <a:off x="7643532" y="1908110"/>
            <a:ext cx="8454660" cy="5538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8CF5AD8C-16F2-4B9B-BE02-B75E239223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86929" y="-1888620"/>
            <a:ext cx="3734761" cy="3804510"/>
          </a:xfrm>
          <a:prstGeom prst="rect">
            <a:avLst/>
          </a:prstGeom>
        </p:spPr>
      </p:pic>
      <p:pic>
        <p:nvPicPr>
          <p:cNvPr id="15" name="Imagem 14">
            <a:extLst>
              <a:ext uri="{FF2B5EF4-FFF2-40B4-BE49-F238E27FC236}">
                <a16:creationId xmlns:a16="http://schemas.microsoft.com/office/drawing/2014/main" id="{FFAB32D4-0ED5-0EFC-DBC4-C8773B741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638192">
            <a:off x="4899518" y="6995840"/>
            <a:ext cx="5401067" cy="5401067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A7E80B13-2ABD-BD27-C950-1988DF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2552" y="2964402"/>
            <a:ext cx="6154502" cy="4249233"/>
          </a:xfrm>
          <a:prstGeom prst="rect">
            <a:avLst/>
          </a:prstGeom>
          <a:noFill/>
          <a:effectLst>
            <a:outerShdw blurRad="558800" dist="38100" sx="112000" sy="112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7FAF323B-55ED-E818-894C-3FBF3564F4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1" y="-5702072"/>
            <a:ext cx="5040000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57604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11111E-6 L -0.00078 0.10741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CA311"/>
            </a:gs>
            <a:gs pos="45000">
              <a:srgbClr val="14213D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C8E5603-9691-4B7F-2DBE-7804E2F0467C}"/>
              </a:ext>
            </a:extLst>
          </p:cNvPr>
          <p:cNvSpPr/>
          <p:nvPr/>
        </p:nvSpPr>
        <p:spPr>
          <a:xfrm>
            <a:off x="-3379677" y="2496374"/>
            <a:ext cx="7200000" cy="7200000"/>
          </a:xfrm>
          <a:prstGeom prst="ellipse">
            <a:avLst/>
          </a:prstGeom>
          <a:solidFill>
            <a:srgbClr val="E5E5E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805511" y="355635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835984" y="1738367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A7E80B13-2ABD-BD27-C950-1988DF646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9518" y="-3405211"/>
            <a:ext cx="6154502" cy="4249233"/>
          </a:xfrm>
          <a:prstGeom prst="rect">
            <a:avLst/>
          </a:prstGeom>
          <a:noFill/>
          <a:effectLst>
            <a:outerShdw blurRad="558800" dist="38100" sx="112000" sy="1120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298EF7D3-D9FF-3E3B-56EF-998E7F21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00480">
            <a:off x="-8295232" y="-4589268"/>
            <a:ext cx="6337786" cy="415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F7F070A6-BC3E-AB41-FD1A-7970265F4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4135" y="2924999"/>
            <a:ext cx="5040000" cy="5040000"/>
          </a:xfrm>
          <a:prstGeom prst="rect">
            <a:avLst/>
          </a:prstGeom>
        </p:spPr>
      </p:pic>
      <p:sp>
        <p:nvSpPr>
          <p:cNvPr id="15" name="CaixaDeTexto 14">
            <a:extLst>
              <a:ext uri="{FF2B5EF4-FFF2-40B4-BE49-F238E27FC236}">
                <a16:creationId xmlns:a16="http://schemas.microsoft.com/office/drawing/2014/main" id="{63169079-9897-35D7-0C64-B1BFE91F4999}"/>
              </a:ext>
            </a:extLst>
          </p:cNvPr>
          <p:cNvSpPr txBox="1"/>
          <p:nvPr/>
        </p:nvSpPr>
        <p:spPr>
          <a:xfrm>
            <a:off x="5510161" y="2295376"/>
            <a:ext cx="5959447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8800" dirty="0">
                <a:solidFill>
                  <a:srgbClr val="FCA311"/>
                </a:solidFill>
                <a:latin typeface="Bison Bold" panose="00000400000000000000" pitchFamily="2" charset="0"/>
              </a:rPr>
              <a:t>ENFATIZE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</a:t>
            </a:r>
            <a:r>
              <a:rPr lang="pt-BR" sz="2000" dirty="0">
                <a:solidFill>
                  <a:srgbClr val="E5E5E5"/>
                </a:solidFill>
                <a:latin typeface="Futura BT" panose="020B0502020204020303" pitchFamily="34" charset="0"/>
              </a:rPr>
              <a:t>o que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</a:t>
            </a:r>
          </a:p>
          <a:p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importa.</a:t>
            </a: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4A89688D-CB43-FF80-36F6-EC18D3749CA7}"/>
              </a:ext>
            </a:extLst>
          </p:cNvPr>
          <p:cNvSpPr txBox="1"/>
          <p:nvPr/>
        </p:nvSpPr>
        <p:spPr>
          <a:xfrm>
            <a:off x="7200000" y="4844834"/>
            <a:ext cx="468309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Use </a:t>
            </a:r>
            <a:r>
              <a:rPr lang="pt-BR" sz="3600" b="1" dirty="0">
                <a:solidFill>
                  <a:srgbClr val="FCA311"/>
                </a:solidFill>
                <a:latin typeface="Bison Bold" panose="00000400000000000000" pitchFamily="2" charset="0"/>
              </a:rPr>
              <a:t>cor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e </a:t>
            </a:r>
            <a:r>
              <a:rPr lang="pt-BR" sz="3600" b="1" dirty="0">
                <a:solidFill>
                  <a:srgbClr val="FCA311"/>
                </a:solidFill>
                <a:latin typeface="Bison Bold" panose="00000400000000000000" pitchFamily="2" charset="0"/>
              </a:rPr>
              <a:t>fonte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para </a:t>
            </a:r>
          </a:p>
          <a:p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destacar </a:t>
            </a:r>
            <a:r>
              <a:rPr lang="pt-BR" sz="3600" dirty="0">
                <a:solidFill>
                  <a:srgbClr val="E5E5E5"/>
                </a:solidFill>
                <a:highlight>
                  <a:srgbClr val="000000"/>
                </a:highlight>
                <a:latin typeface="Futura BT" panose="020B0502020204020303" pitchFamily="34" charset="0"/>
              </a:rPr>
              <a:t>palavras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.</a:t>
            </a:r>
          </a:p>
        </p:txBody>
      </p:sp>
      <p:pic>
        <p:nvPicPr>
          <p:cNvPr id="17" name="Imagem 16">
            <a:extLst>
              <a:ext uri="{FF2B5EF4-FFF2-40B4-BE49-F238E27FC236}">
                <a16:creationId xmlns:a16="http://schemas.microsoft.com/office/drawing/2014/main" id="{E02B951C-8AA8-CB88-ACD6-A33AB1CC59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7680" y="-830688"/>
            <a:ext cx="5401067" cy="5401067"/>
          </a:xfrm>
          <a:prstGeom prst="rect">
            <a:avLst/>
          </a:prstGeom>
        </p:spPr>
      </p:pic>
      <p:pic>
        <p:nvPicPr>
          <p:cNvPr id="18" name="Imagem 17">
            <a:extLst>
              <a:ext uri="{FF2B5EF4-FFF2-40B4-BE49-F238E27FC236}">
                <a16:creationId xmlns:a16="http://schemas.microsoft.com/office/drawing/2014/main" id="{BFE5C6D1-FA13-0FFE-25D7-D40C62FD3A8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4020" y="-5510688"/>
            <a:ext cx="4680000" cy="46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214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81481E-6 L -0.00078 0.107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0">
              <a:srgbClr val="FCA311"/>
            </a:gs>
            <a:gs pos="45000">
              <a:srgbClr val="14213D"/>
            </a:gs>
          </a:gsLst>
          <a:lin ang="189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3C19702-399B-A094-9D86-A8CC720ACC04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1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6667" b="-5833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lipse 2">
            <a:extLst>
              <a:ext uri="{FF2B5EF4-FFF2-40B4-BE49-F238E27FC236}">
                <a16:creationId xmlns:a16="http://schemas.microsoft.com/office/drawing/2014/main" id="{7C8E5603-9691-4B7F-2DBE-7804E2F0467C}"/>
              </a:ext>
            </a:extLst>
          </p:cNvPr>
          <p:cNvSpPr/>
          <p:nvPr/>
        </p:nvSpPr>
        <p:spPr>
          <a:xfrm>
            <a:off x="6575760" y="1463987"/>
            <a:ext cx="7200000" cy="7200000"/>
          </a:xfrm>
          <a:prstGeom prst="ellipse">
            <a:avLst/>
          </a:prstGeom>
          <a:solidFill>
            <a:srgbClr val="E5E5E5">
              <a:alpha val="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213EC7FF-0D50-56C3-DECC-D88694B56927}"/>
              </a:ext>
            </a:extLst>
          </p:cNvPr>
          <p:cNvSpPr txBox="1"/>
          <p:nvPr/>
        </p:nvSpPr>
        <p:spPr>
          <a:xfrm>
            <a:off x="8047936" y="280271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86237D92-4E67-9C8C-7CC9-ADE8D896B490}"/>
              </a:ext>
            </a:extLst>
          </p:cNvPr>
          <p:cNvSpPr txBox="1"/>
          <p:nvPr/>
        </p:nvSpPr>
        <p:spPr>
          <a:xfrm>
            <a:off x="8078409" y="1663003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F7F070A6-BC3E-AB41-FD1A-7970265F4C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909" y="-5588910"/>
            <a:ext cx="5040000" cy="5040000"/>
          </a:xfrm>
          <a:prstGeom prst="rect">
            <a:avLst/>
          </a:prstGeom>
        </p:spPr>
      </p:pic>
      <p:pic>
        <p:nvPicPr>
          <p:cNvPr id="17" name="Imagem 16">
            <a:extLst>
              <a:ext uri="{FF2B5EF4-FFF2-40B4-BE49-F238E27FC236}">
                <a16:creationId xmlns:a16="http://schemas.microsoft.com/office/drawing/2014/main" id="{E02B951C-8AA8-CB88-ACD6-A33AB1CC59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70708">
            <a:off x="-405197" y="3227287"/>
            <a:ext cx="5401067" cy="5401067"/>
          </a:xfrm>
          <a:prstGeom prst="rect">
            <a:avLst/>
          </a:prstGeom>
        </p:spPr>
      </p:pic>
      <p:pic>
        <p:nvPicPr>
          <p:cNvPr id="14" name="Imagem 13">
            <a:extLst>
              <a:ext uri="{FF2B5EF4-FFF2-40B4-BE49-F238E27FC236}">
                <a16:creationId xmlns:a16="http://schemas.microsoft.com/office/drawing/2014/main" id="{2C5F873A-F750-C895-B3B3-74A257FE6F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5051" y="2726910"/>
            <a:ext cx="4680000" cy="4680000"/>
          </a:xfrm>
          <a:prstGeom prst="rect">
            <a:avLst/>
          </a:prstGeom>
        </p:spPr>
      </p:pic>
      <p:sp>
        <p:nvSpPr>
          <p:cNvPr id="18" name="CaixaDeTexto 17">
            <a:extLst>
              <a:ext uri="{FF2B5EF4-FFF2-40B4-BE49-F238E27FC236}">
                <a16:creationId xmlns:a16="http://schemas.microsoft.com/office/drawing/2014/main" id="{975B724C-0CEC-2C0E-28A9-A4EA583F9063}"/>
              </a:ext>
            </a:extLst>
          </p:cNvPr>
          <p:cNvSpPr txBox="1"/>
          <p:nvPr/>
        </p:nvSpPr>
        <p:spPr>
          <a:xfrm>
            <a:off x="488896" y="727793"/>
            <a:ext cx="62132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Insira um pequeno </a:t>
            </a:r>
            <a:r>
              <a:rPr lang="pt-BR" sz="3600" dirty="0">
                <a:solidFill>
                  <a:srgbClr val="E5E5E5"/>
                </a:solidFill>
                <a:highlight>
                  <a:srgbClr val="000000"/>
                </a:highlight>
                <a:latin typeface="Futura BT" panose="020B0502020204020303" pitchFamily="34" charset="0"/>
              </a:rPr>
              <a:t>texto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. </a:t>
            </a:r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Destaque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 palavras </a:t>
            </a:r>
            <a:r>
              <a:rPr lang="pt-BR" sz="3600" dirty="0">
                <a:solidFill>
                  <a:srgbClr val="FCA311"/>
                </a:solidFill>
                <a:latin typeface="Bison Bold" panose="00000400000000000000" pitchFamily="2" charset="0"/>
              </a:rPr>
              <a:t>importantes</a:t>
            </a:r>
            <a:r>
              <a:rPr lang="pt-BR" sz="3600" dirty="0">
                <a:solidFill>
                  <a:srgbClr val="E5E5E5"/>
                </a:solidFill>
                <a:latin typeface="Futura BT" panose="020B0502020204020303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512356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1.85185E-6 L -0.00078 0.10741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537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>
            <a:extLst>
              <a:ext uri="{FF2B5EF4-FFF2-40B4-BE49-F238E27FC236}">
                <a16:creationId xmlns:a16="http://schemas.microsoft.com/office/drawing/2014/main" id="{B9ECB85D-C6B5-CF9A-2F16-BF7BDC79A2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8" b="610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D4FA8521-E8B6-5CF7-2DAF-2F3A0BD7B0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50887">
            <a:off x="-942690" y="7206674"/>
            <a:ext cx="5401067" cy="5401067"/>
          </a:xfrm>
          <a:prstGeom prst="rect">
            <a:avLst/>
          </a:prstGeom>
        </p:spPr>
      </p:pic>
      <p:sp>
        <p:nvSpPr>
          <p:cNvPr id="6" name="Elipse 5">
            <a:extLst>
              <a:ext uri="{FF2B5EF4-FFF2-40B4-BE49-F238E27FC236}">
                <a16:creationId xmlns:a16="http://schemas.microsoft.com/office/drawing/2014/main" id="{A65B4A90-6107-C445-9795-C5C5376213CF}"/>
              </a:ext>
            </a:extLst>
          </p:cNvPr>
          <p:cNvSpPr/>
          <p:nvPr/>
        </p:nvSpPr>
        <p:spPr>
          <a:xfrm>
            <a:off x="11040203" y="336082"/>
            <a:ext cx="180000" cy="1800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Elipse 6">
            <a:extLst>
              <a:ext uri="{FF2B5EF4-FFF2-40B4-BE49-F238E27FC236}">
                <a16:creationId xmlns:a16="http://schemas.microsoft.com/office/drawing/2014/main" id="{5B4443D0-11E2-D2CF-37CD-93E00027EFC8}"/>
              </a:ext>
            </a:extLst>
          </p:cNvPr>
          <p:cNvSpPr/>
          <p:nvPr/>
        </p:nvSpPr>
        <p:spPr>
          <a:xfrm>
            <a:off x="11258566" y="336082"/>
            <a:ext cx="180000" cy="180000"/>
          </a:xfrm>
          <a:prstGeom prst="ellipse">
            <a:avLst/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76E91FF6-04AC-FC5B-AA82-A4606DD433C0}"/>
              </a:ext>
            </a:extLst>
          </p:cNvPr>
          <p:cNvSpPr/>
          <p:nvPr/>
        </p:nvSpPr>
        <p:spPr>
          <a:xfrm>
            <a:off x="11475041" y="336082"/>
            <a:ext cx="180000" cy="180000"/>
          </a:xfrm>
          <a:prstGeom prst="ellipse">
            <a:avLst/>
          </a:prstGeom>
          <a:solidFill>
            <a:srgbClr val="142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2" name="Picture 2" descr="Foto de Marte PNG | PNG Mart">
            <a:extLst>
              <a:ext uri="{FF2B5EF4-FFF2-40B4-BE49-F238E27FC236}">
                <a16:creationId xmlns:a16="http://schemas.microsoft.com/office/drawing/2014/main" id="{6D6907A1-3636-FD14-690C-0E74F08466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4538" y="-926377"/>
            <a:ext cx="720000" cy="7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ol Png - Baixar Imagens em PNG">
            <a:extLst>
              <a:ext uri="{FF2B5EF4-FFF2-40B4-BE49-F238E27FC236}">
                <a16:creationId xmlns:a16="http://schemas.microsoft.com/office/drawing/2014/main" id="{22E1E75B-A4E2-9C91-3F05-954CDA5547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236821" y="-1790420"/>
            <a:ext cx="10438840" cy="10438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298C1920-B44C-1E3B-C39D-22AD146AED0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743" y="-2193658"/>
            <a:ext cx="720000" cy="7200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76D095AB-1370-4039-8E6A-5E68C0C668A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743" y="-3305876"/>
            <a:ext cx="1080000" cy="1013850"/>
          </a:xfrm>
          <a:prstGeom prst="rect">
            <a:avLst/>
          </a:prstGeom>
        </p:spPr>
      </p:pic>
      <p:pic>
        <p:nvPicPr>
          <p:cNvPr id="38" name="Picture 2">
            <a:extLst>
              <a:ext uri="{FF2B5EF4-FFF2-40B4-BE49-F238E27FC236}">
                <a16:creationId xmlns:a16="http://schemas.microsoft.com/office/drawing/2014/main" id="{E07250D3-0B9E-5252-3861-86946A4270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150" y="-2373658"/>
            <a:ext cx="1080000" cy="10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0B8287C3-556D-6F6F-0D5C-6C26418A3C8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41" y="-2079802"/>
            <a:ext cx="1440000" cy="1440000"/>
          </a:xfrm>
          <a:prstGeom prst="rect">
            <a:avLst/>
          </a:prstGeom>
        </p:spPr>
      </p:pic>
      <p:pic>
        <p:nvPicPr>
          <p:cNvPr id="23" name="Imagem 22">
            <a:extLst>
              <a:ext uri="{FF2B5EF4-FFF2-40B4-BE49-F238E27FC236}">
                <a16:creationId xmlns:a16="http://schemas.microsoft.com/office/drawing/2014/main" id="{868BE408-8E6B-5513-73BD-3EEAF6E39DB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0511" y="-3198020"/>
            <a:ext cx="1440000" cy="1440000"/>
          </a:xfrm>
          <a:prstGeom prst="rect">
            <a:avLst/>
          </a:prstGeom>
        </p:spPr>
      </p:pic>
      <p:pic>
        <p:nvPicPr>
          <p:cNvPr id="39" name="Imagem 38">
            <a:extLst>
              <a:ext uri="{FF2B5EF4-FFF2-40B4-BE49-F238E27FC236}">
                <a16:creationId xmlns:a16="http://schemas.microsoft.com/office/drawing/2014/main" id="{B670A42F-40AA-9473-75C7-3872F521C1D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4563" y="-3591636"/>
            <a:ext cx="1800000" cy="1833616"/>
          </a:xfrm>
          <a:prstGeom prst="rect">
            <a:avLst/>
          </a:prstGeom>
        </p:spPr>
      </p:pic>
      <p:pic>
        <p:nvPicPr>
          <p:cNvPr id="42" name="Picture 2">
            <a:extLst>
              <a:ext uri="{FF2B5EF4-FFF2-40B4-BE49-F238E27FC236}">
                <a16:creationId xmlns:a16="http://schemas.microsoft.com/office/drawing/2014/main" id="{5E6346FF-A570-B2E0-5AE0-D03B3E5548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77526">
            <a:off x="6062702" y="-2455435"/>
            <a:ext cx="2808000" cy="1839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stronomia mirim/Plutão - Wikilivros">
            <a:extLst>
              <a:ext uri="{FF2B5EF4-FFF2-40B4-BE49-F238E27FC236}">
                <a16:creationId xmlns:a16="http://schemas.microsoft.com/office/drawing/2014/main" id="{1A6A1A2D-3AE2-9A71-3A9F-5EDC867CFB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7171" y="-1705210"/>
            <a:ext cx="540000" cy="5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0824198-5BF6-53AA-6E58-1D0E07149435}"/>
              </a:ext>
            </a:extLst>
          </p:cNvPr>
          <p:cNvSpPr txBox="1"/>
          <p:nvPr/>
        </p:nvSpPr>
        <p:spPr>
          <a:xfrm>
            <a:off x="7714108" y="280271"/>
            <a:ext cx="3057247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1000" dirty="0">
                <a:ln w="28575">
                  <a:solidFill>
                    <a:srgbClr val="FFFFFF"/>
                  </a:solidFill>
                </a:ln>
                <a:noFill/>
                <a:latin typeface="Bison Bold" panose="00000400000000000000" pitchFamily="2" charset="0"/>
              </a:rPr>
              <a:t>TÍTULO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51C98F2C-C855-8588-3DEB-D37FA384060E}"/>
              </a:ext>
            </a:extLst>
          </p:cNvPr>
          <p:cNvSpPr txBox="1"/>
          <p:nvPr/>
        </p:nvSpPr>
        <p:spPr>
          <a:xfrm>
            <a:off x="7744581" y="1663003"/>
            <a:ext cx="21643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4800" dirty="0">
                <a:solidFill>
                  <a:srgbClr val="FCA311"/>
                </a:solidFill>
                <a:latin typeface="Bison Bold" panose="00000400000000000000" pitchFamily="2" charset="0"/>
              </a:rPr>
              <a:t>SUBTÍTULO</a:t>
            </a:r>
          </a:p>
        </p:txBody>
      </p:sp>
      <p:sp>
        <p:nvSpPr>
          <p:cNvPr id="19" name="Estrela: 5 Pontas 18">
            <a:extLst>
              <a:ext uri="{FF2B5EF4-FFF2-40B4-BE49-F238E27FC236}">
                <a16:creationId xmlns:a16="http://schemas.microsoft.com/office/drawing/2014/main" id="{8BF94698-82F4-01E4-77FB-F44F44710074}"/>
              </a:ext>
            </a:extLst>
          </p:cNvPr>
          <p:cNvSpPr/>
          <p:nvPr/>
        </p:nvSpPr>
        <p:spPr>
          <a:xfrm rot="635874">
            <a:off x="-3385369" y="-8066831"/>
            <a:ext cx="4770341" cy="4497268"/>
          </a:xfrm>
          <a:prstGeom prst="star5">
            <a:avLst>
              <a:gd name="adj" fmla="val 29294"/>
              <a:gd name="hf" fmla="val 105146"/>
              <a:gd name="vf" fmla="val 110557"/>
            </a:avLst>
          </a:prstGeom>
          <a:solidFill>
            <a:srgbClr val="FCA31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20" name="Imagem 19">
            <a:extLst>
              <a:ext uri="{FF2B5EF4-FFF2-40B4-BE49-F238E27FC236}">
                <a16:creationId xmlns:a16="http://schemas.microsoft.com/office/drawing/2014/main" id="{DC86DABB-45F5-3561-E5CD-28E08B2BB29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095"/>
          <a:stretch/>
        </p:blipFill>
        <p:spPr>
          <a:xfrm rot="21089563">
            <a:off x="16640069" y="7813772"/>
            <a:ext cx="4508293" cy="4186868"/>
          </a:xfrm>
          <a:prstGeom prst="star5">
            <a:avLst>
              <a:gd name="adj" fmla="val 33754"/>
              <a:gd name="hf" fmla="val 105146"/>
              <a:gd name="vf" fmla="val 110557"/>
            </a:avLst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7047903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556 0.06505 C -0.13255 0.06505 0.04805 0.37963 0.04805 0.76759 C 0.04805 1.15579 -0.13255 1.47153 -0.3556 1.47153 C -0.57839 1.47153 -0.75938 1.15579 -0.75938 0.76759 C -0.75938 0.37963 -0.57839 0.06505 -0.3556 0.06505 Z " pathEditMode="fixed" rAng="0" ptsTypes="AAA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70324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3255 0.10579 C -0.16602 0.10579 0.05 0.46944 0.05 0.91829 C 0.05 1.36713 -0.16602 1.73264 -0.43255 1.73264 C -0.69896 1.73264 -0.91537 1.36713 -0.91537 0.91829 C -0.91537 0.46944 -0.69896 0.10579 -0.43255 0.10579 Z " pathEditMode="fixed" rAng="0" ptsTypes="AAAAA">
                                      <p:cBhvr>
                                        <p:cTn id="8" dur="3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813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4974 -0.17384 C -0.23217 -0.17384 0.02552 0.25139 0.02552 0.77639 C 0.02552 1.30139 -0.23217 1.7294 -0.54974 1.7294 C -0.86745 1.7294 -1.12553 1.30139 -1.12553 0.77639 C -1.12553 0.25139 -0.86745 -0.17384 -0.54974 -0.17384 Z " pathEditMode="fixed" rAng="0" ptsTypes="AAAAA">
                                      <p:cBhvr>
                                        <p:cTn id="10" dur="4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" y="95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3854 -0.50856 C -0.28008 -0.50856 0.01107 -0.01042 0.01107 0.60301 C 0.01107 1.21736 -0.28008 1.71829 -0.63854 1.71829 C -0.9974 1.71829 -1.28894 1.21736 -1.28894 0.60301 C -1.28894 -0.01042 -0.9974 -0.50856 -0.63854 -0.50856 Z " pathEditMode="fixed" rAng="0" ptsTypes="AAAAA">
                                      <p:cBhvr>
                                        <p:cTn id="12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" y="11134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71979 -0.38472 C -0.31836 -0.38472 0.00781 0.18403 0.00781 0.8838 C 0.00781 1.58519 -0.31836 2.15718 -0.71979 2.15718 C -1.12175 2.15718 -1.44844 1.58519 -1.44844 0.8838 C -1.44844 0.18403 -1.12175 -0.38472 -0.71979 -0.38472 Z " pathEditMode="fixed" rAng="0" ptsTypes="AAAAA">
                                      <p:cBhvr>
                                        <p:cTn id="14" dur="6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127083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86497 -0.73402 C -0.41849 -0.73402 -0.05534 -0.08726 -0.05534 0.70788 C -0.05534 1.50533 -0.41849 2.15556 -0.86497 2.15556 C -1.31263 2.15556 -1.67643 1.50533 -1.67643 0.70788 C -1.67643 -0.08726 -1.31263 -0.73402 -0.86497 -0.73402 Z " pathEditMode="fixed" rAng="0" ptsTypes="AAAAA">
                                      <p:cBhvr>
                                        <p:cTn id="16" dur="7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14446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0143 -0.71874 C -0.4961 -0.71874 -0.08464 -0.01388 -0.08464 0.85209 C -0.08464 1.72038 -0.4961 2.42871 -1.00143 2.42871 C -1.50847 2.42871 -1.92084 1.72038 -1.92084 0.85209 C -1.92084 -0.01388 -1.50847 -0.71874 -1.00143 -0.71874 Z " pathEditMode="fixed" rAng="0" ptsTypes="AAAAA">
                                      <p:cBhvr>
                                        <p:cTn id="18" dur="8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0" y="157361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349 -1.15972 C -0.54532 -1.15972 -0.06498 -0.33495 -0.06498 0.67662 C -0.06498 1.6919 -0.54532 2.52037 -1.1349 2.52037 C -1.7267 2.52037 -2.20808 1.6919 -2.20808 0.67662 C -2.20808 -0.33495 -1.7267 -1.15972 -1.1349 -1.15972 Z " pathEditMode="fixed" rAng="0" ptsTypes="AAAAA">
                                      <p:cBhvr>
                                        <p:cTn id="20" dur="9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4005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2591 -1.41528 C -0.58308 -1.41528 -0.05925 -0.4831 -0.05925 0.65995 C -0.05925 1.80718 -0.58308 2.74398 -1.22591 2.74398 C -1.87136 2.74398 -2.39636 1.80718 -2.39636 0.65995 C -2.39636 -0.4831 -1.87136 -1.41528 -1.22591 -1.41528 Z " pathEditMode="fixed" rAng="0" ptsTypes="AAAAA">
                                      <p:cBhvr>
                                        <p:cTn id="22" dur="10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2" y="207963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2" presetClass="entr" presetSubtype="2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86</Words>
  <Application>Microsoft Office PowerPoint</Application>
  <PresentationFormat>Widescreen</PresentationFormat>
  <Paragraphs>41</Paragraphs>
  <Slides>11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Futura BT</vt:lpstr>
      <vt:lpstr>Arial</vt:lpstr>
      <vt:lpstr>Bison Bold</vt:lpstr>
      <vt:lpstr>Calibri</vt:lpstr>
      <vt:lpstr>Calibri Light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Marcio Monteiro</dc:creator>
  <cp:lastModifiedBy>Marcio Monteiro</cp:lastModifiedBy>
  <cp:revision>20</cp:revision>
  <dcterms:created xsi:type="dcterms:W3CDTF">2022-05-24T03:44:23Z</dcterms:created>
  <dcterms:modified xsi:type="dcterms:W3CDTF">2026-07-20T14:50:01Z</dcterms:modified>
</cp:coreProperties>
</file>