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57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71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</p:sldIdLst>
  <p:sldSz cx="12192000" cy="6858000"/>
  <p:notesSz cx="6858000" cy="9144000"/>
  <p:embeddedFontLst>
    <p:embeddedFont>
      <p:font typeface="Bison Bold" panose="00000400000000000000" pitchFamily="2" charset="0"/>
      <p:regular r:id="rId35"/>
    </p:embeddedFont>
    <p:embeddedFont>
      <p:font typeface="Cambria Math" panose="02040503050406030204" pitchFamily="18" charset="0"/>
      <p:regular r:id="rId36"/>
    </p:embeddedFont>
    <p:embeddedFont>
      <p:font typeface="Candara" panose="020E0502030303020204" pitchFamily="34" charset="0"/>
      <p:regular r:id="rId37"/>
      <p:bold r:id="rId38"/>
      <p:italic r:id="rId39"/>
      <p:boldItalic r:id="rId40"/>
    </p:embeddedFont>
    <p:embeddedFont>
      <p:font typeface="Verdana" panose="020B0604030504040204" pitchFamily="34" charset="0"/>
      <p:regular r:id="rId41"/>
      <p:bold r:id="rId42"/>
      <p:italic r:id="rId43"/>
      <p:boldItalic r:id="rId44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E98"/>
    <a:srgbClr val="FF6700"/>
    <a:srgbClr val="8ECAE6"/>
    <a:srgbClr val="F2F2F2"/>
    <a:srgbClr val="3A6EA5"/>
    <a:srgbClr val="C0C0C0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8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modSld">
      <pc:chgData name="Marcio Monteiro" userId="aef6e9f59deaac01" providerId="LiveId" clId="{6A8DAF11-0170-4933-B00C-B22EC133431A}" dt="2026-07-20T18:29:37.423" v="48" actId="478"/>
      <pc:docMkLst>
        <pc:docMk/>
      </pc:docMkLst>
      <pc:sldChg chg="addSp delSp modSp mod">
        <pc:chgData name="Marcio Monteiro" userId="aef6e9f59deaac01" providerId="LiveId" clId="{6A8DAF11-0170-4933-B00C-B22EC133431A}" dt="2026-07-20T18:29:05.331" v="44" actId="478"/>
        <pc:sldMkLst>
          <pc:docMk/>
          <pc:sldMk cId="3006014471" sldId="256"/>
        </pc:sldMkLst>
        <pc:spChg chg="mod">
          <ac:chgData name="Marcio Monteiro" userId="aef6e9f59deaac01" providerId="LiveId" clId="{6A8DAF11-0170-4933-B00C-B22EC133431A}" dt="2026-07-20T18:13:20.673" v="11" actId="1076"/>
          <ac:spMkLst>
            <pc:docMk/>
            <pc:sldMk cId="3006014471" sldId="256"/>
            <ac:spMk id="31" creationId="{9BDBF223-B3B6-C47E-AA66-CC794424B3DD}"/>
          </ac:spMkLst>
        </pc:spChg>
        <pc:spChg chg="mod">
          <ac:chgData name="Marcio Monteiro" userId="aef6e9f59deaac01" providerId="LiveId" clId="{6A8DAF11-0170-4933-B00C-B22EC133431A}" dt="2026-07-20T18:13:37.093" v="36" actId="1076"/>
          <ac:spMkLst>
            <pc:docMk/>
            <pc:sldMk cId="3006014471" sldId="256"/>
            <ac:spMk id="32" creationId="{ABBED721-E536-BC25-191D-FA7F087AA8BC}"/>
          </ac:spMkLst>
        </pc:spChg>
        <pc:picChg chg="add del mod">
          <ac:chgData name="Marcio Monteiro" userId="aef6e9f59deaac01" providerId="LiveId" clId="{6A8DAF11-0170-4933-B00C-B22EC133431A}" dt="2026-07-20T18:28:59.209" v="43" actId="21"/>
          <ac:picMkLst>
            <pc:docMk/>
            <pc:sldMk cId="3006014471" sldId="256"/>
            <ac:picMk id="3" creationId="{422C5914-0761-02C5-E39B-FCB47B1BC4A9}"/>
          </ac:picMkLst>
        </pc:picChg>
        <pc:picChg chg="del">
          <ac:chgData name="Marcio Monteiro" userId="aef6e9f59deaac01" providerId="LiveId" clId="{6A8DAF11-0170-4933-B00C-B22EC133431A}" dt="2026-07-20T18:29:05.331" v="44" actId="478"/>
          <ac:picMkLst>
            <pc:docMk/>
            <pc:sldMk cId="3006014471" sldId="256"/>
            <ac:picMk id="27" creationId="{A00024F0-419C-B7FF-D7D1-A11C83651B75}"/>
          </ac:picMkLst>
        </pc:picChg>
      </pc:sldChg>
      <pc:sldChg chg="delSp mod">
        <pc:chgData name="Marcio Monteiro" userId="aef6e9f59deaac01" providerId="LiveId" clId="{6A8DAF11-0170-4933-B00C-B22EC133431A}" dt="2026-07-20T18:29:34.183" v="47" actId="478"/>
        <pc:sldMkLst>
          <pc:docMk/>
          <pc:sldMk cId="2241858039" sldId="271"/>
        </pc:sldMkLst>
        <pc:picChg chg="del">
          <ac:chgData name="Marcio Monteiro" userId="aef6e9f59deaac01" providerId="LiveId" clId="{6A8DAF11-0170-4933-B00C-B22EC133431A}" dt="2026-07-20T18:29:34.183" v="47" actId="478"/>
          <ac:picMkLst>
            <pc:docMk/>
            <pc:sldMk cId="2241858039" sldId="271"/>
            <ac:picMk id="27" creationId="{14D7ED81-3B44-9FA7-4CC4-629BA815DED0}"/>
          </ac:picMkLst>
        </pc:picChg>
      </pc:sldChg>
      <pc:sldChg chg="addSp delSp modSp mod">
        <pc:chgData name="Marcio Monteiro" userId="aef6e9f59deaac01" providerId="LiveId" clId="{6A8DAF11-0170-4933-B00C-B22EC133431A}" dt="2026-07-20T18:29:16.212" v="46" actId="478"/>
        <pc:sldMkLst>
          <pc:docMk/>
          <pc:sldMk cId="1381914451" sldId="284"/>
        </pc:sldMkLst>
        <pc:spChg chg="add mod">
          <ac:chgData name="Marcio Monteiro" userId="aef6e9f59deaac01" providerId="LiveId" clId="{6A8DAF11-0170-4933-B00C-B22EC133431A}" dt="2026-07-20T18:13:50.240" v="40" actId="207"/>
          <ac:spMkLst>
            <pc:docMk/>
            <pc:sldMk cId="1381914451" sldId="284"/>
            <ac:spMk id="3" creationId="{C98FB78E-B237-3FD6-6A4C-7E83DC8CF6FF}"/>
          </ac:spMkLst>
        </pc:spChg>
        <pc:spChg chg="add mod">
          <ac:chgData name="Marcio Monteiro" userId="aef6e9f59deaac01" providerId="LiveId" clId="{6A8DAF11-0170-4933-B00C-B22EC133431A}" dt="2026-07-20T18:13:53.655" v="41" actId="207"/>
          <ac:spMkLst>
            <pc:docMk/>
            <pc:sldMk cId="1381914451" sldId="284"/>
            <ac:spMk id="5" creationId="{6FBFC1D0-CC6E-8A83-9DEB-FD29527B2382}"/>
          </ac:spMkLst>
        </pc:spChg>
        <pc:spChg chg="del">
          <ac:chgData name="Marcio Monteiro" userId="aef6e9f59deaac01" providerId="LiveId" clId="{6A8DAF11-0170-4933-B00C-B22EC133431A}" dt="2026-07-20T18:13:44.664" v="37" actId="478"/>
          <ac:spMkLst>
            <pc:docMk/>
            <pc:sldMk cId="1381914451" sldId="284"/>
            <ac:spMk id="31" creationId="{9342565B-61ED-EB73-C446-E82E466694E5}"/>
          </ac:spMkLst>
        </pc:spChg>
        <pc:spChg chg="del">
          <ac:chgData name="Marcio Monteiro" userId="aef6e9f59deaac01" providerId="LiveId" clId="{6A8DAF11-0170-4933-B00C-B22EC133431A}" dt="2026-07-20T18:13:45.774" v="38" actId="478"/>
          <ac:spMkLst>
            <pc:docMk/>
            <pc:sldMk cId="1381914451" sldId="284"/>
            <ac:spMk id="32" creationId="{9771BFB8-7734-4DF3-B548-605BDABE1E84}"/>
          </ac:spMkLst>
        </pc:spChg>
        <pc:picChg chg="del mod">
          <ac:chgData name="Marcio Monteiro" userId="aef6e9f59deaac01" providerId="LiveId" clId="{6A8DAF11-0170-4933-B00C-B22EC133431A}" dt="2026-07-20T18:29:16.212" v="46" actId="478"/>
          <ac:picMkLst>
            <pc:docMk/>
            <pc:sldMk cId="1381914451" sldId="284"/>
            <ac:picMk id="27" creationId="{6B84EBE2-7964-CB00-2AE0-0023EF0DA58A}"/>
          </ac:picMkLst>
        </pc:picChg>
      </pc:sldChg>
      <pc:sldChg chg="delSp mod">
        <pc:chgData name="Marcio Monteiro" userId="aef6e9f59deaac01" providerId="LiveId" clId="{6A8DAF11-0170-4933-B00C-B22EC133431A}" dt="2026-07-20T18:29:37.423" v="48" actId="478"/>
        <pc:sldMkLst>
          <pc:docMk/>
          <pc:sldMk cId="1755012470" sldId="299"/>
        </pc:sldMkLst>
        <pc:picChg chg="del">
          <ac:chgData name="Marcio Monteiro" userId="aef6e9f59deaac01" providerId="LiveId" clId="{6A8DAF11-0170-4933-B00C-B22EC133431A}" dt="2026-07-20T18:29:37.423" v="48" actId="478"/>
          <ac:picMkLst>
            <pc:docMk/>
            <pc:sldMk cId="1755012470" sldId="299"/>
            <ac:picMk id="27" creationId="{33E22F41-D161-537E-61D6-FE776446E8A3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14:10:32.179"/>
    </inkml:context>
    <inkml:brush xml:id="br0">
      <inkml:brushProperty name="width" value="0.1" units="cm"/>
      <inkml:brushProperty name="height" value="0.1" units="cm"/>
      <inkml:brushProperty name="color" value="#3A6EA5"/>
    </inkml:brush>
  </inkml:definitions>
  <inkml:trace contextRef="#ctx0" brushRef="#br0">1 0 24575,'1835'0'0,"-1793"5"0,-40-5 0,0 0 0,0 0 0,0 1 0,0-1 0,-1 1 0,1 0 0,0-1 0,0 1 0,0 0 0,-1 0 0,1 0 0,0 0 0,-1 0 0,1 0 0,-1 1 0,0-1 0,1 1 0,1 1 0,-4-1-20,0-1 0,0 0 0,0 0 0,-1 0 0,1 0 1,0 0-1,-1 0 0,1 0 0,0 0 0,-1 0 0,1-1 0,-1 1 0,1-1 0,-1 1 0,0-1 0,1 1 0,-1-1 0,1 0 0,-1 0 0,-2 0 0,-1 1-926,-15 4-5880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14:12:47.964"/>
    </inkml:context>
    <inkml:brush xml:id="br0">
      <inkml:brushProperty name="width" value="0.1" units="cm"/>
      <inkml:brushProperty name="height" value="0.1" units="cm"/>
      <inkml:brushProperty name="color" value="#FF6700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.5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.5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.51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.51">1266 1400 24588,'118'-24'7,"147"-51"-227,-128 34-381,683-167 404,-239 65 234,-544 134-37,15-4 0,20-12 0</inkml:trace>
  <inkml:trace contextRef="#ctx0" brushRef="#br0" timeOffset="5.51">3348 840 24426,'-397'89'140,"233"-47"-272,103-27 96,-648 165-403,15 40 210,641-201 229,49-18 0</inkml:trace>
  <inkml:trace contextRef="#ctx0" brushRef="#br0" timeOffset="6.51">1266 1508 24575,'31'-8'0,"58"-19"0,521-156-993,389-106-1084,-750 228 1877,-145 34 152</inkml:trace>
  <inkml:trace contextRef="#ctx0" brushRef="#br0" timeOffset="7.51">3348 868 23583,'-176'37'7,"85"-15"-252,-1536 395-4031,1439-368 4048</inkml:trace>
  <inkml:trace contextRef="#ctx0" brushRef="#br0" timeOffset="8.51">1266 1464 23274,'788'-212'-1609,"506"-124"1837</inkml:trace>
  <inkml:trace contextRef="#ctx0" brushRef="#br0" timeOffset="9.51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.51">3348 774 23192,'-1262'323'-4202,"726"-182"3286,252-66 578</inkml:trace>
  <inkml:trace contextRef="#ctx0" brushRef="#br0" timeOffset="11.5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.51">1266 1460 24351,'317'-76'-129,"-191"41"-518,1513-402-1315</inkml:trace>
  <inkml:trace contextRef="#ctx0" brushRef="#br0" timeOffset="13.51">3348 818 23447,'-1140'302'-1892,"482"-121"1437,374-104 271</inkml:trace>
  <inkml:trace contextRef="#ctx0" brushRef="#br0" timeOffset="14.51">1266 1430 23550,'560'-156'-487,"-4"2"-1101,410-93 897</inkml:trace>
  <inkml:trace contextRef="#ctx0" brushRef="#br0" timeOffset="15.51">3348 845 24476,'-282'74'103,"-40"16"-107,123-38 4,-78 18 0,253-63 0,10-2 0,26-12 0,703-311 0,-446 205 0,-245 103 0,74-35 0</inkml:trace>
  <inkml:trace contextRef="#ctx0" brushRef="#br0" timeOffset="16.51">3348 522 24404,'-9'2'-9,"-366"88"-171,229-51 41,-416 102 19,-309 81 141,807-201 168,31-10 81,74-30-131,67-24-290,138-35 0,120-10-322,-173 44 375,511-137 98,-302 77 0</inkml:trace>
  <inkml:trace contextRef="#ctx0" brushRef="#br0" timeOffset="17.51">3348 551 24396,'-312'79'-433,"6"-2"385,-720 194 48,723-187 110,285-78 69,15-3 0,35-9 13,125-47-168,224-70-197,863-192-490,-1090 278 634</inkml:trace>
  <inkml:trace contextRef="#ctx0" brushRef="#br0" timeOffset="18.51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.51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.51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.51">3331 1712 24575,'-83'39'0,"-39"20"0,-15-6 0,-208 52 0,110-38 0,-362 109 0,557-164 0,0 2 0,0 1 0,2 2 0,0 2 0,1 2 0,1 1 0,-34 28 0,60-38 0,24-14 0,32-14 0,-43 15 0,1061-332 0,-840 279 0,187-55 0</inkml:trace>
  <inkml:trace contextRef="#ctx0" brushRef="#br0" timeOffset="22.51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.51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.51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.51">3243 2056 24575,'-3'0'0,"-14"4"0,-638 196 0,296-87 0,38-29 0,-1 1 0,382-108 0,113-60 0,-62 28 0,-94 46 0,741-328 0,-554 268 0,-114 40 0,123-55 0,-208 82 0,-1-1 0,1 1 0,-1-1 0,1 0 0,-1 0 0,2-2 0</inkml:trace>
  <inkml:trace contextRef="#ctx0" brushRef="#br0" timeOffset="26.51">3225 1821 24575,'-24'3'0,"-12"8"0,0 2 0,2 2 0,-59 32 0,-2 1 0,-400 151 0,53-23 0,274-103 0,282-138 0,3 4 0,2 6 0,207-66 0,231-32 0,-367 104 0</inkml:trace>
  <inkml:trace contextRef="#ctx0" brushRef="#br0" timeOffset="27.51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.51">3331 2684 23924,'-679'193'651,"3"-20"-651,671-172 0,-21 6 0,20-8 0,14-7 0,37-19 0,2 1 0,1 2 0,1 3 0,56-18 0,213-46 0,-163 47 0,108-30 0,-353 76 0,-215 73 0,117-27 0,-922 248 0</inkml:trace>
  <inkml:trace contextRef="#ctx0" brushRef="#br0" timeOffset="29.51">1284 3171 24575,'40'-8'0,"1018"-260"-1352,-736 195 1248,300-76-180,-617 147 281</inkml:trace>
  <inkml:trace contextRef="#ctx0" brushRef="#br0" timeOffset="30.51">3331 2657 23208,'-84'12'322,"-39"11"153,-158 51-1,130-32-378,-368 116-96,503-150 0,21-2 0,30-5 0,124-26 0,236-71 0,-332 79 0,454-114 0</inkml:trace>
  <inkml:trace contextRef="#ctx0" brushRef="#br0" timeOffset="31.5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.51">3331 2786 24575,'-399'107'0,"1"4"0,-120 22 0,510-130 0,10-1 0,20-3 0,39-6 0,486-127 0,12-3 0,-553 135 0,-24 3 0,-34 7 0,-830 225-565,361-94 308,272-80 381,50-5 114</inkml:trace>
  <inkml:trace contextRef="#ctx0" brushRef="#br0" timeOffset="33.51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.51">1284 3642 24575,'169'-42'0,"-69"15"0,1406-317-827,-1430 331 1654,-129 37-827,-71 44 0,76-39 0,-96 40 0,36-33 0,-122 22 0,14-4 0,38 4 0,927-266 0,-458 138 0,-52 10 0</inkml:trace>
  <inkml:trace contextRef="#ctx0" brushRef="#br0" timeOffset="35.51">3313 3275 24574,'-587'157'1,"276"-76"-1,-119 37 0,794-213 0,-64 20 0,-132 35 0,60-19 0,-424 125 0,-570 134 0,-33 13 0</inkml:trace>
  <inkml:trace contextRef="#ctx0" brushRef="#br0" timeOffset="36.51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.51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.51">3260 3717 24499,'-621'162'-467,"-72"19"240,350-91 329,320-82 315,29-4-216,41-9-151,361-93-19,-98 21-540,185-19 404,-81 15 111</inkml:trace>
  <inkml:trace contextRef="#ctx0" brushRef="#br0" timeOffset="39.51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.51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.51">3348 4386 24472,'-759'159'109,"92"-8"-115,486-113 6,192-50 0,14-6 0,37-15 3,2 3 0,100-33 0,145-27-72,-217 65-31,29-8-24,621-154-474</inkml:trace>
  <inkml:trace contextRef="#ctx0" brushRef="#br0" timeOffset="42.51">3331 4220 24551,'-16'3'3,"-299"73"15,207-47-15,-1089 274-865,1107-280 864,-214 65 281</inkml:trace>
  <inkml:trace contextRef="#ctx0" brushRef="#br0" timeOffset="43.51">1301 4801 24575,'48'-12'0,"59"-18"0,1309-328-859,-1406 356 1550,-36 9-499,-50 16-216,-744 202-435,161-111 228</inkml:trace>
  <inkml:trace contextRef="#ctx0" brushRef="#br0" timeOffset="44.51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.51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.51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.51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.51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.51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.51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.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.51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.51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.51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.51">3366 4787 24575,'-105'17'0,"-156"46"0,254-62 0,-760 189 0,571-137 0,134-35 0,99-43 0,26-6 0,1 4 0,106-32 0,145-19 0,-129 35 0,-78 16 0,347-96 0</inkml:trace>
  <inkml:trace contextRef="#ctx0" brushRef="#br0" timeOffset="56.51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.51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.51">3331 4029 24575,'-408'101'0,"124"-26"0,152-44 0,33-9 0,1 4 0,-134 55 0,220-76 0,4-2 0,1 0 0,0 1 0,0-1 0,0 2 0,0-1 0,-9 9 0,18-10 0,12-4 0,17-4 0,878-210 0,-674 155 0,-102 23 0</inkml:trace>
  <inkml:trace contextRef="#ctx0" brushRef="#br0" timeOffset="59.51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.51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14:11:58.404"/>
    </inkml:context>
    <inkml:brush xml:id="br0">
      <inkml:brushProperty name="width" value="0.1" units="cm"/>
      <inkml:brushProperty name="height" value="0.1" units="cm"/>
      <inkml:brushProperty name="color" value="#3A6EA5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8252.58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8251.58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8250.58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8249.58">1266 1400 24588,'118'-24'7,"147"-51"-227,-128 34-381,683-167 404,-239 65 234,-544 134-37,15-4 0,20-12 0</inkml:trace>
  <inkml:trace contextRef="#ctx0" brushRef="#br0" timeOffset="8248.58">3348 840 24426,'-397'89'140,"233"-47"-272,103-27 96,-648 165-403,15 40 210,641-201 229,49-18 0</inkml:trace>
  <inkml:trace contextRef="#ctx0" brushRef="#br0" timeOffset="8247.58">1266 1508 24575,'31'-8'0,"58"-19"0,521-156-993,389-106-1084,-750 228 1877,-145 34 152</inkml:trace>
  <inkml:trace contextRef="#ctx0" brushRef="#br0" timeOffset="8246.58">3348 868 23583,'-176'37'7,"85"-15"-252,-1536 395-4031,1439-368 4048</inkml:trace>
  <inkml:trace contextRef="#ctx0" brushRef="#br0" timeOffset="8245.58">1266 1464 23274,'788'-212'-1609,"506"-124"1837</inkml:trace>
  <inkml:trace contextRef="#ctx0" brushRef="#br0" timeOffset="-8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8244.58">3348 774 23192,'-1262'323'-4202,"726"-182"3286,252-66 578</inkml:trace>
  <inkml:trace contextRef="#ctx0" brushRef="#br0" timeOffset="8243.58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8241.58">1266 1460 24351,'317'-76'-129,"-191"41"-518,1513-402-1315</inkml:trace>
  <inkml:trace contextRef="#ctx0" brushRef="#br0" timeOffset="8240.58">3348 818 23447,'-1140'302'-1892,"482"-121"1437,374-104 271</inkml:trace>
  <inkml:trace contextRef="#ctx0" brushRef="#br0" timeOffset="8239.58">1266 1430 23550,'560'-156'-487,"-4"2"-1101,410-93 897</inkml:trace>
  <inkml:trace contextRef="#ctx0" brushRef="#br0" timeOffset="-14">3348 845 24476,'-282'74'103,"-40"16"-107,123-38 4,-78 18 0,253-63 0,10-2 0,26-12 0,703-311 0,-446 205 0,-245 103 0,74-35 0</inkml:trace>
  <inkml:trace contextRef="#ctx0" brushRef="#br0" timeOffset="-16">3348 522 24404,'-9'2'-9,"-366"88"-171,229-51 41,-416 102 19,-309 81 141,807-201 168,31-10 81,74-30-131,67-24-290,138-35 0,120-10-322,-173 44 375,511-137 98,-302 77 0</inkml:trace>
  <inkml:trace contextRef="#ctx0" brushRef="#br0" timeOffset="-18">3348 551 24396,'-312'79'-433,"6"-2"385,-720 194 48,723-187 110,285-78 69,15-3 0,35-9 13,125-47-168,224-70-197,863-192-490,-1090 278 634</inkml:trace>
  <inkml:trace contextRef="#ctx0" brushRef="#br0" timeOffset="8238.5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8237.58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8236.58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-3048.26">3331 1712 24575,'-83'39'0,"-39"20"0,-15-6 0,-208 52 0,110-38 0,-362 109 0,557-164 0,0 2 0,0 1 0,2 2 0,0 2 0,1 2 0,1 1 0,-34 28 0,60-38 0,24-14 0,32-14 0,-43 15 0,1061-332 0,-840 279 0,187-55 0</inkml:trace>
  <inkml:trace contextRef="#ctx0" brushRef="#br0" timeOffset="8233.58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8234.58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-3051.26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-3052.26">3243 2056 24575,'-3'0'0,"-14"4"0,-638 196 0,296-87 0,38-29 0,-1 1 0,382-108 0,113-60 0,-62 28 0,-94 46 0,741-328 0,-554 268 0,-114 40 0,123-55 0,-208 82 0,-1-1 0,1 1 0,-1-1 0,1 0 0,-1 0 0,2-2 0</inkml:trace>
  <inkml:trace contextRef="#ctx0" brushRef="#br0" timeOffset="-3054.26">3225 1821 24575,'-24'3'0,"-12"8"0,0 2 0,2 2 0,-59 32 0,-2 1 0,-400 151 0,53-23 0,274-103 0,282-138 0,3 4 0,2 6 0,207-66 0,231-32 0,-367 104 0</inkml:trace>
  <inkml:trace contextRef="#ctx0" brushRef="#br0" timeOffset="-3057.26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8231.58">3331 2684 23924,'-679'193'651,"3"-20"-651,671-172 0,-21 6 0,20-8 0,14-7 0,37-19 0,2 1 0,1 2 0,1 3 0,56-18 0,213-46 0,-163 47 0,108-30 0,-353 76 0,-215 73 0,117-27 0,-922 248 0</inkml:trace>
  <inkml:trace contextRef="#ctx0" brushRef="#br0" timeOffset="8232.58">1284 3171 24575,'40'-8'0,"1018"-260"-1352,-736 195 1248,300-76-180,-617 147 281</inkml:trace>
  <inkml:trace contextRef="#ctx0" brushRef="#br0" timeOffset="-3060.26">3331 2657 23208,'-84'12'322,"-39"11"153,-158 51-1,130-32-378,-368 116-96,503-150 0,21-2 0,30-5 0,124-26 0,236-71 0,-332 79 0,454-114 0</inkml:trace>
  <inkml:trace contextRef="#ctx0" brushRef="#br0" timeOffset="-3063.26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8229.58">3331 2786 24575,'-399'107'0,"1"4"0,-120 22 0,510-130 0,10-1 0,20-3 0,39-6 0,486-127 0,12-3 0,-553 135 0,-24 3 0,-34 7 0,-830 225-565,361-94 308,272-80 381,50-5 114</inkml:trace>
  <inkml:trace contextRef="#ctx0" brushRef="#br0" timeOffset="8230.58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8228.58">1284 3642 24575,'169'-42'0,"-69"15"0,1406-317-827,-1430 331 1654,-129 37-827,-71 44 0,76-39 0,-96 40 0,36-33 0,-122 22 0,14-4 0,38 4 0,927-266 0,-458 138 0,-52 10 0</inkml:trace>
  <inkml:trace contextRef="#ctx0" brushRef="#br0" timeOffset="8225.58">3313 3275 24574,'-587'157'1,"276"-76"-1,-119 37 0,794-213 0,-64 20 0,-132 35 0,60-19 0,-424 125 0,-570 134 0,-33 13 0</inkml:trace>
  <inkml:trace contextRef="#ctx0" brushRef="#br0" timeOffset="8226.58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-3069.26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-3071.26">3260 3717 24499,'-621'162'-467,"-72"19"240,350-91 329,320-82 315,29-4-216,41-9-151,361-93-19,-98 21-540,185-19 404,-81 15 111</inkml:trace>
  <inkml:trace contextRef="#ctx0" brushRef="#br0" timeOffset="8223.58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8224.58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-7259.36">3348 4386 24472,'-759'159'109,"92"-8"-115,486-113 6,192-50 0,14-6 0,37-15 3,2 3 0,100-33 0,145-27-72,-217 65-31,29-8-24,621-154-474</inkml:trace>
  <inkml:trace contextRef="#ctx0" brushRef="#br0" timeOffset="8221.58">3331 4220 24551,'-16'3'3,"-299"73"15,207-47-15,-1089 274-865,1107-280 864,-214 65 281</inkml:trace>
  <inkml:trace contextRef="#ctx0" brushRef="#br0" timeOffset="8222.58">1301 4801 24575,'48'-12'0,"59"-18"0,1309-328-859,-1406 356 1550,-36 9-499,-50 16-216,-744 202-435,161-111 228</inkml:trace>
  <inkml:trace contextRef="#ctx0" brushRef="#br0" timeOffset="8220.58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8218.58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-7262.3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-7264.36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8215.5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8216.58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1696.16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1694.16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8213.58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8214.58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8212.58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-7268.36">3366 4787 24575,'-105'17'0,"-156"46"0,254-62 0,-760 189 0,571-137 0,134-35 0,99-43 0,26-6 0,1 4 0,106-32 0,145-19 0,-129 35 0,-78 16 0,347-96 0</inkml:trace>
  <inkml:trace contextRef="#ctx0" brushRef="#br0" timeOffset="-7270.3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-7273.36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-7275.36">3331 4029 24575,'-408'101'0,"124"-26"0,152-44 0,33-9 0,1 4 0,-134 55 0,220-76 0,4-2 0,1 0 0,0 1 0,0-1 0,0 2 0,0-1 0,-9 9 0,18-10 0,12-4 0,17-4 0,878-210 0,-674 155 0,-102 23 0</inkml:trace>
  <inkml:trace contextRef="#ctx0" brushRef="#br0" timeOffset="-3075.26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-3074.26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14:12:34.529"/>
    </inkml:context>
    <inkml:brush xml:id="br0">
      <inkml:brushProperty name="width" value="0.1" units="cm"/>
      <inkml:brushProperty name="height" value="0.1" units="cm"/>
      <inkml:brushProperty name="color" value="#FF6700"/>
    </inkml:brush>
  </inkml:definitions>
  <inkml:trace contextRef="#ctx0" brushRef="#br0">1527 1645 24575,'-225'64'0,"205"-58"0,4 1 0</inkml:trace>
  <inkml:trace contextRef="#ctx0" brushRef="#br0" timeOffset="-2">1266 1729 24575,'53'-8'0,"155"-43"-68</inkml:trace>
  <inkml:trace contextRef="#ctx0" brushRef="#br0" timeOffset="-1">1505 1644 24575,'-38'10'0,"8"-4"0,51-15 0,-7 3 0</inkml:trace>
  <inkml:trace contextRef="#ctx0" brushRef="#br0" timeOffset="-3">1979 1680 24575,'-69'20'0,"-12"7"0,-141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0,150-23 0</inkml:trace>
  <inkml:trace contextRef="#ctx0" brushRef="#br0" timeOffset="-5">2594 1680 24575,'-33'19'0,"-125"45"0,-312 78 0,67-24 0,1017-361 0,-376 143 0</inkml:trace>
  <inkml:trace contextRef="#ctx0" brushRef="#br0" timeOffset="-7">2173 1680 24575,'-490'163'0,"421"-136"0,-31 4 0,67-22 0,1 1 0,-56 27 0,389-158 0,-283 115 0,473-144 0</inkml:trace>
  <inkml:trace contextRef="#ctx0" brushRef="#br0" timeOffset="-9">2517 1680 24575,'-404'201'0,"402"-201"0,-62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-18054.77">3331 1712 24575,'-83'39'0,"-39"20"0,-15-6 0,-208 52 0,110-38 0,-362 109 0,557-164 0,0 2 0,0 1 0,2 2 0,0 2 0,1 2 0,1 1 0,-34 28 0,60-38 0,24-14 0,32-14 0,-43 15 0,1061-332 0,-840 279 0,187-55 0</inkml:trace>
  <inkml:trace contextRef="#ctx0" brushRef="#br0" timeOffset="-1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</inkml:trace>
  <inkml:trace contextRef="#ctx0" brushRef="#br0" timeOffset="-11">2972 1657 24575,'-58'30'0,"-3"4"0,-104 80 0,53-35 0,-19 3 0,-4-6 0,-3-6 0,-202 72 0,297-125 0,-243 98 0,228-88 0,1 2 0,-47 37 0</inkml:trace>
  <inkml:trace contextRef="#ctx0" brushRef="#br0" timeOffset="-18052.77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-18051.77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-18050.77">3243 2056 24575,'-3'0'0,"-14"4"0,-638 196 0,296-87 0,38-29 0,-1 1 0,382-108 0,113-60 0,-62 28 0,-94 46 0,741-328 0,-554 268 0,-114 40 0,123-55 0,-208 82 0,-1-1 0,1 1 0,-1-1 0,1 0 0,-1 0 0,2-2 0</inkml:trace>
  <inkml:trace contextRef="#ctx0" brushRef="#br0" timeOffset="-18049.77">3225 1821 24575,'-24'3'0,"-12"8"0,0 2 0,2 2 0,-59 32 0,-2 1 0,-400 151 0,53-23 0,274-103 0,282-138 0,3 4 0,2 6 0,207-66 0,231-32 0,-367 104 0</inkml:trace>
  <inkml:trace contextRef="#ctx0" brushRef="#br0" timeOffset="-18048.7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-18047.77">3331 2684 23924,'-679'193'651,"3"-20"-651,671-172 0,-21 6 0,20-8 0,14-7 0,37-19 0,2 1 0,1 2 0,1 3 0,56-18 0,213-46 0,-163 47 0,108-30 0,-353 76 0,-215 73 0,117-27 0,-922 248 0</inkml:trace>
  <inkml:trace contextRef="#ctx0" brushRef="#br0" timeOffset="-18046.77">1284 3171 24575,'40'-8'0,"1018"-260"-1352,-736 195 1248,300-76-180,-617 147 281</inkml:trace>
  <inkml:trace contextRef="#ctx0" brushRef="#br0" timeOffset="-18045.77">3331 2657 23208,'-84'12'322,"-39"11"153,-158 51-1,130-32-378,-368 116-96,503-150 0,21-2 0,30-5 0,124-26 0,236-71 0,-332 79 0,454-114 0</inkml:trace>
  <inkml:trace contextRef="#ctx0" brushRef="#br0" timeOffset="-18044.77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-18043.77">3331 2786 24575,'-399'107'0,"1"4"0,-120 22 0,510-130 0,10-1 0,20-3 0,39-6 0,486-127 0,12-3 0,-553 135 0,-24 3 0,-34 7 0,-830 225-565,361-94 308,272-80 381,50-5 114</inkml:trace>
  <inkml:trace contextRef="#ctx0" brushRef="#br0" timeOffset="-18042.77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-18041.77">1284 3642 24575,'169'-42'0,"-69"15"0,1406-317-827,-1430 331 1654,-129 37-827,-71 44 0,76-39 0,-96 40 0,36-33 0,-122 22 0,14-4 0,38 4 0,927-266 0,-458 138 0,-52 10 0</inkml:trace>
  <inkml:trace contextRef="#ctx0" brushRef="#br0" timeOffset="-18040.77">3313 3275 24574,'-587'157'1,"276"-76"-1,-119 37 0,794-213 0,-64 20 0,-132 35 0,60-19 0,-424 125 0,-570 134 0,-33 13 0</inkml:trace>
  <inkml:trace contextRef="#ctx0" brushRef="#br0" timeOffset="-18039.77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-18038.7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-18037.77">3260 3717 24499,'-621'162'-467,"-72"19"240,350-91 329,320-82 315,29-4-216,41-9-151,361-93-19,-98 21-540,185-19 404,-81 15 111</inkml:trace>
  <inkml:trace contextRef="#ctx0" brushRef="#br0" timeOffset="-18036.77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-18035.77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-18034.77">3348 4386 24472,'-759'159'109,"92"-8"-115,486-113 6,192-50 0,14-6 0,37-15 3,2 3 0,100-33 0,145-27-72,-217 65-31,29-8-24,621-154-474</inkml:trace>
  <inkml:trace contextRef="#ctx0" brushRef="#br0" timeOffset="-18033.77">3331 4220 24551,'-16'3'3,"-299"73"15,207-47-15,-1089 274-865,1107-280 864,-214 65 281</inkml:trace>
  <inkml:trace contextRef="#ctx0" brushRef="#br0" timeOffset="-18032.77">1301 4801 24575,'48'-12'0,"59"-18"0,1309-328-859,-1406 356 1550,-36 9-499,-50 16-216,-744 202-435,161-111 228</inkml:trace>
  <inkml:trace contextRef="#ctx0" brushRef="#br0" timeOffset="-18031.77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-18030.77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-18029.77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-18028.7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-18027.77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-18026.77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-18025.77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-18024.77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-18023.77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-18022.77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-18021.77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-18020.77">3366 4787 24575,'-105'17'0,"-156"46"0,254-62 0,-760 189 0,571-137 0,134-35 0,99-43 0,26-6 0,1 4 0,106-32 0,145-19 0,-129 35 0,-78 16 0,347-96 0</inkml:trace>
  <inkml:trace contextRef="#ctx0" brushRef="#br0" timeOffset="-18019.77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-18018.7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-18017.77">3331 4029 24575,'-408'101'0,"124"-26"0,152-44 0,33-9 0,1 4 0,-134 55 0,220-76 0,4-2 0,1 0 0,0 1 0,0-1 0,0 2 0,0-1 0,-9 9 0,18-10 0,12-4 0,17-4 0,878-210 0,-674 155 0,-102 23 0</inkml:trace>
  <inkml:trace contextRef="#ctx0" brushRef="#br0" timeOffset="-18016.77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-18015.77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14:12:40.240"/>
    </inkml:context>
    <inkml:brush xml:id="br0">
      <inkml:brushProperty name="width" value="0.1" units="cm"/>
      <inkml:brushProperty name="height" value="0.1" units="cm"/>
      <inkml:brushProperty name="color" value="#004E98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14:12:47.964"/>
    </inkml:context>
    <inkml:brush xml:id="br0">
      <inkml:brushProperty name="width" value="0.1" units="cm"/>
      <inkml:brushProperty name="height" value="0.1" units="cm"/>
      <inkml:brushProperty name="color" value="#004E98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.5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.5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.51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.51">1266 1400 24588,'118'-24'7,"147"-51"-227,-128 34-381,683-167 404,-239 65 234,-544 134-37,15-4 0,20-12 0</inkml:trace>
  <inkml:trace contextRef="#ctx0" brushRef="#br0" timeOffset="5.51">3348 840 24426,'-397'89'140,"233"-47"-272,103-27 96,-648 165-403,15 40 210,641-201 229,49-18 0</inkml:trace>
  <inkml:trace contextRef="#ctx0" brushRef="#br0" timeOffset="6.51">1266 1508 24575,'31'-8'0,"58"-19"0,521-156-993,389-106-1084,-750 228 1877,-145 34 152</inkml:trace>
  <inkml:trace contextRef="#ctx0" brushRef="#br0" timeOffset="7.51">3348 868 23583,'-176'37'7,"85"-15"-252,-1536 395-4031,1439-368 4048</inkml:trace>
  <inkml:trace contextRef="#ctx0" brushRef="#br0" timeOffset="8.51">1266 1464 23274,'788'-212'-1609,"506"-124"1837</inkml:trace>
  <inkml:trace contextRef="#ctx0" brushRef="#br0" timeOffset="9.51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.51">3348 774 23192,'-1262'323'-4202,"726"-182"3286,252-66 578</inkml:trace>
  <inkml:trace contextRef="#ctx0" brushRef="#br0" timeOffset="11.5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.51">1266 1460 24351,'317'-76'-129,"-191"41"-518,1513-402-1315</inkml:trace>
  <inkml:trace contextRef="#ctx0" brushRef="#br0" timeOffset="13.51">3348 818 23447,'-1140'302'-1892,"482"-121"1437,374-104 271</inkml:trace>
  <inkml:trace contextRef="#ctx0" brushRef="#br0" timeOffset="14.51">1266 1430 23550,'560'-156'-487,"-4"2"-1101,410-93 897</inkml:trace>
  <inkml:trace contextRef="#ctx0" brushRef="#br0" timeOffset="15.51">3348 845 24476,'-282'74'103,"-40"16"-107,123-38 4,-78 18 0,253-63 0,10-2 0,26-12 0,703-311 0,-446 205 0,-245 103 0,74-35 0</inkml:trace>
  <inkml:trace contextRef="#ctx0" brushRef="#br0" timeOffset="16.51">3348 522 24404,'-9'2'-9,"-366"88"-171,229-51 41,-416 102 19,-309 81 141,807-201 168,31-10 81,74-30-131,67-24-290,138-35 0,120-10-322,-173 44 375,511-137 98,-302 77 0</inkml:trace>
  <inkml:trace contextRef="#ctx0" brushRef="#br0" timeOffset="17.51">3348 551 24396,'-312'79'-433,"6"-2"385,-720 194 48,723-187 110,285-78 69,15-3 0,35-9 13,125-47-168,224-70-197,863-192-490,-1090 278 634</inkml:trace>
  <inkml:trace contextRef="#ctx0" brushRef="#br0" timeOffset="18.51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.51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.51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.51">3331 1712 24575,'-83'39'0,"-39"20"0,-15-6 0,-208 52 0,110-38 0,-362 109 0,557-164 0,0 2 0,0 1 0,2 2 0,0 2 0,1 2 0,1 1 0,-34 28 0,60-38 0,24-14 0,32-14 0,-43 15 0,1061-332 0,-840 279 0,187-55 0</inkml:trace>
  <inkml:trace contextRef="#ctx0" brushRef="#br0" timeOffset="22.51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.51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.51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.51">3243 2056 24575,'-3'0'0,"-14"4"0,-638 196 0,296-87 0,38-29 0,-1 1 0,382-108 0,113-60 0,-62 28 0,-94 46 0,741-328 0,-554 268 0,-114 40 0,123-55 0,-208 82 0,-1-1 0,1 1 0,-1-1 0,1 0 0,-1 0 0,2-2 0</inkml:trace>
  <inkml:trace contextRef="#ctx0" brushRef="#br0" timeOffset="26.51">3225 1821 24575,'-24'3'0,"-12"8"0,0 2 0,2 2 0,-59 32 0,-2 1 0,-400 151 0,53-23 0,274-103 0,282-138 0,3 4 0,2 6 0,207-66 0,231-32 0,-367 104 0</inkml:trace>
  <inkml:trace contextRef="#ctx0" brushRef="#br0" timeOffset="27.51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.51">3331 2684 23924,'-679'193'651,"3"-20"-651,671-172 0,-21 6 0,20-8 0,14-7 0,37-19 0,2 1 0,1 2 0,1 3 0,56-18 0,213-46 0,-163 47 0,108-30 0,-353 76 0,-215 73 0,117-27 0,-922 248 0</inkml:trace>
  <inkml:trace contextRef="#ctx0" brushRef="#br0" timeOffset="29.51">1284 3171 24575,'40'-8'0,"1018"-260"-1352,-736 195 1248,300-76-180,-617 147 281</inkml:trace>
  <inkml:trace contextRef="#ctx0" brushRef="#br0" timeOffset="30.51">3331 2657 23208,'-84'12'322,"-39"11"153,-158 51-1,130-32-378,-368 116-96,503-150 0,21-2 0,30-5 0,124-26 0,236-71 0,-332 79 0,454-114 0</inkml:trace>
  <inkml:trace contextRef="#ctx0" brushRef="#br0" timeOffset="31.5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.51">3331 2786 24575,'-399'107'0,"1"4"0,-120 22 0,510-130 0,10-1 0,20-3 0,39-6 0,486-127 0,12-3 0,-553 135 0,-24 3 0,-34 7 0,-830 225-565,361-94 308,272-80 381,50-5 114</inkml:trace>
  <inkml:trace contextRef="#ctx0" brushRef="#br0" timeOffset="33.51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.51">1284 3642 24575,'169'-42'0,"-69"15"0,1406-317-827,-1430 331 1654,-129 37-827,-71 44 0,76-39 0,-96 40 0,36-33 0,-122 22 0,14-4 0,38 4 0,927-266 0,-458 138 0,-52 10 0</inkml:trace>
  <inkml:trace contextRef="#ctx0" brushRef="#br0" timeOffset="35.51">3313 3275 24574,'-587'157'1,"276"-76"-1,-119 37 0,794-213 0,-64 20 0,-132 35 0,60-19 0,-424 125 0,-570 134 0,-33 13 0</inkml:trace>
  <inkml:trace contextRef="#ctx0" brushRef="#br0" timeOffset="36.51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.51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.51">3260 3717 24499,'-621'162'-467,"-72"19"240,350-91 329,320-82 315,29-4-216,41-9-151,361-93-19,-98 21-540,185-19 404,-81 15 111</inkml:trace>
  <inkml:trace contextRef="#ctx0" brushRef="#br0" timeOffset="39.51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.51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.51">3348 4386 24472,'-759'159'109,"92"-8"-115,486-113 6,192-50 0,14-6 0,37-15 3,2 3 0,100-33 0,145-27-72,-217 65-31,29-8-24,621-154-474</inkml:trace>
  <inkml:trace contextRef="#ctx0" brushRef="#br0" timeOffset="42.51">3331 4220 24551,'-16'3'3,"-299"73"15,207-47-15,-1089 274-865,1107-280 864,-214 65 281</inkml:trace>
  <inkml:trace contextRef="#ctx0" brushRef="#br0" timeOffset="43.51">1301 4801 24575,'48'-12'0,"59"-18"0,1309-328-859,-1406 356 1550,-36 9-499,-50 16-216,-744 202-435,161-111 228</inkml:trace>
  <inkml:trace contextRef="#ctx0" brushRef="#br0" timeOffset="44.51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.51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.51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.51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.51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.51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.51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.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.51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.51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.51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.51">3366 4787 24575,'-105'17'0,"-156"46"0,254-62 0,-760 189 0,571-137 0,134-35 0,99-43 0,26-6 0,1 4 0,106-32 0,145-19 0,-129 35 0,-78 16 0,347-96 0</inkml:trace>
  <inkml:trace contextRef="#ctx0" brushRef="#br0" timeOffset="56.51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.51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.51">3331 4029 24575,'-408'101'0,"124"-26"0,152-44 0,33-9 0,1 4 0,-134 55 0,220-76 0,4-2 0,1 0 0,0 1 0,0-1 0,0 2 0,0-1 0,-9 9 0,18-10 0,12-4 0,17-4 0,878-210 0,-674 155 0,-102 23 0</inkml:trace>
  <inkml:trace contextRef="#ctx0" brushRef="#br0" timeOffset="59.51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.51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14:10:32.179"/>
    </inkml:context>
    <inkml:brush xml:id="br0">
      <inkml:brushProperty name="width" value="0.1" units="cm"/>
      <inkml:brushProperty name="height" value="0.1" units="cm"/>
      <inkml:brushProperty name="color" value="#004E98"/>
    </inkml:brush>
  </inkml:definitions>
  <inkml:trace contextRef="#ctx0" brushRef="#br0">1 0 24575,'1835'0'0,"-1793"5"0,-40-5 0,0 0 0,0 0 0,0 1 0,0-1 0,-1 1 0,1 0 0,0-1 0,0 1 0,0 0 0,-1 0 0,1 0 0,0 0 0,-1 0 0,1 0 0,-1 1 0,0-1 0,1 1 0,1 1 0,-4-1-20,0-1 0,0 0 0,0 0 0,-1 0 0,1 0 1,0 0-1,-1 0 0,1 0 0,0 0 0,-1 0 0,1-1 0,-1 1 0,1-1 0,-1 1 0,0-1 0,1 1 0,-1-1 0,1 0 0,-1 0 0,-2 0 0,-1 1-926,-15 4-5880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14:11:58.404"/>
    </inkml:context>
    <inkml:brush xml:id="br0">
      <inkml:brushProperty name="width" value="0.1" units="cm"/>
      <inkml:brushProperty name="height" value="0.1" units="cm"/>
      <inkml:brushProperty name="color" value="#004E98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8252.58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8251.58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8250.58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8249.58">1266 1400 24588,'118'-24'7,"147"-51"-227,-128 34-381,683-167 404,-239 65 234,-544 134-37,15-4 0,20-12 0</inkml:trace>
  <inkml:trace contextRef="#ctx0" brushRef="#br0" timeOffset="8248.58">3348 840 24426,'-397'89'140,"233"-47"-272,103-27 96,-648 165-403,15 40 210,641-201 229,49-18 0</inkml:trace>
  <inkml:trace contextRef="#ctx0" brushRef="#br0" timeOffset="8247.58">1266 1508 24575,'31'-8'0,"58"-19"0,521-156-993,389-106-1084,-750 228 1877,-145 34 152</inkml:trace>
  <inkml:trace contextRef="#ctx0" brushRef="#br0" timeOffset="8246.58">3348 868 23583,'-176'37'7,"85"-15"-252,-1536 395-4031,1439-368 4048</inkml:trace>
  <inkml:trace contextRef="#ctx0" brushRef="#br0" timeOffset="8245.58">1266 1464 23274,'788'-212'-1609,"506"-124"1837</inkml:trace>
  <inkml:trace contextRef="#ctx0" brushRef="#br0" timeOffset="-8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8244.58">3348 774 23192,'-1262'323'-4202,"726"-182"3286,252-66 578</inkml:trace>
  <inkml:trace contextRef="#ctx0" brushRef="#br0" timeOffset="8243.58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8241.58">1266 1460 24351,'317'-76'-129,"-191"41"-518,1513-402-1315</inkml:trace>
  <inkml:trace contextRef="#ctx0" brushRef="#br0" timeOffset="8240.58">3348 818 23447,'-1140'302'-1892,"482"-121"1437,374-104 271</inkml:trace>
  <inkml:trace contextRef="#ctx0" brushRef="#br0" timeOffset="8239.58">1266 1430 23550,'560'-156'-487,"-4"2"-1101,410-93 897</inkml:trace>
  <inkml:trace contextRef="#ctx0" brushRef="#br0" timeOffset="-14">3348 845 24476,'-282'74'103,"-40"16"-107,123-38 4,-78 18 0,253-63 0,10-2 0,26-12 0,703-311 0,-446 205 0,-245 103 0,74-35 0</inkml:trace>
  <inkml:trace contextRef="#ctx0" brushRef="#br0" timeOffset="-16">3348 522 24404,'-9'2'-9,"-366"88"-171,229-51 41,-416 102 19,-309 81 141,807-201 168,31-10 81,74-30-131,67-24-290,138-35 0,120-10-322,-173 44 375,511-137 98,-302 77 0</inkml:trace>
  <inkml:trace contextRef="#ctx0" brushRef="#br0" timeOffset="-18">3348 551 24396,'-312'79'-433,"6"-2"385,-720 194 48,723-187 110,285-78 69,15-3 0,35-9 13,125-47-168,224-70-197,863-192-490,-1090 278 634</inkml:trace>
  <inkml:trace contextRef="#ctx0" brushRef="#br0" timeOffset="8238.5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8237.58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8236.58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-3048.26">3331 1712 24575,'-83'39'0,"-39"20"0,-15-6 0,-208 52 0,110-38 0,-362 109 0,557-164 0,0 2 0,0 1 0,2 2 0,0 2 0,1 2 0,1 1 0,-34 28 0,60-38 0,24-14 0,32-14 0,-43 15 0,1061-332 0,-840 279 0,187-55 0</inkml:trace>
  <inkml:trace contextRef="#ctx0" brushRef="#br0" timeOffset="8233.58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8234.58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-3051.26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-3052.26">3243 2056 24575,'-3'0'0,"-14"4"0,-638 196 0,296-87 0,38-29 0,-1 1 0,382-108 0,113-60 0,-62 28 0,-94 46 0,741-328 0,-554 268 0,-114 40 0,123-55 0,-208 82 0,-1-1 0,1 1 0,-1-1 0,1 0 0,-1 0 0,2-2 0</inkml:trace>
  <inkml:trace contextRef="#ctx0" brushRef="#br0" timeOffset="-3054.26">3225 1821 24575,'-24'3'0,"-12"8"0,0 2 0,2 2 0,-59 32 0,-2 1 0,-400 151 0,53-23 0,274-103 0,282-138 0,3 4 0,2 6 0,207-66 0,231-32 0,-367 104 0</inkml:trace>
  <inkml:trace contextRef="#ctx0" brushRef="#br0" timeOffset="-3057.26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8231.58">3331 2684 23924,'-679'193'651,"3"-20"-651,671-172 0,-21 6 0,20-8 0,14-7 0,37-19 0,2 1 0,1 2 0,1 3 0,56-18 0,213-46 0,-163 47 0,108-30 0,-353 76 0,-215 73 0,117-27 0,-922 248 0</inkml:trace>
  <inkml:trace contextRef="#ctx0" brushRef="#br0" timeOffset="8232.58">1284 3171 24575,'40'-8'0,"1018"-260"-1352,-736 195 1248,300-76-180,-617 147 281</inkml:trace>
  <inkml:trace contextRef="#ctx0" brushRef="#br0" timeOffset="-3060.26">3331 2657 23208,'-84'12'322,"-39"11"153,-158 51-1,130-32-378,-368 116-96,503-150 0,21-2 0,30-5 0,124-26 0,236-71 0,-332 79 0,454-114 0</inkml:trace>
  <inkml:trace contextRef="#ctx0" brushRef="#br0" timeOffset="-3063.26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8229.58">3331 2786 24575,'-399'107'0,"1"4"0,-120 22 0,510-130 0,10-1 0,20-3 0,39-6 0,486-127 0,12-3 0,-553 135 0,-24 3 0,-34 7 0,-830 225-565,361-94 308,272-80 381,50-5 114</inkml:trace>
  <inkml:trace contextRef="#ctx0" brushRef="#br0" timeOffset="8230.58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8228.58">1284 3642 24575,'169'-42'0,"-69"15"0,1406-317-827,-1430 331 1654,-129 37-827,-71 44 0,76-39 0,-96 40 0,36-33 0,-122 22 0,14-4 0,38 4 0,927-266 0,-458 138 0,-52 10 0</inkml:trace>
  <inkml:trace contextRef="#ctx0" brushRef="#br0" timeOffset="8225.58">3313 3275 24574,'-587'157'1,"276"-76"-1,-119 37 0,794-213 0,-64 20 0,-132 35 0,60-19 0,-424 125 0,-570 134 0,-33 13 0</inkml:trace>
  <inkml:trace contextRef="#ctx0" brushRef="#br0" timeOffset="8226.58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-3069.26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-3071.26">3260 3717 24499,'-621'162'-467,"-72"19"240,350-91 329,320-82 315,29-4-216,41-9-151,361-93-19,-98 21-540,185-19 404,-81 15 111</inkml:trace>
  <inkml:trace contextRef="#ctx0" brushRef="#br0" timeOffset="8223.58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8224.58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-7259.36">3348 4386 24472,'-759'159'109,"92"-8"-115,486-113 6,192-50 0,14-6 0,37-15 3,2 3 0,100-33 0,145-27-72,-217 65-31,29-8-24,621-154-474</inkml:trace>
  <inkml:trace contextRef="#ctx0" brushRef="#br0" timeOffset="8221.58">3331 4220 24551,'-16'3'3,"-299"73"15,207-47-15,-1089 274-865,1107-280 864,-214 65 281</inkml:trace>
  <inkml:trace contextRef="#ctx0" brushRef="#br0" timeOffset="8222.58">1301 4801 24575,'48'-12'0,"59"-18"0,1309-328-859,-1406 356 1550,-36 9-499,-50 16-216,-744 202-435,161-111 228</inkml:trace>
  <inkml:trace contextRef="#ctx0" brushRef="#br0" timeOffset="8220.58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8218.58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-7262.3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-7264.36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8215.5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8216.58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1696.16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1694.16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8213.58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8214.58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8212.58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-7268.36">3366 4787 24575,'-105'17'0,"-156"46"0,254-62 0,-760 189 0,571-137 0,134-35 0,99-43 0,26-6 0,1 4 0,106-32 0,145-19 0,-129 35 0,-78 16 0,347-96 0</inkml:trace>
  <inkml:trace contextRef="#ctx0" brushRef="#br0" timeOffset="-7270.3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-7273.36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-7275.36">3331 4029 24575,'-408'101'0,"124"-26"0,152-44 0,33-9 0,1 4 0,-134 55 0,220-76 0,4-2 0,1 0 0,0 1 0,0-1 0,0 2 0,0-1 0,-9 9 0,18-10 0,12-4 0,17-4 0,878-210 0,-674 155 0,-102 23 0</inkml:trace>
  <inkml:trace contextRef="#ctx0" brushRef="#br0" timeOffset="-3075.26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-3074.26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14:12:34.529"/>
    </inkml:context>
    <inkml:brush xml:id="br0">
      <inkml:brushProperty name="width" value="0.1" units="cm"/>
      <inkml:brushProperty name="height" value="0.1" units="cm"/>
      <inkml:brushProperty name="color" value="#3A6EA5"/>
    </inkml:brush>
  </inkml:definitions>
  <inkml:trace contextRef="#ctx0" brushRef="#br0">1527 1645 24575,'-225'64'0,"205"-58"0,4 1 0</inkml:trace>
  <inkml:trace contextRef="#ctx0" brushRef="#br0" timeOffset="-2">1266 1729 24575,'53'-8'0,"155"-43"-68</inkml:trace>
  <inkml:trace contextRef="#ctx0" brushRef="#br0" timeOffset="-1">1505 1644 24575,'-38'10'0,"8"-4"0,51-15 0,-7 3 0</inkml:trace>
  <inkml:trace contextRef="#ctx0" brushRef="#br0" timeOffset="-3">1979 1680 24575,'-69'20'0,"-12"7"0,-141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0,150-23 0</inkml:trace>
  <inkml:trace contextRef="#ctx0" brushRef="#br0" timeOffset="-5">2594 1680 24575,'-33'19'0,"-125"45"0,-312 78 0,67-24 0,1017-361 0,-376 143 0</inkml:trace>
  <inkml:trace contextRef="#ctx0" brushRef="#br0" timeOffset="-7">2173 1680 24575,'-490'163'0,"421"-136"0,-31 4 0,67-22 0,1 1 0,-56 27 0,389-158 0,-283 115 0,473-144 0</inkml:trace>
  <inkml:trace contextRef="#ctx0" brushRef="#br0" timeOffset="-9">2517 1680 24575,'-404'201'0,"402"-201"0,-62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-18054.77">3331 1712 24575,'-83'39'0,"-39"20"0,-15-6 0,-208 52 0,110-38 0,-362 109 0,557-164 0,0 2 0,0 1 0,2 2 0,0 2 0,1 2 0,1 1 0,-34 28 0,60-38 0,24-14 0,32-14 0,-43 15 0,1061-332 0,-840 279 0,187-55 0</inkml:trace>
  <inkml:trace contextRef="#ctx0" brushRef="#br0" timeOffset="-1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</inkml:trace>
  <inkml:trace contextRef="#ctx0" brushRef="#br0" timeOffset="-11">2972 1657 24575,'-58'30'0,"-3"4"0,-104 80 0,53-35 0,-19 3 0,-4-6 0,-3-6 0,-202 72 0,297-125 0,-243 98 0,228-88 0,1 2 0,-47 37 0</inkml:trace>
  <inkml:trace contextRef="#ctx0" brushRef="#br0" timeOffset="-18052.77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-18051.77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-18050.77">3243 2056 24575,'-3'0'0,"-14"4"0,-638 196 0,296-87 0,38-29 0,-1 1 0,382-108 0,113-60 0,-62 28 0,-94 46 0,741-328 0,-554 268 0,-114 40 0,123-55 0,-208 82 0,-1-1 0,1 1 0,-1-1 0,1 0 0,-1 0 0,2-2 0</inkml:trace>
  <inkml:trace contextRef="#ctx0" brushRef="#br0" timeOffset="-18049.77">3225 1821 24575,'-24'3'0,"-12"8"0,0 2 0,2 2 0,-59 32 0,-2 1 0,-400 151 0,53-23 0,274-103 0,282-138 0,3 4 0,2 6 0,207-66 0,231-32 0,-367 104 0</inkml:trace>
  <inkml:trace contextRef="#ctx0" brushRef="#br0" timeOffset="-18048.7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-18047.77">3331 2684 23924,'-679'193'651,"3"-20"-651,671-172 0,-21 6 0,20-8 0,14-7 0,37-19 0,2 1 0,1 2 0,1 3 0,56-18 0,213-46 0,-163 47 0,108-30 0,-353 76 0,-215 73 0,117-27 0,-922 248 0</inkml:trace>
  <inkml:trace contextRef="#ctx0" brushRef="#br0" timeOffset="-18046.77">1284 3171 24575,'40'-8'0,"1018"-260"-1352,-736 195 1248,300-76-180,-617 147 281</inkml:trace>
  <inkml:trace contextRef="#ctx0" brushRef="#br0" timeOffset="-18045.77">3331 2657 23208,'-84'12'322,"-39"11"153,-158 51-1,130-32-378,-368 116-96,503-150 0,21-2 0,30-5 0,124-26 0,236-71 0,-332 79 0,454-114 0</inkml:trace>
  <inkml:trace contextRef="#ctx0" brushRef="#br0" timeOffset="-18044.77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-18043.77">3331 2786 24575,'-399'107'0,"1"4"0,-120 22 0,510-130 0,10-1 0,20-3 0,39-6 0,486-127 0,12-3 0,-553 135 0,-24 3 0,-34 7 0,-830 225-565,361-94 308,272-80 381,50-5 114</inkml:trace>
  <inkml:trace contextRef="#ctx0" brushRef="#br0" timeOffset="-18042.77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-18041.77">1284 3642 24575,'169'-42'0,"-69"15"0,1406-317-827,-1430 331 1654,-129 37-827,-71 44 0,76-39 0,-96 40 0,36-33 0,-122 22 0,14-4 0,38 4 0,927-266 0,-458 138 0,-52 10 0</inkml:trace>
  <inkml:trace contextRef="#ctx0" brushRef="#br0" timeOffset="-18040.77">3313 3275 24574,'-587'157'1,"276"-76"-1,-119 37 0,794-213 0,-64 20 0,-132 35 0,60-19 0,-424 125 0,-570 134 0,-33 13 0</inkml:trace>
  <inkml:trace contextRef="#ctx0" brushRef="#br0" timeOffset="-18039.77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-18038.7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-18037.77">3260 3717 24499,'-621'162'-467,"-72"19"240,350-91 329,320-82 315,29-4-216,41-9-151,361-93-19,-98 21-540,185-19 404,-81 15 111</inkml:trace>
  <inkml:trace contextRef="#ctx0" brushRef="#br0" timeOffset="-18036.77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-18035.77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-18034.77">3348 4386 24472,'-759'159'109,"92"-8"-115,486-113 6,192-50 0,14-6 0,37-15 3,2 3 0,100-33 0,145-27-72,-217 65-31,29-8-24,621-154-474</inkml:trace>
  <inkml:trace contextRef="#ctx0" brushRef="#br0" timeOffset="-18033.77">3331 4220 24551,'-16'3'3,"-299"73"15,207-47-15,-1089 274-865,1107-280 864,-214 65 281</inkml:trace>
  <inkml:trace contextRef="#ctx0" brushRef="#br0" timeOffset="-18032.77">1301 4801 24575,'48'-12'0,"59"-18"0,1309-328-859,-1406 356 1550,-36 9-499,-50 16-216,-744 202-435,161-111 228</inkml:trace>
  <inkml:trace contextRef="#ctx0" brushRef="#br0" timeOffset="-18031.77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-18030.77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-18029.77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-18028.7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-18027.77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-18026.77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-18025.77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-18024.77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-18023.77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-18022.77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-18021.77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-18020.77">3366 4787 24575,'-105'17'0,"-156"46"0,254-62 0,-760 189 0,571-137 0,134-35 0,99-43 0,26-6 0,1 4 0,106-32 0,145-19 0,-129 35 0,-78 16 0,347-96 0</inkml:trace>
  <inkml:trace contextRef="#ctx0" brushRef="#br0" timeOffset="-18019.77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-18018.7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-18017.77">3331 4029 24575,'-408'101'0,"124"-26"0,152-44 0,33-9 0,1 4 0,-134 55 0,220-76 0,4-2 0,1 0 0,0 1 0,0-1 0,0 2 0,0-1 0,-9 9 0,18-10 0,12-4 0,17-4 0,878-210 0,-674 155 0,-102 23 0</inkml:trace>
  <inkml:trace contextRef="#ctx0" brushRef="#br0" timeOffset="-18016.77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-18015.77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09T14:12:40.240"/>
    </inkml:context>
    <inkml:brush xml:id="br0">
      <inkml:brushProperty name="width" value="0.1" units="cm"/>
      <inkml:brushProperty name="height" value="0.1" units="cm"/>
      <inkml:brushProperty name="color" value="#FF6700"/>
    </inkml:brush>
  </inkml:definitions>
  <inkml:trace contextRef="#ctx0" brushRef="#br0">3242 39 24575,'-6'1'0,"1"1"0,-1 0 0,1 0 0,-1 0 0,1 1 0,0-1 0,0 1 0,-8 6 0,-12 6 0,-1-5 0,1-1 0,-2-2 0,-36 7 0,30-8 0,-48 17 0,67-19 0,-1-1 0,0 0 0,-1 0 0,1-2 0,-21 0 0,17 0 0,-1 0 0,-31 6 0,-16 4 0,49-10 0,-1 2 0,-30 8 0,16-3 0,0-2 0,0-2 0,0-1 0,0-1 0,-65-6 0,9 2 0,-13 3 0,-113-3 0,199 0 0,0-1 0,0-1 0,1-1 0,-20-7 0,22 6 0,-1 1 0,0 1 0,0 0 0,0 1 0,-1 0 0,-15 0 0,-128-14 0,95 19 0,-68-3 0,129 1 0,1 0 0,-1 0 0,1-1 0,0 1 0,-1 0 0,1 0 0,-1-1 0,1 1 0,-1-1 0,1 1 0,0-1 0,-1 0 0,1 1 0,0-1 0,0 0 0,0 0 0,-1 0 0,1 0 0,0 0 0,0 0 0,0 0 0,1 0 0,-1 0 0,0-1 0,0 1 0,1 0 0,-1 0 0,0-1 0,1 1 0,-1-1 0,1 1 0,0 0 0,-1-1 0,1 1 0,0-1 0,0 1 0,0-1 0,0 1 0,0-1 0,0 1 0,1-1 0,-1 1 0,1-3 0,0 1 0,0-1 0,1 0 0,-1 0 0,1 1 0,0-1 0,0 1 0,0 0 0,0-1 0,1 1 0,-1 0 0,1 0 0,0 1 0,0-1 0,0 0 0,5-2 0,8-3 0,1 1 0,-1 0 0,2 2 0,-1 0 0,0 1 0,1 1 0,26-2 0,132 5 0,-79 3 0,1096-3 0,-1242 2 0,1 3 0,-58 13 0,-53 6 0,-227-6 0,274-13 0,-89 7 0,1-7 0,132-6 0,919 1 0,-844-1 0,-1 1 0,1 0 0,-1 0 0,1 1 0,-1 0 0,0 0 0,1 0 0,-1 1 0,0 0 0,0 0 0,0 0 0,0 1 0,5 4 0,-10-7 0,-1 0 0,0 1 0,0-1 0,0 1 0,1-1 0,-1 1 0,0-1 0,0 1 0,0-1 0,0 1 0,0-1 0,0 1 0,0-1 0,0 0 0,0 1 0,0-1 0,0 1 0,0-1 0,0 1 0,0-1 0,0 1 0,-1-1 0,1 1 0,0-1 0,0 1 0,0-1 0,-1 0 0,1 1 0,0-1 0,-1 1 0,1-1 0,0 0 0,-1 1 0,1-1 0,-1 0 0,1 1 0,0-1 0,-1 0 0,1 0 0,-1 0 0,1 1 0,-1-1 0,1 0 0,-1 0 0,1 0 0,-1 0 0,1 0 0,0 0 0,-2 0 0,-25 8 0,-77 8 0,-49 11 0,8 7 0,-210 58 0,355-92 0,-1 0 0,1 0 0,-1 0 0,1 0 0,-1 0 0,1 0 0,0 0 0,-1 0 0,1 1 0,-1-1 0,1 0 0,-1 0 0,1 0 0,-1 0 0,1 1 0,0-1 0,-1 0 0,1 0 0,-1 1 0,1-1 0,0 0 0,-1 1 0,1-1 0,0 0 0,0 1 0,-1-1 0,1 1 0,0-1 0,0 0 0,-1 1 0,1 0 0,15 4 0,31-4 0,-8-4 0,0-3 0,0-1 0,60-20 0,-13 4 0,52-8 0,0 7 0,1 6 0,249-2 0,-499 20 0,0 4 0,-167 29 0,-432 143 0,668-168 0,35-7 0,1 0 0,0 0 0,0 0 0,0 1 0,1 0 0,-1 1 0,-10 4 0,20-5 0,0-1 0,0 0 0,0 0 0,0 0 0,0 0 0,0-1 0,0 1 0,0-1 0,5 0 0,69-1 0,1-3 0,85-16 0,63-5 0,87 21 0,-310 4 0,-1 0 0,1 0 0,0 0 0,0 0 0,0-1 0,-1 0 0,1 1 0,0-1 0,-1 0 0,4-1 0,-10-3 0,-17 2 0,-401-2 0,227 8 0,12-3 0,183 0 0,0 0 0,0 0 0,0 0 0,0 0 0,0 0 0,0 0 0,0-1 0,0 1 0,0 0 0,0 0 0,1 0 0,-1 0 0,0 0 0,0 0 0,0 0 0,0 0 0,0 0 0,0-1 0,0 1 0,0 0 0,0 0 0,0 0 0,0 0 0,0 0 0,0 0 0,0 0 0,-1 0 0,1 0 0,0-1 0,0 1 0,0 0 0,0 0 0,0 0 0,0 0 0,0 0 0,0 0 0,0 0 0,0 0 0,0 0 0,0 0 0,0 0 0,0 0 0,0 0 0,-1 0 0,1-1 0,0 1 0,0 0 0,0 0 0,0 0 0,0 0 0,16-8 0,24-7 0,192-29 0,-207 38 0,-35 0 0,-42 0 0,5 6 0,0 2 0,0 2 0,-89 19 0,109-19 0,-1 0 0,0-2 0,-41-1 0,41-1 0,1 0 0,-1 2 0,-46 9 0,31-2 0,33-8 0,30-10 0,-10 6 0,27-12 0,1 2 0,0 1 0,0 2 0,1 2 0,55-4 0,-92 11 0,0 1 0,0 0 0,0 0 0,1 0 0,-1 0 0,0 1 0,0-1 0,0 0 0,1 1 0,-1 0 0,0-1 0,0 1 0,0 0 0,3 2 0,-5-3 0,1 1 0,-1 0 0,0-1 0,1 1 0,-1-1 0,0 1 0,0 0 0,0-1 0,0 1 0,0 0 0,0-1 0,0 1 0,0 0 0,0-1 0,0 1 0,0 0 0,0-1 0,0 1 0,0-1 0,0 1 0,-1 0 0,1-1 0,0 1 0,0-1 0,-1 1 0,1 0 0,-1-1 0,1 1 0,0-1 0,-2 1 0,-7 9 0,0 0 0,-1-1 0,-19 13 0,5-3 0,24-19 0,-1 0 0,1 1 0,-1-1 0,1 0 0,-1 1 0,1-1 0,-1 1 0,1-1 0,-1 1 0,1-1 0,0 1 0,-1-1 0,1 1 0,0-1 0,-1 1 0,1-1 0,0 1 0,0 0 0,0-1 0,-1 1 0,1-1 0,0 1 0,0 0 0,0-1 0,0 1 0,0 0 0,0-1 0,0 1 0,0-1 0,0 1 0,1 0 0,-1-1 0,0 1 0,0-1 0,0 1 0,1 0 0,1 0 0,0 0 0,-1 0 0,1 0 0,0 0 0,0 0 0,-1-1 0,1 1 0,0-1 0,0 1 0,0-1 0,0 0 0,2 0 0,65-2 0,-65 1 0,99-13 0,140-39 0,-80 15 0,-88 21 0,1 3 0,0 4 0,128-1 0,-227 11 0,1 1 0,0 1 0,0 1 0,0 1 0,0 0 0,0 2 0,1 1 0,0 1 0,-36 18 0,-22 19 0,79-45 0,0 0 0,-1 0 0,1 0 0,0 0 0,-1 1 0,1-1 0,0 0 0,0 0 0,-1 0 0,1 1 0,0-1 0,-1 0 0,1 0 0,0 1 0,0-1 0,0 0 0,-1 0 0,1 1 0,0-1 0,0 0 0,0 1 0,0-1 0,0 0 0,-1 1 0,1-1 0,0 0 0,0 1 0,0-1 0,0 0 0,0 1 0,0-1 0,0 0 0,0 1 0,0-1 0,0 1 0,1-1 0,-1 0 0,0 1 0,0-1 0,0 0 0,0 0 0,0 1 0,1 0 0,18 4 0,26-4 0,33-12 0,116-30 0,-126 23 0,1 4 0,93-8 0,-153 23 0,-11 4 0,-25 11 0,-43 15 0,-87 26 0,143-49 0,29-8 0,33-6 0,453-112 0,-420 96 0,-143 33 0,-58 27 0,24-7 0,-114 21 0,199-50 0,5-2 0,0 1 0,0 0 0,0 0 0,0 1 0,0-1 0,0 1 0,1 0 0,-1 1 0,1 0 0,-1-1 0,-8 8 0,63-33 0,-38 10 0,-21 9 0,-25 8 0,-398 110 0,140-34 0,258-63 0,31-6 0,22-3 0,3-7 0,-1-1 0,1 0 0,0-2 0,-1 0 0,1-2 0,-1 0 0,23-8 0,-7 3 0,395-105 0,33-8 0,-444 116 0,-39 6 0,-40 8 0,-446 116 0,270-68 0,126-32 0,-137 48 0,223-62 0,38-10 0,39-12 0,273-69 0,159-45 0,-435 109 0,-71 16 0,-20 5 0,-309 83 0,105-23 0,-363 90 0,571-147 0,64-18 0,14-4 0,396-114 0,-196 65 0,-178 47 0,1 3 0,67-7 0,-245 38 0,1 5 0,-121 39 0,137-34 0,50-12 0,31-9 0,0-1 0,-1-1 0,0 0 0,1-1 0,-21 1 0,36-4 0,-1 0 0,1 0 0,0 0 0,0 0 0,-1 0 0,1 0 0,0 0 0,-1 0 0,1 0 0,0 0 0,-1-1 0,1 1 0,0 0 0,-1 0 0,1 0 0,0 0 0,-1 0 0,1-1 0,0 1 0,0 0 0,-1 0 0,1 0 0,0-1 0,0 1 0,0 0 0,-1 0 0,1-1 0,0 1 0,0 0 0,0-1 0,0 1 0,-1 0 0,1-1 0,0 1 0,0 0 0,0-1 0,0 1 0,0 0 0,0-1 0,0 1 0,0 0 0,0 0 0,0-1 0,0 1 0,0 0 0,0-1 0,0 1 0,1 0 0,-1-1 0,0 1 0,0 0 0,0-1 0,0 1 0,1 0 0,-1 0 0,0-1 0,0 1 0,0 0 0,1 0 0,-1-1 0,0 1 0,0 0 0,1 0 0,-1 0 0,0 0 0,1-1 0,-1 1 0,1 0 0,18-18 0,9-1 0,58-30 0,11-7 0,-97 56 0,1 0 0,0 0 0,-1-1 0,1 1 0,0 0 0,-1-1 0,1 1 0,-1 0 0,1-1 0,-1 1 0,1-1 0,-1 1 0,1-1 0,-1 1 0,1-1 0,-1 1 0,1-1 0,-1 1 0,0-1 0,1 0 0,-1 1 0,0-1 0,0 0 0,1 1 0,-1-1 0,0 0 0,0 1 0,0-1 0,0-1 0,-19-2 0,-34 11 0,-275 77 0,191-45 0,59-15 0,53-15 0,-1-1 0,0-1 0,0-1 0,-1-1 0,-28 1 0,51-9 0,11-5 0,13-7 0,57-29 0,3 4 0,1 2 0,90-27 0,-128 49 0,24-9 0,11-5 0,98-24 0,-175 53 0,0 0 0,1 1 0,-1-1 0,0 1 0,0 0 0,1-1 0,-1 1 0,0 0 0,1 0 0,-1 0 0,1 0 0,-1 0 0,0 0 0,1 0 0,-1 1 0,0-1 0,1 0 0,1 2 0,-16 12 0,-37 18 0,-118 60 0,-205 80 0,351-164 0,15-7 0,0 1 0,0 0 0,0 1 0,1 0 0,-1 0 0,1 0 0,0 1 0,0 0 0,0 0 0,-6 6 0,12-9 0,0-1 0,0 0 0,0 0 0,0 1 0,-1-1 0,1 0 0,0 1 0,0-1 0,0 0 0,0 1 0,0-1 0,0 0 0,1 1 0,-1-1 0,0 0 0,0 1 0,0-1 0,0 0 0,0 1 0,0-1 0,0 0 0,1 0 0,-1 1 0,0-1 0,0 0 0,0 0 0,1 1 0,-1-1 0,0 0 0,0 0 0,1 0 0,-1 1 0,0-1 0,1 0 0,-1 0 0,0 0 0,0 0 0,1 0 0,-1 0 0,0 0 0,1 1 0,-1-1 0,0 0 0,1 0 0,-1 0 0,0 0 0,1 0 0,-1 0 0,0-1 0,1 1 0,-1 0 0,0 0 0,1 0 0,20 0 0,16-6 0,-1-1 0,0-2 0,0-1 0,34-16 0,22-5 0,328-82 0,-186 53 0,-204 55 0,-44 17 0,-45 18 0,-385 153 0,75-34 0,362-146 0,-8 3 0,1 1 0,0 0 0,0 1 0,-22 17 0,35-24 0,0-1 0,1 0 0,-1 1 0,1-1 0,-1 1 0,1-1 0,-1 0 0,1 1 0,-1 0 0,1-1 0,-1 1 0,1-1 0,-1 1 0,1 0 0,0-1 0,0 1 0,-1-1 0,1 1 0,0 0 0,0 0 0,0-1 0,0 1 0,-1 0 0,1-1 0,0 1 0,0 0 0,1-1 0,-1 1 0,0 1 0,18 7 0,35-7 0,34-13 0,163-46 0,-134 27 0,574-151 0,-119 29 0,-549 147 0,77-16 0</inkml:trace>
  <inkml:trace contextRef="#ctx0" brushRef="#br0" timeOffset="1">3348 320 24575,'-103'37'0,"-543"146"0,586-168 0,-359 108 0,414-121 0,-6 2 0,1-1 0,0 2 0,0 0 0,0 0 0,1 0 0,-11 9 0,12-1 0,19-11 0,22-10 0,210-115 0,18-8 0,-70 54 0,-364 154 0,-9 4 0,-451 104 0,247-81 0,267-71 0,112-32 0</inkml:trace>
  <inkml:trace contextRef="#ctx0" brushRef="#br0" timeOffset="2">1266 911 24575,'525'-142'0,"268"-71"0,-777 208 0,-33 5 0,-35 7 0,21 0 0,-293 69 0,261-57 0,2 2 0,0 3 0,-63 35 0,121-58 0,0 1 0,0 0 0,0 0 0,1 0 0,-1 0 0,0 1 0,1-1 0,0 1 0,-4 4 0,6-7 0,0 1 0,-1-1 0,1 1 0,0-1 0,0 1 0,0-1 0,0 1 0,-1-1 0,1 1 0,0-1 0,0 1 0,0-1 0,0 1 0,0-1 0,0 1 0,0-1 0,0 1 0,1-1 0,-1 1 0,0-1 0,0 1 0,0-1 0,0 1 0,1-1 0,-1 1 0,21 8 0,-6-7 0,1-1 0,-1 0 0,1-1 0,-1-1 0,1 0 0,15-4 0,92-27 0,-76 19 0,146-41 0,530-133 0,-708 184 0,20-5 0,-34 9 0,-20 6 0,-34 14 0,-98 53 0,93-43 0,-70 26 0,-126 23 0,21-8 0,4-3 0,-85 34 0,287-85 0,23-10 0,19-8 0,7-6 0,-1 0 0,0-2 0,-1 0 0,20-12 0,33-13 0,72-14 0,167-31 0,-50 14 0,205-62 0,-637 180 0,-148 40 0,262-81 0,-810 199 0,791-195 0,46-11 0,0 1 0,-35 12 0,652-207 0,-489 164 0,267-72 0,-308 76 0,-58 17 0,-11 2 0,-17 3 0,-106 22 0,-172 55 0,287-73 0,-371 96 0,180-49 0,177-40 0,58-22 0,125-68 0,2 7 0,266-83 0,37 46 0,-366 88 0,-84 18 0,-12 1 0,-31 5 0,-57 12 0,-489 135 0,201-50 0,325-88 0,0 2 0,1 3 0,-76 38 0,130-56 0,1 0 0,-1 1 0,1-1 0,-1 1 0,1 0 0,0 0 0,0 0 0,0 0 0,0 0 0,0 0 0,0 0 0,1 1 0,-1-1 0,-1 4 0,3-6 0,0 1 0,0-1 0,0 1 0,0-1 0,-1 1 0,1-1 0,0 1 0,0-1 0,1 1 0,-1-1 0,0 1 0,0-1 0,0 1 0,0-1 0,0 1 0,0-1 0,1 0 0,-1 1 0,0-1 0,0 1 0,1-1 0,-1 0 0,0 1 0,0-1 0,1 1 0,-1-1 0,1 0 0,-1 0 0,1 1 0,26 4 0,18-10 0,0-2 0,-1-2 0,56-18 0,-38 10 0,318-92 0,239-57 0,-566 154 0,-1 2 0,93-31 0,-171 53 0,0 2 0,1 1 0,-32 26 0,-24 13 0,-61 29 0,-162 101 0,292-170 0,22-11 0,28-9 0,371-123 0,-122 35 0,-47 26 0,-48 8 0</inkml:trace>
  <inkml:trace contextRef="#ctx0" brushRef="#br0" timeOffset="3">3348 748 24575,'-70'42'0,"-220"134"0,235-148 0,-1-1 0,-1-4 0,-88 25 0,-102 10 0,-47 13 0,280-69 0,12-4 0,22-15 0,39-19 0,21-10 0,2 4 0,2 3 0,130-42 0,202-24 0,-813 200 0,-35 19-205,-232 58-188,496-130 393,22 5 0</inkml:trace>
  <inkml:trace contextRef="#ctx0" brushRef="#br0" timeOffset="4">1266 1400 24588,'118'-24'7,"147"-51"-227,-128 34-381,683-167 404,-239 65 234,-544 134-37,15-4 0,20-12 0</inkml:trace>
  <inkml:trace contextRef="#ctx0" brushRef="#br0" timeOffset="5">3348 840 24426,'-397'89'140,"233"-47"-272,103-27 96,-648 165-403,15 40 210,641-201 229,49-18 0</inkml:trace>
  <inkml:trace contextRef="#ctx0" brushRef="#br0" timeOffset="6">1266 1508 24575,'31'-8'0,"58"-19"0,521-156-993,389-106-1084,-750 228 1877,-145 34 152</inkml:trace>
  <inkml:trace contextRef="#ctx0" brushRef="#br0" timeOffset="7">3348 868 23583,'-176'37'7,"85"-15"-252,-1536 395-4031,1439-368 4048</inkml:trace>
  <inkml:trace contextRef="#ctx0" brushRef="#br0" timeOffset="8">1266 1464 23274,'788'-212'-1609,"506"-124"1837</inkml:trace>
  <inkml:trace contextRef="#ctx0" brushRef="#br0" timeOffset="9">3348 910 22758,'-17'2'217,"-142"26"1383,-1065 271-2632,1196-292 1032,-246 64 0,211-52 0,2 3 0,-75 38 0,130-57 0,0-1 0,0 1 0,0 0 0,1 0 0,-1 1 0,1-1 0,0 1 0,0 1 0,0-1 0,-7 9 0,11-12-1,1-1 0,0 0 0,0 1 1,0-1-1,0 1 0,0-1 0,-1 1 0,1-1 0,0 0 0,0 1 0,0-1 0,0 1 0,0-1 1,0 1-1,0-1 0,1 1 0,-1-1 0,0 0 0,0 1 0,0-1 0,0 1 0,0-1 0,1 0 1,-1 1-1,0-1 0,0 1 0,1-1 0,-1 0 0,0 1 0,1-1 0,-1 0 0,0 0 1,1 1-1,-1-1 0,0 0 0,1 0 0,-1 1 0,1-1 0,-1 0 0,1 0 0,-1 0 0,0 0 1,1 0-1,-1 0 0,1 1 0,-1-1 0,1 0 0,27 2 216,33-9-78,-1-1 1,0-4-1,0-2 0,61-24 0,-74 24-206,978-325-826,-467 157 578</inkml:trace>
  <inkml:trace contextRef="#ctx0" brushRef="#br0" timeOffset="10">3348 774 23192,'-1262'323'-4202,"726"-182"3286,252-66 578</inkml:trace>
  <inkml:trace contextRef="#ctx0" brushRef="#br0" timeOffset="11">1266 1409 22302,'438'-112'-1265,"807"-204"370,-1134 290 735,140-41 1040,-252 67-849,1 0 0,0 0 1,0 0-1,0 0 0,0 0 1,0 0-1,0-1 0,0 1 1,0 0-1,0 0 0,0 0 0,0 0 1,0 0-1,0 0 0,0 0 1,0 0-1,0 0 0,0 0 1,0-1-1,0 1 0,1-1 439,-1 1-439,0 0 0,0 0 1,0 0-1,0 0 0,-18 0 701,-29 5-233,-579 155-216,319-72-551,-296 64 293,283-73-436,196-42 378</inkml:trace>
  <inkml:trace contextRef="#ctx0" brushRef="#br0" timeOffset="12">1266 1460 24351,'317'-76'-129,"-191"41"-518,1513-402-1315</inkml:trace>
  <inkml:trace contextRef="#ctx0" brushRef="#br0" timeOffset="13">3348 818 23447,'-1140'302'-1892,"482"-121"1437,374-104 271</inkml:trace>
  <inkml:trace contextRef="#ctx0" brushRef="#br0" timeOffset="14">1266 1430 23550,'560'-156'-487,"-4"2"-1101,410-93 897</inkml:trace>
  <inkml:trace contextRef="#ctx0" brushRef="#br0" timeOffset="15">3348 845 24476,'-282'74'103,"-40"16"-107,123-38 4,-78 18 0,253-63 0,10-2 0,26-12 0,703-311 0,-446 205 0,-245 103 0,74-35 0</inkml:trace>
  <inkml:trace contextRef="#ctx0" brushRef="#br0" timeOffset="16">3348 522 24404,'-9'2'-9,"-366"88"-171,229-51 41,-416 102 19,-309 81 141,807-201 168,31-10 81,74-30-131,67-24-290,138-35 0,120-10-322,-173 44 375,511-137 98,-302 77 0</inkml:trace>
  <inkml:trace contextRef="#ctx0" brushRef="#br0" timeOffset="17">3348 551 24396,'-312'79'-433,"6"-2"385,-720 194 48,723-187 110,285-78 69,15-3 0,35-9 13,125-47-168,224-70-197,863-192-490,-1090 278 634</inkml:trace>
  <inkml:trace contextRef="#ctx0" brushRef="#br0" timeOffset="18">3348 567 24536,'-819'215'-397,"199"-61"148,501-121 290,-292 75 489,411-108-528,0 0 0,-1 0 0,1 1 0,0-1 0,0 0 1,0 0-1,0 0 0,-1 0 0,1 1 0,0-1 0,0 0 0,0 0 0,-1 0 0,1 0 0,0 0 0,0 0 0,0 0 0,-1 0 1,1 0-1,0 0 0,0 1 0,-1-1 0,1 0 0,0 0 0,0 0 0,-1 0 0,1-1 0,0 1 0,0 0 0,0 0 0,-1 0 1,1 0-1,0 0 0,0 0 0,-1 0 0,1 0 0,0 0 0,0-1 0,0 1 0,0 0 0,-1 0 0,1 0 0,0 0 0,0 0 1,0-1-1,0 1 0,-1 0 0,1 0 0,0 0 0,0-1 0,0 1 0,0 0 0,0 0 0,0-1 0,13-11 27,29-13-58,35-9 29,152-45 0,92 0 0,-110 29 0,-10-6 0,120-27 0,-307 82 0,-12 6 0,-22 16 0,-49 26 0,64-43 0,-198 121 0,-380 172 0,465-255 0,90-34 0,0 1 0,0 1 0,1 2 0,0 0 0,-25 18 0,39-19 0,14-6 0,25-13 0,289-157 0,-256 139 0,2 3 0,0 3 0,94-19 0,-215 71 0,-41 6 0,-209 47 0,133-42 0,-140 48 0,271-81 0</inkml:trace>
  <inkml:trace contextRef="#ctx0" brushRef="#br0" timeOffset="19">1266 1284 24575,'38'-19'0,"305"-179"0,-60 32 0,76-45 0,-346 201 0,-23 12 0,-24 13 0,-233 124 0,35-19 0,93-49 0,84-45 0,0 2 0,2 2 0,-69 53 0,120-82 0,0 1 0,0 0 0,0-1 0,0 1 0,0 0 0,1 0 0,-1 0 0,0 0 0,1 1 0,0-1 0,-1 0 0,1 1 0,0-1 0,0 1 0,0 3 0,1-5 0,0 0 0,1 1 0,-1-1 0,0 0 0,1 0 0,-1 0 0,1 0 0,0 0 0,-1 0 0,1 0 0,0 0 0,0 0 0,0 0 0,0 0 0,-1 0 0,1-1 0,0 1 0,0 0 0,1 0 0,-1-1 0,0 1 0,0-1 0,0 1 0,0-1 0,0 0 0,1 1 0,-1-1 0,0 0 0,0 0 0,1 0 0,-1 0 0,0 0 0,0 0 0,3 0 0,20 1 0,0-1 0,0-1 0,-1 0 0,36-8 0,95-30 0,-82 20 0,983-249-538,-592 144 538,-435 115 84,-36 10 101,-51 15 84,-625 174-269,126-41 0,462-122 0,51-15 0,0 1 0,1 2 0,0 3 0,-47 25 0,67-22 0,24-21 0,0 0 0,0 0 0,0 1 0,0-1 0,0 0 0,0 1 0,0-1 0,0 0 0,1 1 0,-1-1 0,0 0 0,0 0 0,0 1 0,0-1 0,1 0 0,-1 0 0,0 0 0,0 1 0,1-1 0,-1 0 0,0 0 0,1 0 0,-1 1 0,0-1 0,0 0 0,1 0 0,-1 0 0,0 0 0,1 0 0,-1 0 0,0 0 0,1 0 0,-1 0 0,0 0 0,1 0 0,-1 0 0,0 0 0,1 0 0,-1 0 0,0 0 0,1 0 0,-1-1 0,61-10 0,161-67 0,46-14 0,266-45 0,-170 48 0,-322 77 0,-26 6 0,0 1 0,0 1 0,1 1 0,0 0 0,-1 1 0,19 0 0,-35 2 0,0 1 0,0-1 0,0 1 0,0-1 0,0 1 0,0-1 0,0 1 0,0-1 0,-1 0 0,1 1 0,0-1 0,0 1 0,0-1 0,0 1 0,-1-1 0,1 0 0,0 1 0,0-1 0,-1 1 0,1-1 0,0 0 0,-1 1 0,1-1 0,0 0 0,-1 0 0,1 1 0,0-1 0,-1 0 0,1 0 0,-1 1 0,1-1 0,-1 0 0,1 0 0,0 0 0,-1 0 0,1 0 0,-1 0 0,-22 15 0,-73 31 0,-118 39 0,-109 19 0,197-65 0,-488 118 0,444-118 0,148-34 0,-95 26 0,103-26 0,0 0 0,0 1 0,0 1 0,1 0 0,-23 16 0,35-22 0,1-1 0,-1 1 0,0-1 0,0 0 0,1 1 0,-1-1 0,1 1 0,-1 0 0,0-1 0,1 1 0,-1-1 0,1 1 0,0 0 0,-1-1 0,1 1 0,-1 0 0,1 0 0,0-1 0,-1 1 0,1 0 0,0 0 0,0-1 0,0 1 0,0 0 0,0 0 0,0 1 0,0-2 0,1 1 0,0 0 0,-1 0 0,1-1 0,0 1 0,0-1 0,-1 1 0,1-1 0,0 1 0,0-1 0,0 1 0,0-1 0,0 0 0,-1 0 0,1 1 0,0-1 0,0 0 0,1 0 0,49 1 0,28-12 0,0-3 0,78-26 0,-78 19 0,244-64 0,258-64 0,-522 136 0,-14 4 0,-2-2 0,71-27 0,-348 119 0,62-26 0,-474 153 0,638-205 0,-252 80 0,211-65 0,1 3 0,0 2 0,-50 32 0,87-45 0,11-4 0,25-4 0,39-11 0,524-141 0,427-107 0,-997 252 0,-2 1 0,-1 0 0,0-1 0,-1-1 0,1 0 0,20-13 0,-33 15 0,-11 3 0,-12 3 0,-39 15 0,-99 42 0,13-4 0,-846 207 0,715-197 0,-6 15 0,263-74 0,4 1 0</inkml:trace>
  <inkml:trace contextRef="#ctx0" brushRef="#br0" timeOffset="20">1266 1729 24575,'53'-8'0,"584"-150"-208,250-73-136,-871 226 351,24-7 21,-2-2 1,62-30-1,-161 41 432,-36 18-460,2 3 0,-97 33 0,-50 22 0,-265 73 0,131-49 0,346-91 0,51-15 0,18-8 0,368-171-345,507-161 0,-847 329 345,-17 7 0,-1-3 0,0-2 0,86-45 0,-117 48 108,-18 15-103,0-1 0,0 1-1,1 0 1,-1 0 0,0 0 0,0 0 0,0-1 0,0 1-1,0 0 1,0 0 0,0 0 0,0 0 0,0-1 0,0 1-1,0 0 1,0 0 0,0 0 0,0-1 0,0 1 0,0 0 0,0 0-1,0 0 1,0 0 0,0-1 0,-1 1 0,1 0 0,0 0-1,0 0 1,0 0 0,0 0 0,0-1 0,0 1 0,-1 0-1,1 0 1,0 0 0,0 0 0,0 0 0,0 0 0,0 0 0,-1-1-1,1 1 1,0 0 0,0 0 0,0 0 0,-1 0 0,1 0-1,0 0 1,0 0 0,-3 0 26,0 0 1,0 0-1,0 0 1,0 0-1,0 1 0,0-1 1,0 1-1,0 0 0,0 0 1,-4 2-1,-45 24-31,1 2 0,-83 64 0,22-15 0,-451 288 0,544-350 0,15-10 0,15-10 0,213-132 0,-159 92 0,1 4 0,116-52 0,-104 61 0,2 5 0,156-32 0,-264 71 0,-172 74 0,172-79 0,41-12 0,48-16 0,48-26 0,104-39 0,-198 79 0,-17 4 0,-26 10 0,-104 64 0,93-48 0,-73 32 0,-146 28 0,74-27 0,167-51 0,25-9 0,29-12 0,7-8 0,1 1 0,0 2 0,1 2 0,1 3 0,1 1 0,52-7 0,-120 30 0,-1 1 0,2 0 0,-20 15 0,25-17 0,-113 68 0,-4-7 0,-2-5 0,-141 46 0,89-52 0,102-34 0,2 3 0,-141 68 0,195-81 0,16-9 0,0 0 0,0 1 0,1 1 0,-1 0 0,1 0 0,-16 17 0,26-24 0,-1 0 0,1 0 0,0 0 0,0 0 0,-1 1 0,1-1 0,0 0 0,0 0 0,0 0 0,-1 1 0,1-1 0,0 0 0,0 0 0,0 1 0,0-1 0,0 0 0,0 1 0,-1-1 0,1 0 0,0 0 0,0 1 0,0-1 0,0 0 0,0 1 0,0-1 0,0 0 0,0 0 0,0 1 0,0-1 0,0 0 0,1 1 0,-1-1 0,0 0 0,0 0 0,0 1 0,0-1 0,0 0 0,0 0 0,1 1 0,-1-1 0,0 0 0,0 0 0,0 1 0,1-1 0,-1 0 0,1 0 0,18 3 0,25-10 0,11-11 0,105-49 0,-24 9 0,600-150 0,-582 171 0,47-11 0,-242 63 0,0 2 0,1 2 0,1 1 0,-53 37 0,-89 46 0,23-39 0,-312 78 0,67-24 0,1017-361 0,71-45 0,-300 163 0,-345 108 0,-36 11 0,-26 7 0,-64 21 0,-155 59 0,170-55 0,-558 168 0,103-19 0,457-148 0,-31 4 0,67-22 0,1 1 0,-56 27 0,389-158 0,-283 115 0,963-294 0,-443 162 0,-505 130 0,-108 48 0,-162 48 0,-39 17 0,-255 159 0,529-264 0,-62 35 0,1 2 0,-71 56 0,134-93 0,-1 0 0,0 1 0,1-1 0,-1 0 0,1 1 0,-1-1 0,0 1 0,1-1 0,-1 1 0,1 0 0,-1-1 0,1 1 0,-1-1 0,1 1 0,0 0 0,-1-1 0,1 1 0,0 0 0,0 0 0,-1-1 0,1 1 0,0 0 0,0 0 0,0-1 0,0 2 0,16 2 0,39-12 0,-48 7 0,511-129 0,-194 42 0,-105 29 0,133-24 0</inkml:trace>
  <inkml:trace contextRef="#ctx0" brushRef="#br0" timeOffset="21">3331 1712 24575,'-83'39'0,"-39"20"0,-15-6 0,-208 52 0,110-38 0,-362 109 0,557-164 0,0 2 0,0 1 0,2 2 0,0 2 0,1 2 0,1 1 0,-34 28 0,60-38 0,24-14 0,32-14 0,-43 15 0,1061-332 0,-840 279 0,187-55 0</inkml:trace>
  <inkml:trace contextRef="#ctx0" brushRef="#br0" timeOffset="22">3225 1872 24575,'-101'39'0,"-112"44"0,-499 101-277,-13 4-9,709-183 299,0 0 63,0 0 0,1 1 0,0 1 0,0 0 0,-17 12 0,27-12 18,10-6-70,15-5-48,43-24 24,-3-1 0,0-4 0,87-63 0,-76 48 0,131-67 0,213-34 0,-117 49 0,-232 74 0,-1-3 0,85-51 0,-146 77 0,0 0 0,1-1 0,-1 1 0,-1-1 0,1 0 0,5-7 0,-8 11 0,-1-1 0,0 1 0,0 0 0,0 0 0,1 0 0,-1-1 0,0 1 0,0 0 0,0 0 0,0 0 0,0-1 0,0 1 0,1 0 0,-1 0 0,0-1 0,0 1 0,0 0 0,0 0 0,0-1 0,0 1 0,0 0 0,0 0 0,0-1 0,0 1 0,0 0 0,0 0 0,0-1 0,0 1 0,0 0 0,0 0 0,-1-1 0,1 1 0,0 0 0,0 0 0,0 0 0,0-1 0,0 1 0,0 0 0,-1 0 0,1 0 0,0-1 0,-1 1 0,-22 6 0,-39 26 0,1 2 0,-104 80 0,53-35 0,-19 3 0,-4-6 0,-3-6 0,-202 72 0,297-125 0,-243 98 0,228-88 0,1 2 0,-47 37 0</inkml:trace>
  <inkml:trace contextRef="#ctx0" brushRef="#br0" timeOffset="23">1284 2605 24575,'18'-2'0,"61"-10"0,0-4 0,112-38 0,-131 37 0,799-201 0,-828 211 0,-48 11 0,-49 12 0,2 10 0,-82 47 0,65-31 0,-279 140 0,103-42 0,255-139 0,1 0 0,-1 0 0,1 0 0,-1 0 0,1 0 0,-1 0 0,1 0 0,0 0 0,0 1 0,-1-1 0,1 0 0,0 1 0,0-1 0,0 1 0,0 1 0,1-2 0,0-1 0,0 1 0,0-1 0,0 1 0,0 0 0,0-1 0,0 1 0,1-1 0,-1 1 0,0-1 0,0 1 0,1-1 0,-1 1 0,0-1 0,1 0 0,-1 1 0,0-1 0,1 1 0,-1-1 0,0 0 0,1 1 0,-1-1 0,1 0 0,-1 0 0,1 1 0,-1-1 0,1 0 0,-1 0 0,1 1 0,0-1 0,5 1 0,0 1 0,0-1 0,0 0 0,0 0 0,0-1 0,0 0 0,7-1 0,57-9 0,-2-4 0,132-44 0,-92 24 0,399-101 0,49-14 0,-548 147 0,24-8 0,-31 10 0,0 0 0,0-1 0,0 1 0,0 0 0,0-1 0,0 1 0,0-1 0,0 1 0,0-1 0,0 1 0,0-1 0,0 0 0,-1 1 0,1-1 0,0 0 0,0 0 0,-1 1 0,1-1 0,-1 0 0,2-1 0,-3 1 0,1 0 0,-1 1 0,0-1 0,1 1 0,-1 0 0,1-1 0,-1 1 0,0-1 0,1 1 0,-1 0 0,0 0 0,0-1 0,1 1 0,-1 0 0,0 0 0,0 0 0,1 0 0,-1 0 0,0 0 0,0 0 0,1 0 0,-1 0 0,0 0 0,0 0 0,0 1 0,-26 2 0,25-3 0,-97 19 0,-98 33 0,61-15 0,-1044 274 0,948-251 0,231-59 0,0-1 0,1 0 0,-1 1 0,0-1 0,0 0 0,0 0 0,0 0 0,0 1 0,0-1 0,1 0 0,-1 0 0,0 0 0,0 0 0,0-1 0,0 1 0,0 0 0,0 0 0,1 0 0,-1-1 0,-2 0 0,11-11 0,29-16 0,-36 27 0,104-70 0,4 5 0,2 4 0,2 5 0,169-59 0,373-62 0,-513 144 0,-36 12 0,-230 53 0,2 6 0,-134 61 0,-11 2 0,-264 51 0,460-133 0,2 3 0,0 3 0,-77 38 0,266-95 0,192-78-181,534-167-640,-492 192 821,-50 10 0</inkml:trace>
  <inkml:trace contextRef="#ctx0" brushRef="#br0" timeOffset="24">3243 2106 24575,'-184'68'0,"54"-17"0,-292 96 0,-100 37 0,518-182 0,-10 2 0,1 1 0,0 0 0,1 1 0,-1 1 0,1 0 0,-14 11 0,20-9 0,17-11 0,19-11 0,222-105 0,5 12 0,299-83 0,-521 180 0,6-1 0,0-2 0,-1-2 0,-1-1 0,30-18 0</inkml:trace>
  <inkml:trace contextRef="#ctx0" brushRef="#br0" timeOffset="25">3243 2056 24575,'-3'0'0,"-14"4"0,-638 196 0,296-87 0,38-29 0,-1 1 0,382-108 0,113-60 0,-62 28 0,-94 46 0,741-328 0,-554 268 0,-114 40 0,123-55 0,-208 82 0,-1-1 0,1 1 0,-1-1 0,1 0 0,-1 0 0,2-2 0</inkml:trace>
  <inkml:trace contextRef="#ctx0" brushRef="#br0" timeOffset="26">3225 1821 24575,'-24'3'0,"-12"8"0,0 2 0,2 2 0,-59 32 0,-2 1 0,-400 151 0,53-23 0,274-103 0,282-138 0,3 4 0,2 6 0,207-66 0,231-32 0,-367 104 0</inkml:trace>
  <inkml:trace contextRef="#ctx0" brushRef="#br0" timeOffset="27">3225 1916 24575,'-83'34'0,"-355"181"0,256-124 0,-65 35 0,224-111 0,33-14 0,42-20 0,382-234 0,-173 93 0,-130 82 0,-277 165 0,-229 139 0,154-106 0,62-37 0,135-65 0,21-11 0,18-9 0,6-6 0,-1-2 0,0 0 0,34-23 0,15-8 0,4 7 0,2 2 0,95-25 0,162-25 0,-289 74 0,57-4 0,-111 16 0,1 1 0,-1 0 0,1 0 0,0 1 0,-14 12 0,-3 0 0,-104 57 0,-2-5 0,-192 71 0,303-133 0,-39 16 0,57-22 0,0 0 0,0 0 0,0 0 0,0 1 0,0 0 0,1 0 0,-1 0 0,1 0 0,0 0 0,-4 5 0,7-8 0,0 1 0,0-1 0,0 0 0,0 0 0,0 1 0,0-1 0,0 0 0,0 0 0,0 1 0,0-1 0,1 0 0,-1 0 0,0 1 0,0-1 0,0 0 0,0 0 0,1 0 0,-1 0 0,0 1 0,0-1 0,0 0 0,1 0 0,-1 0 0,0 0 0,0 0 0,1 0 0,-1 1 0,0-1 0,0 0 0,1 0 0,-1 0 0,0 0 0,0 0 0,1 0 0,-1 0 0,0 0 0,0 0 0,1 0 0,-1 0 0,0 0 0,0 0 0,1-1 0,-1 1 0,0 0 0,0 0 0,1 0 0,-1 0 0,0 0 0,0 0 0,0-1 0,1 1 0,-1 0 0,18-4 0,192-81 0,-28 11 0,136-26 0,-316 100 0,-12 4 0,-75 36 0,76-34 0,-26 17 0,-1-1 0,-1-2 0,-1-1 0,0-2 0,-51 14 0,37-20 0,35-8 0,-1 1 0,-31 10 0,163-69 0,41-18 0,-132 63 0,0 2 0,0 1 0,1 1 0,45-5 0,-69 11 0,0 0 0,0-1 0,0 1 0,0 0 0,0 0 0,0 0 0,0 0 0,0 0 0,1 0 0,-1 0 0,0 0 0,0 0 0,0 0 0,0 0 0,0 0 0,0 0 0,0 0 0,1 0 0,-1 0 0,0 0 0,0 1 0,0-1 0,0 0 0,0 0 0,0 0 0,0 0 0,0 0 0,0 0 0,0 0 0,1 0 0,-1 0 0,0 0 0,0 0 0,0 0 0,0 1 0,0-1 0,0 0 0,0 0 0,0 0 0,0 0 0,0 0 0,0 0 0,0 0 0,0 0 0,0 1 0,0-1 0,0 0 0,0 0 0,0 0 0,0 0 0,0 0 0,0 0 0,0 0 0,0 0 0,0 1 0,0-1 0,0 0 0,0 0 0,0 0 0,0 0 0,0 0 0,0 0 0,0 0 0,0 0 0,-1 0 0,1 1 0,-9 9 0,-13 9 0,-499 296 0,295-221 0,163-72 0,2 2 0,0 4 0,-90 55 0,134-66 0,17-17 0,0 1 0,0-1 0,0 0 0,0 1 0,0-1 0,0 0 0,0 1 0,1-1 0,-1 0 0,0 1 0,0-1 0,0 0 0,0 1 0,1-1 0,-1 0 0,0 0 0,0 1 0,1-1 0,-1 0 0,0 0 0,0 1 0,1-1 0,-1 0 0,0 0 0,0 0 0,1 0 0,-1 1 0,0-1 0,1 0 0,-1 0 0,0 0 0,1 0 0,-1 0 0,0 0 0,1 0 0,-1 0 0,6 1 0,-1-1 0,1 0 0,-1 0 0,1-1 0,-1 1 0,9-3 0,208-60 0,-55 14 0,60-13 0,417-101 0,-818 253 0,-10-15 0,-202 52 0,323-107 0,-353 84 0,95-27 0,265-58 0,224-78 0,1025-283 0,-1168 336 0,-13 4 0,0-1 0,0 0 0,-1 0 0,17-9 0,-28 12 0,0 0 0,0 0 0,0 1 0,0-1 0,0 0 0,0 0 0,0 0 0,-1 0 0,1 0 0,0 0 0,0 0 0,0-1 0,0 1 0,0 0 0,0 0 0,0 0 0,0 0 0,0 0 0,0 0 0,-1 0 0,1 0 0,0 0 0,0 0 0,0 0 0,0 0 0,0 0 0,0 0 0,0 0 0,0 0 0,0 0 0,0 0 0,0-1 0,0 1 0,0 0 0,0 0 0,0 0 0,0 0 0,0 0 0,0 0 0,0 0 0,0 0 0,0 0 0,0 0 0,0-1 0,0 1 0,0 0 0,0 0 0,0 0 0,-19 1 0,-23 6 0,-58 24 0,-120 55 0,-71 23 0,-462 81 0,728-182 0,20-6 0,1 0 0,0-1 0,0 0 0,-1 0 0,1 0 0,-1 0 0,-6 0 0,51-32 0,26-6 0,1 3 0,131-48 0,153-25 0,-276 86 0,284-70 0,-61 17 0,-264 66 0,-14 3 0,-1 0 0,1-1 0,36-17 0,-105 22 0,-49 19 0,-107 33 0,39-7 0,-626 180 0,775-219 0,4-2 0,1 1 0,-1 1 0,1 0 0,-1 0 0,-17 12 0,69-25 0,693-203 0,-400 123 0,78-19 0,-437 105 0,1 1 0,-35 3 0,-19 11 0,1 3 0,-134 47 0,20-4 0,48-22 0,-427 118 0,515-140 0,36-11 0,0 2 0,0 0 0,1 1 0,-31 16 0,145-69 0,27-9 0,3 5 0,239-62 0,-239 78 0,-191 40 0,-761 220 0,804-219 0,-201 56 0,324-102 0,165-39 0,-138 43 0,474-122 0,-577 150 0,-27 7 0,-38 16 0,-286 144 0,-40 22 0,359-178 0,7-3 0,-1 1 0,0-1 0,0 0 0,1 1 0,-1-1 0,1 1 0,0 0 0,-1 0 0,1 0 0,0 0 0,0 0 0,-2 3 0,44-10 0,430-127 0,-233 64 0,-81 21 0,-200 61 0,-84 39 0,9-2 0,-302 68 0,189-59 0,160-42 0,-53 17 0,108-26 0,24-7 0,32-6 0,514-133-343,-198 42-21,-16 18 207,239-68 168</inkml:trace>
  <inkml:trace contextRef="#ctx0" brushRef="#br0" timeOffset="28">3331 2684 23924,'-679'193'651,"3"-20"-651,671-172 0,-21 6 0,20-8 0,14-7 0,37-19 0,2 1 0,1 2 0,1 3 0,56-18 0,213-46 0,-163 47 0,108-30 0,-353 76 0,-215 73 0,117-27 0,-922 248 0</inkml:trace>
  <inkml:trace contextRef="#ctx0" brushRef="#br0" timeOffset="29">1284 3171 24575,'40'-8'0,"1018"-260"-1352,-736 195 1248,300-76-180,-617 147 281</inkml:trace>
  <inkml:trace contextRef="#ctx0" brushRef="#br0" timeOffset="30">3331 2657 23208,'-84'12'322,"-39"11"153,-158 51-1,130-32-378,-368 116-96,503-150 0,21-2 0,30-5 0,124-26 0,236-71 0,-332 79 0,454-114 0</inkml:trace>
  <inkml:trace contextRef="#ctx0" brushRef="#br0" timeOffset="31">3331 2709 24575,'-370'90'0,"-672"190"0,1007-269 0,17-6 0,1 0 0,0 1 0,0 0 0,1 2 0,0 0 0,0 0 0,1 2 0,-26 19 0,41-29 0,-1 1 0,0-1 0,1 0 0,-1 1 0,0-1 0,1 1 0,-1-1 0,1 1 0,-1-1 0,1 1 0,-1-1 0,1 1 0,-1 0 0,1-1 0,0 1 0,-1 0 0,1-1 0,0 1 0,-1 0 0,1-1 0,0 1 0,0 0 0,0 0 0,0-1 0,0 1 0,0 0 0,0 0 0,0-1 0,0 1 0,0 0 0,0-1 0,0 1 0,0 0 0,1 0 0,-1-1 0,0 1 0,0 0 0,1-1 0,-1 1 0,1 0 0,-1-1 0,0 1 0,1-1 0,-1 1 0,1-1 0,0 1 0,-1-1 0,1 1 0,-1-1 0,1 1 0,0-1 0,-1 0 0,1 1 0,0-1 0,-1 0 0,1 0 0,0 1 0,1-1 0,4 1 0,0 0 0,1 0 0,-1 0 0,0-1 0,12 0 0,49-9 0,0-3 0,70-23 0,-35 9 0,62-13 0,865-241 0</inkml:trace>
  <inkml:trace contextRef="#ctx0" brushRef="#br0" timeOffset="32">3331 2786 24575,'-399'107'0,"1"4"0,-120 22 0,510-130 0,10-1 0,20-3 0,39-6 0,486-127 0,12-3 0,-553 135 0,-24 3 0,-34 7 0,-830 225-565,361-94 308,272-80 381,50-5 114</inkml:trace>
  <inkml:trace contextRef="#ctx0" brushRef="#br0" timeOffset="33">1284 3390 24448,'487'-104'-262,"-10"-10"51,-451 109 211,473-74 0,-490 79 26,-9 3 42,-18 6 138,-31 9 94,-515 134-300,499-136 0,-116 36 0,258-64 0,463-132 0,-216 54 0,-167 53 0,105-32 0,-477 127 0,-551 137 0,386-105 0,-107 43 0,456-122 0,37-9 0,53-12 0,305-88 7,109-27-138,-351 96 10,560-107-380,-597 127 874,-63 8-116,-59 8-141,-558 132-116,316-66 0,-532 136 0,748-190 0,57-11 0,16-3 0,21-2 0,19-5 0,0-3 0,0-2 0,0-2 0,81-26 0,-8 3 0,806-192 0,-916 221 0,48-12 0,-56 14 0,-8 1 0,-35 7 0,-698 172 0,284-66 0,54-12 0</inkml:trace>
  <inkml:trace contextRef="#ctx0" brushRef="#br0" timeOffset="34">1284 3642 24575,'169'-42'0,"-69"15"0,1406-317-827,-1430 331 1654,-129 37-827,-71 44 0,76-39 0,-96 40 0,36-33 0,-122 22 0,14-4 0,38 4 0,927-266 0,-458 138 0,-52 10 0</inkml:trace>
  <inkml:trace contextRef="#ctx0" brushRef="#br0" timeOffset="35">3313 3275 24574,'-587'157'1,"276"-76"-1,-119 37 0,794-213 0,-64 20 0,-132 35 0,60-19 0,-424 125 0,-570 134 0,-33 13 0</inkml:trace>
  <inkml:trace contextRef="#ctx0" brushRef="#br0" timeOffset="36">1284 3915 24575,'21'-5'0,"176"-43"0,687-196-1059,-408 127 1312,-220 60 58,-284 62 228,-31 10-583,-58 29 44,-235 52 0,161-49 0,-584 150 0,621-165 0,242-82 0,37 3 0,2 5 0,182-35 0,-167 44 0,-72 16 0,712-188 0,-804 203 0,-22 4 0,-116 27 0,-247 80 0,29-5 0,201-66 0,-356 92 0,517-122 0,30-7 0,31-3 0,86-18-2,-1-5-1,148-50 0,-106 27-105,516-96-516,-234 51 656</inkml:trace>
  <inkml:trace contextRef="#ctx0" brushRef="#br0" timeOffset="37">3260 3420 24575,'-339'94'0,"-425"106"0,726-192 0,-32 5 0,1 4 0,0 3 0,-87 37 0,151-55 0,1 1 0,0-1 0,-1 1 0,1-1 0,0 1 0,0 0 0,1 1 0,-1-1 0,-4 6 0,8-9 0,0 1 0,-1-1 0,1 0 0,0 1 0,0-1 0,0 1 0,-1-1 0,1 1 0,0-1 0,0 0 0,0 1 0,0-1 0,0 1 0,0-1 0,0 1 0,0-1 0,0 1 0,0-1 0,0 0 0,0 1 0,0-1 0,0 1 0,1-1 0,-1 1 0,0-1 0,0 0 0,0 1 0,1-1 0,-1 1 0,0-1 0,0 0 0,1 1 0,-1-1 0,1 1 0,1 0 0,1 0 0,-1 0 0,0 0 0,1 0 0,-1-1 0,1 1 0,-1-1 0,1 1 0,-1-1 0,6 0 0,17-1 0,0-1 0,0-1 0,0-2 0,-1 0 0,31-12 0,23-4 0,965-231 0,-907 222 0,-136 31 0,0-1 0,0 0 0,0 0 0,0 0 0,0 0 0,0 0 0,0 0 0,1 0 0,-1 0 0,0 0 0,0 0 0,0 0 0,0 1 0,0-1 0,0 0 0,0 0 0,0 0 0,0 0 0,0 0 0,0 0 0,0 0 0,0 0 0,0 0 0,0 0 0,0 0 0,0 0 0,1 0 0,-1 0 0,0 0 0,0 0 0,0 0 0,0 0 0,0 0 0,0 0 0,0 0 0,0 0 0,0 0 0,0 0 0,1 0 0,-16 8 0,-24 7 0,-417 109 0,148-44 0,39-15 0,131-35 0,-157 57 0,246-66 0,49-21 0,0 0 0,0 0 0,0 0 0,1 0 0,-1 0 0,0 0 0,0 0 0,0 0 0,0 0 0,0 0 0,0 0 0,0 0 0,0 0 0,0 0 0,0 0 0,0 0 0,1 0 0,-1 1 0,0-1 0,0 0 0,0 0 0,0 0 0,0 0 0,0 0 0,0 0 0,0 0 0,0 0 0,0 0 0,0 0 0,0 0 0,0 0 0,0 0 0,0 1 0,0-1 0,0 0 0,0 0 0,0 0 0,0 0 0,0 0 0,0 0 0,0 0 0,0 0 0,0 0 0,0 1 0,0-1 0,0 0 0,0 0 0,0 0 0,0 0 0,0 0 0,0 0 0,0 0 0,0 0 0,0 0 0,0 0 0,0 0 0,0 0 0,0 1 0,0-1 0,0 0 0,-1 0 0,1 0 0,0 0 0,0 0 0,0 0 0,0 0 0,0 0 0,0 0 0,12 0 0,17-3 0,757-177 0,-234 50 0,-327 78 0,-435 98 0,-291 83 0,8-3 0,155-31 0,317-90 0,17-5 0,0 0 0,0 1 0,1-1 0,-1 1 0,1 0 0,-1 1 0,0-1 0,1 0 0,0 1 0,-1 0 0,1 0 0,-4 3 0,7-5 0,0 0 0,0 0 0,-1 0 0,1 0 0,0 0 0,0 1 0,0-1 0,-1 0 0,1 0 0,0 0 0,0 1 0,0-1 0,0 0 0,0 0 0,0 1 0,0-1 0,-1 0 0,1 0 0,0 0 0,0 1 0,0-1 0,0 0 0,0 0 0,0 1 0,0-1 0,0 0 0,0 0 0,0 1 0,1-1 0,-1 0 0,0 0 0,0 1 0,0-1 0,0 0 0,0 0 0,0 1 0,0-1 0,1 0 0,-1 0 0,0 0 0,0 1 0,0-1 0,0 0 0,1 0 0,-1 0 0,16 4 0,19-7 0,329-82 0,-81 18 0,-151 36 0,-13 3 0,147-16 0,-246 44 0,-39 5 0,-2 1 0,-574 157 0,2-2 0,504-139 0,59-15 0,0 1 0,-33 13 0,237-84 0,209-46 0,431-83 0,-643 161 0,-243 36 0,-140 30 0,-72 37 0,140-33 0,-348 95 0,454-125 0,28-7 0,-1 0 0,1 1 0,0 0 0,-14 7 0,78-23 0,442-120-69,-307 89-555,696-153 536</inkml:trace>
  <inkml:trace contextRef="#ctx0" brushRef="#br0" timeOffset="38">3260 3717 24499,'-621'162'-467,"-72"19"240,350-91 329,320-82 315,29-4-216,41-9-151,361-93-19,-98 21-540,185-19 404,-81 15 111</inkml:trace>
  <inkml:trace contextRef="#ctx0" brushRef="#br0" timeOffset="39">3260 3786 24575,'-97'17'0,"-255"71"0,95-18 0,-171 43 0,-30 7 0,445-117 0,8-2 0,0-1 0,0 1 0,0 0 0,1 0 0,-1 1 0,0 0 0,1 0 0,-1 0 0,1 0 0,0 0 0,0 1 0,-4 3 0,8-6 0,0 1 0,0-1 0,0 0 0,0 1 0,0-1 0,0 0 0,0 0 0,0 1 0,0-1 0,0 0 0,0 1 0,0-1 0,0 0 0,0 1 0,0-1 0,0 0 0,1 0 0,-1 1 0,0-1 0,0 0 0,0 0 0,0 1 0,1-1 0,-1 0 0,0 0 0,0 0 0,1 0 0,-1 1 0,0-1 0,0 0 0,1 0 0,-1 0 0,0 0 0,0 0 0,1 0 0,-1 1 0,0-1 0,1 0 0,-1 0 0,0 0 0,1 0 0,-1 0 0,1 0 0,15 2 0,9-2 0,-1-2 0,0 0 0,0-2 0,0-1 0,40-13 0,-20 6 0,45-11 0,389-98 0,4 31 0,-465 88 0,-19 1 0,-28 4 0,-766 181-607,413-84 405,252-69 202,-154 46 0</inkml:trace>
  <inkml:trace contextRef="#ctx0" brushRef="#br0" timeOffset="40">1284 4396 24567,'133'-25'-2,"192"-60"-653,-138 33 278,-37 13 377,874-199 0,-815 211 0,-337 56 782,28-4-522,-1093 250-1229,1054-245 918,-142 38-16,257-57 211,24-11-137,0 0 0,0 0-1,0 0 1,0 1 0,0-1 0,0 0 0,0 0-1,0 0 1,0 1 0,0-1 0,1 0 0,-1 0 0,0 0-1,0 1 1,0-1 0,0 0 0,0 0 0,0 0-1,1 0 1,-1 1 0,0-1 0,0 0 0,0 0-1,0 0 1,1 0 0,-1 0 0,0 0 0,0 1-1,0-1 1,1 0 0,-1 0 0,0 0 0,0 0-1,1 0 1,-1 0 0,0 0 0,0 0 0,0 0-1,1 0 1,-1 0 0,0 0 0,0 0 0,1 0-1,-1 0 1,0-1 0,1 1 0,49-2 493,606-151-741,-415 88-343,423-90 505,-626 143 79,-27 4 79,-22 5 117,-26 3 316,-66 16-397,-178 54 0,169-40-105,-369 92-224,-177 48-130,647-168 337,8-1 14,-1-1 0,1 1 0,-1-1 0,1 1 1,0 0-1,0 1 0,-1-1 0,1 0 0,0 1 1,0 0-1,0 0 0,0 0 0,-4 3 0,8-4 18,0 0 0,0 0 0,0-1 0,0 1 0,1 0 0,-1-1 0,0 1 0,0-1 0,0 1 0,1-1-1,-1 1 1,0-1 0,0 0 0,1 0 0,-1 0 0,0 0 0,0 0 0,1 0 0,1 0 0,30 1-59,89-8 34,151-29 0,-88 9 0,922-29 0,-1069 57 0,-38-1 0,-21 1 0,-31 1 0,0 2 0,-88 20 0,-104 39 0,114-27 0,-115 24 0,-161 46 0,350-91 0,32-9 0,-1 0 0,-44 20 0,83-22 0,13-5 0,271-69 0,-122 25 0,394-75-374,-386 90 187,203-6 2</inkml:trace>
  <inkml:trace contextRef="#ctx0" brushRef="#br0" timeOffset="41">3348 4386 24472,'-759'159'109,"92"-8"-115,486-113 6,192-50 0,14-6 0,37-15 3,2 3 0,100-33 0,145-27-72,-217 65-31,29-8-24,621-154-474</inkml:trace>
  <inkml:trace contextRef="#ctx0" brushRef="#br0" timeOffset="42">3331 4220 24551,'-16'3'3,"-299"73"15,207-47-15,-1089 274-865,1107-280 864,-214 65 281</inkml:trace>
  <inkml:trace contextRef="#ctx0" brushRef="#br0" timeOffset="43">1301 4801 24575,'48'-12'0,"59"-18"0,1309-328-859,-1406 356 1550,-36 9-499,-50 16-216,-744 202-435,161-111 228</inkml:trace>
  <inkml:trace contextRef="#ctx0" brushRef="#br0" timeOffset="44">1301 4767 24575,'102'-25'0,"132"-38"0,-68 21-42,304-69-330,-366 93 285,1 3 0,161 0 0,-233 18 158,-32-1 5,-8 1 17,-55 11 275,37-9-301,-175 42-67,-824 220 0,959-243 0,58-17 0,14-5 0,18-4 0,159-39 0,162-33 0,-238 56 0,135-5 0,4 23 0,-321 22 0,-1026 260 0,1089-279 0,4-2 0,1 1 0,-1-1 0,0 2 0,4-2 0</inkml:trace>
  <inkml:trace contextRef="#ctx0" brushRef="#br0" timeOffset="45">1337 5048 24575,'32'-2'0,"5"-2"0,0-1 0,0-2 0,69-23 0,-29 8 0,606-127-356,7 35-117,-510 85 441,-175 29 38,49-8 436,-47 7-171,-34 7-141,-584 148-118,263-61-12,25-3 0,-44 11 0,274-80 0,335-84 0,-72 23 0,733-176-762,-532 132 818,-204 55 308</inkml:trace>
  <inkml:trace contextRef="#ctx0" brushRef="#br0" timeOffset="46">3366 4706 24523,'-157'31'48,"55"-9"-44,-508 129-4,99-20 0,276-94 0,309-42 0,297-84 0,-90 20 0,462-127 0,-709 187 0,15-5 0,-46 12 0,-7 2 0,-30 4 0,-218 55 0,117-24 0,-331 91 0,-58 13 0,462-126 0,-76 21 0,111-21 0,21-6 0,19-4 0,14-6 0,1-1 0,-1 0 0,0-2 0,50-18 0,15-4 0,-66 22 0,209-47 0,-180 43 0,0 3 0,71 0 0,-228 33 0,-292 82 0,75-19 0,282-73 0,37-16 0,0 0 0,0 0 0,0 0 0,0 0 0,-1 0 0,1 0 0,0 1 0,0-1 0,0 0 0,0 0 0,0 0 0,-1 0 0,1 0 0,0 0 0,0 0 0,0 0 0,0 1 0,0-1 0,0 0 0,-1 0 0,1 0 0,0 0 0,0 0 0,0 1 0,0-1 0,0 0 0,0 0 0,0 0 0,0 0 0,0 1 0,0-1 0,0 0 0,0 0 0,0 0 0,0 0 0,0 1 0,0-1 0,0 0 0,0 0 0,0 0 0,0 0 0,0 1 0,0-1 0,0 0 0,0 0 0,0 0 0,1 0 0,-1 0 0,0 1 0,0-1 0,0 0 0,22 0 0,59-14 0,120-37 0,-86 20 0,597-139-323,-494 128 161,207-8 25</inkml:trace>
  <inkml:trace contextRef="#ctx0" brushRef="#br0" timeOffset="47">3366 4877 24535,'-218'53'31,"128"-29"-22,-45 12-9,-510 125 0,245-54 0,316-83 0,76-18 0,20-5 0,21-5 0,683-160 0,-561 132 0,1 7 0,1 6 0,159 3 0,-366 21 0,0 1 0,1 3 0,0 2 0,-53 19 0,60-18 0,-440 110 0,125-35 0,238-58 0,33-9 0,1 4 0,-93 39 0,177-63 0,-1 1 0,1-1 0,0 1 0,0-1 0,0 1 0,-1-1 0,1 1 0,0 0 0,0-1 0,0 1 0,0 0 0,0 0 0,0 0 0,1 0 0,-1 0 0,0 0 0,-1 1 0,2-1 0,1-1 0,-1 1 0,0-1 0,1 1 0,-1-1 0,0 1 0,1-1 0,-1 0 0,1 1 0,-1-1 0,1 1 0,-1-1 0,1 0 0,-1 0 0,1 1 0,-1-1 0,1 0 0,-1 0 0,1 0 0,-1 0 0,1 1 0,-1-1 0,1 0 0,0 0 0,0 0 0,50 1 0,73-23 0,136-43 0,-110 25 0,615-117 0,-703 146 0,-102 7 0,-35 14 0,0 4 0,-128 40 0,71-16 0,-902 223 0,1009-252 0,32-5 0,47-6 0,47-15 0,113-35 0,-59 13 0,75-15-39,383-84-283,-124 54 144</inkml:trace>
  <inkml:trace contextRef="#ctx0" brushRef="#br0" timeOffset="48">3366 5178 24031,'-320'61'103,"-140"60"172,-37 10-109,455-121-166,-65 14 0,1 4 0,-104 44 0,187-60 0,43-15 0,46-15 0,347-97-454,661-94 0,-931 192 454,-272 37 350,-233 68 1,137-28-144,-1-7-207,-597 172 0,803-218 0,9-4 0,0 1 0,0 0 0,1 1 0,-17 10 0,27-15 0,1 0 0,-1 0 0,0 0 0,0 0 0,1 0 0,-1 1 0,0-1 0,0 0 0,0 0 0,1 0 0,-1 0 0,0 0 0,0 0 0,0 1 0,1-1 0,-1 0 0,0 0 0,0 0 0,0 1 0,0-1 0,0 0 0,0 0 0,1 0 0,-1 1 0,0-1 0,0 0 0,0 0 0,0 1 0,0-1 0,0 0 0,0 0 0,0 0 0,0 1 0,0-1 0,0 0 0,0 0 0,0 1 0,0-1 0,0 0 0,0 0 0,0 1 0,-1-1 0,1 0 0,0 0 0,0 0 0,0 1 0,0-1 0,0 0 0,0 0 0,-1 0 0,1 0 0,0 1 0,0-1 0,0 0 0,-1 0 0,1 0 0,0 0 0,0 0 0,0 1 0,-1-1 0,1 0 0,0 0 0,22 0 0,49-13 0,-1-2 0,85-31 0,13-3 0,311-52 0,-344 81 0,214-3 0,-325 24 0,-26 1 0,-40 5 0,17-3 0,-390 97 0,247-56 0,-446 120 0,608-164 0,-33 11 0,39-12 0,-1 0 0,0 0 0,0 0 0,0 1 0,0-1 0,0 0 0,0 1 0,1-1 0,-1 0 0,0 1 0,0-1 0,1 1 0,-1 0 0,0-1 0,1 1 0,-1-1 0,0 1 0,1 0 0,-1 0 0,1-1 0,-1 1 0,1 0 0,-1 0 0,1 0 0,0 0 0,-1-1 0,1 1 0,0 0 0,0 0 0,0 0 0,0 1 0,0-1 0,1 0 0,0 0 0,0 0 0,0 0 0,0 0 0,0 0 0,0-1 0,0 1 0,0-1 0,0 1 0,0 0 0,1-1 0,-1 0 0,0 1 0,0-1 0,1 0 0,-1 0 0,0 1 0,0-1 0,1 0 0,-1 0 0,0 0 0,0-1 0,2 1 0,41-5 0,-34 3 0,128-25 0,203-67 0,-8 1 0,-267 79 0,-1 2 0,2 4 0,76 0 0,-212 12 0,1 3 0,0 3 0,-78 22 0,-251 79 0,216-57 0,-95 17 0,-43 14 0</inkml:trace>
  <inkml:trace contextRef="#ctx0" brushRef="#br0" timeOffset="49">1319 6023 24575,'27'-2'0,"32"-5"0,-1-2 0,1-3 0,80-29 0,-47 15 0,160-41 0,375-52 0,5 61 0,-731 64 0,0 5 0,1 4 0,-154 44 0,77-9 0,-452 116 0,622-165 0,-18 4 0,1 0 0,-1 2 0,-32 14 0,53-17 0,13-2 0,16-2 0,197-50 0,-111 22 0,-97 24 0,373-78 0,-265 61 0,145-6 0,-251 27 0,64-4 0,93 8 0,-211-3 0,-1 1 0,0 2 0,1 2 0,-45 12 0,50-11 0,-88 19 0,-459 111 0,405-95 0,82-22 0,-145 52 0,217-59 0,31-6 0,37-5 0,26-9 0,-2-2 0,1-4 0,104-33 0,36-7 0,-80 30 0,2 6 0,0 5 0,250 12 0,-556 26 0,-633 149 0,473-96 0,303-73 0,-22 5 0,-1 1 0,-83 35 0,132-46 0,-1-1 0,0 1 0,1 0 0,-1 0 0,0 0 0,1 0 0,-1 0 0,1 0 0,0 0 0,-1 1 0,1-1 0,0 0 0,0 1 0,0-1 0,0 1 0,0 0 0,0-1 0,0 1 0,-1 2 0,2-3 0,1 0 0,-1 0 0,0 0 0,1 0 0,-1 0 0,0 0 0,1 0 0,-1-1 0,1 1 0,-1 0 0,1 0 0,0 0 0,-1-1 0,1 1 0,0 0 0,0-1 0,-1 1 0,1-1 0,0 1 0,0-1 0,0 1 0,0-1 0,-1 0 0,1 1 0,0-1 0,0 0 0,0 0 0,0 1 0,0-1 0,0 0 0,0 0 0,0 0 0,0 0 0,0 0 0,0 0 0,0-1 0,1 1 0,38-2 0,1-2 0,-1-2 0,-1-1 0,1-3 0,38-13 0,-12 4 0,581-136 0,-489 127 0,2 6 0,182 1 0,-327 21 0</inkml:trace>
  <inkml:trace contextRef="#ctx0" brushRef="#br0" timeOffset="50">3337 6106 24575,'-580'69'0,"327"-30"0,-295 60 0,546-99 0,0 1 0,0-1 0,0 0 0,0 1 0,0-1 0,1 1 0,-1 0 0,0 0 0,0-1 0,0 1 0,1 0 0,-1 0 0,-2 3 0,4-3 0,1-1 0,-1 1 0,1 0 0,0-1 0,-1 1 0,1-1 0,0 0 0,-1 1 0,1-1 0,0 1 0,0-1 0,0 0 0,-1 0 0,1 1 0,0-1 0,0 0 0,0 0 0,-1 0 0,1 0 0,0 0 0,1 0 0,66 1 0,143-41 0,-43 6 0,520-40 0,-609 68 0,-270 7 0,-27 0 0,97 7 0,1 5 0,-184 45 0,265-49 0,-30 8 0,69-17 0,0 0 0,0 0 0,0 0 0,-1 0 0,1 0 0,0 0 0,0 0 0,0 0 0,0 0 0,0 0 0,-1 0 0,1 0 0,0 0 0,0 0 0,0 0 0,0 0 0,-1 0 0,1 0 0,0 0 0,0 0 0,0 0 0,0 0 0,-1 0 0,1 0 0,0 1 0,0-1 0,0 0 0,0 0 0,0 0 0,0 0 0,0 0 0,-1 0 0,1 0 0,0 1 0,0-1 0,0 0 0,0 0 0,0 0 0,0 0 0,0 1 0,0-1 0,0 0 0,0 0 0,0 0 0,0 0 0,0 0 0,0 1 0,0-1 0,0 0 0,0 0 0,0 0 0,0 0 0,0 1 0,0-1 0,0 0 0,0 0 0,0 0 0,0 0 0,0 0 0,0 1 0,0-1 0,0 0 0,1 0 0,-1 0 0,0 0 0,0 1 0,17 2 0,26-1 0,79-15 0,236-60 0,-18 2 0,-312 63 0,-42 3 0,-44 1 0,-47 11 0,-129 24 0,214-28 0,0 0 0,1 0 0,0 2 0,0 0 0,-26 11 0,45-16 0,0 0 0,0 0 0,0 0 0,1 0 0,-1 0 0,0 0 0,0 0 0,1 0 0,-1 0 0,0 0 0,0 0 0,0 0 0,1 0 0,-1 1 0,0-1 0,0 0 0,0 0 0,1 0 0,-1 0 0,0 0 0,0 1 0,0-1 0,0 0 0,0 0 0,1 0 0,-1 0 0,0 1 0,0-1 0,0 0 0,0 0 0,0 0 0,0 1 0,0-1 0,0 0 0,0 0 0,0 0 0,0 1 0,0-1 0,0 0 0,0 0 0,0 1 0,0-1 0,0 0 0,0 0 0,0 0 0,0 1 0,0-1 0,0 0 0,0 0 0,0 0 0,0 1 0,0-1 0,0 0 0,-1 0 0,1 0 0,0 1 0,0-1 0,0 0 0,0 0 0,-1 0 0,1 0 0,0 1 0,21 2 0,28-5 0,0-1 0,0-3 0,-1-2 0,49-15 0,-31 8 0,81-9 0,84 19 0,-219 5 0,-668 64 0,546-49 0,108-15 0,-9 1 0,-1 1 0,1 0 0,0 1 0,-14 5 0,25-8 0,0 0 0,0 0 0,0 0 0,0 0 0,0 0 0,0 0 0,1 0 0,-1 0 0,0 0 0,0 1 0,0-1 0,0 0 0,0 0 0,0 0 0,0 0 0,0 0 0,0 0 0,0 0 0,0 0 0,0 0 0,0 1 0,0-1 0,1 0 0,-1 0 0,0 0 0,0 0 0,0 0 0,0 0 0,0 0 0,0 0 0,0 1 0,0-1 0,0 0 0,0 0 0,0 0 0,0 0 0,-1 0 0,1 0 0,0 0 0,0 0 0,0 1 0,0-1 0,0 0 0,0 0 0,0 0 0,0 0 0,0 0 0,0 0 0,0 0 0,0 0 0,0 0 0,0 0 0,-1 0 0,1 1 0,0-1 0,0 0 0,0 0 0,0 0 0,0 0 0,0 0 0,0 0 0,0 0 0,-1 0 0,1 0 0,0 0 0,0 0 0,0 0 0,14 3 0,20 1 0,420-14 0,11 2 0</inkml:trace>
  <inkml:trace contextRef="#ctx0" brushRef="#br0" timeOffset="51">3348 6213 24575,'-35'1'0,"-37"4"0,-1 4 0,-99 24 0,63-12 0,-287 52 0,383-70 0,-4-2 0,1 2 0,0 0 0,0 1 0,0 1 0,-23 10 0,39-15 0,0 0 0,0 0 0,-1 0 0,1 0 0,0 0 0,0 1 0,-1-1 0,1 0 0,0 0 0,0 0 0,-1 0 0,1 0 0,0 0 0,0 1 0,0-1 0,-1 0 0,1 0 0,0 0 0,0 1 0,0-1 0,0 0 0,-1 0 0,1 0 0,0 1 0,0-1 0,0 0 0,0 0 0,0 1 0,0-1 0,0 0 0,0 0 0,0 1 0,0-1 0,0 0 0,0 0 0,0 1 0,0-1 0,0 0 0,0 1 0,0-1 0,0 0 0,12 5 0,21-1 0,17-7 0,0-2 0,84-20 0,-29 5 0,347-33 0,-543 58 0,8-3 0,1 5 0,-94 19 0,-218 74 0,362-84 0,27-6 0,22-3 0,4-7 0,0-1 0,-1 0 0,1-2 0,-1 0 0,22-7 0,5 0 0,114-23 0,86-15 0,-196 41 0,1 3 0,93 2 0,-209 0 0,-107 9 0,132-2 0,0 0 0,1 3 0,0 1 0,-48 19 0,62-14 0,24-13 0,0-1 0,0 0 0,0 0 0,0 1 0,0-1 0,0 0 0,0 1 0,1-1 0,-1 0 0,0 1 0,0-1 0,0 0 0,0 0 0,0 1 0,0-1 0,1 0 0,-1 1 0,0-1 0,0 0 0,0 0 0,1 1 0,-1-1 0,0 0 0,0 0 0,0 0 0,1 0 0,-1 1 0,0-1 0,1 0 0,-1 0 0,0 0 0,0 0 0,1 0 0,-1 0 0,0 0 0,1 1 0,-1-1 0,0 0 0,1 0 0,-1 0 0,51 2 0,14-11 0,83-23 0,-98 20 0,0 1 0,0 2 0,75-2 0,-176 15 0,1 3 0,-1 1 0,-55 19 0,-26 3 0,106-25 0,12-3 0,0 1 0,0 0 0,0 1 0,-20 8 0,33-12 0,1 0 0,-1 0 0,1 1 0,-1-1 0,1 0 0,0 0 0,-1 0 0,1 1 0,0-1 0,-1 0 0,1 0 0,-1 1 0,1-1 0,0 0 0,0 0 0,-1 1 0,1-1 0,0 1 0,-1-1 0,1 0 0,0 1 0,0-1 0,0 0 0,0 1 0,-1-1 0,1 1 0,0-1 0,0 1 0,0-1 0,0 0 0,0 1 0,0-1 0,0 1 0,0-1 0,0 1 0,0-1 0,0 1 0,0-1 0,0 0 0,1 1 0,-1-1 0,0 1 0,0-1 0,0 0 0,1 1 0,-1-1 0,0 0 0,0 1 0,1-1 0,-1 0 0,0 1 0,1-1 0,-1 0 0,0 1 0,1-1 0,-1 0 0,1 0 0,-1 0 0,0 1 0,1-1 0,-1 0 0,1 0 0,-1 0 0,0 0 0,1 0 0,-1 0 0,1 0 0,-1 0 0,1 0 0,34 11 0,-5-7 0,0-1 0,0-2 0,0 0 0,50-7 0,118-30 0,-164 29 0,12-2 0,1 1 0,1 3 0,-25 4 0</inkml:trace>
  <inkml:trace contextRef="#ctx0" brushRef="#br0" timeOffset="52">3366 6426 24575,'-50'5'0,"-14"4"0,-70 19 0,52-11 0,29-11 0,43-6 0,0 1 0,0 0 0,0 1 0,0 0 0,0 0 0,0 1 0,-13 5 0,22-8 0,1 0 0,0 0 0,0 0 0,-1 0 0,1 1 0,0-1 0,-1 0 0,1 0 0,0 0 0,-1 0 0,1 0 0,0 0 0,0 1 0,-1-1 0,1 0 0,0 0 0,0 0 0,-1 1 0,1-1 0,0 0 0,0 0 0,-1 1 0,1-1 0,0 0 0,0 0 0,0 1 0,0-1 0,0 0 0,0 1 0,-1-1 0,1 0 0,0 1 0,0-1 0,0 0 0,0 0 0,0 1 0,0-1 0,0 0 0,0 1 0,0-1 0,1 1 0,14 3 0,24-4 0,4-7 0,1-1 0,-1-2 0,54-19 0,-97 28 0,-1 1 0,1 0 0,0 0 0,0 0 0,0 0 0,0 0 0,0 0 0,0 0 0,0 0 0,0-1 0,0 1 0,-1 0 0,1 0 0,0 0 0,0 0 0,0 0 0,0 0 0,0-1 0,0 1 0,0 0 0,0 0 0,0 0 0,0 0 0,0 0 0,0-1 0,0 1 0,0 0 0,0 0 0,0 0 0,0 0 0,0 0 0,0 0 0,0-1 0,1 1 0,-1 0 0,0 0 0,0 0 0,0 0 0,0 0 0,0 0 0,0-1 0,0 1 0,0 0 0,0 0 0,1 0 0,-1 0 0,0 0 0,0 0 0,0 0 0,0 0 0,0 0 0,1 0 0,-26-4 0,-33 3 0,-216-1 0,-378 21 0,624-12 0,22-2 0,18-1 0,25-2 0,0-2 0,0-1 0,-1-2 0,61-13 0,-9 3 0,-53 4 0,-30 3 0,-23 2 0,-375 1 0,204 6 0,179-4 0,12 1 0,25-3 0,37-4 0,331-55 0,-392 62 0,7 0 0,1-1 0,-1-1 0,0 0 0,11-3 0,-74-1 0,-56 5 0,-315 3 0,390 2 0,0 2 0,1 1 0,0 1 0,-39 17 0,-29 6 0,90-28 0,11 0 0,23-1 0,40-6 0,148-42 0,-162 33 0,2 1 0,56-4 0,-148 17 0,14-2 0,1 2 0,0 1 0,0 0 0,0 2 0,0 2 0,1 0 0,-36 14 0,53-17 0,-23 12 0,27-9 0,20-5 0,31-6 0,92-22 0,-91 16 0,83-9 0,-28 18 0,-63 2 0,-35 0 0,-14 0 0,-226 19 0,-13-1 0,220-17 0,-1 0 0,1 2 0,0 1 0,0 2 0,-30 9 0,140-10 0,138-33 0,-169 17 0,0 4 0,1 1 0,0 3 0,64 3 0,-135 0 0,1 1 0,0 0 0,0 1 0,0 2 0,-28 7 0,-28 5 0,-44 9 0,81-15 0,0-3 0,-47 5 0,63-11 0,15-2 0,0 1 0,0 0 0,0 0 0,0 0 0,-1 1 0,1 0 0,0 0 0,1 1 0,-1-1 0,-10 6 0,61-2 0,14-10 0,-1-3 0,94-24 0,-44 7 0,52-5 0,-479 100 0,203-49 0,92-16 0,1 0 0,0 2 0,0 1 0,-29 14 0,52-22 0,0 0 0,0 0 0,1 0 0,-1 0 0,0 0 0,0 0 0,0 1 0,1-1 0,-1 0 0,0 0 0,0 0 0,0 0 0,0 1 0,0-1 0,1 0 0,-1 0 0,0 0 0,0 1 0,0-1 0,0 0 0,0 0 0,0 0 0,0 1 0,0-1 0,0 0 0,0 0 0,0 1 0,0-1 0,0 0 0,0 0 0,0 1 0,0-1 0,0 0 0,0 0 0,0 0 0,0 1 0,0-1 0,0 0 0,0 0 0,0 1 0,0-1 0,-1 0 0,1 0 0,0 0 0,0 0 0,0 1 0,-1-1 0,27-2 0,-14-2 0,0-1 0,1-1 0,-2 1 0,1-2 0,12-9 0,41-20 0,-15 19 0,0 2 0,2 2 0,-1 3 0,1 1 0,1 3 0,87 2 0,-343 23 0,46-1 0,-101 19 0,253-36 0,-21 1 0,22-2 0,18-2 0,168-28 0,261-77 0,-413 97 0,1 1 0,0 1 0,0 2 0,1 1 0,-1 1 0,39 1 0,-108 4 0,1 2 0,0 1 0,0 2 0,-61 18 0,28-7 0,-384 71 0,429-81 0,22-5 0,16-5 0,593-135 0,-396 96 0,-372 41 0,89 8 0,0 3 0,1 3 0,-127 41 0,17-4 0,46-21 0,118-27 0,19-9 0,26-13 0,38-6 0,0 2 0,2 4 0,81-15 0,-19 5 0,161-42 0,-395 73 0,-228 55 0,328-55 0,-158 42 0,107-26 0,-79 14 0,78-21 0,31-4 0,1-2 0,-32 1 0,57-8 0,11-5 0,16-7 0,44-9 0,2 2 0,0 4 0,122-14 0,-176 29 0,551-80 0,-462 69 0,-56 8 0,-41 4 0,-16 2 0,-147 11 0,0 7 0,-173 44 0,212-35 0,74-15 0,-1-2 0,0-2 0,0-2 0,-1-1 0,0-2 0,-43-3 0,90 0 0,0-1 0,-1 0 0,1 0 0,0-1 0,-1 0 0,7-2 0,14-5 0,188-40 0,192-40 0,-396 87 0,570-120 0,-688 118 0,-1 7 0,-190 31 0,-228 32 0,390-52 0,79-11 0,43-4 0,0 2 0,1-1 0,-1 2 0,0 0 0,1 1 0,-15 5 0,40-5 0,10-2 0,19-8 0,-1-1 0,0-2 0,47-18 0,108-55 0,-136 55 0,2 2 0,0 3 0,2 2 0,66-12 0,-88 26 0,0 2 0,0 2 0,65 3 0,-135 0 0,-1 1 0,0 1 0,-36 8 0,-109 26 0,-166 54 0,21-5 0,307-82 0,-36 10 0,0-3 0,0-1 0,12-5 0</inkml:trace>
  <inkml:trace contextRef="#ctx0" brushRef="#br0" timeOffset="53">1301 6082 24575,'9'-2'0,"862"-190"0,-827 186 0,317-36 0,-887 95 0,442-41 0,0-5 0,-149-5 0,242-2 0,0-1 0,0-1 0,1 0 0,-1 0 0,0-1 0,11-4 0,6-2 0,1008-272 0,-963 265 0,54-12 0,130-14 0,-321 45 0,1 2 0,0 4 0,-89 22 0,-192 53 0,64-17 0,250-61 0,25-5 0,-1 0 0,1 0 0,0 1 0,-1 0 0,1 0 0,0 1 0,0 0 0,-9 5 0,53-13 0,600-162 0,-620 162 0,-9 4 0,1-1 0,-1-1 0,0 0 0,0 0 0,0 0 0,0-1 0,-1 0 0,9-6 0,-16 9 0,0 1 0,0 0 0,0 0 0,0-1 0,1 1 0,-1 0 0,0 0 0,0-1 0,0 1 0,0 0 0,0 0 0,0-1 0,0 1 0,0 0 0,0 0 0,0-1 0,0 1 0,0 0 0,0-1 0,0 1 0,0 0 0,0 0 0,0-1 0,0 1 0,0 0 0,0-1 0,0 1 0,0 0 0,0 0 0,-1-1 0,1 1 0,0 0 0,0 0 0,0 0 0,0-1 0,-1 1 0,1 0 0,0 0 0,0 0 0,-1-1 0,1 1 0,0 0 0,0 0 0,-1 0 0,1 0 0,0 0 0,0 0 0,-1 0 0,1 0 0,0 0 0,-1 0 0,1 0 0,0 0 0,0 0 0,-1 0 0,1 0 0,0 0 0,-1 0 0,-20-3 0,21 3 0,-88-3 0,-108 12 0,80-2 0,-301 15 0,-298 9 0</inkml:trace>
  <inkml:trace contextRef="#ctx0" brushRef="#br0" timeOffset="54">1372 5575 24575,'1'0'0,"231"-58"0,-69 16 0,729-191 0,-871 228 0,-15 5 0,-1-1 0,1-1 0,0 1 0,-1-1 0,1 0 0,-1 0 0,0 0 0,1-1 0,-1 0 0,5-3 0,-10 5 0,0 1 0,1 0 0,-1 0 0,0 0 0,0 0 0,1-1 0,-1 1 0,0 0 0,0 0 0,0-1 0,0 1 0,1 0 0,-1 0 0,0-1 0,0 1 0,0 0 0,0-1 0,0 1 0,0 0 0,0 0 0,0-1 0,0 1 0,0 0 0,0-1 0,0 1 0,0 0 0,0 0 0,0-1 0,0 1 0,0 0 0,0-1 0,0 1 0,0 0 0,0 0 0,0-1 0,-1 1 0,1 0 0,0 0 0,0-1 0,-1 1 0,-14-7 0,-20 2 0,-19 3 0,1 3 0,-1 2 0,1 2 0,-54 14 0,-210 62 0,169-39 0,-8 3 0,-53 14 0,163-43 0,38-12 0,-2-1 0,1 1 0,0-2 0,-1 1 0,-16 1 0,25-4 0,1 0 0,-1 0 0,1 0 0,-1 0 0,1 0 0,-1 0 0,1 0 0,-1 0 0,1 0 0,-1 0 0,1 0 0,0 0 0,-1 0 0,1 0 0,-1 0 0,1-1 0,-1 1 0,1 0 0,0 0 0,-1-1 0,1 1 0,-1 0 0,1 0 0,0-1 0,-1 1 0,1 0 0,0-1 0,-1 1 0,1-1 0,0 1 0,0 0 0,-1-1 0,1 1 0,0-1 0,0 1 0,0-1 0,0 1 0,-1 0 0,1-1 0,0 1 0,0-1 0,0 1 0,0-1 0,0 1 0,0-1 0,0 1 0,0-1 0,1 1 0,-1-1 0,0 1 0,0-1 0,0 1 0,0 0 0,1-1 0,-1 1 0,0-1 0,0 1 0,1 0 0,-1-1 0,0 1 0,1 0 0,-1-1 0,0 1 0,1 0 0,0-1 0,24-25 0,-11 17 0,0 0 0,1 0 0,0 1 0,1 1 0,30-9 0,88-16 0,-77 20 0,103-25 0,853-211 0,-1003 246 0,28-9 0,-32 6 0,-20 3 0,-54 5 0,0 2 0,-70 15 0,-135 39 0,196-41 0,-265 75 0,-113 23 0,449-116 0,6-2 0,16-7 0,27-12 0,582-151 45,-270 83-705,-118 24 539,312-82 119</inkml:trace>
  <inkml:trace contextRef="#ctx0" brushRef="#br0" timeOffset="55">3366 4787 24575,'-105'17'0,"-156"46"0,254-62 0,-760 189 0,571-137 0,134-35 0,99-43 0,26-6 0,1 4 0,106-32 0,145-19 0,-129 35 0,-78 16 0,347-96 0</inkml:trace>
  <inkml:trace contextRef="#ctx0" brushRef="#br0" timeOffset="56">3366 4693 24575,'-8'0'0,"-96"3"0,0 5 0,1 5 0,0 3 0,-111 35 0,-13 12 0,-395 100 0,593-157 0,16-5 0,1 2 0,-1 0 0,1 1 0,-1 0 0,1 0 0,-13 8 0,25-12 0,0 0 0,0 0 0,-1 0 0,1 0 0,0 0 0,-1 0 0,1 0 0,0 1 0,0-1 0,-1 0 0,1 0 0,0 0 0,0 0 0,-1 0 0,1 1 0,0-1 0,0 0 0,-1 0 0,1 0 0,0 1 0,0-1 0,0 0 0,0 0 0,-1 1 0,1-1 0,0 0 0,0 0 0,0 1 0,0-1 0,0 0 0,0 0 0,0 1 0,0-1 0,0 0 0,0 1 0,0-1 0,0 0 0,0 0 0,0 1 0,0-1 0,0 0 0,0 1 0,0-1 0,0 1 0,16 0 0,24-5 0,760-217 0,-427 106 0,-130 52 0,-95 23 0</inkml:trace>
  <inkml:trace contextRef="#ctx0" brushRef="#br0" timeOffset="57">3366 4559 24575,'-128'29'0,"10"-1"0,-106 18 0,-679 163 0,833-185 0,161-33 0,455-140 0,-353 89 0,-78 25 0,2-2 0,185-33 0,-499 82 0,-637 146 0,309-50 0,455-94 0,38-6 0,0-1 0,-1-2 0,1-1 0,-59-2 0,91-1 0,0-1 0,0 0 0,0 0 0,-1 0 0,1 0 0,0 0 0,0 0 0,0 0 0,0 0 0,0 0 0,0 0 0,-1 0 0,1 0 0,0 0 0,0 0 0,0 0 0,0 0 0,0 0 0,0 0 0,-1 0 0,1 0 0,0 0 0,0-1 0,0 1 0,0 0 0,0 0 0,0 0 0,0 0 0,0 0 0,-1 0 0,1 0 0,0 0 0,0 0 0,0-1 0,0 1 0,0 0 0,0 0 0,0 0 0,0 0 0,0 0 0,0 0 0,0 0 0,0-1 0,0 1 0,0 0 0,0 0 0,0 0 0,0 0 0,0 0 0,0 0 0,0-1 0,0 1 0,0 0 0,0 0 0,0 0 0,0 0 0,0 0 0,0 0 0,0-1 0,0 1 0,0 0 0,11-8 0,19-7 0,340-96 0,-224 73 0,-47 10 0,782-211 0,-853 232 0,18-4 0,-1-2 0,65-28 0,-110 41 0,0 0 0,1 0 0,-1 0 0,0 0 0,1 0 0,-1 0 0,0 0 0,1 0 0,-1 0 0,0 0 0,1 0 0,-1 0 0,0 0 0,0 0 0,1-1 0,-1 1 0,0 0 0,1 0 0,-1 0 0,0 0 0,0-1 0,1 1 0,-1 0 0,0 0 0,0-1 0,1 1 0,-1 0 0,0 0 0,0-1 0,0 1 0,0 0 0,0-1 0,1 1 0,-1 0 0,0-1 0,0 1 0,0 0 0,0-1 0,0 1 0,0 0 0,0-1 0,0 1 0,0-1 0,-18 1 0,-31 8 0,-768 190 0,358-83 0,69-11 0,369-100 0,38-12 0,6-3 0,116-66 0,125-58 0,416-82 0,-425 145 0,-151 44 0,-50 15 0,-1-2 0,0-3 0,61-29 0,-113 47 0,1-1 0,-1 1 0,1-1 0,-1 1 0,1-1 0,-1 0 0,0 0 0,1 1 0,-1-1 0,0 0 0,1 0 0,-1 0 0,0-1 0,0 1 0,0 0 0,0 0 0,0 0 0,0-1 0,0 1 0,-1-1 0,1 1 0,0-1 0,0-1 0,-2 2 0,0 0 0,0 0 0,-1 0 0,1 0 0,0 0 0,0 0 0,0 1 0,-1-1 0,1 0 0,0 1 0,-1-1 0,1 1 0,-1-1 0,1 1 0,-1 0 0,1 0 0,0 0 0,-4 0 0,-16-2 0,0 2 0,-24 2 0,-35 11 0,-123 35 0,56-11 0,-408 110 0,423-110 0,-113 37 0,198-58 0,2 3 0,0 2 0,-46 29 0,63-28 0,26-13 0,19-8 0,17-9 0,0-1 0,0-2 0,42-20 0,30-10 0,769-196 0,-306 91 0,-497 127 0,-65 17 0</inkml:trace>
  <inkml:trace contextRef="#ctx0" brushRef="#br0" timeOffset="58">3331 4029 24575,'-408'101'0,"124"-26"0,152-44 0,33-9 0,1 4 0,-134 55 0,220-76 0,4-2 0,1 0 0,0 1 0,0-1 0,0 2 0,0-1 0,-9 9 0,18-10 0,12-4 0,17-4 0,878-210 0,-674 155 0,-102 23 0</inkml:trace>
  <inkml:trace contextRef="#ctx0" brushRef="#br0" timeOffset="59">3331 4057 24575,'-149'34'0,"-18"9"0,-292 37 0,456-79 0,-1-1 0,1 0 0,0 0 0,0 0 0,-1 0 0,1-1 0,0 1 0,0-1 0,-1 0 0,-3-2 0,6 3 0,0-1 0,0 1 0,0-1 0,0 0 0,0 0 0,0 1 0,0-1 0,0 0 0,1 0 0,-1 0 0,0 0 0,1 0 0,-1 0 0,0 0 0,1 0 0,-1 0 0,1 0 0,0 0 0,-1 0 0,1-2 0,0-2 0,0 1 0,0-1 0,1 1 0,0-1 0,0 1 0,0 0 0,0-1 0,1 1 0,0 0 0,0 0 0,0 0 0,0 0 0,5-6 0,7-10 0,1 1 0,1 0 0,1 2 0,1-1 0,31-22 0,108-67 0,-136 94 0,180-101 0,28-20 0</inkml:trace>
  <inkml:trace contextRef="#ctx0" brushRef="#br0" timeOffset="60">3260 3592 24575,'-45'9'0,"-5"13"0,37-15 0,1-2 0,-1 1 0,0-2 0,-1 0 0,-21 4 0,6-3 0,-50 16 0,49-12 0,-45 8 0,51-13 0,18-2 0,0-1 0,1 0 0,-1 0 0,0 0 0,1-1 0,-1 0 0,0 0 0,-6-2 0,11 2 0,-1-1 0,0 0 0,1 0 0,-1 0 0,1 0 0,-1 0 0,1 0 0,0 0 0,-1-1 0,1 1 0,0 0 0,0-1 0,0 1 0,0-1 0,0 1 0,0-1 0,1 0 0,-1 1 0,0-1 0,1 0 0,-1 0 0,1 1 0,0-1 0,0 0 0,-1 0 0,1 1 0,0-1 0,0 0 0,1 0 0,-1 0 0,1-2 0,0-5 0,0 0 0,1-1 0,0 1 0,0 0 0,1 0 0,1 0 0,0 1 0,5-11 0,46-67 0,-39 62 0,139-175 0,-154 199 0,-1-1 0,0 1 0,1 0 0,-1-1 0,0 1 0,0 0 0,1-1 0,-1 1 0,0 0 0,0-1 0,0 1 0,0 0 0,1-1 0,-1 1 0,0-1 0,0 1 0,0 0 0,0-1 0,0 1 0,0-1 0,0 1 0,0 0 0,0-1 0,0 1 0,0-1 0,0 1 0,0 0 0,0-1 0,-1 1 0,1-1 0,0 1 0,0 0 0,0-1 0,0 1 0,-1 0 0,1-1 0,0 1 0,-1-1 0,-18-2 0,-23 10 0,-311 112 0,325-107 0,0 1 0,0 1 0,1 1 0,1 2 0,-37 30 0,63-47 0,0 0 0,0-1 0,0 1 0,0 0 0,0 0 0,0 0 0,0 0 0,0 0 0,0 0 0,0 0 0,0-1 0,0 1 0,0 0 0,0 0 0,0 0 0,0 0 0,-1 0 0,1 0 0,0 0 0,0 0 0,0 0 0,0-1 0,0 1 0,0 0 0,0 0 0,0 0 0,-1 0 0,1 0 0,0 0 0,0 0 0,0 0 0,0 0 0,0 0 0,0 0 0,0 0 0,-1 0 0,1 0 0,0 0 0,0 0 0,0 0 0,0 0 0,0 0 0,0 0 0,0 0 0,-1 0 0,1 0 0,0 0 0,0 0 0,0 1 0,0-1 0,0 0 0,0 0 0,0 0 0,0 0 0,-1 0 0,1 0 0,6-19 0,1-17 0,-8 34 0,0 0 0,0 0 0,0 0 0,-1 1 0,1-1 0,0 0 0,-1 1 0,0-1 0,1 1 0,-1-1 0,0 1 0,0 0 0,1 0 0,-1 0 0,0 0 0,0 0 0,0 0 0,-4 0 0,-47-13 0,31 9 0,-6-2 0,13 4 0,0-1 0,0-1 0,0 0 0,-26-14 0,37 17 0,1 0 0,-1-1 0,1 1 0,0-1 0,0 0 0,0 0 0,0 0 0,0-1 0,1 1 0,-1-1 0,1 1 0,0-1 0,0 0 0,0 0 0,1 0 0,-1 0 0,1 0 0,0 0 0,0 0 0,0 0 0,1 0 0,-1-9 0,3-9 0,0-1 0,1 0 0,2 1 0,0-1 0,1 1 0,1 1 0,1-1 0,1 1 0,1 0 0,1 1 0,1 1 0,23-31 0,2 4 0,2 1 0,2 2 0,78-64 0,42-11 0,-14 11 0,-144 104 0,0 1 0,0-1 0,0 0 0,0 0 0,0 0 0,0 0 0,3-8 0,-5 11 0,-1-1 0,0 1 0,0-1 0,0 1 0,0-1 0,1 1 0,-1-1 0,0 1 0,0-1 0,0 1 0,0-1 0,0 1 0,0-1 0,0 1 0,0-1 0,-1 1 0,1-1 0,0 1 0,0 0 0,0-1 0,0 1 0,-1-1 0,1 1 0,0-1 0,-1 0 0,-20-6 0,-9 6 0,0 0 0,-1 3 0,1 0 0,0 2 0,1 1 0,-1 1 0,-42 15 0,53-12 0,0 0 0,-23 16 0,-17 7 0,59-31 0,-1-1 0,1 1 0,-1-1 0,1 0 0,-1 1 0,1-1 0,-1 0 0,1 0 0,-1 1 0,0-1 0,1 0 0,-1 0 0,1 0 0,-1 0 0,0 0 0,1 0 0,-1 0 0,0 0 0,1 0 0,-1 0 0,1 0 0,-1 0 0,0 0 0,1 0 0,-1 0 0,1-1 0,-1 1 0,0 0 0,0-1 0,3-17 0,21-21 0,-12 26-151,0 0-1,1 1 0,0 0 0,1 1 1,0 0-1,1 1 0,0 1 1,30-15-1,-28 17-6674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E0CC78-6C6A-4CF3-BC5D-051BEF0ED4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7950DA-8092-2044-B92B-C531F0C94F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5F245B-296C-AF1C-C34A-838E18828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1BFC81-D91C-A474-6B97-44A262651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5961BBC-BBBD-79AE-285E-821DEACA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194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F205A4-E8FF-F034-5AD1-3023CA937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F56E020-B6D2-6AAE-C9FB-7F34A6B76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28FA44-BF1E-FE6A-7C3E-DDB856CC5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88234C-A7ED-4C76-87D8-A522B48E3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F84987-4AB6-23DF-D139-79BA5148D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9409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CC3246C-2FFC-7EBD-6B81-F2E178A3C7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0AC3592-332F-8A28-2850-487706A4D1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CD0207-06A3-6296-C3CA-785E9B3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44FFE7-ECD3-EE40-5D29-187E263BB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9F065E-73B2-C07C-5A77-6AD356FBF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6719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074AF4-17C0-C5AD-A821-CB81EFC3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69EFBB-912D-0E47-880D-FBC52C89C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F07A01-0635-976A-3CAC-5E1A50ABB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13A6AE-9398-2F4F-7806-C004ED227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6D645E-1C18-4ECC-D61C-18396390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20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EDBFE4-97F4-4544-AE60-3E2AE5401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8972F33-76CE-D337-8E32-5D672BBCF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86A55F-4072-A059-DDFC-21C39A7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6766E3-4275-CA49-EE15-EA37527FE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CC31CE-F310-1D8E-94D5-481CC6660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975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54EB35-E6D3-FEF8-1CF7-3642A3BF6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528877-49EC-7862-E5AB-3CB990381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E0C019-599D-80B3-499E-25F22971E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6BD38C-29A9-045A-19BB-C82DAF300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6F60F2A-0BC5-3827-978D-7BA0C8F95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5D77B15-1FF6-9954-5622-58161E08C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760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8974B1-8EF1-E45C-6F32-30F3363EE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B859D2-939D-F1F0-76CD-0F3EBE9F0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586A4D2-BF3E-A220-7582-B2290E62C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324C341-8497-EA6E-7D7C-557602622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7E0065A-EBC7-C71B-3FD1-7B02ED7FF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EB23ED-8BDD-002C-DDBD-BFC560F2E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F967AED-C30F-BD9A-524B-97E17904A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3BB955D-5748-24FE-530F-3CD02B5AF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878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E0198B-A025-4D53-AB68-43C78B611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1109FE7-230B-31E2-A70B-5463479D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7C3C069-A475-1E1F-28A4-C0EEED57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5DF8E37-2E06-D1AE-090A-74C2B2D15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654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3C1A8A4-1721-58A0-DE48-5C323DB02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643B63-B7F6-D810-CA17-AFB39CB73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E5F35A0-74B6-8023-14BC-ECB3C1412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58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9EA168-9FE7-E04B-4F4F-151DB920E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7B600C-C60D-E9F5-2CF8-5519AA94B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BB27940-3586-90EE-8DF0-11915AEFA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7611A4F-1255-9D3D-735B-49AD62471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CD45609-40AD-657F-B196-05AE3481C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0B2D198-B66F-0D63-8739-D9C439153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01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F05631-ED84-69F5-7A5B-92CAC283B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966D599-326D-BCBE-B55A-B37CA7660A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0865FE6-FF2D-EA5F-FD5E-7D273391A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9079A22-26FF-5980-001E-ADB2EC317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B19C666-E69C-F273-C88F-90998DDB0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38F6330-D0C1-EA5C-4EBD-77C54F8BF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741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15A4291-CB69-D7DA-8845-955992449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F7F357C-4EA7-9817-7D81-9EFAEAEDB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AECEA1-21D0-7B05-D007-96E1ADD78C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F92C8D-2C20-42BE-A3AA-2791FA071691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E51849-3C71-6F2E-459C-0F8775EC3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CD5D79-DE63-2FAE-5B94-07986F2A1C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86A7EA-D599-45B0-A972-DDFC446D26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14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customXml" Target="../ink/ink5.xml"/><Relationship Id="rId3" Type="http://schemas.openxmlformats.org/officeDocument/2006/relationships/image" Target="../media/image4.jpeg"/><Relationship Id="rId7" Type="http://schemas.openxmlformats.org/officeDocument/2006/relationships/customXml" Target="../ink/ink2.xml"/><Relationship Id="rId12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customXml" Target="../ink/ink3.xml"/><Relationship Id="rId1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5.png"/><Relationship Id="rId4" Type="http://schemas.openxmlformats.org/officeDocument/2006/relationships/image" Target="../media/image23.jpe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customXml" Target="../ink/ink10.xml"/><Relationship Id="rId3" Type="http://schemas.openxmlformats.org/officeDocument/2006/relationships/image" Target="../media/image4.jpeg"/><Relationship Id="rId7" Type="http://schemas.openxmlformats.org/officeDocument/2006/relationships/customXml" Target="../ink/ink7.xml"/><Relationship Id="rId12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customXml" Target="../ink/ink9.xml"/><Relationship Id="rId5" Type="http://schemas.openxmlformats.org/officeDocument/2006/relationships/customXml" Target="../ink/ink6.xml"/><Relationship Id="rId10" Type="http://schemas.openxmlformats.org/officeDocument/2006/relationships/image" Target="../media/image29.png"/><Relationship Id="rId4" Type="http://schemas.openxmlformats.org/officeDocument/2006/relationships/image" Target="../media/image5.png"/><Relationship Id="rId9" Type="http://schemas.openxmlformats.org/officeDocument/2006/relationships/customXml" Target="../ink/ink8.xml"/><Relationship Id="rId1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openxmlformats.org/officeDocument/2006/relationships/image" Target="../media/image5.png"/><Relationship Id="rId4" Type="http://schemas.openxmlformats.org/officeDocument/2006/relationships/image" Target="../media/image23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2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331DD17D-C904-FD02-C714-8B521958E7D0}"/>
              </a:ext>
            </a:extLst>
          </p:cNvPr>
          <p:cNvSpPr/>
          <p:nvPr/>
        </p:nvSpPr>
        <p:spPr>
          <a:xfrm>
            <a:off x="235856" y="194733"/>
            <a:ext cx="11811000" cy="6468534"/>
          </a:xfrm>
          <a:prstGeom prst="roundRect">
            <a:avLst>
              <a:gd name="adj" fmla="val 3648"/>
            </a:avLst>
          </a:prstGeom>
          <a:blipFill dpi="0" rotWithShape="1">
            <a:blip r:embed="rId3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4980D36E-12ED-E000-AAA5-F7EC8EDD84C5}"/>
              </a:ext>
            </a:extLst>
          </p:cNvPr>
          <p:cNvSpPr/>
          <p:nvPr/>
        </p:nvSpPr>
        <p:spPr>
          <a:xfrm>
            <a:off x="86750" y="43180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882F622-57FD-518B-E6A3-030D7606C2B8}"/>
              </a:ext>
            </a:extLst>
          </p:cNvPr>
          <p:cNvSpPr/>
          <p:nvPr/>
        </p:nvSpPr>
        <p:spPr>
          <a:xfrm>
            <a:off x="86750" y="85205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1B6CB0E-E260-B17D-7B5F-694F6861B7D7}"/>
              </a:ext>
            </a:extLst>
          </p:cNvPr>
          <p:cNvSpPr/>
          <p:nvPr/>
        </p:nvSpPr>
        <p:spPr>
          <a:xfrm>
            <a:off x="86750" y="127191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7C12BD2-1BF4-F447-7389-61C6F874705F}"/>
              </a:ext>
            </a:extLst>
          </p:cNvPr>
          <p:cNvSpPr/>
          <p:nvPr/>
        </p:nvSpPr>
        <p:spPr>
          <a:xfrm>
            <a:off x="86750" y="169176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1CCCBC7-4BD3-67C5-3EF7-3257D5FA8F40}"/>
              </a:ext>
            </a:extLst>
          </p:cNvPr>
          <p:cNvSpPr/>
          <p:nvPr/>
        </p:nvSpPr>
        <p:spPr>
          <a:xfrm>
            <a:off x="86750" y="2109111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237B0870-A5BB-819D-37FF-F2A7484B71EF}"/>
              </a:ext>
            </a:extLst>
          </p:cNvPr>
          <p:cNvSpPr/>
          <p:nvPr/>
        </p:nvSpPr>
        <p:spPr>
          <a:xfrm>
            <a:off x="86750" y="2526457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1848FC5D-BE70-AFE2-81C8-4B3616DAD382}"/>
              </a:ext>
            </a:extLst>
          </p:cNvPr>
          <p:cNvSpPr/>
          <p:nvPr/>
        </p:nvSpPr>
        <p:spPr>
          <a:xfrm>
            <a:off x="86750" y="2943803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768E0486-0DCF-0E5A-4258-5E3132CE8A29}"/>
              </a:ext>
            </a:extLst>
          </p:cNvPr>
          <p:cNvSpPr/>
          <p:nvPr/>
        </p:nvSpPr>
        <p:spPr>
          <a:xfrm>
            <a:off x="86750" y="3369733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970F8157-EA7D-CC10-5F38-E70285C1C372}"/>
              </a:ext>
            </a:extLst>
          </p:cNvPr>
          <p:cNvSpPr/>
          <p:nvPr/>
        </p:nvSpPr>
        <p:spPr>
          <a:xfrm>
            <a:off x="86750" y="3787198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10E6BB32-30FB-6077-CEE5-0ADABA29F2EE}"/>
              </a:ext>
            </a:extLst>
          </p:cNvPr>
          <p:cNvSpPr/>
          <p:nvPr/>
        </p:nvSpPr>
        <p:spPr>
          <a:xfrm>
            <a:off x="86750" y="420442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62E4AE3-7EAC-9B3F-1D9B-1D905A610E28}"/>
              </a:ext>
            </a:extLst>
          </p:cNvPr>
          <p:cNvSpPr/>
          <p:nvPr/>
        </p:nvSpPr>
        <p:spPr>
          <a:xfrm>
            <a:off x="86750" y="462165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4CF9FA90-F2AD-F7F5-0017-BC2D9B9E34AD}"/>
              </a:ext>
            </a:extLst>
          </p:cNvPr>
          <p:cNvSpPr/>
          <p:nvPr/>
        </p:nvSpPr>
        <p:spPr>
          <a:xfrm>
            <a:off x="86750" y="503443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2423219F-A23B-579B-0DED-9805D7588F90}"/>
              </a:ext>
            </a:extLst>
          </p:cNvPr>
          <p:cNvSpPr/>
          <p:nvPr/>
        </p:nvSpPr>
        <p:spPr>
          <a:xfrm>
            <a:off x="86750" y="5444906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1505D71C-200B-3255-3144-A67BD5E0731C}"/>
              </a:ext>
            </a:extLst>
          </p:cNvPr>
          <p:cNvSpPr/>
          <p:nvPr/>
        </p:nvSpPr>
        <p:spPr>
          <a:xfrm>
            <a:off x="86750" y="585538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B1DA57AC-E9AB-2D9C-E342-315B5844865F}"/>
              </a:ext>
            </a:extLst>
          </p:cNvPr>
          <p:cNvSpPr/>
          <p:nvPr/>
        </p:nvSpPr>
        <p:spPr>
          <a:xfrm>
            <a:off x="86750" y="629505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Imagem 21" descr="Par de sapatos&#10;&#10;O conteúdo gerado por IA pode estar incorreto.">
            <a:extLst>
              <a:ext uri="{FF2B5EF4-FFF2-40B4-BE49-F238E27FC236}">
                <a16:creationId xmlns:a16="http://schemas.microsoft.com/office/drawing/2014/main" id="{D4B5FE72-D524-02B0-C064-CBA007F66D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45899" y="2059565"/>
            <a:ext cx="6452314" cy="2743199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AFC047FE-4021-80AC-F6C4-F8753A392FE5}"/>
              </a:ext>
            </a:extLst>
          </p:cNvPr>
          <p:cNvSpPr txBox="1"/>
          <p:nvPr/>
        </p:nvSpPr>
        <p:spPr>
          <a:xfrm>
            <a:off x="523856" y="6228919"/>
            <a:ext cx="2858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EBEBEB"/>
                </a:solidFill>
                <a:highlight>
                  <a:srgbClr val="FF67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Nome do Apresentador</a:t>
            </a: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3D4D72AB-3CE5-8331-6E40-342F9C595FC9}"/>
              </a:ext>
            </a:extLst>
          </p:cNvPr>
          <p:cNvSpPr/>
          <p:nvPr/>
        </p:nvSpPr>
        <p:spPr>
          <a:xfrm>
            <a:off x="710862" y="2003461"/>
            <a:ext cx="5342937" cy="2618191"/>
          </a:xfrm>
          <a:prstGeom prst="roundRect">
            <a:avLst>
              <a:gd name="adj" fmla="val 7641"/>
            </a:avLst>
          </a:prstGeom>
          <a:solidFill>
            <a:srgbClr val="F2F2F2"/>
          </a:solidFill>
          <a:ln>
            <a:solidFill>
              <a:srgbClr val="004E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9BDBF223-B3B6-C47E-AA66-CC794424B3DD}"/>
              </a:ext>
            </a:extLst>
          </p:cNvPr>
          <p:cNvSpPr txBox="1"/>
          <p:nvPr/>
        </p:nvSpPr>
        <p:spPr>
          <a:xfrm>
            <a:off x="827304" y="2402904"/>
            <a:ext cx="52264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TEMPLATE+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ABBED721-E536-BC25-191D-FA7F087AA8BC}"/>
              </a:ext>
            </a:extLst>
          </p:cNvPr>
          <p:cNvSpPr txBox="1"/>
          <p:nvPr/>
        </p:nvSpPr>
        <p:spPr>
          <a:xfrm>
            <a:off x="899118" y="3345037"/>
            <a:ext cx="49664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educação matemática</a:t>
            </a:r>
          </a:p>
        </p:txBody>
      </p:sp>
    </p:spTree>
    <p:extLst>
      <p:ext uri="{BB962C8B-B14F-4D97-AF65-F5344CB8AC3E}">
        <p14:creationId xmlns:p14="http://schemas.microsoft.com/office/powerpoint/2010/main" val="3006014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93F332-71F3-7DCC-0C90-5C7CBE6BA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19502942-A8B0-65AA-4223-0FD45C21F459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97C36859-7920-A404-8255-BA88D6ACA09F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20AB7E6E-DF62-BF12-53E5-ABC66BE88CD5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15C9DDCF-D525-4E15-F3DD-335654C95A0E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2A89B887-672A-A3C8-5D4B-712D3180CD3F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A97C9970-5F2A-8017-41A3-3C41F320DE85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B187CC92-8E57-F709-10ED-A2A01FCE8E9D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5D15D67A-E7CF-C979-A29C-8196DF1D7083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0D1BBADF-2BA1-DFB4-3E6D-966FACF078A4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2AD3D09D-400C-FC17-28EB-87877C77D500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96D460A8-407D-AA8A-50F7-C3620E83606F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855505DF-0259-0E7D-571D-FF1E2A90F364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CA8AE9B9-7446-9AC9-4FE7-A7D9F3F6697D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F635345D-61C5-B456-AE6E-6A21E2609664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D13583BA-EB96-D0BF-C94F-80DEF9071347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E4E2AEB5-EB30-84AE-A540-019BE7F87303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3B4A1EDA-7231-E107-6C69-A36DA2488152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1D157CB6-AA6D-0692-62CD-7858D21A8A19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54706681-2334-85C8-4FC7-F980EE1FC188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6E212068-2999-486B-F0B1-E4D5E7524EC4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DBB6596C-47C4-407A-819D-337175C99467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481D273A-1000-9D01-667B-92E0433AEAE1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D762F964-0831-59FF-9D67-F4BEFC59BC2E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A8A87410-1F09-7E70-067B-3976DBC37CB5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DF0DE2C0-F889-803F-7908-93EC2E327610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9E2B4FB2-B5CB-3492-2A54-0CAAEDD625E7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7B323AF9-3758-AD68-A576-6352B93B57D3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91B0C33D-757C-04B5-8A6D-6274FCE2F47B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D26F6B46-A844-A899-A9F6-568BD87571E2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11938534-27A4-F601-E4BB-6F738898E103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EA315BF3-3B09-F4D8-404B-70836C1CDA36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47F46449-ACDC-A829-D70B-A0508EC11709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445C0E72-0C3C-0426-60F1-5B694C632637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AB8CAB9B-7E30-EAA4-4614-229A94FE9813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C0BD716A-CA13-9076-56E0-06112B6C5DB0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E1829D4C-738C-3162-0375-07DD43228B1B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E5620F54-253E-9510-A9BE-9F06D018FA17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C5F1BC04-5489-146E-DB1C-6FF5196D1A93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359371D1-42C0-5605-AC9D-F15AC859898A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pic>
        <p:nvPicPr>
          <p:cNvPr id="40" name="Imagem 39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E7D15189-88A6-75C7-68F8-8671688A11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94465">
            <a:off x="5382126" y="-953101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09615D7-0ABB-343B-1283-E8E22A0CB1E5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3AE7548-41F6-6A7C-D0FF-BD5470F4CD8B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01ABEF7-D4D0-047E-CD1E-173209745E0E}"/>
              </a:ext>
            </a:extLst>
          </p:cNvPr>
          <p:cNvSpPr txBox="1"/>
          <p:nvPr/>
        </p:nvSpPr>
        <p:spPr>
          <a:xfrm>
            <a:off x="704502" y="2814702"/>
            <a:ext cx="5318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8F5552C-BF7A-E3C7-0D8F-1546E318B184}"/>
              </a:ext>
            </a:extLst>
          </p:cNvPr>
          <p:cNvSpPr txBox="1"/>
          <p:nvPr/>
        </p:nvSpPr>
        <p:spPr>
          <a:xfrm>
            <a:off x="5720836" y="5348409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Dado 01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093CB68-6F33-DDF8-7398-FC9A214E715E}"/>
              </a:ext>
            </a:extLst>
          </p:cNvPr>
          <p:cNvSpPr txBox="1"/>
          <p:nvPr/>
        </p:nvSpPr>
        <p:spPr>
          <a:xfrm>
            <a:off x="7664720" y="5348409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Dado 02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F74FAC1-38DC-899E-A3CF-DC08A57D39F4}"/>
              </a:ext>
            </a:extLst>
          </p:cNvPr>
          <p:cNvSpPr txBox="1"/>
          <p:nvPr/>
        </p:nvSpPr>
        <p:spPr>
          <a:xfrm>
            <a:off x="9608604" y="5348409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Dado 03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5E2BA2-6C2D-A24C-8723-2A358CF71122}"/>
              </a:ext>
            </a:extLst>
          </p:cNvPr>
          <p:cNvSpPr txBox="1"/>
          <p:nvPr/>
        </p:nvSpPr>
        <p:spPr>
          <a:xfrm>
            <a:off x="5695005" y="2187793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68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517A91C-CD16-1201-5146-455B30C56A51}"/>
              </a:ext>
            </a:extLst>
          </p:cNvPr>
          <p:cNvSpPr txBox="1"/>
          <p:nvPr/>
        </p:nvSpPr>
        <p:spPr>
          <a:xfrm>
            <a:off x="7759182" y="2814702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C9D633-7014-C92F-6BA4-A6B6A5EE73EB}"/>
              </a:ext>
            </a:extLst>
          </p:cNvPr>
          <p:cNvSpPr txBox="1"/>
          <p:nvPr/>
        </p:nvSpPr>
        <p:spPr>
          <a:xfrm>
            <a:off x="9599618" y="1252616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95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04A81E2A-9D6A-30A4-9857-DCD3FC23A9C5}"/>
              </a:ext>
            </a:extLst>
          </p:cNvPr>
          <p:cNvGrpSpPr/>
          <p:nvPr/>
        </p:nvGrpSpPr>
        <p:grpSpPr>
          <a:xfrm>
            <a:off x="6536923" y="2814702"/>
            <a:ext cx="759737" cy="2449439"/>
            <a:chOff x="6536923" y="2814702"/>
            <a:chExt cx="759737" cy="2449439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7BEC9035-1EA3-D05A-7BCD-C2D69BE638F1}"/>
                </a:ext>
              </a:extLst>
            </p:cNvPr>
            <p:cNvSpPr/>
            <p:nvPr/>
          </p:nvSpPr>
          <p:spPr>
            <a:xfrm>
              <a:off x="6536923" y="2814702"/>
              <a:ext cx="755081" cy="2449439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1" name="Tinta 20">
                  <a:extLst>
                    <a:ext uri="{FF2B5EF4-FFF2-40B4-BE49-F238E27FC236}">
                      <a16:creationId xmlns:a16="http://schemas.microsoft.com/office/drawing/2014/main" id="{3D002033-DCEE-3857-7F2F-FA43D6E968CE}"/>
                    </a:ext>
                  </a:extLst>
                </p14:cNvPr>
                <p14:cNvContentPartPr/>
                <p14:nvPr/>
              </p14:nvContentPartPr>
              <p14:xfrm>
                <a:off x="6571980" y="2857330"/>
                <a:ext cx="688320" cy="16200"/>
              </p14:xfrm>
            </p:contentPart>
          </mc:Choice>
          <mc:Fallback xmlns="">
            <p:pic>
              <p:nvPicPr>
                <p:cNvPr id="21" name="Tinta 20">
                  <a:extLst>
                    <a:ext uri="{FF2B5EF4-FFF2-40B4-BE49-F238E27FC236}">
                      <a16:creationId xmlns:a16="http://schemas.microsoft.com/office/drawing/2014/main" id="{3D002033-DCEE-3857-7F2F-FA43D6E968C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553980" y="2839330"/>
                  <a:ext cx="7239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4" name="Tinta 33">
                  <a:extLst>
                    <a:ext uri="{FF2B5EF4-FFF2-40B4-BE49-F238E27FC236}">
                      <a16:creationId xmlns:a16="http://schemas.microsoft.com/office/drawing/2014/main" id="{5CD99B78-C9E5-968F-5B92-349F02C171D2}"/>
                    </a:ext>
                  </a:extLst>
                </p14:cNvPr>
                <p14:cNvContentPartPr/>
                <p14:nvPr/>
              </p14:nvContentPartPr>
              <p14:xfrm>
                <a:off x="6539940" y="2868850"/>
                <a:ext cx="756720" cy="2348640"/>
              </p14:xfrm>
            </p:contentPart>
          </mc:Choice>
          <mc:Fallback xmlns="">
            <p:pic>
              <p:nvPicPr>
                <p:cNvPr id="34" name="Tinta 33">
                  <a:extLst>
                    <a:ext uri="{FF2B5EF4-FFF2-40B4-BE49-F238E27FC236}">
                      <a16:creationId xmlns:a16="http://schemas.microsoft.com/office/drawing/2014/main" id="{5CD99B78-C9E5-968F-5B92-349F02C171D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521931" y="2850850"/>
                  <a:ext cx="792377" cy="238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E2CB31B8-3278-509A-037C-964EEFEA92F9}"/>
              </a:ext>
            </a:extLst>
          </p:cNvPr>
          <p:cNvGrpSpPr/>
          <p:nvPr/>
        </p:nvGrpSpPr>
        <p:grpSpPr>
          <a:xfrm>
            <a:off x="8575270" y="3499152"/>
            <a:ext cx="761376" cy="1807124"/>
            <a:chOff x="8575270" y="3499152"/>
            <a:chExt cx="761376" cy="1807124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997AF46-B0DA-1BC6-72D0-8E78C594F41E}"/>
                </a:ext>
              </a:extLst>
            </p:cNvPr>
            <p:cNvSpPr/>
            <p:nvPr/>
          </p:nvSpPr>
          <p:spPr>
            <a:xfrm>
              <a:off x="8575270" y="3499152"/>
              <a:ext cx="755081" cy="1807124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6" name="Tinta 35">
                  <a:extLst>
                    <a:ext uri="{FF2B5EF4-FFF2-40B4-BE49-F238E27FC236}">
                      <a16:creationId xmlns:a16="http://schemas.microsoft.com/office/drawing/2014/main" id="{BAFBF0B0-26B4-8D1D-0683-59BF908B210B}"/>
                    </a:ext>
                  </a:extLst>
                </p14:cNvPr>
                <p14:cNvContentPartPr/>
                <p14:nvPr/>
              </p14:nvContentPartPr>
              <p14:xfrm>
                <a:off x="8579926" y="3517187"/>
                <a:ext cx="756720" cy="1757160"/>
              </p14:xfrm>
            </p:contentPart>
          </mc:Choice>
          <mc:Fallback xmlns="">
            <p:pic>
              <p:nvPicPr>
                <p:cNvPr id="36" name="Tinta 35">
                  <a:extLst>
                    <a:ext uri="{FF2B5EF4-FFF2-40B4-BE49-F238E27FC236}">
                      <a16:creationId xmlns:a16="http://schemas.microsoft.com/office/drawing/2014/main" id="{BAFBF0B0-26B4-8D1D-0683-59BF908B210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61917" y="3499187"/>
                  <a:ext cx="792377" cy="179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9BE5EFBF-F82F-0A95-1565-8C250E47F097}"/>
              </a:ext>
            </a:extLst>
          </p:cNvPr>
          <p:cNvGrpSpPr/>
          <p:nvPr/>
        </p:nvGrpSpPr>
        <p:grpSpPr>
          <a:xfrm>
            <a:off x="10423871" y="1889236"/>
            <a:ext cx="767336" cy="3417039"/>
            <a:chOff x="10423871" y="1889236"/>
            <a:chExt cx="767336" cy="3417039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C1DCCBE7-B02D-FB65-B146-D5AE8D0DAFCC}"/>
                </a:ext>
              </a:extLst>
            </p:cNvPr>
            <p:cNvSpPr/>
            <p:nvPr/>
          </p:nvSpPr>
          <p:spPr>
            <a:xfrm>
              <a:off x="10424691" y="1889236"/>
              <a:ext cx="755081" cy="3417039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39" name="Agrupar 38">
              <a:extLst>
                <a:ext uri="{FF2B5EF4-FFF2-40B4-BE49-F238E27FC236}">
                  <a16:creationId xmlns:a16="http://schemas.microsoft.com/office/drawing/2014/main" id="{309EECCC-6A54-7E1A-0927-24CE3DF6CA3A}"/>
                </a:ext>
              </a:extLst>
            </p:cNvPr>
            <p:cNvGrpSpPr/>
            <p:nvPr/>
          </p:nvGrpSpPr>
          <p:grpSpPr>
            <a:xfrm>
              <a:off x="10423871" y="1963547"/>
              <a:ext cx="767336" cy="3300594"/>
              <a:chOff x="10423871" y="1963547"/>
              <a:chExt cx="767336" cy="3300594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37" name="Tinta 36">
                    <a:extLst>
                      <a:ext uri="{FF2B5EF4-FFF2-40B4-BE49-F238E27FC236}">
                        <a16:creationId xmlns:a16="http://schemas.microsoft.com/office/drawing/2014/main" id="{AF8ECDD3-427A-3272-59AB-19EB8D9624C7}"/>
                      </a:ext>
                    </a:extLst>
                  </p14:cNvPr>
                  <p14:cNvContentPartPr/>
                  <p14:nvPr/>
                </p14:nvContentPartPr>
                <p14:xfrm>
                  <a:off x="10434487" y="1963547"/>
                  <a:ext cx="756720" cy="2348640"/>
                </p14:xfrm>
              </p:contentPart>
            </mc:Choice>
            <mc:Fallback xmlns="">
              <p:pic>
                <p:nvPicPr>
                  <p:cNvPr id="37" name="Tinta 36">
                    <a:extLst>
                      <a:ext uri="{FF2B5EF4-FFF2-40B4-BE49-F238E27FC236}">
                        <a16:creationId xmlns:a16="http://schemas.microsoft.com/office/drawing/2014/main" id="{AF8ECDD3-427A-3272-59AB-19EB8D9624C7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0416847" y="1945907"/>
                    <a:ext cx="792360" cy="2384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38" name="Tinta 37">
                    <a:extLst>
                      <a:ext uri="{FF2B5EF4-FFF2-40B4-BE49-F238E27FC236}">
                        <a16:creationId xmlns:a16="http://schemas.microsoft.com/office/drawing/2014/main" id="{E967FB65-5F53-D58F-E1A2-3734C0102333}"/>
                      </a:ext>
                    </a:extLst>
                  </p14:cNvPr>
                  <p14:cNvContentPartPr/>
                  <p14:nvPr/>
                </p14:nvContentPartPr>
                <p14:xfrm>
                  <a:off x="10423871" y="2915501"/>
                  <a:ext cx="756720" cy="2348640"/>
                </p14:xfrm>
              </p:contentPart>
            </mc:Choice>
            <mc:Fallback xmlns="">
              <p:pic>
                <p:nvPicPr>
                  <p:cNvPr id="38" name="Tinta 37">
                    <a:extLst>
                      <a:ext uri="{FF2B5EF4-FFF2-40B4-BE49-F238E27FC236}">
                        <a16:creationId xmlns:a16="http://schemas.microsoft.com/office/drawing/2014/main" id="{E967FB65-5F53-D58F-E1A2-3734C0102333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0406231" y="2897861"/>
                    <a:ext cx="792360" cy="238428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pic>
        <p:nvPicPr>
          <p:cNvPr id="80" name="Imagem 79">
            <a:extLst>
              <a:ext uri="{FF2B5EF4-FFF2-40B4-BE49-F238E27FC236}">
                <a16:creationId xmlns:a16="http://schemas.microsoft.com/office/drawing/2014/main" id="{C8D8C4C1-D862-5229-8F0F-D2D51AF873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77382" y="5742885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2172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5241F3-A9D2-E2B9-7056-BAEA42307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42E34171-CD40-669F-685F-83D9BA1A3B9D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CD1EB1E7-9FCC-EBE8-31F6-413897AA055E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A7FE357E-7C3A-4E4D-EE35-E812701C78E0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D95520FC-7369-B96C-CB51-C77914BE6989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61FB01B-A3EA-8C91-FA67-EA9A27A41B9F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77C2523E-3D74-83E1-A632-5415006B047A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1CAC58F8-81F8-45D8-E87F-B470614935A5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696CA7A1-B7C7-C1C3-B707-ACD095E521A6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4DB5BA19-DD77-3E88-3CF4-C87205A04DD4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80EB5E32-A5FF-0965-4701-BF1EDE4B1F44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D84DA418-F283-B6BB-A4AE-7BFFEB5F44AC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6EB2BA16-61A1-DE90-0C17-61E95E113A61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6BCD6C3C-B1D3-CCD5-733D-6986D55C5E68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8E69DCA0-9991-C386-CDC4-8A907C8A647B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8055F60F-4BEE-D03B-9B10-0B12F80EE745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D02EF1B6-3D75-A456-E6DE-154CA3BE95FD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6EA3CC49-AD31-DBC5-1DB1-A7A6D290C0E1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2C8C7163-B431-D055-8355-A17E042543CA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F5B2CEA9-06B9-5746-F1B9-C0F9F6DB5EE9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C6A5116-7527-B761-4E4C-13A528AB2C24}"/>
              </a:ext>
            </a:extLst>
          </p:cNvPr>
          <p:cNvGrpSpPr/>
          <p:nvPr/>
        </p:nvGrpSpPr>
        <p:grpSpPr>
          <a:xfrm>
            <a:off x="-150391" y="1360659"/>
            <a:ext cx="8227591" cy="4936555"/>
            <a:chOff x="-277401" y="2103633"/>
            <a:chExt cx="5688458" cy="3413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6CDCDBD-19F5-95B4-79B4-09C6880811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39" b="4664"/>
            <a:stretch/>
          </p:blipFill>
          <p:spPr bwMode="auto">
            <a:xfrm>
              <a:off x="390365" y="2406287"/>
              <a:ext cx="4325473" cy="2764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Laptop PNG, Laptop Transparent Background - FreeIconsPNG">
              <a:extLst>
                <a:ext uri="{FF2B5EF4-FFF2-40B4-BE49-F238E27FC236}">
                  <a16:creationId xmlns:a16="http://schemas.microsoft.com/office/drawing/2014/main" id="{9CF1C0FB-319F-057E-482B-7B09D275E8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7401" y="2103633"/>
              <a:ext cx="5688458" cy="341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491B634C-9624-7CDC-E311-BFCD8B4698A6}"/>
              </a:ext>
            </a:extLst>
          </p:cNvPr>
          <p:cNvSpPr txBox="1"/>
          <p:nvPr/>
        </p:nvSpPr>
        <p:spPr>
          <a:xfrm>
            <a:off x="7613302" y="4452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94D6A1C-1727-2548-99A3-767123C15A3F}"/>
              </a:ext>
            </a:extLst>
          </p:cNvPr>
          <p:cNvSpPr txBox="1"/>
          <p:nvPr/>
        </p:nvSpPr>
        <p:spPr>
          <a:xfrm>
            <a:off x="8277619" y="1537873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pic>
        <p:nvPicPr>
          <p:cNvPr id="7" name="Imagem 6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D320418B-0015-DC40-D40E-8728826346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4187831">
            <a:off x="443708" y="-1396964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E6211D6-C0FC-74EE-677B-3579CDDEFB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08128" y="5808766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6BBD4936-D6C1-859C-EB7B-AA8DDAA98886}"/>
              </a:ext>
            </a:extLst>
          </p:cNvPr>
          <p:cNvGrpSpPr/>
          <p:nvPr/>
        </p:nvGrpSpPr>
        <p:grpSpPr>
          <a:xfrm>
            <a:off x="7715320" y="2697538"/>
            <a:ext cx="3661237" cy="3049627"/>
            <a:chOff x="7715320" y="2697538"/>
            <a:chExt cx="3661237" cy="3049627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C4E5963D-9226-165E-0510-206C0AB6106B}"/>
                </a:ext>
              </a:extLst>
            </p:cNvPr>
            <p:cNvSpPr/>
            <p:nvPr/>
          </p:nvSpPr>
          <p:spPr>
            <a:xfrm>
              <a:off x="7752863" y="2697538"/>
              <a:ext cx="3591457" cy="3049627"/>
            </a:xfrm>
            <a:prstGeom prst="rect">
              <a:avLst/>
            </a:prstGeom>
            <a:solidFill>
              <a:srgbClr val="004E9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E3887DA9-8CF1-9985-160D-C22F601B81F5}"/>
                </a:ext>
              </a:extLst>
            </p:cNvPr>
            <p:cNvSpPr txBox="1"/>
            <p:nvPr/>
          </p:nvSpPr>
          <p:spPr>
            <a:xfrm>
              <a:off x="7715320" y="3087587"/>
              <a:ext cx="3661237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Este é um espaço para um pequeno texto. Modifique e </a:t>
              </a:r>
              <a:r>
                <a:rPr lang="pt-BR" sz="2800" b="1" dirty="0">
                  <a:solidFill>
                    <a:srgbClr val="FF6700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destaque as palavras importantes</a:t>
              </a:r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pic>
        <p:nvPicPr>
          <p:cNvPr id="11" name="Imagem 10" descr="Forma, Seta&#10;&#10;O conteúdo gerado por IA pode estar incorreto.">
            <a:extLst>
              <a:ext uri="{FF2B5EF4-FFF2-40B4-BE49-F238E27FC236}">
                <a16:creationId xmlns:a16="http://schemas.microsoft.com/office/drawing/2014/main" id="{FF13604A-1550-425C-D2F4-C6DF460D7A59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18842">
            <a:off x="9156264" y="2392604"/>
            <a:ext cx="796614" cy="73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563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FBD2F6-FD95-30DF-4245-1A25FFCB1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6110E1E0-8B34-E2A0-4C8B-F991AA782C86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6E5242A2-955B-27AD-5D18-9380BF4ECF4D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EF70B2A1-0ACD-5DDD-81E3-0D5355E21068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143135D6-AEE5-08D4-AF4C-B6ED2B64A96F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42A2DB81-880E-7E9D-A846-356C6B828267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5A9EAC0E-572D-9773-409E-F66786E5D1F4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121DFF40-4B87-B083-7DBB-99E4DC0689C4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36D5F7DF-D71B-6FED-98F2-725B6913784C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275B6AD1-D2B7-D8B6-6F35-76EE900E1FD3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16C232CB-4BDF-D48D-8CD3-369254BC1E3A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29B934A0-088C-A1CB-E9E1-313254E1D938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5749F091-D802-F87D-C062-DF32C7C4D089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C194F9F6-BBF9-E88F-1D6A-638CBE1E839A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61BADF1B-4FCD-3E0F-98EE-541C663610BE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84D005BC-130D-398C-E616-992F81633477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8A4FDEF6-6542-9AD2-F7CE-26CCB4E59AD4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3B2DDD51-B998-F03A-3DE0-92DB70359FB9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AEC47297-29B2-161D-1D17-798F2747CEDD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E6C06D8F-9B8F-E046-F8A2-BA7840F1313B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F25B6298-2668-1998-7FB3-C77D0BEEDBA1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69A58A43-BE4D-B932-3B3B-543D8ECE78C0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932EC334-ACAD-5A7D-5506-8F53C09AE202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D62DE016-DC55-DA39-A1CC-DFF3E595628B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A1289A6A-3974-A8B5-1BBC-98BA45ED56C0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927C23FA-46F4-686A-ECA2-B0B227AE8CB8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7D12E41C-26EE-5644-45D8-C27CF20E25FD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6544D0EA-B150-1FCC-D2FF-3244E2478538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C6BA117B-780D-B73A-2D55-6D3D0AA8ECD7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7ED21B4A-7F62-CE10-29A7-F6E39D9DFE06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255C3769-D52B-073C-8B68-3AA0644350DB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9747283E-A2BF-9106-AD3D-153540A9BCEF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CDDCC7AC-8935-5EDE-B99A-890FDF6F9B34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CE522C60-36DF-3B51-41C1-488DF2AE71CE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36D975AA-D3BD-49BD-C79C-01E83AD0F744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F3CA148C-77D2-7A65-4493-068A9D0D3E6C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50BF3181-32E9-26C2-7491-DEF1CF344B0B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B77E7E93-12A0-39A3-B397-B38F86D54B24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6252C06C-8727-78FC-A7F0-665197D36CCD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4538D84A-E40A-ED59-9F28-48B40F117257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pic>
        <p:nvPicPr>
          <p:cNvPr id="31" name="Imagem 30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45DEA068-F48F-DD91-3021-72193E022B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2314184">
            <a:off x="7772809" y="-1335976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FAFEE11-FDB8-7DBD-0B8C-91EECBCEFCF8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9613B0A-29EF-D94B-E31F-B469A16DE2C8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126E5E16-CD97-40EE-8543-8AC63CE9F532}"/>
              </a:ext>
            </a:extLst>
          </p:cNvPr>
          <p:cNvGrpSpPr/>
          <p:nvPr/>
        </p:nvGrpSpPr>
        <p:grpSpPr>
          <a:xfrm>
            <a:off x="878157" y="2935174"/>
            <a:ext cx="3661237" cy="3049627"/>
            <a:chOff x="878157" y="2935174"/>
            <a:chExt cx="3661237" cy="3049627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750FCDED-2CB3-82CE-3552-F52DBB64CBDB}"/>
                </a:ext>
              </a:extLst>
            </p:cNvPr>
            <p:cNvSpPr/>
            <p:nvPr/>
          </p:nvSpPr>
          <p:spPr>
            <a:xfrm>
              <a:off x="915700" y="2935174"/>
              <a:ext cx="3591457" cy="3049627"/>
            </a:xfrm>
            <a:prstGeom prst="rect">
              <a:avLst/>
            </a:prstGeom>
            <a:solidFill>
              <a:srgbClr val="004E9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FC140640-B7D1-5802-AA43-55B3E743C94B}"/>
                </a:ext>
              </a:extLst>
            </p:cNvPr>
            <p:cNvSpPr txBox="1"/>
            <p:nvPr/>
          </p:nvSpPr>
          <p:spPr>
            <a:xfrm>
              <a:off x="878157" y="3325223"/>
              <a:ext cx="3661237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Este é um espaço para um pequeno texto. Modifique e </a:t>
              </a:r>
              <a:r>
                <a:rPr lang="pt-BR" sz="2800" b="1" dirty="0">
                  <a:solidFill>
                    <a:srgbClr val="FF6700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destaque as palavras importantes</a:t>
              </a:r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pic>
        <p:nvPicPr>
          <p:cNvPr id="6" name="Imagem 5" descr="Forma, Seta&#10;&#10;O conteúdo gerado por IA pode estar incorreto.">
            <a:extLst>
              <a:ext uri="{FF2B5EF4-FFF2-40B4-BE49-F238E27FC236}">
                <a16:creationId xmlns:a16="http://schemas.microsoft.com/office/drawing/2014/main" id="{3CC83408-7AA2-5634-5AF8-F24ADD2DC8C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18842">
            <a:off x="2319101" y="2630240"/>
            <a:ext cx="796614" cy="731557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335006F2-85FB-10EC-7A80-7D053036BC75}"/>
              </a:ext>
            </a:extLst>
          </p:cNvPr>
          <p:cNvGrpSpPr/>
          <p:nvPr/>
        </p:nvGrpSpPr>
        <p:grpSpPr>
          <a:xfrm>
            <a:off x="5055461" y="1766689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FD9695AE-4BB7-FDE0-2B7C-2FBB661ED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6FE89FB1-21C4-233C-A78B-7151056C7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84D67306-7960-F2B6-ADAE-91A34DAE5DC2}"/>
              </a:ext>
            </a:extLst>
          </p:cNvPr>
          <p:cNvGrpSpPr/>
          <p:nvPr/>
        </p:nvGrpSpPr>
        <p:grpSpPr>
          <a:xfrm>
            <a:off x="5060133" y="3770775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7EDCFB9A-5B83-2E72-167C-48D0FA4FF9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537753A5-24A7-00DC-BD6A-4628B0CD1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760C0B3-8AF9-C7B3-0C5C-9FB152D19BE9}"/>
              </a:ext>
            </a:extLst>
          </p:cNvPr>
          <p:cNvSpPr txBox="1"/>
          <p:nvPr/>
        </p:nvSpPr>
        <p:spPr>
          <a:xfrm>
            <a:off x="6234468" y="1688416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8FA2CD6-5985-0B5A-5C9B-F036E89D6D63}"/>
              </a:ext>
            </a:extLst>
          </p:cNvPr>
          <p:cNvSpPr txBox="1"/>
          <p:nvPr/>
        </p:nvSpPr>
        <p:spPr>
          <a:xfrm>
            <a:off x="6243975" y="2279291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26149A29-CA2F-6200-9A14-B652D6F207C8}"/>
              </a:ext>
            </a:extLst>
          </p:cNvPr>
          <p:cNvGrpSpPr/>
          <p:nvPr/>
        </p:nvGrpSpPr>
        <p:grpSpPr>
          <a:xfrm>
            <a:off x="10202468" y="1903293"/>
            <a:ext cx="1188000" cy="1188000"/>
            <a:chOff x="928915" y="2741090"/>
            <a:chExt cx="1188000" cy="1188000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ADBDA175-9A79-4D56-BD30-C63672BB0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A0D9040A-CEC4-4975-F616-CC2E94DF2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E4E773C0-94D7-45E0-D843-09BF8372577C}"/>
              </a:ext>
            </a:extLst>
          </p:cNvPr>
          <p:cNvGrpSpPr/>
          <p:nvPr/>
        </p:nvGrpSpPr>
        <p:grpSpPr>
          <a:xfrm>
            <a:off x="10229762" y="3862340"/>
            <a:ext cx="1188000" cy="1188000"/>
            <a:chOff x="887803" y="439144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1E6C337F-A08A-2310-AFD1-72575FEA7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biLevel thresh="25000"/>
            </a:blip>
            <a:stretch>
              <a:fillRect/>
            </a:stretch>
          </p:blipFill>
          <p:spPr>
            <a:xfrm>
              <a:off x="887803" y="4391442"/>
              <a:ext cx="1188000" cy="1188000"/>
            </a:xfrm>
            <a:prstGeom prst="rect">
              <a:avLst/>
            </a:prstGeom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384FC489-B0BE-7FE0-91F5-57BC4B3CF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3803" y="4427442"/>
              <a:ext cx="1116000" cy="1116000"/>
            </a:xfrm>
            <a:prstGeom prst="rect">
              <a:avLst/>
            </a:prstGeom>
          </p:spPr>
        </p:pic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10FF172-6FB6-A6BE-AD7F-5A99C16AA1C4}"/>
              </a:ext>
            </a:extLst>
          </p:cNvPr>
          <p:cNvSpPr txBox="1"/>
          <p:nvPr/>
        </p:nvSpPr>
        <p:spPr>
          <a:xfrm>
            <a:off x="7806243" y="1688416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0A52B6E-CA79-11DE-883C-96BBE1757B9E}"/>
              </a:ext>
            </a:extLst>
          </p:cNvPr>
          <p:cNvSpPr txBox="1"/>
          <p:nvPr/>
        </p:nvSpPr>
        <p:spPr>
          <a:xfrm>
            <a:off x="8241414" y="2279291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71D9045F-B6E3-A6CF-054E-A8F8AEEF8D8B}"/>
              </a:ext>
            </a:extLst>
          </p:cNvPr>
          <p:cNvSpPr txBox="1"/>
          <p:nvPr/>
        </p:nvSpPr>
        <p:spPr>
          <a:xfrm>
            <a:off x="6291415" y="3740120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F59D819-7421-981C-FB33-1B2B0294BB9E}"/>
              </a:ext>
            </a:extLst>
          </p:cNvPr>
          <p:cNvSpPr txBox="1"/>
          <p:nvPr/>
        </p:nvSpPr>
        <p:spPr>
          <a:xfrm>
            <a:off x="6300922" y="4330995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81F60A9-C253-A6F4-E049-D9A20BDDE93F}"/>
              </a:ext>
            </a:extLst>
          </p:cNvPr>
          <p:cNvSpPr txBox="1"/>
          <p:nvPr/>
        </p:nvSpPr>
        <p:spPr>
          <a:xfrm>
            <a:off x="7863190" y="3740120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B6DB55F2-7C1D-CD57-DCC1-E72B65825646}"/>
              </a:ext>
            </a:extLst>
          </p:cNvPr>
          <p:cNvSpPr txBox="1"/>
          <p:nvPr/>
        </p:nvSpPr>
        <p:spPr>
          <a:xfrm>
            <a:off x="8298361" y="4330995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6C549CB9-51EE-7ABE-171E-B7DA19635F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3786" y="5419974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3634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  <p:bldP spid="14" grpId="0"/>
      <p:bldP spid="23" grpId="0"/>
      <p:bldP spid="24" grpId="0"/>
      <p:bldP spid="27" grpId="0"/>
      <p:bldP spid="28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3DF92E-E3D1-B426-CC61-B76956A17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B8F8C0E0-60A8-3A2C-9A22-381725CAF320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7FD7FFBA-8A47-2C1E-DEEC-038EE4805232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855C8DB2-F4BF-530D-87CE-229BF833D1F2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F0539002-DDD5-24AF-8086-C9257D060BDF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E11FE353-57B9-257F-B001-3AAFF26E0E7E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9FC9E3C3-014A-AFF8-EB81-17CCEA49CE6F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60C86048-B3A6-ABDF-82FB-B8BF6FDDA1FD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8B1B232C-5994-10AC-DC24-11E7334918C7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F64BDDE4-24F6-DC10-9AFF-3905BAB56156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E65992D1-777A-9650-0273-F9EA8A911BE4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77EF9AC0-59DF-4F7A-8FD7-DF359395FF78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C0753F74-E3EF-9139-DCE1-2B7FA20B9556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F55FD419-86D5-98CB-1147-57B123A4820D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7AE37E2A-AE10-4F27-01E3-D8AB001680E6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91EAA394-7E8A-6FEE-5309-923A7096A5F5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47C4E91E-011F-8912-0338-099D8B4E10CB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F91BDA1D-FAB0-003E-A719-0353F3656DFB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A69C647A-D7B8-DF33-1CE1-1639DF26FA70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F6B01DE3-5D1E-D214-50E0-CFF4A3D9C8B4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247C4DEC-CC8E-6B8F-C698-2C2C49558BD3}"/>
              </a:ext>
            </a:extLst>
          </p:cNvPr>
          <p:cNvGrpSpPr/>
          <p:nvPr/>
        </p:nvGrpSpPr>
        <p:grpSpPr>
          <a:xfrm>
            <a:off x="1088149" y="786311"/>
            <a:ext cx="3225068" cy="6858000"/>
            <a:chOff x="8296351" y="764539"/>
            <a:chExt cx="3225068" cy="6858000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BFF1913B-3177-5CC9-7E08-64A18E0F7C67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Figura2">
              <a:extLst>
                <a:ext uri="{FF2B5EF4-FFF2-40B4-BE49-F238E27FC236}">
                  <a16:creationId xmlns:a16="http://schemas.microsoft.com/office/drawing/2014/main" id="{5782A0B3-7556-2B4E-5B4E-78239F8F0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7" r="5105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5" name="Imagem 4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DEA7B044-236E-E6FC-6B8D-670BDB738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F1103E2-BD0A-3811-AB6B-781FBC24BCA6}"/>
              </a:ext>
            </a:extLst>
          </p:cNvPr>
          <p:cNvSpPr txBox="1"/>
          <p:nvPr/>
        </p:nvSpPr>
        <p:spPr>
          <a:xfrm>
            <a:off x="7613302" y="4452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1D7D21C-B3AA-C18F-F498-A814A3D0B097}"/>
              </a:ext>
            </a:extLst>
          </p:cNvPr>
          <p:cNvSpPr txBox="1"/>
          <p:nvPr/>
        </p:nvSpPr>
        <p:spPr>
          <a:xfrm>
            <a:off x="8370118" y="1529429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CD1E9CB3-F57C-5469-474E-4A61D0F94423}"/>
              </a:ext>
            </a:extLst>
          </p:cNvPr>
          <p:cNvGrpSpPr/>
          <p:nvPr/>
        </p:nvGrpSpPr>
        <p:grpSpPr>
          <a:xfrm>
            <a:off x="4756407" y="2727401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DBD97B80-113B-D7B3-95B9-9BA6F12E1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17A80C87-F092-BE59-2EF1-E8B6411DE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6F497B13-BBA1-13CB-2708-453E3E37303E}"/>
              </a:ext>
            </a:extLst>
          </p:cNvPr>
          <p:cNvGrpSpPr/>
          <p:nvPr/>
        </p:nvGrpSpPr>
        <p:grpSpPr>
          <a:xfrm>
            <a:off x="4761079" y="4731487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0FD80B36-9171-5B58-C81D-2DEB87033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A7ED2340-2028-DB30-F78F-6EC5F5D2F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0D0C7CB-65AF-151E-4499-12BBF7C7BCF5}"/>
              </a:ext>
            </a:extLst>
          </p:cNvPr>
          <p:cNvSpPr txBox="1"/>
          <p:nvPr/>
        </p:nvSpPr>
        <p:spPr>
          <a:xfrm>
            <a:off x="5935414" y="2649128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5D04E63-0E22-3DC2-24D9-337490A65B1C}"/>
              </a:ext>
            </a:extLst>
          </p:cNvPr>
          <p:cNvSpPr txBox="1"/>
          <p:nvPr/>
        </p:nvSpPr>
        <p:spPr>
          <a:xfrm>
            <a:off x="5944921" y="3240003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0221125E-33D5-492D-B499-923FD42F10F2}"/>
              </a:ext>
            </a:extLst>
          </p:cNvPr>
          <p:cNvGrpSpPr/>
          <p:nvPr/>
        </p:nvGrpSpPr>
        <p:grpSpPr>
          <a:xfrm>
            <a:off x="9903414" y="2864005"/>
            <a:ext cx="1188000" cy="1188000"/>
            <a:chOff x="928915" y="2741090"/>
            <a:chExt cx="1188000" cy="1188000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7580256-A88F-0907-EDF2-C1D55C304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2A0B7A85-9895-AA15-9B7D-49B9D94B5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21A7F9E6-F39C-0209-88DC-CA31B239B1B9}"/>
              </a:ext>
            </a:extLst>
          </p:cNvPr>
          <p:cNvGrpSpPr/>
          <p:nvPr/>
        </p:nvGrpSpPr>
        <p:grpSpPr>
          <a:xfrm>
            <a:off x="9930708" y="4823052"/>
            <a:ext cx="1188000" cy="1188000"/>
            <a:chOff x="887803" y="439144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1A04D692-8829-A2C9-E5B2-C0EAA0170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biLevel thresh="25000"/>
            </a:blip>
            <a:stretch>
              <a:fillRect/>
            </a:stretch>
          </p:blipFill>
          <p:spPr>
            <a:xfrm>
              <a:off x="887803" y="4391442"/>
              <a:ext cx="1188000" cy="1188000"/>
            </a:xfrm>
            <a:prstGeom prst="rect">
              <a:avLst/>
            </a:prstGeom>
          </p:spPr>
        </p:pic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2CE811D9-1629-2B86-BF73-9BD719876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3803" y="4427442"/>
              <a:ext cx="1116000" cy="1116000"/>
            </a:xfrm>
            <a:prstGeom prst="rect">
              <a:avLst/>
            </a:prstGeom>
          </p:spPr>
        </p:pic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6A94314D-DC55-9179-24FB-768C4464ECF0}"/>
              </a:ext>
            </a:extLst>
          </p:cNvPr>
          <p:cNvSpPr txBox="1"/>
          <p:nvPr/>
        </p:nvSpPr>
        <p:spPr>
          <a:xfrm>
            <a:off x="7507189" y="2649128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4D3E398-8B04-319B-F0CA-4A941715F467}"/>
              </a:ext>
            </a:extLst>
          </p:cNvPr>
          <p:cNvSpPr txBox="1"/>
          <p:nvPr/>
        </p:nvSpPr>
        <p:spPr>
          <a:xfrm>
            <a:off x="7942360" y="3240003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9CCBEE5-F2E3-5F28-9859-6F8D5C5AB3AB}"/>
              </a:ext>
            </a:extLst>
          </p:cNvPr>
          <p:cNvSpPr txBox="1"/>
          <p:nvPr/>
        </p:nvSpPr>
        <p:spPr>
          <a:xfrm>
            <a:off x="5992361" y="4700832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60068B6A-A2E9-B165-7A6C-9B959B63D5C4}"/>
              </a:ext>
            </a:extLst>
          </p:cNvPr>
          <p:cNvSpPr txBox="1"/>
          <p:nvPr/>
        </p:nvSpPr>
        <p:spPr>
          <a:xfrm>
            <a:off x="6001868" y="5291707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FE3CC12-5F7F-83F8-F25E-6279E42C5F78}"/>
              </a:ext>
            </a:extLst>
          </p:cNvPr>
          <p:cNvSpPr txBox="1"/>
          <p:nvPr/>
        </p:nvSpPr>
        <p:spPr>
          <a:xfrm>
            <a:off x="7564136" y="4700832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0E4EE9F0-97C2-F502-E3A1-37A9A62430C6}"/>
              </a:ext>
            </a:extLst>
          </p:cNvPr>
          <p:cNvSpPr txBox="1"/>
          <p:nvPr/>
        </p:nvSpPr>
        <p:spPr>
          <a:xfrm>
            <a:off x="7999307" y="5291707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pic>
        <p:nvPicPr>
          <p:cNvPr id="51" name="Imagem 50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354E8129-88CD-90D4-4463-46DDEABB55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9031482">
            <a:off x="-1283731" y="1386892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98AA2253-B278-C6B3-952A-1C9D0F5B0E8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56746" y="1077094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74325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19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C1E8E8-1348-5963-8581-1D378745D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D5854F8D-834F-AEDE-9EB7-1DE8E72FAC70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5248A814-1868-24C7-292B-D6818109AD5A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0FCFCC7B-0B60-E044-4CC9-6481B7982818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BD607B8C-DDC7-F150-3FBB-3FA228BA39B0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BFBBDD3E-7B99-BDC6-8C67-B8A5C38B95C2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810FD5FC-9A67-8329-0B4A-9D42D0F3CD2C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17D7EA38-BC58-6ED7-B9C7-334BAEDE4046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3915FC55-D8AE-2DD6-B634-02093E00FA5D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7FA01D44-33B1-52A4-04B4-EB542DF8A51D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D40CC2C9-AEF8-056A-B015-C2C54E0073A9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7D2B9416-44C8-8D5D-79B9-B03A98438941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673AEA8B-7B7F-F5D6-682B-6D6683782084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62657FB8-E3EF-1470-0AA9-E5D720C8A179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81053BDA-EEE7-5407-A837-FC9D50DE5A4E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FAFC6CBC-8C32-3402-A798-3716969A5E29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8F9F3E69-591B-6284-1279-A39EC15D7D16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5F68381A-39B8-0F95-9653-EA4F61736899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DB720969-2EAB-5364-E320-C8E7C30764D4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1CFC9C71-A9D6-AC6D-2294-21B5C0221D06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C24252A1-2694-D7C0-8446-5839F254E7D0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722C151B-6716-4214-D67C-9EC64E73F1EA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A47CBD0D-3D0E-E7A8-0481-27DDDB44700E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A7D1695B-2BC5-D5AB-BE40-61A4AD7998CF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CCB663BB-D48C-EBAB-E065-E40401405244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04AE2B47-BEB7-A260-B81E-8D778B3A1768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CAE79D5D-733F-5550-AB19-7C86A15C45F0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B747556C-79C9-FABA-96F8-964B689B4062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5682D002-368F-51DA-74AF-F7F69046DAFE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E1B8A733-47C8-7DCE-1521-F3A04C4F4CAD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8A450B63-B582-C848-9B25-35ED86D9717A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9362B5BD-7638-28E8-79FA-2DC700863682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424EDBB3-FCB1-B7D8-E800-148C1D3AB6A7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8F0F4F5B-15A5-F15B-79C5-07911E510F22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2E40206E-97CB-F375-E17B-035BE7B4E8DE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5D8A4298-4934-3439-5267-33103F989047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40DC09D2-F63D-DE8F-0DF5-D574127CBF08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D01876D5-B97F-119E-711C-FCFB72183AB2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00D0C360-54BE-7FE4-1791-E73209404236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76ED0532-C5C0-31A4-E33F-2632086FD1CC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pic>
        <p:nvPicPr>
          <p:cNvPr id="26" name="Imagem 25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1777A6D9-5B4C-91DF-6A2A-CD1D7E3C1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2688164">
            <a:off x="7045055" y="4414891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2ABC0ED-7174-28F1-89A2-5E6100C7D120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5D77FD8-B769-9031-EB8A-9DB19682B054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3981E223-93F3-6F13-9699-8E1FC30E4A5E}"/>
              </a:ext>
            </a:extLst>
          </p:cNvPr>
          <p:cNvGrpSpPr/>
          <p:nvPr/>
        </p:nvGrpSpPr>
        <p:grpSpPr>
          <a:xfrm>
            <a:off x="782576" y="2935174"/>
            <a:ext cx="3661237" cy="3049627"/>
            <a:chOff x="782576" y="2935174"/>
            <a:chExt cx="3661237" cy="3049627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2D79064A-885E-950C-555F-220492EC161C}"/>
                </a:ext>
              </a:extLst>
            </p:cNvPr>
            <p:cNvSpPr/>
            <p:nvPr/>
          </p:nvSpPr>
          <p:spPr>
            <a:xfrm>
              <a:off x="802732" y="2935174"/>
              <a:ext cx="3591457" cy="3049627"/>
            </a:xfrm>
            <a:prstGeom prst="rect">
              <a:avLst/>
            </a:prstGeom>
            <a:solidFill>
              <a:srgbClr val="004E9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0C141B87-C8EC-502E-9EFE-AFAC4EAAB66E}"/>
                </a:ext>
              </a:extLst>
            </p:cNvPr>
            <p:cNvSpPr txBox="1"/>
            <p:nvPr/>
          </p:nvSpPr>
          <p:spPr>
            <a:xfrm>
              <a:off x="782576" y="3458376"/>
              <a:ext cx="3661237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Este é um espaço para um pequeno texto. Modifique e </a:t>
              </a:r>
              <a:r>
                <a:rPr lang="pt-BR" sz="2800" b="1" dirty="0">
                  <a:solidFill>
                    <a:srgbClr val="FF6700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destaque as palavras importantes</a:t>
              </a:r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pic>
        <p:nvPicPr>
          <p:cNvPr id="14" name="Imagem 13" descr="Forma, Seta&#10;&#10;O conteúdo gerado por IA pode estar incorreto.">
            <a:extLst>
              <a:ext uri="{FF2B5EF4-FFF2-40B4-BE49-F238E27FC236}">
                <a16:creationId xmlns:a16="http://schemas.microsoft.com/office/drawing/2014/main" id="{CAE2B50B-8606-91ED-6184-78E4DD71652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18842">
            <a:off x="2206133" y="2630240"/>
            <a:ext cx="796614" cy="731557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32B03D9D-4C40-4BBC-6A9D-D474469819CD}"/>
              </a:ext>
            </a:extLst>
          </p:cNvPr>
          <p:cNvGrpSpPr/>
          <p:nvPr/>
        </p:nvGrpSpPr>
        <p:grpSpPr>
          <a:xfrm>
            <a:off x="7897151" y="930442"/>
            <a:ext cx="3661237" cy="3049627"/>
            <a:chOff x="7897151" y="930442"/>
            <a:chExt cx="3661237" cy="3049627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65466073-5173-4B5C-5DB7-6327F81D144B}"/>
                </a:ext>
              </a:extLst>
            </p:cNvPr>
            <p:cNvSpPr/>
            <p:nvPr/>
          </p:nvSpPr>
          <p:spPr>
            <a:xfrm>
              <a:off x="7932042" y="930442"/>
              <a:ext cx="3591457" cy="3049627"/>
            </a:xfrm>
            <a:prstGeom prst="rect">
              <a:avLst/>
            </a:prstGeom>
            <a:solidFill>
              <a:srgbClr val="004E9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57B01190-FB77-673F-17B0-7B73EDE43D33}"/>
                </a:ext>
              </a:extLst>
            </p:cNvPr>
            <p:cNvSpPr txBox="1"/>
            <p:nvPr/>
          </p:nvSpPr>
          <p:spPr>
            <a:xfrm>
              <a:off x="7897151" y="1473224"/>
              <a:ext cx="3661237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Este é um espaço para um pequeno texto. Modifique e </a:t>
              </a:r>
              <a:r>
                <a:rPr lang="pt-BR" sz="2800" b="1" dirty="0">
                  <a:solidFill>
                    <a:srgbClr val="FF6700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destaque as palavras importantes</a:t>
              </a:r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pic>
        <p:nvPicPr>
          <p:cNvPr id="17" name="Imagem 16" descr="Forma, Seta&#10;&#10;O conteúdo gerado por IA pode estar incorreto.">
            <a:extLst>
              <a:ext uri="{FF2B5EF4-FFF2-40B4-BE49-F238E27FC236}">
                <a16:creationId xmlns:a16="http://schemas.microsoft.com/office/drawing/2014/main" id="{55016964-3E0B-E020-AE89-4E4A24FDD4D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18842">
            <a:off x="9335443" y="625508"/>
            <a:ext cx="796614" cy="731557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F4C89781-D464-3733-6E76-B6C9CC58C289}"/>
              </a:ext>
            </a:extLst>
          </p:cNvPr>
          <p:cNvGrpSpPr/>
          <p:nvPr/>
        </p:nvGrpSpPr>
        <p:grpSpPr>
          <a:xfrm>
            <a:off x="10021906" y="4751071"/>
            <a:ext cx="1188000" cy="1188000"/>
            <a:chOff x="928915" y="2741090"/>
            <a:chExt cx="1188000" cy="1188000"/>
          </a:xfrm>
        </p:grpSpPr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1DCFB53E-9AE7-ED87-60CE-CB9C3DDAE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9ED46A89-5A22-B7E3-2BFB-2C647665B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DF7838E-8850-3BBB-ECDC-F83C2E37BDA1}"/>
              </a:ext>
            </a:extLst>
          </p:cNvPr>
          <p:cNvSpPr txBox="1"/>
          <p:nvPr/>
        </p:nvSpPr>
        <p:spPr>
          <a:xfrm>
            <a:off x="7625681" y="4637794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953A045-594F-83E5-C881-9854BF62C4C0}"/>
              </a:ext>
            </a:extLst>
          </p:cNvPr>
          <p:cNvSpPr txBox="1"/>
          <p:nvPr/>
        </p:nvSpPr>
        <p:spPr>
          <a:xfrm>
            <a:off x="8060852" y="5228669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pic>
        <p:nvPicPr>
          <p:cNvPr id="23" name="Imagem 22" descr="Homem em frente a lousa&#10;&#10;O conteúdo gerado por IA pode estar incorreto.">
            <a:extLst>
              <a:ext uri="{FF2B5EF4-FFF2-40B4-BE49-F238E27FC236}">
                <a16:creationId xmlns:a16="http://schemas.microsoft.com/office/drawing/2014/main" id="{30FADCD8-08B0-13DA-633A-763F1EFDAC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3676">
            <a:off x="4814865" y="1517258"/>
            <a:ext cx="2733336" cy="410000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4" name="Imagem 23" descr="Forma, Seta&#10;&#10;O conteúdo gerado por IA pode estar incorreto.">
            <a:extLst>
              <a:ext uri="{FF2B5EF4-FFF2-40B4-BE49-F238E27FC236}">
                <a16:creationId xmlns:a16="http://schemas.microsoft.com/office/drawing/2014/main" id="{CA4916E5-7B65-CF4A-D3A8-FD380082AAF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6818732" y="1217824"/>
            <a:ext cx="870342" cy="799264"/>
          </a:xfrm>
          <a:prstGeom prst="rect">
            <a:avLst/>
          </a:prstGeom>
        </p:spPr>
      </p:pic>
      <p:pic>
        <p:nvPicPr>
          <p:cNvPr id="25" name="Imagem 24" descr="Forma, Seta&#10;&#10;O conteúdo gerado por IA pode estar incorreto.">
            <a:extLst>
              <a:ext uri="{FF2B5EF4-FFF2-40B4-BE49-F238E27FC236}">
                <a16:creationId xmlns:a16="http://schemas.microsoft.com/office/drawing/2014/main" id="{D9A2609D-1135-6B5A-BB00-8013136F229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4703626" y="5108307"/>
            <a:ext cx="870342" cy="799264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A0CF887A-9677-4FB4-F5C7-4AD4BFEE6C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32189" y="-587424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1126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7A3AF-5D6D-EEE3-5A7C-3EA4016A9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AD83CD9-8E63-095A-58F3-6B2CE2A755F0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85844E53-E7AF-6F6D-76B9-D1BEE0AA360E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364EDAA3-D82C-A804-51E0-D77B42D70C59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819730D0-DC44-90D7-2742-70EC91058D74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AE04C3FB-993C-F0EB-6185-279D23C924FD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84A620B5-CFAC-7561-634C-37C5806649C4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FFA3B458-4AF0-442D-F0A9-23B453FE99A1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179CB427-565C-0EFA-D905-97382DC5DD4F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DBD31AA7-DADE-9B74-2B47-0152096D5629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24B8B6B4-A363-631D-F806-B807F2305F36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2C6B821D-41E4-1DB3-9B5C-3F69486DA576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2648DC9C-2157-3E28-1512-FF7E95E655B0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E9E8BEEE-9428-9462-FCBC-02369A97A1C0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6E9EA3D6-5D1B-B771-DC31-52C7D7BDA406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E932FD12-4477-E09F-D584-75EA34CDF606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70D9DAEF-E5AD-A514-827A-DD84F9345A49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47C39B5D-4610-4B11-4596-8DE664CA818A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376C1806-2C1D-6366-6D26-DBD324390E4A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3C38D4AD-932C-2BA5-515F-23CF2E9B6058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6" name="Imagem 5" descr="Mulher com roupa preta&#10;&#10;O conteúdo gerado por IA pode estar incorreto.">
            <a:extLst>
              <a:ext uri="{FF2B5EF4-FFF2-40B4-BE49-F238E27FC236}">
                <a16:creationId xmlns:a16="http://schemas.microsoft.com/office/drawing/2014/main" id="{D6B16A2C-E4F6-F7CE-1C0A-9A2488752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7358">
            <a:off x="816418" y="2281002"/>
            <a:ext cx="5801609" cy="386739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Imagem 6" descr="Forma, Seta&#10;&#10;O conteúdo gerado por IA pode estar incorreto.">
            <a:extLst>
              <a:ext uri="{FF2B5EF4-FFF2-40B4-BE49-F238E27FC236}">
                <a16:creationId xmlns:a16="http://schemas.microsoft.com/office/drawing/2014/main" id="{8AC45D2D-57CF-4AF8-C6F3-B9F8909542A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5766305" y="1822143"/>
            <a:ext cx="1121229" cy="1029662"/>
          </a:xfrm>
          <a:prstGeom prst="rect">
            <a:avLst/>
          </a:prstGeom>
        </p:spPr>
      </p:pic>
      <p:pic>
        <p:nvPicPr>
          <p:cNvPr id="8" name="Imagem 7" descr="Forma, Seta&#10;&#10;O conteúdo gerado por IA pode estar incorreto.">
            <a:extLst>
              <a:ext uri="{FF2B5EF4-FFF2-40B4-BE49-F238E27FC236}">
                <a16:creationId xmlns:a16="http://schemas.microsoft.com/office/drawing/2014/main" id="{65CA3C0B-671C-3D23-F441-35EE0C812E1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569833" y="5523227"/>
            <a:ext cx="1121229" cy="1029662"/>
          </a:xfrm>
          <a:prstGeom prst="rect">
            <a:avLst/>
          </a:prstGeom>
        </p:spPr>
      </p:pic>
      <p:pic>
        <p:nvPicPr>
          <p:cNvPr id="9" name="Imagem 8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DF7926A0-DBA0-F83D-BA60-0D49D41857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5113297">
            <a:off x="686003" y="-574720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E7BF182-81BB-2BA7-2C58-6B7AF3605B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17222" y="592006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796A2A2-AA47-7367-4A82-639C5F6F99A1}"/>
              </a:ext>
            </a:extLst>
          </p:cNvPr>
          <p:cNvSpPr txBox="1"/>
          <p:nvPr/>
        </p:nvSpPr>
        <p:spPr>
          <a:xfrm>
            <a:off x="6452166" y="2877756"/>
            <a:ext cx="496193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F6DBD19-9F0F-10A8-B826-1F8A217A40AA}"/>
              </a:ext>
            </a:extLst>
          </p:cNvPr>
          <p:cNvSpPr txBox="1"/>
          <p:nvPr/>
        </p:nvSpPr>
        <p:spPr>
          <a:xfrm>
            <a:off x="7613302" y="4452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C7DE536-0751-2DEA-5A0C-195EC8C5F753}"/>
              </a:ext>
            </a:extLst>
          </p:cNvPr>
          <p:cNvSpPr txBox="1"/>
          <p:nvPr/>
        </p:nvSpPr>
        <p:spPr>
          <a:xfrm>
            <a:off x="8370118" y="1529429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1132006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620BB5-6644-8901-497A-772D8929D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E8F64877-60B3-D744-79E5-BA581CF1115E}"/>
              </a:ext>
            </a:extLst>
          </p:cNvPr>
          <p:cNvSpPr/>
          <p:nvPr/>
        </p:nvSpPr>
        <p:spPr>
          <a:xfrm>
            <a:off x="235856" y="194733"/>
            <a:ext cx="11811000" cy="6468534"/>
          </a:xfrm>
          <a:prstGeom prst="roundRect">
            <a:avLst>
              <a:gd name="adj" fmla="val 3648"/>
            </a:avLst>
          </a:prstGeom>
          <a:solidFill>
            <a:srgbClr val="004E9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21FFFC7-38A0-87E3-02E6-4A75906E2728}"/>
              </a:ext>
            </a:extLst>
          </p:cNvPr>
          <p:cNvSpPr/>
          <p:nvPr/>
        </p:nvSpPr>
        <p:spPr>
          <a:xfrm>
            <a:off x="86750" y="43180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3A0F8CE-DAD8-BC35-492D-29B098F1B21D}"/>
              </a:ext>
            </a:extLst>
          </p:cNvPr>
          <p:cNvSpPr/>
          <p:nvPr/>
        </p:nvSpPr>
        <p:spPr>
          <a:xfrm>
            <a:off x="86750" y="85205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7980CD4-FCCC-983B-B0A9-058E88CE0EB5}"/>
              </a:ext>
            </a:extLst>
          </p:cNvPr>
          <p:cNvSpPr/>
          <p:nvPr/>
        </p:nvSpPr>
        <p:spPr>
          <a:xfrm>
            <a:off x="86750" y="127191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E65AF122-F510-8128-33BA-F04A3684986D}"/>
              </a:ext>
            </a:extLst>
          </p:cNvPr>
          <p:cNvSpPr/>
          <p:nvPr/>
        </p:nvSpPr>
        <p:spPr>
          <a:xfrm>
            <a:off x="86750" y="169176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0EAE994-2FFD-CA57-E840-EA674901FB18}"/>
              </a:ext>
            </a:extLst>
          </p:cNvPr>
          <p:cNvSpPr/>
          <p:nvPr/>
        </p:nvSpPr>
        <p:spPr>
          <a:xfrm>
            <a:off x="86750" y="2109111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34E8FBE-7004-069D-8783-BE63D7144BF3}"/>
              </a:ext>
            </a:extLst>
          </p:cNvPr>
          <p:cNvSpPr/>
          <p:nvPr/>
        </p:nvSpPr>
        <p:spPr>
          <a:xfrm>
            <a:off x="86750" y="2526457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E51371-C224-00CD-7BFB-05F6F81A7EFA}"/>
              </a:ext>
            </a:extLst>
          </p:cNvPr>
          <p:cNvSpPr/>
          <p:nvPr/>
        </p:nvSpPr>
        <p:spPr>
          <a:xfrm>
            <a:off x="86750" y="2943803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287478FC-1372-22CF-28A3-2D7A8576A611}"/>
              </a:ext>
            </a:extLst>
          </p:cNvPr>
          <p:cNvSpPr/>
          <p:nvPr/>
        </p:nvSpPr>
        <p:spPr>
          <a:xfrm>
            <a:off x="86750" y="3369733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80D3065-DD4B-E59F-B080-6950FAD97F3D}"/>
              </a:ext>
            </a:extLst>
          </p:cNvPr>
          <p:cNvSpPr/>
          <p:nvPr/>
        </p:nvSpPr>
        <p:spPr>
          <a:xfrm>
            <a:off x="86750" y="3787198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6FFEB2D3-ED6C-5D90-A23C-C5A115E13CDB}"/>
              </a:ext>
            </a:extLst>
          </p:cNvPr>
          <p:cNvSpPr/>
          <p:nvPr/>
        </p:nvSpPr>
        <p:spPr>
          <a:xfrm>
            <a:off x="86750" y="420442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5FA41BC3-AD7E-1305-BD9F-B76C3C92CFCA}"/>
              </a:ext>
            </a:extLst>
          </p:cNvPr>
          <p:cNvSpPr/>
          <p:nvPr/>
        </p:nvSpPr>
        <p:spPr>
          <a:xfrm>
            <a:off x="86750" y="462165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F377528A-690D-FB88-DA74-3215A503B2DF}"/>
              </a:ext>
            </a:extLst>
          </p:cNvPr>
          <p:cNvSpPr/>
          <p:nvPr/>
        </p:nvSpPr>
        <p:spPr>
          <a:xfrm>
            <a:off x="86750" y="503443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A03F5433-C890-1A51-2594-8A48F21917A9}"/>
              </a:ext>
            </a:extLst>
          </p:cNvPr>
          <p:cNvSpPr/>
          <p:nvPr/>
        </p:nvSpPr>
        <p:spPr>
          <a:xfrm>
            <a:off x="86750" y="5444906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9688A390-66E0-1469-667B-5899F461C7C4}"/>
              </a:ext>
            </a:extLst>
          </p:cNvPr>
          <p:cNvSpPr/>
          <p:nvPr/>
        </p:nvSpPr>
        <p:spPr>
          <a:xfrm>
            <a:off x="86750" y="585538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87FC3E47-C420-1316-912C-E4131639E19F}"/>
              </a:ext>
            </a:extLst>
          </p:cNvPr>
          <p:cNvSpPr/>
          <p:nvPr/>
        </p:nvSpPr>
        <p:spPr>
          <a:xfrm>
            <a:off x="86750" y="629505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Imagem 21" descr="Par de sapatos&#10;&#10;O conteúdo gerado por IA pode estar incorreto.">
            <a:extLst>
              <a:ext uri="{FF2B5EF4-FFF2-40B4-BE49-F238E27FC236}">
                <a16:creationId xmlns:a16="http://schemas.microsoft.com/office/drawing/2014/main" id="{C3A13B7E-45F1-B9DA-A6F7-A99B233B50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45899" y="2059565"/>
            <a:ext cx="6452314" cy="2743199"/>
          </a:xfrm>
          <a:prstGeom prst="rect">
            <a:avLst/>
          </a:prstGeom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1194FFAE-FDEE-56F3-74E6-307C4E968C2A}"/>
              </a:ext>
            </a:extLst>
          </p:cNvPr>
          <p:cNvSpPr/>
          <p:nvPr/>
        </p:nvSpPr>
        <p:spPr>
          <a:xfrm>
            <a:off x="710862" y="698500"/>
            <a:ext cx="6896438" cy="5275415"/>
          </a:xfrm>
          <a:prstGeom prst="roundRect">
            <a:avLst>
              <a:gd name="adj" fmla="val 5234"/>
            </a:avLst>
          </a:prstGeom>
          <a:solidFill>
            <a:srgbClr val="F2F2F2"/>
          </a:solidFill>
          <a:ln>
            <a:solidFill>
              <a:srgbClr val="004E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6BC1E7D-7998-BAEF-3C6D-CF49FC4403F0}"/>
              </a:ext>
            </a:extLst>
          </p:cNvPr>
          <p:cNvSpPr txBox="1"/>
          <p:nvPr/>
        </p:nvSpPr>
        <p:spPr>
          <a:xfrm>
            <a:off x="1522880" y="2459504"/>
            <a:ext cx="55009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solidFill>
                  <a:srgbClr val="004E98"/>
                </a:solidFill>
                <a:latin typeface="Candara" panose="020E0502030303020204" pitchFamily="34" charset="0"/>
                <a:cs typeface="Times New Roman" panose="02020603050405020304" pitchFamily="18" charset="0"/>
              </a:rPr>
              <a:t>Uma frase </a:t>
            </a:r>
            <a:r>
              <a:rPr lang="pt-BR" sz="4000" b="1" dirty="0">
                <a:solidFill>
                  <a:srgbClr val="FF6700"/>
                </a:solidFill>
                <a:latin typeface="Candara" panose="020E0502030303020204" pitchFamily="34" charset="0"/>
                <a:cs typeface="Times New Roman" panose="02020603050405020304" pitchFamily="18" charset="0"/>
              </a:rPr>
              <a:t>impactante</a:t>
            </a:r>
            <a:r>
              <a:rPr lang="pt-BR" sz="4000" b="1" dirty="0">
                <a:solidFill>
                  <a:srgbClr val="004E98"/>
                </a:solidFill>
                <a:latin typeface="Candara" panose="020E0502030303020204" pitchFamily="34" charset="0"/>
                <a:cs typeface="Times New Roman" panose="02020603050405020304" pitchFamily="18" charset="0"/>
              </a:rPr>
              <a:t> para encerrar a sua apresentação.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A6F5F8B-824B-02D5-AA57-7C21E147EACD}"/>
              </a:ext>
            </a:extLst>
          </p:cNvPr>
          <p:cNvSpPr txBox="1"/>
          <p:nvPr/>
        </p:nvSpPr>
        <p:spPr>
          <a:xfrm>
            <a:off x="733241" y="735391"/>
            <a:ext cx="157927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700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DokChampa" panose="020B0604020202020204" pitchFamily="34" charset="-34"/>
              </a:rPr>
              <a:t>“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EB2DD4F-EBF6-1B5B-CDBE-D8E338AB7520}"/>
              </a:ext>
            </a:extLst>
          </p:cNvPr>
          <p:cNvSpPr txBox="1"/>
          <p:nvPr/>
        </p:nvSpPr>
        <p:spPr>
          <a:xfrm>
            <a:off x="3699262" y="4485878"/>
            <a:ext cx="3324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DokChampa" panose="020B0604020202020204" pitchFamily="34" charset="-34"/>
              </a:rPr>
              <a:t>- Fulano de Tal</a:t>
            </a:r>
          </a:p>
        </p:txBody>
      </p:sp>
    </p:spTree>
    <p:extLst>
      <p:ext uri="{BB962C8B-B14F-4D97-AF65-F5344CB8AC3E}">
        <p14:creationId xmlns:p14="http://schemas.microsoft.com/office/powerpoint/2010/main" val="2241858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1EC570-F8FE-EE7A-4DB2-0CCD801B3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0269DFA3-972B-5F00-6843-1EFF0DB45355}"/>
              </a:ext>
            </a:extLst>
          </p:cNvPr>
          <p:cNvSpPr/>
          <p:nvPr/>
        </p:nvSpPr>
        <p:spPr>
          <a:xfrm>
            <a:off x="235856" y="194733"/>
            <a:ext cx="11811000" cy="6468534"/>
          </a:xfrm>
          <a:prstGeom prst="roundRect">
            <a:avLst>
              <a:gd name="adj" fmla="val 3648"/>
            </a:avLst>
          </a:prstGeom>
          <a:blipFill dpi="0" rotWithShape="1">
            <a:blip r:embed="rId3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AE4586EF-4369-83DC-1564-78857AC96245}"/>
              </a:ext>
            </a:extLst>
          </p:cNvPr>
          <p:cNvSpPr/>
          <p:nvPr/>
        </p:nvSpPr>
        <p:spPr>
          <a:xfrm>
            <a:off x="86750" y="43180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522520FF-44BE-1E2F-20CB-CA00B1B2C1E4}"/>
              </a:ext>
            </a:extLst>
          </p:cNvPr>
          <p:cNvSpPr/>
          <p:nvPr/>
        </p:nvSpPr>
        <p:spPr>
          <a:xfrm>
            <a:off x="86750" y="85205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E67108F-1288-EC0B-FFD1-8A35938F8F98}"/>
              </a:ext>
            </a:extLst>
          </p:cNvPr>
          <p:cNvSpPr/>
          <p:nvPr/>
        </p:nvSpPr>
        <p:spPr>
          <a:xfrm>
            <a:off x="86750" y="127191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EF16148-B364-889F-5FB2-92E8C5F2A002}"/>
              </a:ext>
            </a:extLst>
          </p:cNvPr>
          <p:cNvSpPr/>
          <p:nvPr/>
        </p:nvSpPr>
        <p:spPr>
          <a:xfrm>
            <a:off x="86750" y="169176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E4188429-7E40-FB78-14C8-11587A4E3511}"/>
              </a:ext>
            </a:extLst>
          </p:cNvPr>
          <p:cNvSpPr/>
          <p:nvPr/>
        </p:nvSpPr>
        <p:spPr>
          <a:xfrm>
            <a:off x="86750" y="2109111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C1549C2F-A90D-C7FE-46DE-AFDA219B1B2B}"/>
              </a:ext>
            </a:extLst>
          </p:cNvPr>
          <p:cNvSpPr/>
          <p:nvPr/>
        </p:nvSpPr>
        <p:spPr>
          <a:xfrm>
            <a:off x="86750" y="2526457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FEDA2C37-500E-D85E-C2DC-7BC111D4282A}"/>
              </a:ext>
            </a:extLst>
          </p:cNvPr>
          <p:cNvSpPr/>
          <p:nvPr/>
        </p:nvSpPr>
        <p:spPr>
          <a:xfrm>
            <a:off x="86750" y="2943803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3111008D-96F5-4CFF-1718-286E74ECA051}"/>
              </a:ext>
            </a:extLst>
          </p:cNvPr>
          <p:cNvSpPr/>
          <p:nvPr/>
        </p:nvSpPr>
        <p:spPr>
          <a:xfrm>
            <a:off x="86750" y="3369733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A654AAA3-1803-4419-DBD6-FEEA777DA11B}"/>
              </a:ext>
            </a:extLst>
          </p:cNvPr>
          <p:cNvSpPr/>
          <p:nvPr/>
        </p:nvSpPr>
        <p:spPr>
          <a:xfrm>
            <a:off x="86750" y="3787198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B5685EB-EE82-AAF2-E176-A34BFC1D4FBD}"/>
              </a:ext>
            </a:extLst>
          </p:cNvPr>
          <p:cNvSpPr/>
          <p:nvPr/>
        </p:nvSpPr>
        <p:spPr>
          <a:xfrm>
            <a:off x="86750" y="420442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0B79A1E3-F865-9570-1C87-485ED7E30770}"/>
              </a:ext>
            </a:extLst>
          </p:cNvPr>
          <p:cNvSpPr/>
          <p:nvPr/>
        </p:nvSpPr>
        <p:spPr>
          <a:xfrm>
            <a:off x="86750" y="462165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A901313A-D504-2819-FA30-DC191A5E7318}"/>
              </a:ext>
            </a:extLst>
          </p:cNvPr>
          <p:cNvSpPr/>
          <p:nvPr/>
        </p:nvSpPr>
        <p:spPr>
          <a:xfrm>
            <a:off x="86750" y="503443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FB47AE20-3242-DD87-A528-47820B132B1E}"/>
              </a:ext>
            </a:extLst>
          </p:cNvPr>
          <p:cNvSpPr/>
          <p:nvPr/>
        </p:nvSpPr>
        <p:spPr>
          <a:xfrm>
            <a:off x="86750" y="5444906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365324EA-BC56-360A-2BA2-FA4D014CE181}"/>
              </a:ext>
            </a:extLst>
          </p:cNvPr>
          <p:cNvSpPr/>
          <p:nvPr/>
        </p:nvSpPr>
        <p:spPr>
          <a:xfrm>
            <a:off x="86750" y="585538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C2A19B8-07CA-F875-9563-4E47D65CD0CB}"/>
              </a:ext>
            </a:extLst>
          </p:cNvPr>
          <p:cNvSpPr/>
          <p:nvPr/>
        </p:nvSpPr>
        <p:spPr>
          <a:xfrm>
            <a:off x="86750" y="629505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Imagem 21" descr="Par de sapatos&#10;&#10;O conteúdo gerado por IA pode estar incorreto.">
            <a:extLst>
              <a:ext uri="{FF2B5EF4-FFF2-40B4-BE49-F238E27FC236}">
                <a16:creationId xmlns:a16="http://schemas.microsoft.com/office/drawing/2014/main" id="{95A0855C-A4C4-8800-D6DD-13ED9B15F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45899" y="2059565"/>
            <a:ext cx="6452314" cy="2743199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4EC86192-F535-C8C4-3AC2-74B18CA3FC78}"/>
              </a:ext>
            </a:extLst>
          </p:cNvPr>
          <p:cNvSpPr txBox="1"/>
          <p:nvPr/>
        </p:nvSpPr>
        <p:spPr>
          <a:xfrm>
            <a:off x="523856" y="6228919"/>
            <a:ext cx="2858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EBEBEB"/>
                </a:solidFill>
                <a:highlight>
                  <a:srgbClr val="004E98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Nome do Apresentador</a:t>
            </a:r>
          </a:p>
        </p:txBody>
      </p: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8E9440F9-3952-FE59-4B79-6B284413CED9}"/>
              </a:ext>
            </a:extLst>
          </p:cNvPr>
          <p:cNvSpPr/>
          <p:nvPr/>
        </p:nvSpPr>
        <p:spPr>
          <a:xfrm>
            <a:off x="710862" y="2003461"/>
            <a:ext cx="5342937" cy="2618191"/>
          </a:xfrm>
          <a:prstGeom prst="roundRect">
            <a:avLst>
              <a:gd name="adj" fmla="val 7641"/>
            </a:avLst>
          </a:prstGeom>
          <a:solidFill>
            <a:srgbClr val="F2F2F2"/>
          </a:solidFill>
          <a:ln>
            <a:solidFill>
              <a:srgbClr val="FF67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98FB78E-B237-3FD6-6A4C-7E83DC8CF6FF}"/>
              </a:ext>
            </a:extLst>
          </p:cNvPr>
          <p:cNvSpPr txBox="1"/>
          <p:nvPr/>
        </p:nvSpPr>
        <p:spPr>
          <a:xfrm>
            <a:off x="827304" y="2402904"/>
            <a:ext cx="52264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TEMPLATE+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FBFC1D0-CC6E-8A83-9DEB-FD29527B2382}"/>
              </a:ext>
            </a:extLst>
          </p:cNvPr>
          <p:cNvSpPr txBox="1"/>
          <p:nvPr/>
        </p:nvSpPr>
        <p:spPr>
          <a:xfrm>
            <a:off x="899118" y="3345037"/>
            <a:ext cx="49664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educação matemática</a:t>
            </a:r>
          </a:p>
        </p:txBody>
      </p:sp>
    </p:spTree>
    <p:extLst>
      <p:ext uri="{BB962C8B-B14F-4D97-AF65-F5344CB8AC3E}">
        <p14:creationId xmlns:p14="http://schemas.microsoft.com/office/powerpoint/2010/main" val="1381914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26DFD6-B8BF-63CD-3174-7F23AC598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282FC9B3-829E-044A-FC57-D8B6B9641DD1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37544873-05A5-D5DB-BCDA-C781F3CB05B2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71EBFBC1-1DDC-49F7-9001-39411967A720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EF0622D1-0C7B-DCF3-48C1-FAF955910D03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8764717E-A0E7-C880-538B-ECEFC2206D38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2A4C131A-0416-B605-A074-1670506C0E77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2F4AE307-5784-BCFB-39B5-AE492F402E78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9FB89FA7-C52F-26A9-F97D-FBB06CB06869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811657FA-8901-2D28-5730-9D91F6C83203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FFDDF16C-C2F0-A9D2-A734-41D28F0A0280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973201BA-6F6E-832B-82FF-884CDCA7EA7F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381A4D0D-DB2C-8E33-22A2-49C34110F881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33D3E473-91CD-5B5A-2714-29BBD1F813A2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9911A98D-04C4-D8A7-5B64-5842AEB94CBF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EE8CF043-6878-A50B-D553-CA7BD98A6B58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C33BE3FD-6195-5502-8ED6-A599C4C88748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4B6E5E5B-E095-EF93-A462-B6169D33266A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EF648512-865C-67B0-1A0B-CB7E17DA5EE6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65283E5C-3A8B-7BDF-BBC3-5B16C6A80C5E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94C0E7F5-827C-560E-FC3B-6914B8AE30A5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6B0B49D7-78ED-E543-C7E7-A145FFE2DE14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D26B4245-6E8A-FED7-DFBA-3B87ADD54A53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8432C426-4837-B4DD-A45B-CB728498CF5E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C9B56A0F-89A3-DE77-CC91-5161830D4F9C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A4B349B8-D2C8-B550-B053-310F43D5C1A9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BA0C5865-4ED3-5C08-DBA8-694F9CDC370F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4FEDAA61-CEBF-F020-69D7-20D379FA9FD9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66E4EA28-59FC-B790-DE43-18760D8DB55B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BED36058-2F97-2980-8A81-4165561971BA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9F9B9D45-3C3D-C2A1-4391-78E432B9E283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F851481-814A-0734-286D-CA3D19222B23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89357B68-4179-7784-3E7E-DFD5CA2355CA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19F4E621-CF81-B57F-A83B-367FEFE96F6D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1ECC8AE9-F804-3916-99B6-13CFC151E889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41A10FAD-19E3-E662-828C-91AB8894AFD8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342FE2B3-FA97-C4DC-314B-44B575764B5A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E317340B-3873-3293-918D-598483A99198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D63E2879-9C51-59D4-04BC-8158F553B0E1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91986679-EDA3-9176-8C71-938E9D8BCEED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pic>
        <p:nvPicPr>
          <p:cNvPr id="108" name="Imagem 107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17B8528F-2916-682F-92C3-46B8B8578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2716364">
            <a:off x="8120643" y="4226534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80" name="CaixaDeTexto 79">
            <a:extLst>
              <a:ext uri="{FF2B5EF4-FFF2-40B4-BE49-F238E27FC236}">
                <a16:creationId xmlns:a16="http://schemas.microsoft.com/office/drawing/2014/main" id="{7B9F408F-508C-0238-D7D1-077ABC6638D8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43BBDB12-1431-EA26-D70C-FB228F9EECE8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grpSp>
        <p:nvGrpSpPr>
          <p:cNvPr id="85" name="Agrupar 84">
            <a:extLst>
              <a:ext uri="{FF2B5EF4-FFF2-40B4-BE49-F238E27FC236}">
                <a16:creationId xmlns:a16="http://schemas.microsoft.com/office/drawing/2014/main" id="{F212EBEF-AD52-B813-09D5-8A1B6BA07CE0}"/>
              </a:ext>
            </a:extLst>
          </p:cNvPr>
          <p:cNvGrpSpPr/>
          <p:nvPr/>
        </p:nvGrpSpPr>
        <p:grpSpPr>
          <a:xfrm>
            <a:off x="815803" y="2694572"/>
            <a:ext cx="1188000" cy="1188000"/>
            <a:chOff x="928915" y="2741090"/>
            <a:chExt cx="1188000" cy="1188000"/>
          </a:xfrm>
        </p:grpSpPr>
        <p:pic>
          <p:nvPicPr>
            <p:cNvPr id="83" name="Imagem 82">
              <a:extLst>
                <a:ext uri="{FF2B5EF4-FFF2-40B4-BE49-F238E27FC236}">
                  <a16:creationId xmlns:a16="http://schemas.microsoft.com/office/drawing/2014/main" id="{BA61AC85-63F3-1126-1578-EFBC6FA85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4" name="Imagem 83">
              <a:extLst>
                <a:ext uri="{FF2B5EF4-FFF2-40B4-BE49-F238E27FC236}">
                  <a16:creationId xmlns:a16="http://schemas.microsoft.com/office/drawing/2014/main" id="{0B9A32B7-DF70-0645-AD4B-F8CFA78D7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grpSp>
        <p:nvGrpSpPr>
          <p:cNvPr id="89" name="Agrupar 88">
            <a:extLst>
              <a:ext uri="{FF2B5EF4-FFF2-40B4-BE49-F238E27FC236}">
                <a16:creationId xmlns:a16="http://schemas.microsoft.com/office/drawing/2014/main" id="{C18A32A3-2FD6-06A6-EAE6-22A7B97FAD66}"/>
              </a:ext>
            </a:extLst>
          </p:cNvPr>
          <p:cNvGrpSpPr/>
          <p:nvPr/>
        </p:nvGrpSpPr>
        <p:grpSpPr>
          <a:xfrm>
            <a:off x="843097" y="4653619"/>
            <a:ext cx="1188000" cy="1188000"/>
            <a:chOff x="887803" y="439144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87" name="Imagem 86">
              <a:extLst>
                <a:ext uri="{FF2B5EF4-FFF2-40B4-BE49-F238E27FC236}">
                  <a16:creationId xmlns:a16="http://schemas.microsoft.com/office/drawing/2014/main" id="{7AA00184-D2D9-8699-5D9C-231C52FA7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887803" y="4391442"/>
              <a:ext cx="1188000" cy="1188000"/>
            </a:xfrm>
            <a:prstGeom prst="rect">
              <a:avLst/>
            </a:prstGeom>
          </p:spPr>
        </p:pic>
        <p:pic>
          <p:nvPicPr>
            <p:cNvPr id="88" name="Imagem 87">
              <a:extLst>
                <a:ext uri="{FF2B5EF4-FFF2-40B4-BE49-F238E27FC236}">
                  <a16:creationId xmlns:a16="http://schemas.microsoft.com/office/drawing/2014/main" id="{EC59AB0B-26B8-6276-B08B-D3007A42D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3803" y="4427442"/>
              <a:ext cx="1116000" cy="1116000"/>
            </a:xfrm>
            <a:prstGeom prst="rect">
              <a:avLst/>
            </a:prstGeom>
          </p:spPr>
        </p:pic>
      </p:grpSp>
      <p:grpSp>
        <p:nvGrpSpPr>
          <p:cNvPr id="93" name="Agrupar 92">
            <a:extLst>
              <a:ext uri="{FF2B5EF4-FFF2-40B4-BE49-F238E27FC236}">
                <a16:creationId xmlns:a16="http://schemas.microsoft.com/office/drawing/2014/main" id="{8619A12A-F8FD-8F50-4777-8364815753EF}"/>
              </a:ext>
            </a:extLst>
          </p:cNvPr>
          <p:cNvGrpSpPr/>
          <p:nvPr/>
        </p:nvGrpSpPr>
        <p:grpSpPr>
          <a:xfrm>
            <a:off x="10156465" y="807329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1" name="Imagem 90">
              <a:extLst>
                <a:ext uri="{FF2B5EF4-FFF2-40B4-BE49-F238E27FC236}">
                  <a16:creationId xmlns:a16="http://schemas.microsoft.com/office/drawing/2014/main" id="{4FE3645D-C917-9CDA-C787-A484433DF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92" name="Imagem 91">
              <a:extLst>
                <a:ext uri="{FF2B5EF4-FFF2-40B4-BE49-F238E27FC236}">
                  <a16:creationId xmlns:a16="http://schemas.microsoft.com/office/drawing/2014/main" id="{DEEC1DDA-95BB-4A45-9759-50FDCBF0A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97" name="Agrupar 96">
            <a:extLst>
              <a:ext uri="{FF2B5EF4-FFF2-40B4-BE49-F238E27FC236}">
                <a16:creationId xmlns:a16="http://schemas.microsoft.com/office/drawing/2014/main" id="{914FC7F7-FD34-7495-98EA-26A4C615598E}"/>
              </a:ext>
            </a:extLst>
          </p:cNvPr>
          <p:cNvGrpSpPr/>
          <p:nvPr/>
        </p:nvGrpSpPr>
        <p:grpSpPr>
          <a:xfrm>
            <a:off x="10152327" y="2728617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5" name="Imagem 94">
              <a:extLst>
                <a:ext uri="{FF2B5EF4-FFF2-40B4-BE49-F238E27FC236}">
                  <a16:creationId xmlns:a16="http://schemas.microsoft.com/office/drawing/2014/main" id="{DD285A85-110A-8F86-28ED-5EF2BE79C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96" name="Imagem 95">
              <a:extLst>
                <a:ext uri="{FF2B5EF4-FFF2-40B4-BE49-F238E27FC236}">
                  <a16:creationId xmlns:a16="http://schemas.microsoft.com/office/drawing/2014/main" id="{63C06D1A-0946-0295-796A-ADFFBA5B7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grpSp>
        <p:nvGrpSpPr>
          <p:cNvPr id="101" name="Agrupar 100">
            <a:extLst>
              <a:ext uri="{FF2B5EF4-FFF2-40B4-BE49-F238E27FC236}">
                <a16:creationId xmlns:a16="http://schemas.microsoft.com/office/drawing/2014/main" id="{98A9A27D-F515-B8A3-E218-29BA1E2E6C8B}"/>
              </a:ext>
            </a:extLst>
          </p:cNvPr>
          <p:cNvGrpSpPr/>
          <p:nvPr/>
        </p:nvGrpSpPr>
        <p:grpSpPr>
          <a:xfrm>
            <a:off x="10188327" y="4569849"/>
            <a:ext cx="1188000" cy="1188000"/>
            <a:chOff x="6915573" y="3737710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9" name="Imagem 98">
              <a:extLst>
                <a:ext uri="{FF2B5EF4-FFF2-40B4-BE49-F238E27FC236}">
                  <a16:creationId xmlns:a16="http://schemas.microsoft.com/office/drawing/2014/main" id="{C76CEAAF-C954-3CD5-4860-9FAC52C2F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biLevel thresh="25000"/>
            </a:blip>
            <a:stretch>
              <a:fillRect/>
            </a:stretch>
          </p:blipFill>
          <p:spPr>
            <a:xfrm>
              <a:off x="6915573" y="3737710"/>
              <a:ext cx="1188000" cy="1188000"/>
            </a:xfrm>
            <a:prstGeom prst="rect">
              <a:avLst/>
            </a:prstGeom>
          </p:spPr>
        </p:pic>
        <p:pic>
          <p:nvPicPr>
            <p:cNvPr id="100" name="Imagem 99">
              <a:extLst>
                <a:ext uri="{FF2B5EF4-FFF2-40B4-BE49-F238E27FC236}">
                  <a16:creationId xmlns:a16="http://schemas.microsoft.com/office/drawing/2014/main" id="{22B3DBEE-A27C-2612-1189-3E43AF78E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951573" y="3773710"/>
              <a:ext cx="1116000" cy="1116000"/>
            </a:xfrm>
            <a:prstGeom prst="rect">
              <a:avLst/>
            </a:prstGeom>
          </p:spPr>
        </p:pic>
      </p:grpSp>
      <p:sp>
        <p:nvSpPr>
          <p:cNvPr id="102" name="Retângulo 101">
            <a:extLst>
              <a:ext uri="{FF2B5EF4-FFF2-40B4-BE49-F238E27FC236}">
                <a16:creationId xmlns:a16="http://schemas.microsoft.com/office/drawing/2014/main" id="{D4AD2C2C-6881-BEF1-AA59-D045978BD9CE}"/>
              </a:ext>
            </a:extLst>
          </p:cNvPr>
          <p:cNvSpPr/>
          <p:nvPr/>
        </p:nvSpPr>
        <p:spPr>
          <a:xfrm>
            <a:off x="2078722" y="2879190"/>
            <a:ext cx="3787839" cy="830997"/>
          </a:xfrm>
          <a:prstGeom prst="rect">
            <a:avLst/>
          </a:prstGeom>
          <a:solidFill>
            <a:srgbClr val="FF6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EBEBEB"/>
                </a:solidFill>
                <a:latin typeface="Candara" panose="020E0502030303020204" pitchFamily="34" charset="0"/>
              </a:rPr>
              <a:t>Assunto 01</a:t>
            </a:r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id="{DD09CBFB-085E-C090-ABFA-2CEA6F595D30}"/>
              </a:ext>
            </a:extLst>
          </p:cNvPr>
          <p:cNvSpPr/>
          <p:nvPr/>
        </p:nvSpPr>
        <p:spPr>
          <a:xfrm>
            <a:off x="2078722" y="4751071"/>
            <a:ext cx="3787839" cy="830997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EBEBEB"/>
                </a:solidFill>
                <a:latin typeface="Candara" panose="020E0502030303020204" pitchFamily="34" charset="0"/>
              </a:rPr>
              <a:t>Assunto 02</a:t>
            </a:r>
          </a:p>
        </p:txBody>
      </p:sp>
      <p:sp>
        <p:nvSpPr>
          <p:cNvPr id="104" name="Retângulo 103">
            <a:extLst>
              <a:ext uri="{FF2B5EF4-FFF2-40B4-BE49-F238E27FC236}">
                <a16:creationId xmlns:a16="http://schemas.microsoft.com/office/drawing/2014/main" id="{E37C4EC4-3DA5-25BD-8EEB-540A8D079001}"/>
              </a:ext>
            </a:extLst>
          </p:cNvPr>
          <p:cNvSpPr/>
          <p:nvPr/>
        </p:nvSpPr>
        <p:spPr>
          <a:xfrm>
            <a:off x="6193113" y="1004701"/>
            <a:ext cx="3787839" cy="830997"/>
          </a:xfrm>
          <a:prstGeom prst="rect">
            <a:avLst/>
          </a:prstGeom>
          <a:solidFill>
            <a:srgbClr val="FF6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EBEBEB"/>
                </a:solidFill>
                <a:latin typeface="Candara" panose="020E0502030303020204" pitchFamily="34" charset="0"/>
              </a:rPr>
              <a:t>Assunto 03</a:t>
            </a:r>
          </a:p>
        </p:txBody>
      </p:sp>
      <p:sp>
        <p:nvSpPr>
          <p:cNvPr id="105" name="Retângulo 104">
            <a:extLst>
              <a:ext uri="{FF2B5EF4-FFF2-40B4-BE49-F238E27FC236}">
                <a16:creationId xmlns:a16="http://schemas.microsoft.com/office/drawing/2014/main" id="{F5AE1925-AAB6-F33D-C6CC-6C4E315A000F}"/>
              </a:ext>
            </a:extLst>
          </p:cNvPr>
          <p:cNvSpPr/>
          <p:nvPr/>
        </p:nvSpPr>
        <p:spPr>
          <a:xfrm>
            <a:off x="6193113" y="2876582"/>
            <a:ext cx="3787839" cy="830997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EBEBEB"/>
                </a:solidFill>
                <a:latin typeface="Candara" panose="020E0502030303020204" pitchFamily="34" charset="0"/>
              </a:rPr>
              <a:t>Assunto 04</a:t>
            </a:r>
          </a:p>
        </p:txBody>
      </p:sp>
      <p:sp>
        <p:nvSpPr>
          <p:cNvPr id="106" name="Retângulo 105">
            <a:extLst>
              <a:ext uri="{FF2B5EF4-FFF2-40B4-BE49-F238E27FC236}">
                <a16:creationId xmlns:a16="http://schemas.microsoft.com/office/drawing/2014/main" id="{B8ACE7D9-816D-1DE1-0ADB-B5FEC25142AD}"/>
              </a:ext>
            </a:extLst>
          </p:cNvPr>
          <p:cNvSpPr/>
          <p:nvPr/>
        </p:nvSpPr>
        <p:spPr>
          <a:xfrm>
            <a:off x="6193113" y="4743328"/>
            <a:ext cx="3787839" cy="830997"/>
          </a:xfrm>
          <a:prstGeom prst="rect">
            <a:avLst/>
          </a:prstGeom>
          <a:solidFill>
            <a:srgbClr val="FF6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EBEBEB"/>
                </a:solidFill>
                <a:latin typeface="Candara" panose="020E0502030303020204" pitchFamily="34" charset="0"/>
              </a:rPr>
              <a:t>Assunto 05</a:t>
            </a:r>
          </a:p>
        </p:txBody>
      </p:sp>
      <p:pic>
        <p:nvPicPr>
          <p:cNvPr id="110" name="Imagem 109">
            <a:extLst>
              <a:ext uri="{FF2B5EF4-FFF2-40B4-BE49-F238E27FC236}">
                <a16:creationId xmlns:a16="http://schemas.microsoft.com/office/drawing/2014/main" id="{3FD97897-7754-8FAC-B2CA-4FCCCD14C6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000" y="-316842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1723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102" grpId="0" animBg="1"/>
      <p:bldP spid="103" grpId="0" animBg="1"/>
      <p:bldP spid="104" grpId="0" animBg="1"/>
      <p:bldP spid="105" grpId="0" animBg="1"/>
      <p:bldP spid="10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18A50E-B514-A247-EF76-63767E83B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09B5E6EC-8999-9890-02FF-DE8808158CD5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9AC8427D-CCD6-BDA1-0D6C-593DC898A804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BA9CEF47-A8F5-4149-415C-723528BD873A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E2E72B2A-D9FD-8C3A-24E8-82D386DF3980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D8316428-1792-FD3B-1306-B021EE7EFC8B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83018D59-20F8-4C81-0FEF-17C5CE9006C8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945FEE59-758C-8F97-7EE3-8208E46B06A1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313820CA-8E40-AFCD-6F6D-990075F46AF3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5BC2162-3A83-1A36-2C33-68B7ACD777AF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7D24FBEA-A7AE-193D-2E1D-C22E64CB5ED8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D3AD4522-65F7-57C0-3A09-7041CEFA7D40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6FC21336-94AD-7277-2D0A-002B7C8BDE15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7EA392E2-9236-25EF-9DFD-35D57AF095DB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03E1815D-53D3-268D-CB02-D9AE207E1C41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AEFA7875-0171-71FA-9BAF-D396F0665DC3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3B906267-618F-FACD-24AF-24E3BC626792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4E07D6AE-80E4-740E-9D8E-3AAF81CDE8E3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BE376B47-9BFA-D840-2CD1-F68E9DD4917C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005CBF82-0E18-E0F5-B79A-8E3B3B440DBC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61C396F6-A30C-FAEF-F9EE-DA394B995CAD}"/>
              </a:ext>
            </a:extLst>
          </p:cNvPr>
          <p:cNvGrpSpPr/>
          <p:nvPr/>
        </p:nvGrpSpPr>
        <p:grpSpPr>
          <a:xfrm>
            <a:off x="873544" y="1001485"/>
            <a:ext cx="4876800" cy="4876800"/>
            <a:chOff x="2238003" y="990599"/>
            <a:chExt cx="4876800" cy="48768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6" name="Imagem 75">
              <a:extLst>
                <a:ext uri="{FF2B5EF4-FFF2-40B4-BE49-F238E27FC236}">
                  <a16:creationId xmlns:a16="http://schemas.microsoft.com/office/drawing/2014/main" id="{9CBFC159-2408-7906-F337-316D2F930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2238003" y="990599"/>
              <a:ext cx="4876800" cy="4876800"/>
            </a:xfrm>
            <a:prstGeom prst="rect">
              <a:avLst/>
            </a:prstGeom>
          </p:spPr>
        </p:pic>
        <p:pic>
          <p:nvPicPr>
            <p:cNvPr id="78" name="Imagem 77">
              <a:extLst>
                <a:ext uri="{FF2B5EF4-FFF2-40B4-BE49-F238E27FC236}">
                  <a16:creationId xmlns:a16="http://schemas.microsoft.com/office/drawing/2014/main" id="{6FB18B1A-E72E-AED5-4C81-0513A1575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4403" y="1106999"/>
              <a:ext cx="4644000" cy="4644000"/>
            </a:xfrm>
            <a:prstGeom prst="rect">
              <a:avLst/>
            </a:prstGeom>
          </p:spPr>
        </p:pic>
      </p:grp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63975F11-84DC-4BC2-4D7A-80A3B6D0A4C7}"/>
              </a:ext>
            </a:extLst>
          </p:cNvPr>
          <p:cNvSpPr txBox="1"/>
          <p:nvPr/>
        </p:nvSpPr>
        <p:spPr>
          <a:xfrm>
            <a:off x="6364676" y="2154291"/>
            <a:ext cx="501977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65F3D00B-CB91-9658-7950-BE4CAE78FCFB}"/>
              </a:ext>
            </a:extLst>
          </p:cNvPr>
          <p:cNvSpPr txBox="1"/>
          <p:nvPr/>
        </p:nvSpPr>
        <p:spPr>
          <a:xfrm>
            <a:off x="7196889" y="3592773"/>
            <a:ext cx="31422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pic>
        <p:nvPicPr>
          <p:cNvPr id="82" name="Imagem 81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E6B45B06-AE18-F4CF-6B3D-05C6B34B10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4895223">
            <a:off x="6710590" y="-1246487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3" name="Imagem 82">
            <a:extLst>
              <a:ext uri="{FF2B5EF4-FFF2-40B4-BE49-F238E27FC236}">
                <a16:creationId xmlns:a16="http://schemas.microsoft.com/office/drawing/2014/main" id="{54B2C0BB-FD36-72DE-441D-EFADCE488E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394" y="5293329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83182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65C219E9-9CCF-EB71-A97B-522E89C2C759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93F13D7E-2B06-248B-D577-BC262B156913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E31765F3-73E5-F4B8-510F-11771D2CD26A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255D1BBE-3577-742E-1F21-6BFF66EC210D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3290BF40-D9B6-1E8B-0AB2-5C9844139200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CD63B1C6-9E80-E698-5425-B2ADB3269650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CDE53CC7-DADE-9E58-B365-6C9E370FF31E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4D6BDBC8-53A4-645D-146F-8FFBA1D3F333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4808C95C-2DEC-DBB3-75EC-CC5B3B0D9CEA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94D34F49-EC14-5C7E-52F5-E7A58C9CB7E1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11F27F6B-0FEE-5BB6-EEC0-E67C031C4B88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D6941E7B-E6C2-462A-E9C1-BC6FF7D9691B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2E679ABB-9869-755F-BD40-CC4E40F2BEFE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CA70D6AF-4CB0-27CD-0DCA-787DCB9E9BC9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DAFFEB4A-79EA-4014-8293-7D076E9D0CE7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3D18B67E-471A-EF25-B599-15D5323D394E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02ABF67B-4520-BEB2-E22A-1320EC858D62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DB3A6909-B24E-1F74-E29B-A8B53DD1396A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4ADD8C7A-42B2-FE3C-0DB0-CB63146FF1FD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C71EB085-A97C-5676-FBBA-399469BC7ACD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23FDD5BD-03A6-45A4-2225-B9559C9E05B3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189F1553-5940-F8C6-D67A-3085B3B81E94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ED28DC90-08CF-C468-A238-D9CDBA8C1CE3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C2E8101D-7055-998F-D912-2CC9457BB940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1E5E629A-8897-BBC3-DC27-F6AD042F0461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931F62A7-80B3-0A8B-CC34-5C37B73A1683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2BAF9DD1-2785-707D-F4A0-D0C1C4A51170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4C48F932-ED7B-4932-939C-AD89AB966AAC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458214AD-DD3F-443F-FD21-B6DAE86B9CE0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B1DBF790-9B2A-B319-28CA-49F5072D9DA8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AFB8D158-E563-A8A3-2520-42D2921804FF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2A580393-77E1-68E0-9E17-120DB95B12C1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547199BD-F475-0E34-4023-F3F54B1EDFDB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248E5AE1-4462-E33E-5C54-C83A2A7A9A4B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3D9512B9-BAF3-5898-BB91-DAF3DA3E5976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F3BA1F73-0D5A-92D2-2932-3C1F258DE979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450B51F5-2DB9-F687-6DAB-394BD0699789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323E339F-7336-5991-79F2-618F25FED3B2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DE8CBFBE-FEEF-3B40-A447-A805317B8A2E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pic>
        <p:nvPicPr>
          <p:cNvPr id="108" name="Imagem 107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6C40158E-D0C4-C158-4AE7-03F7A476FC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2716364">
            <a:off x="8120643" y="4226534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80" name="CaixaDeTexto 79">
            <a:extLst>
              <a:ext uri="{FF2B5EF4-FFF2-40B4-BE49-F238E27FC236}">
                <a16:creationId xmlns:a16="http://schemas.microsoft.com/office/drawing/2014/main" id="{387AF513-E5FC-97EE-C493-F6D36DDB5F17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763DA263-3512-3473-B837-182958697C99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grpSp>
        <p:nvGrpSpPr>
          <p:cNvPr id="85" name="Agrupar 84">
            <a:extLst>
              <a:ext uri="{FF2B5EF4-FFF2-40B4-BE49-F238E27FC236}">
                <a16:creationId xmlns:a16="http://schemas.microsoft.com/office/drawing/2014/main" id="{E74CDED1-AEAB-B80A-B979-01B2B18F101D}"/>
              </a:ext>
            </a:extLst>
          </p:cNvPr>
          <p:cNvGrpSpPr/>
          <p:nvPr/>
        </p:nvGrpSpPr>
        <p:grpSpPr>
          <a:xfrm>
            <a:off x="815803" y="2694572"/>
            <a:ext cx="1188000" cy="1188000"/>
            <a:chOff x="928915" y="2741090"/>
            <a:chExt cx="1188000" cy="1188000"/>
          </a:xfrm>
        </p:grpSpPr>
        <p:pic>
          <p:nvPicPr>
            <p:cNvPr id="83" name="Imagem 82">
              <a:extLst>
                <a:ext uri="{FF2B5EF4-FFF2-40B4-BE49-F238E27FC236}">
                  <a16:creationId xmlns:a16="http://schemas.microsoft.com/office/drawing/2014/main" id="{5686B1BB-8BD7-4FD1-316D-C669AA475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4" name="Imagem 83">
              <a:extLst>
                <a:ext uri="{FF2B5EF4-FFF2-40B4-BE49-F238E27FC236}">
                  <a16:creationId xmlns:a16="http://schemas.microsoft.com/office/drawing/2014/main" id="{CC925EF8-DB58-4381-FDD0-9E5F23C6F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grpSp>
        <p:nvGrpSpPr>
          <p:cNvPr id="89" name="Agrupar 88">
            <a:extLst>
              <a:ext uri="{FF2B5EF4-FFF2-40B4-BE49-F238E27FC236}">
                <a16:creationId xmlns:a16="http://schemas.microsoft.com/office/drawing/2014/main" id="{28618BA1-2E59-17AF-4791-4717F11E9528}"/>
              </a:ext>
            </a:extLst>
          </p:cNvPr>
          <p:cNvGrpSpPr/>
          <p:nvPr/>
        </p:nvGrpSpPr>
        <p:grpSpPr>
          <a:xfrm>
            <a:off x="843097" y="4653619"/>
            <a:ext cx="1188000" cy="1188000"/>
            <a:chOff x="887803" y="439144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87" name="Imagem 86">
              <a:extLst>
                <a:ext uri="{FF2B5EF4-FFF2-40B4-BE49-F238E27FC236}">
                  <a16:creationId xmlns:a16="http://schemas.microsoft.com/office/drawing/2014/main" id="{0321247C-3AF3-55BA-A875-7E781ACC1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887803" y="4391442"/>
              <a:ext cx="1188000" cy="1188000"/>
            </a:xfrm>
            <a:prstGeom prst="rect">
              <a:avLst/>
            </a:prstGeom>
          </p:spPr>
        </p:pic>
        <p:pic>
          <p:nvPicPr>
            <p:cNvPr id="88" name="Imagem 87">
              <a:extLst>
                <a:ext uri="{FF2B5EF4-FFF2-40B4-BE49-F238E27FC236}">
                  <a16:creationId xmlns:a16="http://schemas.microsoft.com/office/drawing/2014/main" id="{C2397A3A-301C-A02D-0825-A1AE2FB93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3803" y="4427442"/>
              <a:ext cx="1116000" cy="1116000"/>
            </a:xfrm>
            <a:prstGeom prst="rect">
              <a:avLst/>
            </a:prstGeom>
          </p:spPr>
        </p:pic>
      </p:grpSp>
      <p:grpSp>
        <p:nvGrpSpPr>
          <p:cNvPr id="93" name="Agrupar 92">
            <a:extLst>
              <a:ext uri="{FF2B5EF4-FFF2-40B4-BE49-F238E27FC236}">
                <a16:creationId xmlns:a16="http://schemas.microsoft.com/office/drawing/2014/main" id="{01E0DD6F-2764-1C9D-8776-DD9B03DE7BF6}"/>
              </a:ext>
            </a:extLst>
          </p:cNvPr>
          <p:cNvGrpSpPr/>
          <p:nvPr/>
        </p:nvGrpSpPr>
        <p:grpSpPr>
          <a:xfrm>
            <a:off x="10156465" y="807329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1" name="Imagem 90">
              <a:extLst>
                <a:ext uri="{FF2B5EF4-FFF2-40B4-BE49-F238E27FC236}">
                  <a16:creationId xmlns:a16="http://schemas.microsoft.com/office/drawing/2014/main" id="{45B40817-7B13-7C4A-D0C7-2D1E9040C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92" name="Imagem 91">
              <a:extLst>
                <a:ext uri="{FF2B5EF4-FFF2-40B4-BE49-F238E27FC236}">
                  <a16:creationId xmlns:a16="http://schemas.microsoft.com/office/drawing/2014/main" id="{B3C94F72-DA29-FDEF-C05F-9EC4C5EC3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97" name="Agrupar 96">
            <a:extLst>
              <a:ext uri="{FF2B5EF4-FFF2-40B4-BE49-F238E27FC236}">
                <a16:creationId xmlns:a16="http://schemas.microsoft.com/office/drawing/2014/main" id="{FFE00168-101F-5ED3-F140-4569FDA654A2}"/>
              </a:ext>
            </a:extLst>
          </p:cNvPr>
          <p:cNvGrpSpPr/>
          <p:nvPr/>
        </p:nvGrpSpPr>
        <p:grpSpPr>
          <a:xfrm>
            <a:off x="10152327" y="2728617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5" name="Imagem 94">
              <a:extLst>
                <a:ext uri="{FF2B5EF4-FFF2-40B4-BE49-F238E27FC236}">
                  <a16:creationId xmlns:a16="http://schemas.microsoft.com/office/drawing/2014/main" id="{3EF9A89E-0EE0-40C1-DCD2-C86335A71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96" name="Imagem 95">
              <a:extLst>
                <a:ext uri="{FF2B5EF4-FFF2-40B4-BE49-F238E27FC236}">
                  <a16:creationId xmlns:a16="http://schemas.microsoft.com/office/drawing/2014/main" id="{8EC98994-21D9-4674-5E07-EC39B093C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grpSp>
        <p:nvGrpSpPr>
          <p:cNvPr id="101" name="Agrupar 100">
            <a:extLst>
              <a:ext uri="{FF2B5EF4-FFF2-40B4-BE49-F238E27FC236}">
                <a16:creationId xmlns:a16="http://schemas.microsoft.com/office/drawing/2014/main" id="{26A132AE-84A6-BABE-4665-9F69B292A254}"/>
              </a:ext>
            </a:extLst>
          </p:cNvPr>
          <p:cNvGrpSpPr/>
          <p:nvPr/>
        </p:nvGrpSpPr>
        <p:grpSpPr>
          <a:xfrm>
            <a:off x="10188327" y="4569849"/>
            <a:ext cx="1188000" cy="1188000"/>
            <a:chOff x="6915573" y="3737710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9" name="Imagem 98">
              <a:extLst>
                <a:ext uri="{FF2B5EF4-FFF2-40B4-BE49-F238E27FC236}">
                  <a16:creationId xmlns:a16="http://schemas.microsoft.com/office/drawing/2014/main" id="{C9D06C22-ABFE-94DC-A0A5-2CEA7F374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biLevel thresh="25000"/>
            </a:blip>
            <a:stretch>
              <a:fillRect/>
            </a:stretch>
          </p:blipFill>
          <p:spPr>
            <a:xfrm>
              <a:off x="6915573" y="3737710"/>
              <a:ext cx="1188000" cy="1188000"/>
            </a:xfrm>
            <a:prstGeom prst="rect">
              <a:avLst/>
            </a:prstGeom>
          </p:spPr>
        </p:pic>
        <p:pic>
          <p:nvPicPr>
            <p:cNvPr id="100" name="Imagem 99">
              <a:extLst>
                <a:ext uri="{FF2B5EF4-FFF2-40B4-BE49-F238E27FC236}">
                  <a16:creationId xmlns:a16="http://schemas.microsoft.com/office/drawing/2014/main" id="{EAAC85FE-0E5F-1D8E-8590-C8989741B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951573" y="3773710"/>
              <a:ext cx="1116000" cy="1116000"/>
            </a:xfrm>
            <a:prstGeom prst="rect">
              <a:avLst/>
            </a:prstGeom>
          </p:spPr>
        </p:pic>
      </p:grpSp>
      <p:sp>
        <p:nvSpPr>
          <p:cNvPr id="102" name="Retângulo 101">
            <a:extLst>
              <a:ext uri="{FF2B5EF4-FFF2-40B4-BE49-F238E27FC236}">
                <a16:creationId xmlns:a16="http://schemas.microsoft.com/office/drawing/2014/main" id="{74E75D1C-F76B-311A-E43A-93CFB5FA1573}"/>
              </a:ext>
            </a:extLst>
          </p:cNvPr>
          <p:cNvSpPr/>
          <p:nvPr/>
        </p:nvSpPr>
        <p:spPr>
          <a:xfrm>
            <a:off x="2078722" y="2879190"/>
            <a:ext cx="3787839" cy="83099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EBEBEB"/>
                </a:solidFill>
                <a:latin typeface="Candara" panose="020E0502030303020204" pitchFamily="34" charset="0"/>
              </a:rPr>
              <a:t>Assunto 01</a:t>
            </a:r>
          </a:p>
        </p:txBody>
      </p:sp>
      <p:sp>
        <p:nvSpPr>
          <p:cNvPr id="103" name="Retângulo 102">
            <a:extLst>
              <a:ext uri="{FF2B5EF4-FFF2-40B4-BE49-F238E27FC236}">
                <a16:creationId xmlns:a16="http://schemas.microsoft.com/office/drawing/2014/main" id="{5AD85B66-0D5D-0B82-B22E-5631078C3DAB}"/>
              </a:ext>
            </a:extLst>
          </p:cNvPr>
          <p:cNvSpPr/>
          <p:nvPr/>
        </p:nvSpPr>
        <p:spPr>
          <a:xfrm>
            <a:off x="2078722" y="4751071"/>
            <a:ext cx="3787839" cy="83099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</a:rPr>
              <a:t>Assunto 02</a:t>
            </a:r>
          </a:p>
        </p:txBody>
      </p:sp>
      <p:sp>
        <p:nvSpPr>
          <p:cNvPr id="104" name="Retângulo 103">
            <a:extLst>
              <a:ext uri="{FF2B5EF4-FFF2-40B4-BE49-F238E27FC236}">
                <a16:creationId xmlns:a16="http://schemas.microsoft.com/office/drawing/2014/main" id="{DC57E979-90EA-6A85-AA26-6832FEDAA5E6}"/>
              </a:ext>
            </a:extLst>
          </p:cNvPr>
          <p:cNvSpPr/>
          <p:nvPr/>
        </p:nvSpPr>
        <p:spPr>
          <a:xfrm>
            <a:off x="6193113" y="1004701"/>
            <a:ext cx="3787839" cy="83099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EBEBEB"/>
                </a:solidFill>
                <a:latin typeface="Candara" panose="020E0502030303020204" pitchFamily="34" charset="0"/>
              </a:rPr>
              <a:t>Assunto 03</a:t>
            </a:r>
          </a:p>
        </p:txBody>
      </p:sp>
      <p:sp>
        <p:nvSpPr>
          <p:cNvPr id="105" name="Retângulo 104">
            <a:extLst>
              <a:ext uri="{FF2B5EF4-FFF2-40B4-BE49-F238E27FC236}">
                <a16:creationId xmlns:a16="http://schemas.microsoft.com/office/drawing/2014/main" id="{9F4B97AE-78C6-BF42-F5BB-354D1BF46000}"/>
              </a:ext>
            </a:extLst>
          </p:cNvPr>
          <p:cNvSpPr/>
          <p:nvPr/>
        </p:nvSpPr>
        <p:spPr>
          <a:xfrm>
            <a:off x="6193113" y="2876582"/>
            <a:ext cx="3787839" cy="83099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</a:rPr>
              <a:t>Assunto 04</a:t>
            </a:r>
          </a:p>
        </p:txBody>
      </p:sp>
      <p:sp>
        <p:nvSpPr>
          <p:cNvPr id="106" name="Retângulo 105">
            <a:extLst>
              <a:ext uri="{FF2B5EF4-FFF2-40B4-BE49-F238E27FC236}">
                <a16:creationId xmlns:a16="http://schemas.microsoft.com/office/drawing/2014/main" id="{051CBA06-27A0-FAF8-69C2-6136BA8B079D}"/>
              </a:ext>
            </a:extLst>
          </p:cNvPr>
          <p:cNvSpPr/>
          <p:nvPr/>
        </p:nvSpPr>
        <p:spPr>
          <a:xfrm>
            <a:off x="6193113" y="4743328"/>
            <a:ext cx="3787839" cy="83099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EBEBEB"/>
                </a:solidFill>
                <a:latin typeface="Candara" panose="020E0502030303020204" pitchFamily="34" charset="0"/>
              </a:rPr>
              <a:t>Assunto 05</a:t>
            </a:r>
          </a:p>
        </p:txBody>
      </p:sp>
      <p:pic>
        <p:nvPicPr>
          <p:cNvPr id="110" name="Imagem 109">
            <a:extLst>
              <a:ext uri="{FF2B5EF4-FFF2-40B4-BE49-F238E27FC236}">
                <a16:creationId xmlns:a16="http://schemas.microsoft.com/office/drawing/2014/main" id="{0A2763AB-F12D-FFAF-10F4-4C294EA1B0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000" y="-316842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3485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102" grpId="0" animBg="1"/>
      <p:bldP spid="103" grpId="0" animBg="1"/>
      <p:bldP spid="104" grpId="0" animBg="1"/>
      <p:bldP spid="105" grpId="0" animBg="1"/>
      <p:bldP spid="10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737767-98FE-BDF9-B556-914F9E1EF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F41B75A8-A5C6-8BD8-3C11-2BA84256A8BD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6B5A6D5D-36A8-61A3-8D37-7E7C3B4E465D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2FFBCD09-D450-8E48-5A26-11CA18179224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E6A3E338-BA07-AC46-68DC-F6F1EB3440CE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4F2A456E-16BD-3FCB-1B37-9093D7C8FE84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55159546-4A1E-D125-3422-CD80A7ECD478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86C8F6E3-75E7-4D9F-4190-2B5AF35BD3D6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45A600BE-DC0F-6D5F-0CC9-4C4B4CBEAC12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DC8E1FBD-30A1-593C-E0A3-EDF3E735C4AE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5B2C692D-EAA6-8508-16DC-F4CFA10E9D3E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31B7418C-B070-7696-747A-061D7D21C754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D04385F9-997F-BEA7-DD01-124230113445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F5C4A395-25FA-5D81-BE04-9978755219BE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2FEEF7BA-0746-6702-4631-58C11E044BD9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B7DD3657-AFF9-83B5-BBAD-F39DDD348873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5E361DBE-7BDA-A232-96D5-5C51ABCC7BB9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2BFA522E-5584-492B-3C63-F9CAED0EBC43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893164D9-E28A-CAC9-D089-4976F1F2F919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8FE4E8A8-3E12-496E-D6F0-ED349B1E251C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E5EC1666-B869-D250-3803-4E1387AF1E59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8BFCB2ED-0572-A2EF-21EA-611A5F58CEC4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FF382410-F381-0571-3EF4-2EE4664BB30C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0B1F657C-90B3-E2FE-7380-92C5DABB3AF6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FCDB3275-78A8-AB29-1DDF-C9069FD3F823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EC0596CF-01FE-D109-F7E7-CB21863227B9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8E43E94B-ADDF-A747-2766-C4620AA7F7D1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C1CDD5D-3B52-F97A-6176-EBD2056C5944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A4BFFFCB-AF8F-6B63-4162-4EC94F6988D7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E1E8F2E1-6144-2E0B-BBCB-A2B8E31F704B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8F5373F8-D131-1DA6-DB11-8A5F6055D0EC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8E72384F-685D-74F4-51DD-571766AF2D4C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5D15F008-4696-3CFA-110B-ED8A0A269568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433C53EC-F539-3766-74FE-9E08A722AF1A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59515B68-BC1B-189C-CABC-00351E36F180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8142AC75-2C95-99F8-7020-D1F48EF54196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261B2535-C096-483C-C8A9-EE849F4F359D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8715279F-0AEA-448C-EBFF-4160F221DD6D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26E04D4C-6EE4-DF8E-E616-E11F21546969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D4901687-657B-D887-5AF5-7BC021350385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664FBC8B-BB70-1A53-5011-E2ADB1259F7E}"/>
              </a:ext>
            </a:extLst>
          </p:cNvPr>
          <p:cNvSpPr txBox="1"/>
          <p:nvPr/>
        </p:nvSpPr>
        <p:spPr>
          <a:xfrm>
            <a:off x="7613302" y="5595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2558A20-9938-F64A-9115-96EDD4DB6492}"/>
              </a:ext>
            </a:extLst>
          </p:cNvPr>
          <p:cNvSpPr txBox="1"/>
          <p:nvPr/>
        </p:nvSpPr>
        <p:spPr>
          <a:xfrm>
            <a:off x="8194378" y="1652360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1125FB-B622-1B34-58F5-6C99B480ECEA}"/>
              </a:ext>
            </a:extLst>
          </p:cNvPr>
          <p:cNvSpPr txBox="1"/>
          <p:nvPr/>
        </p:nvSpPr>
        <p:spPr>
          <a:xfrm>
            <a:off x="6096000" y="2877756"/>
            <a:ext cx="5318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pic>
        <p:nvPicPr>
          <p:cNvPr id="6" name="Imagem 5" descr="Mulher ao lado de texto preto em fundo branco&#10;&#10;O conteúdo gerado por IA pode estar incorreto.">
            <a:extLst>
              <a:ext uri="{FF2B5EF4-FFF2-40B4-BE49-F238E27FC236}">
                <a16:creationId xmlns:a16="http://schemas.microsoft.com/office/drawing/2014/main" id="{93BB9ED4-E7D1-B4BB-4EAD-87E55E2CA5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7603">
            <a:off x="1175515" y="683375"/>
            <a:ext cx="4294496" cy="287775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Imagem 9" descr="Forma, Seta&#10;&#10;O conteúdo gerado por IA pode estar incorreto.">
            <a:extLst>
              <a:ext uri="{FF2B5EF4-FFF2-40B4-BE49-F238E27FC236}">
                <a16:creationId xmlns:a16="http://schemas.microsoft.com/office/drawing/2014/main" id="{694B9856-E30E-15EC-856F-A1E4B07ED60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605" y="296482"/>
            <a:ext cx="1121229" cy="1029662"/>
          </a:xfrm>
          <a:prstGeom prst="rect">
            <a:avLst/>
          </a:prstGeom>
        </p:spPr>
      </p:pic>
      <p:pic>
        <p:nvPicPr>
          <p:cNvPr id="11" name="Imagem 10" descr="Forma, Seta&#10;&#10;O conteúdo gerado por IA pode estar incorreto.">
            <a:extLst>
              <a:ext uri="{FF2B5EF4-FFF2-40B4-BE49-F238E27FC236}">
                <a16:creationId xmlns:a16="http://schemas.microsoft.com/office/drawing/2014/main" id="{9F58F83D-FFBF-96C0-8CBF-A4D793AF31E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18" y="2954689"/>
            <a:ext cx="1121229" cy="1029662"/>
          </a:xfrm>
          <a:prstGeom prst="rect">
            <a:avLst/>
          </a:prstGeom>
        </p:spPr>
      </p:pic>
      <p:pic>
        <p:nvPicPr>
          <p:cNvPr id="12" name="Imagem 11" descr="Mulher ao lado de lousa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6905ACAA-A58E-8BD3-A288-1903DFDDD0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751" y="3420050"/>
            <a:ext cx="4174187" cy="278279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3" name="Imagem 12" descr="Forma, Seta&#10;&#10;O conteúdo gerado por IA pode estar incorreto.">
            <a:extLst>
              <a:ext uri="{FF2B5EF4-FFF2-40B4-BE49-F238E27FC236}">
                <a16:creationId xmlns:a16="http://schemas.microsoft.com/office/drawing/2014/main" id="{1C638898-14CE-5EA9-C2DE-921C45CA022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20661" y="3158167"/>
            <a:ext cx="1121229" cy="1029662"/>
          </a:xfrm>
          <a:prstGeom prst="rect">
            <a:avLst/>
          </a:prstGeom>
        </p:spPr>
      </p:pic>
      <p:pic>
        <p:nvPicPr>
          <p:cNvPr id="14" name="Imagem 13" descr="Forma, Seta&#10;&#10;O conteúdo gerado por IA pode estar incorreto.">
            <a:extLst>
              <a:ext uri="{FF2B5EF4-FFF2-40B4-BE49-F238E27FC236}">
                <a16:creationId xmlns:a16="http://schemas.microsoft.com/office/drawing/2014/main" id="{117B0F39-E9E3-8309-8544-55F569CB1BC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66467" y="5410703"/>
            <a:ext cx="1121229" cy="1029662"/>
          </a:xfrm>
          <a:prstGeom prst="rect">
            <a:avLst/>
          </a:prstGeom>
        </p:spPr>
      </p:pic>
      <p:pic>
        <p:nvPicPr>
          <p:cNvPr id="15" name="Imagem 14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620A37A8-F497-6A33-C98E-0B8510A37B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807847">
            <a:off x="9533234" y="1316943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19C55A5A-18C0-1031-6ADB-116CFDD20B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8365" y="5437338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3625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54EDF0-A3AE-881F-6CC1-BBC499D9D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A2E92E37-5839-DECF-7867-676157010C33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F93E79BF-68F2-D3BB-5EE6-5DE1C377B995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8C20E777-55D2-1E16-DABE-170510879886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53806207-05DE-3E0E-CC11-285A439BFA66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9B0833DB-F4BF-20B3-5046-A0761B45CFE9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91DC8EB9-A9B0-14DF-AFBA-7FEEB5DAB8E8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CFD845F0-080A-4638-3CFF-E6E831E0FD43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6FEF767B-21FD-B1A8-306A-10F1AA0A07CA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6965C94C-ABBF-7A6B-4C21-AAAF4ABBAD5D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E5BEC2AF-EAC5-6BA3-9385-36569EEAD9D4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7E762122-7C2C-0E76-D71F-858C01937F42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2D7AEAFD-61A7-7999-C19C-5C651FC61660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02193971-7A4E-9321-9A4E-F218A3368A9E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3E87DECB-FEA4-5C6C-C6D1-700C5793E8B0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31A7DA38-83B0-A05F-FDA3-E463830DC6C9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D81C5835-FD3A-6609-3EB9-66E310896C47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27CD8730-31C8-4365-D61F-77F5E5E25D44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B7D00528-2BCC-5358-D38F-C937892C06A8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FC6F8088-96D5-B772-3E3D-3CD9B8B52B7E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6F928C8D-2FBE-1359-4761-31481EFFFC98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04DF867-0C3D-0B32-1217-F366733024C9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FB0B28-C57B-0211-BB9B-3916DD6F3C68}"/>
              </a:ext>
            </a:extLst>
          </p:cNvPr>
          <p:cNvSpPr txBox="1"/>
          <p:nvPr/>
        </p:nvSpPr>
        <p:spPr>
          <a:xfrm>
            <a:off x="6096000" y="2877756"/>
            <a:ext cx="5318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B2E5C4DC-DF60-CF1A-AE85-865B880710A5}"/>
              </a:ext>
            </a:extLst>
          </p:cNvPr>
          <p:cNvGrpSpPr/>
          <p:nvPr/>
        </p:nvGrpSpPr>
        <p:grpSpPr>
          <a:xfrm>
            <a:off x="815803" y="2825198"/>
            <a:ext cx="1188000" cy="1188000"/>
            <a:chOff x="928915" y="2741090"/>
            <a:chExt cx="1188000" cy="1188000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40C2D42E-89DD-69E1-04CC-DECAF5457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C35087B6-B3C3-4AD2-38FF-14C4DC7DE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299BF219-C63E-F660-EBC5-25B1F60700FA}"/>
              </a:ext>
            </a:extLst>
          </p:cNvPr>
          <p:cNvGrpSpPr/>
          <p:nvPr/>
        </p:nvGrpSpPr>
        <p:grpSpPr>
          <a:xfrm>
            <a:off x="843097" y="4784245"/>
            <a:ext cx="1188000" cy="1188000"/>
            <a:chOff x="887803" y="439144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E4B651BE-15A8-DCCD-EEAD-68C274AA4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887803" y="4391442"/>
              <a:ext cx="1188000" cy="1188000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06765C57-6390-7A82-037B-AAE009573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3803" y="4427442"/>
              <a:ext cx="1116000" cy="1116000"/>
            </a:xfrm>
            <a:prstGeom prst="rect">
              <a:avLst/>
            </a:prstGeom>
          </p:spPr>
        </p:pic>
      </p:grpSp>
      <p:sp>
        <p:nvSpPr>
          <p:cNvPr id="11" name="Retângulo 10">
            <a:extLst>
              <a:ext uri="{FF2B5EF4-FFF2-40B4-BE49-F238E27FC236}">
                <a16:creationId xmlns:a16="http://schemas.microsoft.com/office/drawing/2014/main" id="{7D956D83-828C-CF4D-E0A1-FE9A330F5F6C}"/>
              </a:ext>
            </a:extLst>
          </p:cNvPr>
          <p:cNvSpPr/>
          <p:nvPr/>
        </p:nvSpPr>
        <p:spPr>
          <a:xfrm>
            <a:off x="2078722" y="3009816"/>
            <a:ext cx="3787839" cy="830997"/>
          </a:xfrm>
          <a:prstGeom prst="rect">
            <a:avLst/>
          </a:prstGeom>
          <a:solidFill>
            <a:srgbClr val="FF6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EBEBEB"/>
                </a:solidFill>
                <a:latin typeface="Candara" panose="020E0502030303020204" pitchFamily="34" charset="0"/>
              </a:rPr>
              <a:t>Assunto 01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27AF970-631F-ED4A-12B0-C9418609E74E}"/>
              </a:ext>
            </a:extLst>
          </p:cNvPr>
          <p:cNvSpPr/>
          <p:nvPr/>
        </p:nvSpPr>
        <p:spPr>
          <a:xfrm>
            <a:off x="2078722" y="4881697"/>
            <a:ext cx="3787839" cy="830997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EBEBEB"/>
                </a:solidFill>
                <a:latin typeface="Candara" panose="020E0502030303020204" pitchFamily="34" charset="0"/>
              </a:rPr>
              <a:t>Assunto 02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FF278F96-CA9B-422D-745D-01A833B4D7CF}"/>
              </a:ext>
            </a:extLst>
          </p:cNvPr>
          <p:cNvGrpSpPr/>
          <p:nvPr/>
        </p:nvGrpSpPr>
        <p:grpSpPr>
          <a:xfrm rot="21310277">
            <a:off x="5272561" y="807330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D97DA827-C575-7693-BEB8-536A13A52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5D3793E6-83EA-B6BD-69AC-099E79F83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F8622EB3-5271-947E-ED3A-1280378514AE}"/>
              </a:ext>
            </a:extLst>
          </p:cNvPr>
          <p:cNvGrpSpPr/>
          <p:nvPr/>
        </p:nvGrpSpPr>
        <p:grpSpPr>
          <a:xfrm>
            <a:off x="7675855" y="854287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01C4371D-1553-5AC4-6C06-D66E3A3C84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41FBFD3C-B084-7CDF-30CC-318BC7A5F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D471FD33-5D56-BEE9-EBFE-18DCB7AD7E07}"/>
              </a:ext>
            </a:extLst>
          </p:cNvPr>
          <p:cNvGrpSpPr/>
          <p:nvPr/>
        </p:nvGrpSpPr>
        <p:grpSpPr>
          <a:xfrm rot="382478">
            <a:off x="9886738" y="831782"/>
            <a:ext cx="1188000" cy="1188000"/>
            <a:chOff x="6915573" y="3737710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ABEFAA16-F5D3-AED3-6CBE-E088D2551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25000"/>
            </a:blip>
            <a:stretch>
              <a:fillRect/>
            </a:stretch>
          </p:blipFill>
          <p:spPr>
            <a:xfrm>
              <a:off x="6915573" y="3737710"/>
              <a:ext cx="1188000" cy="1188000"/>
            </a:xfrm>
            <a:prstGeom prst="rect">
              <a:avLst/>
            </a:prstGeom>
          </p:spPr>
        </p:pic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EB33018C-D649-655F-9FB9-370F0FB0C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51573" y="3773710"/>
              <a:ext cx="1116000" cy="1116000"/>
            </a:xfrm>
            <a:prstGeom prst="rect">
              <a:avLst/>
            </a:prstGeom>
          </p:spPr>
        </p:pic>
      </p:grpSp>
      <p:pic>
        <p:nvPicPr>
          <p:cNvPr id="22" name="Imagem 21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F6D0D3DA-E892-A1DE-2B40-B4BA97D40D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94465">
            <a:off x="3413065" y="4153678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97157EFF-0D80-7527-5F18-583FFFD45B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29419" y="-357483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09661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D477C6-01ED-3ADF-5F0B-3FC7CB3D1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D38D5A89-9987-8C6D-3342-A20121A08F5E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666DADDD-C028-1E4B-4856-49F100CB7D69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83CDB43F-1B34-ABC6-2529-575CB5DE3D66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B69D43C4-A66A-0BAD-B58A-7219D73BE3DD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857367FD-739D-EFEE-0EDE-7D7E49BF2624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F621F025-5AAD-061A-DD86-74580ED6F00F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2785E973-8475-7FE1-BC63-B21D0E63DF2A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236EF50B-16B8-B3CF-548E-5C99DCDC93E2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43B0FC27-5545-2661-DB62-B917BA42BCC7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A2B0B74A-3706-0A06-6F64-278E38CEDC17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F6DD9B67-C12F-C02C-AC49-92E979228AC9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BDD5B466-409F-BE0B-7B5C-50542E7975B0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4D02E187-3512-CC73-BE33-6E93B0764500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252FCF55-518E-5A99-5003-81653BBB310B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D4CE2EFB-D923-1574-BDF0-72E7FAA2CD1F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5B88FD15-67D1-8173-CE4C-2D0C5884A619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F84EECCA-2936-26C3-E899-82DA6D6C1F92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5093E41D-A7F4-0304-FCCA-EED3ED5802A1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C2EE4634-C18B-347C-5D3F-26AD55AFA8A0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DDECBB9E-E6D3-90EF-5604-9754731008A6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FE1CD109-25D8-BA7A-0FB8-775126361170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5E299B16-B222-7FDB-8131-B9E3141F0834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A6BE466E-DB98-A553-D272-0B4C265934E6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A99642D7-C856-1FED-91EB-F785F6CCEA2C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2B2F47C8-371D-2B75-9D3E-AB2BAE162693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4270518A-55D7-0A05-FDC8-B10A71B1CFE0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B5164A09-58F0-603F-98A5-233D5751AE40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E25C795B-2182-C0C3-0F98-1124225CFD56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24353DAB-3781-C411-B5CD-B5F6E0796E92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6C70D75A-29F6-A834-095A-EBCE2ECA97C2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DCBAECD6-67AF-B947-6C04-7B3121D2EA73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8E33F1EA-D285-B039-E86F-C198CC8D9D82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D45375F6-9514-470F-521E-C1D90C7AEFF2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25AA5C70-A1E2-C33E-BC80-A4A7042C8CD8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CA9E3AD1-A4F0-FDDF-BFE1-4DCAA807FAAD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2CEA4126-F857-2F79-E89F-37E9E8CCB216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10631CA5-926D-6431-029D-20ECF2A48AF8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45820125-ABEE-933B-1461-6B55B067A605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92662BCE-DFB9-2F3B-D9D0-7E7BC09D1EE4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pic>
        <p:nvPicPr>
          <p:cNvPr id="20" name="Imagem 19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6F445491-D111-EE81-6345-CABDE3C93B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824210">
            <a:off x="-1186230" y="1602516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65BEE80-9D0A-7902-1D6B-311F3A6410FE}"/>
              </a:ext>
            </a:extLst>
          </p:cNvPr>
          <p:cNvSpPr txBox="1"/>
          <p:nvPr/>
        </p:nvSpPr>
        <p:spPr>
          <a:xfrm>
            <a:off x="4275016" y="374634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0EEE10E-E9CC-955B-FF08-65AA7B9F42F4}"/>
              </a:ext>
            </a:extLst>
          </p:cNvPr>
          <p:cNvSpPr txBox="1"/>
          <p:nvPr/>
        </p:nvSpPr>
        <p:spPr>
          <a:xfrm>
            <a:off x="4856092" y="1467473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833ADC0-D034-3B3F-D56E-A777C5DB94D5}"/>
              </a:ext>
            </a:extLst>
          </p:cNvPr>
          <p:cNvSpPr/>
          <p:nvPr/>
        </p:nvSpPr>
        <p:spPr>
          <a:xfrm>
            <a:off x="1334224" y="862941"/>
            <a:ext cx="1601838" cy="914400"/>
          </a:xfrm>
          <a:prstGeom prst="rect">
            <a:avLst/>
          </a:prstGeom>
          <a:solidFill>
            <a:srgbClr val="FF6700"/>
          </a:solidFill>
          <a:ln w="38100">
            <a:solidFill>
              <a:srgbClr val="EBEBEB"/>
            </a:solidFill>
          </a:ln>
          <a:effectLst>
            <a:outerShdw blurRad="50800" dist="1397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rgbClr val="EBEBEB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01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E438FA5-8F80-7364-F9E2-EFBDF7A30776}"/>
              </a:ext>
            </a:extLst>
          </p:cNvPr>
          <p:cNvSpPr/>
          <p:nvPr/>
        </p:nvSpPr>
        <p:spPr>
          <a:xfrm>
            <a:off x="5295081" y="2525485"/>
            <a:ext cx="1601838" cy="914400"/>
          </a:xfrm>
          <a:prstGeom prst="rect">
            <a:avLst/>
          </a:prstGeom>
          <a:solidFill>
            <a:srgbClr val="FF6700"/>
          </a:solidFill>
          <a:ln w="38100">
            <a:solidFill>
              <a:srgbClr val="EBEBEB"/>
            </a:solidFill>
          </a:ln>
          <a:effectLst>
            <a:outerShdw blurRad="50800" dist="1397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rgbClr val="EBEBEB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02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8FCF662-5E41-A742-FD97-6876E1297BC5}"/>
              </a:ext>
            </a:extLst>
          </p:cNvPr>
          <p:cNvSpPr/>
          <p:nvPr/>
        </p:nvSpPr>
        <p:spPr>
          <a:xfrm>
            <a:off x="9255938" y="825596"/>
            <a:ext cx="1601838" cy="914400"/>
          </a:xfrm>
          <a:prstGeom prst="rect">
            <a:avLst/>
          </a:prstGeom>
          <a:solidFill>
            <a:srgbClr val="FF6700"/>
          </a:solidFill>
          <a:ln w="38100">
            <a:solidFill>
              <a:srgbClr val="EBEBEB"/>
            </a:solidFill>
          </a:ln>
          <a:effectLst>
            <a:outerShdw blurRad="50800" dist="1397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rgbClr val="EBEBEB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836C1F0-670D-D881-D4C2-6D0629199254}"/>
              </a:ext>
            </a:extLst>
          </p:cNvPr>
          <p:cNvSpPr txBox="1"/>
          <p:nvPr/>
        </p:nvSpPr>
        <p:spPr>
          <a:xfrm>
            <a:off x="984669" y="1861608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A9D62D7-E687-ED25-36D6-0F15D06CEA36}"/>
              </a:ext>
            </a:extLst>
          </p:cNvPr>
          <p:cNvSpPr txBox="1"/>
          <p:nvPr/>
        </p:nvSpPr>
        <p:spPr>
          <a:xfrm>
            <a:off x="1029737" y="2535547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3A22258-311E-457B-0AEB-10ED07010E6E}"/>
              </a:ext>
            </a:extLst>
          </p:cNvPr>
          <p:cNvSpPr txBox="1"/>
          <p:nvPr/>
        </p:nvSpPr>
        <p:spPr>
          <a:xfrm>
            <a:off x="4938698" y="3507425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C0E63C6-19F8-FC06-5D71-8D0AF6181556}"/>
              </a:ext>
            </a:extLst>
          </p:cNvPr>
          <p:cNvSpPr txBox="1"/>
          <p:nvPr/>
        </p:nvSpPr>
        <p:spPr>
          <a:xfrm>
            <a:off x="4983766" y="4181364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9568523-59F0-BA92-4918-DA5CFC2F3D2E}"/>
              </a:ext>
            </a:extLst>
          </p:cNvPr>
          <p:cNvSpPr txBox="1"/>
          <p:nvPr/>
        </p:nvSpPr>
        <p:spPr>
          <a:xfrm>
            <a:off x="8939345" y="1855779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9AC5539-ADB6-6CE6-E284-429B53BD0AD9}"/>
              </a:ext>
            </a:extLst>
          </p:cNvPr>
          <p:cNvSpPr txBox="1"/>
          <p:nvPr/>
        </p:nvSpPr>
        <p:spPr>
          <a:xfrm>
            <a:off x="8984413" y="2529718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8045986B-9C21-3637-F9AD-A56474A7306A}"/>
              </a:ext>
            </a:extLst>
          </p:cNvPr>
          <p:cNvGrpSpPr/>
          <p:nvPr/>
        </p:nvGrpSpPr>
        <p:grpSpPr>
          <a:xfrm>
            <a:off x="1301585" y="4255033"/>
            <a:ext cx="1640836" cy="1640836"/>
            <a:chOff x="928915" y="2741090"/>
            <a:chExt cx="1188000" cy="1188000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4E485A37-0F7F-E1FE-B50B-BCCD4313B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D048396B-E352-3830-5EBC-D8F3545DF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5B9ECC5-5DCC-9B7D-795E-3282B93137F5}"/>
              </a:ext>
            </a:extLst>
          </p:cNvPr>
          <p:cNvGrpSpPr/>
          <p:nvPr/>
        </p:nvGrpSpPr>
        <p:grpSpPr>
          <a:xfrm>
            <a:off x="9312555" y="4284164"/>
            <a:ext cx="1640836" cy="1640836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E153838B-F9D7-F95B-39C6-5E51A6495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7E1D9F87-3345-C11E-3ADE-132B4C2FD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pic>
        <p:nvPicPr>
          <p:cNvPr id="21" name="Imagem 20">
            <a:extLst>
              <a:ext uri="{FF2B5EF4-FFF2-40B4-BE49-F238E27FC236}">
                <a16:creationId xmlns:a16="http://schemas.microsoft.com/office/drawing/2014/main" id="{5426F80A-AF65-DD83-5551-70DF01CF50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98023" y="5594272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6885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7F87D-C449-3B7D-7F48-4B03303B1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4F56C756-7691-79E0-E3F3-F1AADF6D2CBF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93E736E5-A6DA-EE99-CA5D-4E4CDBF9BE13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4CB25616-29EE-B673-1EF6-B20BCE4E79A8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B36B5CDA-61DD-41A2-86E1-6FE9A59E2562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341C8F57-4DC0-D38C-79F3-3C67E12EB2C5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FAA379CE-8115-E860-EF9A-9026A19BCA10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653FAA30-776D-4B32-FA21-3B28EFB3741A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874172CB-A1F8-00AA-9031-B915D3BC827B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C04117F3-3C30-6380-A475-13B9A97EE9AF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6CAC8F65-F39B-E034-9172-02EA41CA8B16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AB218DE0-93E6-0542-C4DA-C83E50D1DADA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232F9833-CB91-14E2-E041-ABF149E8316F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A1FDFE94-4097-0371-B29A-9057A5D4C286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D9D92251-A116-142F-7E9C-9D038B03B456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381EDFDA-4512-F936-E447-468808D89A2F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E2C58B11-41FC-21C7-AFD2-2999DFC49777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281117AA-A736-A695-46B6-31ED590C9344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95D59FAA-564D-C4C1-D168-3B019E90C738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AC062F67-DAD9-5994-8D53-9A6D84DF7722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E006CACC-055B-A1B1-A1AF-B360D4E249E2}"/>
              </a:ext>
            </a:extLst>
          </p:cNvPr>
          <p:cNvSpPr txBox="1"/>
          <p:nvPr/>
        </p:nvSpPr>
        <p:spPr>
          <a:xfrm>
            <a:off x="7613302" y="5595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FFF9C0F-0F27-6D66-152B-552A9F1C9478}"/>
              </a:ext>
            </a:extLst>
          </p:cNvPr>
          <p:cNvSpPr txBox="1"/>
          <p:nvPr/>
        </p:nvSpPr>
        <p:spPr>
          <a:xfrm>
            <a:off x="8194378" y="1652360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AEE4E0-086C-9624-E913-7CD1F269D2B0}"/>
              </a:ext>
            </a:extLst>
          </p:cNvPr>
          <p:cNvSpPr txBox="1"/>
          <p:nvPr/>
        </p:nvSpPr>
        <p:spPr>
          <a:xfrm>
            <a:off x="6096000" y="2877756"/>
            <a:ext cx="5318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pic>
        <p:nvPicPr>
          <p:cNvPr id="6" name="Imagem 5" descr="Homem em frente a lousa&#10;&#10;O conteúdo gerado por IA pode estar incorreto.">
            <a:extLst>
              <a:ext uri="{FF2B5EF4-FFF2-40B4-BE49-F238E27FC236}">
                <a16:creationId xmlns:a16="http://schemas.microsoft.com/office/drawing/2014/main" id="{6AE54961-7B4C-938B-B3E9-E4F157729E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921" y="517095"/>
            <a:ext cx="3882539" cy="582380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Imagem 6" descr="Forma, Seta&#10;&#10;O conteúdo gerado por IA pode estar incorreto.">
            <a:extLst>
              <a:ext uri="{FF2B5EF4-FFF2-40B4-BE49-F238E27FC236}">
                <a16:creationId xmlns:a16="http://schemas.microsoft.com/office/drawing/2014/main" id="{B53AEE27-D7E6-1A48-41C1-4DBEFD5DEFA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5241259" y="224048"/>
            <a:ext cx="1121229" cy="1029662"/>
          </a:xfrm>
          <a:prstGeom prst="rect">
            <a:avLst/>
          </a:prstGeom>
        </p:spPr>
      </p:pic>
      <p:pic>
        <p:nvPicPr>
          <p:cNvPr id="8" name="Imagem 7" descr="Forma, Seta&#10;&#10;O conteúdo gerado por IA pode estar incorreto.">
            <a:extLst>
              <a:ext uri="{FF2B5EF4-FFF2-40B4-BE49-F238E27FC236}">
                <a16:creationId xmlns:a16="http://schemas.microsoft.com/office/drawing/2014/main" id="{BA988B8C-2D7A-FA05-C1FC-2BFCB8A3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1809892" y="5614550"/>
            <a:ext cx="1121229" cy="1029662"/>
          </a:xfrm>
          <a:prstGeom prst="rect">
            <a:avLst/>
          </a:prstGeom>
        </p:spPr>
      </p:pic>
      <p:pic>
        <p:nvPicPr>
          <p:cNvPr id="9" name="Imagem 8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81C195CF-CBB1-2DC0-3E7B-14D1D6CE8D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824210">
            <a:off x="-1277374" y="1573349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24A9120-2E0F-8F4B-2177-1B0062DAB4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5099">
            <a:off x="554822" y="733039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9193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71404E-2C08-AC5C-4324-D0C568A86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CDEB054B-1A07-8FAF-2CD0-2437E08ED9EA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027426C8-1ED4-B29E-4925-77712592CF5E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862A6934-69A1-20F2-76A8-A110B464CACF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36006ECE-FCE7-89B2-CFA4-0419678BC35D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51418B54-7088-F993-9D44-F5DA1A45CD9A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9643257C-A50D-6E60-C405-10C21EBDE6FA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5A7C3B65-898C-B6AA-537A-2E7B28F0E505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D6C0D7A1-37E6-D5AF-958A-04FFB13A3621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8EF72FFD-465D-5DC5-371C-924CB93ED1D8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3E43F0CD-B912-A3F3-DCED-7C78587C1A61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8BB75EF7-0CF9-170C-7D90-3D0B43E0D8AF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FC84BA8B-9CA3-5E42-5C7C-E92AA8F7F207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D9090DB4-5E0E-65D7-44C7-DA1A3EBA1CF2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8FD5182D-1641-310B-BAC9-AD79D810EBAB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F442E38F-F0E2-25E1-BDBB-2BBD27F21702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188440E7-8AA1-4BC8-F936-875E88D62E13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D44EDCA1-A710-5C20-F79A-BD151933AA67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0CD9A6D3-E008-D73B-6330-6FEAC08C6710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097042A7-E427-E150-6365-A52E46B4E71B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BD98BFFF-FFDE-E50B-79BB-8051253ED0D8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E06265EB-EF07-65D4-9D37-530AE28EF4B7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4AEAD7E2-61F0-0C8E-578A-5B0271B3E27B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6296DCB4-DC0A-BFC4-5CE9-6D7BFB48820B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527CE48D-BD1C-AEEB-1378-6B82E8CEBCFE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91CD39B3-4B9B-7274-FD0C-9809B6AD57E3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F24330E8-3C9A-81EF-4888-0083803BCBC6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8364281-99CD-7CF1-4256-AA67051C3703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937D531E-F7B4-28D5-62D4-15650C545EF2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FE2C2E8A-17D6-0DBA-8362-A51339F76C6A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552C6F56-5865-E9A9-84D6-FD7930965BA4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BF6E0D20-9B6D-01DC-8341-3D4B2DC66E3E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4B17D6C3-6148-9676-83BC-FA441E43222B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309CBABC-4C2F-311E-4164-8167FF712DF9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126BBC54-6C74-BC80-7D71-EA50D767FA3A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2DE75438-377D-6DC0-4E79-C7CB7BF78245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CE7E9FCE-873A-DE70-159C-1930518926CA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EF855823-E649-4965-34BE-39D031D76288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0D208781-B066-A8D0-AB9F-A0484B5CF0DE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DF0EDFE9-9AEC-E069-82FC-6809A33EDC2B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C026A497-2D81-EB0C-20D6-5165F07B90CE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264A07-C596-7A59-8D55-B51CDBCEF57D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72768F05-24E2-9796-62FC-4909612512C5}"/>
              </a:ext>
            </a:extLst>
          </p:cNvPr>
          <p:cNvGrpSpPr/>
          <p:nvPr/>
        </p:nvGrpSpPr>
        <p:grpSpPr>
          <a:xfrm>
            <a:off x="1970448" y="2930608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C174C9AC-A3D8-E141-1955-F08589459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E82A4249-45BF-D651-500E-7207111CF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7086E34E-0C2F-65D1-327C-9B20AC52E0C5}"/>
              </a:ext>
            </a:extLst>
          </p:cNvPr>
          <p:cNvGrpSpPr/>
          <p:nvPr/>
        </p:nvGrpSpPr>
        <p:grpSpPr>
          <a:xfrm>
            <a:off x="5473504" y="2930608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E9AB8E87-8961-538A-3F2B-79D62F3490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0C6C93FF-DB46-8D7E-AC97-238BD26BB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7563592F-FA0B-4F7F-B397-70305D2CF497}"/>
              </a:ext>
            </a:extLst>
          </p:cNvPr>
          <p:cNvGrpSpPr/>
          <p:nvPr/>
        </p:nvGrpSpPr>
        <p:grpSpPr>
          <a:xfrm>
            <a:off x="9033552" y="2936571"/>
            <a:ext cx="1188000" cy="1188000"/>
            <a:chOff x="6915573" y="3737710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9FA20E20-E55E-B6B7-0A7B-41C8FC46D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6915573" y="3737710"/>
              <a:ext cx="1188000" cy="1188000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3ACB4BAD-FFD2-9798-7F8B-49C1D8835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51573" y="3773710"/>
              <a:ext cx="1116000" cy="1116000"/>
            </a:xfrm>
            <a:prstGeom prst="rect">
              <a:avLst/>
            </a:prstGeom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CDA2F99-C2B6-3C2A-515A-FC9F58821049}"/>
              </a:ext>
            </a:extLst>
          </p:cNvPr>
          <p:cNvSpPr txBox="1"/>
          <p:nvPr/>
        </p:nvSpPr>
        <p:spPr>
          <a:xfrm>
            <a:off x="1300168" y="4218598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B3DD0A1-45B6-C44E-1758-A283D0E83ABC}"/>
              </a:ext>
            </a:extLst>
          </p:cNvPr>
          <p:cNvSpPr txBox="1"/>
          <p:nvPr/>
        </p:nvSpPr>
        <p:spPr>
          <a:xfrm>
            <a:off x="1345236" y="4892537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C756784-AD74-3FE0-DD2E-EA896FE5D2A9}"/>
              </a:ext>
            </a:extLst>
          </p:cNvPr>
          <p:cNvSpPr txBox="1"/>
          <p:nvPr/>
        </p:nvSpPr>
        <p:spPr>
          <a:xfrm>
            <a:off x="4827841" y="4222119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20C0557-55BD-0A0E-0370-02EE77DE0F42}"/>
              </a:ext>
            </a:extLst>
          </p:cNvPr>
          <p:cNvSpPr txBox="1"/>
          <p:nvPr/>
        </p:nvSpPr>
        <p:spPr>
          <a:xfrm>
            <a:off x="4872909" y="4896058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7D48CC8-16BE-6C2D-C9ED-F82F8B062C95}"/>
              </a:ext>
            </a:extLst>
          </p:cNvPr>
          <p:cNvSpPr txBox="1"/>
          <p:nvPr/>
        </p:nvSpPr>
        <p:spPr>
          <a:xfrm>
            <a:off x="8355514" y="4225640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9BEB8A0-4DFB-FB21-FCA6-400CBE62BA01}"/>
              </a:ext>
            </a:extLst>
          </p:cNvPr>
          <p:cNvSpPr txBox="1"/>
          <p:nvPr/>
        </p:nvSpPr>
        <p:spPr>
          <a:xfrm>
            <a:off x="8400582" y="4899579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pic>
        <p:nvPicPr>
          <p:cNvPr id="19" name="Imagem 18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3D033C4D-68CB-291A-5940-AF6B71A178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94465">
            <a:off x="5690954" y="-651666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FFBB2155-C9B1-8297-F2D8-E431FE9FEC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19935" y="1329564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4451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6732BA-1074-194D-5236-6A2A943F0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55EF02B1-7107-FB68-3CB6-0461109247AC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241C7656-3F4C-8943-5315-34DD5B69AE38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3A68C8E9-A499-D205-1392-E30270280F51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376029A3-BAFE-B9AC-A704-719DEC616210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9A0F9758-DCF4-7824-50AA-01CB996F382A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ED723D2F-A4FE-9664-E237-B94875ED6275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CEB4DF13-A26F-9E58-2EC3-A41CFFA968CC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23D025ED-720F-3C08-DABD-B3301FD6F3C4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61557129-028E-8A89-73D0-0124FFA1D095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4A07D36F-5E5A-B757-0BA0-D75A6AB0234B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6325DF8F-0D05-A974-F962-0A5C5F5477F3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DC3A427F-930A-BA72-BCEA-0C43669F5CEC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A695F3B3-8269-D5E2-E905-62F648D672D3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3B88D303-8ACD-63F1-B80C-90047E125196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A3905A57-F188-5FEE-12A5-B9A1A70F6D48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5D311A2A-04F5-3C01-1177-BB23EE93F1E0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FFC62124-F652-A71A-9BD6-E4F1F239A883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703EA91C-29A3-2462-5B44-36A8FB4C740B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9DDAE928-6FEB-457D-13B6-516E3AA21183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20" name="Imagem 19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F0467C73-8D27-3799-282F-9AB7B0E359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246662">
            <a:off x="3430535" y="2280849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168C692-63BC-91BC-FC44-1690972F1C56}"/>
              </a:ext>
            </a:extLst>
          </p:cNvPr>
          <p:cNvSpPr txBox="1"/>
          <p:nvPr/>
        </p:nvSpPr>
        <p:spPr>
          <a:xfrm>
            <a:off x="7613302" y="5595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D9C3646-795F-C8A9-E716-B44FC8A6E6D2}"/>
              </a:ext>
            </a:extLst>
          </p:cNvPr>
          <p:cNvSpPr txBox="1"/>
          <p:nvPr/>
        </p:nvSpPr>
        <p:spPr>
          <a:xfrm>
            <a:off x="8277619" y="1652359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FA99213-F3D3-5904-FBC0-BB33CE1A6B24}"/>
              </a:ext>
            </a:extLst>
          </p:cNvPr>
          <p:cNvSpPr txBox="1"/>
          <p:nvPr/>
        </p:nvSpPr>
        <p:spPr>
          <a:xfrm>
            <a:off x="6096000" y="2877756"/>
            <a:ext cx="5318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CC58B046-A2CE-C86E-8C06-BEBB4663D0B8}"/>
              </a:ext>
            </a:extLst>
          </p:cNvPr>
          <p:cNvGrpSpPr/>
          <p:nvPr/>
        </p:nvGrpSpPr>
        <p:grpSpPr>
          <a:xfrm>
            <a:off x="1029652" y="748062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B93E1EC9-3E45-36C6-E2A9-B20CFDA9A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5F40AD3D-0C90-D5F5-2D9F-1371399E3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817A6F0-E6B0-B0F6-E2E5-A26AB10FF0D1}"/>
              </a:ext>
            </a:extLst>
          </p:cNvPr>
          <p:cNvGrpSpPr/>
          <p:nvPr/>
        </p:nvGrpSpPr>
        <p:grpSpPr>
          <a:xfrm>
            <a:off x="1034324" y="2752148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0068B036-B243-F3ED-9C44-890C69B16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4F443210-691B-D39D-8440-FEF7F74C7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B3A46D50-9E8C-F46B-CE78-F488FF3A5AC8}"/>
              </a:ext>
            </a:extLst>
          </p:cNvPr>
          <p:cNvGrpSpPr/>
          <p:nvPr/>
        </p:nvGrpSpPr>
        <p:grpSpPr>
          <a:xfrm>
            <a:off x="1029652" y="4671017"/>
            <a:ext cx="1188000" cy="1188000"/>
            <a:chOff x="6915573" y="3737710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3EA13CA0-6ADA-81CD-6F90-2DEBEFC59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6915573" y="3737710"/>
              <a:ext cx="1188000" cy="118800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151F5849-9D75-3A75-6355-11D5B5F5F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51573" y="3773710"/>
              <a:ext cx="1116000" cy="1116000"/>
            </a:xfrm>
            <a:prstGeom prst="rect">
              <a:avLst/>
            </a:prstGeom>
          </p:spPr>
        </p:pic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662DA57-BE6E-0DF0-37FF-9734DBE4B875}"/>
              </a:ext>
            </a:extLst>
          </p:cNvPr>
          <p:cNvSpPr txBox="1"/>
          <p:nvPr/>
        </p:nvSpPr>
        <p:spPr>
          <a:xfrm>
            <a:off x="2297317" y="533363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23C4FA8-EA33-C026-5C93-E3C90552C4EF}"/>
              </a:ext>
            </a:extLst>
          </p:cNvPr>
          <p:cNvSpPr txBox="1"/>
          <p:nvPr/>
        </p:nvSpPr>
        <p:spPr>
          <a:xfrm>
            <a:off x="2297317" y="1207302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2E525CB-C6E9-DC1E-536C-C910238DC19D}"/>
              </a:ext>
            </a:extLst>
          </p:cNvPr>
          <p:cNvSpPr txBox="1"/>
          <p:nvPr/>
        </p:nvSpPr>
        <p:spPr>
          <a:xfrm>
            <a:off x="2302487" y="2523813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70130E2-46CA-5620-6ED4-FA372DA72C99}"/>
              </a:ext>
            </a:extLst>
          </p:cNvPr>
          <p:cNvSpPr txBox="1"/>
          <p:nvPr/>
        </p:nvSpPr>
        <p:spPr>
          <a:xfrm>
            <a:off x="2302487" y="3197752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6055A22-20A4-EAFC-D873-2F07C7147BB8}"/>
              </a:ext>
            </a:extLst>
          </p:cNvPr>
          <p:cNvSpPr txBox="1"/>
          <p:nvPr/>
        </p:nvSpPr>
        <p:spPr>
          <a:xfrm>
            <a:off x="2307657" y="4514263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DAF3532-E803-4787-008D-CE158063055F}"/>
              </a:ext>
            </a:extLst>
          </p:cNvPr>
          <p:cNvSpPr txBox="1"/>
          <p:nvPr/>
        </p:nvSpPr>
        <p:spPr>
          <a:xfrm>
            <a:off x="2307657" y="5188202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D05D27E2-7BA7-6436-5A50-586DFA3EA8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35943" y="5546376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20874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AA4A16-F5D1-838A-5AFC-69FCBE207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80AA90FC-C30D-69B8-9E30-39CCB8B88842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414FD0B8-FBBB-81E2-107F-C6F98DC6C367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4BF2B830-841E-CFFB-F349-A6C665DC12E2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2F1CE5B0-424A-7A17-06AC-A4A1A72207E9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A58AAD40-E1D0-456F-C7CB-4B188A85FC9C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C961154E-5F74-163D-B2D8-A613D38479C3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DD7A7064-68E0-D0E8-AD7F-7EF74DFB78B7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16A8DB5C-E704-1079-5EE1-2E8D7BFA869F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3E18E146-24B8-84F8-F5E4-E79ED22EA1ED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DB52F4A9-22D8-C46B-CC23-016E98266AEE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D048B01A-F457-29DE-1005-EE82FE992841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DA6FA337-94FD-C857-5982-46DF2CA05909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2EA6E304-54A1-32F3-5242-492EF59C3F4E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61CBE77B-B10C-2C48-043D-B38D32E02003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720F5AD7-6D17-5B63-DF5B-DEE86CE19122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4583C36B-CC74-814D-F2A8-17340464BD12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7BA4A19A-CEA7-2AD0-2F12-240A89B8BB3C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90D3411E-A498-3E4D-9D47-BC3A84EEA828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BCE72361-1E0A-BB11-D2D4-9A77514ECEF9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E9F20B80-AC9F-ACC6-A27B-4D9D339EBC56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52EB0D9A-86C4-2A4B-E72D-321E3D47FD95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99D31761-0C03-7BFB-DAC0-CA986FAD695B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6A53565C-8FB1-062E-43BC-03E4324F6B39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F5C0BB67-3940-5786-81F4-2688DF3CD5A9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6396E477-BBE5-F182-66B1-CE82EDCB4F59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8A234F40-D507-5D64-AB3E-61636C038BFC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316125A8-7859-5861-1CD1-190576E4385F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1C63FAAC-0A82-9D61-A682-C790486088C9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858EBA21-FA5C-4D9D-EF9E-C9A364BC66B4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531F35EF-005F-3D81-CC7B-78AA262AF626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6BB4E0BF-FE40-F4DA-57D4-A0D041FB0349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78201F18-E74C-8A9A-D85D-A2CA928405D5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F205FD61-C232-E2F1-61A4-B56592D06474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4DFD57AF-A61D-359E-5CED-1070A8EAC3A4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B2024EB7-C27A-9109-6379-8A468674F8DC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5C884DA5-3BDF-FF2A-DDB1-C0BF2A3E5E56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F92C06E8-083E-EF85-5D2C-3DCABA21CE5A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BDEBA9BF-E7CE-0597-6971-6282B97FEB31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D5395C13-A481-EFCD-8450-87ADBD08FF37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pic>
        <p:nvPicPr>
          <p:cNvPr id="40" name="Imagem 39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9CB8A3A1-7A30-C2C0-2D2D-BAFF0C7BF8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94465">
            <a:off x="5382126" y="-953101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4E5B594-20F5-397F-9B31-C123A411C2EA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74243EF-85AC-5181-EE0B-3B2890AF2F95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FC9B98E-644A-2913-8806-5949E00C993C}"/>
              </a:ext>
            </a:extLst>
          </p:cNvPr>
          <p:cNvSpPr txBox="1"/>
          <p:nvPr/>
        </p:nvSpPr>
        <p:spPr>
          <a:xfrm>
            <a:off x="704502" y="2814702"/>
            <a:ext cx="5318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C6C4485-F79A-660A-70DC-09B6AFF2F233}"/>
              </a:ext>
            </a:extLst>
          </p:cNvPr>
          <p:cNvSpPr txBox="1"/>
          <p:nvPr/>
        </p:nvSpPr>
        <p:spPr>
          <a:xfrm>
            <a:off x="5720836" y="5348409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Dado 01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42DA161-927D-93F7-3309-B5E7E2C8003A}"/>
              </a:ext>
            </a:extLst>
          </p:cNvPr>
          <p:cNvSpPr txBox="1"/>
          <p:nvPr/>
        </p:nvSpPr>
        <p:spPr>
          <a:xfrm>
            <a:off x="7664720" y="5348409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Dado 02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9CE5747-99CB-4C54-6BEC-2105D2B185D0}"/>
              </a:ext>
            </a:extLst>
          </p:cNvPr>
          <p:cNvSpPr txBox="1"/>
          <p:nvPr/>
        </p:nvSpPr>
        <p:spPr>
          <a:xfrm>
            <a:off x="9608604" y="5348409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Dado 03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CC4E33B-85BA-A417-ACB5-980FE84F0885}"/>
              </a:ext>
            </a:extLst>
          </p:cNvPr>
          <p:cNvSpPr txBox="1"/>
          <p:nvPr/>
        </p:nvSpPr>
        <p:spPr>
          <a:xfrm>
            <a:off x="5695005" y="2187793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68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52CF8FA-BA5F-59C2-DB22-CB83D39EBF29}"/>
              </a:ext>
            </a:extLst>
          </p:cNvPr>
          <p:cNvSpPr txBox="1"/>
          <p:nvPr/>
        </p:nvSpPr>
        <p:spPr>
          <a:xfrm>
            <a:off x="7759182" y="2814702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7C75642-9EE1-01EA-D4DA-6D3314BBBB53}"/>
              </a:ext>
            </a:extLst>
          </p:cNvPr>
          <p:cNvSpPr txBox="1"/>
          <p:nvPr/>
        </p:nvSpPr>
        <p:spPr>
          <a:xfrm>
            <a:off x="9599618" y="1252616"/>
            <a:ext cx="2387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95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58213A98-5B0A-ED18-EC05-235D7C36AE9C}"/>
              </a:ext>
            </a:extLst>
          </p:cNvPr>
          <p:cNvGrpSpPr/>
          <p:nvPr/>
        </p:nvGrpSpPr>
        <p:grpSpPr>
          <a:xfrm>
            <a:off x="6536923" y="2814702"/>
            <a:ext cx="759737" cy="2449439"/>
            <a:chOff x="6536923" y="2814702"/>
            <a:chExt cx="759737" cy="2449439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FFA5304D-1868-BDC5-3693-FF3323497661}"/>
                </a:ext>
              </a:extLst>
            </p:cNvPr>
            <p:cNvSpPr/>
            <p:nvPr/>
          </p:nvSpPr>
          <p:spPr>
            <a:xfrm>
              <a:off x="6536923" y="2814702"/>
              <a:ext cx="755081" cy="2449439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1" name="Tinta 20">
                  <a:extLst>
                    <a:ext uri="{FF2B5EF4-FFF2-40B4-BE49-F238E27FC236}">
                      <a16:creationId xmlns:a16="http://schemas.microsoft.com/office/drawing/2014/main" id="{E45A0768-CE1A-06B0-B917-08B845647B30}"/>
                    </a:ext>
                  </a:extLst>
                </p14:cNvPr>
                <p14:cNvContentPartPr/>
                <p14:nvPr/>
              </p14:nvContentPartPr>
              <p14:xfrm>
                <a:off x="6571980" y="2857330"/>
                <a:ext cx="688320" cy="16200"/>
              </p14:xfrm>
            </p:contentPart>
          </mc:Choice>
          <mc:Fallback xmlns="">
            <p:pic>
              <p:nvPicPr>
                <p:cNvPr id="21" name="Tinta 20">
                  <a:extLst>
                    <a:ext uri="{FF2B5EF4-FFF2-40B4-BE49-F238E27FC236}">
                      <a16:creationId xmlns:a16="http://schemas.microsoft.com/office/drawing/2014/main" id="{E45A0768-CE1A-06B0-B917-08B845647B3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553980" y="2839330"/>
                  <a:ext cx="7239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4" name="Tinta 33">
                  <a:extLst>
                    <a:ext uri="{FF2B5EF4-FFF2-40B4-BE49-F238E27FC236}">
                      <a16:creationId xmlns:a16="http://schemas.microsoft.com/office/drawing/2014/main" id="{057D353A-C631-753A-B77A-0E62A37C3C68}"/>
                    </a:ext>
                  </a:extLst>
                </p14:cNvPr>
                <p14:cNvContentPartPr/>
                <p14:nvPr/>
              </p14:nvContentPartPr>
              <p14:xfrm>
                <a:off x="6539940" y="2868850"/>
                <a:ext cx="756720" cy="2348640"/>
              </p14:xfrm>
            </p:contentPart>
          </mc:Choice>
          <mc:Fallback xmlns="">
            <p:pic>
              <p:nvPicPr>
                <p:cNvPr id="34" name="Tinta 33">
                  <a:extLst>
                    <a:ext uri="{FF2B5EF4-FFF2-40B4-BE49-F238E27FC236}">
                      <a16:creationId xmlns:a16="http://schemas.microsoft.com/office/drawing/2014/main" id="{057D353A-C631-753A-B77A-0E62A37C3C6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521931" y="2850850"/>
                  <a:ext cx="792377" cy="238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596A20C9-BCC7-CE4C-FBDD-DD5E37AF0F45}"/>
              </a:ext>
            </a:extLst>
          </p:cNvPr>
          <p:cNvGrpSpPr/>
          <p:nvPr/>
        </p:nvGrpSpPr>
        <p:grpSpPr>
          <a:xfrm>
            <a:off x="8575270" y="3499152"/>
            <a:ext cx="761376" cy="1807124"/>
            <a:chOff x="8575270" y="3499152"/>
            <a:chExt cx="761376" cy="1807124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334B81EE-FB5F-4214-FCC1-F2FCC0295DB3}"/>
                </a:ext>
              </a:extLst>
            </p:cNvPr>
            <p:cNvSpPr/>
            <p:nvPr/>
          </p:nvSpPr>
          <p:spPr>
            <a:xfrm>
              <a:off x="8575270" y="3499152"/>
              <a:ext cx="755081" cy="1807124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6" name="Tinta 35">
                  <a:extLst>
                    <a:ext uri="{FF2B5EF4-FFF2-40B4-BE49-F238E27FC236}">
                      <a16:creationId xmlns:a16="http://schemas.microsoft.com/office/drawing/2014/main" id="{703C6E91-DCB5-7213-2A9C-0716AC2B8C0B}"/>
                    </a:ext>
                  </a:extLst>
                </p14:cNvPr>
                <p14:cNvContentPartPr/>
                <p14:nvPr/>
              </p14:nvContentPartPr>
              <p14:xfrm>
                <a:off x="8579926" y="3517187"/>
                <a:ext cx="756720" cy="1757160"/>
              </p14:xfrm>
            </p:contentPart>
          </mc:Choice>
          <mc:Fallback xmlns="">
            <p:pic>
              <p:nvPicPr>
                <p:cNvPr id="36" name="Tinta 35">
                  <a:extLst>
                    <a:ext uri="{FF2B5EF4-FFF2-40B4-BE49-F238E27FC236}">
                      <a16:creationId xmlns:a16="http://schemas.microsoft.com/office/drawing/2014/main" id="{703C6E91-DCB5-7213-2A9C-0716AC2B8C0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61917" y="3499187"/>
                  <a:ext cx="792377" cy="179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359CE464-E342-ADDE-F555-BA45BD67272B}"/>
              </a:ext>
            </a:extLst>
          </p:cNvPr>
          <p:cNvGrpSpPr/>
          <p:nvPr/>
        </p:nvGrpSpPr>
        <p:grpSpPr>
          <a:xfrm>
            <a:off x="10423871" y="1889236"/>
            <a:ext cx="767336" cy="3417039"/>
            <a:chOff x="10423871" y="1889236"/>
            <a:chExt cx="767336" cy="3417039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7DBF19C8-1095-3043-2D63-7990A42482EC}"/>
                </a:ext>
              </a:extLst>
            </p:cNvPr>
            <p:cNvSpPr/>
            <p:nvPr/>
          </p:nvSpPr>
          <p:spPr>
            <a:xfrm>
              <a:off x="10424691" y="1889236"/>
              <a:ext cx="755081" cy="3417039"/>
            </a:xfrm>
            <a:prstGeom prst="rect">
              <a:avLst/>
            </a:prstGeom>
            <a:noFill/>
            <a:ln w="38100">
              <a:solidFill>
                <a:srgbClr val="C0C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39" name="Agrupar 38">
              <a:extLst>
                <a:ext uri="{FF2B5EF4-FFF2-40B4-BE49-F238E27FC236}">
                  <a16:creationId xmlns:a16="http://schemas.microsoft.com/office/drawing/2014/main" id="{2418631D-3658-6687-26D8-D67E600EDF7F}"/>
                </a:ext>
              </a:extLst>
            </p:cNvPr>
            <p:cNvGrpSpPr/>
            <p:nvPr/>
          </p:nvGrpSpPr>
          <p:grpSpPr>
            <a:xfrm>
              <a:off x="10423871" y="1963547"/>
              <a:ext cx="767336" cy="3300594"/>
              <a:chOff x="10423871" y="1963547"/>
              <a:chExt cx="767336" cy="3300594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37" name="Tinta 36">
                    <a:extLst>
                      <a:ext uri="{FF2B5EF4-FFF2-40B4-BE49-F238E27FC236}">
                        <a16:creationId xmlns:a16="http://schemas.microsoft.com/office/drawing/2014/main" id="{36A28E12-BAE0-57F7-8A2A-B03B6B64EA9A}"/>
                      </a:ext>
                    </a:extLst>
                  </p14:cNvPr>
                  <p14:cNvContentPartPr/>
                  <p14:nvPr/>
                </p14:nvContentPartPr>
                <p14:xfrm>
                  <a:off x="10434487" y="1963547"/>
                  <a:ext cx="756720" cy="2348640"/>
                </p14:xfrm>
              </p:contentPart>
            </mc:Choice>
            <mc:Fallback xmlns="">
              <p:pic>
                <p:nvPicPr>
                  <p:cNvPr id="37" name="Tinta 36">
                    <a:extLst>
                      <a:ext uri="{FF2B5EF4-FFF2-40B4-BE49-F238E27FC236}">
                        <a16:creationId xmlns:a16="http://schemas.microsoft.com/office/drawing/2014/main" id="{36A28E12-BAE0-57F7-8A2A-B03B6B64EA9A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0416478" y="1945547"/>
                    <a:ext cx="792377" cy="2384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38" name="Tinta 37">
                    <a:extLst>
                      <a:ext uri="{FF2B5EF4-FFF2-40B4-BE49-F238E27FC236}">
                        <a16:creationId xmlns:a16="http://schemas.microsoft.com/office/drawing/2014/main" id="{95FB89AD-64D7-8791-E34F-4889723FE1D3}"/>
                      </a:ext>
                    </a:extLst>
                  </p14:cNvPr>
                  <p14:cNvContentPartPr/>
                  <p14:nvPr/>
                </p14:nvContentPartPr>
                <p14:xfrm>
                  <a:off x="10423871" y="2915501"/>
                  <a:ext cx="756720" cy="2348640"/>
                </p14:xfrm>
              </p:contentPart>
            </mc:Choice>
            <mc:Fallback xmlns="">
              <p:pic>
                <p:nvPicPr>
                  <p:cNvPr id="38" name="Tinta 37">
                    <a:extLst>
                      <a:ext uri="{FF2B5EF4-FFF2-40B4-BE49-F238E27FC236}">
                        <a16:creationId xmlns:a16="http://schemas.microsoft.com/office/drawing/2014/main" id="{95FB89AD-64D7-8791-E34F-4889723FE1D3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0405862" y="2897501"/>
                    <a:ext cx="792377" cy="238428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pic>
        <p:nvPicPr>
          <p:cNvPr id="80" name="Imagem 79">
            <a:extLst>
              <a:ext uri="{FF2B5EF4-FFF2-40B4-BE49-F238E27FC236}">
                <a16:creationId xmlns:a16="http://schemas.microsoft.com/office/drawing/2014/main" id="{D2775958-6D7A-4713-5F49-A031AF7FBF2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77382" y="5742885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8203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11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D8165B-C4A6-2FA2-E725-6ED7BF2E3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36EBC3AC-E072-9F15-11B2-A21B414E9CBB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9307E290-3082-F3C8-FBCE-EBC1CEED100A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83536C89-D4F1-C6CC-1337-782A563D59BB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CB48FA67-296A-6CF6-29C9-F42B8F73140E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89A949AD-BCF7-0FC8-6186-EBEC80FBA9B6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9A0E9C9D-1384-A4F9-EC94-8D534C10C96A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79C931EC-CFA9-DBFF-50CC-1505DF5B5374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F67AC0AF-5C41-C71C-37F1-FE4EE547F7C9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664B2D78-4CA0-81BC-7E96-D8E37E1CA1EB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43128CF2-1152-C300-DDE5-F20CAF37F4B4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903551E7-7676-ADC1-DF6C-172070CC2A87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37812521-F328-DC63-9DA7-131F9E8EDEAF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9710E947-29A9-976F-CE20-6F815ED10BBB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BB54A46B-C1FE-F2F5-8EED-90FA7C8F9836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A7F72D29-6620-D25E-DF02-AB8525295CE7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E4FDEDAA-BDE6-6A75-8C3D-3CE752175513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505378A1-0FC7-0ABB-C680-C0E6EECE409A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07ACFB76-24B5-48DE-7AFB-9FE20FA89F7D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EF2F2C7B-4151-F33E-DBC4-C92D2D325C3A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70824DB-3076-0C21-9714-2DEA2BC366D8}"/>
              </a:ext>
            </a:extLst>
          </p:cNvPr>
          <p:cNvGrpSpPr/>
          <p:nvPr/>
        </p:nvGrpSpPr>
        <p:grpSpPr>
          <a:xfrm>
            <a:off x="-150391" y="1360659"/>
            <a:ext cx="8227591" cy="4936555"/>
            <a:chOff x="-277401" y="2103633"/>
            <a:chExt cx="5688458" cy="3413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0CB34F7-3475-EBB3-E18A-137A97C0C2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39" b="4664"/>
            <a:stretch/>
          </p:blipFill>
          <p:spPr bwMode="auto">
            <a:xfrm>
              <a:off x="390365" y="2406287"/>
              <a:ext cx="4325473" cy="2764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Laptop PNG, Laptop Transparent Background - FreeIconsPNG">
              <a:extLst>
                <a:ext uri="{FF2B5EF4-FFF2-40B4-BE49-F238E27FC236}">
                  <a16:creationId xmlns:a16="http://schemas.microsoft.com/office/drawing/2014/main" id="{2C10E9F3-F994-3D19-579F-1460F9E17B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7401" y="2103633"/>
              <a:ext cx="5688458" cy="341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0E80F8AE-53DC-2396-E302-ECB3E5320763}"/>
              </a:ext>
            </a:extLst>
          </p:cNvPr>
          <p:cNvSpPr txBox="1"/>
          <p:nvPr/>
        </p:nvSpPr>
        <p:spPr>
          <a:xfrm>
            <a:off x="7613302" y="4452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82FBCAD-C888-7FB2-FE2C-F0BBB6CE1B16}"/>
              </a:ext>
            </a:extLst>
          </p:cNvPr>
          <p:cNvSpPr txBox="1"/>
          <p:nvPr/>
        </p:nvSpPr>
        <p:spPr>
          <a:xfrm>
            <a:off x="8277619" y="1537873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pic>
        <p:nvPicPr>
          <p:cNvPr id="7" name="Imagem 6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873BAADF-6CEA-028F-38E1-0F4A1E0EAB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4187831">
            <a:off x="443708" y="-1396964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AED0DDB-F5FA-F4FA-97CE-48262650A5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08128" y="5808766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624293AC-F217-F878-5709-107F5C35F494}"/>
              </a:ext>
            </a:extLst>
          </p:cNvPr>
          <p:cNvGrpSpPr/>
          <p:nvPr/>
        </p:nvGrpSpPr>
        <p:grpSpPr>
          <a:xfrm>
            <a:off x="7715320" y="2697538"/>
            <a:ext cx="3661237" cy="3049627"/>
            <a:chOff x="7715320" y="2697538"/>
            <a:chExt cx="3661237" cy="3049627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A009C55E-E15A-0794-2A33-3ECDEFFD1754}"/>
                </a:ext>
              </a:extLst>
            </p:cNvPr>
            <p:cNvSpPr/>
            <p:nvPr/>
          </p:nvSpPr>
          <p:spPr>
            <a:xfrm>
              <a:off x="7752863" y="2697538"/>
              <a:ext cx="3591457" cy="3049627"/>
            </a:xfrm>
            <a:prstGeom prst="rect">
              <a:avLst/>
            </a:prstGeom>
            <a:solidFill>
              <a:srgbClr val="FF67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68A497A4-FC3B-3884-6B3E-6E7A4EEB20F8}"/>
                </a:ext>
              </a:extLst>
            </p:cNvPr>
            <p:cNvSpPr txBox="1"/>
            <p:nvPr/>
          </p:nvSpPr>
          <p:spPr>
            <a:xfrm>
              <a:off x="7715320" y="3087587"/>
              <a:ext cx="3661237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Este é um espaço para um pequeno texto. Modifique e </a:t>
              </a:r>
              <a:r>
                <a:rPr lang="pt-BR" sz="2800" b="1" dirty="0">
                  <a:solidFill>
                    <a:srgbClr val="004E98"/>
                  </a:solidFill>
                  <a:highlight>
                    <a:srgbClr val="F2F2F2"/>
                  </a:highlight>
                  <a:latin typeface="Candara" panose="020E0502030303020204" pitchFamily="34" charset="0"/>
                  <a:ea typeface="Verdana" panose="020B0604030504040204" pitchFamily="34" charset="0"/>
                </a:rPr>
                <a:t>destaque as palavras importantes</a:t>
              </a:r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pic>
        <p:nvPicPr>
          <p:cNvPr id="11" name="Imagem 10" descr="Forma, Seta&#10;&#10;O conteúdo gerado por IA pode estar incorreto.">
            <a:extLst>
              <a:ext uri="{FF2B5EF4-FFF2-40B4-BE49-F238E27FC236}">
                <a16:creationId xmlns:a16="http://schemas.microsoft.com/office/drawing/2014/main" id="{63A6ABC0-51C3-19DD-F0C9-4D03771519A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18842">
            <a:off x="9156264" y="2392604"/>
            <a:ext cx="796614" cy="73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305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981A28-8208-3492-71E9-10C40841E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C4D6A022-D274-4242-97A3-4097855DA368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D85A9967-6C11-6B77-FEC5-94216A59BC0B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C920254B-58BC-5774-33D7-09C8FE9D20E6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7542B10D-9098-DBE5-78C7-F5B9104BC9B5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A63906B3-D89B-B5B0-34D9-3AA3E11F2648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784F5447-D1A9-942E-AD11-4A4DB644090D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71B7991A-5A59-DFAB-AC9A-76D23F3ECE27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B3E32327-69BB-D446-EADA-E6AD86F2863A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686BA4A0-83DB-ED53-7401-BF81022DBD16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F5F6C7F5-2AC9-531D-9F83-49421ECAB891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DE90D5FE-5578-7333-C7C6-067BC061FD12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2BBC8C9B-B7CF-5392-4BF1-26B3B6816DD0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7A92E567-367F-9BD3-75A7-91285625F720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75872D89-215A-C280-E42F-DF4D6B32BA41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12D2D190-ED9D-9364-F3B0-2BB747A9A957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F84DE3F0-CE61-1121-35A7-C185235A3089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8E4D5685-2B11-F54B-534C-5E11BDBA3557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CDB2D1BF-923F-2166-1AD2-8D46017805F1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C27415C0-9F52-7DD8-E681-50093005162C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EC38296D-55B4-3512-63A7-3B8978AAEE52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086CB6EB-6306-6430-0CE7-B6FE4644FDDF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B8530587-6039-37BA-52B8-00CB4512EB34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606E9E77-E6AD-0827-0FCB-4E6ED5AFA9B3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6DA05545-BBF8-B048-7BA3-DFF5B0837BCC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482722ED-E7BE-4326-492F-A5D5F4269346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494C572C-4908-CAEB-5276-FCCF81643686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12F0AECB-49D1-EBF4-6647-C455A14D7026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32D91F2F-00A1-7808-D830-75535E7A7A8D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642E3A3-C053-8141-8027-BB4C504936D3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7395CDB9-BDAF-8708-E0AE-3DEDA700D1E5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1571BD8E-BD22-402F-771F-00F54A1EAFBD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A94AE3EA-5CCB-BFC0-81BC-DF55F11003CE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800E2AD8-06CE-B9F9-B929-B238B97623EA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61D067FC-A894-7CAA-DDAB-E77A1829BBA9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0E70310E-83C4-276F-4708-06741EA5A2F4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3D4286F0-7475-221F-0F2D-0BAF4A7BDCDF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3D261F1A-4B29-8A7C-CBDB-4302BCE868D7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4A1AD54B-4A24-1216-C757-02DD9BA55567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4ED25FB2-BEDE-1F36-514D-1195C7E94C83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pic>
        <p:nvPicPr>
          <p:cNvPr id="31" name="Imagem 30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7B7ECFF4-3672-E4D6-F926-0F6AD56843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2314184">
            <a:off x="7772809" y="-1335976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99CB016-9A1C-A52E-390C-C8D213C89C52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2C07ED-29A9-B527-CF52-6E700D968510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37EC3BB2-2709-6D4C-3AF7-7B3DAFBA5E50}"/>
              </a:ext>
            </a:extLst>
          </p:cNvPr>
          <p:cNvGrpSpPr/>
          <p:nvPr/>
        </p:nvGrpSpPr>
        <p:grpSpPr>
          <a:xfrm>
            <a:off x="878157" y="2935174"/>
            <a:ext cx="3661237" cy="3049627"/>
            <a:chOff x="878157" y="2935174"/>
            <a:chExt cx="3661237" cy="3049627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F34C49CF-ED05-190B-DB25-729F405EF5A3}"/>
                </a:ext>
              </a:extLst>
            </p:cNvPr>
            <p:cNvSpPr/>
            <p:nvPr/>
          </p:nvSpPr>
          <p:spPr>
            <a:xfrm>
              <a:off x="915700" y="2935174"/>
              <a:ext cx="3591457" cy="3049627"/>
            </a:xfrm>
            <a:prstGeom prst="rect">
              <a:avLst/>
            </a:prstGeom>
            <a:solidFill>
              <a:srgbClr val="FF67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00BC4F09-ECC0-DAD1-A834-3758DFC775E1}"/>
                </a:ext>
              </a:extLst>
            </p:cNvPr>
            <p:cNvSpPr txBox="1"/>
            <p:nvPr/>
          </p:nvSpPr>
          <p:spPr>
            <a:xfrm>
              <a:off x="878157" y="3325223"/>
              <a:ext cx="3661237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Este é um espaço para um pequeno texto. Modifique e </a:t>
              </a:r>
              <a:r>
                <a:rPr lang="pt-BR" sz="2800" b="1" dirty="0">
                  <a:solidFill>
                    <a:srgbClr val="004E98"/>
                  </a:solidFill>
                  <a:highlight>
                    <a:srgbClr val="F2F2F2"/>
                  </a:highlight>
                  <a:latin typeface="Candara" panose="020E0502030303020204" pitchFamily="34" charset="0"/>
                  <a:ea typeface="Verdana" panose="020B0604030504040204" pitchFamily="34" charset="0"/>
                </a:rPr>
                <a:t>destaque as palavras importantes</a:t>
              </a:r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pic>
        <p:nvPicPr>
          <p:cNvPr id="6" name="Imagem 5" descr="Forma, Seta&#10;&#10;O conteúdo gerado por IA pode estar incorreto.">
            <a:extLst>
              <a:ext uri="{FF2B5EF4-FFF2-40B4-BE49-F238E27FC236}">
                <a16:creationId xmlns:a16="http://schemas.microsoft.com/office/drawing/2014/main" id="{1D75676F-7DC0-C15B-688F-35F1173E701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18842">
            <a:off x="2319101" y="2630240"/>
            <a:ext cx="796614" cy="731557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B9851938-90A4-63B2-37D8-D8EDC2ADD9A9}"/>
              </a:ext>
            </a:extLst>
          </p:cNvPr>
          <p:cNvGrpSpPr/>
          <p:nvPr/>
        </p:nvGrpSpPr>
        <p:grpSpPr>
          <a:xfrm>
            <a:off x="5055461" y="1766689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F1E90ECF-E8E7-8CDC-DEAD-D59944BE9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715D7A4B-235C-73EC-9FFA-3F7194BD2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56F1DBE2-DF8F-2BEE-D580-B91FCFCC6C71}"/>
              </a:ext>
            </a:extLst>
          </p:cNvPr>
          <p:cNvGrpSpPr/>
          <p:nvPr/>
        </p:nvGrpSpPr>
        <p:grpSpPr>
          <a:xfrm>
            <a:off x="5060133" y="3770775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20F60E7F-044A-ECC5-8384-ABCD3B3B2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CD75227E-DBC7-D6B6-D4A8-204CC8766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C46C57D-6D1D-331B-DABB-8A2D4773A439}"/>
              </a:ext>
            </a:extLst>
          </p:cNvPr>
          <p:cNvSpPr txBox="1"/>
          <p:nvPr/>
        </p:nvSpPr>
        <p:spPr>
          <a:xfrm>
            <a:off x="6234468" y="1688416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2A7CD64-3242-BBD4-DBAA-E83E6EB7A0FE}"/>
              </a:ext>
            </a:extLst>
          </p:cNvPr>
          <p:cNvSpPr txBox="1"/>
          <p:nvPr/>
        </p:nvSpPr>
        <p:spPr>
          <a:xfrm>
            <a:off x="6243975" y="2279291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5F915C6E-94E7-A47E-D6BB-E3E3365559A4}"/>
              </a:ext>
            </a:extLst>
          </p:cNvPr>
          <p:cNvGrpSpPr/>
          <p:nvPr/>
        </p:nvGrpSpPr>
        <p:grpSpPr>
          <a:xfrm>
            <a:off x="10202468" y="1903293"/>
            <a:ext cx="1188000" cy="1188000"/>
            <a:chOff x="928915" y="2741090"/>
            <a:chExt cx="1188000" cy="1188000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FB58310D-70A4-DA2D-F0A2-F9F0875E6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91006836-B872-A02C-B1D7-B907D8252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3ED7B98D-E1E3-1448-6504-786DCA310AEE}"/>
              </a:ext>
            </a:extLst>
          </p:cNvPr>
          <p:cNvGrpSpPr/>
          <p:nvPr/>
        </p:nvGrpSpPr>
        <p:grpSpPr>
          <a:xfrm>
            <a:off x="10229762" y="3862340"/>
            <a:ext cx="1188000" cy="1188000"/>
            <a:chOff x="887803" y="439144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97FC1473-86EA-7705-C9AD-9F0B1580A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biLevel thresh="25000"/>
            </a:blip>
            <a:stretch>
              <a:fillRect/>
            </a:stretch>
          </p:blipFill>
          <p:spPr>
            <a:xfrm>
              <a:off x="887803" y="4391442"/>
              <a:ext cx="1188000" cy="1188000"/>
            </a:xfrm>
            <a:prstGeom prst="rect">
              <a:avLst/>
            </a:prstGeom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A7FFD89A-36A7-F480-B38E-409F16023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3803" y="4427442"/>
              <a:ext cx="1116000" cy="1116000"/>
            </a:xfrm>
            <a:prstGeom prst="rect">
              <a:avLst/>
            </a:prstGeom>
          </p:spPr>
        </p:pic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89C8CED-6926-9631-43DF-00480B3D1A69}"/>
              </a:ext>
            </a:extLst>
          </p:cNvPr>
          <p:cNvSpPr txBox="1"/>
          <p:nvPr/>
        </p:nvSpPr>
        <p:spPr>
          <a:xfrm>
            <a:off x="7806243" y="1688416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D5F53F99-E6BA-A331-A3B7-0FCC443833E4}"/>
              </a:ext>
            </a:extLst>
          </p:cNvPr>
          <p:cNvSpPr txBox="1"/>
          <p:nvPr/>
        </p:nvSpPr>
        <p:spPr>
          <a:xfrm>
            <a:off x="8241414" y="2279291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10B31A7-C51D-640C-5F50-2065559D0F4C}"/>
              </a:ext>
            </a:extLst>
          </p:cNvPr>
          <p:cNvSpPr txBox="1"/>
          <p:nvPr/>
        </p:nvSpPr>
        <p:spPr>
          <a:xfrm>
            <a:off x="6291415" y="3740120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F15D211-C834-0FBF-B751-DD9AC2CFA5C9}"/>
              </a:ext>
            </a:extLst>
          </p:cNvPr>
          <p:cNvSpPr txBox="1"/>
          <p:nvPr/>
        </p:nvSpPr>
        <p:spPr>
          <a:xfrm>
            <a:off x="6300922" y="4330995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570F7123-FB44-4B21-CB99-B931F83DDE24}"/>
              </a:ext>
            </a:extLst>
          </p:cNvPr>
          <p:cNvSpPr txBox="1"/>
          <p:nvPr/>
        </p:nvSpPr>
        <p:spPr>
          <a:xfrm>
            <a:off x="7863190" y="3740120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B20F33B1-C292-59E7-3C26-5DB2E1868282}"/>
              </a:ext>
            </a:extLst>
          </p:cNvPr>
          <p:cNvSpPr txBox="1"/>
          <p:nvPr/>
        </p:nvSpPr>
        <p:spPr>
          <a:xfrm>
            <a:off x="8298361" y="4330995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561EE472-C234-65C7-2B6D-298FE4859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3786" y="5419974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6957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  <p:bldP spid="14" grpId="0"/>
      <p:bldP spid="23" grpId="0"/>
      <p:bldP spid="24" grpId="0"/>
      <p:bldP spid="27" grpId="0"/>
      <p:bldP spid="28" grpId="0"/>
      <p:bldP spid="29" grpId="0"/>
      <p:bldP spid="3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C91F66-DB1A-0708-EDA6-F8712B499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1BDC7C70-143D-8E10-D0D3-00282EF4A9B2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26FD2A5F-C1B6-BD0A-5C35-1B6088EE41B7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3BDC8EF8-3AE0-5D35-EE0A-415AFD7E470C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F1C4EFAB-8341-BE3A-48F8-45C3A0B9B6E9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D50E2AED-DF05-D4F9-FB19-40DC2E9CBB4A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1914D2E7-8449-96CB-4EDF-ADBC181A1094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9A5D95A8-8CAA-12D6-DF34-9DFA9B4FC28B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AF2BFC27-0466-31EC-06DB-A81DFF96DB88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FDA6E079-07B9-8BE6-5A8F-1B174151FFCB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2BED202D-F48A-3F0F-AF0D-E75E03A77113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1FDDCB0C-C0F2-CBD6-BDC8-2F27BE715261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DD06AAB6-6173-2B36-DD4E-81563EF0B0B7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FE664EAF-8605-3021-3B27-2E925D6C7F3A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D6D1B7EB-AFB1-6B0B-2539-7696F7753814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996C17C3-03D2-3DAA-28B4-B9D81F7248B7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4C65A1B6-9366-E40D-5A88-5A5A0E882F91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1D29A768-2035-4788-1D5D-B77C856F3165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28568538-DAFC-8184-D180-6AE227945F69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69ABC6E1-CB4C-F271-1A95-C350E0E15AE5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EF7EAC0-8DDA-8C4A-06AB-C215967CCA71}"/>
              </a:ext>
            </a:extLst>
          </p:cNvPr>
          <p:cNvGrpSpPr/>
          <p:nvPr/>
        </p:nvGrpSpPr>
        <p:grpSpPr>
          <a:xfrm>
            <a:off x="1088149" y="786311"/>
            <a:ext cx="3225068" cy="6858000"/>
            <a:chOff x="8296351" y="764539"/>
            <a:chExt cx="3225068" cy="6858000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01CFD500-404B-77D2-64CA-6215EAF5BCA1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Figura2">
              <a:extLst>
                <a:ext uri="{FF2B5EF4-FFF2-40B4-BE49-F238E27FC236}">
                  <a16:creationId xmlns:a16="http://schemas.microsoft.com/office/drawing/2014/main" id="{E4FC932A-979F-8E8C-D92B-FEF03A0CB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7" r="5105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5" name="Imagem 4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42384593-1AB4-C52B-220D-5D3905508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C9962BA-0623-2A55-0CC2-86856EC72BA4}"/>
              </a:ext>
            </a:extLst>
          </p:cNvPr>
          <p:cNvSpPr txBox="1"/>
          <p:nvPr/>
        </p:nvSpPr>
        <p:spPr>
          <a:xfrm>
            <a:off x="7613302" y="4452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C576C93-D3C2-E89B-968F-91EE78D8E500}"/>
              </a:ext>
            </a:extLst>
          </p:cNvPr>
          <p:cNvSpPr txBox="1"/>
          <p:nvPr/>
        </p:nvSpPr>
        <p:spPr>
          <a:xfrm>
            <a:off x="8370118" y="1529429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C9879C20-5A53-2951-E811-074A8E383CCC}"/>
              </a:ext>
            </a:extLst>
          </p:cNvPr>
          <p:cNvGrpSpPr/>
          <p:nvPr/>
        </p:nvGrpSpPr>
        <p:grpSpPr>
          <a:xfrm>
            <a:off x="4756407" y="2727401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7DA2BED9-1D5B-B0EE-203F-E403E74BF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B1EAB8BB-F5EA-5C39-ADF5-EFD810C59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F6BBD63-5481-1590-ED7F-A59B5963027E}"/>
              </a:ext>
            </a:extLst>
          </p:cNvPr>
          <p:cNvGrpSpPr/>
          <p:nvPr/>
        </p:nvGrpSpPr>
        <p:grpSpPr>
          <a:xfrm>
            <a:off x="4761079" y="4731487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E82A0A9C-12AE-F9C4-E948-589E2B948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83107363-314E-FCE7-7F1A-3A7FCBA62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D4B53D5-9F65-69C7-5480-F6B8DE46B7FF}"/>
              </a:ext>
            </a:extLst>
          </p:cNvPr>
          <p:cNvSpPr txBox="1"/>
          <p:nvPr/>
        </p:nvSpPr>
        <p:spPr>
          <a:xfrm>
            <a:off x="5935414" y="2649128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3386B2C-04B0-BC2B-16EC-39DDCB5AD26B}"/>
              </a:ext>
            </a:extLst>
          </p:cNvPr>
          <p:cNvSpPr txBox="1"/>
          <p:nvPr/>
        </p:nvSpPr>
        <p:spPr>
          <a:xfrm>
            <a:off x="5944921" y="3240003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FB43AA4-C5C2-09B7-A44E-121B4CBFB663}"/>
              </a:ext>
            </a:extLst>
          </p:cNvPr>
          <p:cNvGrpSpPr/>
          <p:nvPr/>
        </p:nvGrpSpPr>
        <p:grpSpPr>
          <a:xfrm>
            <a:off x="9903414" y="2864005"/>
            <a:ext cx="1188000" cy="1188000"/>
            <a:chOff x="928915" y="2741090"/>
            <a:chExt cx="1188000" cy="1188000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E876F691-B05A-715C-DB25-B484DD2A2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1C82A845-662E-8B07-AFD3-6B04BD119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BEA82735-4C3B-1476-6033-622517A37E99}"/>
              </a:ext>
            </a:extLst>
          </p:cNvPr>
          <p:cNvGrpSpPr/>
          <p:nvPr/>
        </p:nvGrpSpPr>
        <p:grpSpPr>
          <a:xfrm>
            <a:off x="9930708" y="4823052"/>
            <a:ext cx="1188000" cy="1188000"/>
            <a:chOff x="887803" y="439144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3091B2B0-38CE-F92B-0B9B-DB9A44CF3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biLevel thresh="25000"/>
            </a:blip>
            <a:stretch>
              <a:fillRect/>
            </a:stretch>
          </p:blipFill>
          <p:spPr>
            <a:xfrm>
              <a:off x="887803" y="4391442"/>
              <a:ext cx="1188000" cy="1188000"/>
            </a:xfrm>
            <a:prstGeom prst="rect">
              <a:avLst/>
            </a:prstGeom>
          </p:spPr>
        </p:pic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9E4620EE-54AD-C21E-13D8-834D16585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3803" y="4427442"/>
              <a:ext cx="1116000" cy="1116000"/>
            </a:xfrm>
            <a:prstGeom prst="rect">
              <a:avLst/>
            </a:prstGeom>
          </p:spPr>
        </p:pic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CC1E97A-E65D-B6BC-DF47-149B0C8459C8}"/>
              </a:ext>
            </a:extLst>
          </p:cNvPr>
          <p:cNvSpPr txBox="1"/>
          <p:nvPr/>
        </p:nvSpPr>
        <p:spPr>
          <a:xfrm>
            <a:off x="7507189" y="2649128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43DEC0A-CC4D-6E3B-EFA8-7F507AAE1DB6}"/>
              </a:ext>
            </a:extLst>
          </p:cNvPr>
          <p:cNvSpPr txBox="1"/>
          <p:nvPr/>
        </p:nvSpPr>
        <p:spPr>
          <a:xfrm>
            <a:off x="7942360" y="3240003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97B561B2-064E-3BCA-0FF3-9B9632E7679F}"/>
              </a:ext>
            </a:extLst>
          </p:cNvPr>
          <p:cNvSpPr txBox="1"/>
          <p:nvPr/>
        </p:nvSpPr>
        <p:spPr>
          <a:xfrm>
            <a:off x="5992361" y="4700832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2BDF3E76-B114-F212-4861-C0D6AFB4E08B}"/>
              </a:ext>
            </a:extLst>
          </p:cNvPr>
          <p:cNvSpPr txBox="1"/>
          <p:nvPr/>
        </p:nvSpPr>
        <p:spPr>
          <a:xfrm>
            <a:off x="6001868" y="5291707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0383AF23-AE11-4EDC-2137-38E33985B5E6}"/>
              </a:ext>
            </a:extLst>
          </p:cNvPr>
          <p:cNvSpPr txBox="1"/>
          <p:nvPr/>
        </p:nvSpPr>
        <p:spPr>
          <a:xfrm>
            <a:off x="7564136" y="4700832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D201158-98D5-272E-E8BD-E0DAA817C312}"/>
              </a:ext>
            </a:extLst>
          </p:cNvPr>
          <p:cNvSpPr txBox="1"/>
          <p:nvPr/>
        </p:nvSpPr>
        <p:spPr>
          <a:xfrm>
            <a:off x="7999307" y="5291707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pic>
        <p:nvPicPr>
          <p:cNvPr id="51" name="Imagem 50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7C3A88F7-101C-AEA7-CBDB-20B6CAF3F2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9031482">
            <a:off x="-1283731" y="1386892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42F850AE-6C3C-D513-2207-6222A3E568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56746" y="1077094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57803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19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1ECE78C-0C65-0CFE-22FC-DDDECFB0F224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DE2259E6-3C98-C72F-96C8-1AE9B5C64924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22BBD8AD-4403-821A-B440-47704970E91D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9D7402F8-70F3-7012-DAE7-60EDE4C52551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8C95768C-D48B-D2EE-1742-A490EB50F5C7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6809F538-F4C9-DD80-E05A-5FBC0A8D07AD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E46694F2-D640-7437-8488-EB2D9B60DEB6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A75C0E9B-78EE-09F5-AA51-16E87118B092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BEE6AAB1-6855-07DF-DDA6-38ECCD50C382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1FA811E7-47E1-6521-9149-EC5CC9DE69BB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053BCC0A-2224-DC6C-6A0B-34E06DAF6BAD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FE57323E-3E7D-E8E7-64D7-8107EFBF78C3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5AEDA8A5-2DBA-3448-9EFF-0F83E8C3B7F6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429817B4-F196-FF3D-D00D-5B580E7A3477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D9F3827D-560A-1FE8-F6C4-711D02FBD128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D44F1650-636F-198C-E566-E10E1A54943A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F7B25F16-F7F8-A3B9-749E-0D41DD48E4AE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A362CD99-C91A-C6DC-5827-76786FC22829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13B3332D-CA8A-800C-A8A0-60E926D86AA6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79" name="Agrupar 78">
            <a:extLst>
              <a:ext uri="{FF2B5EF4-FFF2-40B4-BE49-F238E27FC236}">
                <a16:creationId xmlns:a16="http://schemas.microsoft.com/office/drawing/2014/main" id="{CEAA3E18-0502-229C-BDAB-0B2304B43557}"/>
              </a:ext>
            </a:extLst>
          </p:cNvPr>
          <p:cNvGrpSpPr/>
          <p:nvPr/>
        </p:nvGrpSpPr>
        <p:grpSpPr>
          <a:xfrm>
            <a:off x="873544" y="1001485"/>
            <a:ext cx="4876800" cy="4876800"/>
            <a:chOff x="2238003" y="990599"/>
            <a:chExt cx="4876800" cy="48768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6" name="Imagem 75">
              <a:extLst>
                <a:ext uri="{FF2B5EF4-FFF2-40B4-BE49-F238E27FC236}">
                  <a16:creationId xmlns:a16="http://schemas.microsoft.com/office/drawing/2014/main" id="{194109C3-3319-2F97-6AFB-7CC29E508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2238003" y="990599"/>
              <a:ext cx="4876800" cy="4876800"/>
            </a:xfrm>
            <a:prstGeom prst="rect">
              <a:avLst/>
            </a:prstGeom>
          </p:spPr>
        </p:pic>
        <p:pic>
          <p:nvPicPr>
            <p:cNvPr id="78" name="Imagem 77">
              <a:extLst>
                <a:ext uri="{FF2B5EF4-FFF2-40B4-BE49-F238E27FC236}">
                  <a16:creationId xmlns:a16="http://schemas.microsoft.com/office/drawing/2014/main" id="{E229BC8D-83BA-A9DC-5F44-8F38B9551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4403" y="1106999"/>
              <a:ext cx="4644000" cy="4644000"/>
            </a:xfrm>
            <a:prstGeom prst="rect">
              <a:avLst/>
            </a:prstGeom>
          </p:spPr>
        </p:pic>
      </p:grp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B9619DCF-D211-BF9B-1EF6-EA3101A21E1C}"/>
              </a:ext>
            </a:extLst>
          </p:cNvPr>
          <p:cNvSpPr txBox="1"/>
          <p:nvPr/>
        </p:nvSpPr>
        <p:spPr>
          <a:xfrm>
            <a:off x="6364676" y="2154291"/>
            <a:ext cx="501977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E936EA40-CB57-9212-1691-DFCAE0086A7D}"/>
              </a:ext>
            </a:extLst>
          </p:cNvPr>
          <p:cNvSpPr txBox="1"/>
          <p:nvPr/>
        </p:nvSpPr>
        <p:spPr>
          <a:xfrm>
            <a:off x="7196889" y="3592773"/>
            <a:ext cx="31422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pic>
        <p:nvPicPr>
          <p:cNvPr id="82" name="Imagem 81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7E7E1C76-4FD9-EEF0-0FF6-DA0E6EBA0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4895223">
            <a:off x="6710590" y="-1246487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3" name="Imagem 82">
            <a:extLst>
              <a:ext uri="{FF2B5EF4-FFF2-40B4-BE49-F238E27FC236}">
                <a16:creationId xmlns:a16="http://schemas.microsoft.com/office/drawing/2014/main" id="{EF9C0514-07BB-AA87-FC53-849592BDC9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394" y="5293329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28256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7A91B9-8BB1-7C83-2EE9-61877987D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AA80C0D6-B7F9-96E5-089A-A18A691331E1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DBED7967-CDDD-4039-C4C6-C579601453D8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AD8C8893-5517-61A3-455A-BE1AE85B2DF0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7297AFE6-68AE-A116-5EAC-C8C79682228F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5398D57D-E5E8-DDAC-95E0-C03794F6BC59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5D93BFA7-B55F-D9CC-A88F-753573B7FE31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27341FDB-D379-7A74-F1D4-C4ADEDAB0416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F79551DE-28F0-D739-98FA-480E3C3F740A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2E60063C-39FF-C268-DA9A-880C7735A4D7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7A80247F-3D91-96D3-CA7F-2AD2EF93B2BD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4F70D5B0-8580-20D6-A5FA-7877AD378461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54F551DB-085D-AEAE-9FB3-75B26897002F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600B6904-BD97-05FC-9F47-6454E3EB2C5E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31D05904-4E22-1593-3762-99CC305D55E7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1DD10B7D-DB48-50C2-EFB0-5784DDF98763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493F0497-1030-A97A-9509-DF49B3C6AD96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3813BCA9-39E1-3729-3928-6739C10E9A9D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391C7ECD-792C-A379-0278-589B455C6D62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EF076B39-A712-E4CD-F47C-D67B05921A4D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9600262C-D61D-4068-8226-C779358C7A3E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A272AB68-C22D-DE12-6F50-1CE5DEAB6861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CA48FCDD-7C8B-3A12-338E-37A688BF7280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A9EDA93B-73FE-CD5A-0086-E3E2C4F3A6F8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25CDD699-5CDC-32EF-125F-8DB49FFBB6A4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CF9CFBEC-B608-2104-D5CF-312A95DD6CE2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266F213C-AC12-C1AB-A677-3772FAD8AC1B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E1C73379-83AF-2160-11BB-377971B5BD95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A727886A-A61C-58C0-CDA4-68386AA25B87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DD707249-E5C6-28AF-28C0-5DEAD61ABC16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943FFB26-7BB7-46DC-C3A5-8996DA13834D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4976D7BD-D862-5860-0990-7F9DD38A3573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2F6DC30D-A79D-9F48-E50A-CCACD08177FC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DF18FEFF-E643-BD1B-A392-E5131FE01782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3725FBF0-EF62-4D8A-637D-A88C16CE90D1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F86835FA-EDB7-17AB-81E6-25227338C27A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AD1583C4-EFAE-C419-C8BD-11F3FD519734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810FFC39-A6BE-0791-5889-C77B445FC8E5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1461BC53-8F5B-1319-A9A3-64518A513E79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7912242F-3CA7-F6A3-4E99-2F426192B8A6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pic>
        <p:nvPicPr>
          <p:cNvPr id="26" name="Imagem 25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C42055B3-8001-F0F6-C450-0A02E690EA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2688164">
            <a:off x="7045055" y="4414891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FDABE70-23AA-7D19-04CB-A2FFAE8AF526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85204EF-602E-152D-9C3A-53438B88FF70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E21884F-DD83-2DD2-6FA5-C71792F0B1E3}"/>
              </a:ext>
            </a:extLst>
          </p:cNvPr>
          <p:cNvGrpSpPr/>
          <p:nvPr/>
        </p:nvGrpSpPr>
        <p:grpSpPr>
          <a:xfrm>
            <a:off x="782576" y="2935174"/>
            <a:ext cx="3661237" cy="3049627"/>
            <a:chOff x="782576" y="2935174"/>
            <a:chExt cx="3661237" cy="3049627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C1140345-7127-D544-6D8B-C3DD6C5B1B52}"/>
                </a:ext>
              </a:extLst>
            </p:cNvPr>
            <p:cNvSpPr/>
            <p:nvPr/>
          </p:nvSpPr>
          <p:spPr>
            <a:xfrm>
              <a:off x="802732" y="2935174"/>
              <a:ext cx="3591457" cy="3049627"/>
            </a:xfrm>
            <a:prstGeom prst="rect">
              <a:avLst/>
            </a:prstGeom>
            <a:solidFill>
              <a:srgbClr val="FF67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3C44DF64-F927-8F6E-340E-51849899977F}"/>
                </a:ext>
              </a:extLst>
            </p:cNvPr>
            <p:cNvSpPr txBox="1"/>
            <p:nvPr/>
          </p:nvSpPr>
          <p:spPr>
            <a:xfrm>
              <a:off x="782576" y="3458376"/>
              <a:ext cx="3661237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Este é um espaço para um pequeno texto. Modifique e </a:t>
              </a:r>
              <a:r>
                <a:rPr lang="pt-BR" sz="2800" b="1" dirty="0">
                  <a:solidFill>
                    <a:srgbClr val="004E98"/>
                  </a:solidFill>
                  <a:highlight>
                    <a:srgbClr val="F2F2F2"/>
                  </a:highlight>
                  <a:latin typeface="Candara" panose="020E0502030303020204" pitchFamily="34" charset="0"/>
                  <a:ea typeface="Verdana" panose="020B0604030504040204" pitchFamily="34" charset="0"/>
                </a:rPr>
                <a:t>destaque as palavras importantes</a:t>
              </a:r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pic>
        <p:nvPicPr>
          <p:cNvPr id="14" name="Imagem 13" descr="Forma, Seta&#10;&#10;O conteúdo gerado por IA pode estar incorreto.">
            <a:extLst>
              <a:ext uri="{FF2B5EF4-FFF2-40B4-BE49-F238E27FC236}">
                <a16:creationId xmlns:a16="http://schemas.microsoft.com/office/drawing/2014/main" id="{AF25E04B-5885-B873-59F3-B68366CE24B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18842">
            <a:off x="2206133" y="2630240"/>
            <a:ext cx="796614" cy="731557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851C581D-1E97-3F27-9382-E17A11EEA5FF}"/>
              </a:ext>
            </a:extLst>
          </p:cNvPr>
          <p:cNvGrpSpPr/>
          <p:nvPr/>
        </p:nvGrpSpPr>
        <p:grpSpPr>
          <a:xfrm>
            <a:off x="7897151" y="930442"/>
            <a:ext cx="3661237" cy="3049627"/>
            <a:chOff x="7897151" y="930442"/>
            <a:chExt cx="3661237" cy="3049627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FFE57FEB-0C55-DF47-2EB7-08EAA7B83979}"/>
                </a:ext>
              </a:extLst>
            </p:cNvPr>
            <p:cNvSpPr/>
            <p:nvPr/>
          </p:nvSpPr>
          <p:spPr>
            <a:xfrm>
              <a:off x="7932042" y="930442"/>
              <a:ext cx="3591457" cy="3049627"/>
            </a:xfrm>
            <a:prstGeom prst="rect">
              <a:avLst/>
            </a:prstGeom>
            <a:solidFill>
              <a:srgbClr val="FF67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251C8BA4-4E1E-41ED-30C5-C44B4952D1FB}"/>
                </a:ext>
              </a:extLst>
            </p:cNvPr>
            <p:cNvSpPr txBox="1"/>
            <p:nvPr/>
          </p:nvSpPr>
          <p:spPr>
            <a:xfrm>
              <a:off x="7897151" y="1473224"/>
              <a:ext cx="3661237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Este é um espaço para um pequeno texto. Modifique e </a:t>
              </a:r>
              <a:r>
                <a:rPr lang="pt-BR" sz="2800" b="1" dirty="0">
                  <a:solidFill>
                    <a:srgbClr val="004E98"/>
                  </a:solidFill>
                  <a:highlight>
                    <a:srgbClr val="F2F2F2"/>
                  </a:highlight>
                  <a:latin typeface="Candara" panose="020E0502030303020204" pitchFamily="34" charset="0"/>
                  <a:ea typeface="Verdana" panose="020B0604030504040204" pitchFamily="34" charset="0"/>
                </a:rPr>
                <a:t>destaque as palavras importantes</a:t>
              </a:r>
              <a:r>
                <a:rPr lang="pt-BR" sz="2800" dirty="0">
                  <a:solidFill>
                    <a:srgbClr val="EBEBEB"/>
                  </a:solidFill>
                  <a:latin typeface="Candara" panose="020E050203030302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pic>
        <p:nvPicPr>
          <p:cNvPr id="17" name="Imagem 16" descr="Forma, Seta&#10;&#10;O conteúdo gerado por IA pode estar incorreto.">
            <a:extLst>
              <a:ext uri="{FF2B5EF4-FFF2-40B4-BE49-F238E27FC236}">
                <a16:creationId xmlns:a16="http://schemas.microsoft.com/office/drawing/2014/main" id="{DEB22DCB-B56E-E2EA-A1C3-11E01F782FB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18842">
            <a:off x="9335443" y="625508"/>
            <a:ext cx="796614" cy="731557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3C75778F-881D-6AAA-A5E6-A3A5B69918C4}"/>
              </a:ext>
            </a:extLst>
          </p:cNvPr>
          <p:cNvGrpSpPr/>
          <p:nvPr/>
        </p:nvGrpSpPr>
        <p:grpSpPr>
          <a:xfrm>
            <a:off x="10021906" y="4751071"/>
            <a:ext cx="1188000" cy="1188000"/>
            <a:chOff x="928915" y="2741090"/>
            <a:chExt cx="1188000" cy="1188000"/>
          </a:xfrm>
        </p:grpSpPr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F4AC12DD-CB89-810D-14C4-2748D0E5F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CBBC0B84-14D6-ABF9-D35F-C60C7904E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578E73D-15D9-3704-576A-5FC79D4BE6ED}"/>
              </a:ext>
            </a:extLst>
          </p:cNvPr>
          <p:cNvSpPr txBox="1"/>
          <p:nvPr/>
        </p:nvSpPr>
        <p:spPr>
          <a:xfrm>
            <a:off x="7625681" y="4637794"/>
            <a:ext cx="238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847C79B-2D92-A947-12F5-35C4F67087B5}"/>
              </a:ext>
            </a:extLst>
          </p:cNvPr>
          <p:cNvSpPr txBox="1"/>
          <p:nvPr/>
        </p:nvSpPr>
        <p:spPr>
          <a:xfrm>
            <a:off x="8060852" y="5228669"/>
            <a:ext cx="1978989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pic>
        <p:nvPicPr>
          <p:cNvPr id="23" name="Imagem 22" descr="Homem em frente a lousa&#10;&#10;O conteúdo gerado por IA pode estar incorreto.">
            <a:extLst>
              <a:ext uri="{FF2B5EF4-FFF2-40B4-BE49-F238E27FC236}">
                <a16:creationId xmlns:a16="http://schemas.microsoft.com/office/drawing/2014/main" id="{DFA0E99E-2479-05F2-D308-52D6EB4816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3676">
            <a:off x="4814865" y="1517258"/>
            <a:ext cx="2733336" cy="410000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4" name="Imagem 23" descr="Forma, Seta&#10;&#10;O conteúdo gerado por IA pode estar incorreto.">
            <a:extLst>
              <a:ext uri="{FF2B5EF4-FFF2-40B4-BE49-F238E27FC236}">
                <a16:creationId xmlns:a16="http://schemas.microsoft.com/office/drawing/2014/main" id="{2D1449B6-7687-B7E8-D0BE-9ACC3F6376E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6818732" y="1217824"/>
            <a:ext cx="870342" cy="799264"/>
          </a:xfrm>
          <a:prstGeom prst="rect">
            <a:avLst/>
          </a:prstGeom>
        </p:spPr>
      </p:pic>
      <p:pic>
        <p:nvPicPr>
          <p:cNvPr id="25" name="Imagem 24" descr="Forma, Seta&#10;&#10;O conteúdo gerado por IA pode estar incorreto.">
            <a:extLst>
              <a:ext uri="{FF2B5EF4-FFF2-40B4-BE49-F238E27FC236}">
                <a16:creationId xmlns:a16="http://schemas.microsoft.com/office/drawing/2014/main" id="{C0A643A0-29AD-9CCA-0A69-30D60CDD5D3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4703626" y="5108307"/>
            <a:ext cx="870342" cy="799264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E047048-1827-CBBC-CFC0-05AE8F9D7B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32189" y="-587424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010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125215-405F-C9E2-6F8B-F2D49C26E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0EC993CD-6AB5-8CD6-C273-C38C233E3C73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80DF32DF-6674-08D8-59F0-92FEA36F1545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A989675B-7B51-A2AD-8036-FE534BC85221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7DEE7B97-A66A-FC73-E26C-AB34C0BF3C76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A24E5691-F257-B113-CAC6-A8616657505A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2ABE3D31-C995-29AF-B608-488C220AAF56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F45C0EC8-08B7-F22A-D251-52C486E90E37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93C685D9-4D32-BC9B-43EA-1B61037FF232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EE8FE05B-77F0-42D5-2E00-22F90CA8AF97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9C6908A8-E9B3-1F33-1455-587849987395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06FC80AC-DA9D-14EE-11C8-0AC6B133F0C2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0882CA4D-2BA1-FE2D-D84C-479116A2DEAF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951639C7-394A-16A6-025C-C2679AC8A021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94740A38-CF25-3084-67FC-04AB8C4F0874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13F9F4B4-E42B-0BEA-0EA2-D846794BD4CB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4A50D26C-CCCA-8173-6484-4DC7F11D7408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65DCC740-970A-7B9C-B679-72055B92C4E4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8474EA08-C699-735E-BA82-D597B7015E38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69214123-BE99-A873-77FB-80118EBC38C8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6" name="Imagem 5" descr="Mulher com roupa preta&#10;&#10;O conteúdo gerado por IA pode estar incorreto.">
            <a:extLst>
              <a:ext uri="{FF2B5EF4-FFF2-40B4-BE49-F238E27FC236}">
                <a16:creationId xmlns:a16="http://schemas.microsoft.com/office/drawing/2014/main" id="{7F29DCB9-C185-C11A-5963-96F6B43EA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7358">
            <a:off x="816418" y="2281002"/>
            <a:ext cx="5801609" cy="386739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Imagem 6" descr="Forma, Seta&#10;&#10;O conteúdo gerado por IA pode estar incorreto.">
            <a:extLst>
              <a:ext uri="{FF2B5EF4-FFF2-40B4-BE49-F238E27FC236}">
                <a16:creationId xmlns:a16="http://schemas.microsoft.com/office/drawing/2014/main" id="{1EA8E3F9-0BDF-DEB4-D11A-5483AF470D1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5766305" y="1822143"/>
            <a:ext cx="1121229" cy="1029662"/>
          </a:xfrm>
          <a:prstGeom prst="rect">
            <a:avLst/>
          </a:prstGeom>
        </p:spPr>
      </p:pic>
      <p:pic>
        <p:nvPicPr>
          <p:cNvPr id="8" name="Imagem 7" descr="Forma, Seta&#10;&#10;O conteúdo gerado por IA pode estar incorreto.">
            <a:extLst>
              <a:ext uri="{FF2B5EF4-FFF2-40B4-BE49-F238E27FC236}">
                <a16:creationId xmlns:a16="http://schemas.microsoft.com/office/drawing/2014/main" id="{64FD88C1-CAC0-C0AC-9B84-F34E9CFBF56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569833" y="5523227"/>
            <a:ext cx="1121229" cy="1029662"/>
          </a:xfrm>
          <a:prstGeom prst="rect">
            <a:avLst/>
          </a:prstGeom>
        </p:spPr>
      </p:pic>
      <p:pic>
        <p:nvPicPr>
          <p:cNvPr id="9" name="Imagem 8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E6D92E2B-9FF4-C454-7B5F-8088727030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5113297">
            <a:off x="686003" y="-574720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9609AFA-D10C-92C3-ACED-DB2552C84A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17222" y="592006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0A8AF40-DA0E-A929-F1C7-B534FA837D33}"/>
              </a:ext>
            </a:extLst>
          </p:cNvPr>
          <p:cNvSpPr txBox="1"/>
          <p:nvPr/>
        </p:nvSpPr>
        <p:spPr>
          <a:xfrm>
            <a:off x="6452166" y="2877756"/>
            <a:ext cx="496193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5AFA7E3-2D44-7B94-2E66-E73F5833E45C}"/>
              </a:ext>
            </a:extLst>
          </p:cNvPr>
          <p:cNvSpPr txBox="1"/>
          <p:nvPr/>
        </p:nvSpPr>
        <p:spPr>
          <a:xfrm>
            <a:off x="7613302" y="4452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504C7B9-A1E7-41BF-527F-FDA46ACAA142}"/>
              </a:ext>
            </a:extLst>
          </p:cNvPr>
          <p:cNvSpPr txBox="1"/>
          <p:nvPr/>
        </p:nvSpPr>
        <p:spPr>
          <a:xfrm>
            <a:off x="8370118" y="1529429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7713275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0717D1-7220-DC68-7225-DAA842C69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339DDF0-1E20-94F2-9CC8-562E13AEA3BA}"/>
              </a:ext>
            </a:extLst>
          </p:cNvPr>
          <p:cNvSpPr/>
          <p:nvPr/>
        </p:nvSpPr>
        <p:spPr>
          <a:xfrm>
            <a:off x="235856" y="194733"/>
            <a:ext cx="11811000" cy="6468534"/>
          </a:xfrm>
          <a:prstGeom prst="roundRect">
            <a:avLst>
              <a:gd name="adj" fmla="val 3648"/>
            </a:avLst>
          </a:prstGeom>
          <a:solidFill>
            <a:srgbClr val="004E9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0627CF9-F380-D6D2-D64E-1D8B554CA692}"/>
              </a:ext>
            </a:extLst>
          </p:cNvPr>
          <p:cNvSpPr/>
          <p:nvPr/>
        </p:nvSpPr>
        <p:spPr>
          <a:xfrm>
            <a:off x="86750" y="43180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B7A3B647-982E-1885-E213-7C6CB07F256B}"/>
              </a:ext>
            </a:extLst>
          </p:cNvPr>
          <p:cNvSpPr/>
          <p:nvPr/>
        </p:nvSpPr>
        <p:spPr>
          <a:xfrm>
            <a:off x="86750" y="85205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F86D2EE-0377-7F94-C880-2A45C4C853DE}"/>
              </a:ext>
            </a:extLst>
          </p:cNvPr>
          <p:cNvSpPr/>
          <p:nvPr/>
        </p:nvSpPr>
        <p:spPr>
          <a:xfrm>
            <a:off x="86750" y="127191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E31D7382-F308-5D4E-6540-66E9F0348426}"/>
              </a:ext>
            </a:extLst>
          </p:cNvPr>
          <p:cNvSpPr/>
          <p:nvPr/>
        </p:nvSpPr>
        <p:spPr>
          <a:xfrm>
            <a:off x="86750" y="169176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F06F7213-0550-5A85-0153-2DEC0C43AE92}"/>
              </a:ext>
            </a:extLst>
          </p:cNvPr>
          <p:cNvSpPr/>
          <p:nvPr/>
        </p:nvSpPr>
        <p:spPr>
          <a:xfrm>
            <a:off x="86750" y="2109111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242EC4A7-E4A5-AD65-7D82-3885D963E7A6}"/>
              </a:ext>
            </a:extLst>
          </p:cNvPr>
          <p:cNvSpPr/>
          <p:nvPr/>
        </p:nvSpPr>
        <p:spPr>
          <a:xfrm>
            <a:off x="86750" y="2526457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4737C37A-5C6E-8B73-C39B-69DDB472AD99}"/>
              </a:ext>
            </a:extLst>
          </p:cNvPr>
          <p:cNvSpPr/>
          <p:nvPr/>
        </p:nvSpPr>
        <p:spPr>
          <a:xfrm>
            <a:off x="86750" y="2943803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6B992D87-D2A6-0898-4EC2-2AADC21B9148}"/>
              </a:ext>
            </a:extLst>
          </p:cNvPr>
          <p:cNvSpPr/>
          <p:nvPr/>
        </p:nvSpPr>
        <p:spPr>
          <a:xfrm>
            <a:off x="86750" y="3369733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40793AA2-30ED-8D23-32C1-147FF6C860F4}"/>
              </a:ext>
            </a:extLst>
          </p:cNvPr>
          <p:cNvSpPr/>
          <p:nvPr/>
        </p:nvSpPr>
        <p:spPr>
          <a:xfrm>
            <a:off x="86750" y="3787198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E21A3A5-9EDA-C199-6B27-4D6D2F1D31B6}"/>
              </a:ext>
            </a:extLst>
          </p:cNvPr>
          <p:cNvSpPr/>
          <p:nvPr/>
        </p:nvSpPr>
        <p:spPr>
          <a:xfrm>
            <a:off x="86750" y="4204425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805E6365-E9E4-747C-A748-E8F3524844B8}"/>
              </a:ext>
            </a:extLst>
          </p:cNvPr>
          <p:cNvSpPr/>
          <p:nvPr/>
        </p:nvSpPr>
        <p:spPr>
          <a:xfrm>
            <a:off x="86750" y="462165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5B2AF23F-4A00-CB43-FFE0-C19E20349187}"/>
              </a:ext>
            </a:extLst>
          </p:cNvPr>
          <p:cNvSpPr/>
          <p:nvPr/>
        </p:nvSpPr>
        <p:spPr>
          <a:xfrm>
            <a:off x="86750" y="5034430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9DD5F1F6-3548-D5C3-AAC5-A1623E56215A}"/>
              </a:ext>
            </a:extLst>
          </p:cNvPr>
          <p:cNvSpPr/>
          <p:nvPr/>
        </p:nvSpPr>
        <p:spPr>
          <a:xfrm>
            <a:off x="86750" y="5444906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2458DD0C-6AE4-AF01-B7F7-0B263DF4D123}"/>
              </a:ext>
            </a:extLst>
          </p:cNvPr>
          <p:cNvSpPr/>
          <p:nvPr/>
        </p:nvSpPr>
        <p:spPr>
          <a:xfrm>
            <a:off x="86750" y="585538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E75F9508-4AFC-F133-7C96-31CF744CB3AC}"/>
              </a:ext>
            </a:extLst>
          </p:cNvPr>
          <p:cNvSpPr/>
          <p:nvPr/>
        </p:nvSpPr>
        <p:spPr>
          <a:xfrm>
            <a:off x="86750" y="6295052"/>
            <a:ext cx="288000" cy="118533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44000">
                <a:schemeClr val="bg1"/>
              </a:gs>
              <a:gs pos="56000">
                <a:schemeClr val="bg1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Imagem 21" descr="Par de sapatos&#10;&#10;O conteúdo gerado por IA pode estar incorreto.">
            <a:extLst>
              <a:ext uri="{FF2B5EF4-FFF2-40B4-BE49-F238E27FC236}">
                <a16:creationId xmlns:a16="http://schemas.microsoft.com/office/drawing/2014/main" id="{9BBD29E6-F536-7624-A29D-627D6EEEE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45899" y="2059565"/>
            <a:ext cx="6452314" cy="2743199"/>
          </a:xfrm>
          <a:prstGeom prst="rect">
            <a:avLst/>
          </a:prstGeom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5FFB084C-0CCF-9BE0-A873-A1082C09BD29}"/>
              </a:ext>
            </a:extLst>
          </p:cNvPr>
          <p:cNvSpPr/>
          <p:nvPr/>
        </p:nvSpPr>
        <p:spPr>
          <a:xfrm>
            <a:off x="710862" y="698500"/>
            <a:ext cx="6896438" cy="5275415"/>
          </a:xfrm>
          <a:prstGeom prst="roundRect">
            <a:avLst>
              <a:gd name="adj" fmla="val 5234"/>
            </a:avLst>
          </a:prstGeom>
          <a:solidFill>
            <a:srgbClr val="F2F2F2"/>
          </a:solidFill>
          <a:ln>
            <a:solidFill>
              <a:srgbClr val="004E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A5F5CE8-DCD4-7E24-BACF-08EA213DEFA4}"/>
              </a:ext>
            </a:extLst>
          </p:cNvPr>
          <p:cNvSpPr txBox="1"/>
          <p:nvPr/>
        </p:nvSpPr>
        <p:spPr>
          <a:xfrm>
            <a:off x="1522880" y="2459504"/>
            <a:ext cx="55009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solidFill>
                  <a:srgbClr val="FF6700"/>
                </a:solidFill>
                <a:latin typeface="Candara" panose="020E0502030303020204" pitchFamily="34" charset="0"/>
                <a:cs typeface="Times New Roman" panose="02020603050405020304" pitchFamily="18" charset="0"/>
              </a:rPr>
              <a:t>Uma frase </a:t>
            </a:r>
            <a:r>
              <a:rPr lang="pt-BR" sz="4000" b="1" dirty="0">
                <a:solidFill>
                  <a:srgbClr val="004E98"/>
                </a:solidFill>
                <a:latin typeface="Candara" panose="020E0502030303020204" pitchFamily="34" charset="0"/>
                <a:cs typeface="Times New Roman" panose="02020603050405020304" pitchFamily="18" charset="0"/>
              </a:rPr>
              <a:t>impactante</a:t>
            </a:r>
            <a:r>
              <a:rPr lang="pt-BR" sz="4000" b="1" dirty="0">
                <a:solidFill>
                  <a:srgbClr val="FF6700"/>
                </a:solidFill>
                <a:latin typeface="Candara" panose="020E0502030303020204" pitchFamily="34" charset="0"/>
                <a:cs typeface="Times New Roman" panose="02020603050405020304" pitchFamily="18" charset="0"/>
              </a:rPr>
              <a:t> para encerrar a sua apresentação.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716B39F-846E-7AA4-8DF8-72B775F34944}"/>
              </a:ext>
            </a:extLst>
          </p:cNvPr>
          <p:cNvSpPr txBox="1"/>
          <p:nvPr/>
        </p:nvSpPr>
        <p:spPr>
          <a:xfrm>
            <a:off x="733241" y="735391"/>
            <a:ext cx="1579278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700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DokChampa" panose="020B0604020202020204" pitchFamily="34" charset="-34"/>
              </a:rPr>
              <a:t>“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1749B97-0BE0-762B-E183-BC64C9EA6B2B}"/>
              </a:ext>
            </a:extLst>
          </p:cNvPr>
          <p:cNvSpPr txBox="1"/>
          <p:nvPr/>
        </p:nvSpPr>
        <p:spPr>
          <a:xfrm>
            <a:off x="3699262" y="4485878"/>
            <a:ext cx="3324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DokChampa" panose="020B0604020202020204" pitchFamily="34" charset="-34"/>
              </a:rPr>
              <a:t>- Fulano de Tal</a:t>
            </a:r>
          </a:p>
        </p:txBody>
      </p:sp>
    </p:spTree>
    <p:extLst>
      <p:ext uri="{BB962C8B-B14F-4D97-AF65-F5344CB8AC3E}">
        <p14:creationId xmlns:p14="http://schemas.microsoft.com/office/powerpoint/2010/main" val="1755012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F4C6F5-B9C8-583E-90B1-995DE0F5D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B87A820B-7581-358D-E42E-651C4D677CA6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D4AE3722-6C26-0842-FBC0-609D54855689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2105484F-A575-B072-98DF-D39FDA58A61D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690F8EFC-5267-E02B-0875-F112FBB208B0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59069FC0-D9BD-E4FD-412E-DF0E23DAD0C6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B71E32D9-5898-BB7D-21CA-07DE81FCE2FA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189F82FE-99DF-38D7-54B4-136E7821B734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E072E0F1-1D9B-E8C4-D78D-510A07C554A2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0376EE9D-6DF3-950A-D20B-50DA0EC0DDF6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CAE00A14-5F58-6ED5-86D3-06C6825F0953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1BBA8CA4-3205-0B74-935A-D31AB6A3D993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B3B4778A-9AD3-E099-7D6A-D964F77E2FA4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B5898F7D-6558-E7A6-0D86-544458431A77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2959F50A-4A40-90F0-4ADF-D82A0E118456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86F4169D-C13A-3382-E614-C377C1974475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34E8718C-B830-7205-4975-655F70EACCA6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E317D2F7-EC19-A238-CE5D-FC63C0F04648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31322BA1-6BBF-EC5E-EA1B-35EEE7748FFD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7C6C1CA4-ECF5-5708-EA7D-DE8128CA3B98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EB4B47B2-EDC9-0CD6-794F-A7DC81D98FC4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FE818CAD-94AB-57B2-8620-1F6B5CDBD856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B309A509-6F9B-36D1-97BD-6083FCCAD05B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4D44ED80-247B-F734-DC72-91CA30778DFA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BBC50EFA-5B91-08E7-5260-234D778443A4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05C6A0A7-4AF5-1373-C995-AF863F4A120D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E76F1323-67B0-1957-9825-0910972F5F30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0314E4D0-77D8-56EF-7518-7107E257808D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1FC0C30E-93C6-330E-7217-1BD7153B5A10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43463650-9F93-E066-4DBC-8D1871CF2CD2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822DB17B-4819-E009-2BF7-B8516BA4519C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4CCB36C8-DAC6-4B56-D451-1F8874EDFDD6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1BDD36ED-0DA6-F4ED-32D4-496797738794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8C349B24-EB92-187C-6E05-8BC2F5335094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C9BAFBBA-10A0-39A5-B528-E27B83E127F9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E9C5199A-27AB-9401-0C1C-091553399D10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545E34CE-43CC-B55E-4033-49AC7A4DA90F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528A844F-B3FF-2A6D-C83F-2706AFFB34F7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BF981475-D786-5A99-8DF3-4F41A23D2C82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4934BC8F-C7AC-0360-0D97-BA7D53C7DF9A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A4587B-F5BA-5889-7720-AEEA3B67E3D9}"/>
              </a:ext>
            </a:extLst>
          </p:cNvPr>
          <p:cNvSpPr txBox="1"/>
          <p:nvPr/>
        </p:nvSpPr>
        <p:spPr>
          <a:xfrm>
            <a:off x="7613302" y="5595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C64B38E-A92C-94D6-D703-F3AEC93A340D}"/>
              </a:ext>
            </a:extLst>
          </p:cNvPr>
          <p:cNvSpPr txBox="1"/>
          <p:nvPr/>
        </p:nvSpPr>
        <p:spPr>
          <a:xfrm>
            <a:off x="8194378" y="1652360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B319822-2A66-8CDD-314F-F04A21395CDF}"/>
              </a:ext>
            </a:extLst>
          </p:cNvPr>
          <p:cNvSpPr txBox="1"/>
          <p:nvPr/>
        </p:nvSpPr>
        <p:spPr>
          <a:xfrm>
            <a:off x="6096000" y="2877756"/>
            <a:ext cx="5318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pic>
        <p:nvPicPr>
          <p:cNvPr id="6" name="Imagem 5" descr="Mulher ao lado de texto preto em fundo branco&#10;&#10;O conteúdo gerado por IA pode estar incorreto.">
            <a:extLst>
              <a:ext uri="{FF2B5EF4-FFF2-40B4-BE49-F238E27FC236}">
                <a16:creationId xmlns:a16="http://schemas.microsoft.com/office/drawing/2014/main" id="{18D7CC3D-3133-EB89-FF36-59FD4931B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7603">
            <a:off x="1175515" y="683375"/>
            <a:ext cx="4294496" cy="287775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Imagem 9" descr="Forma, Seta&#10;&#10;O conteúdo gerado por IA pode estar incorreto.">
            <a:extLst>
              <a:ext uri="{FF2B5EF4-FFF2-40B4-BE49-F238E27FC236}">
                <a16:creationId xmlns:a16="http://schemas.microsoft.com/office/drawing/2014/main" id="{2FF6FDBF-3ACD-DAF7-D5EC-1CE378350A3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605" y="296482"/>
            <a:ext cx="1121229" cy="1029662"/>
          </a:xfrm>
          <a:prstGeom prst="rect">
            <a:avLst/>
          </a:prstGeom>
        </p:spPr>
      </p:pic>
      <p:pic>
        <p:nvPicPr>
          <p:cNvPr id="11" name="Imagem 10" descr="Forma, Seta&#10;&#10;O conteúdo gerado por IA pode estar incorreto.">
            <a:extLst>
              <a:ext uri="{FF2B5EF4-FFF2-40B4-BE49-F238E27FC236}">
                <a16:creationId xmlns:a16="http://schemas.microsoft.com/office/drawing/2014/main" id="{F8EA14D0-684F-C217-C88F-2B680AEE36B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18" y="2954689"/>
            <a:ext cx="1121229" cy="1029662"/>
          </a:xfrm>
          <a:prstGeom prst="rect">
            <a:avLst/>
          </a:prstGeom>
        </p:spPr>
      </p:pic>
      <p:pic>
        <p:nvPicPr>
          <p:cNvPr id="12" name="Imagem 11" descr="Mulher ao lado de lousa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A4A3AC53-BB0D-08B1-328C-1DDC826EDC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751" y="3420050"/>
            <a:ext cx="4174187" cy="278279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3" name="Imagem 12" descr="Forma, Seta&#10;&#10;O conteúdo gerado por IA pode estar incorreto.">
            <a:extLst>
              <a:ext uri="{FF2B5EF4-FFF2-40B4-BE49-F238E27FC236}">
                <a16:creationId xmlns:a16="http://schemas.microsoft.com/office/drawing/2014/main" id="{C9F9C420-110C-0142-C292-BA9976C6031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20661" y="3158167"/>
            <a:ext cx="1121229" cy="1029662"/>
          </a:xfrm>
          <a:prstGeom prst="rect">
            <a:avLst/>
          </a:prstGeom>
        </p:spPr>
      </p:pic>
      <p:pic>
        <p:nvPicPr>
          <p:cNvPr id="14" name="Imagem 13" descr="Forma, Seta&#10;&#10;O conteúdo gerado por IA pode estar incorreto.">
            <a:extLst>
              <a:ext uri="{FF2B5EF4-FFF2-40B4-BE49-F238E27FC236}">
                <a16:creationId xmlns:a16="http://schemas.microsoft.com/office/drawing/2014/main" id="{8DED5919-3268-9D37-A6A2-CCA4F4211B0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66467" y="5410703"/>
            <a:ext cx="1121229" cy="1029662"/>
          </a:xfrm>
          <a:prstGeom prst="rect">
            <a:avLst/>
          </a:prstGeom>
        </p:spPr>
      </p:pic>
      <p:pic>
        <p:nvPicPr>
          <p:cNvPr id="15" name="Imagem 14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52251784-8C62-3F03-D20F-1A7F5C78D2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807847">
            <a:off x="9533234" y="1316943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B379082-C95E-78A8-E9FC-B2CB02BA7A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8365" y="5437338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9690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38CE01-85F8-069A-E756-5DCC9468A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B49F5A9-713C-D4BA-7B90-84E7A96C6490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8F8FA06E-5B29-ACA9-58EF-71B90654A60D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FCE7839B-13BC-2696-C438-5F06BC97C25A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5C91AD39-057A-7F06-8A50-6790408496C7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F0F24FEC-70C6-F4EF-13BF-5605C38ADECD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CF171085-89B9-C83E-8FAA-D6AB669FB65D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D86E10A4-DB8E-BADB-CB47-4A3BB8BD2741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24075F74-38BD-F891-8EDA-92E98815CDF2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C137064E-8003-63BA-EED4-370B4D2405CD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B1E96C00-C8A7-90F8-1A58-3C41B0C9BD3D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1BA6BFA7-F137-79A8-422C-EBD4B49AF9C1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1E8A600F-527B-3BFD-AA89-539B4EE74018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1E5E7B9E-ECE9-6273-DA22-CB959242965B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C5E67BA9-4FF4-D96B-535F-47B37A93A145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026C401D-CBC3-D5BB-C282-2349DBE851A4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F6354557-937B-A4EB-F1B5-63F07C4FF9C2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16F54D7F-DAE3-E990-A736-60264075C9F7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E2837D24-6E8E-F3B4-9B5A-E13F5069BD42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469C8C31-9BAA-5D25-2BA2-C0BD5AA4F83F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B10D4460-1A21-0C52-709B-9E11C6637B89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F18C6C3-953A-B1BE-6758-E61C0988C29D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BCAB972-06EF-3164-5426-C0C570922052}"/>
              </a:ext>
            </a:extLst>
          </p:cNvPr>
          <p:cNvSpPr txBox="1"/>
          <p:nvPr/>
        </p:nvSpPr>
        <p:spPr>
          <a:xfrm>
            <a:off x="6096000" y="2877756"/>
            <a:ext cx="5318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307F210-E20B-366D-2A78-AB51A84387AF}"/>
              </a:ext>
            </a:extLst>
          </p:cNvPr>
          <p:cNvGrpSpPr/>
          <p:nvPr/>
        </p:nvGrpSpPr>
        <p:grpSpPr>
          <a:xfrm>
            <a:off x="815803" y="2825198"/>
            <a:ext cx="1188000" cy="1188000"/>
            <a:chOff x="928915" y="2741090"/>
            <a:chExt cx="1188000" cy="1188000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70156B95-9593-B0C1-8CB4-3AD935086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B8345265-B5B1-6A2D-08B6-B20DECF03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BEBC5E62-FD9D-12B6-3397-C86342BFD7E1}"/>
              </a:ext>
            </a:extLst>
          </p:cNvPr>
          <p:cNvGrpSpPr/>
          <p:nvPr/>
        </p:nvGrpSpPr>
        <p:grpSpPr>
          <a:xfrm>
            <a:off x="843097" y="4784245"/>
            <a:ext cx="1188000" cy="1188000"/>
            <a:chOff x="887803" y="439144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B74B101F-9938-C8C5-E1C3-D5F70DB44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887803" y="4391442"/>
              <a:ext cx="1188000" cy="1188000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67BF53C9-D5CB-EB59-4424-26F968726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3803" y="4427442"/>
              <a:ext cx="1116000" cy="1116000"/>
            </a:xfrm>
            <a:prstGeom prst="rect">
              <a:avLst/>
            </a:prstGeom>
          </p:spPr>
        </p:pic>
      </p:grpSp>
      <p:sp>
        <p:nvSpPr>
          <p:cNvPr id="11" name="Retângulo 10">
            <a:extLst>
              <a:ext uri="{FF2B5EF4-FFF2-40B4-BE49-F238E27FC236}">
                <a16:creationId xmlns:a16="http://schemas.microsoft.com/office/drawing/2014/main" id="{5A445FF3-A566-C0D7-A6C0-70A2B8DDE1C6}"/>
              </a:ext>
            </a:extLst>
          </p:cNvPr>
          <p:cNvSpPr/>
          <p:nvPr/>
        </p:nvSpPr>
        <p:spPr>
          <a:xfrm>
            <a:off x="2078722" y="3009816"/>
            <a:ext cx="3787839" cy="830997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EBEBEB"/>
                </a:solidFill>
                <a:latin typeface="Candara" panose="020E0502030303020204" pitchFamily="34" charset="0"/>
              </a:rPr>
              <a:t>Assunto 01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91127718-461A-8EAF-FF74-AF8B8DC43FC4}"/>
              </a:ext>
            </a:extLst>
          </p:cNvPr>
          <p:cNvSpPr/>
          <p:nvPr/>
        </p:nvSpPr>
        <p:spPr>
          <a:xfrm>
            <a:off x="2078722" y="4881697"/>
            <a:ext cx="3787839" cy="83099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</a:rPr>
              <a:t>Assunto 02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6D18BEF-1A92-9290-98CC-A93C08392580}"/>
              </a:ext>
            </a:extLst>
          </p:cNvPr>
          <p:cNvGrpSpPr/>
          <p:nvPr/>
        </p:nvGrpSpPr>
        <p:grpSpPr>
          <a:xfrm rot="21310277">
            <a:off x="5272561" y="807330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06B01978-0E90-3277-C1A5-C322EB177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F453AB4C-CDDD-D310-7B37-6CF685656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60479F57-7547-FC89-C497-090A65EE95AA}"/>
              </a:ext>
            </a:extLst>
          </p:cNvPr>
          <p:cNvGrpSpPr/>
          <p:nvPr/>
        </p:nvGrpSpPr>
        <p:grpSpPr>
          <a:xfrm>
            <a:off x="7675855" y="854287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4B67C60F-D1DB-3B35-13E0-E0EDF2031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3EFFDE1A-E2B1-D0A1-DA16-442478947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BB044486-4ABC-6018-32DB-8D0F7DF1EF87}"/>
              </a:ext>
            </a:extLst>
          </p:cNvPr>
          <p:cNvGrpSpPr/>
          <p:nvPr/>
        </p:nvGrpSpPr>
        <p:grpSpPr>
          <a:xfrm rot="382478">
            <a:off x="9886738" y="831782"/>
            <a:ext cx="1188000" cy="1188000"/>
            <a:chOff x="6915573" y="3737710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A1E38E77-8F02-3791-E6FB-0C628FC92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biLevel thresh="25000"/>
            </a:blip>
            <a:stretch>
              <a:fillRect/>
            </a:stretch>
          </p:blipFill>
          <p:spPr>
            <a:xfrm>
              <a:off x="6915573" y="3737710"/>
              <a:ext cx="1188000" cy="1188000"/>
            </a:xfrm>
            <a:prstGeom prst="rect">
              <a:avLst/>
            </a:prstGeom>
          </p:spPr>
        </p:pic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FF398A80-B337-2CB5-6CAC-076F4157B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51573" y="3773710"/>
              <a:ext cx="1116000" cy="1116000"/>
            </a:xfrm>
            <a:prstGeom prst="rect">
              <a:avLst/>
            </a:prstGeom>
          </p:spPr>
        </p:pic>
      </p:grpSp>
      <p:pic>
        <p:nvPicPr>
          <p:cNvPr id="22" name="Imagem 21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F2864AB5-753C-C36D-C2FE-5A1E1C9706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94465">
            <a:off x="3413065" y="4153678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CECF768E-E9FB-9F2C-6E73-E191F2AC53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29419" y="-357483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12249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E4F17D-5328-B47F-1131-EF41B3432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D485BFC6-E040-F259-33F9-0789C0EBE5F0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61C243E5-4DA3-7ED3-2FFB-E8F7E30CD67A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A14ADB16-1C67-F3AA-C189-9E989621475A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6A6A4405-0B12-1A77-A64C-D99D6A63A6B8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65819255-4FFE-99F6-A9CF-473254017902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2E078FDB-2405-3333-FF3E-5B2C421E926B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289F8F02-1909-D07B-2493-342B8CA3CF1B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0CF50464-9A4B-C387-B82B-5B225A158995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2500F5A9-5AC2-3FA8-C7C6-AE5EBE388C9F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E24925F6-A6E3-1CB7-A457-DD1ACF6BEB03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E1FFC57D-7FDF-2F51-FA7B-791BB26E5354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66F72A90-4E9C-C8A1-B2B9-94D33685AEA0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A500C2FF-F77A-531E-1A4E-313AD0126922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98B0AB4A-2CE3-CFC7-D65F-A6A821132C42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9A1B52A1-BBEA-3A2D-6A49-85E658AA36D2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88C625C4-1F46-95BD-CC31-EB6C335308B4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A76EA984-CA33-1582-29E7-9CCF6622F9A1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18193C90-32E1-1C1D-388F-A82AEDF3F97C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06184A85-BEBF-7B58-4577-E8B362A16ADE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86E613C3-9F5D-C3A4-C9F1-BB2235B26821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9B0879DE-B33F-01CC-9A82-773E3A5E7C39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B838FAA3-8A07-49C9-64C3-816AB7FFDF1D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F712416B-7589-B5D6-9FE8-F5B9469E0410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7DB40F19-998B-799F-520F-ED89CE80420B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FDEA46CB-9CF3-84CF-1A8E-049EA21BD08C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60C47013-4EE8-D0A9-B487-66AF716E8AC8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14CD9168-B332-CCC4-07A5-965E402D68D3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24075B5C-6251-FFC2-2C45-4B5EFC5DFD25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9D67E098-C717-C49C-2D95-5CAD2E2AEEF4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7D3FF8B8-7ECD-F924-3B26-BC93ECE7EC6C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8E7FB86B-1813-8413-3C5E-E2962F1506DA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6638B3E5-4AE9-06ED-03A5-BE6ABE31A8C2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47ED500C-81CF-11C9-1123-3499F5E5109C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1FAFE126-EEF0-6B62-8681-5F41EAB2B512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A1A1AF78-6ED5-9422-1AD9-4C03E425616E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519547ED-23F8-85EF-CBE6-19729ACB97BB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BD0DFCF1-36C7-7C59-7A30-035F5DB83966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351A4947-6753-FF02-9BFD-573658A2957C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986E5032-7A36-E56B-7829-12FF4306C7C6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pic>
        <p:nvPicPr>
          <p:cNvPr id="20" name="Imagem 19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DCE8F5EE-7160-1656-24B3-11211D963C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824210">
            <a:off x="-1186230" y="1602516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E8AA4C0-92B0-E8E2-1936-B22EE6248F4D}"/>
              </a:ext>
            </a:extLst>
          </p:cNvPr>
          <p:cNvSpPr txBox="1"/>
          <p:nvPr/>
        </p:nvSpPr>
        <p:spPr>
          <a:xfrm>
            <a:off x="4275016" y="374634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040E606-890B-70D9-FDA4-C1E422192B2C}"/>
              </a:ext>
            </a:extLst>
          </p:cNvPr>
          <p:cNvSpPr txBox="1"/>
          <p:nvPr/>
        </p:nvSpPr>
        <p:spPr>
          <a:xfrm>
            <a:off x="4856092" y="1467473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F98BC43-6DC0-59C3-1B11-F39481CAB992}"/>
              </a:ext>
            </a:extLst>
          </p:cNvPr>
          <p:cNvSpPr/>
          <p:nvPr/>
        </p:nvSpPr>
        <p:spPr>
          <a:xfrm>
            <a:off x="1334224" y="862941"/>
            <a:ext cx="1601838" cy="914400"/>
          </a:xfrm>
          <a:prstGeom prst="rect">
            <a:avLst/>
          </a:prstGeom>
          <a:solidFill>
            <a:srgbClr val="004E98"/>
          </a:solidFill>
          <a:ln w="38100">
            <a:solidFill>
              <a:srgbClr val="EBEBEB"/>
            </a:solidFill>
          </a:ln>
          <a:effectLst>
            <a:outerShdw blurRad="50800" dist="1397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rgbClr val="EBEBEB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01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13967AF-1F15-1303-7879-7266B3F71E36}"/>
              </a:ext>
            </a:extLst>
          </p:cNvPr>
          <p:cNvSpPr/>
          <p:nvPr/>
        </p:nvSpPr>
        <p:spPr>
          <a:xfrm>
            <a:off x="5295081" y="2525485"/>
            <a:ext cx="1601838" cy="914400"/>
          </a:xfrm>
          <a:prstGeom prst="rect">
            <a:avLst/>
          </a:prstGeom>
          <a:solidFill>
            <a:srgbClr val="004E98"/>
          </a:solidFill>
          <a:ln w="38100">
            <a:solidFill>
              <a:srgbClr val="EBEBEB"/>
            </a:solidFill>
          </a:ln>
          <a:effectLst>
            <a:outerShdw blurRad="50800" dist="1397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rgbClr val="EBEBEB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02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C914D3D-244F-C3CF-8545-238CB2978596}"/>
              </a:ext>
            </a:extLst>
          </p:cNvPr>
          <p:cNvSpPr/>
          <p:nvPr/>
        </p:nvSpPr>
        <p:spPr>
          <a:xfrm>
            <a:off x="9255938" y="825596"/>
            <a:ext cx="1601838" cy="914400"/>
          </a:xfrm>
          <a:prstGeom prst="rect">
            <a:avLst/>
          </a:prstGeom>
          <a:solidFill>
            <a:srgbClr val="004E98"/>
          </a:solidFill>
          <a:ln w="38100">
            <a:solidFill>
              <a:srgbClr val="EBEBEB"/>
            </a:solidFill>
          </a:ln>
          <a:effectLst>
            <a:outerShdw blurRad="50800" dist="1397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rgbClr val="EBEBEB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B0FB613-3E9E-A35A-FE57-FC6E947B7BB7}"/>
              </a:ext>
            </a:extLst>
          </p:cNvPr>
          <p:cNvSpPr txBox="1"/>
          <p:nvPr/>
        </p:nvSpPr>
        <p:spPr>
          <a:xfrm>
            <a:off x="984669" y="1861608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DC4621C-6F88-33D1-1CAF-F73323D00746}"/>
              </a:ext>
            </a:extLst>
          </p:cNvPr>
          <p:cNvSpPr txBox="1"/>
          <p:nvPr/>
        </p:nvSpPr>
        <p:spPr>
          <a:xfrm>
            <a:off x="1029737" y="2535547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253A7E9-163C-8B2F-4933-265847C1CCEC}"/>
              </a:ext>
            </a:extLst>
          </p:cNvPr>
          <p:cNvSpPr txBox="1"/>
          <p:nvPr/>
        </p:nvSpPr>
        <p:spPr>
          <a:xfrm>
            <a:off x="4938698" y="3507425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5B3786D-243D-769B-F17D-5306D7BD6DD7}"/>
              </a:ext>
            </a:extLst>
          </p:cNvPr>
          <p:cNvSpPr txBox="1"/>
          <p:nvPr/>
        </p:nvSpPr>
        <p:spPr>
          <a:xfrm>
            <a:off x="4983766" y="4181364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5815A09-F2BB-F689-C8AB-F2FE944DB98E}"/>
              </a:ext>
            </a:extLst>
          </p:cNvPr>
          <p:cNvSpPr txBox="1"/>
          <p:nvPr/>
        </p:nvSpPr>
        <p:spPr>
          <a:xfrm>
            <a:off x="8939345" y="1855779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860BB6F-CE81-A6E4-F277-7B183442F3E6}"/>
              </a:ext>
            </a:extLst>
          </p:cNvPr>
          <p:cNvSpPr txBox="1"/>
          <p:nvPr/>
        </p:nvSpPr>
        <p:spPr>
          <a:xfrm>
            <a:off x="8984413" y="2529718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8FD9C240-34F0-46F2-3E60-B3F125764868}"/>
              </a:ext>
            </a:extLst>
          </p:cNvPr>
          <p:cNvGrpSpPr/>
          <p:nvPr/>
        </p:nvGrpSpPr>
        <p:grpSpPr>
          <a:xfrm>
            <a:off x="1301585" y="4255033"/>
            <a:ext cx="1640836" cy="1640836"/>
            <a:chOff x="928915" y="2741090"/>
            <a:chExt cx="1188000" cy="1188000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4CE471FA-3127-B233-E540-36C8B55EA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928915" y="2741090"/>
              <a:ext cx="1188000" cy="118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5C37136A-9FB1-6306-307A-E5CF0FFA2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4785" y="2776620"/>
              <a:ext cx="1116260" cy="1116260"/>
            </a:xfrm>
            <a:prstGeom prst="rect">
              <a:avLst/>
            </a:prstGeom>
          </p:spPr>
        </p:pic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D6033F9-B48C-8C59-16EC-6E291E41E000}"/>
              </a:ext>
            </a:extLst>
          </p:cNvPr>
          <p:cNvGrpSpPr/>
          <p:nvPr/>
        </p:nvGrpSpPr>
        <p:grpSpPr>
          <a:xfrm>
            <a:off x="9312555" y="4284164"/>
            <a:ext cx="1640836" cy="1640836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80491DF8-B237-46EA-87EA-AAE0DEBAD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B0E2AD24-A8FA-B09F-3D6B-EDC373E66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pic>
        <p:nvPicPr>
          <p:cNvPr id="21" name="Imagem 20">
            <a:extLst>
              <a:ext uri="{FF2B5EF4-FFF2-40B4-BE49-F238E27FC236}">
                <a16:creationId xmlns:a16="http://schemas.microsoft.com/office/drawing/2014/main" id="{DC08B721-27A9-600E-065B-8FE6A2A9D8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98023" y="5594272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3333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068B19-FBA5-E7DB-B796-CAB31EDAC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B1FB6C3C-9AD2-8EA1-2F44-817F7F433BB1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6BD691F2-DD24-D85C-0E80-2DFD3C9635E5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F4C7F59A-E050-4966-7859-49CA8B45CAB5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C4FFD2EF-124C-44E6-0CBE-1796140A5FBA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E4C6CD2A-AE40-50BE-ADF7-2FF46E949082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B19DC5ED-9AF5-DC0C-16B5-A0BEA378A913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F61EF6E8-CD92-FC3C-BA04-4E4D46DCD9CA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49D66753-621D-9BC9-9D1D-C92D0898B7BB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31A053D3-DA81-77CB-1441-1DC8ED667DBD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60CD1F7F-EA91-239D-3A31-C262F7499F9D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ADAD53E0-7F36-441C-4F00-536E6FA980A2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7318B019-A5AC-3C5B-F8A6-1E22E467A5C0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B50DB14C-A842-D9F7-3D30-DFAC3AB939A7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79822E53-6EA6-3B4F-9845-C8F8B6F046F0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92E4D2DB-AA57-ACC3-A3D5-BF8E55A01524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D85F5DAE-BD66-011E-46CA-2D26BE876D47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CD061EC7-A9CD-A42D-C53B-873E74EF9178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E9DAA37F-11A7-1AD5-793C-5DDD2706ED83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137BBD74-D9D0-332C-E8A8-0C4EF735900C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A6A7384D-DDA9-EE8D-429B-01D14CC70BE1}"/>
              </a:ext>
            </a:extLst>
          </p:cNvPr>
          <p:cNvSpPr txBox="1"/>
          <p:nvPr/>
        </p:nvSpPr>
        <p:spPr>
          <a:xfrm>
            <a:off x="7613302" y="5595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854E9BC-E6CD-D450-D922-76FEA39A51E2}"/>
              </a:ext>
            </a:extLst>
          </p:cNvPr>
          <p:cNvSpPr txBox="1"/>
          <p:nvPr/>
        </p:nvSpPr>
        <p:spPr>
          <a:xfrm>
            <a:off x="8194378" y="1652360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00B59D7-6866-867B-8898-750A8B0A1566}"/>
              </a:ext>
            </a:extLst>
          </p:cNvPr>
          <p:cNvSpPr txBox="1"/>
          <p:nvPr/>
        </p:nvSpPr>
        <p:spPr>
          <a:xfrm>
            <a:off x="6096000" y="2877756"/>
            <a:ext cx="5318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pic>
        <p:nvPicPr>
          <p:cNvPr id="6" name="Imagem 5" descr="Homem em frente a lousa&#10;&#10;O conteúdo gerado por IA pode estar incorreto.">
            <a:extLst>
              <a:ext uri="{FF2B5EF4-FFF2-40B4-BE49-F238E27FC236}">
                <a16:creationId xmlns:a16="http://schemas.microsoft.com/office/drawing/2014/main" id="{47D4C561-825A-BEB7-9773-E656AF924F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921" y="517095"/>
            <a:ext cx="3882539" cy="582380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Imagem 6" descr="Forma, Seta&#10;&#10;O conteúdo gerado por IA pode estar incorreto.">
            <a:extLst>
              <a:ext uri="{FF2B5EF4-FFF2-40B4-BE49-F238E27FC236}">
                <a16:creationId xmlns:a16="http://schemas.microsoft.com/office/drawing/2014/main" id="{7BB6171E-60F3-EFA7-8B50-F5D6A1EF870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5241259" y="224048"/>
            <a:ext cx="1121229" cy="1029662"/>
          </a:xfrm>
          <a:prstGeom prst="rect">
            <a:avLst/>
          </a:prstGeom>
        </p:spPr>
      </p:pic>
      <p:pic>
        <p:nvPicPr>
          <p:cNvPr id="8" name="Imagem 7" descr="Forma, Seta&#10;&#10;O conteúdo gerado por IA pode estar incorreto.">
            <a:extLst>
              <a:ext uri="{FF2B5EF4-FFF2-40B4-BE49-F238E27FC236}">
                <a16:creationId xmlns:a16="http://schemas.microsoft.com/office/drawing/2014/main" id="{2F38DAE2-4D18-42B3-2A23-30B459DECAD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890">
            <a:off x="1809892" y="5614550"/>
            <a:ext cx="1121229" cy="1029662"/>
          </a:xfrm>
          <a:prstGeom prst="rect">
            <a:avLst/>
          </a:prstGeom>
        </p:spPr>
      </p:pic>
      <p:pic>
        <p:nvPicPr>
          <p:cNvPr id="9" name="Imagem 8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E71A09DB-3283-3FDC-E26D-36AE308150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824210">
            <a:off x="-1277374" y="1573349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59DE08F-7245-9394-C41B-EC704FCC4A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5099">
            <a:off x="554822" y="733039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52833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89492C-36F9-6CE8-8B4B-8AEA8DCDA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Agrupar 40">
            <a:extLst>
              <a:ext uri="{FF2B5EF4-FFF2-40B4-BE49-F238E27FC236}">
                <a16:creationId xmlns:a16="http://schemas.microsoft.com/office/drawing/2014/main" id="{78055AF9-724E-9F21-DBC3-1072C89F882C}"/>
              </a:ext>
            </a:extLst>
          </p:cNvPr>
          <p:cNvGrpSpPr/>
          <p:nvPr/>
        </p:nvGrpSpPr>
        <p:grpSpPr>
          <a:xfrm>
            <a:off x="-11982834" y="205619"/>
            <a:ext cx="23992124" cy="6468534"/>
            <a:chOff x="125719" y="183847"/>
            <a:chExt cx="23992124" cy="6468534"/>
          </a:xfrm>
        </p:grpSpPr>
        <p:grpSp>
          <p:nvGrpSpPr>
            <p:cNvPr id="42" name="Agrupar 41">
              <a:extLst>
                <a:ext uri="{FF2B5EF4-FFF2-40B4-BE49-F238E27FC236}">
                  <a16:creationId xmlns:a16="http://schemas.microsoft.com/office/drawing/2014/main" id="{9AF1A97C-E79E-E8FE-0BBD-9B30C5643875}"/>
                </a:ext>
              </a:extLst>
            </p:cNvPr>
            <p:cNvGrpSpPr/>
            <p:nvPr/>
          </p:nvGrpSpPr>
          <p:grpSpPr>
            <a:xfrm flipH="1">
              <a:off x="125719" y="183847"/>
              <a:ext cx="12356062" cy="6468534"/>
              <a:chOff x="-294692" y="183847"/>
              <a:chExt cx="12356062" cy="6468534"/>
            </a:xfrm>
          </p:grpSpPr>
          <p:sp>
            <p:nvSpPr>
              <p:cNvPr id="62" name="Retângulo: Cantos Arredondados 61">
                <a:extLst>
                  <a:ext uri="{FF2B5EF4-FFF2-40B4-BE49-F238E27FC236}">
                    <a16:creationId xmlns:a16="http://schemas.microsoft.com/office/drawing/2014/main" id="{78DBE5FE-CB99-313D-8681-E0A7B2B028A6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Forma Livre: Forma 77">
                <a:extLst>
                  <a:ext uri="{FF2B5EF4-FFF2-40B4-BE49-F238E27FC236}">
                    <a16:creationId xmlns:a16="http://schemas.microsoft.com/office/drawing/2014/main" id="{DD205DD2-EF23-0B73-05D9-650F15D0F044}"/>
                  </a:ext>
                </a:extLst>
              </p:cNvPr>
              <p:cNvSpPr/>
              <p:nvPr/>
            </p:nvSpPr>
            <p:spPr>
              <a:xfrm>
                <a:off x="5603036" y="268113"/>
                <a:ext cx="6332064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9552" r="-3538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3" name="Forma Livre: Forma 62">
                <a:extLst>
                  <a:ext uri="{FF2B5EF4-FFF2-40B4-BE49-F238E27FC236}">
                    <a16:creationId xmlns:a16="http://schemas.microsoft.com/office/drawing/2014/main" id="{094E3628-A1FB-A61D-7658-7FE8AE92D40F}"/>
                  </a:ext>
                </a:extLst>
              </p:cNvPr>
              <p:cNvSpPr/>
              <p:nvPr/>
            </p:nvSpPr>
            <p:spPr>
              <a:xfrm>
                <a:off x="256901" y="268114"/>
                <a:ext cx="5760000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l="-1" r="-4064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381DC29A-546B-5803-9581-9CBA22DC7F57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329F5491-0947-0808-B2BC-08332ECABFA6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238EF27E-DDD6-B932-3803-1E3C9ECBC5A2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E3F7FA32-8866-4EB7-B2E5-712FF3EB4A3B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79FC61F0-5CD2-1F15-ED2F-996F45334771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F779E198-A2E7-60D5-11DF-B01C8BBD56B7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5C63D8E1-309D-AACC-33F4-E0EBC9DD42A3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0336B05A-1165-82B8-0E20-B189AEEDCADF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3D166ED8-D37A-373E-D6DE-6F5258A22D4C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C0E40816-024F-1E87-7ECD-DCD30DC9201C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20FCE6AD-CB92-4544-99A9-6658C034FA02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C98CE5BF-4042-77B9-ADCD-B52AC134E693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9E1C0D55-20A8-4FDB-9FF1-4F3217DEADC0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50426798-14FD-6B7E-8931-26BEF1255549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16C018A1-C90C-CF0C-96BB-DB6C252342AB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grpSp>
          <p:nvGrpSpPr>
            <p:cNvPr id="43" name="Agrupar 42">
              <a:extLst>
                <a:ext uri="{FF2B5EF4-FFF2-40B4-BE49-F238E27FC236}">
                  <a16:creationId xmlns:a16="http://schemas.microsoft.com/office/drawing/2014/main" id="{9A65B9B7-6800-DF4A-AF6D-F02CA3CD15BD}"/>
                </a:ext>
              </a:extLst>
            </p:cNvPr>
            <p:cNvGrpSpPr/>
            <p:nvPr/>
          </p:nvGrpSpPr>
          <p:grpSpPr>
            <a:xfrm>
              <a:off x="11761781" y="183847"/>
              <a:ext cx="12356062" cy="6468534"/>
              <a:chOff x="-294692" y="183847"/>
              <a:chExt cx="12356062" cy="6468534"/>
            </a:xfrm>
          </p:grpSpPr>
          <p:sp>
            <p:nvSpPr>
              <p:cNvPr id="44" name="Retângulo: Cantos Arredondados 43">
                <a:extLst>
                  <a:ext uri="{FF2B5EF4-FFF2-40B4-BE49-F238E27FC236}">
                    <a16:creationId xmlns:a16="http://schemas.microsoft.com/office/drawing/2014/main" id="{BF153EC8-247F-4882-5D3D-02F30F8B5B80}"/>
                  </a:ext>
                </a:extLst>
              </p:cNvPr>
              <p:cNvSpPr/>
              <p:nvPr/>
            </p:nvSpPr>
            <p:spPr>
              <a:xfrm>
                <a:off x="177799" y="183847"/>
                <a:ext cx="11883571" cy="6468534"/>
              </a:xfrm>
              <a:prstGeom prst="roundRect">
                <a:avLst>
                  <a:gd name="adj" fmla="val 3648"/>
                </a:avLst>
              </a:prstGeom>
              <a:solidFill>
                <a:srgbClr val="004E98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Forma Livre: Forma 59">
                <a:extLst>
                  <a:ext uri="{FF2B5EF4-FFF2-40B4-BE49-F238E27FC236}">
                    <a16:creationId xmlns:a16="http://schemas.microsoft.com/office/drawing/2014/main" id="{BF77A158-D881-CCC6-1BBC-42A39DF819C5}"/>
                  </a:ext>
                </a:extLst>
              </p:cNvPr>
              <p:cNvSpPr/>
              <p:nvPr/>
            </p:nvSpPr>
            <p:spPr>
              <a:xfrm>
                <a:off x="5053870" y="268113"/>
                <a:ext cx="6881229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5" name="Forma Livre: Forma 44">
                <a:extLst>
                  <a:ext uri="{FF2B5EF4-FFF2-40B4-BE49-F238E27FC236}">
                    <a16:creationId xmlns:a16="http://schemas.microsoft.com/office/drawing/2014/main" id="{2AB09E7A-5C7E-35BD-A20F-7BEB8FBEFDA8}"/>
                  </a:ext>
                </a:extLst>
              </p:cNvPr>
              <p:cNvSpPr/>
              <p:nvPr/>
            </p:nvSpPr>
            <p:spPr>
              <a:xfrm>
                <a:off x="256900" y="268114"/>
                <a:ext cx="5535015" cy="6300000"/>
              </a:xfrm>
              <a:custGeom>
                <a:avLst/>
                <a:gdLst>
                  <a:gd name="connsiteX0" fmla="*/ 210125 w 5760000"/>
                  <a:gd name="connsiteY0" fmla="*/ 0 h 6300000"/>
                  <a:gd name="connsiteX1" fmla="*/ 5549875 w 5760000"/>
                  <a:gd name="connsiteY1" fmla="*/ 0 h 6300000"/>
                  <a:gd name="connsiteX2" fmla="*/ 5760000 w 5760000"/>
                  <a:gd name="connsiteY2" fmla="*/ 210125 h 6300000"/>
                  <a:gd name="connsiteX3" fmla="*/ 5760000 w 5760000"/>
                  <a:gd name="connsiteY3" fmla="*/ 6089875 h 6300000"/>
                  <a:gd name="connsiteX4" fmla="*/ 5549875 w 5760000"/>
                  <a:gd name="connsiteY4" fmla="*/ 6300000 h 6300000"/>
                  <a:gd name="connsiteX5" fmla="*/ 210125 w 5760000"/>
                  <a:gd name="connsiteY5" fmla="*/ 6300000 h 6300000"/>
                  <a:gd name="connsiteX6" fmla="*/ 0 w 5760000"/>
                  <a:gd name="connsiteY6" fmla="*/ 6089875 h 6300000"/>
                  <a:gd name="connsiteX7" fmla="*/ 0 w 5760000"/>
                  <a:gd name="connsiteY7" fmla="*/ 210125 h 6300000"/>
                  <a:gd name="connsiteX8" fmla="*/ 210125 w 5760000"/>
                  <a:gd name="connsiteY8" fmla="*/ 0 h 6300000"/>
                  <a:gd name="connsiteX9" fmla="*/ 133148 w 5760000"/>
                  <a:gd name="connsiteY9" fmla="*/ 127396 h 6300000"/>
                  <a:gd name="connsiteX10" fmla="*/ 43148 w 5760000"/>
                  <a:gd name="connsiteY10" fmla="*/ 217396 h 6300000"/>
                  <a:gd name="connsiteX11" fmla="*/ 133148 w 5760000"/>
                  <a:gd name="connsiteY11" fmla="*/ 307396 h 6300000"/>
                  <a:gd name="connsiteX12" fmla="*/ 223148 w 5760000"/>
                  <a:gd name="connsiteY12" fmla="*/ 217396 h 6300000"/>
                  <a:gd name="connsiteX13" fmla="*/ 133148 w 5760000"/>
                  <a:gd name="connsiteY13" fmla="*/ 127396 h 6300000"/>
                  <a:gd name="connsiteX14" fmla="*/ 133148 w 5760000"/>
                  <a:gd name="connsiteY14" fmla="*/ 544863 h 6300000"/>
                  <a:gd name="connsiteX15" fmla="*/ 43148 w 5760000"/>
                  <a:gd name="connsiteY15" fmla="*/ 634863 h 6300000"/>
                  <a:gd name="connsiteX16" fmla="*/ 133148 w 5760000"/>
                  <a:gd name="connsiteY16" fmla="*/ 724863 h 6300000"/>
                  <a:gd name="connsiteX17" fmla="*/ 223148 w 5760000"/>
                  <a:gd name="connsiteY17" fmla="*/ 634863 h 6300000"/>
                  <a:gd name="connsiteX18" fmla="*/ 133148 w 5760000"/>
                  <a:gd name="connsiteY18" fmla="*/ 544863 h 6300000"/>
                  <a:gd name="connsiteX19" fmla="*/ 133148 w 5760000"/>
                  <a:gd name="connsiteY19" fmla="*/ 962330 h 6300000"/>
                  <a:gd name="connsiteX20" fmla="*/ 43148 w 5760000"/>
                  <a:gd name="connsiteY20" fmla="*/ 1052330 h 6300000"/>
                  <a:gd name="connsiteX21" fmla="*/ 133148 w 5760000"/>
                  <a:gd name="connsiteY21" fmla="*/ 1142330 h 6300000"/>
                  <a:gd name="connsiteX22" fmla="*/ 223148 w 5760000"/>
                  <a:gd name="connsiteY22" fmla="*/ 1052330 h 6300000"/>
                  <a:gd name="connsiteX23" fmla="*/ 133148 w 5760000"/>
                  <a:gd name="connsiteY23" fmla="*/ 962330 h 6300000"/>
                  <a:gd name="connsiteX24" fmla="*/ 133148 w 5760000"/>
                  <a:gd name="connsiteY24" fmla="*/ 1379797 h 6300000"/>
                  <a:gd name="connsiteX25" fmla="*/ 43148 w 5760000"/>
                  <a:gd name="connsiteY25" fmla="*/ 1469797 h 6300000"/>
                  <a:gd name="connsiteX26" fmla="*/ 133148 w 5760000"/>
                  <a:gd name="connsiteY26" fmla="*/ 1559797 h 6300000"/>
                  <a:gd name="connsiteX27" fmla="*/ 223148 w 5760000"/>
                  <a:gd name="connsiteY27" fmla="*/ 1469797 h 6300000"/>
                  <a:gd name="connsiteX28" fmla="*/ 133148 w 5760000"/>
                  <a:gd name="connsiteY28" fmla="*/ 1379797 h 6300000"/>
                  <a:gd name="connsiteX29" fmla="*/ 133148 w 5760000"/>
                  <a:gd name="connsiteY29" fmla="*/ 1797264 h 6300000"/>
                  <a:gd name="connsiteX30" fmla="*/ 43148 w 5760000"/>
                  <a:gd name="connsiteY30" fmla="*/ 1887264 h 6300000"/>
                  <a:gd name="connsiteX31" fmla="*/ 133148 w 5760000"/>
                  <a:gd name="connsiteY31" fmla="*/ 1977264 h 6300000"/>
                  <a:gd name="connsiteX32" fmla="*/ 223148 w 5760000"/>
                  <a:gd name="connsiteY32" fmla="*/ 1887264 h 6300000"/>
                  <a:gd name="connsiteX33" fmla="*/ 133148 w 5760000"/>
                  <a:gd name="connsiteY33" fmla="*/ 1797264 h 6300000"/>
                  <a:gd name="connsiteX34" fmla="*/ 133148 w 5760000"/>
                  <a:gd name="connsiteY34" fmla="*/ 2214731 h 6300000"/>
                  <a:gd name="connsiteX35" fmla="*/ 43148 w 5760000"/>
                  <a:gd name="connsiteY35" fmla="*/ 2304731 h 6300000"/>
                  <a:gd name="connsiteX36" fmla="*/ 133148 w 5760000"/>
                  <a:gd name="connsiteY36" fmla="*/ 2394731 h 6300000"/>
                  <a:gd name="connsiteX37" fmla="*/ 223148 w 5760000"/>
                  <a:gd name="connsiteY37" fmla="*/ 2304731 h 6300000"/>
                  <a:gd name="connsiteX38" fmla="*/ 133148 w 5760000"/>
                  <a:gd name="connsiteY38" fmla="*/ 2214731 h 6300000"/>
                  <a:gd name="connsiteX39" fmla="*/ 133148 w 5760000"/>
                  <a:gd name="connsiteY39" fmla="*/ 2632198 h 6300000"/>
                  <a:gd name="connsiteX40" fmla="*/ 43148 w 5760000"/>
                  <a:gd name="connsiteY40" fmla="*/ 2722198 h 6300000"/>
                  <a:gd name="connsiteX41" fmla="*/ 133148 w 5760000"/>
                  <a:gd name="connsiteY41" fmla="*/ 2812198 h 6300000"/>
                  <a:gd name="connsiteX42" fmla="*/ 223148 w 5760000"/>
                  <a:gd name="connsiteY42" fmla="*/ 2722198 h 6300000"/>
                  <a:gd name="connsiteX43" fmla="*/ 133148 w 5760000"/>
                  <a:gd name="connsiteY43" fmla="*/ 2632198 h 6300000"/>
                  <a:gd name="connsiteX44" fmla="*/ 133148 w 5760000"/>
                  <a:gd name="connsiteY44" fmla="*/ 3049665 h 6300000"/>
                  <a:gd name="connsiteX45" fmla="*/ 43148 w 5760000"/>
                  <a:gd name="connsiteY45" fmla="*/ 3139665 h 6300000"/>
                  <a:gd name="connsiteX46" fmla="*/ 133148 w 5760000"/>
                  <a:gd name="connsiteY46" fmla="*/ 3229665 h 6300000"/>
                  <a:gd name="connsiteX47" fmla="*/ 223148 w 5760000"/>
                  <a:gd name="connsiteY47" fmla="*/ 3139665 h 6300000"/>
                  <a:gd name="connsiteX48" fmla="*/ 133148 w 5760000"/>
                  <a:gd name="connsiteY48" fmla="*/ 3049665 h 6300000"/>
                  <a:gd name="connsiteX49" fmla="*/ 133148 w 5760000"/>
                  <a:gd name="connsiteY49" fmla="*/ 3467132 h 6300000"/>
                  <a:gd name="connsiteX50" fmla="*/ 43148 w 5760000"/>
                  <a:gd name="connsiteY50" fmla="*/ 3557132 h 6300000"/>
                  <a:gd name="connsiteX51" fmla="*/ 133148 w 5760000"/>
                  <a:gd name="connsiteY51" fmla="*/ 3647132 h 6300000"/>
                  <a:gd name="connsiteX52" fmla="*/ 223148 w 5760000"/>
                  <a:gd name="connsiteY52" fmla="*/ 3557132 h 6300000"/>
                  <a:gd name="connsiteX53" fmla="*/ 133148 w 5760000"/>
                  <a:gd name="connsiteY53" fmla="*/ 3467132 h 6300000"/>
                  <a:gd name="connsiteX54" fmla="*/ 133148 w 5760000"/>
                  <a:gd name="connsiteY54" fmla="*/ 3884599 h 6300000"/>
                  <a:gd name="connsiteX55" fmla="*/ 43148 w 5760000"/>
                  <a:gd name="connsiteY55" fmla="*/ 3974599 h 6300000"/>
                  <a:gd name="connsiteX56" fmla="*/ 133148 w 5760000"/>
                  <a:gd name="connsiteY56" fmla="*/ 4064599 h 6300000"/>
                  <a:gd name="connsiteX57" fmla="*/ 223148 w 5760000"/>
                  <a:gd name="connsiteY57" fmla="*/ 3974599 h 6300000"/>
                  <a:gd name="connsiteX58" fmla="*/ 133148 w 5760000"/>
                  <a:gd name="connsiteY58" fmla="*/ 3884599 h 6300000"/>
                  <a:gd name="connsiteX59" fmla="*/ 133148 w 5760000"/>
                  <a:gd name="connsiteY59" fmla="*/ 4302066 h 6300000"/>
                  <a:gd name="connsiteX60" fmla="*/ 43148 w 5760000"/>
                  <a:gd name="connsiteY60" fmla="*/ 4392066 h 6300000"/>
                  <a:gd name="connsiteX61" fmla="*/ 133148 w 5760000"/>
                  <a:gd name="connsiteY61" fmla="*/ 4482066 h 6300000"/>
                  <a:gd name="connsiteX62" fmla="*/ 223148 w 5760000"/>
                  <a:gd name="connsiteY62" fmla="*/ 4392066 h 6300000"/>
                  <a:gd name="connsiteX63" fmla="*/ 133148 w 5760000"/>
                  <a:gd name="connsiteY63" fmla="*/ 4302066 h 6300000"/>
                  <a:gd name="connsiteX64" fmla="*/ 133148 w 5760000"/>
                  <a:gd name="connsiteY64" fmla="*/ 4719533 h 6300000"/>
                  <a:gd name="connsiteX65" fmla="*/ 43148 w 5760000"/>
                  <a:gd name="connsiteY65" fmla="*/ 4809533 h 6300000"/>
                  <a:gd name="connsiteX66" fmla="*/ 133148 w 5760000"/>
                  <a:gd name="connsiteY66" fmla="*/ 4899533 h 6300000"/>
                  <a:gd name="connsiteX67" fmla="*/ 223148 w 5760000"/>
                  <a:gd name="connsiteY67" fmla="*/ 4809533 h 6300000"/>
                  <a:gd name="connsiteX68" fmla="*/ 133148 w 5760000"/>
                  <a:gd name="connsiteY68" fmla="*/ 4719533 h 6300000"/>
                  <a:gd name="connsiteX69" fmla="*/ 133148 w 5760000"/>
                  <a:gd name="connsiteY69" fmla="*/ 5137000 h 6300000"/>
                  <a:gd name="connsiteX70" fmla="*/ 43148 w 5760000"/>
                  <a:gd name="connsiteY70" fmla="*/ 5227000 h 6300000"/>
                  <a:gd name="connsiteX71" fmla="*/ 133148 w 5760000"/>
                  <a:gd name="connsiteY71" fmla="*/ 5317000 h 6300000"/>
                  <a:gd name="connsiteX72" fmla="*/ 223148 w 5760000"/>
                  <a:gd name="connsiteY72" fmla="*/ 5227000 h 6300000"/>
                  <a:gd name="connsiteX73" fmla="*/ 133148 w 5760000"/>
                  <a:gd name="connsiteY73" fmla="*/ 5137000 h 6300000"/>
                  <a:gd name="connsiteX74" fmla="*/ 133148 w 5760000"/>
                  <a:gd name="connsiteY74" fmla="*/ 5554467 h 6300000"/>
                  <a:gd name="connsiteX75" fmla="*/ 43148 w 5760000"/>
                  <a:gd name="connsiteY75" fmla="*/ 5644467 h 6300000"/>
                  <a:gd name="connsiteX76" fmla="*/ 133148 w 5760000"/>
                  <a:gd name="connsiteY76" fmla="*/ 5734467 h 6300000"/>
                  <a:gd name="connsiteX77" fmla="*/ 223148 w 5760000"/>
                  <a:gd name="connsiteY77" fmla="*/ 5644467 h 6300000"/>
                  <a:gd name="connsiteX78" fmla="*/ 133148 w 5760000"/>
                  <a:gd name="connsiteY78" fmla="*/ 5554467 h 6300000"/>
                  <a:gd name="connsiteX79" fmla="*/ 133148 w 5760000"/>
                  <a:gd name="connsiteY79" fmla="*/ 5971934 h 6300000"/>
                  <a:gd name="connsiteX80" fmla="*/ 43148 w 5760000"/>
                  <a:gd name="connsiteY80" fmla="*/ 6061934 h 6300000"/>
                  <a:gd name="connsiteX81" fmla="*/ 133148 w 5760000"/>
                  <a:gd name="connsiteY81" fmla="*/ 6151934 h 6300000"/>
                  <a:gd name="connsiteX82" fmla="*/ 223148 w 5760000"/>
                  <a:gd name="connsiteY82" fmla="*/ 6061934 h 6300000"/>
                  <a:gd name="connsiteX83" fmla="*/ 133148 w 5760000"/>
                  <a:gd name="connsiteY83" fmla="*/ 5971934 h 630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5760000" h="6300000">
                    <a:moveTo>
                      <a:pt x="210125" y="0"/>
                    </a:moveTo>
                    <a:lnTo>
                      <a:pt x="5549875" y="0"/>
                    </a:lnTo>
                    <a:cubicBezTo>
                      <a:pt x="5665924" y="0"/>
                      <a:pt x="5760000" y="94076"/>
                      <a:pt x="5760000" y="210125"/>
                    </a:cubicBezTo>
                    <a:lnTo>
                      <a:pt x="5760000" y="6089875"/>
                    </a:lnTo>
                    <a:cubicBezTo>
                      <a:pt x="5760000" y="6205924"/>
                      <a:pt x="5665924" y="6300000"/>
                      <a:pt x="5549875" y="6300000"/>
                    </a:cubicBezTo>
                    <a:lnTo>
                      <a:pt x="210125" y="6300000"/>
                    </a:lnTo>
                    <a:cubicBezTo>
                      <a:pt x="94076" y="6300000"/>
                      <a:pt x="0" y="6205924"/>
                      <a:pt x="0" y="6089875"/>
                    </a:cubicBezTo>
                    <a:lnTo>
                      <a:pt x="0" y="210125"/>
                    </a:lnTo>
                    <a:cubicBezTo>
                      <a:pt x="0" y="94076"/>
                      <a:pt x="94076" y="0"/>
                      <a:pt x="210125" y="0"/>
                    </a:cubicBezTo>
                    <a:close/>
                    <a:moveTo>
                      <a:pt x="133148" y="127396"/>
                    </a:moveTo>
                    <a:cubicBezTo>
                      <a:pt x="83442" y="127396"/>
                      <a:pt x="43148" y="167690"/>
                      <a:pt x="43148" y="217396"/>
                    </a:cubicBezTo>
                    <a:cubicBezTo>
                      <a:pt x="43148" y="267102"/>
                      <a:pt x="83442" y="307396"/>
                      <a:pt x="133148" y="307396"/>
                    </a:cubicBezTo>
                    <a:cubicBezTo>
                      <a:pt x="182854" y="307396"/>
                      <a:pt x="223148" y="267102"/>
                      <a:pt x="223148" y="217396"/>
                    </a:cubicBezTo>
                    <a:cubicBezTo>
                      <a:pt x="223148" y="167690"/>
                      <a:pt x="182854" y="127396"/>
                      <a:pt x="133148" y="127396"/>
                    </a:cubicBezTo>
                    <a:close/>
                    <a:moveTo>
                      <a:pt x="133148" y="544863"/>
                    </a:moveTo>
                    <a:cubicBezTo>
                      <a:pt x="83442" y="544863"/>
                      <a:pt x="43148" y="585157"/>
                      <a:pt x="43148" y="634863"/>
                    </a:cubicBezTo>
                    <a:cubicBezTo>
                      <a:pt x="43148" y="684569"/>
                      <a:pt x="83442" y="724863"/>
                      <a:pt x="133148" y="724863"/>
                    </a:cubicBezTo>
                    <a:cubicBezTo>
                      <a:pt x="182854" y="724863"/>
                      <a:pt x="223148" y="684569"/>
                      <a:pt x="223148" y="634863"/>
                    </a:cubicBezTo>
                    <a:cubicBezTo>
                      <a:pt x="223148" y="585157"/>
                      <a:pt x="182854" y="544863"/>
                      <a:pt x="133148" y="544863"/>
                    </a:cubicBezTo>
                    <a:close/>
                    <a:moveTo>
                      <a:pt x="133148" y="962330"/>
                    </a:moveTo>
                    <a:cubicBezTo>
                      <a:pt x="83442" y="962330"/>
                      <a:pt x="43148" y="1002624"/>
                      <a:pt x="43148" y="1052330"/>
                    </a:cubicBezTo>
                    <a:cubicBezTo>
                      <a:pt x="43148" y="1102036"/>
                      <a:pt x="83442" y="1142330"/>
                      <a:pt x="133148" y="1142330"/>
                    </a:cubicBezTo>
                    <a:cubicBezTo>
                      <a:pt x="182854" y="1142330"/>
                      <a:pt x="223148" y="1102036"/>
                      <a:pt x="223148" y="1052330"/>
                    </a:cubicBezTo>
                    <a:cubicBezTo>
                      <a:pt x="223148" y="1002624"/>
                      <a:pt x="182854" y="962330"/>
                      <a:pt x="133148" y="962330"/>
                    </a:cubicBezTo>
                    <a:close/>
                    <a:moveTo>
                      <a:pt x="133148" y="1379797"/>
                    </a:moveTo>
                    <a:cubicBezTo>
                      <a:pt x="83442" y="1379797"/>
                      <a:pt x="43148" y="1420091"/>
                      <a:pt x="43148" y="1469797"/>
                    </a:cubicBezTo>
                    <a:cubicBezTo>
                      <a:pt x="43148" y="1519503"/>
                      <a:pt x="83442" y="1559797"/>
                      <a:pt x="133148" y="1559797"/>
                    </a:cubicBezTo>
                    <a:cubicBezTo>
                      <a:pt x="182854" y="1559797"/>
                      <a:pt x="223148" y="1519503"/>
                      <a:pt x="223148" y="1469797"/>
                    </a:cubicBezTo>
                    <a:cubicBezTo>
                      <a:pt x="223148" y="1420091"/>
                      <a:pt x="182854" y="1379797"/>
                      <a:pt x="133148" y="1379797"/>
                    </a:cubicBezTo>
                    <a:close/>
                    <a:moveTo>
                      <a:pt x="133148" y="1797264"/>
                    </a:moveTo>
                    <a:cubicBezTo>
                      <a:pt x="83442" y="1797264"/>
                      <a:pt x="43148" y="1837558"/>
                      <a:pt x="43148" y="1887264"/>
                    </a:cubicBezTo>
                    <a:cubicBezTo>
                      <a:pt x="43148" y="1936970"/>
                      <a:pt x="83442" y="1977264"/>
                      <a:pt x="133148" y="1977264"/>
                    </a:cubicBezTo>
                    <a:cubicBezTo>
                      <a:pt x="182854" y="1977264"/>
                      <a:pt x="223148" y="1936970"/>
                      <a:pt x="223148" y="1887264"/>
                    </a:cubicBezTo>
                    <a:cubicBezTo>
                      <a:pt x="223148" y="1837558"/>
                      <a:pt x="182854" y="1797264"/>
                      <a:pt x="133148" y="1797264"/>
                    </a:cubicBezTo>
                    <a:close/>
                    <a:moveTo>
                      <a:pt x="133148" y="2214731"/>
                    </a:moveTo>
                    <a:cubicBezTo>
                      <a:pt x="83442" y="2214731"/>
                      <a:pt x="43148" y="2255025"/>
                      <a:pt x="43148" y="2304731"/>
                    </a:cubicBezTo>
                    <a:cubicBezTo>
                      <a:pt x="43148" y="2354437"/>
                      <a:pt x="83442" y="2394731"/>
                      <a:pt x="133148" y="2394731"/>
                    </a:cubicBezTo>
                    <a:cubicBezTo>
                      <a:pt x="182854" y="2394731"/>
                      <a:pt x="223148" y="2354437"/>
                      <a:pt x="223148" y="2304731"/>
                    </a:cubicBezTo>
                    <a:cubicBezTo>
                      <a:pt x="223148" y="2255025"/>
                      <a:pt x="182854" y="2214731"/>
                      <a:pt x="133148" y="2214731"/>
                    </a:cubicBezTo>
                    <a:close/>
                    <a:moveTo>
                      <a:pt x="133148" y="2632198"/>
                    </a:moveTo>
                    <a:cubicBezTo>
                      <a:pt x="83442" y="2632198"/>
                      <a:pt x="43148" y="2672492"/>
                      <a:pt x="43148" y="2722198"/>
                    </a:cubicBezTo>
                    <a:cubicBezTo>
                      <a:pt x="43148" y="2771904"/>
                      <a:pt x="83442" y="2812198"/>
                      <a:pt x="133148" y="2812198"/>
                    </a:cubicBezTo>
                    <a:cubicBezTo>
                      <a:pt x="182854" y="2812198"/>
                      <a:pt x="223148" y="2771904"/>
                      <a:pt x="223148" y="2722198"/>
                    </a:cubicBezTo>
                    <a:cubicBezTo>
                      <a:pt x="223148" y="2672492"/>
                      <a:pt x="182854" y="2632198"/>
                      <a:pt x="133148" y="2632198"/>
                    </a:cubicBezTo>
                    <a:close/>
                    <a:moveTo>
                      <a:pt x="133148" y="3049665"/>
                    </a:moveTo>
                    <a:cubicBezTo>
                      <a:pt x="83442" y="3049665"/>
                      <a:pt x="43148" y="3089959"/>
                      <a:pt x="43148" y="3139665"/>
                    </a:cubicBezTo>
                    <a:cubicBezTo>
                      <a:pt x="43148" y="3189371"/>
                      <a:pt x="83442" y="3229665"/>
                      <a:pt x="133148" y="3229665"/>
                    </a:cubicBezTo>
                    <a:cubicBezTo>
                      <a:pt x="182854" y="3229665"/>
                      <a:pt x="223148" y="3189371"/>
                      <a:pt x="223148" y="3139665"/>
                    </a:cubicBezTo>
                    <a:cubicBezTo>
                      <a:pt x="223148" y="3089959"/>
                      <a:pt x="182854" y="3049665"/>
                      <a:pt x="133148" y="3049665"/>
                    </a:cubicBezTo>
                    <a:close/>
                    <a:moveTo>
                      <a:pt x="133148" y="3467132"/>
                    </a:moveTo>
                    <a:cubicBezTo>
                      <a:pt x="83442" y="3467132"/>
                      <a:pt x="43148" y="3507426"/>
                      <a:pt x="43148" y="3557132"/>
                    </a:cubicBezTo>
                    <a:cubicBezTo>
                      <a:pt x="43148" y="3606838"/>
                      <a:pt x="83442" y="3647132"/>
                      <a:pt x="133148" y="3647132"/>
                    </a:cubicBezTo>
                    <a:cubicBezTo>
                      <a:pt x="182854" y="3647132"/>
                      <a:pt x="223148" y="3606838"/>
                      <a:pt x="223148" y="3557132"/>
                    </a:cubicBezTo>
                    <a:cubicBezTo>
                      <a:pt x="223148" y="3507426"/>
                      <a:pt x="182854" y="3467132"/>
                      <a:pt x="133148" y="3467132"/>
                    </a:cubicBezTo>
                    <a:close/>
                    <a:moveTo>
                      <a:pt x="133148" y="3884599"/>
                    </a:moveTo>
                    <a:cubicBezTo>
                      <a:pt x="83442" y="3884599"/>
                      <a:pt x="43148" y="3924893"/>
                      <a:pt x="43148" y="3974599"/>
                    </a:cubicBezTo>
                    <a:cubicBezTo>
                      <a:pt x="43148" y="4024305"/>
                      <a:pt x="83442" y="4064599"/>
                      <a:pt x="133148" y="4064599"/>
                    </a:cubicBezTo>
                    <a:cubicBezTo>
                      <a:pt x="182854" y="4064599"/>
                      <a:pt x="223148" y="4024305"/>
                      <a:pt x="223148" y="3974599"/>
                    </a:cubicBezTo>
                    <a:cubicBezTo>
                      <a:pt x="223148" y="3924893"/>
                      <a:pt x="182854" y="3884599"/>
                      <a:pt x="133148" y="3884599"/>
                    </a:cubicBezTo>
                    <a:close/>
                    <a:moveTo>
                      <a:pt x="133148" y="4302066"/>
                    </a:moveTo>
                    <a:cubicBezTo>
                      <a:pt x="83442" y="4302066"/>
                      <a:pt x="43148" y="4342360"/>
                      <a:pt x="43148" y="4392066"/>
                    </a:cubicBezTo>
                    <a:cubicBezTo>
                      <a:pt x="43148" y="4441772"/>
                      <a:pt x="83442" y="4482066"/>
                      <a:pt x="133148" y="4482066"/>
                    </a:cubicBezTo>
                    <a:cubicBezTo>
                      <a:pt x="182854" y="4482066"/>
                      <a:pt x="223148" y="4441772"/>
                      <a:pt x="223148" y="4392066"/>
                    </a:cubicBezTo>
                    <a:cubicBezTo>
                      <a:pt x="223148" y="4342360"/>
                      <a:pt x="182854" y="4302066"/>
                      <a:pt x="133148" y="4302066"/>
                    </a:cubicBezTo>
                    <a:close/>
                    <a:moveTo>
                      <a:pt x="133148" y="4719533"/>
                    </a:moveTo>
                    <a:cubicBezTo>
                      <a:pt x="83442" y="4719533"/>
                      <a:pt x="43148" y="4759827"/>
                      <a:pt x="43148" y="4809533"/>
                    </a:cubicBezTo>
                    <a:cubicBezTo>
                      <a:pt x="43148" y="4859239"/>
                      <a:pt x="83442" y="4899533"/>
                      <a:pt x="133148" y="4899533"/>
                    </a:cubicBezTo>
                    <a:cubicBezTo>
                      <a:pt x="182854" y="4899533"/>
                      <a:pt x="223148" y="4859239"/>
                      <a:pt x="223148" y="4809533"/>
                    </a:cubicBezTo>
                    <a:cubicBezTo>
                      <a:pt x="223148" y="4759827"/>
                      <a:pt x="182854" y="4719533"/>
                      <a:pt x="133148" y="4719533"/>
                    </a:cubicBezTo>
                    <a:close/>
                    <a:moveTo>
                      <a:pt x="133148" y="5137000"/>
                    </a:moveTo>
                    <a:cubicBezTo>
                      <a:pt x="83442" y="5137000"/>
                      <a:pt x="43148" y="5177294"/>
                      <a:pt x="43148" y="5227000"/>
                    </a:cubicBezTo>
                    <a:cubicBezTo>
                      <a:pt x="43148" y="5276706"/>
                      <a:pt x="83442" y="5317000"/>
                      <a:pt x="133148" y="5317000"/>
                    </a:cubicBezTo>
                    <a:cubicBezTo>
                      <a:pt x="182854" y="5317000"/>
                      <a:pt x="223148" y="5276706"/>
                      <a:pt x="223148" y="5227000"/>
                    </a:cubicBezTo>
                    <a:cubicBezTo>
                      <a:pt x="223148" y="5177294"/>
                      <a:pt x="182854" y="5137000"/>
                      <a:pt x="133148" y="5137000"/>
                    </a:cubicBezTo>
                    <a:close/>
                    <a:moveTo>
                      <a:pt x="133148" y="5554467"/>
                    </a:moveTo>
                    <a:cubicBezTo>
                      <a:pt x="83442" y="5554467"/>
                      <a:pt x="43148" y="5594761"/>
                      <a:pt x="43148" y="5644467"/>
                    </a:cubicBezTo>
                    <a:cubicBezTo>
                      <a:pt x="43148" y="5694173"/>
                      <a:pt x="83442" y="5734467"/>
                      <a:pt x="133148" y="5734467"/>
                    </a:cubicBezTo>
                    <a:cubicBezTo>
                      <a:pt x="182854" y="5734467"/>
                      <a:pt x="223148" y="5694173"/>
                      <a:pt x="223148" y="5644467"/>
                    </a:cubicBezTo>
                    <a:cubicBezTo>
                      <a:pt x="223148" y="5594761"/>
                      <a:pt x="182854" y="5554467"/>
                      <a:pt x="133148" y="5554467"/>
                    </a:cubicBezTo>
                    <a:close/>
                    <a:moveTo>
                      <a:pt x="133148" y="5971934"/>
                    </a:moveTo>
                    <a:cubicBezTo>
                      <a:pt x="83442" y="5971934"/>
                      <a:pt x="43148" y="6012228"/>
                      <a:pt x="43148" y="6061934"/>
                    </a:cubicBezTo>
                    <a:cubicBezTo>
                      <a:pt x="43148" y="6111640"/>
                      <a:pt x="83442" y="6151934"/>
                      <a:pt x="133148" y="6151934"/>
                    </a:cubicBezTo>
                    <a:cubicBezTo>
                      <a:pt x="182854" y="6151934"/>
                      <a:pt x="223148" y="6111640"/>
                      <a:pt x="223148" y="6061934"/>
                    </a:cubicBezTo>
                    <a:cubicBezTo>
                      <a:pt x="223148" y="6012228"/>
                      <a:pt x="182854" y="5971934"/>
                      <a:pt x="133148" y="5971934"/>
                    </a:cubicBezTo>
                    <a:close/>
                  </a:path>
                </a:pathLst>
              </a:cu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 r="-4065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C49910BC-F2DB-67AC-200A-479B4C0CACED}"/>
                  </a:ext>
                </a:extLst>
              </p:cNvPr>
              <p:cNvSpPr/>
              <p:nvPr/>
            </p:nvSpPr>
            <p:spPr>
              <a:xfrm>
                <a:off x="-272550" y="42091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A8DEECE1-7346-3BB4-D6DF-E090F26AC0EF}"/>
                  </a:ext>
                </a:extLst>
              </p:cNvPr>
              <p:cNvSpPr/>
              <p:nvPr/>
            </p:nvSpPr>
            <p:spPr>
              <a:xfrm>
                <a:off x="-266867" y="84116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A66A7050-1422-20EB-084C-03E2AA85297C}"/>
                  </a:ext>
                </a:extLst>
              </p:cNvPr>
              <p:cNvSpPr/>
              <p:nvPr/>
            </p:nvSpPr>
            <p:spPr>
              <a:xfrm>
                <a:off x="-266867" y="126102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B3830444-A6D4-F03E-3FCD-714FD7A9028A}"/>
                  </a:ext>
                </a:extLst>
              </p:cNvPr>
              <p:cNvSpPr/>
              <p:nvPr/>
            </p:nvSpPr>
            <p:spPr>
              <a:xfrm>
                <a:off x="-266867" y="168087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D74A4E5F-E12A-65A1-3708-1249E2E226A5}"/>
                  </a:ext>
                </a:extLst>
              </p:cNvPr>
              <p:cNvSpPr/>
              <p:nvPr/>
            </p:nvSpPr>
            <p:spPr>
              <a:xfrm>
                <a:off x="-294692" y="2098225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6DEAD967-5843-DE65-43AC-877479B37682}"/>
                  </a:ext>
                </a:extLst>
              </p:cNvPr>
              <p:cNvSpPr/>
              <p:nvPr/>
            </p:nvSpPr>
            <p:spPr>
              <a:xfrm>
                <a:off x="-266867" y="2515571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83173B21-FA15-4339-7F73-0E61D667EEE6}"/>
                  </a:ext>
                </a:extLst>
              </p:cNvPr>
              <p:cNvSpPr/>
              <p:nvPr/>
            </p:nvSpPr>
            <p:spPr>
              <a:xfrm>
                <a:off x="-266867" y="293291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96B32D6C-B102-FE23-0E7F-2551F6299285}"/>
                  </a:ext>
                </a:extLst>
              </p:cNvPr>
              <p:cNvSpPr/>
              <p:nvPr/>
            </p:nvSpPr>
            <p:spPr>
              <a:xfrm>
                <a:off x="-272550" y="3358847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501FBF70-6B8F-A1F4-27DC-A670B0198160}"/>
                  </a:ext>
                </a:extLst>
              </p:cNvPr>
              <p:cNvSpPr/>
              <p:nvPr/>
            </p:nvSpPr>
            <p:spPr>
              <a:xfrm>
                <a:off x="-273499" y="377631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55BD01FD-AF06-5F16-55CF-EE3E5FD65579}"/>
                  </a:ext>
                </a:extLst>
              </p:cNvPr>
              <p:cNvSpPr/>
              <p:nvPr/>
            </p:nvSpPr>
            <p:spPr>
              <a:xfrm>
                <a:off x="-273499" y="4193539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92C31732-74DE-40F7-BED5-F5012A5782DF}"/>
                  </a:ext>
                </a:extLst>
              </p:cNvPr>
              <p:cNvSpPr/>
              <p:nvPr/>
            </p:nvSpPr>
            <p:spPr>
              <a:xfrm>
                <a:off x="-294692" y="461076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1FF3B62D-E8D6-A375-A3EF-35984337B75C}"/>
                  </a:ext>
                </a:extLst>
              </p:cNvPr>
              <p:cNvSpPr/>
              <p:nvPr/>
            </p:nvSpPr>
            <p:spPr>
              <a:xfrm>
                <a:off x="-266867" y="5023544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559A02BE-6F27-4FF4-1D7D-CE46A4204206}"/>
                  </a:ext>
                </a:extLst>
              </p:cNvPr>
              <p:cNvSpPr/>
              <p:nvPr/>
            </p:nvSpPr>
            <p:spPr>
              <a:xfrm>
                <a:off x="-266867" y="5434020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2D64630A-F789-7A9A-F8D4-642C8626FEB7}"/>
                  </a:ext>
                </a:extLst>
              </p:cNvPr>
              <p:cNvSpPr/>
              <p:nvPr/>
            </p:nvSpPr>
            <p:spPr>
              <a:xfrm>
                <a:off x="-266867" y="5844496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782CFB36-EE14-4D57-69F7-F86B6723C958}"/>
                  </a:ext>
                </a:extLst>
              </p:cNvPr>
              <p:cNvSpPr/>
              <p:nvPr/>
            </p:nvSpPr>
            <p:spPr>
              <a:xfrm>
                <a:off x="-265391" y="6260172"/>
                <a:ext cx="720000" cy="11853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/>
                  </a:gs>
                  <a:gs pos="44000">
                    <a:schemeClr val="bg1"/>
                  </a:gs>
                  <a:gs pos="56000">
                    <a:schemeClr val="bg1"/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F1F2EB-35C6-7ACE-E23E-5C723D8F9EA9}"/>
              </a:ext>
            </a:extLst>
          </p:cNvPr>
          <p:cNvSpPr txBox="1"/>
          <p:nvPr/>
        </p:nvSpPr>
        <p:spPr>
          <a:xfrm>
            <a:off x="704502" y="442686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71B5CB6-7E40-1AB9-C2BE-580201EF5058}"/>
              </a:ext>
            </a:extLst>
          </p:cNvPr>
          <p:cNvSpPr txBox="1"/>
          <p:nvPr/>
        </p:nvSpPr>
        <p:spPr>
          <a:xfrm>
            <a:off x="1285578" y="1535525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EA3D9C74-263E-F92F-DE25-A2D658F9F017}"/>
              </a:ext>
            </a:extLst>
          </p:cNvPr>
          <p:cNvGrpSpPr/>
          <p:nvPr/>
        </p:nvGrpSpPr>
        <p:grpSpPr>
          <a:xfrm>
            <a:off x="1970448" y="2930608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CA606FB4-F165-6191-0EDF-9CBBF7EE7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D1747F50-8A2D-6FB7-FFAE-6DF081058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C90C7AB5-B209-D929-3272-E0A771E33643}"/>
              </a:ext>
            </a:extLst>
          </p:cNvPr>
          <p:cNvGrpSpPr/>
          <p:nvPr/>
        </p:nvGrpSpPr>
        <p:grpSpPr>
          <a:xfrm>
            <a:off x="5473504" y="2930608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BC9E4CA2-40B7-7137-12AD-F1933FF9F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2A99D849-27DC-142B-F366-31C16F75E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BAB9D3F6-A91A-F0C2-307B-4B8369B05671}"/>
              </a:ext>
            </a:extLst>
          </p:cNvPr>
          <p:cNvGrpSpPr/>
          <p:nvPr/>
        </p:nvGrpSpPr>
        <p:grpSpPr>
          <a:xfrm>
            <a:off x="9033552" y="2936571"/>
            <a:ext cx="1188000" cy="1188000"/>
            <a:chOff x="6915573" y="3737710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534BF64A-10A5-3941-FA3A-365AF66C5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6915573" y="3737710"/>
              <a:ext cx="1188000" cy="1188000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5F277A11-0D92-19FF-A398-A94081E39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51573" y="3773710"/>
              <a:ext cx="1116000" cy="1116000"/>
            </a:xfrm>
            <a:prstGeom prst="rect">
              <a:avLst/>
            </a:prstGeom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E91ED91-E771-9455-705A-E6A69AA7EAE8}"/>
              </a:ext>
            </a:extLst>
          </p:cNvPr>
          <p:cNvSpPr txBox="1"/>
          <p:nvPr/>
        </p:nvSpPr>
        <p:spPr>
          <a:xfrm>
            <a:off x="1300168" y="4218598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E30EB4A-BDE5-7FF1-4A10-54BCD1E4EB15}"/>
              </a:ext>
            </a:extLst>
          </p:cNvPr>
          <p:cNvSpPr txBox="1"/>
          <p:nvPr/>
        </p:nvSpPr>
        <p:spPr>
          <a:xfrm>
            <a:off x="1345236" y="4892537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2C571BA-8E97-0C10-9E7E-55689431EC8D}"/>
              </a:ext>
            </a:extLst>
          </p:cNvPr>
          <p:cNvSpPr txBox="1"/>
          <p:nvPr/>
        </p:nvSpPr>
        <p:spPr>
          <a:xfrm>
            <a:off x="4827841" y="4222119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FC12BD1-91AB-F42E-EA85-E3C83ED6B89B}"/>
              </a:ext>
            </a:extLst>
          </p:cNvPr>
          <p:cNvSpPr txBox="1"/>
          <p:nvPr/>
        </p:nvSpPr>
        <p:spPr>
          <a:xfrm>
            <a:off x="4872909" y="4896058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2E915C-06BE-31D9-14EA-C363FA02C407}"/>
              </a:ext>
            </a:extLst>
          </p:cNvPr>
          <p:cNvSpPr txBox="1"/>
          <p:nvPr/>
        </p:nvSpPr>
        <p:spPr>
          <a:xfrm>
            <a:off x="8355514" y="4225640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5A25C19-1ABA-BEDF-98D3-40D7CDFC0435}"/>
              </a:ext>
            </a:extLst>
          </p:cNvPr>
          <p:cNvSpPr txBox="1"/>
          <p:nvPr/>
        </p:nvSpPr>
        <p:spPr>
          <a:xfrm>
            <a:off x="8400582" y="4899579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pic>
        <p:nvPicPr>
          <p:cNvPr id="19" name="Imagem 18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A76704B2-3969-6F20-49D3-BB02D1DD4F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94465">
            <a:off x="5690954" y="-651666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21DD07F1-8902-F5C4-8D37-4479F1F4DB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19935" y="1329564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3910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0.99857 -0.0016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22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72632A-ADEA-22FF-3F07-9B71D9E51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Agrupar 31">
            <a:extLst>
              <a:ext uri="{FF2B5EF4-FFF2-40B4-BE49-F238E27FC236}">
                <a16:creationId xmlns:a16="http://schemas.microsoft.com/office/drawing/2014/main" id="{8E08A73B-956C-5A4D-5BF1-97E321584070}"/>
              </a:ext>
            </a:extLst>
          </p:cNvPr>
          <p:cNvGrpSpPr/>
          <p:nvPr/>
        </p:nvGrpSpPr>
        <p:grpSpPr>
          <a:xfrm>
            <a:off x="-346772" y="205619"/>
            <a:ext cx="12356062" cy="6468534"/>
            <a:chOff x="-294692" y="183847"/>
            <a:chExt cx="12356062" cy="646853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64BE30C5-15AC-0B1B-729A-AFC30DAA6E03}"/>
                </a:ext>
              </a:extLst>
            </p:cNvPr>
            <p:cNvSpPr/>
            <p:nvPr/>
          </p:nvSpPr>
          <p:spPr>
            <a:xfrm>
              <a:off x="177799" y="183847"/>
              <a:ext cx="11883571" cy="6468534"/>
            </a:xfrm>
            <a:prstGeom prst="roundRect">
              <a:avLst>
                <a:gd name="adj" fmla="val 3648"/>
              </a:avLst>
            </a:prstGeom>
            <a:solidFill>
              <a:srgbClr val="004E98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BB556F6C-69B1-FE0C-6BF1-177D2D160318}"/>
                </a:ext>
              </a:extLst>
            </p:cNvPr>
            <p:cNvSpPr/>
            <p:nvPr/>
          </p:nvSpPr>
          <p:spPr>
            <a:xfrm>
              <a:off x="5053870" y="268113"/>
              <a:ext cx="6881229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378A7A0D-40E3-9ED1-FB86-6B54E664C810}"/>
                </a:ext>
              </a:extLst>
            </p:cNvPr>
            <p:cNvSpPr/>
            <p:nvPr/>
          </p:nvSpPr>
          <p:spPr>
            <a:xfrm>
              <a:off x="256900" y="268114"/>
              <a:ext cx="5535015" cy="6300000"/>
            </a:xfrm>
            <a:custGeom>
              <a:avLst/>
              <a:gdLst>
                <a:gd name="connsiteX0" fmla="*/ 210125 w 5760000"/>
                <a:gd name="connsiteY0" fmla="*/ 0 h 6300000"/>
                <a:gd name="connsiteX1" fmla="*/ 5549875 w 5760000"/>
                <a:gd name="connsiteY1" fmla="*/ 0 h 6300000"/>
                <a:gd name="connsiteX2" fmla="*/ 5760000 w 5760000"/>
                <a:gd name="connsiteY2" fmla="*/ 210125 h 6300000"/>
                <a:gd name="connsiteX3" fmla="*/ 5760000 w 5760000"/>
                <a:gd name="connsiteY3" fmla="*/ 6089875 h 6300000"/>
                <a:gd name="connsiteX4" fmla="*/ 5549875 w 5760000"/>
                <a:gd name="connsiteY4" fmla="*/ 6300000 h 6300000"/>
                <a:gd name="connsiteX5" fmla="*/ 210125 w 5760000"/>
                <a:gd name="connsiteY5" fmla="*/ 6300000 h 6300000"/>
                <a:gd name="connsiteX6" fmla="*/ 0 w 5760000"/>
                <a:gd name="connsiteY6" fmla="*/ 6089875 h 6300000"/>
                <a:gd name="connsiteX7" fmla="*/ 0 w 5760000"/>
                <a:gd name="connsiteY7" fmla="*/ 210125 h 6300000"/>
                <a:gd name="connsiteX8" fmla="*/ 210125 w 5760000"/>
                <a:gd name="connsiteY8" fmla="*/ 0 h 6300000"/>
                <a:gd name="connsiteX9" fmla="*/ 133148 w 5760000"/>
                <a:gd name="connsiteY9" fmla="*/ 127396 h 6300000"/>
                <a:gd name="connsiteX10" fmla="*/ 43148 w 5760000"/>
                <a:gd name="connsiteY10" fmla="*/ 217396 h 6300000"/>
                <a:gd name="connsiteX11" fmla="*/ 133148 w 5760000"/>
                <a:gd name="connsiteY11" fmla="*/ 307396 h 6300000"/>
                <a:gd name="connsiteX12" fmla="*/ 223148 w 5760000"/>
                <a:gd name="connsiteY12" fmla="*/ 217396 h 6300000"/>
                <a:gd name="connsiteX13" fmla="*/ 133148 w 5760000"/>
                <a:gd name="connsiteY13" fmla="*/ 127396 h 6300000"/>
                <a:gd name="connsiteX14" fmla="*/ 133148 w 5760000"/>
                <a:gd name="connsiteY14" fmla="*/ 544863 h 6300000"/>
                <a:gd name="connsiteX15" fmla="*/ 43148 w 5760000"/>
                <a:gd name="connsiteY15" fmla="*/ 634863 h 6300000"/>
                <a:gd name="connsiteX16" fmla="*/ 133148 w 5760000"/>
                <a:gd name="connsiteY16" fmla="*/ 724863 h 6300000"/>
                <a:gd name="connsiteX17" fmla="*/ 223148 w 5760000"/>
                <a:gd name="connsiteY17" fmla="*/ 634863 h 6300000"/>
                <a:gd name="connsiteX18" fmla="*/ 133148 w 5760000"/>
                <a:gd name="connsiteY18" fmla="*/ 544863 h 6300000"/>
                <a:gd name="connsiteX19" fmla="*/ 133148 w 5760000"/>
                <a:gd name="connsiteY19" fmla="*/ 962330 h 6300000"/>
                <a:gd name="connsiteX20" fmla="*/ 43148 w 5760000"/>
                <a:gd name="connsiteY20" fmla="*/ 1052330 h 6300000"/>
                <a:gd name="connsiteX21" fmla="*/ 133148 w 5760000"/>
                <a:gd name="connsiteY21" fmla="*/ 1142330 h 6300000"/>
                <a:gd name="connsiteX22" fmla="*/ 223148 w 5760000"/>
                <a:gd name="connsiteY22" fmla="*/ 1052330 h 6300000"/>
                <a:gd name="connsiteX23" fmla="*/ 133148 w 5760000"/>
                <a:gd name="connsiteY23" fmla="*/ 962330 h 6300000"/>
                <a:gd name="connsiteX24" fmla="*/ 133148 w 5760000"/>
                <a:gd name="connsiteY24" fmla="*/ 1379797 h 6300000"/>
                <a:gd name="connsiteX25" fmla="*/ 43148 w 5760000"/>
                <a:gd name="connsiteY25" fmla="*/ 1469797 h 6300000"/>
                <a:gd name="connsiteX26" fmla="*/ 133148 w 5760000"/>
                <a:gd name="connsiteY26" fmla="*/ 1559797 h 6300000"/>
                <a:gd name="connsiteX27" fmla="*/ 223148 w 5760000"/>
                <a:gd name="connsiteY27" fmla="*/ 1469797 h 6300000"/>
                <a:gd name="connsiteX28" fmla="*/ 133148 w 5760000"/>
                <a:gd name="connsiteY28" fmla="*/ 1379797 h 6300000"/>
                <a:gd name="connsiteX29" fmla="*/ 133148 w 5760000"/>
                <a:gd name="connsiteY29" fmla="*/ 1797264 h 6300000"/>
                <a:gd name="connsiteX30" fmla="*/ 43148 w 5760000"/>
                <a:gd name="connsiteY30" fmla="*/ 1887264 h 6300000"/>
                <a:gd name="connsiteX31" fmla="*/ 133148 w 5760000"/>
                <a:gd name="connsiteY31" fmla="*/ 1977264 h 6300000"/>
                <a:gd name="connsiteX32" fmla="*/ 223148 w 5760000"/>
                <a:gd name="connsiteY32" fmla="*/ 1887264 h 6300000"/>
                <a:gd name="connsiteX33" fmla="*/ 133148 w 5760000"/>
                <a:gd name="connsiteY33" fmla="*/ 1797264 h 6300000"/>
                <a:gd name="connsiteX34" fmla="*/ 133148 w 5760000"/>
                <a:gd name="connsiteY34" fmla="*/ 2214731 h 6300000"/>
                <a:gd name="connsiteX35" fmla="*/ 43148 w 5760000"/>
                <a:gd name="connsiteY35" fmla="*/ 2304731 h 6300000"/>
                <a:gd name="connsiteX36" fmla="*/ 133148 w 5760000"/>
                <a:gd name="connsiteY36" fmla="*/ 2394731 h 6300000"/>
                <a:gd name="connsiteX37" fmla="*/ 223148 w 5760000"/>
                <a:gd name="connsiteY37" fmla="*/ 2304731 h 6300000"/>
                <a:gd name="connsiteX38" fmla="*/ 133148 w 5760000"/>
                <a:gd name="connsiteY38" fmla="*/ 2214731 h 6300000"/>
                <a:gd name="connsiteX39" fmla="*/ 133148 w 5760000"/>
                <a:gd name="connsiteY39" fmla="*/ 2632198 h 6300000"/>
                <a:gd name="connsiteX40" fmla="*/ 43148 w 5760000"/>
                <a:gd name="connsiteY40" fmla="*/ 2722198 h 6300000"/>
                <a:gd name="connsiteX41" fmla="*/ 133148 w 5760000"/>
                <a:gd name="connsiteY41" fmla="*/ 2812198 h 6300000"/>
                <a:gd name="connsiteX42" fmla="*/ 223148 w 5760000"/>
                <a:gd name="connsiteY42" fmla="*/ 2722198 h 6300000"/>
                <a:gd name="connsiteX43" fmla="*/ 133148 w 5760000"/>
                <a:gd name="connsiteY43" fmla="*/ 2632198 h 6300000"/>
                <a:gd name="connsiteX44" fmla="*/ 133148 w 5760000"/>
                <a:gd name="connsiteY44" fmla="*/ 3049665 h 6300000"/>
                <a:gd name="connsiteX45" fmla="*/ 43148 w 5760000"/>
                <a:gd name="connsiteY45" fmla="*/ 3139665 h 6300000"/>
                <a:gd name="connsiteX46" fmla="*/ 133148 w 5760000"/>
                <a:gd name="connsiteY46" fmla="*/ 3229665 h 6300000"/>
                <a:gd name="connsiteX47" fmla="*/ 223148 w 5760000"/>
                <a:gd name="connsiteY47" fmla="*/ 3139665 h 6300000"/>
                <a:gd name="connsiteX48" fmla="*/ 133148 w 5760000"/>
                <a:gd name="connsiteY48" fmla="*/ 3049665 h 6300000"/>
                <a:gd name="connsiteX49" fmla="*/ 133148 w 5760000"/>
                <a:gd name="connsiteY49" fmla="*/ 3467132 h 6300000"/>
                <a:gd name="connsiteX50" fmla="*/ 43148 w 5760000"/>
                <a:gd name="connsiteY50" fmla="*/ 3557132 h 6300000"/>
                <a:gd name="connsiteX51" fmla="*/ 133148 w 5760000"/>
                <a:gd name="connsiteY51" fmla="*/ 3647132 h 6300000"/>
                <a:gd name="connsiteX52" fmla="*/ 223148 w 5760000"/>
                <a:gd name="connsiteY52" fmla="*/ 3557132 h 6300000"/>
                <a:gd name="connsiteX53" fmla="*/ 133148 w 5760000"/>
                <a:gd name="connsiteY53" fmla="*/ 3467132 h 6300000"/>
                <a:gd name="connsiteX54" fmla="*/ 133148 w 5760000"/>
                <a:gd name="connsiteY54" fmla="*/ 3884599 h 6300000"/>
                <a:gd name="connsiteX55" fmla="*/ 43148 w 5760000"/>
                <a:gd name="connsiteY55" fmla="*/ 3974599 h 6300000"/>
                <a:gd name="connsiteX56" fmla="*/ 133148 w 5760000"/>
                <a:gd name="connsiteY56" fmla="*/ 4064599 h 6300000"/>
                <a:gd name="connsiteX57" fmla="*/ 223148 w 5760000"/>
                <a:gd name="connsiteY57" fmla="*/ 3974599 h 6300000"/>
                <a:gd name="connsiteX58" fmla="*/ 133148 w 5760000"/>
                <a:gd name="connsiteY58" fmla="*/ 3884599 h 6300000"/>
                <a:gd name="connsiteX59" fmla="*/ 133148 w 5760000"/>
                <a:gd name="connsiteY59" fmla="*/ 4302066 h 6300000"/>
                <a:gd name="connsiteX60" fmla="*/ 43148 w 5760000"/>
                <a:gd name="connsiteY60" fmla="*/ 4392066 h 6300000"/>
                <a:gd name="connsiteX61" fmla="*/ 133148 w 5760000"/>
                <a:gd name="connsiteY61" fmla="*/ 4482066 h 6300000"/>
                <a:gd name="connsiteX62" fmla="*/ 223148 w 5760000"/>
                <a:gd name="connsiteY62" fmla="*/ 4392066 h 6300000"/>
                <a:gd name="connsiteX63" fmla="*/ 133148 w 5760000"/>
                <a:gd name="connsiteY63" fmla="*/ 4302066 h 6300000"/>
                <a:gd name="connsiteX64" fmla="*/ 133148 w 5760000"/>
                <a:gd name="connsiteY64" fmla="*/ 4719533 h 6300000"/>
                <a:gd name="connsiteX65" fmla="*/ 43148 w 5760000"/>
                <a:gd name="connsiteY65" fmla="*/ 4809533 h 6300000"/>
                <a:gd name="connsiteX66" fmla="*/ 133148 w 5760000"/>
                <a:gd name="connsiteY66" fmla="*/ 4899533 h 6300000"/>
                <a:gd name="connsiteX67" fmla="*/ 223148 w 5760000"/>
                <a:gd name="connsiteY67" fmla="*/ 4809533 h 6300000"/>
                <a:gd name="connsiteX68" fmla="*/ 133148 w 5760000"/>
                <a:gd name="connsiteY68" fmla="*/ 4719533 h 6300000"/>
                <a:gd name="connsiteX69" fmla="*/ 133148 w 5760000"/>
                <a:gd name="connsiteY69" fmla="*/ 5137000 h 6300000"/>
                <a:gd name="connsiteX70" fmla="*/ 43148 w 5760000"/>
                <a:gd name="connsiteY70" fmla="*/ 5227000 h 6300000"/>
                <a:gd name="connsiteX71" fmla="*/ 133148 w 5760000"/>
                <a:gd name="connsiteY71" fmla="*/ 5317000 h 6300000"/>
                <a:gd name="connsiteX72" fmla="*/ 223148 w 5760000"/>
                <a:gd name="connsiteY72" fmla="*/ 5227000 h 6300000"/>
                <a:gd name="connsiteX73" fmla="*/ 133148 w 5760000"/>
                <a:gd name="connsiteY73" fmla="*/ 5137000 h 6300000"/>
                <a:gd name="connsiteX74" fmla="*/ 133148 w 5760000"/>
                <a:gd name="connsiteY74" fmla="*/ 5554467 h 6300000"/>
                <a:gd name="connsiteX75" fmla="*/ 43148 w 5760000"/>
                <a:gd name="connsiteY75" fmla="*/ 5644467 h 6300000"/>
                <a:gd name="connsiteX76" fmla="*/ 133148 w 5760000"/>
                <a:gd name="connsiteY76" fmla="*/ 5734467 h 6300000"/>
                <a:gd name="connsiteX77" fmla="*/ 223148 w 5760000"/>
                <a:gd name="connsiteY77" fmla="*/ 5644467 h 6300000"/>
                <a:gd name="connsiteX78" fmla="*/ 133148 w 5760000"/>
                <a:gd name="connsiteY78" fmla="*/ 5554467 h 6300000"/>
                <a:gd name="connsiteX79" fmla="*/ 133148 w 5760000"/>
                <a:gd name="connsiteY79" fmla="*/ 5971934 h 6300000"/>
                <a:gd name="connsiteX80" fmla="*/ 43148 w 5760000"/>
                <a:gd name="connsiteY80" fmla="*/ 6061934 h 6300000"/>
                <a:gd name="connsiteX81" fmla="*/ 133148 w 5760000"/>
                <a:gd name="connsiteY81" fmla="*/ 6151934 h 6300000"/>
                <a:gd name="connsiteX82" fmla="*/ 223148 w 5760000"/>
                <a:gd name="connsiteY82" fmla="*/ 6061934 h 6300000"/>
                <a:gd name="connsiteX83" fmla="*/ 133148 w 5760000"/>
                <a:gd name="connsiteY83" fmla="*/ 5971934 h 6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760000" h="6300000">
                  <a:moveTo>
                    <a:pt x="210125" y="0"/>
                  </a:moveTo>
                  <a:lnTo>
                    <a:pt x="5549875" y="0"/>
                  </a:lnTo>
                  <a:cubicBezTo>
                    <a:pt x="5665924" y="0"/>
                    <a:pt x="5760000" y="94076"/>
                    <a:pt x="5760000" y="210125"/>
                  </a:cubicBezTo>
                  <a:lnTo>
                    <a:pt x="5760000" y="6089875"/>
                  </a:lnTo>
                  <a:cubicBezTo>
                    <a:pt x="5760000" y="6205924"/>
                    <a:pt x="5665924" y="6300000"/>
                    <a:pt x="5549875" y="6300000"/>
                  </a:cubicBezTo>
                  <a:lnTo>
                    <a:pt x="210125" y="6300000"/>
                  </a:lnTo>
                  <a:cubicBezTo>
                    <a:pt x="94076" y="6300000"/>
                    <a:pt x="0" y="6205924"/>
                    <a:pt x="0" y="6089875"/>
                  </a:cubicBezTo>
                  <a:lnTo>
                    <a:pt x="0" y="210125"/>
                  </a:lnTo>
                  <a:cubicBezTo>
                    <a:pt x="0" y="94076"/>
                    <a:pt x="94076" y="0"/>
                    <a:pt x="210125" y="0"/>
                  </a:cubicBezTo>
                  <a:close/>
                  <a:moveTo>
                    <a:pt x="133148" y="127396"/>
                  </a:moveTo>
                  <a:cubicBezTo>
                    <a:pt x="83442" y="127396"/>
                    <a:pt x="43148" y="167690"/>
                    <a:pt x="43148" y="217396"/>
                  </a:cubicBezTo>
                  <a:cubicBezTo>
                    <a:pt x="43148" y="267102"/>
                    <a:pt x="83442" y="307396"/>
                    <a:pt x="133148" y="307396"/>
                  </a:cubicBezTo>
                  <a:cubicBezTo>
                    <a:pt x="182854" y="307396"/>
                    <a:pt x="223148" y="267102"/>
                    <a:pt x="223148" y="217396"/>
                  </a:cubicBezTo>
                  <a:cubicBezTo>
                    <a:pt x="223148" y="167690"/>
                    <a:pt x="182854" y="127396"/>
                    <a:pt x="133148" y="127396"/>
                  </a:cubicBezTo>
                  <a:close/>
                  <a:moveTo>
                    <a:pt x="133148" y="544863"/>
                  </a:moveTo>
                  <a:cubicBezTo>
                    <a:pt x="83442" y="544863"/>
                    <a:pt x="43148" y="585157"/>
                    <a:pt x="43148" y="634863"/>
                  </a:cubicBezTo>
                  <a:cubicBezTo>
                    <a:pt x="43148" y="684569"/>
                    <a:pt x="83442" y="724863"/>
                    <a:pt x="133148" y="724863"/>
                  </a:cubicBezTo>
                  <a:cubicBezTo>
                    <a:pt x="182854" y="724863"/>
                    <a:pt x="223148" y="684569"/>
                    <a:pt x="223148" y="634863"/>
                  </a:cubicBezTo>
                  <a:cubicBezTo>
                    <a:pt x="223148" y="585157"/>
                    <a:pt x="182854" y="544863"/>
                    <a:pt x="133148" y="544863"/>
                  </a:cubicBezTo>
                  <a:close/>
                  <a:moveTo>
                    <a:pt x="133148" y="962330"/>
                  </a:moveTo>
                  <a:cubicBezTo>
                    <a:pt x="83442" y="962330"/>
                    <a:pt x="43148" y="1002624"/>
                    <a:pt x="43148" y="1052330"/>
                  </a:cubicBezTo>
                  <a:cubicBezTo>
                    <a:pt x="43148" y="1102036"/>
                    <a:pt x="83442" y="1142330"/>
                    <a:pt x="133148" y="1142330"/>
                  </a:cubicBezTo>
                  <a:cubicBezTo>
                    <a:pt x="182854" y="1142330"/>
                    <a:pt x="223148" y="1102036"/>
                    <a:pt x="223148" y="1052330"/>
                  </a:cubicBezTo>
                  <a:cubicBezTo>
                    <a:pt x="223148" y="1002624"/>
                    <a:pt x="182854" y="962330"/>
                    <a:pt x="133148" y="962330"/>
                  </a:cubicBezTo>
                  <a:close/>
                  <a:moveTo>
                    <a:pt x="133148" y="1379797"/>
                  </a:moveTo>
                  <a:cubicBezTo>
                    <a:pt x="83442" y="1379797"/>
                    <a:pt x="43148" y="1420091"/>
                    <a:pt x="43148" y="1469797"/>
                  </a:cubicBezTo>
                  <a:cubicBezTo>
                    <a:pt x="43148" y="1519503"/>
                    <a:pt x="83442" y="1559797"/>
                    <a:pt x="133148" y="1559797"/>
                  </a:cubicBezTo>
                  <a:cubicBezTo>
                    <a:pt x="182854" y="1559797"/>
                    <a:pt x="223148" y="1519503"/>
                    <a:pt x="223148" y="1469797"/>
                  </a:cubicBezTo>
                  <a:cubicBezTo>
                    <a:pt x="223148" y="1420091"/>
                    <a:pt x="182854" y="1379797"/>
                    <a:pt x="133148" y="1379797"/>
                  </a:cubicBezTo>
                  <a:close/>
                  <a:moveTo>
                    <a:pt x="133148" y="1797264"/>
                  </a:moveTo>
                  <a:cubicBezTo>
                    <a:pt x="83442" y="1797264"/>
                    <a:pt x="43148" y="1837558"/>
                    <a:pt x="43148" y="1887264"/>
                  </a:cubicBezTo>
                  <a:cubicBezTo>
                    <a:pt x="43148" y="1936970"/>
                    <a:pt x="83442" y="1977264"/>
                    <a:pt x="133148" y="1977264"/>
                  </a:cubicBezTo>
                  <a:cubicBezTo>
                    <a:pt x="182854" y="1977264"/>
                    <a:pt x="223148" y="1936970"/>
                    <a:pt x="223148" y="1887264"/>
                  </a:cubicBezTo>
                  <a:cubicBezTo>
                    <a:pt x="223148" y="1837558"/>
                    <a:pt x="182854" y="1797264"/>
                    <a:pt x="133148" y="1797264"/>
                  </a:cubicBezTo>
                  <a:close/>
                  <a:moveTo>
                    <a:pt x="133148" y="2214731"/>
                  </a:moveTo>
                  <a:cubicBezTo>
                    <a:pt x="83442" y="2214731"/>
                    <a:pt x="43148" y="2255025"/>
                    <a:pt x="43148" y="2304731"/>
                  </a:cubicBezTo>
                  <a:cubicBezTo>
                    <a:pt x="43148" y="2354437"/>
                    <a:pt x="83442" y="2394731"/>
                    <a:pt x="133148" y="2394731"/>
                  </a:cubicBezTo>
                  <a:cubicBezTo>
                    <a:pt x="182854" y="2394731"/>
                    <a:pt x="223148" y="2354437"/>
                    <a:pt x="223148" y="2304731"/>
                  </a:cubicBezTo>
                  <a:cubicBezTo>
                    <a:pt x="223148" y="2255025"/>
                    <a:pt x="182854" y="2214731"/>
                    <a:pt x="133148" y="2214731"/>
                  </a:cubicBezTo>
                  <a:close/>
                  <a:moveTo>
                    <a:pt x="133148" y="2632198"/>
                  </a:moveTo>
                  <a:cubicBezTo>
                    <a:pt x="83442" y="2632198"/>
                    <a:pt x="43148" y="2672492"/>
                    <a:pt x="43148" y="2722198"/>
                  </a:cubicBezTo>
                  <a:cubicBezTo>
                    <a:pt x="43148" y="2771904"/>
                    <a:pt x="83442" y="2812198"/>
                    <a:pt x="133148" y="2812198"/>
                  </a:cubicBezTo>
                  <a:cubicBezTo>
                    <a:pt x="182854" y="2812198"/>
                    <a:pt x="223148" y="2771904"/>
                    <a:pt x="223148" y="2722198"/>
                  </a:cubicBezTo>
                  <a:cubicBezTo>
                    <a:pt x="223148" y="2672492"/>
                    <a:pt x="182854" y="2632198"/>
                    <a:pt x="133148" y="2632198"/>
                  </a:cubicBezTo>
                  <a:close/>
                  <a:moveTo>
                    <a:pt x="133148" y="3049665"/>
                  </a:moveTo>
                  <a:cubicBezTo>
                    <a:pt x="83442" y="3049665"/>
                    <a:pt x="43148" y="3089959"/>
                    <a:pt x="43148" y="3139665"/>
                  </a:cubicBezTo>
                  <a:cubicBezTo>
                    <a:pt x="43148" y="3189371"/>
                    <a:pt x="83442" y="3229665"/>
                    <a:pt x="133148" y="3229665"/>
                  </a:cubicBezTo>
                  <a:cubicBezTo>
                    <a:pt x="182854" y="3229665"/>
                    <a:pt x="223148" y="3189371"/>
                    <a:pt x="223148" y="3139665"/>
                  </a:cubicBezTo>
                  <a:cubicBezTo>
                    <a:pt x="223148" y="3089959"/>
                    <a:pt x="182854" y="3049665"/>
                    <a:pt x="133148" y="3049665"/>
                  </a:cubicBezTo>
                  <a:close/>
                  <a:moveTo>
                    <a:pt x="133148" y="3467132"/>
                  </a:moveTo>
                  <a:cubicBezTo>
                    <a:pt x="83442" y="3467132"/>
                    <a:pt x="43148" y="3507426"/>
                    <a:pt x="43148" y="3557132"/>
                  </a:cubicBezTo>
                  <a:cubicBezTo>
                    <a:pt x="43148" y="3606838"/>
                    <a:pt x="83442" y="3647132"/>
                    <a:pt x="133148" y="3647132"/>
                  </a:cubicBezTo>
                  <a:cubicBezTo>
                    <a:pt x="182854" y="3647132"/>
                    <a:pt x="223148" y="3606838"/>
                    <a:pt x="223148" y="3557132"/>
                  </a:cubicBezTo>
                  <a:cubicBezTo>
                    <a:pt x="223148" y="3507426"/>
                    <a:pt x="182854" y="3467132"/>
                    <a:pt x="133148" y="3467132"/>
                  </a:cubicBezTo>
                  <a:close/>
                  <a:moveTo>
                    <a:pt x="133148" y="3884599"/>
                  </a:moveTo>
                  <a:cubicBezTo>
                    <a:pt x="83442" y="3884599"/>
                    <a:pt x="43148" y="3924893"/>
                    <a:pt x="43148" y="3974599"/>
                  </a:cubicBezTo>
                  <a:cubicBezTo>
                    <a:pt x="43148" y="4024305"/>
                    <a:pt x="83442" y="4064599"/>
                    <a:pt x="133148" y="4064599"/>
                  </a:cubicBezTo>
                  <a:cubicBezTo>
                    <a:pt x="182854" y="4064599"/>
                    <a:pt x="223148" y="4024305"/>
                    <a:pt x="223148" y="3974599"/>
                  </a:cubicBezTo>
                  <a:cubicBezTo>
                    <a:pt x="223148" y="3924893"/>
                    <a:pt x="182854" y="3884599"/>
                    <a:pt x="133148" y="3884599"/>
                  </a:cubicBezTo>
                  <a:close/>
                  <a:moveTo>
                    <a:pt x="133148" y="4302066"/>
                  </a:moveTo>
                  <a:cubicBezTo>
                    <a:pt x="83442" y="4302066"/>
                    <a:pt x="43148" y="4342360"/>
                    <a:pt x="43148" y="4392066"/>
                  </a:cubicBezTo>
                  <a:cubicBezTo>
                    <a:pt x="43148" y="4441772"/>
                    <a:pt x="83442" y="4482066"/>
                    <a:pt x="133148" y="4482066"/>
                  </a:cubicBezTo>
                  <a:cubicBezTo>
                    <a:pt x="182854" y="4482066"/>
                    <a:pt x="223148" y="4441772"/>
                    <a:pt x="223148" y="4392066"/>
                  </a:cubicBezTo>
                  <a:cubicBezTo>
                    <a:pt x="223148" y="4342360"/>
                    <a:pt x="182854" y="4302066"/>
                    <a:pt x="133148" y="4302066"/>
                  </a:cubicBezTo>
                  <a:close/>
                  <a:moveTo>
                    <a:pt x="133148" y="4719533"/>
                  </a:moveTo>
                  <a:cubicBezTo>
                    <a:pt x="83442" y="4719533"/>
                    <a:pt x="43148" y="4759827"/>
                    <a:pt x="43148" y="4809533"/>
                  </a:cubicBezTo>
                  <a:cubicBezTo>
                    <a:pt x="43148" y="4859239"/>
                    <a:pt x="83442" y="4899533"/>
                    <a:pt x="133148" y="4899533"/>
                  </a:cubicBezTo>
                  <a:cubicBezTo>
                    <a:pt x="182854" y="4899533"/>
                    <a:pt x="223148" y="4859239"/>
                    <a:pt x="223148" y="4809533"/>
                  </a:cubicBezTo>
                  <a:cubicBezTo>
                    <a:pt x="223148" y="4759827"/>
                    <a:pt x="182854" y="4719533"/>
                    <a:pt x="133148" y="4719533"/>
                  </a:cubicBezTo>
                  <a:close/>
                  <a:moveTo>
                    <a:pt x="133148" y="5137000"/>
                  </a:moveTo>
                  <a:cubicBezTo>
                    <a:pt x="83442" y="5137000"/>
                    <a:pt x="43148" y="5177294"/>
                    <a:pt x="43148" y="5227000"/>
                  </a:cubicBezTo>
                  <a:cubicBezTo>
                    <a:pt x="43148" y="5276706"/>
                    <a:pt x="83442" y="5317000"/>
                    <a:pt x="133148" y="5317000"/>
                  </a:cubicBezTo>
                  <a:cubicBezTo>
                    <a:pt x="182854" y="5317000"/>
                    <a:pt x="223148" y="5276706"/>
                    <a:pt x="223148" y="5227000"/>
                  </a:cubicBezTo>
                  <a:cubicBezTo>
                    <a:pt x="223148" y="5177294"/>
                    <a:pt x="182854" y="5137000"/>
                    <a:pt x="133148" y="5137000"/>
                  </a:cubicBezTo>
                  <a:close/>
                  <a:moveTo>
                    <a:pt x="133148" y="5554467"/>
                  </a:moveTo>
                  <a:cubicBezTo>
                    <a:pt x="83442" y="5554467"/>
                    <a:pt x="43148" y="5594761"/>
                    <a:pt x="43148" y="5644467"/>
                  </a:cubicBezTo>
                  <a:cubicBezTo>
                    <a:pt x="43148" y="5694173"/>
                    <a:pt x="83442" y="5734467"/>
                    <a:pt x="133148" y="5734467"/>
                  </a:cubicBezTo>
                  <a:cubicBezTo>
                    <a:pt x="182854" y="5734467"/>
                    <a:pt x="223148" y="5694173"/>
                    <a:pt x="223148" y="5644467"/>
                  </a:cubicBezTo>
                  <a:cubicBezTo>
                    <a:pt x="223148" y="5594761"/>
                    <a:pt x="182854" y="5554467"/>
                    <a:pt x="133148" y="5554467"/>
                  </a:cubicBezTo>
                  <a:close/>
                  <a:moveTo>
                    <a:pt x="133148" y="5971934"/>
                  </a:moveTo>
                  <a:cubicBezTo>
                    <a:pt x="83442" y="5971934"/>
                    <a:pt x="43148" y="6012228"/>
                    <a:pt x="43148" y="6061934"/>
                  </a:cubicBezTo>
                  <a:cubicBezTo>
                    <a:pt x="43148" y="6111640"/>
                    <a:pt x="83442" y="6151934"/>
                    <a:pt x="133148" y="6151934"/>
                  </a:cubicBezTo>
                  <a:cubicBezTo>
                    <a:pt x="182854" y="6151934"/>
                    <a:pt x="223148" y="6111640"/>
                    <a:pt x="223148" y="6061934"/>
                  </a:cubicBezTo>
                  <a:cubicBezTo>
                    <a:pt x="223148" y="6012228"/>
                    <a:pt x="182854" y="5971934"/>
                    <a:pt x="133148" y="5971934"/>
                  </a:cubicBez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406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9CAE57D3-919B-FF99-43AD-FE37506084C6}"/>
                </a:ext>
              </a:extLst>
            </p:cNvPr>
            <p:cNvSpPr/>
            <p:nvPr/>
          </p:nvSpPr>
          <p:spPr>
            <a:xfrm>
              <a:off x="-272550" y="42091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DB8EF8E8-D4C0-7B6A-6F5A-9F52ECA7D6E4}"/>
                </a:ext>
              </a:extLst>
            </p:cNvPr>
            <p:cNvSpPr/>
            <p:nvPr/>
          </p:nvSpPr>
          <p:spPr>
            <a:xfrm>
              <a:off x="-266867" y="84116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18790B44-B0A9-C34D-162A-D0CF7A41CEC4}"/>
                </a:ext>
              </a:extLst>
            </p:cNvPr>
            <p:cNvSpPr/>
            <p:nvPr/>
          </p:nvSpPr>
          <p:spPr>
            <a:xfrm>
              <a:off x="-266867" y="126102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C8055BB3-CCB8-72AF-1746-C88EF9B3F672}"/>
                </a:ext>
              </a:extLst>
            </p:cNvPr>
            <p:cNvSpPr/>
            <p:nvPr/>
          </p:nvSpPr>
          <p:spPr>
            <a:xfrm>
              <a:off x="-266867" y="168087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1A62FE5D-7D68-A9D6-4835-B4EE13BD1D0C}"/>
                </a:ext>
              </a:extLst>
            </p:cNvPr>
            <p:cNvSpPr/>
            <p:nvPr/>
          </p:nvSpPr>
          <p:spPr>
            <a:xfrm>
              <a:off x="-294692" y="2098225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585891AF-D77A-FC3F-A95D-28D5B1B2D1DD}"/>
                </a:ext>
              </a:extLst>
            </p:cNvPr>
            <p:cNvSpPr/>
            <p:nvPr/>
          </p:nvSpPr>
          <p:spPr>
            <a:xfrm>
              <a:off x="-266867" y="2515571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AC55D6FE-093C-1019-1EAF-EE5AB6CE0860}"/>
                </a:ext>
              </a:extLst>
            </p:cNvPr>
            <p:cNvSpPr/>
            <p:nvPr/>
          </p:nvSpPr>
          <p:spPr>
            <a:xfrm>
              <a:off x="-266867" y="293291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Elipse 42">
              <a:extLst>
                <a:ext uri="{FF2B5EF4-FFF2-40B4-BE49-F238E27FC236}">
                  <a16:creationId xmlns:a16="http://schemas.microsoft.com/office/drawing/2014/main" id="{4265F3C5-1227-2B7F-EF26-4B2A21C14930}"/>
                </a:ext>
              </a:extLst>
            </p:cNvPr>
            <p:cNvSpPr/>
            <p:nvPr/>
          </p:nvSpPr>
          <p:spPr>
            <a:xfrm>
              <a:off x="-272550" y="3358847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590D905C-15DC-9B24-85EB-7558FFA13B8F}"/>
                </a:ext>
              </a:extLst>
            </p:cNvPr>
            <p:cNvSpPr/>
            <p:nvPr/>
          </p:nvSpPr>
          <p:spPr>
            <a:xfrm>
              <a:off x="-273499" y="377631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4008B22B-BDC5-7572-DD1D-3AC6F69AC75C}"/>
                </a:ext>
              </a:extLst>
            </p:cNvPr>
            <p:cNvSpPr/>
            <p:nvPr/>
          </p:nvSpPr>
          <p:spPr>
            <a:xfrm>
              <a:off x="-273499" y="4193539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D5726CEB-7249-D33A-B4B4-55BEE3739D55}"/>
                </a:ext>
              </a:extLst>
            </p:cNvPr>
            <p:cNvSpPr/>
            <p:nvPr/>
          </p:nvSpPr>
          <p:spPr>
            <a:xfrm>
              <a:off x="-294692" y="461076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9DFA69DD-5DE1-0A64-53E0-C38D0970BAF2}"/>
                </a:ext>
              </a:extLst>
            </p:cNvPr>
            <p:cNvSpPr/>
            <p:nvPr/>
          </p:nvSpPr>
          <p:spPr>
            <a:xfrm>
              <a:off x="-266867" y="5023544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7A157F39-AA1F-8BAC-8A32-C0A75C101AC1}"/>
                </a:ext>
              </a:extLst>
            </p:cNvPr>
            <p:cNvSpPr/>
            <p:nvPr/>
          </p:nvSpPr>
          <p:spPr>
            <a:xfrm>
              <a:off x="-266867" y="5434020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67EDBA8B-4707-7E6A-5C73-8A6771F2BBEA}"/>
                </a:ext>
              </a:extLst>
            </p:cNvPr>
            <p:cNvSpPr/>
            <p:nvPr/>
          </p:nvSpPr>
          <p:spPr>
            <a:xfrm>
              <a:off x="-266867" y="5844496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6C3C47C5-CCAA-9B76-8618-3FFBF05B5CE8}"/>
                </a:ext>
              </a:extLst>
            </p:cNvPr>
            <p:cNvSpPr/>
            <p:nvPr/>
          </p:nvSpPr>
          <p:spPr>
            <a:xfrm>
              <a:off x="-265391" y="6260172"/>
              <a:ext cx="720000" cy="118533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44000">
                  <a:schemeClr val="bg1"/>
                </a:gs>
                <a:gs pos="56000">
                  <a:schemeClr val="bg1"/>
                </a:gs>
                <a:gs pos="100000">
                  <a:schemeClr val="tx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20" name="Imagem 19" descr="Jogador levantando taco de beisebol&#10;&#10;O conteúdo gerado por IA pode estar incorreto.">
            <a:extLst>
              <a:ext uri="{FF2B5EF4-FFF2-40B4-BE49-F238E27FC236}">
                <a16:creationId xmlns:a16="http://schemas.microsoft.com/office/drawing/2014/main" id="{FA9F1B94-0840-1F28-BE67-D9AD3FF86F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t="15127" r="11870" b="14286"/>
          <a:stretch/>
        </p:blipFill>
        <p:spPr>
          <a:xfrm rot="18246662">
            <a:off x="3430535" y="2280849"/>
            <a:ext cx="4207370" cy="3987455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6FF3088-B909-03AC-9A5A-42E22DABB9DC}"/>
              </a:ext>
            </a:extLst>
          </p:cNvPr>
          <p:cNvSpPr txBox="1"/>
          <p:nvPr/>
        </p:nvSpPr>
        <p:spPr>
          <a:xfrm>
            <a:off x="7613302" y="559521"/>
            <a:ext cx="3882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b="1" dirty="0">
                <a:solidFill>
                  <a:srgbClr val="004E9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4A30BE2-8460-9E1B-4DC9-AC6CA4B4734F}"/>
              </a:ext>
            </a:extLst>
          </p:cNvPr>
          <p:cNvSpPr txBox="1"/>
          <p:nvPr/>
        </p:nvSpPr>
        <p:spPr>
          <a:xfrm>
            <a:off x="8277619" y="1652359"/>
            <a:ext cx="2553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rgbClr val="FF6700"/>
                </a:solidFill>
                <a:latin typeface="Candara" panose="020E0502030303020204" pitchFamily="34" charset="0"/>
                <a:ea typeface="Cambria Math" panose="02040503050406030204" pitchFamily="18" charset="0"/>
                <a:cs typeface="Times New Roman" panose="02020603050405020304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15502EB-ACAF-EFF9-3A8F-F34CC3DCE2F7}"/>
              </a:ext>
            </a:extLst>
          </p:cNvPr>
          <p:cNvSpPr txBox="1"/>
          <p:nvPr/>
        </p:nvSpPr>
        <p:spPr>
          <a:xfrm>
            <a:off x="6096000" y="2877756"/>
            <a:ext cx="5318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Este é um espaço para um pequeno texto. Modifique e </a:t>
            </a:r>
            <a:r>
              <a:rPr lang="pt-BR" sz="4000" b="1" dirty="0">
                <a:solidFill>
                  <a:srgbClr val="FF67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destaque as palavras importantes</a:t>
            </a:r>
            <a:r>
              <a:rPr lang="pt-BR" sz="4000" dirty="0">
                <a:solidFill>
                  <a:srgbClr val="004E98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E4DF6399-C14D-720F-0F15-F87E5B3644AC}"/>
              </a:ext>
            </a:extLst>
          </p:cNvPr>
          <p:cNvGrpSpPr/>
          <p:nvPr/>
        </p:nvGrpSpPr>
        <p:grpSpPr>
          <a:xfrm>
            <a:off x="1029652" y="748062"/>
            <a:ext cx="1188000" cy="1188000"/>
            <a:chOff x="8495869" y="913036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73BC4215-8682-42B3-EC32-5490B6C56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biLevel thresh="25000"/>
            </a:blip>
            <a:stretch>
              <a:fillRect/>
            </a:stretch>
          </p:blipFill>
          <p:spPr>
            <a:xfrm>
              <a:off x="8495869" y="913036"/>
              <a:ext cx="1188000" cy="1188000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E7393BFD-9544-2FC2-54C8-8E31646B7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31869" y="949036"/>
              <a:ext cx="1116000" cy="1116000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C945DD3-F877-9F6A-9F88-4AFC662CF33E}"/>
              </a:ext>
            </a:extLst>
          </p:cNvPr>
          <p:cNvGrpSpPr/>
          <p:nvPr/>
        </p:nvGrpSpPr>
        <p:grpSpPr>
          <a:xfrm>
            <a:off x="1034324" y="2752148"/>
            <a:ext cx="1188000" cy="1188000"/>
            <a:chOff x="7376054" y="2271662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84E5356D-94C8-24E9-8B21-0702C75AF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biLevel thresh="25000"/>
            </a:blip>
            <a:stretch>
              <a:fillRect/>
            </a:stretch>
          </p:blipFill>
          <p:spPr>
            <a:xfrm>
              <a:off x="7376054" y="2271662"/>
              <a:ext cx="1188000" cy="1188000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C1A93E93-7AB2-EFBA-1994-E38A4BDA8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12054" y="2307662"/>
              <a:ext cx="1116000" cy="1116000"/>
            </a:xfrm>
            <a:prstGeom prst="rect">
              <a:avLst/>
            </a:prstGeom>
          </p:spPr>
        </p:pic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7646A33E-A898-46B0-2A0B-FCBEE69E9992}"/>
              </a:ext>
            </a:extLst>
          </p:cNvPr>
          <p:cNvGrpSpPr/>
          <p:nvPr/>
        </p:nvGrpSpPr>
        <p:grpSpPr>
          <a:xfrm>
            <a:off x="1029652" y="4671017"/>
            <a:ext cx="1188000" cy="1188000"/>
            <a:chOff x="6915573" y="3737710"/>
            <a:chExt cx="1188000" cy="118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048FA6FE-4679-84C7-E20D-0A6883B44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25000"/>
            </a:blip>
            <a:stretch>
              <a:fillRect/>
            </a:stretch>
          </p:blipFill>
          <p:spPr>
            <a:xfrm>
              <a:off x="6915573" y="3737710"/>
              <a:ext cx="1188000" cy="118800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B757E899-EB8D-4E19-4DA4-E5E315EB0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51573" y="3773710"/>
              <a:ext cx="1116000" cy="1116000"/>
            </a:xfrm>
            <a:prstGeom prst="rect">
              <a:avLst/>
            </a:prstGeom>
          </p:spPr>
        </p:pic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89C79C5-5751-5B19-91C6-6AD92607C34F}"/>
              </a:ext>
            </a:extLst>
          </p:cNvPr>
          <p:cNvSpPr txBox="1"/>
          <p:nvPr/>
        </p:nvSpPr>
        <p:spPr>
          <a:xfrm>
            <a:off x="2297317" y="533363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9924BD8-9D34-7DC7-BD42-EE8E1F2ECBA2}"/>
              </a:ext>
            </a:extLst>
          </p:cNvPr>
          <p:cNvSpPr txBox="1"/>
          <p:nvPr/>
        </p:nvSpPr>
        <p:spPr>
          <a:xfrm>
            <a:off x="2297317" y="1207302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096932E-6BAF-3AC1-6A50-7FBC762495E4}"/>
              </a:ext>
            </a:extLst>
          </p:cNvPr>
          <p:cNvSpPr txBox="1"/>
          <p:nvPr/>
        </p:nvSpPr>
        <p:spPr>
          <a:xfrm>
            <a:off x="2302487" y="2523813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7F5905C-5459-6E76-1261-DF9E1BD9CAA3}"/>
              </a:ext>
            </a:extLst>
          </p:cNvPr>
          <p:cNvSpPr txBox="1"/>
          <p:nvPr/>
        </p:nvSpPr>
        <p:spPr>
          <a:xfrm>
            <a:off x="2302487" y="3197752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3A5CC09-4C22-C071-E15B-992EFA24A4A9}"/>
              </a:ext>
            </a:extLst>
          </p:cNvPr>
          <p:cNvSpPr txBox="1"/>
          <p:nvPr/>
        </p:nvSpPr>
        <p:spPr>
          <a:xfrm>
            <a:off x="2307657" y="4514263"/>
            <a:ext cx="238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FF67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Assunto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50998B-BC6D-1454-D225-D39627FF8AFB}"/>
              </a:ext>
            </a:extLst>
          </p:cNvPr>
          <p:cNvSpPr txBox="1"/>
          <p:nvPr/>
        </p:nvSpPr>
        <p:spPr>
          <a:xfrm>
            <a:off x="2307657" y="5188202"/>
            <a:ext cx="238725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004E98"/>
                </a:solidFill>
                <a:latin typeface="Candara" panose="020E0502030303020204" pitchFamily="34" charset="0"/>
                <a:ea typeface="Cambria Math" panose="02040503050406030204" pitchFamily="18" charset="0"/>
              </a:rPr>
              <a:t>Pequeno texto sobre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8C5E4FB1-14EA-31D8-A8C4-2F50CAB650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35943" y="5546376"/>
            <a:ext cx="1975423" cy="1169911"/>
          </a:xfrm>
          <a:prstGeom prst="rect">
            <a:avLst/>
          </a:prstGeom>
          <a:effectLst>
            <a:outerShdw blurRad="1397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81075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616</Words>
  <Application>Microsoft Office PowerPoint</Application>
  <PresentationFormat>Widescreen</PresentationFormat>
  <Paragraphs>194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1" baseType="lpstr">
      <vt:lpstr>Cambria Math</vt:lpstr>
      <vt:lpstr>Arial</vt:lpstr>
      <vt:lpstr>Aptos Display</vt:lpstr>
      <vt:lpstr>Verdana</vt:lpstr>
      <vt:lpstr>Candara</vt:lpstr>
      <vt:lpstr>Aptos</vt:lpstr>
      <vt:lpstr>Bison 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2025-04-08T23:54:49Z</dcterms:created>
  <dcterms:modified xsi:type="dcterms:W3CDTF">2026-07-20T18:29:44Z</dcterms:modified>
</cp:coreProperties>
</file>