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2" r:id="rId14"/>
    <p:sldId id="269" r:id="rId15"/>
    <p:sldId id="270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74" r:id="rId32"/>
  </p:sldIdLst>
  <p:sldSz cx="12192000" cy="6858000"/>
  <p:notesSz cx="6858000" cy="9144000"/>
  <p:embeddedFontLst>
    <p:embeddedFont>
      <p:font typeface="Bison Bold" panose="00000400000000000000" pitchFamily="2" charset="0"/>
      <p:regular r:id="rId33"/>
    </p:embeddedFont>
    <p:embeddedFont>
      <p:font typeface="Verdana" panose="020B0604030504040204" pitchFamily="34" charset="0"/>
      <p:regular r:id="rId34"/>
      <p:bold r:id="rId35"/>
      <p:italic r:id="rId36"/>
      <p:boldItalic r:id="rId37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051A"/>
    <a:srgbClr val="262626"/>
    <a:srgbClr val="D0CECE"/>
    <a:srgbClr val="BF9000"/>
    <a:srgbClr val="8ECA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D586EC-FA4A-40B0-88EE-A656DB8DB937}" v="552" dt="2022-11-03T19:35:43.5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36" y="7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io Monteiro" userId="aef6e9f59deaac01" providerId="LiveId" clId="{7CD586EC-FA4A-40B0-88EE-A656DB8DB937}"/>
    <pc:docChg chg="undo custSel addSld modSld sldOrd">
      <pc:chgData name="Marcio Monteiro" userId="aef6e9f59deaac01" providerId="LiveId" clId="{7CD586EC-FA4A-40B0-88EE-A656DB8DB937}" dt="2022-11-03T19:36:40.105" v="2307" actId="478"/>
      <pc:docMkLst>
        <pc:docMk/>
      </pc:docMkLst>
      <pc:sldChg chg="addSp delSp modSp mod">
        <pc:chgData name="Marcio Monteiro" userId="aef6e9f59deaac01" providerId="LiveId" clId="{7CD586EC-FA4A-40B0-88EE-A656DB8DB937}" dt="2022-10-31T18:28:47.027" v="10" actId="21"/>
        <pc:sldMkLst>
          <pc:docMk/>
          <pc:sldMk cId="2235923350" sldId="256"/>
        </pc:sldMkLst>
        <pc:spChg chg="add del mod">
          <ac:chgData name="Marcio Monteiro" userId="aef6e9f59deaac01" providerId="LiveId" clId="{7CD586EC-FA4A-40B0-88EE-A656DB8DB937}" dt="2022-10-31T18:28:47.027" v="10" actId="21"/>
          <ac:spMkLst>
            <pc:docMk/>
            <pc:sldMk cId="2235923350" sldId="256"/>
            <ac:spMk id="2" creationId="{7D467247-9D95-FC12-3C8B-65EF7CA231B9}"/>
          </ac:spMkLst>
        </pc:spChg>
        <pc:spChg chg="add del mod">
          <ac:chgData name="Marcio Monteiro" userId="aef6e9f59deaac01" providerId="LiveId" clId="{7CD586EC-FA4A-40B0-88EE-A656DB8DB937}" dt="2022-10-31T18:28:47.027" v="10" actId="21"/>
          <ac:spMkLst>
            <pc:docMk/>
            <pc:sldMk cId="2235923350" sldId="256"/>
            <ac:spMk id="3" creationId="{5801B657-E715-7AEE-9422-5D436E4A9207}"/>
          </ac:spMkLst>
        </pc:spChg>
        <pc:spChg chg="add del mod">
          <ac:chgData name="Marcio Monteiro" userId="aef6e9f59deaac01" providerId="LiveId" clId="{7CD586EC-FA4A-40B0-88EE-A656DB8DB937}" dt="2022-10-31T18:28:47.027" v="10" actId="21"/>
          <ac:spMkLst>
            <pc:docMk/>
            <pc:sldMk cId="2235923350" sldId="256"/>
            <ac:spMk id="4" creationId="{1ED2C77D-B92E-05AD-E47E-D5735ADBEFAB}"/>
          </ac:spMkLst>
        </pc:spChg>
        <pc:spChg chg="add del mod">
          <ac:chgData name="Marcio Monteiro" userId="aef6e9f59deaac01" providerId="LiveId" clId="{7CD586EC-FA4A-40B0-88EE-A656DB8DB937}" dt="2022-10-31T18:28:47.027" v="10" actId="21"/>
          <ac:spMkLst>
            <pc:docMk/>
            <pc:sldMk cId="2235923350" sldId="256"/>
            <ac:spMk id="6" creationId="{C58165A5-C798-D19C-9389-1B28BC960531}"/>
          </ac:spMkLst>
        </pc:spChg>
      </pc:sldChg>
      <pc:sldChg chg="addSp delSp modSp new mod modTransition setBg modAnim">
        <pc:chgData name="Marcio Monteiro" userId="aef6e9f59deaac01" providerId="LiveId" clId="{7CD586EC-FA4A-40B0-88EE-A656DB8DB937}" dt="2022-11-03T19:36:40.105" v="2307" actId="478"/>
        <pc:sldMkLst>
          <pc:docMk/>
          <pc:sldMk cId="785524193" sldId="257"/>
        </pc:sldMkLst>
        <pc:spChg chg="add del mod">
          <ac:chgData name="Marcio Monteiro" userId="aef6e9f59deaac01" providerId="LiveId" clId="{7CD586EC-FA4A-40B0-88EE-A656DB8DB937}" dt="2022-11-03T19:36:40.105" v="2307" actId="478"/>
          <ac:spMkLst>
            <pc:docMk/>
            <pc:sldMk cId="785524193" sldId="257"/>
            <ac:spMk id="2" creationId="{20765EE4-71AE-99FF-6D3F-25E34D071CE8}"/>
          </ac:spMkLst>
        </pc:spChg>
        <pc:spChg chg="add del mod">
          <ac:chgData name="Marcio Monteiro" userId="aef6e9f59deaac01" providerId="LiveId" clId="{7CD586EC-FA4A-40B0-88EE-A656DB8DB937}" dt="2022-11-03T19:36:40.105" v="2307" actId="478"/>
          <ac:spMkLst>
            <pc:docMk/>
            <pc:sldMk cId="785524193" sldId="257"/>
            <ac:spMk id="3" creationId="{D3AC9750-3333-7E45-8DF8-8D9F84DC2F3E}"/>
          </ac:spMkLst>
        </pc:spChg>
        <pc:spChg chg="add del mod">
          <ac:chgData name="Marcio Monteiro" userId="aef6e9f59deaac01" providerId="LiveId" clId="{7CD586EC-FA4A-40B0-88EE-A656DB8DB937}" dt="2022-11-03T19:36:40.105" v="2307" actId="478"/>
          <ac:spMkLst>
            <pc:docMk/>
            <pc:sldMk cId="785524193" sldId="257"/>
            <ac:spMk id="4" creationId="{DEDC5639-2DD9-3FA8-6679-EEC667016643}"/>
          </ac:spMkLst>
        </pc:spChg>
        <pc:spChg chg="add del mod">
          <ac:chgData name="Marcio Monteiro" userId="aef6e9f59deaac01" providerId="LiveId" clId="{7CD586EC-FA4A-40B0-88EE-A656DB8DB937}" dt="2022-11-03T19:36:40.105" v="2307" actId="478"/>
          <ac:spMkLst>
            <pc:docMk/>
            <pc:sldMk cId="785524193" sldId="257"/>
            <ac:spMk id="5" creationId="{4F8B33CE-540D-C513-68F6-DAD5EC46164B}"/>
          </ac:spMkLst>
        </pc:spChg>
        <pc:spChg chg="add mod">
          <ac:chgData name="Marcio Monteiro" userId="aef6e9f59deaac01" providerId="LiveId" clId="{7CD586EC-FA4A-40B0-88EE-A656DB8DB937}" dt="2022-10-31T18:29:36.376" v="35" actId="1076"/>
          <ac:spMkLst>
            <pc:docMk/>
            <pc:sldMk cId="785524193" sldId="257"/>
            <ac:spMk id="6" creationId="{8A10C849-AF7C-70FD-FD79-924E12BE37F5}"/>
          </ac:spMkLst>
        </pc:spChg>
        <pc:spChg chg="add mod">
          <ac:chgData name="Marcio Monteiro" userId="aef6e9f59deaac01" providerId="LiveId" clId="{7CD586EC-FA4A-40B0-88EE-A656DB8DB937}" dt="2022-10-31T18:29:49.642" v="55" actId="1038"/>
          <ac:spMkLst>
            <pc:docMk/>
            <pc:sldMk cId="785524193" sldId="257"/>
            <ac:spMk id="7" creationId="{68A8FA9C-A5AF-558B-306B-9213B548C75F}"/>
          </ac:spMkLst>
        </pc:spChg>
        <pc:spChg chg="add mod">
          <ac:chgData name="Marcio Monteiro" userId="aef6e9f59deaac01" providerId="LiveId" clId="{7CD586EC-FA4A-40B0-88EE-A656DB8DB937}" dt="2022-10-31T21:02:38.216" v="1093" actId="1036"/>
          <ac:spMkLst>
            <pc:docMk/>
            <pc:sldMk cId="785524193" sldId="257"/>
            <ac:spMk id="10" creationId="{D7F4A720-8766-1DDD-A15A-55863693BB3D}"/>
          </ac:spMkLst>
        </pc:spChg>
        <pc:spChg chg="add del mod modVis">
          <ac:chgData name="Marcio Monteiro" userId="aef6e9f59deaac01" providerId="LiveId" clId="{7CD586EC-FA4A-40B0-88EE-A656DB8DB937}" dt="2022-10-31T18:37:33.702" v="341"/>
          <ac:spMkLst>
            <pc:docMk/>
            <pc:sldMk cId="785524193" sldId="257"/>
            <ac:spMk id="11" creationId="{2FED0D05-3C1B-3AF3-9F21-0D318F95F781}"/>
          </ac:spMkLst>
        </pc:spChg>
        <pc:spChg chg="add del mod">
          <ac:chgData name="Marcio Monteiro" userId="aef6e9f59deaac01" providerId="LiveId" clId="{7CD586EC-FA4A-40B0-88EE-A656DB8DB937}" dt="2022-10-31T18:38:11.531" v="354"/>
          <ac:spMkLst>
            <pc:docMk/>
            <pc:sldMk cId="785524193" sldId="257"/>
            <ac:spMk id="12" creationId="{E732499C-17CD-831C-D76B-60EAECF28D97}"/>
          </ac:spMkLst>
        </pc:spChg>
        <pc:spChg chg="add del mod">
          <ac:chgData name="Marcio Monteiro" userId="aef6e9f59deaac01" providerId="LiveId" clId="{7CD586EC-FA4A-40B0-88EE-A656DB8DB937}" dt="2022-10-31T18:38:22.364" v="370"/>
          <ac:spMkLst>
            <pc:docMk/>
            <pc:sldMk cId="785524193" sldId="257"/>
            <ac:spMk id="13" creationId="{0659AC5F-311B-C2FF-E193-DE70B79254F4}"/>
          </ac:spMkLst>
        </pc:spChg>
        <pc:spChg chg="add mod">
          <ac:chgData name="Marcio Monteiro" userId="aef6e9f59deaac01" providerId="LiveId" clId="{7CD586EC-FA4A-40B0-88EE-A656DB8DB937}" dt="2022-10-31T18:39:25.665" v="386" actId="207"/>
          <ac:spMkLst>
            <pc:docMk/>
            <pc:sldMk cId="785524193" sldId="257"/>
            <ac:spMk id="23" creationId="{DCE9FDA6-9EFB-A5B3-E01A-A2EC9CBEFA5E}"/>
          </ac:spMkLst>
        </pc:spChg>
        <pc:spChg chg="add mod">
          <ac:chgData name="Marcio Monteiro" userId="aef6e9f59deaac01" providerId="LiveId" clId="{7CD586EC-FA4A-40B0-88EE-A656DB8DB937}" dt="2022-10-31T18:39:33.529" v="389" actId="207"/>
          <ac:spMkLst>
            <pc:docMk/>
            <pc:sldMk cId="785524193" sldId="257"/>
            <ac:spMk id="24" creationId="{F91FD0CF-1A9C-4DD6-B65E-038AD2126BBD}"/>
          </ac:spMkLst>
        </pc:spChg>
        <pc:spChg chg="add mod">
          <ac:chgData name="Marcio Monteiro" userId="aef6e9f59deaac01" providerId="LiveId" clId="{7CD586EC-FA4A-40B0-88EE-A656DB8DB937}" dt="2022-10-31T18:39:43.129" v="391" actId="1076"/>
          <ac:spMkLst>
            <pc:docMk/>
            <pc:sldMk cId="785524193" sldId="257"/>
            <ac:spMk id="25" creationId="{A39D26DF-62F1-A995-AF16-00C19B5F45B1}"/>
          </ac:spMkLst>
        </pc:spChg>
        <pc:picChg chg="add mod">
          <ac:chgData name="Marcio Monteiro" userId="aef6e9f59deaac01" providerId="LiveId" clId="{7CD586EC-FA4A-40B0-88EE-A656DB8DB937}" dt="2022-10-31T18:30:42.935" v="234" actId="1076"/>
          <ac:picMkLst>
            <pc:docMk/>
            <pc:sldMk cId="785524193" sldId="257"/>
            <ac:picMk id="9" creationId="{11E795CE-719C-1B51-B620-6A65C84399B4}"/>
          </ac:picMkLst>
        </pc:picChg>
        <pc:picChg chg="add del mod ord">
          <ac:chgData name="Marcio Monteiro" userId="aef6e9f59deaac01" providerId="LiveId" clId="{7CD586EC-FA4A-40B0-88EE-A656DB8DB937}" dt="2022-10-31T18:38:11.531" v="354"/>
          <ac:picMkLst>
            <pc:docMk/>
            <pc:sldMk cId="785524193" sldId="257"/>
            <ac:picMk id="15" creationId="{C4260FAE-F849-B50F-20AE-089C5B110CF0}"/>
          </ac:picMkLst>
        </pc:picChg>
        <pc:picChg chg="add del mod ord">
          <ac:chgData name="Marcio Monteiro" userId="aef6e9f59deaac01" providerId="LiveId" clId="{7CD586EC-FA4A-40B0-88EE-A656DB8DB937}" dt="2022-10-31T18:37:33.702" v="341"/>
          <ac:picMkLst>
            <pc:docMk/>
            <pc:sldMk cId="785524193" sldId="257"/>
            <ac:picMk id="17" creationId="{ED25E999-7FAB-9885-00AB-19D5F53E8FC2}"/>
          </ac:picMkLst>
        </pc:picChg>
        <pc:picChg chg="add del mod ord">
          <ac:chgData name="Marcio Monteiro" userId="aef6e9f59deaac01" providerId="LiveId" clId="{7CD586EC-FA4A-40B0-88EE-A656DB8DB937}" dt="2022-10-31T18:38:22.364" v="370"/>
          <ac:picMkLst>
            <pc:docMk/>
            <pc:sldMk cId="785524193" sldId="257"/>
            <ac:picMk id="19" creationId="{A288EB56-7A19-AD77-3C78-4CFB772CFA76}"/>
          </ac:picMkLst>
        </pc:picChg>
        <pc:picChg chg="mod">
          <ac:chgData name="Marcio Monteiro" userId="aef6e9f59deaac01" providerId="LiveId" clId="{7CD586EC-FA4A-40B0-88EE-A656DB8DB937}" dt="2022-10-31T18:38:44.630" v="371" actId="14861"/>
          <ac:picMkLst>
            <pc:docMk/>
            <pc:sldMk cId="785524193" sldId="257"/>
            <ac:picMk id="20" creationId="{D8BFC2A6-7700-8E0C-7895-1513234D110A}"/>
          </ac:picMkLst>
        </pc:picChg>
        <pc:picChg chg="mod">
          <ac:chgData name="Marcio Monteiro" userId="aef6e9f59deaac01" providerId="LiveId" clId="{7CD586EC-FA4A-40B0-88EE-A656DB8DB937}" dt="2022-10-31T18:38:44.630" v="371" actId="14861"/>
          <ac:picMkLst>
            <pc:docMk/>
            <pc:sldMk cId="785524193" sldId="257"/>
            <ac:picMk id="21" creationId="{D9E12A06-E383-1BEF-D815-AD00CBEE9B84}"/>
          </ac:picMkLst>
        </pc:picChg>
        <pc:picChg chg="mod">
          <ac:chgData name="Marcio Monteiro" userId="aef6e9f59deaac01" providerId="LiveId" clId="{7CD586EC-FA4A-40B0-88EE-A656DB8DB937}" dt="2022-10-31T18:39:55.635" v="392" actId="1076"/>
          <ac:picMkLst>
            <pc:docMk/>
            <pc:sldMk cId="785524193" sldId="257"/>
            <ac:picMk id="22" creationId="{2D3FFA2D-A077-7E4E-4BBD-178A0A66069C}"/>
          </ac:picMkLst>
        </pc:picChg>
        <pc:cxnChg chg="add mod">
          <ac:chgData name="Marcio Monteiro" userId="aef6e9f59deaac01" providerId="LiveId" clId="{7CD586EC-FA4A-40B0-88EE-A656DB8DB937}" dt="2022-10-31T18:33:55.822" v="251" actId="1076"/>
          <ac:cxnSpMkLst>
            <pc:docMk/>
            <pc:sldMk cId="785524193" sldId="257"/>
            <ac:cxnSpMk id="8" creationId="{5DD3AEE3-7CC5-709B-382F-15F2D2BEA7C3}"/>
          </ac:cxnSpMkLst>
        </pc:cxnChg>
      </pc:sldChg>
      <pc:sldChg chg="addSp delSp modSp new mod modTransition setBg modAnim">
        <pc:chgData name="Marcio Monteiro" userId="aef6e9f59deaac01" providerId="LiveId" clId="{7CD586EC-FA4A-40B0-88EE-A656DB8DB937}" dt="2022-11-03T18:37:58.563" v="1970"/>
        <pc:sldMkLst>
          <pc:docMk/>
          <pc:sldMk cId="2733592277" sldId="258"/>
        </pc:sldMkLst>
        <pc:spChg chg="add mod modVis">
          <ac:chgData name="Marcio Monteiro" userId="aef6e9f59deaac01" providerId="LiveId" clId="{7CD586EC-FA4A-40B0-88EE-A656DB8DB937}" dt="2022-11-03T18:37:16.290" v="1957" actId="164"/>
          <ac:spMkLst>
            <pc:docMk/>
            <pc:sldMk cId="2733592277" sldId="258"/>
            <ac:spMk id="2" creationId="{A05A724A-6B46-2FAC-6B27-AAE674771A93}"/>
          </ac:spMkLst>
        </pc:spChg>
        <pc:spChg chg="add mod">
          <ac:chgData name="Marcio Monteiro" userId="aef6e9f59deaac01" providerId="LiveId" clId="{7CD586EC-FA4A-40B0-88EE-A656DB8DB937}" dt="2022-11-03T18:37:16.290" v="1957" actId="164"/>
          <ac:spMkLst>
            <pc:docMk/>
            <pc:sldMk cId="2733592277" sldId="258"/>
            <ac:spMk id="5" creationId="{8E45192D-FB81-25F9-78D7-0EBA663A768C}"/>
          </ac:spMkLst>
        </pc:spChg>
        <pc:spChg chg="add mod">
          <ac:chgData name="Marcio Monteiro" userId="aef6e9f59deaac01" providerId="LiveId" clId="{7CD586EC-FA4A-40B0-88EE-A656DB8DB937}" dt="2022-11-03T18:37:16.290" v="1957" actId="164"/>
          <ac:spMkLst>
            <pc:docMk/>
            <pc:sldMk cId="2733592277" sldId="258"/>
            <ac:spMk id="6" creationId="{F7567941-6F0A-B51C-C7E6-D22F31BA0B96}"/>
          </ac:spMkLst>
        </pc:spChg>
        <pc:spChg chg="add mod">
          <ac:chgData name="Marcio Monteiro" userId="aef6e9f59deaac01" providerId="LiveId" clId="{7CD586EC-FA4A-40B0-88EE-A656DB8DB937}" dt="2022-10-31T21:20:09.349" v="1132" actId="207"/>
          <ac:spMkLst>
            <pc:docMk/>
            <pc:sldMk cId="2733592277" sldId="258"/>
            <ac:spMk id="8" creationId="{BC3C92F7-9CDF-1F66-01E5-1D66948B97B2}"/>
          </ac:spMkLst>
        </pc:spChg>
        <pc:spChg chg="add mod ord">
          <ac:chgData name="Marcio Monteiro" userId="aef6e9f59deaac01" providerId="LiveId" clId="{7CD586EC-FA4A-40B0-88EE-A656DB8DB937}" dt="2022-10-31T19:23:34.157" v="551" actId="2085"/>
          <ac:spMkLst>
            <pc:docMk/>
            <pc:sldMk cId="2733592277" sldId="258"/>
            <ac:spMk id="9" creationId="{AE2A3438-8D68-8F2E-664E-1577F90A61AC}"/>
          </ac:spMkLst>
        </pc:spChg>
        <pc:spChg chg="mod">
          <ac:chgData name="Marcio Monteiro" userId="aef6e9f59deaac01" providerId="LiveId" clId="{7CD586EC-FA4A-40B0-88EE-A656DB8DB937}" dt="2022-10-31T19:24:23.806" v="580" actId="108"/>
          <ac:spMkLst>
            <pc:docMk/>
            <pc:sldMk cId="2733592277" sldId="258"/>
            <ac:spMk id="12" creationId="{4504915C-5527-7B30-D305-1E2BACF5AE08}"/>
          </ac:spMkLst>
        </pc:spChg>
        <pc:spChg chg="mod ord">
          <ac:chgData name="Marcio Monteiro" userId="aef6e9f59deaac01" providerId="LiveId" clId="{7CD586EC-FA4A-40B0-88EE-A656DB8DB937}" dt="2022-10-31T19:24:23.806" v="580" actId="108"/>
          <ac:spMkLst>
            <pc:docMk/>
            <pc:sldMk cId="2733592277" sldId="258"/>
            <ac:spMk id="13" creationId="{638E3E60-C4FA-7A71-E9F9-A6009FF96F0D}"/>
          </ac:spMkLst>
        </pc:spChg>
        <pc:spChg chg="mod">
          <ac:chgData name="Marcio Monteiro" userId="aef6e9f59deaac01" providerId="LiveId" clId="{7CD586EC-FA4A-40B0-88EE-A656DB8DB937}" dt="2022-10-31T19:24:41.390" v="590"/>
          <ac:spMkLst>
            <pc:docMk/>
            <pc:sldMk cId="2733592277" sldId="258"/>
            <ac:spMk id="15" creationId="{EE8D7893-A0A1-2440-C8F1-DA139F04D767}"/>
          </ac:spMkLst>
        </pc:spChg>
        <pc:spChg chg="mod ord">
          <ac:chgData name="Marcio Monteiro" userId="aef6e9f59deaac01" providerId="LiveId" clId="{7CD586EC-FA4A-40B0-88EE-A656DB8DB937}" dt="2022-10-31T19:24:31.484" v="589" actId="108"/>
          <ac:spMkLst>
            <pc:docMk/>
            <pc:sldMk cId="2733592277" sldId="258"/>
            <ac:spMk id="16" creationId="{0B4A7F55-D7AE-95B1-B320-E3370998102D}"/>
          </ac:spMkLst>
        </pc:spChg>
        <pc:grpChg chg="add mod">
          <ac:chgData name="Marcio Monteiro" userId="aef6e9f59deaac01" providerId="LiveId" clId="{7CD586EC-FA4A-40B0-88EE-A656DB8DB937}" dt="2022-11-03T18:37:16.290" v="1957" actId="164"/>
          <ac:grpSpMkLst>
            <pc:docMk/>
            <pc:sldMk cId="2733592277" sldId="258"/>
            <ac:grpSpMk id="3" creationId="{90977BB5-4E04-B054-3561-663E5A2CD5F3}"/>
          </ac:grpSpMkLst>
        </pc:grpChg>
        <pc:grpChg chg="add mod">
          <ac:chgData name="Marcio Monteiro" userId="aef6e9f59deaac01" providerId="LiveId" clId="{7CD586EC-FA4A-40B0-88EE-A656DB8DB937}" dt="2022-10-31T19:23:14.975" v="548" actId="1035"/>
          <ac:grpSpMkLst>
            <pc:docMk/>
            <pc:sldMk cId="2733592277" sldId="258"/>
            <ac:grpSpMk id="10" creationId="{868BB854-A90E-30AB-1A2E-A7B9E9A7ED7A}"/>
          </ac:grpSpMkLst>
        </pc:grpChg>
        <pc:grpChg chg="add mod">
          <ac:chgData name="Marcio Monteiro" userId="aef6e9f59deaac01" providerId="LiveId" clId="{7CD586EC-FA4A-40B0-88EE-A656DB8DB937}" dt="2022-10-31T19:23:14.975" v="548" actId="1035"/>
          <ac:grpSpMkLst>
            <pc:docMk/>
            <pc:sldMk cId="2733592277" sldId="258"/>
            <ac:grpSpMk id="11" creationId="{6A8CF13E-D2E7-A3B5-D51A-ED6C6C666524}"/>
          </ac:grpSpMkLst>
        </pc:grpChg>
        <pc:grpChg chg="add mod">
          <ac:chgData name="Marcio Monteiro" userId="aef6e9f59deaac01" providerId="LiveId" clId="{7CD586EC-FA4A-40B0-88EE-A656DB8DB937}" dt="2022-10-31T19:23:14.975" v="548" actId="1035"/>
          <ac:grpSpMkLst>
            <pc:docMk/>
            <pc:sldMk cId="2733592277" sldId="258"/>
            <ac:grpSpMk id="14" creationId="{B50C9C1C-1420-318B-831E-227F062ABC06}"/>
          </ac:grpSpMkLst>
        </pc:grpChg>
        <pc:picChg chg="add mod modCrop">
          <ac:chgData name="Marcio Monteiro" userId="aef6e9f59deaac01" providerId="LiveId" clId="{7CD586EC-FA4A-40B0-88EE-A656DB8DB937}" dt="2022-11-03T18:37:16.290" v="1957" actId="164"/>
          <ac:picMkLst>
            <pc:docMk/>
            <pc:sldMk cId="2733592277" sldId="258"/>
            <ac:picMk id="4" creationId="{AE82D4D1-8979-75D1-63EC-F448F06E5741}"/>
          </ac:picMkLst>
        </pc:picChg>
        <pc:picChg chg="add mod">
          <ac:chgData name="Marcio Monteiro" userId="aef6e9f59deaac01" providerId="LiveId" clId="{7CD586EC-FA4A-40B0-88EE-A656DB8DB937}" dt="2022-11-03T18:37:16.290" v="1957" actId="164"/>
          <ac:picMkLst>
            <pc:docMk/>
            <pc:sldMk cId="2733592277" sldId="258"/>
            <ac:picMk id="7" creationId="{89B0B6D6-ED76-AF1A-7B24-996CFAE3B835}"/>
          </ac:picMkLst>
        </pc:picChg>
        <pc:picChg chg="add del mod">
          <ac:chgData name="Marcio Monteiro" userId="aef6e9f59deaac01" providerId="LiveId" clId="{7CD586EC-FA4A-40B0-88EE-A656DB8DB937}" dt="2022-10-31T19:26:20.259" v="594" actId="21"/>
          <ac:picMkLst>
            <pc:docMk/>
            <pc:sldMk cId="2733592277" sldId="258"/>
            <ac:picMk id="18" creationId="{56D8E077-58EE-EF7D-639A-4A8CAA6403AC}"/>
          </ac:picMkLst>
        </pc:picChg>
        <pc:picChg chg="add del mod">
          <ac:chgData name="Marcio Monteiro" userId="aef6e9f59deaac01" providerId="LiveId" clId="{7CD586EC-FA4A-40B0-88EE-A656DB8DB937}" dt="2022-10-31T19:21:56.314" v="438" actId="478"/>
          <ac:picMkLst>
            <pc:docMk/>
            <pc:sldMk cId="2733592277" sldId="258"/>
            <ac:picMk id="1026" creationId="{33583D3F-1F9C-31F2-9C43-BF5F613ABA30}"/>
          </ac:picMkLst>
        </pc:picChg>
        <pc:cxnChg chg="add mod">
          <ac:chgData name="Marcio Monteiro" userId="aef6e9f59deaac01" providerId="LiveId" clId="{7CD586EC-FA4A-40B0-88EE-A656DB8DB937}" dt="2022-10-31T21:31:22.953" v="1241" actId="1076"/>
          <ac:cxnSpMkLst>
            <pc:docMk/>
            <pc:sldMk cId="2733592277" sldId="258"/>
            <ac:cxnSpMk id="19" creationId="{5B0DE3B3-2D5F-869D-CE52-50306DCE5C90}"/>
          </ac:cxnSpMkLst>
        </pc:cxnChg>
      </pc:sldChg>
      <pc:sldChg chg="addSp delSp modSp new mod modTransition setBg modAnim">
        <pc:chgData name="Marcio Monteiro" userId="aef6e9f59deaac01" providerId="LiveId" clId="{7CD586EC-FA4A-40B0-88EE-A656DB8DB937}" dt="2022-11-03T18:39:25.228" v="1982"/>
        <pc:sldMkLst>
          <pc:docMk/>
          <pc:sldMk cId="1768303548" sldId="259"/>
        </pc:sldMkLst>
        <pc:spChg chg="mod">
          <ac:chgData name="Marcio Monteiro" userId="aef6e9f59deaac01" providerId="LiveId" clId="{7CD586EC-FA4A-40B0-88EE-A656DB8DB937}" dt="2022-10-31T19:29:23.611" v="597"/>
          <ac:spMkLst>
            <pc:docMk/>
            <pc:sldMk cId="1768303548" sldId="259"/>
            <ac:spMk id="3" creationId="{BB7BC459-3C98-4C28-9626-A37926E74473}"/>
          </ac:spMkLst>
        </pc:spChg>
        <pc:spChg chg="mod">
          <ac:chgData name="Marcio Monteiro" userId="aef6e9f59deaac01" providerId="LiveId" clId="{7CD586EC-FA4A-40B0-88EE-A656DB8DB937}" dt="2022-10-31T19:29:28.689" v="598" actId="20577"/>
          <ac:spMkLst>
            <pc:docMk/>
            <pc:sldMk cId="1768303548" sldId="259"/>
            <ac:spMk id="4" creationId="{1E990F96-B4AC-7ED6-7F8F-2594A9F8CE13}"/>
          </ac:spMkLst>
        </pc:spChg>
        <pc:spChg chg="mod">
          <ac:chgData name="Marcio Monteiro" userId="aef6e9f59deaac01" providerId="LiveId" clId="{7CD586EC-FA4A-40B0-88EE-A656DB8DB937}" dt="2022-10-31T19:29:23.611" v="597"/>
          <ac:spMkLst>
            <pc:docMk/>
            <pc:sldMk cId="1768303548" sldId="259"/>
            <ac:spMk id="6" creationId="{488D1FB7-68AC-63EC-C67F-EF707004DB2E}"/>
          </ac:spMkLst>
        </pc:spChg>
        <pc:spChg chg="mod">
          <ac:chgData name="Marcio Monteiro" userId="aef6e9f59deaac01" providerId="LiveId" clId="{7CD586EC-FA4A-40B0-88EE-A656DB8DB937}" dt="2022-10-31T19:29:30.030" v="599" actId="20577"/>
          <ac:spMkLst>
            <pc:docMk/>
            <pc:sldMk cId="1768303548" sldId="259"/>
            <ac:spMk id="7" creationId="{371637F8-7C05-4EB3-5B28-B1F1887E263C}"/>
          </ac:spMkLst>
        </pc:spChg>
        <pc:spChg chg="mod">
          <ac:chgData name="Marcio Monteiro" userId="aef6e9f59deaac01" providerId="LiveId" clId="{7CD586EC-FA4A-40B0-88EE-A656DB8DB937}" dt="2022-10-31T19:29:23.611" v="597"/>
          <ac:spMkLst>
            <pc:docMk/>
            <pc:sldMk cId="1768303548" sldId="259"/>
            <ac:spMk id="9" creationId="{71546776-7CC8-D2EB-3267-F7287E13FB1B}"/>
          </ac:spMkLst>
        </pc:spChg>
        <pc:spChg chg="mod">
          <ac:chgData name="Marcio Monteiro" userId="aef6e9f59deaac01" providerId="LiveId" clId="{7CD586EC-FA4A-40B0-88EE-A656DB8DB937}" dt="2022-10-31T19:29:32.574" v="600" actId="20577"/>
          <ac:spMkLst>
            <pc:docMk/>
            <pc:sldMk cId="1768303548" sldId="259"/>
            <ac:spMk id="10" creationId="{A7966943-8188-6CD2-CC13-D800970C5BD5}"/>
          </ac:spMkLst>
        </pc:spChg>
        <pc:spChg chg="add mod">
          <ac:chgData name="Marcio Monteiro" userId="aef6e9f59deaac01" providerId="LiveId" clId="{7CD586EC-FA4A-40B0-88EE-A656DB8DB937}" dt="2022-10-31T19:29:59.610" v="607"/>
          <ac:spMkLst>
            <pc:docMk/>
            <pc:sldMk cId="1768303548" sldId="259"/>
            <ac:spMk id="13" creationId="{393A9C5E-9625-C4F5-F8CD-4EB5A212ECE8}"/>
          </ac:spMkLst>
        </pc:spChg>
        <pc:spChg chg="add mod">
          <ac:chgData name="Marcio Monteiro" userId="aef6e9f59deaac01" providerId="LiveId" clId="{7CD586EC-FA4A-40B0-88EE-A656DB8DB937}" dt="2022-10-31T19:30:06.379" v="609" actId="1076"/>
          <ac:spMkLst>
            <pc:docMk/>
            <pc:sldMk cId="1768303548" sldId="259"/>
            <ac:spMk id="14" creationId="{DE834257-16F2-BE81-2C26-399E93D4D57D}"/>
          </ac:spMkLst>
        </pc:spChg>
        <pc:spChg chg="add mod">
          <ac:chgData name="Marcio Monteiro" userId="aef6e9f59deaac01" providerId="LiveId" clId="{7CD586EC-FA4A-40B0-88EE-A656DB8DB937}" dt="2022-10-31T20:10:57.635" v="985" actId="14861"/>
          <ac:spMkLst>
            <pc:docMk/>
            <pc:sldMk cId="1768303548" sldId="259"/>
            <ac:spMk id="15" creationId="{7B45DBE2-84E3-4020-D759-005B45D1BBC4}"/>
          </ac:spMkLst>
        </pc:spChg>
        <pc:spChg chg="add mod">
          <ac:chgData name="Marcio Monteiro" userId="aef6e9f59deaac01" providerId="LiveId" clId="{7CD586EC-FA4A-40B0-88EE-A656DB8DB937}" dt="2022-10-31T19:30:44.038" v="621" actId="1076"/>
          <ac:spMkLst>
            <pc:docMk/>
            <pc:sldMk cId="1768303548" sldId="259"/>
            <ac:spMk id="16" creationId="{200F7C8A-41C1-D3D8-18FC-85D2BF9AAE3E}"/>
          </ac:spMkLst>
        </pc:spChg>
        <pc:spChg chg="add mod">
          <ac:chgData name="Marcio Monteiro" userId="aef6e9f59deaac01" providerId="LiveId" clId="{7CD586EC-FA4A-40B0-88EE-A656DB8DB937}" dt="2022-10-31T20:00:11.532" v="983" actId="207"/>
          <ac:spMkLst>
            <pc:docMk/>
            <pc:sldMk cId="1768303548" sldId="259"/>
            <ac:spMk id="19" creationId="{27268E79-C324-B8D5-F672-4337D194ED9F}"/>
          </ac:spMkLst>
        </pc:spChg>
        <pc:spChg chg="del mod">
          <ac:chgData name="Marcio Monteiro" userId="aef6e9f59deaac01" providerId="LiveId" clId="{7CD586EC-FA4A-40B0-88EE-A656DB8DB937}" dt="2022-10-31T19:52:39.126" v="643" actId="478"/>
          <ac:spMkLst>
            <pc:docMk/>
            <pc:sldMk cId="1768303548" sldId="259"/>
            <ac:spMk id="27" creationId="{81CAD000-F88A-ECF6-753C-FA755B054E7D}"/>
          </ac:spMkLst>
        </pc:spChg>
        <pc:spChg chg="mod">
          <ac:chgData name="Marcio Monteiro" userId="aef6e9f59deaac01" providerId="LiveId" clId="{7CD586EC-FA4A-40B0-88EE-A656DB8DB937}" dt="2022-10-31T19:53:58.171" v="776" actId="207"/>
          <ac:spMkLst>
            <pc:docMk/>
            <pc:sldMk cId="1768303548" sldId="259"/>
            <ac:spMk id="28" creationId="{268E647F-D0FE-C5FA-1CA1-48306DF3A9A4}"/>
          </ac:spMkLst>
        </pc:spChg>
        <pc:spChg chg="del mod">
          <ac:chgData name="Marcio Monteiro" userId="aef6e9f59deaac01" providerId="LiveId" clId="{7CD586EC-FA4A-40B0-88EE-A656DB8DB937}" dt="2022-10-31T19:52:49.312" v="648" actId="478"/>
          <ac:spMkLst>
            <pc:docMk/>
            <pc:sldMk cId="1768303548" sldId="259"/>
            <ac:spMk id="30" creationId="{D8858BBB-ECF8-66FC-4966-21D095AF53F6}"/>
          </ac:spMkLst>
        </pc:spChg>
        <pc:spChg chg="mod">
          <ac:chgData name="Marcio Monteiro" userId="aef6e9f59deaac01" providerId="LiveId" clId="{7CD586EC-FA4A-40B0-88EE-A656DB8DB937}" dt="2022-10-31T19:54:18.084" v="825" actId="1076"/>
          <ac:spMkLst>
            <pc:docMk/>
            <pc:sldMk cId="1768303548" sldId="259"/>
            <ac:spMk id="31" creationId="{1E526BE9-2113-E34E-365E-04694FE18901}"/>
          </ac:spMkLst>
        </pc:spChg>
        <pc:spChg chg="del mod">
          <ac:chgData name="Marcio Monteiro" userId="aef6e9f59deaac01" providerId="LiveId" clId="{7CD586EC-FA4A-40B0-88EE-A656DB8DB937}" dt="2022-10-31T19:52:55.213" v="651" actId="478"/>
          <ac:spMkLst>
            <pc:docMk/>
            <pc:sldMk cId="1768303548" sldId="259"/>
            <ac:spMk id="33" creationId="{0AC07CD3-A6D4-4E0E-26E1-C17D94F0F295}"/>
          </ac:spMkLst>
        </pc:spChg>
        <pc:spChg chg="mod ord">
          <ac:chgData name="Marcio Monteiro" userId="aef6e9f59deaac01" providerId="LiveId" clId="{7CD586EC-FA4A-40B0-88EE-A656DB8DB937}" dt="2022-10-31T19:55:51.263" v="943" actId="171"/>
          <ac:spMkLst>
            <pc:docMk/>
            <pc:sldMk cId="1768303548" sldId="259"/>
            <ac:spMk id="34" creationId="{887E683E-8DA4-95C6-7143-5CC63273D5C2}"/>
          </ac:spMkLst>
        </pc:spChg>
        <pc:spChg chg="add mod">
          <ac:chgData name="Marcio Monteiro" userId="aef6e9f59deaac01" providerId="LiveId" clId="{7CD586EC-FA4A-40B0-88EE-A656DB8DB937}" dt="2022-10-31T19:58:11.457" v="971" actId="1076"/>
          <ac:spMkLst>
            <pc:docMk/>
            <pc:sldMk cId="1768303548" sldId="259"/>
            <ac:spMk id="35" creationId="{186E32DC-0EC9-E812-51A7-7F838FF0BE56}"/>
          </ac:spMkLst>
        </pc:spChg>
        <pc:spChg chg="add mod">
          <ac:chgData name="Marcio Monteiro" userId="aef6e9f59deaac01" providerId="LiveId" clId="{7CD586EC-FA4A-40B0-88EE-A656DB8DB937}" dt="2022-10-31T19:58:11.457" v="971" actId="1076"/>
          <ac:spMkLst>
            <pc:docMk/>
            <pc:sldMk cId="1768303548" sldId="259"/>
            <ac:spMk id="36" creationId="{A06C830B-E9BE-8DF9-825F-8D7F9636DEDE}"/>
          </ac:spMkLst>
        </pc:spChg>
        <pc:grpChg chg="add mod">
          <ac:chgData name="Marcio Monteiro" userId="aef6e9f59deaac01" providerId="LiveId" clId="{7CD586EC-FA4A-40B0-88EE-A656DB8DB937}" dt="2022-10-31T19:29:23.611" v="597"/>
          <ac:grpSpMkLst>
            <pc:docMk/>
            <pc:sldMk cId="1768303548" sldId="259"/>
            <ac:grpSpMk id="2" creationId="{F077DB38-7D9B-90DF-216C-DA3FB4AA711A}"/>
          </ac:grpSpMkLst>
        </pc:grpChg>
        <pc:grpChg chg="add mod">
          <ac:chgData name="Marcio Monteiro" userId="aef6e9f59deaac01" providerId="LiveId" clId="{7CD586EC-FA4A-40B0-88EE-A656DB8DB937}" dt="2022-10-31T19:29:23.611" v="597"/>
          <ac:grpSpMkLst>
            <pc:docMk/>
            <pc:sldMk cId="1768303548" sldId="259"/>
            <ac:grpSpMk id="5" creationId="{1755668C-6D76-E7F6-2A43-57B390B3454B}"/>
          </ac:grpSpMkLst>
        </pc:grpChg>
        <pc:grpChg chg="add mod">
          <ac:chgData name="Marcio Monteiro" userId="aef6e9f59deaac01" providerId="LiveId" clId="{7CD586EC-FA4A-40B0-88EE-A656DB8DB937}" dt="2022-10-31T19:29:23.611" v="597"/>
          <ac:grpSpMkLst>
            <pc:docMk/>
            <pc:sldMk cId="1768303548" sldId="259"/>
            <ac:grpSpMk id="8" creationId="{7C8CD229-977F-D589-FB59-54F1AA293606}"/>
          </ac:grpSpMkLst>
        </pc:grpChg>
        <pc:grpChg chg="del mod">
          <ac:chgData name="Marcio Monteiro" userId="aef6e9f59deaac01" providerId="LiveId" clId="{7CD586EC-FA4A-40B0-88EE-A656DB8DB937}" dt="2022-10-31T19:52:36.996" v="642" actId="27803"/>
          <ac:grpSpMkLst>
            <pc:docMk/>
            <pc:sldMk cId="1768303548" sldId="259"/>
            <ac:grpSpMk id="26" creationId="{2B0C053E-8D48-BE6E-E628-E5553EC7520C}"/>
          </ac:grpSpMkLst>
        </pc:grpChg>
        <pc:grpChg chg="del mod">
          <ac:chgData name="Marcio Monteiro" userId="aef6e9f59deaac01" providerId="LiveId" clId="{7CD586EC-FA4A-40B0-88EE-A656DB8DB937}" dt="2022-10-31T19:52:47.091" v="647" actId="27803"/>
          <ac:grpSpMkLst>
            <pc:docMk/>
            <pc:sldMk cId="1768303548" sldId="259"/>
            <ac:grpSpMk id="29" creationId="{F49A75D8-7154-08D0-9E7A-B1A4C362A0DE}"/>
          </ac:grpSpMkLst>
        </pc:grpChg>
        <pc:grpChg chg="del mod">
          <ac:chgData name="Marcio Monteiro" userId="aef6e9f59deaac01" providerId="LiveId" clId="{7CD586EC-FA4A-40B0-88EE-A656DB8DB937}" dt="2022-10-31T19:52:53.666" v="650" actId="27803"/>
          <ac:grpSpMkLst>
            <pc:docMk/>
            <pc:sldMk cId="1768303548" sldId="259"/>
            <ac:grpSpMk id="32" creationId="{7127A675-C907-3525-C74D-D37DA221EB57}"/>
          </ac:grpSpMkLst>
        </pc:grpChg>
        <pc:picChg chg="add del mod">
          <ac:chgData name="Marcio Monteiro" userId="aef6e9f59deaac01" providerId="LiveId" clId="{7CD586EC-FA4A-40B0-88EE-A656DB8DB937}" dt="2022-10-31T19:29:40.949" v="602"/>
          <ac:picMkLst>
            <pc:docMk/>
            <pc:sldMk cId="1768303548" sldId="259"/>
            <ac:picMk id="11" creationId="{FBF09520-AB47-9C4B-1411-EB611EA08FEB}"/>
          </ac:picMkLst>
        </pc:picChg>
        <pc:picChg chg="add del mod">
          <ac:chgData name="Marcio Monteiro" userId="aef6e9f59deaac01" providerId="LiveId" clId="{7CD586EC-FA4A-40B0-88EE-A656DB8DB937}" dt="2022-10-31T19:29:46.673" v="604" actId="478"/>
          <ac:picMkLst>
            <pc:docMk/>
            <pc:sldMk cId="1768303548" sldId="259"/>
            <ac:picMk id="12" creationId="{1E925B04-99BF-2BEF-030C-26F502AAA542}"/>
          </ac:picMkLst>
        </pc:picChg>
        <pc:picChg chg="add del mod">
          <ac:chgData name="Marcio Monteiro" userId="aef6e9f59deaac01" providerId="LiveId" clId="{7CD586EC-FA4A-40B0-88EE-A656DB8DB937}" dt="2022-10-31T19:52:53.666" v="650" actId="27803"/>
          <ac:picMkLst>
            <pc:docMk/>
            <pc:sldMk cId="1768303548" sldId="259"/>
            <ac:picMk id="21" creationId="{371E550B-E5FD-BE0B-41DA-3BD8A1F98C23}"/>
          </ac:picMkLst>
        </pc:picChg>
        <pc:picChg chg="add del mod">
          <ac:chgData name="Marcio Monteiro" userId="aef6e9f59deaac01" providerId="LiveId" clId="{7CD586EC-FA4A-40B0-88EE-A656DB8DB937}" dt="2022-10-31T19:52:47.091" v="647" actId="27803"/>
          <ac:picMkLst>
            <pc:docMk/>
            <pc:sldMk cId="1768303548" sldId="259"/>
            <ac:picMk id="23" creationId="{66DB0590-D314-E9CE-A81E-0B9334BBB270}"/>
          </ac:picMkLst>
        </pc:picChg>
        <pc:picChg chg="add del mod">
          <ac:chgData name="Marcio Monteiro" userId="aef6e9f59deaac01" providerId="LiveId" clId="{7CD586EC-FA4A-40B0-88EE-A656DB8DB937}" dt="2022-10-31T19:52:36.996" v="642" actId="27803"/>
          <ac:picMkLst>
            <pc:docMk/>
            <pc:sldMk cId="1768303548" sldId="259"/>
            <ac:picMk id="25" creationId="{C3A418B8-8322-A7D8-D662-F345062EED68}"/>
          </ac:picMkLst>
        </pc:picChg>
        <pc:picChg chg="add mod">
          <ac:chgData name="Marcio Monteiro" userId="aef6e9f59deaac01" providerId="LiveId" clId="{7CD586EC-FA4A-40B0-88EE-A656DB8DB937}" dt="2022-10-31T20:00:23.133" v="984"/>
          <ac:picMkLst>
            <pc:docMk/>
            <pc:sldMk cId="1768303548" sldId="259"/>
            <ac:picMk id="37" creationId="{0C961AEB-1955-2196-0F97-2CEA4B287542}"/>
          </ac:picMkLst>
        </pc:picChg>
        <pc:picChg chg="add mod">
          <ac:chgData name="Marcio Monteiro" userId="aef6e9f59deaac01" providerId="LiveId" clId="{7CD586EC-FA4A-40B0-88EE-A656DB8DB937}" dt="2022-10-31T19:59:41.277" v="981" actId="1076"/>
          <ac:picMkLst>
            <pc:docMk/>
            <pc:sldMk cId="1768303548" sldId="259"/>
            <ac:picMk id="39" creationId="{8F062D68-8899-D52E-D9B5-4108518141E7}"/>
          </ac:picMkLst>
        </pc:picChg>
        <pc:cxnChg chg="add mod">
          <ac:chgData name="Marcio Monteiro" userId="aef6e9f59deaac01" providerId="LiveId" clId="{7CD586EC-FA4A-40B0-88EE-A656DB8DB937}" dt="2022-10-31T19:55:33.307" v="939" actId="14861"/>
          <ac:cxnSpMkLst>
            <pc:docMk/>
            <pc:sldMk cId="1768303548" sldId="259"/>
            <ac:cxnSpMk id="18" creationId="{D0068CF5-DA1E-4BCB-CCC1-70633DF9276B}"/>
          </ac:cxnSpMkLst>
        </pc:cxnChg>
        <pc:cxnChg chg="add mod">
          <ac:chgData name="Marcio Monteiro" userId="aef6e9f59deaac01" providerId="LiveId" clId="{7CD586EC-FA4A-40B0-88EE-A656DB8DB937}" dt="2022-10-31T21:31:47.445" v="1244" actId="208"/>
          <ac:cxnSpMkLst>
            <pc:docMk/>
            <pc:sldMk cId="1768303548" sldId="259"/>
            <ac:cxnSpMk id="40" creationId="{774B92F5-BE25-A0A5-E025-1760256AE9EC}"/>
          </ac:cxnSpMkLst>
        </pc:cxnChg>
      </pc:sldChg>
      <pc:sldChg chg="addSp delSp modSp add mod modAnim">
        <pc:chgData name="Marcio Monteiro" userId="aef6e9f59deaac01" providerId="LiveId" clId="{7CD586EC-FA4A-40B0-88EE-A656DB8DB937}" dt="2022-11-03T18:40:20.161" v="1991"/>
        <pc:sldMkLst>
          <pc:docMk/>
          <pc:sldMk cId="1817207735" sldId="260"/>
        </pc:sldMkLst>
        <pc:spChg chg="add mod">
          <ac:chgData name="Marcio Monteiro" userId="aef6e9f59deaac01" providerId="LiveId" clId="{7CD586EC-FA4A-40B0-88EE-A656DB8DB937}" dt="2022-10-31T20:48:53.727" v="1036" actId="207"/>
          <ac:spMkLst>
            <pc:docMk/>
            <pc:sldMk cId="1817207735" sldId="260"/>
            <ac:spMk id="17" creationId="{28AD9B21-A2C6-2E45-6AB8-1E1A0B5A4279}"/>
          </ac:spMkLst>
        </pc:spChg>
        <pc:spChg chg="mod ord">
          <ac:chgData name="Marcio Monteiro" userId="aef6e9f59deaac01" providerId="LiveId" clId="{7CD586EC-FA4A-40B0-88EE-A656DB8DB937}" dt="2022-10-31T20:44:08.770" v="989" actId="166"/>
          <ac:spMkLst>
            <pc:docMk/>
            <pc:sldMk cId="1817207735" sldId="260"/>
            <ac:spMk id="19" creationId="{27268E79-C324-B8D5-F672-4337D194ED9F}"/>
          </ac:spMkLst>
        </pc:spChg>
        <pc:spChg chg="mod">
          <ac:chgData name="Marcio Monteiro" userId="aef6e9f59deaac01" providerId="LiveId" clId="{7CD586EC-FA4A-40B0-88EE-A656DB8DB937}" dt="2022-10-31T20:44:27.851" v="990" actId="1076"/>
          <ac:spMkLst>
            <pc:docMk/>
            <pc:sldMk cId="1817207735" sldId="260"/>
            <ac:spMk id="35" creationId="{186E32DC-0EC9-E812-51A7-7F838FF0BE56}"/>
          </ac:spMkLst>
        </pc:spChg>
        <pc:spChg chg="mod">
          <ac:chgData name="Marcio Monteiro" userId="aef6e9f59deaac01" providerId="LiveId" clId="{7CD586EC-FA4A-40B0-88EE-A656DB8DB937}" dt="2022-10-31T20:44:52.597" v="1000" actId="1076"/>
          <ac:spMkLst>
            <pc:docMk/>
            <pc:sldMk cId="1817207735" sldId="260"/>
            <ac:spMk id="36" creationId="{A06C830B-E9BE-8DF9-825F-8D7F9636DEDE}"/>
          </ac:spMkLst>
        </pc:spChg>
        <pc:picChg chg="add mod ord">
          <ac:chgData name="Marcio Monteiro" userId="aef6e9f59deaac01" providerId="LiveId" clId="{7CD586EC-FA4A-40B0-88EE-A656DB8DB937}" dt="2022-10-31T20:46:15.497" v="1013" actId="1076"/>
          <ac:picMkLst>
            <pc:docMk/>
            <pc:sldMk cId="1817207735" sldId="260"/>
            <ac:picMk id="12" creationId="{42899B8A-2936-8B81-5BCB-9CD55B1916AD}"/>
          </ac:picMkLst>
        </pc:picChg>
        <pc:picChg chg="mod">
          <ac:chgData name="Marcio Monteiro" userId="aef6e9f59deaac01" providerId="LiveId" clId="{7CD586EC-FA4A-40B0-88EE-A656DB8DB937}" dt="2022-10-31T20:45:23.322" v="1007" actId="29295"/>
          <ac:picMkLst>
            <pc:docMk/>
            <pc:sldMk cId="1817207735" sldId="260"/>
            <ac:picMk id="37" creationId="{0C961AEB-1955-2196-0F97-2CEA4B287542}"/>
          </ac:picMkLst>
        </pc:picChg>
        <pc:picChg chg="del mod">
          <ac:chgData name="Marcio Monteiro" userId="aef6e9f59deaac01" providerId="LiveId" clId="{7CD586EC-FA4A-40B0-88EE-A656DB8DB937}" dt="2022-10-31T20:46:21.304" v="1014" actId="478"/>
          <ac:picMkLst>
            <pc:docMk/>
            <pc:sldMk cId="1817207735" sldId="260"/>
            <ac:picMk id="39" creationId="{8F062D68-8899-D52E-D9B5-4108518141E7}"/>
          </ac:picMkLst>
        </pc:picChg>
        <pc:cxnChg chg="add mod">
          <ac:chgData name="Marcio Monteiro" userId="aef6e9f59deaac01" providerId="LiveId" clId="{7CD586EC-FA4A-40B0-88EE-A656DB8DB937}" dt="2022-10-31T21:31:57.808" v="1246" actId="1076"/>
          <ac:cxnSpMkLst>
            <pc:docMk/>
            <pc:sldMk cId="1817207735" sldId="260"/>
            <ac:cxnSpMk id="20" creationId="{16C4482D-C088-17C8-A712-63A73A5D6781}"/>
          </ac:cxnSpMkLst>
        </pc:cxnChg>
        <pc:cxnChg chg="add mod">
          <ac:chgData name="Marcio Monteiro" userId="aef6e9f59deaac01" providerId="LiveId" clId="{7CD586EC-FA4A-40B0-88EE-A656DB8DB937}" dt="2022-10-31T21:32:04.015" v="1248" actId="1076"/>
          <ac:cxnSpMkLst>
            <pc:docMk/>
            <pc:sldMk cId="1817207735" sldId="260"/>
            <ac:cxnSpMk id="21" creationId="{3622100E-1180-6EF0-B72E-A9E58583CD49}"/>
          </ac:cxnSpMkLst>
        </pc:cxnChg>
      </pc:sldChg>
      <pc:sldChg chg="addSp delSp modSp add mod modAnim">
        <pc:chgData name="Marcio Monteiro" userId="aef6e9f59deaac01" providerId="LiveId" clId="{7CD586EC-FA4A-40B0-88EE-A656DB8DB937}" dt="2022-11-03T18:41:37.262" v="2001"/>
        <pc:sldMkLst>
          <pc:docMk/>
          <pc:sldMk cId="1336385444" sldId="261"/>
        </pc:sldMkLst>
        <pc:spChg chg="mod">
          <ac:chgData name="Marcio Monteiro" userId="aef6e9f59deaac01" providerId="LiveId" clId="{7CD586EC-FA4A-40B0-88EE-A656DB8DB937}" dt="2022-10-31T20:53:21.022" v="1047" actId="1076"/>
          <ac:spMkLst>
            <pc:docMk/>
            <pc:sldMk cId="1336385444" sldId="261"/>
            <ac:spMk id="17" creationId="{28AD9B21-A2C6-2E45-6AB8-1E1A0B5A4279}"/>
          </ac:spMkLst>
        </pc:spChg>
        <pc:spChg chg="mod">
          <ac:chgData name="Marcio Monteiro" userId="aef6e9f59deaac01" providerId="LiveId" clId="{7CD586EC-FA4A-40B0-88EE-A656DB8DB937}" dt="2022-10-31T20:52:29.640" v="1041" actId="1076"/>
          <ac:spMkLst>
            <pc:docMk/>
            <pc:sldMk cId="1336385444" sldId="261"/>
            <ac:spMk id="19" creationId="{27268E79-C324-B8D5-F672-4337D194ED9F}"/>
          </ac:spMkLst>
        </pc:spChg>
        <pc:spChg chg="mod">
          <ac:chgData name="Marcio Monteiro" userId="aef6e9f59deaac01" providerId="LiveId" clId="{7CD586EC-FA4A-40B0-88EE-A656DB8DB937}" dt="2022-10-31T20:52:38.335" v="1042" actId="1076"/>
          <ac:spMkLst>
            <pc:docMk/>
            <pc:sldMk cId="1336385444" sldId="261"/>
            <ac:spMk id="35" creationId="{186E32DC-0EC9-E812-51A7-7F838FF0BE56}"/>
          </ac:spMkLst>
        </pc:spChg>
        <pc:spChg chg="mod">
          <ac:chgData name="Marcio Monteiro" userId="aef6e9f59deaac01" providerId="LiveId" clId="{7CD586EC-FA4A-40B0-88EE-A656DB8DB937}" dt="2022-10-31T20:52:38.335" v="1042" actId="1076"/>
          <ac:spMkLst>
            <pc:docMk/>
            <pc:sldMk cId="1336385444" sldId="261"/>
            <ac:spMk id="36" creationId="{A06C830B-E9BE-8DF9-825F-8D7F9636DEDE}"/>
          </ac:spMkLst>
        </pc:spChg>
        <pc:picChg chg="add mod">
          <ac:chgData name="Marcio Monteiro" userId="aef6e9f59deaac01" providerId="LiveId" clId="{7CD586EC-FA4A-40B0-88EE-A656DB8DB937}" dt="2022-10-31T20:52:49.242" v="1044" actId="1076"/>
          <ac:picMkLst>
            <pc:docMk/>
            <pc:sldMk cId="1336385444" sldId="261"/>
            <ac:picMk id="11" creationId="{842D317F-5FB3-1FF7-5509-E64C2AE1C8E4}"/>
          </ac:picMkLst>
        </pc:picChg>
        <pc:picChg chg="del">
          <ac:chgData name="Marcio Monteiro" userId="aef6e9f59deaac01" providerId="LiveId" clId="{7CD586EC-FA4A-40B0-88EE-A656DB8DB937}" dt="2022-10-31T20:52:18.404" v="1040" actId="478"/>
          <ac:picMkLst>
            <pc:docMk/>
            <pc:sldMk cId="1336385444" sldId="261"/>
            <ac:picMk id="12" creationId="{42899B8A-2936-8B81-5BCB-9CD55B1916AD}"/>
          </ac:picMkLst>
        </pc:picChg>
        <pc:picChg chg="add mod modCrop">
          <ac:chgData name="Marcio Monteiro" userId="aef6e9f59deaac01" providerId="LiveId" clId="{7CD586EC-FA4A-40B0-88EE-A656DB8DB937}" dt="2022-10-31T20:55:56.535" v="1067" actId="14861"/>
          <ac:picMkLst>
            <pc:docMk/>
            <pc:sldMk cId="1336385444" sldId="261"/>
            <ac:picMk id="21" creationId="{2FF58C4D-2C6C-C921-085B-DF05A22FC064}"/>
          </ac:picMkLst>
        </pc:picChg>
        <pc:picChg chg="add mod">
          <ac:chgData name="Marcio Monteiro" userId="aef6e9f59deaac01" providerId="LiveId" clId="{7CD586EC-FA4A-40B0-88EE-A656DB8DB937}" dt="2022-10-31T20:58:19.185" v="1071" actId="1076"/>
          <ac:picMkLst>
            <pc:docMk/>
            <pc:sldMk cId="1336385444" sldId="261"/>
            <ac:picMk id="22" creationId="{A1C7C7D5-5E17-E3AD-B99D-5C98ABE6ABD5}"/>
          </ac:picMkLst>
        </pc:picChg>
        <pc:picChg chg="del">
          <ac:chgData name="Marcio Monteiro" userId="aef6e9f59deaac01" providerId="LiveId" clId="{7CD586EC-FA4A-40B0-88EE-A656DB8DB937}" dt="2022-10-31T20:52:15.585" v="1039" actId="478"/>
          <ac:picMkLst>
            <pc:docMk/>
            <pc:sldMk cId="1336385444" sldId="261"/>
            <ac:picMk id="37" creationId="{0C961AEB-1955-2196-0F97-2CEA4B287542}"/>
          </ac:picMkLst>
        </pc:picChg>
        <pc:cxnChg chg="add mod">
          <ac:chgData name="Marcio Monteiro" userId="aef6e9f59deaac01" providerId="LiveId" clId="{7CD586EC-FA4A-40B0-88EE-A656DB8DB937}" dt="2022-10-31T21:32:19.513" v="1250" actId="1076"/>
          <ac:cxnSpMkLst>
            <pc:docMk/>
            <pc:sldMk cId="1336385444" sldId="261"/>
            <ac:cxnSpMk id="23" creationId="{B2B8D36F-1416-B5D4-A39B-9B4E2C4DB132}"/>
          </ac:cxnSpMkLst>
        </pc:cxnChg>
      </pc:sldChg>
      <pc:sldChg chg="addSp modSp new mod modTransition setBg modAnim">
        <pc:chgData name="Marcio Monteiro" userId="aef6e9f59deaac01" providerId="LiveId" clId="{7CD586EC-FA4A-40B0-88EE-A656DB8DB937}" dt="2022-11-03T18:52:38.413" v="2106"/>
        <pc:sldMkLst>
          <pc:docMk/>
          <pc:sldMk cId="270692863" sldId="262"/>
        </pc:sldMkLst>
        <pc:spChg chg="add mod">
          <ac:chgData name="Marcio Monteiro" userId="aef6e9f59deaac01" providerId="LiveId" clId="{7CD586EC-FA4A-40B0-88EE-A656DB8DB937}" dt="2022-10-31T21:02:15.541" v="1085" actId="1076"/>
          <ac:spMkLst>
            <pc:docMk/>
            <pc:sldMk cId="270692863" sldId="262"/>
            <ac:spMk id="3" creationId="{B37374AE-F624-D2C2-D945-AAC92D3559CA}"/>
          </ac:spMkLst>
        </pc:spChg>
        <pc:spChg chg="add mod">
          <ac:chgData name="Marcio Monteiro" userId="aef6e9f59deaac01" providerId="LiveId" clId="{7CD586EC-FA4A-40B0-88EE-A656DB8DB937}" dt="2022-10-31T21:02:09.688" v="1084" actId="1076"/>
          <ac:spMkLst>
            <pc:docMk/>
            <pc:sldMk cId="270692863" sldId="262"/>
            <ac:spMk id="4" creationId="{E3770C57-ED2E-8296-C4E2-070853F79811}"/>
          </ac:spMkLst>
        </pc:spChg>
        <pc:spChg chg="add mod">
          <ac:chgData name="Marcio Monteiro" userId="aef6e9f59deaac01" providerId="LiveId" clId="{7CD586EC-FA4A-40B0-88EE-A656DB8DB937}" dt="2022-10-31T21:03:41.744" v="1109" actId="1076"/>
          <ac:spMkLst>
            <pc:docMk/>
            <pc:sldMk cId="270692863" sldId="262"/>
            <ac:spMk id="6" creationId="{74A839AC-22FC-A290-4DA8-015AA34CB670}"/>
          </ac:spMkLst>
        </pc:spChg>
        <pc:picChg chg="add mod">
          <ac:chgData name="Marcio Monteiro" userId="aef6e9f59deaac01" providerId="LiveId" clId="{7CD586EC-FA4A-40B0-88EE-A656DB8DB937}" dt="2022-10-31T21:01:10.691" v="1077" actId="14100"/>
          <ac:picMkLst>
            <pc:docMk/>
            <pc:sldMk cId="270692863" sldId="262"/>
            <ac:picMk id="2" creationId="{FCB5E026-8CB9-263E-D418-BAD2B5DAD7C4}"/>
          </ac:picMkLst>
        </pc:picChg>
        <pc:picChg chg="add mod">
          <ac:chgData name="Marcio Monteiro" userId="aef6e9f59deaac01" providerId="LiveId" clId="{7CD586EC-FA4A-40B0-88EE-A656DB8DB937}" dt="2022-10-31T21:02:06.968" v="1083" actId="1076"/>
          <ac:picMkLst>
            <pc:docMk/>
            <pc:sldMk cId="270692863" sldId="262"/>
            <ac:picMk id="5" creationId="{84EB7BA9-F9EE-4739-DC33-1BCFD33E71A1}"/>
          </ac:picMkLst>
        </pc:picChg>
      </pc:sldChg>
      <pc:sldChg chg="addSp delSp modSp add mod modAnim">
        <pc:chgData name="Marcio Monteiro" userId="aef6e9f59deaac01" providerId="LiveId" clId="{7CD586EC-FA4A-40B0-88EE-A656DB8DB937}" dt="2022-11-03T18:43:36.070" v="2021"/>
        <pc:sldMkLst>
          <pc:docMk/>
          <pc:sldMk cId="645451425" sldId="263"/>
        </pc:sldMkLst>
        <pc:spChg chg="mod">
          <ac:chgData name="Marcio Monteiro" userId="aef6e9f59deaac01" providerId="LiveId" clId="{7CD586EC-FA4A-40B0-88EE-A656DB8DB937}" dt="2022-10-31T21:17:40.733" v="1122" actId="1076"/>
          <ac:spMkLst>
            <pc:docMk/>
            <pc:sldMk cId="645451425" sldId="263"/>
            <ac:spMk id="17" creationId="{28AD9B21-A2C6-2E45-6AB8-1E1A0B5A4279}"/>
          </ac:spMkLst>
        </pc:spChg>
        <pc:spChg chg="mod">
          <ac:chgData name="Marcio Monteiro" userId="aef6e9f59deaac01" providerId="LiveId" clId="{7CD586EC-FA4A-40B0-88EE-A656DB8DB937}" dt="2022-10-31T21:25:55.775" v="1174" actId="11530"/>
          <ac:spMkLst>
            <pc:docMk/>
            <pc:sldMk cId="645451425" sldId="263"/>
            <ac:spMk id="19" creationId="{27268E79-C324-B8D5-F672-4337D194ED9F}"/>
          </ac:spMkLst>
        </pc:spChg>
        <pc:spChg chg="mod">
          <ac:chgData name="Marcio Monteiro" userId="aef6e9f59deaac01" providerId="LiveId" clId="{7CD586EC-FA4A-40B0-88EE-A656DB8DB937}" dt="2022-10-31T21:32:36.004" v="1254" actId="1076"/>
          <ac:spMkLst>
            <pc:docMk/>
            <pc:sldMk cId="645451425" sldId="263"/>
            <ac:spMk id="28" creationId="{268E647F-D0FE-C5FA-1CA1-48306DF3A9A4}"/>
          </ac:spMkLst>
        </pc:spChg>
        <pc:spChg chg="add mod">
          <ac:chgData name="Marcio Monteiro" userId="aef6e9f59deaac01" providerId="LiveId" clId="{7CD586EC-FA4A-40B0-88EE-A656DB8DB937}" dt="2022-10-31T21:27:32.729" v="1215" actId="403"/>
          <ac:spMkLst>
            <pc:docMk/>
            <pc:sldMk cId="645451425" sldId="263"/>
            <ac:spMk id="29" creationId="{178183DC-D500-7D05-0221-6454FC4BF596}"/>
          </ac:spMkLst>
        </pc:spChg>
        <pc:spChg chg="add mod">
          <ac:chgData name="Marcio Monteiro" userId="aef6e9f59deaac01" providerId="LiveId" clId="{7CD586EC-FA4A-40B0-88EE-A656DB8DB937}" dt="2022-10-31T21:28:39.107" v="1236" actId="465"/>
          <ac:spMkLst>
            <pc:docMk/>
            <pc:sldMk cId="645451425" sldId="263"/>
            <ac:spMk id="30" creationId="{79031749-D3B1-EF28-5277-1D1986737473}"/>
          </ac:spMkLst>
        </pc:spChg>
        <pc:spChg chg="add mod">
          <ac:chgData name="Marcio Monteiro" userId="aef6e9f59deaac01" providerId="LiveId" clId="{7CD586EC-FA4A-40B0-88EE-A656DB8DB937}" dt="2022-10-31T21:27:48.876" v="1235" actId="108"/>
          <ac:spMkLst>
            <pc:docMk/>
            <pc:sldMk cId="645451425" sldId="263"/>
            <ac:spMk id="32" creationId="{F4B83F56-57BA-DB2F-3723-6FFF0CD94320}"/>
          </ac:spMkLst>
        </pc:spChg>
        <pc:spChg chg="add mod ord">
          <ac:chgData name="Marcio Monteiro" userId="aef6e9f59deaac01" providerId="LiveId" clId="{7CD586EC-FA4A-40B0-88EE-A656DB8DB937}" dt="2022-10-31T21:26:33.138" v="1188" actId="171"/>
          <ac:spMkLst>
            <pc:docMk/>
            <pc:sldMk cId="645451425" sldId="263"/>
            <ac:spMk id="33" creationId="{447AE0CF-01F1-8F42-9946-C39577A0C9D4}"/>
          </ac:spMkLst>
        </pc:spChg>
        <pc:spChg chg="mod">
          <ac:chgData name="Marcio Monteiro" userId="aef6e9f59deaac01" providerId="LiveId" clId="{7CD586EC-FA4A-40B0-88EE-A656DB8DB937}" dt="2022-10-31T21:06:39.156" v="1114" actId="1076"/>
          <ac:spMkLst>
            <pc:docMk/>
            <pc:sldMk cId="645451425" sldId="263"/>
            <ac:spMk id="35" creationId="{186E32DC-0EC9-E812-51A7-7F838FF0BE56}"/>
          </ac:spMkLst>
        </pc:spChg>
        <pc:spChg chg="mod">
          <ac:chgData name="Marcio Monteiro" userId="aef6e9f59deaac01" providerId="LiveId" clId="{7CD586EC-FA4A-40B0-88EE-A656DB8DB937}" dt="2022-10-31T21:06:39.156" v="1114" actId="1076"/>
          <ac:spMkLst>
            <pc:docMk/>
            <pc:sldMk cId="645451425" sldId="263"/>
            <ac:spMk id="36" creationId="{A06C830B-E9BE-8DF9-825F-8D7F9636DEDE}"/>
          </ac:spMkLst>
        </pc:spChg>
        <pc:spChg chg="add mod ord">
          <ac:chgData name="Marcio Monteiro" userId="aef6e9f59deaac01" providerId="LiveId" clId="{7CD586EC-FA4A-40B0-88EE-A656DB8DB937}" dt="2022-10-31T21:29:01.780" v="1237" actId="1076"/>
          <ac:spMkLst>
            <pc:docMk/>
            <pc:sldMk cId="645451425" sldId="263"/>
            <ac:spMk id="37" creationId="{F018643C-2314-3C4C-38D9-1122304D00E4}"/>
          </ac:spMkLst>
        </pc:spChg>
        <pc:spChg chg="add mod ord">
          <ac:chgData name="Marcio Monteiro" userId="aef6e9f59deaac01" providerId="LiveId" clId="{7CD586EC-FA4A-40B0-88EE-A656DB8DB937}" dt="2022-10-31T21:27:04.162" v="1201" actId="171"/>
          <ac:spMkLst>
            <pc:docMk/>
            <pc:sldMk cId="645451425" sldId="263"/>
            <ac:spMk id="38" creationId="{7D3384A9-9435-5D80-E1D1-F5BED4F414F5}"/>
          </ac:spMkLst>
        </pc:spChg>
        <pc:picChg chg="del">
          <ac:chgData name="Marcio Monteiro" userId="aef6e9f59deaac01" providerId="LiveId" clId="{7CD586EC-FA4A-40B0-88EE-A656DB8DB937}" dt="2022-10-31T21:17:15.298" v="1115" actId="478"/>
          <ac:picMkLst>
            <pc:docMk/>
            <pc:sldMk cId="645451425" sldId="263"/>
            <ac:picMk id="11" creationId="{842D317F-5FB3-1FF7-5509-E64C2AE1C8E4}"/>
          </ac:picMkLst>
        </pc:picChg>
        <pc:picChg chg="add del mod">
          <ac:chgData name="Marcio Monteiro" userId="aef6e9f59deaac01" providerId="LiveId" clId="{7CD586EC-FA4A-40B0-88EE-A656DB8DB937}" dt="2022-10-31T21:19:54.622" v="1131" actId="478"/>
          <ac:picMkLst>
            <pc:docMk/>
            <pc:sldMk cId="645451425" sldId="263"/>
            <ac:picMk id="20" creationId="{198B9834-626D-2A18-C519-BF19C16026A2}"/>
          </ac:picMkLst>
        </pc:picChg>
        <pc:picChg chg="del">
          <ac:chgData name="Marcio Monteiro" userId="aef6e9f59deaac01" providerId="LiveId" clId="{7CD586EC-FA4A-40B0-88EE-A656DB8DB937}" dt="2022-10-31T21:06:11.334" v="1111" actId="478"/>
          <ac:picMkLst>
            <pc:docMk/>
            <pc:sldMk cId="645451425" sldId="263"/>
            <ac:picMk id="21" creationId="{2FF58C4D-2C6C-C921-085B-DF05A22FC064}"/>
          </ac:picMkLst>
        </pc:picChg>
        <pc:picChg chg="mod">
          <ac:chgData name="Marcio Monteiro" userId="aef6e9f59deaac01" providerId="LiveId" clId="{7CD586EC-FA4A-40B0-88EE-A656DB8DB937}" dt="2022-11-03T18:43:08.013" v="2015" actId="1076"/>
          <ac:picMkLst>
            <pc:docMk/>
            <pc:sldMk cId="645451425" sldId="263"/>
            <ac:picMk id="22" creationId="{A1C7C7D5-5E17-E3AD-B99D-5C98ABE6ABD5}"/>
          </ac:picMkLst>
        </pc:picChg>
        <pc:picChg chg="add del mod">
          <ac:chgData name="Marcio Monteiro" userId="aef6e9f59deaac01" providerId="LiveId" clId="{7CD586EC-FA4A-40B0-88EE-A656DB8DB937}" dt="2022-10-31T21:19:53.749" v="1130" actId="478"/>
          <ac:picMkLst>
            <pc:docMk/>
            <pc:sldMk cId="645451425" sldId="263"/>
            <ac:picMk id="23" creationId="{096C4E36-123E-4C5A-269D-1584135AE690}"/>
          </ac:picMkLst>
        </pc:picChg>
        <pc:picChg chg="add mod">
          <ac:chgData name="Marcio Monteiro" userId="aef6e9f59deaac01" providerId="LiveId" clId="{7CD586EC-FA4A-40B0-88EE-A656DB8DB937}" dt="2022-10-31T21:29:01.780" v="1237" actId="1076"/>
          <ac:picMkLst>
            <pc:docMk/>
            <pc:sldMk cId="645451425" sldId="263"/>
            <ac:picMk id="25" creationId="{99377C14-6CF2-23E4-A35F-4339312D9797}"/>
          </ac:picMkLst>
        </pc:picChg>
        <pc:picChg chg="add mod">
          <ac:chgData name="Marcio Monteiro" userId="aef6e9f59deaac01" providerId="LiveId" clId="{7CD586EC-FA4A-40B0-88EE-A656DB8DB937}" dt="2022-10-31T21:23:37.467" v="1155" actId="1076"/>
          <ac:picMkLst>
            <pc:docMk/>
            <pc:sldMk cId="645451425" sldId="263"/>
            <ac:picMk id="27" creationId="{3F0CA293-C227-736F-2E7D-4BCFA098D091}"/>
          </ac:picMkLst>
        </pc:picChg>
        <pc:cxnChg chg="add mod">
          <ac:chgData name="Marcio Monteiro" userId="aef6e9f59deaac01" providerId="LiveId" clId="{7CD586EC-FA4A-40B0-88EE-A656DB8DB937}" dt="2022-10-31T21:32:46.435" v="1255" actId="1076"/>
          <ac:cxnSpMkLst>
            <pc:docMk/>
            <pc:sldMk cId="645451425" sldId="263"/>
            <ac:cxnSpMk id="39" creationId="{9D17ECB5-3F22-6DB8-C1C5-52AA9CF2D46B}"/>
          </ac:cxnSpMkLst>
        </pc:cxnChg>
        <pc:cxnChg chg="add mod">
          <ac:chgData name="Marcio Monteiro" userId="aef6e9f59deaac01" providerId="LiveId" clId="{7CD586EC-FA4A-40B0-88EE-A656DB8DB937}" dt="2022-10-31T21:32:53.157" v="1264" actId="1038"/>
          <ac:cxnSpMkLst>
            <pc:docMk/>
            <pc:sldMk cId="645451425" sldId="263"/>
            <ac:cxnSpMk id="40" creationId="{2A8931F3-14DE-C940-86A5-DDEA747F1347}"/>
          </ac:cxnSpMkLst>
        </pc:cxnChg>
      </pc:sldChg>
      <pc:sldChg chg="addSp delSp modSp add mod modAnim">
        <pc:chgData name="Marcio Monteiro" userId="aef6e9f59deaac01" providerId="LiveId" clId="{7CD586EC-FA4A-40B0-88EE-A656DB8DB937}" dt="2022-11-03T18:44:56.516" v="2034"/>
        <pc:sldMkLst>
          <pc:docMk/>
          <pc:sldMk cId="142277219" sldId="264"/>
        </pc:sldMkLst>
        <pc:spChg chg="add mod">
          <ac:chgData name="Marcio Monteiro" userId="aef6e9f59deaac01" providerId="LiveId" clId="{7CD586EC-FA4A-40B0-88EE-A656DB8DB937}" dt="2022-11-01T20:52:52.593" v="1312" actId="1076"/>
          <ac:spMkLst>
            <pc:docMk/>
            <pc:sldMk cId="142277219" sldId="264"/>
            <ac:spMk id="11" creationId="{F88D9487-D71F-7E40-12DF-A2A5CAB1176F}"/>
          </ac:spMkLst>
        </pc:spChg>
        <pc:spChg chg="mod">
          <ac:chgData name="Marcio Monteiro" userId="aef6e9f59deaac01" providerId="LiveId" clId="{7CD586EC-FA4A-40B0-88EE-A656DB8DB937}" dt="2022-11-01T20:52:52.593" v="1312" actId="1076"/>
          <ac:spMkLst>
            <pc:docMk/>
            <pc:sldMk cId="142277219" sldId="264"/>
            <ac:spMk id="17" creationId="{28AD9B21-A2C6-2E45-6AB8-1E1A0B5A4279}"/>
          </ac:spMkLst>
        </pc:spChg>
        <pc:spChg chg="mod">
          <ac:chgData name="Marcio Monteiro" userId="aef6e9f59deaac01" providerId="LiveId" clId="{7CD586EC-FA4A-40B0-88EE-A656DB8DB937}" dt="2022-11-01T20:53:02.750" v="1315" actId="1076"/>
          <ac:spMkLst>
            <pc:docMk/>
            <pc:sldMk cId="142277219" sldId="264"/>
            <ac:spMk id="19" creationId="{27268E79-C324-B8D5-F672-4337D194ED9F}"/>
          </ac:spMkLst>
        </pc:spChg>
        <pc:spChg chg="add mod ord">
          <ac:chgData name="Marcio Monteiro" userId="aef6e9f59deaac01" providerId="LiveId" clId="{7CD586EC-FA4A-40B0-88EE-A656DB8DB937}" dt="2022-11-01T21:19:11.885" v="1437" actId="1076"/>
          <ac:spMkLst>
            <pc:docMk/>
            <pc:sldMk cId="142277219" sldId="264"/>
            <ac:spMk id="24" creationId="{F71C55BC-0BC1-3F81-135D-381CFBE7648D}"/>
          </ac:spMkLst>
        </pc:spChg>
        <pc:spChg chg="add mod ord">
          <ac:chgData name="Marcio Monteiro" userId="aef6e9f59deaac01" providerId="LiveId" clId="{7CD586EC-FA4A-40B0-88EE-A656DB8DB937}" dt="2022-11-01T21:19:17.633" v="1438" actId="1076"/>
          <ac:spMkLst>
            <pc:docMk/>
            <pc:sldMk cId="142277219" sldId="264"/>
            <ac:spMk id="26" creationId="{067A517A-0E47-FF92-B4FA-247E02BDCFA9}"/>
          </ac:spMkLst>
        </pc:spChg>
        <pc:spChg chg="del">
          <ac:chgData name="Marcio Monteiro" userId="aef6e9f59deaac01" providerId="LiveId" clId="{7CD586EC-FA4A-40B0-88EE-A656DB8DB937}" dt="2022-11-01T20:49:57.119" v="1266" actId="478"/>
          <ac:spMkLst>
            <pc:docMk/>
            <pc:sldMk cId="142277219" sldId="264"/>
            <ac:spMk id="29" creationId="{178183DC-D500-7D05-0221-6454FC4BF596}"/>
          </ac:spMkLst>
        </pc:spChg>
        <pc:spChg chg="del">
          <ac:chgData name="Marcio Monteiro" userId="aef6e9f59deaac01" providerId="LiveId" clId="{7CD586EC-FA4A-40B0-88EE-A656DB8DB937}" dt="2022-11-01T20:49:59.921" v="1269" actId="478"/>
          <ac:spMkLst>
            <pc:docMk/>
            <pc:sldMk cId="142277219" sldId="264"/>
            <ac:spMk id="30" creationId="{79031749-D3B1-EF28-5277-1D1986737473}"/>
          </ac:spMkLst>
        </pc:spChg>
        <pc:spChg chg="del">
          <ac:chgData name="Marcio Monteiro" userId="aef6e9f59deaac01" providerId="LiveId" clId="{7CD586EC-FA4A-40B0-88EE-A656DB8DB937}" dt="2022-11-01T20:50:03.639" v="1272" actId="478"/>
          <ac:spMkLst>
            <pc:docMk/>
            <pc:sldMk cId="142277219" sldId="264"/>
            <ac:spMk id="32" creationId="{F4B83F56-57BA-DB2F-3723-6FFF0CD94320}"/>
          </ac:spMkLst>
        </pc:spChg>
        <pc:spChg chg="del">
          <ac:chgData name="Marcio Monteiro" userId="aef6e9f59deaac01" providerId="LiveId" clId="{7CD586EC-FA4A-40B0-88EE-A656DB8DB937}" dt="2022-11-01T20:49:59.164" v="1268" actId="478"/>
          <ac:spMkLst>
            <pc:docMk/>
            <pc:sldMk cId="142277219" sldId="264"/>
            <ac:spMk id="33" creationId="{447AE0CF-01F1-8F42-9946-C39577A0C9D4}"/>
          </ac:spMkLst>
        </pc:spChg>
        <pc:spChg chg="mod">
          <ac:chgData name="Marcio Monteiro" userId="aef6e9f59deaac01" providerId="LiveId" clId="{7CD586EC-FA4A-40B0-88EE-A656DB8DB937}" dt="2022-11-01T20:50:30.391" v="1277" actId="1076"/>
          <ac:spMkLst>
            <pc:docMk/>
            <pc:sldMk cId="142277219" sldId="264"/>
            <ac:spMk id="35" creationId="{186E32DC-0EC9-E812-51A7-7F838FF0BE56}"/>
          </ac:spMkLst>
        </pc:spChg>
        <pc:spChg chg="mod">
          <ac:chgData name="Marcio Monteiro" userId="aef6e9f59deaac01" providerId="LiveId" clId="{7CD586EC-FA4A-40B0-88EE-A656DB8DB937}" dt="2022-11-01T20:50:30.391" v="1277" actId="1076"/>
          <ac:spMkLst>
            <pc:docMk/>
            <pc:sldMk cId="142277219" sldId="264"/>
            <ac:spMk id="36" creationId="{A06C830B-E9BE-8DF9-825F-8D7F9636DEDE}"/>
          </ac:spMkLst>
        </pc:spChg>
        <pc:spChg chg="del">
          <ac:chgData name="Marcio Monteiro" userId="aef6e9f59deaac01" providerId="LiveId" clId="{7CD586EC-FA4A-40B0-88EE-A656DB8DB937}" dt="2022-11-01T20:50:02.711" v="1271" actId="478"/>
          <ac:spMkLst>
            <pc:docMk/>
            <pc:sldMk cId="142277219" sldId="264"/>
            <ac:spMk id="37" creationId="{F018643C-2314-3C4C-38D9-1122304D00E4}"/>
          </ac:spMkLst>
        </pc:spChg>
        <pc:spChg chg="del">
          <ac:chgData name="Marcio Monteiro" userId="aef6e9f59deaac01" providerId="LiveId" clId="{7CD586EC-FA4A-40B0-88EE-A656DB8DB937}" dt="2022-11-01T20:50:05.132" v="1274" actId="478"/>
          <ac:spMkLst>
            <pc:docMk/>
            <pc:sldMk cId="142277219" sldId="264"/>
            <ac:spMk id="38" creationId="{7D3384A9-9435-5D80-E1D1-F5BED4F414F5}"/>
          </ac:spMkLst>
        </pc:spChg>
        <pc:picChg chg="add mod">
          <ac:chgData name="Marcio Monteiro" userId="aef6e9f59deaac01" providerId="LiveId" clId="{7CD586EC-FA4A-40B0-88EE-A656DB8DB937}" dt="2022-11-01T21:19:28.488" v="1439" actId="1076"/>
          <ac:picMkLst>
            <pc:docMk/>
            <pc:sldMk cId="142277219" sldId="264"/>
            <ac:picMk id="12" creationId="{EF75ADBE-AAA6-2D83-CB51-3EAFF274A770}"/>
          </ac:picMkLst>
        </pc:picChg>
        <pc:picChg chg="add mod">
          <ac:chgData name="Marcio Monteiro" userId="aef6e9f59deaac01" providerId="LiveId" clId="{7CD586EC-FA4A-40B0-88EE-A656DB8DB937}" dt="2022-11-01T21:19:11.885" v="1437" actId="1076"/>
          <ac:picMkLst>
            <pc:docMk/>
            <pc:sldMk cId="142277219" sldId="264"/>
            <ac:picMk id="20" creationId="{C9D333F8-32A8-61D5-9BA6-4751493D40E6}"/>
          </ac:picMkLst>
        </pc:picChg>
        <pc:picChg chg="add mod">
          <ac:chgData name="Marcio Monteiro" userId="aef6e9f59deaac01" providerId="LiveId" clId="{7CD586EC-FA4A-40B0-88EE-A656DB8DB937}" dt="2022-11-01T20:52:24.774" v="1308" actId="1076"/>
          <ac:picMkLst>
            <pc:docMk/>
            <pc:sldMk cId="142277219" sldId="264"/>
            <ac:picMk id="21" creationId="{5D10284F-A53B-13C4-0B51-5D937FA88864}"/>
          </ac:picMkLst>
        </pc:picChg>
        <pc:picChg chg="del">
          <ac:chgData name="Marcio Monteiro" userId="aef6e9f59deaac01" providerId="LiveId" clId="{7CD586EC-FA4A-40B0-88EE-A656DB8DB937}" dt="2022-11-01T20:49:58.542" v="1267" actId="478"/>
          <ac:picMkLst>
            <pc:docMk/>
            <pc:sldMk cId="142277219" sldId="264"/>
            <ac:picMk id="22" creationId="{A1C7C7D5-5E17-E3AD-B99D-5C98ABE6ABD5}"/>
          </ac:picMkLst>
        </pc:picChg>
        <pc:picChg chg="del">
          <ac:chgData name="Marcio Monteiro" userId="aef6e9f59deaac01" providerId="LiveId" clId="{7CD586EC-FA4A-40B0-88EE-A656DB8DB937}" dt="2022-11-01T20:50:02.005" v="1270" actId="478"/>
          <ac:picMkLst>
            <pc:docMk/>
            <pc:sldMk cId="142277219" sldId="264"/>
            <ac:picMk id="25" creationId="{99377C14-6CF2-23E4-A35F-4339312D9797}"/>
          </ac:picMkLst>
        </pc:picChg>
        <pc:picChg chg="del">
          <ac:chgData name="Marcio Monteiro" userId="aef6e9f59deaac01" providerId="LiveId" clId="{7CD586EC-FA4A-40B0-88EE-A656DB8DB937}" dt="2022-11-01T20:50:04.360" v="1273" actId="478"/>
          <ac:picMkLst>
            <pc:docMk/>
            <pc:sldMk cId="142277219" sldId="264"/>
            <ac:picMk id="27" creationId="{3F0CA293-C227-736F-2E7D-4BCFA098D091}"/>
          </ac:picMkLst>
        </pc:picChg>
        <pc:cxnChg chg="add mod">
          <ac:chgData name="Marcio Monteiro" userId="aef6e9f59deaac01" providerId="LiveId" clId="{7CD586EC-FA4A-40B0-88EE-A656DB8DB937}" dt="2022-11-01T20:52:38.257" v="1310" actId="1076"/>
          <ac:cxnSpMkLst>
            <pc:docMk/>
            <pc:sldMk cId="142277219" sldId="264"/>
            <ac:cxnSpMk id="23" creationId="{64B9FB94-B1C1-C773-93F6-0947E018BE9E}"/>
          </ac:cxnSpMkLst>
        </pc:cxnChg>
        <pc:cxnChg chg="del">
          <ac:chgData name="Marcio Monteiro" userId="aef6e9f59deaac01" providerId="LiveId" clId="{7CD586EC-FA4A-40B0-88EE-A656DB8DB937}" dt="2022-11-01T20:50:16.164" v="1275" actId="478"/>
          <ac:cxnSpMkLst>
            <pc:docMk/>
            <pc:sldMk cId="142277219" sldId="264"/>
            <ac:cxnSpMk id="39" creationId="{9D17ECB5-3F22-6DB8-C1C5-52AA9CF2D46B}"/>
          </ac:cxnSpMkLst>
        </pc:cxnChg>
        <pc:cxnChg chg="del">
          <ac:chgData name="Marcio Monteiro" userId="aef6e9f59deaac01" providerId="LiveId" clId="{7CD586EC-FA4A-40B0-88EE-A656DB8DB937}" dt="2022-11-01T20:50:17.393" v="1276" actId="478"/>
          <ac:cxnSpMkLst>
            <pc:docMk/>
            <pc:sldMk cId="142277219" sldId="264"/>
            <ac:cxnSpMk id="40" creationId="{2A8931F3-14DE-C940-86A5-DDEA747F1347}"/>
          </ac:cxnSpMkLst>
        </pc:cxnChg>
      </pc:sldChg>
      <pc:sldChg chg="addSp delSp modSp add mod modAnim">
        <pc:chgData name="Marcio Monteiro" userId="aef6e9f59deaac01" providerId="LiveId" clId="{7CD586EC-FA4A-40B0-88EE-A656DB8DB937}" dt="2022-11-03T18:58:45.628" v="2140"/>
        <pc:sldMkLst>
          <pc:docMk/>
          <pc:sldMk cId="3606566028" sldId="265"/>
        </pc:sldMkLst>
        <pc:spChg chg="mod">
          <ac:chgData name="Marcio Monteiro" userId="aef6e9f59deaac01" providerId="LiveId" clId="{7CD586EC-FA4A-40B0-88EE-A656DB8DB937}" dt="2022-11-01T20:56:00.246" v="1319" actId="1076"/>
          <ac:spMkLst>
            <pc:docMk/>
            <pc:sldMk cId="3606566028" sldId="265"/>
            <ac:spMk id="11" creationId="{F88D9487-D71F-7E40-12DF-A2A5CAB1176F}"/>
          </ac:spMkLst>
        </pc:spChg>
        <pc:spChg chg="mod">
          <ac:chgData name="Marcio Monteiro" userId="aef6e9f59deaac01" providerId="LiveId" clId="{7CD586EC-FA4A-40B0-88EE-A656DB8DB937}" dt="2022-11-01T21:29:53.263" v="1582" actId="1076"/>
          <ac:spMkLst>
            <pc:docMk/>
            <pc:sldMk cId="3606566028" sldId="265"/>
            <ac:spMk id="16" creationId="{200F7C8A-41C1-D3D8-18FC-85D2BF9AAE3E}"/>
          </ac:spMkLst>
        </pc:spChg>
        <pc:spChg chg="mod">
          <ac:chgData name="Marcio Monteiro" userId="aef6e9f59deaac01" providerId="LiveId" clId="{7CD586EC-FA4A-40B0-88EE-A656DB8DB937}" dt="2022-11-01T20:56:00.246" v="1319" actId="1076"/>
          <ac:spMkLst>
            <pc:docMk/>
            <pc:sldMk cId="3606566028" sldId="265"/>
            <ac:spMk id="17" creationId="{28AD9B21-A2C6-2E45-6AB8-1E1A0B5A4279}"/>
          </ac:spMkLst>
        </pc:spChg>
        <pc:spChg chg="mod">
          <ac:chgData name="Marcio Monteiro" userId="aef6e9f59deaac01" providerId="LiveId" clId="{7CD586EC-FA4A-40B0-88EE-A656DB8DB937}" dt="2022-11-01T20:56:04.371" v="1320" actId="1076"/>
          <ac:spMkLst>
            <pc:docMk/>
            <pc:sldMk cId="3606566028" sldId="265"/>
            <ac:spMk id="19" creationId="{27268E79-C324-B8D5-F672-4337D194ED9F}"/>
          </ac:spMkLst>
        </pc:spChg>
        <pc:spChg chg="add del">
          <ac:chgData name="Marcio Monteiro" userId="aef6e9f59deaac01" providerId="LiveId" clId="{7CD586EC-FA4A-40B0-88EE-A656DB8DB937}" dt="2022-11-01T20:57:42.939" v="1324" actId="478"/>
          <ac:spMkLst>
            <pc:docMk/>
            <pc:sldMk cId="3606566028" sldId="265"/>
            <ac:spMk id="22" creationId="{5DF8B4C8-4B0D-E388-F5E3-2302AB6659EB}"/>
          </ac:spMkLst>
        </pc:spChg>
        <pc:spChg chg="add del">
          <ac:chgData name="Marcio Monteiro" userId="aef6e9f59deaac01" providerId="LiveId" clId="{7CD586EC-FA4A-40B0-88EE-A656DB8DB937}" dt="2022-11-01T21:17:21.842" v="1411" actId="478"/>
          <ac:spMkLst>
            <pc:docMk/>
            <pc:sldMk cId="3606566028" sldId="265"/>
            <ac:spMk id="32" creationId="{9B0E5860-CDF7-80EE-7E02-A47F7706CB78}"/>
          </ac:spMkLst>
        </pc:spChg>
        <pc:spChg chg="mod">
          <ac:chgData name="Marcio Monteiro" userId="aef6e9f59deaac01" providerId="LiveId" clId="{7CD586EC-FA4A-40B0-88EE-A656DB8DB937}" dt="2022-11-01T20:56:10.540" v="1321" actId="1076"/>
          <ac:spMkLst>
            <pc:docMk/>
            <pc:sldMk cId="3606566028" sldId="265"/>
            <ac:spMk id="35" creationId="{186E32DC-0EC9-E812-51A7-7F838FF0BE56}"/>
          </ac:spMkLst>
        </pc:spChg>
        <pc:spChg chg="mod">
          <ac:chgData name="Marcio Monteiro" userId="aef6e9f59deaac01" providerId="LiveId" clId="{7CD586EC-FA4A-40B0-88EE-A656DB8DB937}" dt="2022-11-01T20:56:10.540" v="1321" actId="1076"/>
          <ac:spMkLst>
            <pc:docMk/>
            <pc:sldMk cId="3606566028" sldId="265"/>
            <ac:spMk id="36" creationId="{A06C830B-E9BE-8DF9-825F-8D7F9636DEDE}"/>
          </ac:spMkLst>
        </pc:spChg>
        <pc:spChg chg="add mod">
          <ac:chgData name="Marcio Monteiro" userId="aef6e9f59deaac01" providerId="LiveId" clId="{7CD586EC-FA4A-40B0-88EE-A656DB8DB937}" dt="2022-11-01T21:19:45.549" v="1443" actId="1076"/>
          <ac:spMkLst>
            <pc:docMk/>
            <pc:sldMk cId="3606566028" sldId="265"/>
            <ac:spMk id="40" creationId="{227EEDF4-BC31-44E3-C988-8D45AA20AABF}"/>
          </ac:spMkLst>
        </pc:spChg>
        <pc:spChg chg="add mod">
          <ac:chgData name="Marcio Monteiro" userId="aef6e9f59deaac01" providerId="LiveId" clId="{7CD586EC-FA4A-40B0-88EE-A656DB8DB937}" dt="2022-11-01T21:19:49.688" v="1445" actId="1076"/>
          <ac:spMkLst>
            <pc:docMk/>
            <pc:sldMk cId="3606566028" sldId="265"/>
            <ac:spMk id="41" creationId="{A307FF0E-09C9-DC29-9762-3871A5B1469A}"/>
          </ac:spMkLst>
        </pc:spChg>
        <pc:grpChg chg="add mod">
          <ac:chgData name="Marcio Monteiro" userId="aef6e9f59deaac01" providerId="LiveId" clId="{7CD586EC-FA4A-40B0-88EE-A656DB8DB937}" dt="2022-11-03T18:47:11.054" v="2052" actId="171"/>
          <ac:grpSpMkLst>
            <pc:docMk/>
            <pc:sldMk cId="3606566028" sldId="265"/>
            <ac:grpSpMk id="12" creationId="{40165540-5DE4-33F8-F137-794BC0F1811B}"/>
          </ac:grpSpMkLst>
        </pc:grpChg>
        <pc:graphicFrameChg chg="add del mod">
          <ac:chgData name="Marcio Monteiro" userId="aef6e9f59deaac01" providerId="LiveId" clId="{7CD586EC-FA4A-40B0-88EE-A656DB8DB937}" dt="2022-11-01T21:17:55.569" v="1415" actId="21"/>
          <ac:graphicFrameMkLst>
            <pc:docMk/>
            <pc:sldMk cId="3606566028" sldId="265"/>
            <ac:graphicFrameMk id="38" creationId="{3A154B9C-0A1B-E369-826B-A5FF807109FB}"/>
          </ac:graphicFrameMkLst>
        </pc:graphicFrameChg>
        <pc:graphicFrameChg chg="add del mod modGraphic">
          <ac:chgData name="Marcio Monteiro" userId="aef6e9f59deaac01" providerId="LiveId" clId="{7CD586EC-FA4A-40B0-88EE-A656DB8DB937}" dt="2022-11-01T21:20:51.151" v="1457" actId="21"/>
          <ac:graphicFrameMkLst>
            <pc:docMk/>
            <pc:sldMk cId="3606566028" sldId="265"/>
            <ac:graphicFrameMk id="44" creationId="{60E6BBB8-27EB-8B8D-A947-57EEC0C7A0CB}"/>
          </ac:graphicFrameMkLst>
        </pc:graphicFrameChg>
        <pc:picChg chg="del mod">
          <ac:chgData name="Marcio Monteiro" userId="aef6e9f59deaac01" providerId="LiveId" clId="{7CD586EC-FA4A-40B0-88EE-A656DB8DB937}" dt="2022-11-01T21:19:41.035" v="1441" actId="478"/>
          <ac:picMkLst>
            <pc:docMk/>
            <pc:sldMk cId="3606566028" sldId="265"/>
            <ac:picMk id="12" creationId="{EF75ADBE-AAA6-2D83-CB51-3EAFF274A770}"/>
          </ac:picMkLst>
        </pc:picChg>
        <pc:picChg chg="del mod">
          <ac:chgData name="Marcio Monteiro" userId="aef6e9f59deaac01" providerId="LiveId" clId="{7CD586EC-FA4A-40B0-88EE-A656DB8DB937}" dt="2022-11-01T21:19:40.481" v="1440" actId="478"/>
          <ac:picMkLst>
            <pc:docMk/>
            <pc:sldMk cId="3606566028" sldId="265"/>
            <ac:picMk id="20" creationId="{C9D333F8-32A8-61D5-9BA6-4751493D40E6}"/>
          </ac:picMkLst>
        </pc:picChg>
        <pc:picChg chg="del">
          <ac:chgData name="Marcio Monteiro" userId="aef6e9f59deaac01" providerId="LiveId" clId="{7CD586EC-FA4A-40B0-88EE-A656DB8DB937}" dt="2022-11-01T20:55:40.029" v="1317" actId="478"/>
          <ac:picMkLst>
            <pc:docMk/>
            <pc:sldMk cId="3606566028" sldId="265"/>
            <ac:picMk id="21" creationId="{5D10284F-A53B-13C4-0B51-5D937FA88864}"/>
          </ac:picMkLst>
        </pc:picChg>
        <pc:picChg chg="add del mod">
          <ac:chgData name="Marcio Monteiro" userId="aef6e9f59deaac01" providerId="LiveId" clId="{7CD586EC-FA4A-40B0-88EE-A656DB8DB937}" dt="2022-11-01T20:58:10.288" v="1326" actId="478"/>
          <ac:picMkLst>
            <pc:docMk/>
            <pc:sldMk cId="3606566028" sldId="265"/>
            <ac:picMk id="25" creationId="{349F5BA8-CEB7-A5C6-4E0D-6102E6220DA3}"/>
          </ac:picMkLst>
        </pc:picChg>
        <pc:picChg chg="add mod ord">
          <ac:chgData name="Marcio Monteiro" userId="aef6e9f59deaac01" providerId="LiveId" clId="{7CD586EC-FA4A-40B0-88EE-A656DB8DB937}" dt="2022-11-01T21:03:04.223" v="1401" actId="1036"/>
          <ac:picMkLst>
            <pc:docMk/>
            <pc:sldMk cId="3606566028" sldId="265"/>
            <ac:picMk id="27" creationId="{24CE9A1D-38B6-B09C-0AE2-DBBCC6F48E38}"/>
          </ac:picMkLst>
        </pc:picChg>
        <pc:picChg chg="add del mod modCrop">
          <ac:chgData name="Marcio Monteiro" userId="aef6e9f59deaac01" providerId="LiveId" clId="{7CD586EC-FA4A-40B0-88EE-A656DB8DB937}" dt="2022-11-01T21:02:31.048" v="1374" actId="478"/>
          <ac:picMkLst>
            <pc:docMk/>
            <pc:sldMk cId="3606566028" sldId="265"/>
            <ac:picMk id="29" creationId="{8D938D0F-6994-1C10-2C77-6769E56A4432}"/>
          </ac:picMkLst>
        </pc:picChg>
        <pc:picChg chg="add mod modCrop">
          <ac:chgData name="Marcio Monteiro" userId="aef6e9f59deaac01" providerId="LiveId" clId="{7CD586EC-FA4A-40B0-88EE-A656DB8DB937}" dt="2022-11-01T21:03:04.223" v="1401" actId="1036"/>
          <ac:picMkLst>
            <pc:docMk/>
            <pc:sldMk cId="3606566028" sldId="265"/>
            <ac:picMk id="30" creationId="{0686D608-005E-074C-6210-B48554F088E0}"/>
          </ac:picMkLst>
        </pc:picChg>
        <pc:picChg chg="add del mod">
          <ac:chgData name="Marcio Monteiro" userId="aef6e9f59deaac01" providerId="LiveId" clId="{7CD586EC-FA4A-40B0-88EE-A656DB8DB937}" dt="2022-11-01T21:20:26.314" v="1450" actId="478"/>
          <ac:picMkLst>
            <pc:docMk/>
            <pc:sldMk cId="3606566028" sldId="265"/>
            <ac:picMk id="39" creationId="{207E7EAD-9B28-4DE6-5069-C7B1E15BD94F}"/>
          </ac:picMkLst>
        </pc:picChg>
        <pc:picChg chg="add mod">
          <ac:chgData name="Marcio Monteiro" userId="aef6e9f59deaac01" providerId="LiveId" clId="{7CD586EC-FA4A-40B0-88EE-A656DB8DB937}" dt="2022-11-01T21:20:01.667" v="1447" actId="1076"/>
          <ac:picMkLst>
            <pc:docMk/>
            <pc:sldMk cId="3606566028" sldId="265"/>
            <ac:picMk id="42" creationId="{F306FBFE-F5F2-E921-ED7E-D1C59C1D232C}"/>
          </ac:picMkLst>
        </pc:picChg>
        <pc:picChg chg="add mod">
          <ac:chgData name="Marcio Monteiro" userId="aef6e9f59deaac01" providerId="LiveId" clId="{7CD586EC-FA4A-40B0-88EE-A656DB8DB937}" dt="2022-11-01T21:20:09.572" v="1449" actId="1076"/>
          <ac:picMkLst>
            <pc:docMk/>
            <pc:sldMk cId="3606566028" sldId="265"/>
            <ac:picMk id="43" creationId="{8A9A0D6E-19E5-3933-2857-B5141BBC2014}"/>
          </ac:picMkLst>
        </pc:picChg>
        <pc:picChg chg="add mod">
          <ac:chgData name="Marcio Monteiro" userId="aef6e9f59deaac01" providerId="LiveId" clId="{7CD586EC-FA4A-40B0-88EE-A656DB8DB937}" dt="2022-11-03T18:47:07.157" v="2047" actId="164"/>
          <ac:picMkLst>
            <pc:docMk/>
            <pc:sldMk cId="3606566028" sldId="265"/>
            <ac:picMk id="45" creationId="{665147EC-F4A9-B41B-8323-AD6BFC5D51DB}"/>
          </ac:picMkLst>
        </pc:picChg>
        <pc:picChg chg="add mod ord">
          <ac:chgData name="Marcio Monteiro" userId="aef6e9f59deaac01" providerId="LiveId" clId="{7CD586EC-FA4A-40B0-88EE-A656DB8DB937}" dt="2022-11-01T21:30:06.345" v="1591" actId="171"/>
          <ac:picMkLst>
            <pc:docMk/>
            <pc:sldMk cId="3606566028" sldId="265"/>
            <ac:picMk id="46" creationId="{3F8257C8-9FF1-D4A4-0CFD-CD43DE316602}"/>
          </ac:picMkLst>
        </pc:picChg>
        <pc:picChg chg="add mod">
          <ac:chgData name="Marcio Monteiro" userId="aef6e9f59deaac01" providerId="LiveId" clId="{7CD586EC-FA4A-40B0-88EE-A656DB8DB937}" dt="2022-11-03T18:47:07.157" v="2047" actId="164"/>
          <ac:picMkLst>
            <pc:docMk/>
            <pc:sldMk cId="3606566028" sldId="265"/>
            <ac:picMk id="1028" creationId="{78512C4D-3F8E-0E5F-0694-0C1E8998BA9D}"/>
          </ac:picMkLst>
        </pc:picChg>
        <pc:cxnChg chg="mod">
          <ac:chgData name="Marcio Monteiro" userId="aef6e9f59deaac01" providerId="LiveId" clId="{7CD586EC-FA4A-40B0-88EE-A656DB8DB937}" dt="2022-11-01T20:56:14.457" v="1322" actId="1076"/>
          <ac:cxnSpMkLst>
            <pc:docMk/>
            <pc:sldMk cId="3606566028" sldId="265"/>
            <ac:cxnSpMk id="23" creationId="{64B9FB94-B1C1-C773-93F6-0947E018BE9E}"/>
          </ac:cxnSpMkLst>
        </pc:cxnChg>
      </pc:sldChg>
      <pc:sldChg chg="addSp delSp modSp add mod delAnim modAnim">
        <pc:chgData name="Marcio Monteiro" userId="aef6e9f59deaac01" providerId="LiveId" clId="{7CD586EC-FA4A-40B0-88EE-A656DB8DB937}" dt="2022-11-03T18:51:40.680" v="2095"/>
        <pc:sldMkLst>
          <pc:docMk/>
          <pc:sldMk cId="3280762767" sldId="266"/>
        </pc:sldMkLst>
        <pc:spChg chg="del">
          <ac:chgData name="Marcio Monteiro" userId="aef6e9f59deaac01" providerId="LiveId" clId="{7CD586EC-FA4A-40B0-88EE-A656DB8DB937}" dt="2022-11-01T21:21:45.456" v="1471" actId="478"/>
          <ac:spMkLst>
            <pc:docMk/>
            <pc:sldMk cId="3280762767" sldId="266"/>
            <ac:spMk id="11" creationId="{F88D9487-D71F-7E40-12DF-A2A5CAB1176F}"/>
          </ac:spMkLst>
        </pc:spChg>
        <pc:spChg chg="add mod">
          <ac:chgData name="Marcio Monteiro" userId="aef6e9f59deaac01" providerId="LiveId" clId="{7CD586EC-FA4A-40B0-88EE-A656DB8DB937}" dt="2022-11-01T21:22:15.595" v="1479" actId="1076"/>
          <ac:spMkLst>
            <pc:docMk/>
            <pc:sldMk cId="3280762767" sldId="266"/>
            <ac:spMk id="12" creationId="{D4DEBDB7-7656-EB0C-65B8-C5B4F17ADBCD}"/>
          </ac:spMkLst>
        </pc:spChg>
        <pc:spChg chg="del">
          <ac:chgData name="Marcio Monteiro" userId="aef6e9f59deaac01" providerId="LiveId" clId="{7CD586EC-FA4A-40B0-88EE-A656DB8DB937}" dt="2022-11-01T21:21:43.708" v="1470" actId="478"/>
          <ac:spMkLst>
            <pc:docMk/>
            <pc:sldMk cId="3280762767" sldId="266"/>
            <ac:spMk id="17" creationId="{28AD9B21-A2C6-2E45-6AB8-1E1A0B5A4279}"/>
          </ac:spMkLst>
        </pc:spChg>
        <pc:spChg chg="mod">
          <ac:chgData name="Marcio Monteiro" userId="aef6e9f59deaac01" providerId="LiveId" clId="{7CD586EC-FA4A-40B0-88EE-A656DB8DB937}" dt="2022-11-01T21:32:58.894" v="1605" actId="1076"/>
          <ac:spMkLst>
            <pc:docMk/>
            <pc:sldMk cId="3280762767" sldId="266"/>
            <ac:spMk id="19" creationId="{27268E79-C324-B8D5-F672-4337D194ED9F}"/>
          </ac:spMkLst>
        </pc:spChg>
        <pc:spChg chg="add mod">
          <ac:chgData name="Marcio Monteiro" userId="aef6e9f59deaac01" providerId="LiveId" clId="{7CD586EC-FA4A-40B0-88EE-A656DB8DB937}" dt="2022-11-01T21:33:36.666" v="1607" actId="1076"/>
          <ac:spMkLst>
            <pc:docMk/>
            <pc:sldMk cId="3280762767" sldId="266"/>
            <ac:spMk id="25" creationId="{0067ED5E-5E4F-195A-A480-710AE3EBE699}"/>
          </ac:spMkLst>
        </pc:spChg>
        <pc:spChg chg="add mod">
          <ac:chgData name="Marcio Monteiro" userId="aef6e9f59deaac01" providerId="LiveId" clId="{7CD586EC-FA4A-40B0-88EE-A656DB8DB937}" dt="2022-11-01T21:33:36.666" v="1607" actId="1076"/>
          <ac:spMkLst>
            <pc:docMk/>
            <pc:sldMk cId="3280762767" sldId="266"/>
            <ac:spMk id="26" creationId="{8D59EDFE-B6A1-B1D1-6617-FE8959F46276}"/>
          </ac:spMkLst>
        </pc:spChg>
        <pc:spChg chg="add mod">
          <ac:chgData name="Marcio Monteiro" userId="aef6e9f59deaac01" providerId="LiveId" clId="{7CD586EC-FA4A-40B0-88EE-A656DB8DB937}" dt="2022-11-01T21:33:36.666" v="1607" actId="1076"/>
          <ac:spMkLst>
            <pc:docMk/>
            <pc:sldMk cId="3280762767" sldId="266"/>
            <ac:spMk id="29" creationId="{F9A70FF7-F62E-B30A-8ED0-2731F76CB6A6}"/>
          </ac:spMkLst>
        </pc:spChg>
        <pc:spChg chg="add mod">
          <ac:chgData name="Marcio Monteiro" userId="aef6e9f59deaac01" providerId="LiveId" clId="{7CD586EC-FA4A-40B0-88EE-A656DB8DB937}" dt="2022-11-01T21:33:36.666" v="1607" actId="1076"/>
          <ac:spMkLst>
            <pc:docMk/>
            <pc:sldMk cId="3280762767" sldId="266"/>
            <ac:spMk id="32" creationId="{07BB995C-077E-EA90-6793-48322A282151}"/>
          </ac:spMkLst>
        </pc:spChg>
        <pc:spChg chg="add mod">
          <ac:chgData name="Marcio Monteiro" userId="aef6e9f59deaac01" providerId="LiveId" clId="{7CD586EC-FA4A-40B0-88EE-A656DB8DB937}" dt="2022-11-01T21:33:36.666" v="1607" actId="1076"/>
          <ac:spMkLst>
            <pc:docMk/>
            <pc:sldMk cId="3280762767" sldId="266"/>
            <ac:spMk id="33" creationId="{7738146F-4015-4426-FAA6-2E3B679095B6}"/>
          </ac:spMkLst>
        </pc:spChg>
        <pc:spChg chg="mod">
          <ac:chgData name="Marcio Monteiro" userId="aef6e9f59deaac01" providerId="LiveId" clId="{7CD586EC-FA4A-40B0-88EE-A656DB8DB937}" dt="2022-11-01T21:22:00.361" v="1476" actId="1076"/>
          <ac:spMkLst>
            <pc:docMk/>
            <pc:sldMk cId="3280762767" sldId="266"/>
            <ac:spMk id="35" creationId="{186E32DC-0EC9-E812-51A7-7F838FF0BE56}"/>
          </ac:spMkLst>
        </pc:spChg>
        <pc:spChg chg="mod">
          <ac:chgData name="Marcio Monteiro" userId="aef6e9f59deaac01" providerId="LiveId" clId="{7CD586EC-FA4A-40B0-88EE-A656DB8DB937}" dt="2022-11-01T21:22:00.361" v="1476" actId="1076"/>
          <ac:spMkLst>
            <pc:docMk/>
            <pc:sldMk cId="3280762767" sldId="266"/>
            <ac:spMk id="36" creationId="{A06C830B-E9BE-8DF9-825F-8D7F9636DEDE}"/>
          </ac:spMkLst>
        </pc:spChg>
        <pc:spChg chg="add mod">
          <ac:chgData name="Marcio Monteiro" userId="aef6e9f59deaac01" providerId="LiveId" clId="{7CD586EC-FA4A-40B0-88EE-A656DB8DB937}" dt="2022-11-01T21:33:36.666" v="1607" actId="1076"/>
          <ac:spMkLst>
            <pc:docMk/>
            <pc:sldMk cId="3280762767" sldId="266"/>
            <ac:spMk id="37" creationId="{CDF7D498-D4F2-5970-902D-D9CC5E66D84D}"/>
          </ac:spMkLst>
        </pc:spChg>
        <pc:spChg chg="del">
          <ac:chgData name="Marcio Monteiro" userId="aef6e9f59deaac01" providerId="LiveId" clId="{7CD586EC-FA4A-40B0-88EE-A656DB8DB937}" dt="2022-11-01T21:21:42.461" v="1469" actId="478"/>
          <ac:spMkLst>
            <pc:docMk/>
            <pc:sldMk cId="3280762767" sldId="266"/>
            <ac:spMk id="40" creationId="{227EEDF4-BC31-44E3-C988-8D45AA20AABF}"/>
          </ac:spMkLst>
        </pc:spChg>
        <pc:spChg chg="del">
          <ac:chgData name="Marcio Monteiro" userId="aef6e9f59deaac01" providerId="LiveId" clId="{7CD586EC-FA4A-40B0-88EE-A656DB8DB937}" dt="2022-11-01T21:21:40.093" v="1467" actId="478"/>
          <ac:spMkLst>
            <pc:docMk/>
            <pc:sldMk cId="3280762767" sldId="266"/>
            <ac:spMk id="41" creationId="{A307FF0E-09C9-DC29-9762-3871A5B1469A}"/>
          </ac:spMkLst>
        </pc:spChg>
        <pc:picChg chg="add mod">
          <ac:chgData name="Marcio Monteiro" userId="aef6e9f59deaac01" providerId="LiveId" clId="{7CD586EC-FA4A-40B0-88EE-A656DB8DB937}" dt="2022-11-01T21:33:36.666" v="1607" actId="1076"/>
          <ac:picMkLst>
            <pc:docMk/>
            <pc:sldMk cId="3280762767" sldId="266"/>
            <ac:picMk id="21" creationId="{1DEA2B92-9733-F784-5F25-2DC9A61BB4C6}"/>
          </ac:picMkLst>
        </pc:picChg>
        <pc:picChg chg="add mod modCrop">
          <ac:chgData name="Marcio Monteiro" userId="aef6e9f59deaac01" providerId="LiveId" clId="{7CD586EC-FA4A-40B0-88EE-A656DB8DB937}" dt="2022-11-01T21:33:36.666" v="1607" actId="1076"/>
          <ac:picMkLst>
            <pc:docMk/>
            <pc:sldMk cId="3280762767" sldId="266"/>
            <ac:picMk id="22" creationId="{B3B47ABA-244D-5ABC-CC3B-813BF0E59026}"/>
          </ac:picMkLst>
        </pc:picChg>
        <pc:picChg chg="add mod modCrop">
          <ac:chgData name="Marcio Monteiro" userId="aef6e9f59deaac01" providerId="LiveId" clId="{7CD586EC-FA4A-40B0-88EE-A656DB8DB937}" dt="2022-11-01T21:33:36.666" v="1607" actId="1076"/>
          <ac:picMkLst>
            <pc:docMk/>
            <pc:sldMk cId="3280762767" sldId="266"/>
            <ac:picMk id="24" creationId="{DA077883-18B5-E8A6-1031-B9EE821D9839}"/>
          </ac:picMkLst>
        </pc:picChg>
        <pc:picChg chg="del">
          <ac:chgData name="Marcio Monteiro" userId="aef6e9f59deaac01" providerId="LiveId" clId="{7CD586EC-FA4A-40B0-88EE-A656DB8DB937}" dt="2022-11-01T21:21:48.556" v="1474" actId="478"/>
          <ac:picMkLst>
            <pc:docMk/>
            <pc:sldMk cId="3280762767" sldId="266"/>
            <ac:picMk id="27" creationId="{24CE9A1D-38B6-B09C-0AE2-DBBCC6F48E38}"/>
          </ac:picMkLst>
        </pc:picChg>
        <pc:picChg chg="del">
          <ac:chgData name="Marcio Monteiro" userId="aef6e9f59deaac01" providerId="LiveId" clId="{7CD586EC-FA4A-40B0-88EE-A656DB8DB937}" dt="2022-11-01T21:21:49.223" v="1475" actId="478"/>
          <ac:picMkLst>
            <pc:docMk/>
            <pc:sldMk cId="3280762767" sldId="266"/>
            <ac:picMk id="30" creationId="{0686D608-005E-074C-6210-B48554F088E0}"/>
          </ac:picMkLst>
        </pc:picChg>
        <pc:picChg chg="add mod ord">
          <ac:chgData name="Marcio Monteiro" userId="aef6e9f59deaac01" providerId="LiveId" clId="{7CD586EC-FA4A-40B0-88EE-A656DB8DB937}" dt="2022-11-01T21:30:21.560" v="1604" actId="171"/>
          <ac:picMkLst>
            <pc:docMk/>
            <pc:sldMk cId="3280762767" sldId="266"/>
            <ac:picMk id="38" creationId="{2DEF9EF4-8C29-C515-6774-B7E219A048F0}"/>
          </ac:picMkLst>
        </pc:picChg>
        <pc:picChg chg="del">
          <ac:chgData name="Marcio Monteiro" userId="aef6e9f59deaac01" providerId="LiveId" clId="{7CD586EC-FA4A-40B0-88EE-A656DB8DB937}" dt="2022-11-01T21:21:40.682" v="1468" actId="478"/>
          <ac:picMkLst>
            <pc:docMk/>
            <pc:sldMk cId="3280762767" sldId="266"/>
            <ac:picMk id="42" creationId="{F306FBFE-F5F2-E921-ED7E-D1C59C1D232C}"/>
          </ac:picMkLst>
        </pc:picChg>
        <pc:picChg chg="del">
          <ac:chgData name="Marcio Monteiro" userId="aef6e9f59deaac01" providerId="LiveId" clId="{7CD586EC-FA4A-40B0-88EE-A656DB8DB937}" dt="2022-11-01T21:21:39.274" v="1466" actId="478"/>
          <ac:picMkLst>
            <pc:docMk/>
            <pc:sldMk cId="3280762767" sldId="266"/>
            <ac:picMk id="43" creationId="{8A9A0D6E-19E5-3933-2857-B5141BBC2014}"/>
          </ac:picMkLst>
        </pc:picChg>
        <pc:picChg chg="del">
          <ac:chgData name="Marcio Monteiro" userId="aef6e9f59deaac01" providerId="LiveId" clId="{7CD586EC-FA4A-40B0-88EE-A656DB8DB937}" dt="2022-11-01T21:21:45.861" v="1472" actId="478"/>
          <ac:picMkLst>
            <pc:docMk/>
            <pc:sldMk cId="3280762767" sldId="266"/>
            <ac:picMk id="45" creationId="{665147EC-F4A9-B41B-8323-AD6BFC5D51DB}"/>
          </ac:picMkLst>
        </pc:picChg>
        <pc:picChg chg="del">
          <ac:chgData name="Marcio Monteiro" userId="aef6e9f59deaac01" providerId="LiveId" clId="{7CD586EC-FA4A-40B0-88EE-A656DB8DB937}" dt="2022-11-01T21:21:46.421" v="1473" actId="478"/>
          <ac:picMkLst>
            <pc:docMk/>
            <pc:sldMk cId="3280762767" sldId="266"/>
            <ac:picMk id="1028" creationId="{78512C4D-3F8E-0E5F-0694-0C1E8998BA9D}"/>
          </ac:picMkLst>
        </pc:picChg>
        <pc:cxnChg chg="mod">
          <ac:chgData name="Marcio Monteiro" userId="aef6e9f59deaac01" providerId="LiveId" clId="{7CD586EC-FA4A-40B0-88EE-A656DB8DB937}" dt="2022-11-01T21:22:06.577" v="1477" actId="1076"/>
          <ac:cxnSpMkLst>
            <pc:docMk/>
            <pc:sldMk cId="3280762767" sldId="266"/>
            <ac:cxnSpMk id="23" creationId="{64B9FB94-B1C1-C773-93F6-0947E018BE9E}"/>
          </ac:cxnSpMkLst>
        </pc:cxnChg>
      </pc:sldChg>
      <pc:sldChg chg="addSp delSp modSp add mod ord modTransition modAnim">
        <pc:chgData name="Marcio Monteiro" userId="aef6e9f59deaac01" providerId="LiveId" clId="{7CD586EC-FA4A-40B0-88EE-A656DB8DB937}" dt="2022-11-03T18:50:31.418" v="2086"/>
        <pc:sldMkLst>
          <pc:docMk/>
          <pc:sldMk cId="2923590996" sldId="267"/>
        </pc:sldMkLst>
        <pc:spChg chg="mod">
          <ac:chgData name="Marcio Monteiro" userId="aef6e9f59deaac01" providerId="LiveId" clId="{7CD586EC-FA4A-40B0-88EE-A656DB8DB937}" dt="2022-11-01T21:34:28.274" v="1613" actId="1076"/>
          <ac:spMkLst>
            <pc:docMk/>
            <pc:sldMk cId="2923590996" sldId="267"/>
            <ac:spMk id="2" creationId="{A05A724A-6B46-2FAC-6B27-AAE674771A93}"/>
          </ac:spMkLst>
        </pc:spChg>
        <pc:spChg chg="mod">
          <ac:chgData name="Marcio Monteiro" userId="aef6e9f59deaac01" providerId="LiveId" clId="{7CD586EC-FA4A-40B0-88EE-A656DB8DB937}" dt="2022-11-01T21:37:55.366" v="1648" actId="1038"/>
          <ac:spMkLst>
            <pc:docMk/>
            <pc:sldMk cId="2923590996" sldId="267"/>
            <ac:spMk id="5" creationId="{8E45192D-FB81-25F9-78D7-0EBA663A768C}"/>
          </ac:spMkLst>
        </pc:spChg>
        <pc:spChg chg="mod">
          <ac:chgData name="Marcio Monteiro" userId="aef6e9f59deaac01" providerId="LiveId" clId="{7CD586EC-FA4A-40B0-88EE-A656DB8DB937}" dt="2022-11-01T21:35:06.612" v="1638" actId="1076"/>
          <ac:spMkLst>
            <pc:docMk/>
            <pc:sldMk cId="2923590996" sldId="267"/>
            <ac:spMk id="6" creationId="{F7567941-6F0A-B51C-C7E6-D22F31BA0B96}"/>
          </ac:spMkLst>
        </pc:spChg>
        <pc:grpChg chg="del">
          <ac:chgData name="Marcio Monteiro" userId="aef6e9f59deaac01" providerId="LiveId" clId="{7CD586EC-FA4A-40B0-88EE-A656DB8DB937}" dt="2022-11-01T21:34:17.496" v="1611" actId="478"/>
          <ac:grpSpMkLst>
            <pc:docMk/>
            <pc:sldMk cId="2923590996" sldId="267"/>
            <ac:grpSpMk id="10" creationId="{868BB854-A90E-30AB-1A2E-A7B9E9A7ED7A}"/>
          </ac:grpSpMkLst>
        </pc:grpChg>
        <pc:grpChg chg="del">
          <ac:chgData name="Marcio Monteiro" userId="aef6e9f59deaac01" providerId="LiveId" clId="{7CD586EC-FA4A-40B0-88EE-A656DB8DB937}" dt="2022-11-01T21:34:17.496" v="1611" actId="478"/>
          <ac:grpSpMkLst>
            <pc:docMk/>
            <pc:sldMk cId="2923590996" sldId="267"/>
            <ac:grpSpMk id="11" creationId="{6A8CF13E-D2E7-A3B5-D51A-ED6C6C666524}"/>
          </ac:grpSpMkLst>
        </pc:grpChg>
        <pc:grpChg chg="del">
          <ac:chgData name="Marcio Monteiro" userId="aef6e9f59deaac01" providerId="LiveId" clId="{7CD586EC-FA4A-40B0-88EE-A656DB8DB937}" dt="2022-11-01T21:34:17.496" v="1611" actId="478"/>
          <ac:grpSpMkLst>
            <pc:docMk/>
            <pc:sldMk cId="2923590996" sldId="267"/>
            <ac:grpSpMk id="14" creationId="{B50C9C1C-1420-318B-831E-227F062ABC06}"/>
          </ac:grpSpMkLst>
        </pc:grpChg>
        <pc:picChg chg="add mod">
          <ac:chgData name="Marcio Monteiro" userId="aef6e9f59deaac01" providerId="LiveId" clId="{7CD586EC-FA4A-40B0-88EE-A656DB8DB937}" dt="2022-11-01T21:37:27.947" v="1644" actId="1076"/>
          <ac:picMkLst>
            <pc:docMk/>
            <pc:sldMk cId="2923590996" sldId="267"/>
            <ac:picMk id="3" creationId="{D62AF197-7FD3-153D-2EB5-4B665D9E167A}"/>
          </ac:picMkLst>
        </pc:picChg>
        <pc:picChg chg="mod">
          <ac:chgData name="Marcio Monteiro" userId="aef6e9f59deaac01" providerId="LiveId" clId="{7CD586EC-FA4A-40B0-88EE-A656DB8DB937}" dt="2022-11-01T21:34:28.274" v="1613" actId="1076"/>
          <ac:picMkLst>
            <pc:docMk/>
            <pc:sldMk cId="2923590996" sldId="267"/>
            <ac:picMk id="4" creationId="{AE82D4D1-8979-75D1-63EC-F448F06E5741}"/>
          </ac:picMkLst>
        </pc:picChg>
        <pc:picChg chg="mod">
          <ac:chgData name="Marcio Monteiro" userId="aef6e9f59deaac01" providerId="LiveId" clId="{7CD586EC-FA4A-40B0-88EE-A656DB8DB937}" dt="2022-11-01T21:34:28.274" v="1613" actId="1076"/>
          <ac:picMkLst>
            <pc:docMk/>
            <pc:sldMk cId="2923590996" sldId="267"/>
            <ac:picMk id="7" creationId="{89B0B6D6-ED76-AF1A-7B24-996CFAE3B835}"/>
          </ac:picMkLst>
        </pc:picChg>
        <pc:cxnChg chg="mod">
          <ac:chgData name="Marcio Monteiro" userId="aef6e9f59deaac01" providerId="LiveId" clId="{7CD586EC-FA4A-40B0-88EE-A656DB8DB937}" dt="2022-11-01T21:35:19.027" v="1640" actId="1076"/>
          <ac:cxnSpMkLst>
            <pc:docMk/>
            <pc:sldMk cId="2923590996" sldId="267"/>
            <ac:cxnSpMk id="19" creationId="{5B0DE3B3-2D5F-869D-CE52-50306DCE5C90}"/>
          </ac:cxnSpMkLst>
        </pc:cxnChg>
      </pc:sldChg>
      <pc:sldChg chg="addSp delSp modSp new mod modTransition setBg modAnim">
        <pc:chgData name="Marcio Monteiro" userId="aef6e9f59deaac01" providerId="LiveId" clId="{7CD586EC-FA4A-40B0-88EE-A656DB8DB937}" dt="2022-11-03T18:51:53.493" v="2098"/>
        <pc:sldMkLst>
          <pc:docMk/>
          <pc:sldMk cId="1031433570" sldId="268"/>
        </pc:sldMkLst>
        <pc:spChg chg="add mod">
          <ac:chgData name="Marcio Monteiro" userId="aef6e9f59deaac01" providerId="LiveId" clId="{7CD586EC-FA4A-40B0-88EE-A656DB8DB937}" dt="2022-11-01T21:39:25.481" v="1654"/>
          <ac:spMkLst>
            <pc:docMk/>
            <pc:sldMk cId="1031433570" sldId="268"/>
            <ac:spMk id="5" creationId="{B4FDC1C7-F18C-372D-4A6C-33F4B81EC858}"/>
          </ac:spMkLst>
        </pc:spChg>
        <pc:spChg chg="add mod">
          <ac:chgData name="Marcio Monteiro" userId="aef6e9f59deaac01" providerId="LiveId" clId="{7CD586EC-FA4A-40B0-88EE-A656DB8DB937}" dt="2022-11-01T21:39:25.481" v="1654"/>
          <ac:spMkLst>
            <pc:docMk/>
            <pc:sldMk cId="1031433570" sldId="268"/>
            <ac:spMk id="6" creationId="{A95AE7BB-C835-CE0B-43FA-C9C9C26A712E}"/>
          </ac:spMkLst>
        </pc:spChg>
        <pc:spChg chg="add del mod">
          <ac:chgData name="Marcio Monteiro" userId="aef6e9f59deaac01" providerId="LiveId" clId="{7CD586EC-FA4A-40B0-88EE-A656DB8DB937}" dt="2022-11-01T21:39:57.451" v="1658" actId="478"/>
          <ac:spMkLst>
            <pc:docMk/>
            <pc:sldMk cId="1031433570" sldId="268"/>
            <ac:spMk id="9" creationId="{C3C35C2E-36AD-4921-E596-A55055834BF3}"/>
          </ac:spMkLst>
        </pc:spChg>
        <pc:spChg chg="add mod">
          <ac:chgData name="Marcio Monteiro" userId="aef6e9f59deaac01" providerId="LiveId" clId="{7CD586EC-FA4A-40B0-88EE-A656DB8DB937}" dt="2022-11-01T21:40:36.021" v="1667" actId="1076"/>
          <ac:spMkLst>
            <pc:docMk/>
            <pc:sldMk cId="1031433570" sldId="268"/>
            <ac:spMk id="10" creationId="{79A77003-E334-12C2-6FD4-FFC7E865B780}"/>
          </ac:spMkLst>
        </pc:spChg>
        <pc:grpChg chg="add mod">
          <ac:chgData name="Marcio Monteiro" userId="aef6e9f59deaac01" providerId="LiveId" clId="{7CD586EC-FA4A-40B0-88EE-A656DB8DB937}" dt="2022-11-03T18:51:21.927" v="2093" actId="164"/>
          <ac:grpSpMkLst>
            <pc:docMk/>
            <pc:sldMk cId="1031433570" sldId="268"/>
            <ac:grpSpMk id="9" creationId="{D056396D-C73B-573F-35A2-D29DF795AF96}"/>
          </ac:grpSpMkLst>
        </pc:grpChg>
        <pc:picChg chg="add mod">
          <ac:chgData name="Marcio Monteiro" userId="aef6e9f59deaac01" providerId="LiveId" clId="{7CD586EC-FA4A-40B0-88EE-A656DB8DB937}" dt="2022-11-03T18:51:21.927" v="2093" actId="164"/>
          <ac:picMkLst>
            <pc:docMk/>
            <pc:sldMk cId="1031433570" sldId="268"/>
            <ac:picMk id="2" creationId="{BC7A0C08-2B01-FCD9-9DCE-F7137621E216}"/>
          </ac:picMkLst>
        </pc:picChg>
        <pc:picChg chg="add mod">
          <ac:chgData name="Marcio Monteiro" userId="aef6e9f59deaac01" providerId="LiveId" clId="{7CD586EC-FA4A-40B0-88EE-A656DB8DB937}" dt="2022-11-03T18:51:21.927" v="2093" actId="164"/>
          <ac:picMkLst>
            <pc:docMk/>
            <pc:sldMk cId="1031433570" sldId="268"/>
            <ac:picMk id="3" creationId="{A196949E-960A-E32E-8D21-CC9BF84D4B47}"/>
          </ac:picMkLst>
        </pc:picChg>
        <pc:picChg chg="add mod ord">
          <ac:chgData name="Marcio Monteiro" userId="aef6e9f59deaac01" providerId="LiveId" clId="{7CD586EC-FA4A-40B0-88EE-A656DB8DB937}" dt="2022-11-03T18:51:21.927" v="2093" actId="164"/>
          <ac:picMkLst>
            <pc:docMk/>
            <pc:sldMk cId="1031433570" sldId="268"/>
            <ac:picMk id="4" creationId="{E40F6E78-D451-3FA9-50AE-910CA89B315E}"/>
          </ac:picMkLst>
        </pc:picChg>
        <pc:picChg chg="add mod">
          <ac:chgData name="Marcio Monteiro" userId="aef6e9f59deaac01" providerId="LiveId" clId="{7CD586EC-FA4A-40B0-88EE-A656DB8DB937}" dt="2022-11-01T21:40:36.021" v="1667" actId="1076"/>
          <ac:picMkLst>
            <pc:docMk/>
            <pc:sldMk cId="1031433570" sldId="268"/>
            <ac:picMk id="8" creationId="{CCCD1EDB-A548-D330-2516-4F19F42BEEE2}"/>
          </ac:picMkLst>
        </pc:picChg>
        <pc:cxnChg chg="add mod">
          <ac:chgData name="Marcio Monteiro" userId="aef6e9f59deaac01" providerId="LiveId" clId="{7CD586EC-FA4A-40B0-88EE-A656DB8DB937}" dt="2022-11-01T21:39:25.481" v="1654"/>
          <ac:cxnSpMkLst>
            <pc:docMk/>
            <pc:sldMk cId="1031433570" sldId="268"/>
            <ac:cxnSpMk id="7" creationId="{DFC966B1-FF29-A125-1EF8-4CCF822FB015}"/>
          </ac:cxnSpMkLst>
        </pc:cxnChg>
      </pc:sldChg>
      <pc:sldChg chg="addSp delSp modSp new mod modTransition setBg modAnim">
        <pc:chgData name="Marcio Monteiro" userId="aef6e9f59deaac01" providerId="LiveId" clId="{7CD586EC-FA4A-40B0-88EE-A656DB8DB937}" dt="2022-11-03T18:54:22.617" v="2127"/>
        <pc:sldMkLst>
          <pc:docMk/>
          <pc:sldMk cId="1508122461" sldId="269"/>
        </pc:sldMkLst>
        <pc:spChg chg="add mod">
          <ac:chgData name="Marcio Monteiro" userId="aef6e9f59deaac01" providerId="LiveId" clId="{7CD586EC-FA4A-40B0-88EE-A656DB8DB937}" dt="2022-11-01T21:43:21.013" v="1726" actId="1076"/>
          <ac:spMkLst>
            <pc:docMk/>
            <pc:sldMk cId="1508122461" sldId="269"/>
            <ac:spMk id="6" creationId="{32F488D0-9A8A-C4C9-7CA4-92CC2970E65C}"/>
          </ac:spMkLst>
        </pc:spChg>
        <pc:spChg chg="add mod">
          <ac:chgData name="Marcio Monteiro" userId="aef6e9f59deaac01" providerId="LiveId" clId="{7CD586EC-FA4A-40B0-88EE-A656DB8DB937}" dt="2022-11-01T21:43:21.013" v="1726" actId="1076"/>
          <ac:spMkLst>
            <pc:docMk/>
            <pc:sldMk cId="1508122461" sldId="269"/>
            <ac:spMk id="7" creationId="{EFB36EC3-280C-F2FD-4ADC-1366C0FE0183}"/>
          </ac:spMkLst>
        </pc:spChg>
        <pc:spChg chg="add mod">
          <ac:chgData name="Marcio Monteiro" userId="aef6e9f59deaac01" providerId="LiveId" clId="{7CD586EC-FA4A-40B0-88EE-A656DB8DB937}" dt="2022-11-01T21:43:42.981" v="1735" actId="1076"/>
          <ac:spMkLst>
            <pc:docMk/>
            <pc:sldMk cId="1508122461" sldId="269"/>
            <ac:spMk id="8" creationId="{A7D98E4C-31CA-3919-2F3A-507DED917072}"/>
          </ac:spMkLst>
        </pc:spChg>
        <pc:spChg chg="add mod">
          <ac:chgData name="Marcio Monteiro" userId="aef6e9f59deaac01" providerId="LiveId" clId="{7CD586EC-FA4A-40B0-88EE-A656DB8DB937}" dt="2022-11-01T21:43:26.039" v="1729" actId="1076"/>
          <ac:spMkLst>
            <pc:docMk/>
            <pc:sldMk cId="1508122461" sldId="269"/>
            <ac:spMk id="9" creationId="{139FE8D7-742C-5F4B-E88D-13DA27F5B53E}"/>
          </ac:spMkLst>
        </pc:spChg>
        <pc:spChg chg="add mod">
          <ac:chgData name="Marcio Monteiro" userId="aef6e9f59deaac01" providerId="LiveId" clId="{7CD586EC-FA4A-40B0-88EE-A656DB8DB937}" dt="2022-11-01T21:43:21.013" v="1726" actId="1076"/>
          <ac:spMkLst>
            <pc:docMk/>
            <pc:sldMk cId="1508122461" sldId="269"/>
            <ac:spMk id="10" creationId="{73EA0387-5FCE-4603-879A-E343F22B875F}"/>
          </ac:spMkLst>
        </pc:spChg>
        <pc:spChg chg="add mod">
          <ac:chgData name="Marcio Monteiro" userId="aef6e9f59deaac01" providerId="LiveId" clId="{7CD586EC-FA4A-40B0-88EE-A656DB8DB937}" dt="2022-11-01T21:43:28.958" v="1730" actId="1076"/>
          <ac:spMkLst>
            <pc:docMk/>
            <pc:sldMk cId="1508122461" sldId="269"/>
            <ac:spMk id="11" creationId="{98E8BB04-74EC-AD48-218C-5FB79C9CF814}"/>
          </ac:spMkLst>
        </pc:spChg>
        <pc:spChg chg="add mod">
          <ac:chgData name="Marcio Monteiro" userId="aef6e9f59deaac01" providerId="LiveId" clId="{7CD586EC-FA4A-40B0-88EE-A656DB8DB937}" dt="2022-11-01T21:43:46.445" v="1737" actId="1038"/>
          <ac:spMkLst>
            <pc:docMk/>
            <pc:sldMk cId="1508122461" sldId="269"/>
            <ac:spMk id="12" creationId="{E2912388-C0F6-F50C-39E3-FA1DEF43188D}"/>
          </ac:spMkLst>
        </pc:spChg>
        <pc:spChg chg="add mod">
          <ac:chgData name="Marcio Monteiro" userId="aef6e9f59deaac01" providerId="LiveId" clId="{7CD586EC-FA4A-40B0-88EE-A656DB8DB937}" dt="2022-11-01T21:43:54.482" v="1740" actId="1076"/>
          <ac:spMkLst>
            <pc:docMk/>
            <pc:sldMk cId="1508122461" sldId="269"/>
            <ac:spMk id="13" creationId="{9165D2DF-26E5-6524-653E-16F451E20AEA}"/>
          </ac:spMkLst>
        </pc:spChg>
        <pc:spChg chg="add mod">
          <ac:chgData name="Marcio Monteiro" userId="aef6e9f59deaac01" providerId="LiveId" clId="{7CD586EC-FA4A-40B0-88EE-A656DB8DB937}" dt="2022-11-01T21:44:18.674" v="1742" actId="1076"/>
          <ac:spMkLst>
            <pc:docMk/>
            <pc:sldMk cId="1508122461" sldId="269"/>
            <ac:spMk id="14" creationId="{952C2E40-536D-080A-1115-69E5A43E4B38}"/>
          </ac:spMkLst>
        </pc:spChg>
        <pc:spChg chg="add mod">
          <ac:chgData name="Marcio Monteiro" userId="aef6e9f59deaac01" providerId="LiveId" clId="{7CD586EC-FA4A-40B0-88EE-A656DB8DB937}" dt="2022-11-01T21:44:18.674" v="1742" actId="1076"/>
          <ac:spMkLst>
            <pc:docMk/>
            <pc:sldMk cId="1508122461" sldId="269"/>
            <ac:spMk id="15" creationId="{A70B8115-BD13-0900-3F61-97405BD99F00}"/>
          </ac:spMkLst>
        </pc:spChg>
        <pc:picChg chg="add mod">
          <ac:chgData name="Marcio Monteiro" userId="aef6e9f59deaac01" providerId="LiveId" clId="{7CD586EC-FA4A-40B0-88EE-A656DB8DB937}" dt="2022-11-01T21:43:21.013" v="1726" actId="1076"/>
          <ac:picMkLst>
            <pc:docMk/>
            <pc:sldMk cId="1508122461" sldId="269"/>
            <ac:picMk id="2" creationId="{C520DB8F-947F-FDD5-2D7C-825C8ED391E7}"/>
          </ac:picMkLst>
        </pc:picChg>
        <pc:picChg chg="add mod">
          <ac:chgData name="Marcio Monteiro" userId="aef6e9f59deaac01" providerId="LiveId" clId="{7CD586EC-FA4A-40B0-88EE-A656DB8DB937}" dt="2022-11-01T21:44:38.915" v="1744" actId="1076"/>
          <ac:picMkLst>
            <pc:docMk/>
            <pc:sldMk cId="1508122461" sldId="269"/>
            <ac:picMk id="17" creationId="{72D97032-A9DA-8FCA-B055-E6BED170B5EC}"/>
          </ac:picMkLst>
        </pc:picChg>
        <pc:cxnChg chg="add del mod">
          <ac:chgData name="Marcio Monteiro" userId="aef6e9f59deaac01" providerId="LiveId" clId="{7CD586EC-FA4A-40B0-88EE-A656DB8DB937}" dt="2022-11-01T21:41:50.458" v="1679" actId="478"/>
          <ac:cxnSpMkLst>
            <pc:docMk/>
            <pc:sldMk cId="1508122461" sldId="269"/>
            <ac:cxnSpMk id="4" creationId="{659E406B-9310-EDA7-0510-6A4570429C09}"/>
          </ac:cxnSpMkLst>
        </pc:cxnChg>
        <pc:cxnChg chg="add mod">
          <ac:chgData name="Marcio Monteiro" userId="aef6e9f59deaac01" providerId="LiveId" clId="{7CD586EC-FA4A-40B0-88EE-A656DB8DB937}" dt="2022-11-01T21:44:48.384" v="1747" actId="1076"/>
          <ac:cxnSpMkLst>
            <pc:docMk/>
            <pc:sldMk cId="1508122461" sldId="269"/>
            <ac:cxnSpMk id="16" creationId="{F149D6AF-2092-B975-AAC3-07AA95B80893}"/>
          </ac:cxnSpMkLst>
        </pc:cxnChg>
        <pc:cxnChg chg="add mod">
          <ac:chgData name="Marcio Monteiro" userId="aef6e9f59deaac01" providerId="LiveId" clId="{7CD586EC-FA4A-40B0-88EE-A656DB8DB937}" dt="2022-11-01T21:44:54.223" v="1749" actId="1076"/>
          <ac:cxnSpMkLst>
            <pc:docMk/>
            <pc:sldMk cId="1508122461" sldId="269"/>
            <ac:cxnSpMk id="19" creationId="{72C35DA7-6C1C-89FB-B635-C95A845EB834}"/>
          </ac:cxnSpMkLst>
        </pc:cxnChg>
      </pc:sldChg>
      <pc:sldChg chg="addSp delSp modSp new mod modTransition modAnim">
        <pc:chgData name="Marcio Monteiro" userId="aef6e9f59deaac01" providerId="LiveId" clId="{7CD586EC-FA4A-40B0-88EE-A656DB8DB937}" dt="2022-11-03T18:55:47.675" v="2139"/>
        <pc:sldMkLst>
          <pc:docMk/>
          <pc:sldMk cId="2534329561" sldId="270"/>
        </pc:sldMkLst>
        <pc:spChg chg="add del mod">
          <ac:chgData name="Marcio Monteiro" userId="aef6e9f59deaac01" providerId="LiveId" clId="{7CD586EC-FA4A-40B0-88EE-A656DB8DB937}" dt="2022-11-01T21:49:26.142" v="1827" actId="478"/>
          <ac:spMkLst>
            <pc:docMk/>
            <pc:sldMk cId="2534329561" sldId="270"/>
            <ac:spMk id="2" creationId="{B86E0F2C-7021-0D16-EEB4-86BA1FC78722}"/>
          </ac:spMkLst>
        </pc:spChg>
        <pc:spChg chg="add del mod">
          <ac:chgData name="Marcio Monteiro" userId="aef6e9f59deaac01" providerId="LiveId" clId="{7CD586EC-FA4A-40B0-88EE-A656DB8DB937}" dt="2022-11-01T21:50:39.502" v="1830" actId="478"/>
          <ac:spMkLst>
            <pc:docMk/>
            <pc:sldMk cId="2534329561" sldId="270"/>
            <ac:spMk id="3" creationId="{DB8A7D98-85DC-66E0-070B-3D11B10C1B74}"/>
          </ac:spMkLst>
        </pc:spChg>
        <pc:spChg chg="add mod">
          <ac:chgData name="Marcio Monteiro" userId="aef6e9f59deaac01" providerId="LiveId" clId="{7CD586EC-FA4A-40B0-88EE-A656DB8DB937}" dt="2022-11-01T21:53:03.925" v="1903" actId="1076"/>
          <ac:spMkLst>
            <pc:docMk/>
            <pc:sldMk cId="2534329561" sldId="270"/>
            <ac:spMk id="4" creationId="{4D8D9C3C-39BB-1CB1-8456-1470A095F1C4}"/>
          </ac:spMkLst>
        </pc:spChg>
        <pc:spChg chg="add mod">
          <ac:chgData name="Marcio Monteiro" userId="aef6e9f59deaac01" providerId="LiveId" clId="{7CD586EC-FA4A-40B0-88EE-A656DB8DB937}" dt="2022-11-01T21:53:35.983" v="1927" actId="403"/>
          <ac:spMkLst>
            <pc:docMk/>
            <pc:sldMk cId="2534329561" sldId="270"/>
            <ac:spMk id="5" creationId="{6F8E83E0-9390-8E2D-2BEF-DD2FF63DB509}"/>
          </ac:spMkLst>
        </pc:spChg>
        <pc:spChg chg="add mod">
          <ac:chgData name="Marcio Monteiro" userId="aef6e9f59deaac01" providerId="LiveId" clId="{7CD586EC-FA4A-40B0-88EE-A656DB8DB937}" dt="2022-11-01T21:53:13.906" v="1907" actId="113"/>
          <ac:spMkLst>
            <pc:docMk/>
            <pc:sldMk cId="2534329561" sldId="270"/>
            <ac:spMk id="6" creationId="{3EB350F8-AA95-00D7-1DD3-BC95BDF161B7}"/>
          </ac:spMkLst>
        </pc:spChg>
        <pc:picChg chg="add mod">
          <ac:chgData name="Marcio Monteiro" userId="aef6e9f59deaac01" providerId="LiveId" clId="{7CD586EC-FA4A-40B0-88EE-A656DB8DB937}" dt="2022-11-01T21:53:01.054" v="1902" actId="1076"/>
          <ac:picMkLst>
            <pc:docMk/>
            <pc:sldMk cId="2534329561" sldId="270"/>
            <ac:picMk id="7" creationId="{5A781C4A-7BAE-536C-3492-6E6C57F4F808}"/>
          </ac:picMkLst>
        </pc:picChg>
        <pc:picChg chg="add mod">
          <ac:chgData name="Marcio Monteiro" userId="aef6e9f59deaac01" providerId="LiveId" clId="{7CD586EC-FA4A-40B0-88EE-A656DB8DB937}" dt="2022-11-01T21:48:47.326" v="1754" actId="732"/>
          <ac:picMkLst>
            <pc:docMk/>
            <pc:sldMk cId="2534329561" sldId="270"/>
            <ac:picMk id="2050" creationId="{1BA15BD5-5A4D-65EE-ADBA-973ABDA73CBE}"/>
          </ac:picMkLst>
        </pc:picChg>
      </pc:sldChg>
      <pc:sldChg chg="delSp add mod setBg">
        <pc:chgData name="Marcio Monteiro" userId="aef6e9f59deaac01" providerId="LiveId" clId="{7CD586EC-FA4A-40B0-88EE-A656DB8DB937}" dt="2022-11-01T21:54:09.673" v="1930" actId="478"/>
        <pc:sldMkLst>
          <pc:docMk/>
          <pc:sldMk cId="1257262896" sldId="274"/>
        </pc:sldMkLst>
        <pc:spChg chg="del">
          <ac:chgData name="Marcio Monteiro" userId="aef6e9f59deaac01" providerId="LiveId" clId="{7CD586EC-FA4A-40B0-88EE-A656DB8DB937}" dt="2022-11-01T21:54:09.673" v="1930" actId="478"/>
          <ac:spMkLst>
            <pc:docMk/>
            <pc:sldMk cId="1257262896" sldId="274"/>
            <ac:spMk id="5" creationId="{2C8312DE-9324-6142-B6B9-3A98E7E023C0}"/>
          </ac:spMkLst>
        </pc:spChg>
      </pc:sldChg>
      <pc:sldChg chg="modSp add mod setBg">
        <pc:chgData name="Marcio Monteiro" userId="aef6e9f59deaac01" providerId="LiveId" clId="{7CD586EC-FA4A-40B0-88EE-A656DB8DB937}" dt="2022-11-03T19:16:23.233" v="2147" actId="207"/>
        <pc:sldMkLst>
          <pc:docMk/>
          <pc:sldMk cId="1633552002" sldId="275"/>
        </pc:sldMkLst>
        <pc:spChg chg="mod">
          <ac:chgData name="Marcio Monteiro" userId="aef6e9f59deaac01" providerId="LiveId" clId="{7CD586EC-FA4A-40B0-88EE-A656DB8DB937}" dt="2022-11-03T19:15:42.268" v="2143" actId="207"/>
          <ac:spMkLst>
            <pc:docMk/>
            <pc:sldMk cId="1633552002" sldId="275"/>
            <ac:spMk id="11" creationId="{8DE60A72-DAF9-A376-1BF0-82A164547BE4}"/>
          </ac:spMkLst>
        </pc:spChg>
        <pc:spChg chg="mod">
          <ac:chgData name="Marcio Monteiro" userId="aef6e9f59deaac01" providerId="LiveId" clId="{7CD586EC-FA4A-40B0-88EE-A656DB8DB937}" dt="2022-11-03T19:16:23.233" v="2147" actId="207"/>
          <ac:spMkLst>
            <pc:docMk/>
            <pc:sldMk cId="1633552002" sldId="275"/>
            <ac:spMk id="12" creationId="{A37B6917-631E-9DEE-784C-BAA044C97003}"/>
          </ac:spMkLst>
        </pc:spChg>
        <pc:picChg chg="mod">
          <ac:chgData name="Marcio Monteiro" userId="aef6e9f59deaac01" providerId="LiveId" clId="{7CD586EC-FA4A-40B0-88EE-A656DB8DB937}" dt="2022-11-03T19:15:49.711" v="2144" actId="1367"/>
          <ac:picMkLst>
            <pc:docMk/>
            <pc:sldMk cId="1633552002" sldId="275"/>
            <ac:picMk id="10" creationId="{456AC8AE-B84F-A259-4313-FC4CCD36F33E}"/>
          </ac:picMkLst>
        </pc:picChg>
        <pc:cxnChg chg="mod">
          <ac:chgData name="Marcio Monteiro" userId="aef6e9f59deaac01" providerId="LiveId" clId="{7CD586EC-FA4A-40B0-88EE-A656DB8DB937}" dt="2022-11-03T19:16:08.098" v="2145" actId="208"/>
          <ac:cxnSpMkLst>
            <pc:docMk/>
            <pc:sldMk cId="1633552002" sldId="275"/>
            <ac:cxnSpMk id="7" creationId="{B2EC865D-B40D-B54B-E943-A08EBF2D02AC}"/>
          </ac:cxnSpMkLst>
        </pc:cxnChg>
        <pc:cxnChg chg="mod">
          <ac:chgData name="Marcio Monteiro" userId="aef6e9f59deaac01" providerId="LiveId" clId="{7CD586EC-FA4A-40B0-88EE-A656DB8DB937}" dt="2022-11-03T19:16:10.788" v="2146" actId="208"/>
          <ac:cxnSpMkLst>
            <pc:docMk/>
            <pc:sldMk cId="1633552002" sldId="275"/>
            <ac:cxnSpMk id="8" creationId="{435348F8-0DE9-3323-92A2-6C77528340E2}"/>
          </ac:cxnSpMkLst>
        </pc:cxnChg>
      </pc:sldChg>
      <pc:sldChg chg="delSp modSp add mod replId setBg">
        <pc:chgData name="Marcio Monteiro" userId="aef6e9f59deaac01" providerId="LiveId" clId="{7CD586EC-FA4A-40B0-88EE-A656DB8DB937}" dt="2022-11-03T19:36:26.563" v="2306" actId="478"/>
        <pc:sldMkLst>
          <pc:docMk/>
          <pc:sldMk cId="3514998698" sldId="276"/>
        </pc:sldMkLst>
        <pc:spChg chg="del">
          <ac:chgData name="Marcio Monteiro" userId="aef6e9f59deaac01" providerId="LiveId" clId="{7CD586EC-FA4A-40B0-88EE-A656DB8DB937}" dt="2022-11-03T19:36:26.563" v="2306" actId="478"/>
          <ac:spMkLst>
            <pc:docMk/>
            <pc:sldMk cId="3514998698" sldId="276"/>
            <ac:spMk id="2" creationId="{20765EE4-71AE-99FF-6D3F-25E34D071CE8}"/>
          </ac:spMkLst>
        </pc:spChg>
        <pc:spChg chg="del">
          <ac:chgData name="Marcio Monteiro" userId="aef6e9f59deaac01" providerId="LiveId" clId="{7CD586EC-FA4A-40B0-88EE-A656DB8DB937}" dt="2022-11-03T19:36:26.563" v="2306" actId="478"/>
          <ac:spMkLst>
            <pc:docMk/>
            <pc:sldMk cId="3514998698" sldId="276"/>
            <ac:spMk id="3" creationId="{D3AC9750-3333-7E45-8DF8-8D9F84DC2F3E}"/>
          </ac:spMkLst>
        </pc:spChg>
        <pc:spChg chg="del">
          <ac:chgData name="Marcio Monteiro" userId="aef6e9f59deaac01" providerId="LiveId" clId="{7CD586EC-FA4A-40B0-88EE-A656DB8DB937}" dt="2022-11-03T19:36:26.563" v="2306" actId="478"/>
          <ac:spMkLst>
            <pc:docMk/>
            <pc:sldMk cId="3514998698" sldId="276"/>
            <ac:spMk id="4" creationId="{DEDC5639-2DD9-3FA8-6679-EEC667016643}"/>
          </ac:spMkLst>
        </pc:spChg>
        <pc:spChg chg="del">
          <ac:chgData name="Marcio Monteiro" userId="aef6e9f59deaac01" providerId="LiveId" clId="{7CD586EC-FA4A-40B0-88EE-A656DB8DB937}" dt="2022-11-03T19:36:26.563" v="2306" actId="478"/>
          <ac:spMkLst>
            <pc:docMk/>
            <pc:sldMk cId="3514998698" sldId="276"/>
            <ac:spMk id="5" creationId="{4F8B33CE-540D-C513-68F6-DAD5EC46164B}"/>
          </ac:spMkLst>
        </pc:spChg>
        <pc:spChg chg="mod">
          <ac:chgData name="Marcio Monteiro" userId="aef6e9f59deaac01" providerId="LiveId" clId="{7CD586EC-FA4A-40B0-88EE-A656DB8DB937}" dt="2022-11-03T19:18:08.474" v="2156" actId="207"/>
          <ac:spMkLst>
            <pc:docMk/>
            <pc:sldMk cId="3514998698" sldId="276"/>
            <ac:spMk id="6" creationId="{8A10C849-AF7C-70FD-FD79-924E12BE37F5}"/>
          </ac:spMkLst>
        </pc:spChg>
        <pc:spChg chg="mod">
          <ac:chgData name="Marcio Monteiro" userId="aef6e9f59deaac01" providerId="LiveId" clId="{7CD586EC-FA4A-40B0-88EE-A656DB8DB937}" dt="2022-11-03T19:18:12.299" v="2157" actId="207"/>
          <ac:spMkLst>
            <pc:docMk/>
            <pc:sldMk cId="3514998698" sldId="276"/>
            <ac:spMk id="7" creationId="{68A8FA9C-A5AF-558B-306B-9213B548C75F}"/>
          </ac:spMkLst>
        </pc:spChg>
        <pc:spChg chg="mod">
          <ac:chgData name="Marcio Monteiro" userId="aef6e9f59deaac01" providerId="LiveId" clId="{7CD586EC-FA4A-40B0-88EE-A656DB8DB937}" dt="2022-11-03T19:18:39.455" v="2162" actId="207"/>
          <ac:spMkLst>
            <pc:docMk/>
            <pc:sldMk cId="3514998698" sldId="276"/>
            <ac:spMk id="10" creationId="{D7F4A720-8766-1DDD-A15A-55863693BB3D}"/>
          </ac:spMkLst>
        </pc:spChg>
        <pc:spChg chg="mod">
          <ac:chgData name="Marcio Monteiro" userId="aef6e9f59deaac01" providerId="LiveId" clId="{7CD586EC-FA4A-40B0-88EE-A656DB8DB937}" dt="2022-11-03T19:18:17.414" v="2158" actId="207"/>
          <ac:spMkLst>
            <pc:docMk/>
            <pc:sldMk cId="3514998698" sldId="276"/>
            <ac:spMk id="23" creationId="{DCE9FDA6-9EFB-A5B3-E01A-A2EC9CBEFA5E}"/>
          </ac:spMkLst>
        </pc:spChg>
        <pc:spChg chg="mod">
          <ac:chgData name="Marcio Monteiro" userId="aef6e9f59deaac01" providerId="LiveId" clId="{7CD586EC-FA4A-40B0-88EE-A656DB8DB937}" dt="2022-11-03T19:17:40.464" v="2154" actId="207"/>
          <ac:spMkLst>
            <pc:docMk/>
            <pc:sldMk cId="3514998698" sldId="276"/>
            <ac:spMk id="24" creationId="{F91FD0CF-1A9C-4DD6-B65E-038AD2126BBD}"/>
          </ac:spMkLst>
        </pc:spChg>
        <pc:spChg chg="mod">
          <ac:chgData name="Marcio Monteiro" userId="aef6e9f59deaac01" providerId="LiveId" clId="{7CD586EC-FA4A-40B0-88EE-A656DB8DB937}" dt="2022-11-03T19:18:17.414" v="2158" actId="207"/>
          <ac:spMkLst>
            <pc:docMk/>
            <pc:sldMk cId="3514998698" sldId="276"/>
            <ac:spMk id="25" creationId="{A39D26DF-62F1-A995-AF16-00C19B5F45B1}"/>
          </ac:spMkLst>
        </pc:spChg>
        <pc:picChg chg="mod">
          <ac:chgData name="Marcio Monteiro" userId="aef6e9f59deaac01" providerId="LiveId" clId="{7CD586EC-FA4A-40B0-88EE-A656DB8DB937}" dt="2022-11-03T19:17:17.772" v="2151" actId="1367"/>
          <ac:picMkLst>
            <pc:docMk/>
            <pc:sldMk cId="3514998698" sldId="276"/>
            <ac:picMk id="9" creationId="{11E795CE-719C-1B51-B620-6A65C84399B4}"/>
          </ac:picMkLst>
        </pc:picChg>
        <pc:cxnChg chg="mod">
          <ac:chgData name="Marcio Monteiro" userId="aef6e9f59deaac01" providerId="LiveId" clId="{7CD586EC-FA4A-40B0-88EE-A656DB8DB937}" dt="2022-11-03T19:18:51.980" v="2163" actId="208"/>
          <ac:cxnSpMkLst>
            <pc:docMk/>
            <pc:sldMk cId="3514998698" sldId="276"/>
            <ac:cxnSpMk id="8" creationId="{5DD3AEE3-7CC5-709B-382F-15F2D2BEA7C3}"/>
          </ac:cxnSpMkLst>
        </pc:cxnChg>
      </pc:sldChg>
      <pc:sldChg chg="modSp add mod replId setBg">
        <pc:chgData name="Marcio Monteiro" userId="aef6e9f59deaac01" providerId="LiveId" clId="{7CD586EC-FA4A-40B0-88EE-A656DB8DB937}" dt="2022-11-03T19:31:19.316" v="2265" actId="208"/>
        <pc:sldMkLst>
          <pc:docMk/>
          <pc:sldMk cId="3595412373" sldId="277"/>
        </pc:sldMkLst>
        <pc:spChg chg="mod">
          <ac:chgData name="Marcio Monteiro" userId="aef6e9f59deaac01" providerId="LiveId" clId="{7CD586EC-FA4A-40B0-88EE-A656DB8DB937}" dt="2022-11-03T19:19:32.095" v="2165" actId="207"/>
          <ac:spMkLst>
            <pc:docMk/>
            <pc:sldMk cId="3595412373" sldId="277"/>
            <ac:spMk id="2" creationId="{A05A724A-6B46-2FAC-6B27-AAE674771A93}"/>
          </ac:spMkLst>
        </pc:spChg>
        <pc:spChg chg="mod">
          <ac:chgData name="Marcio Monteiro" userId="aef6e9f59deaac01" providerId="LiveId" clId="{7CD586EC-FA4A-40B0-88EE-A656DB8DB937}" dt="2022-11-03T19:19:57.344" v="2168" actId="207"/>
          <ac:spMkLst>
            <pc:docMk/>
            <pc:sldMk cId="3595412373" sldId="277"/>
            <ac:spMk id="5" creationId="{8E45192D-FB81-25F9-78D7-0EBA663A768C}"/>
          </ac:spMkLst>
        </pc:spChg>
        <pc:spChg chg="mod">
          <ac:chgData name="Marcio Monteiro" userId="aef6e9f59deaac01" providerId="LiveId" clId="{7CD586EC-FA4A-40B0-88EE-A656DB8DB937}" dt="2022-11-03T19:19:53.794" v="2167" actId="207"/>
          <ac:spMkLst>
            <pc:docMk/>
            <pc:sldMk cId="3595412373" sldId="277"/>
            <ac:spMk id="6" creationId="{F7567941-6F0A-B51C-C7E6-D22F31BA0B96}"/>
          </ac:spMkLst>
        </pc:spChg>
        <pc:spChg chg="mod">
          <ac:chgData name="Marcio Monteiro" userId="aef6e9f59deaac01" providerId="LiveId" clId="{7CD586EC-FA4A-40B0-88EE-A656DB8DB937}" dt="2022-11-03T19:20:29.859" v="2175" actId="207"/>
          <ac:spMkLst>
            <pc:docMk/>
            <pc:sldMk cId="3595412373" sldId="277"/>
            <ac:spMk id="8" creationId="{BC3C92F7-9CDF-1F66-01E5-1D66948B97B2}"/>
          </ac:spMkLst>
        </pc:spChg>
        <pc:spChg chg="mod">
          <ac:chgData name="Marcio Monteiro" userId="aef6e9f59deaac01" providerId="LiveId" clId="{7CD586EC-FA4A-40B0-88EE-A656DB8DB937}" dt="2022-11-03T19:20:13.042" v="2170" actId="207"/>
          <ac:spMkLst>
            <pc:docMk/>
            <pc:sldMk cId="3595412373" sldId="277"/>
            <ac:spMk id="9" creationId="{AE2A3438-8D68-8F2E-664E-1577F90A61AC}"/>
          </ac:spMkLst>
        </pc:spChg>
        <pc:spChg chg="mod">
          <ac:chgData name="Marcio Monteiro" userId="aef6e9f59deaac01" providerId="LiveId" clId="{7CD586EC-FA4A-40B0-88EE-A656DB8DB937}" dt="2022-11-03T19:20:31.358" v="2176" actId="207"/>
          <ac:spMkLst>
            <pc:docMk/>
            <pc:sldMk cId="3595412373" sldId="277"/>
            <ac:spMk id="12" creationId="{4504915C-5527-7B30-D305-1E2BACF5AE08}"/>
          </ac:spMkLst>
        </pc:spChg>
        <pc:spChg chg="mod">
          <ac:chgData name="Marcio Monteiro" userId="aef6e9f59deaac01" providerId="LiveId" clId="{7CD586EC-FA4A-40B0-88EE-A656DB8DB937}" dt="2022-11-03T19:20:31.358" v="2176" actId="207"/>
          <ac:spMkLst>
            <pc:docMk/>
            <pc:sldMk cId="3595412373" sldId="277"/>
            <ac:spMk id="13" creationId="{638E3E60-C4FA-7A71-E9F9-A6009FF96F0D}"/>
          </ac:spMkLst>
        </pc:spChg>
        <pc:spChg chg="mod">
          <ac:chgData name="Marcio Monteiro" userId="aef6e9f59deaac01" providerId="LiveId" clId="{7CD586EC-FA4A-40B0-88EE-A656DB8DB937}" dt="2022-11-03T19:20:33.022" v="2177" actId="207"/>
          <ac:spMkLst>
            <pc:docMk/>
            <pc:sldMk cId="3595412373" sldId="277"/>
            <ac:spMk id="15" creationId="{EE8D7893-A0A1-2440-C8F1-DA139F04D767}"/>
          </ac:spMkLst>
        </pc:spChg>
        <pc:spChg chg="mod">
          <ac:chgData name="Marcio Monteiro" userId="aef6e9f59deaac01" providerId="LiveId" clId="{7CD586EC-FA4A-40B0-88EE-A656DB8DB937}" dt="2022-11-03T19:20:33.022" v="2177" actId="207"/>
          <ac:spMkLst>
            <pc:docMk/>
            <pc:sldMk cId="3595412373" sldId="277"/>
            <ac:spMk id="16" creationId="{0B4A7F55-D7AE-95B1-B320-E3370998102D}"/>
          </ac:spMkLst>
        </pc:spChg>
        <pc:picChg chg="mod">
          <ac:chgData name="Marcio Monteiro" userId="aef6e9f59deaac01" providerId="LiveId" clId="{7CD586EC-FA4A-40B0-88EE-A656DB8DB937}" dt="2022-11-03T19:19:45.669" v="2166" actId="1367"/>
          <ac:picMkLst>
            <pc:docMk/>
            <pc:sldMk cId="3595412373" sldId="277"/>
            <ac:picMk id="7" creationId="{89B0B6D6-ED76-AF1A-7B24-996CFAE3B835}"/>
          </ac:picMkLst>
        </pc:picChg>
        <pc:cxnChg chg="mod">
          <ac:chgData name="Marcio Monteiro" userId="aef6e9f59deaac01" providerId="LiveId" clId="{7CD586EC-FA4A-40B0-88EE-A656DB8DB937}" dt="2022-11-03T19:31:19.316" v="2265" actId="208"/>
          <ac:cxnSpMkLst>
            <pc:docMk/>
            <pc:sldMk cId="3595412373" sldId="277"/>
            <ac:cxnSpMk id="19" creationId="{5B0DE3B3-2D5F-869D-CE52-50306DCE5C90}"/>
          </ac:cxnSpMkLst>
        </pc:cxnChg>
      </pc:sldChg>
      <pc:sldChg chg="modSp add mod replId setBg">
        <pc:chgData name="Marcio Monteiro" userId="aef6e9f59deaac01" providerId="LiveId" clId="{7CD586EC-FA4A-40B0-88EE-A656DB8DB937}" dt="2022-11-03T19:22:43.622" v="2192" actId="207"/>
        <pc:sldMkLst>
          <pc:docMk/>
          <pc:sldMk cId="2390436808" sldId="278"/>
        </pc:sldMkLst>
        <pc:spChg chg="mod">
          <ac:chgData name="Marcio Monteiro" userId="aef6e9f59deaac01" providerId="LiveId" clId="{7CD586EC-FA4A-40B0-88EE-A656DB8DB937}" dt="2022-11-03T19:21:29.726" v="2180" actId="207"/>
          <ac:spMkLst>
            <pc:docMk/>
            <pc:sldMk cId="2390436808" sldId="278"/>
            <ac:spMk id="3" creationId="{BB7BC459-3C98-4C28-9626-A37926E74473}"/>
          </ac:spMkLst>
        </pc:spChg>
        <pc:spChg chg="mod">
          <ac:chgData name="Marcio Monteiro" userId="aef6e9f59deaac01" providerId="LiveId" clId="{7CD586EC-FA4A-40B0-88EE-A656DB8DB937}" dt="2022-11-03T19:21:24.651" v="2179" actId="207"/>
          <ac:spMkLst>
            <pc:docMk/>
            <pc:sldMk cId="2390436808" sldId="278"/>
            <ac:spMk id="4" creationId="{1E990F96-B4AC-7ED6-7F8F-2594A9F8CE13}"/>
          </ac:spMkLst>
        </pc:spChg>
        <pc:spChg chg="mod">
          <ac:chgData name="Marcio Monteiro" userId="aef6e9f59deaac01" providerId="LiveId" clId="{7CD586EC-FA4A-40B0-88EE-A656DB8DB937}" dt="2022-11-03T19:21:33.363" v="2181" actId="207"/>
          <ac:spMkLst>
            <pc:docMk/>
            <pc:sldMk cId="2390436808" sldId="278"/>
            <ac:spMk id="6" creationId="{488D1FB7-68AC-63EC-C67F-EF707004DB2E}"/>
          </ac:spMkLst>
        </pc:spChg>
        <pc:spChg chg="mod">
          <ac:chgData name="Marcio Monteiro" userId="aef6e9f59deaac01" providerId="LiveId" clId="{7CD586EC-FA4A-40B0-88EE-A656DB8DB937}" dt="2022-11-03T19:21:35.283" v="2182" actId="207"/>
          <ac:spMkLst>
            <pc:docMk/>
            <pc:sldMk cId="2390436808" sldId="278"/>
            <ac:spMk id="7" creationId="{371637F8-7C05-4EB3-5B28-B1F1887E263C}"/>
          </ac:spMkLst>
        </pc:spChg>
        <pc:spChg chg="mod">
          <ac:chgData name="Marcio Monteiro" userId="aef6e9f59deaac01" providerId="LiveId" clId="{7CD586EC-FA4A-40B0-88EE-A656DB8DB937}" dt="2022-11-03T19:21:37.112" v="2183" actId="207"/>
          <ac:spMkLst>
            <pc:docMk/>
            <pc:sldMk cId="2390436808" sldId="278"/>
            <ac:spMk id="9" creationId="{71546776-7CC8-D2EB-3267-F7287E13FB1B}"/>
          </ac:spMkLst>
        </pc:spChg>
        <pc:spChg chg="mod">
          <ac:chgData name="Marcio Monteiro" userId="aef6e9f59deaac01" providerId="LiveId" clId="{7CD586EC-FA4A-40B0-88EE-A656DB8DB937}" dt="2022-11-03T19:21:39.099" v="2184" actId="207"/>
          <ac:spMkLst>
            <pc:docMk/>
            <pc:sldMk cId="2390436808" sldId="278"/>
            <ac:spMk id="10" creationId="{A7966943-8188-6CD2-CC13-D800970C5BD5}"/>
          </ac:spMkLst>
        </pc:spChg>
        <pc:spChg chg="mod">
          <ac:chgData name="Marcio Monteiro" userId="aef6e9f59deaac01" providerId="LiveId" clId="{7CD586EC-FA4A-40B0-88EE-A656DB8DB937}" dt="2022-11-03T19:21:47.779" v="2185" actId="207"/>
          <ac:spMkLst>
            <pc:docMk/>
            <pc:sldMk cId="2390436808" sldId="278"/>
            <ac:spMk id="13" creationId="{393A9C5E-9625-C4F5-F8CD-4EB5A212ECE8}"/>
          </ac:spMkLst>
        </pc:spChg>
        <pc:spChg chg="mod">
          <ac:chgData name="Marcio Monteiro" userId="aef6e9f59deaac01" providerId="LiveId" clId="{7CD586EC-FA4A-40B0-88EE-A656DB8DB937}" dt="2022-11-03T19:21:50.087" v="2186" actId="207"/>
          <ac:spMkLst>
            <pc:docMk/>
            <pc:sldMk cId="2390436808" sldId="278"/>
            <ac:spMk id="14" creationId="{DE834257-16F2-BE81-2C26-399E93D4D57D}"/>
          </ac:spMkLst>
        </pc:spChg>
        <pc:spChg chg="mod">
          <ac:chgData name="Marcio Monteiro" userId="aef6e9f59deaac01" providerId="LiveId" clId="{7CD586EC-FA4A-40B0-88EE-A656DB8DB937}" dt="2022-11-03T19:22:04.794" v="2187" actId="207"/>
          <ac:spMkLst>
            <pc:docMk/>
            <pc:sldMk cId="2390436808" sldId="278"/>
            <ac:spMk id="19" creationId="{27268E79-C324-B8D5-F672-4337D194ED9F}"/>
          </ac:spMkLst>
        </pc:spChg>
        <pc:spChg chg="mod">
          <ac:chgData name="Marcio Monteiro" userId="aef6e9f59deaac01" providerId="LiveId" clId="{7CD586EC-FA4A-40B0-88EE-A656DB8DB937}" dt="2022-11-03T19:22:39.434" v="2191" actId="207"/>
          <ac:spMkLst>
            <pc:docMk/>
            <pc:sldMk cId="2390436808" sldId="278"/>
            <ac:spMk id="35" creationId="{186E32DC-0EC9-E812-51A7-7F838FF0BE56}"/>
          </ac:spMkLst>
        </pc:spChg>
        <pc:spChg chg="mod">
          <ac:chgData name="Marcio Monteiro" userId="aef6e9f59deaac01" providerId="LiveId" clId="{7CD586EC-FA4A-40B0-88EE-A656DB8DB937}" dt="2022-11-03T19:22:43.622" v="2192" actId="207"/>
          <ac:spMkLst>
            <pc:docMk/>
            <pc:sldMk cId="2390436808" sldId="278"/>
            <ac:spMk id="36" creationId="{A06C830B-E9BE-8DF9-825F-8D7F9636DEDE}"/>
          </ac:spMkLst>
        </pc:spChg>
        <pc:picChg chg="mod">
          <ac:chgData name="Marcio Monteiro" userId="aef6e9f59deaac01" providerId="LiveId" clId="{7CD586EC-FA4A-40B0-88EE-A656DB8DB937}" dt="2022-11-03T19:22:18.957" v="2189" actId="1367"/>
          <ac:picMkLst>
            <pc:docMk/>
            <pc:sldMk cId="2390436808" sldId="278"/>
            <ac:picMk id="37" creationId="{0C961AEB-1955-2196-0F97-2CEA4B287542}"/>
          </ac:picMkLst>
        </pc:picChg>
        <pc:cxnChg chg="mod">
          <ac:chgData name="Marcio Monteiro" userId="aef6e9f59deaac01" providerId="LiveId" clId="{7CD586EC-FA4A-40B0-88EE-A656DB8DB937}" dt="2022-11-03T19:22:14.103" v="2188" actId="208"/>
          <ac:cxnSpMkLst>
            <pc:docMk/>
            <pc:sldMk cId="2390436808" sldId="278"/>
            <ac:cxnSpMk id="40" creationId="{774B92F5-BE25-A0A5-E025-1760256AE9EC}"/>
          </ac:cxnSpMkLst>
        </pc:cxnChg>
      </pc:sldChg>
      <pc:sldChg chg="modSp add mod replId">
        <pc:chgData name="Marcio Monteiro" userId="aef6e9f59deaac01" providerId="LiveId" clId="{7CD586EC-FA4A-40B0-88EE-A656DB8DB937}" dt="2022-11-03T19:26:35.071" v="2227" actId="207"/>
        <pc:sldMkLst>
          <pc:docMk/>
          <pc:sldMk cId="1079755421" sldId="279"/>
        </pc:sldMkLst>
        <pc:spChg chg="mod">
          <ac:chgData name="Marcio Monteiro" userId="aef6e9f59deaac01" providerId="LiveId" clId="{7CD586EC-FA4A-40B0-88EE-A656DB8DB937}" dt="2022-11-03T19:24:45.018" v="2212" actId="207"/>
          <ac:spMkLst>
            <pc:docMk/>
            <pc:sldMk cId="1079755421" sldId="279"/>
            <ac:spMk id="13" creationId="{393A9C5E-9625-C4F5-F8CD-4EB5A212ECE8}"/>
          </ac:spMkLst>
        </pc:spChg>
        <pc:spChg chg="mod">
          <ac:chgData name="Marcio Monteiro" userId="aef6e9f59deaac01" providerId="LiveId" clId="{7CD586EC-FA4A-40B0-88EE-A656DB8DB937}" dt="2022-11-03T19:24:45.018" v="2212" actId="207"/>
          <ac:spMkLst>
            <pc:docMk/>
            <pc:sldMk cId="1079755421" sldId="279"/>
            <ac:spMk id="14" creationId="{DE834257-16F2-BE81-2C26-399E93D4D57D}"/>
          </ac:spMkLst>
        </pc:spChg>
        <pc:spChg chg="mod">
          <ac:chgData name="Marcio Monteiro" userId="aef6e9f59deaac01" providerId="LiveId" clId="{7CD586EC-FA4A-40B0-88EE-A656DB8DB937}" dt="2022-11-03T19:26:35.071" v="2227" actId="207"/>
          <ac:spMkLst>
            <pc:docMk/>
            <pc:sldMk cId="1079755421" sldId="279"/>
            <ac:spMk id="17" creationId="{28AD9B21-A2C6-2E45-6AB8-1E1A0B5A4279}"/>
          </ac:spMkLst>
        </pc:spChg>
        <pc:spChg chg="mod">
          <ac:chgData name="Marcio Monteiro" userId="aef6e9f59deaac01" providerId="LiveId" clId="{7CD586EC-FA4A-40B0-88EE-A656DB8DB937}" dt="2022-11-03T19:25:09.592" v="2213" actId="207"/>
          <ac:spMkLst>
            <pc:docMk/>
            <pc:sldMk cId="1079755421" sldId="279"/>
            <ac:spMk id="19" creationId="{27268E79-C324-B8D5-F672-4337D194ED9F}"/>
          </ac:spMkLst>
        </pc:spChg>
        <pc:spChg chg="mod">
          <ac:chgData name="Marcio Monteiro" userId="aef6e9f59deaac01" providerId="LiveId" clId="{7CD586EC-FA4A-40B0-88EE-A656DB8DB937}" dt="2022-11-03T19:23:00.712" v="2194" actId="207"/>
          <ac:spMkLst>
            <pc:docMk/>
            <pc:sldMk cId="1079755421" sldId="279"/>
            <ac:spMk id="35" creationId="{186E32DC-0EC9-E812-51A7-7F838FF0BE56}"/>
          </ac:spMkLst>
        </pc:spChg>
        <pc:spChg chg="mod">
          <ac:chgData name="Marcio Monteiro" userId="aef6e9f59deaac01" providerId="LiveId" clId="{7CD586EC-FA4A-40B0-88EE-A656DB8DB937}" dt="2022-11-03T19:25:26.813" v="2216" actId="207"/>
          <ac:spMkLst>
            <pc:docMk/>
            <pc:sldMk cId="1079755421" sldId="279"/>
            <ac:spMk id="36" creationId="{A06C830B-E9BE-8DF9-825F-8D7F9636DEDE}"/>
          </ac:spMkLst>
        </pc:spChg>
        <pc:picChg chg="mod">
          <ac:chgData name="Marcio Monteiro" userId="aef6e9f59deaac01" providerId="LiveId" clId="{7CD586EC-FA4A-40B0-88EE-A656DB8DB937}" dt="2022-11-03T19:23:24" v="2198" actId="1367"/>
          <ac:picMkLst>
            <pc:docMk/>
            <pc:sldMk cId="1079755421" sldId="279"/>
            <ac:picMk id="37" creationId="{0C961AEB-1955-2196-0F97-2CEA4B287542}"/>
          </ac:picMkLst>
        </pc:picChg>
        <pc:cxnChg chg="mod">
          <ac:chgData name="Marcio Monteiro" userId="aef6e9f59deaac01" providerId="LiveId" clId="{7CD586EC-FA4A-40B0-88EE-A656DB8DB937}" dt="2022-11-03T19:22:54.533" v="2193" actId="208"/>
          <ac:cxnSpMkLst>
            <pc:docMk/>
            <pc:sldMk cId="1079755421" sldId="279"/>
            <ac:cxnSpMk id="20" creationId="{16C4482D-C088-17C8-A712-63A73A5D6781}"/>
          </ac:cxnSpMkLst>
        </pc:cxnChg>
        <pc:cxnChg chg="mod">
          <ac:chgData name="Marcio Monteiro" userId="aef6e9f59deaac01" providerId="LiveId" clId="{7CD586EC-FA4A-40B0-88EE-A656DB8DB937}" dt="2022-11-03T19:22:54.533" v="2193" actId="208"/>
          <ac:cxnSpMkLst>
            <pc:docMk/>
            <pc:sldMk cId="1079755421" sldId="279"/>
            <ac:cxnSpMk id="21" creationId="{3622100E-1180-6EF0-B72E-A9E58583CD49}"/>
          </ac:cxnSpMkLst>
        </pc:cxnChg>
      </pc:sldChg>
      <pc:sldChg chg="modSp add mod replId">
        <pc:chgData name="Marcio Monteiro" userId="aef6e9f59deaac01" providerId="LiveId" clId="{7CD586EC-FA4A-40B0-88EE-A656DB8DB937}" dt="2022-11-03T19:26:46.635" v="2230" actId="207"/>
        <pc:sldMkLst>
          <pc:docMk/>
          <pc:sldMk cId="798616224" sldId="280"/>
        </pc:sldMkLst>
        <pc:spChg chg="mod">
          <ac:chgData name="Marcio Monteiro" userId="aef6e9f59deaac01" providerId="LiveId" clId="{7CD586EC-FA4A-40B0-88EE-A656DB8DB937}" dt="2022-11-03T19:24:41.422" v="2211" actId="207"/>
          <ac:spMkLst>
            <pc:docMk/>
            <pc:sldMk cId="798616224" sldId="280"/>
            <ac:spMk id="13" creationId="{393A9C5E-9625-C4F5-F8CD-4EB5A212ECE8}"/>
          </ac:spMkLst>
        </pc:spChg>
        <pc:spChg chg="mod">
          <ac:chgData name="Marcio Monteiro" userId="aef6e9f59deaac01" providerId="LiveId" clId="{7CD586EC-FA4A-40B0-88EE-A656DB8DB937}" dt="2022-11-03T19:24:41.422" v="2211" actId="207"/>
          <ac:spMkLst>
            <pc:docMk/>
            <pc:sldMk cId="798616224" sldId="280"/>
            <ac:spMk id="14" creationId="{DE834257-16F2-BE81-2C26-399E93D4D57D}"/>
          </ac:spMkLst>
        </pc:spChg>
        <pc:spChg chg="mod">
          <ac:chgData name="Marcio Monteiro" userId="aef6e9f59deaac01" providerId="LiveId" clId="{7CD586EC-FA4A-40B0-88EE-A656DB8DB937}" dt="2022-11-03T19:26:46.635" v="2230" actId="207"/>
          <ac:spMkLst>
            <pc:docMk/>
            <pc:sldMk cId="798616224" sldId="280"/>
            <ac:spMk id="17" creationId="{28AD9B21-A2C6-2E45-6AB8-1E1A0B5A4279}"/>
          </ac:spMkLst>
        </pc:spChg>
        <pc:spChg chg="mod">
          <ac:chgData name="Marcio Monteiro" userId="aef6e9f59deaac01" providerId="LiveId" clId="{7CD586EC-FA4A-40B0-88EE-A656DB8DB937}" dt="2022-11-03T19:25:16.739" v="2214" actId="207"/>
          <ac:spMkLst>
            <pc:docMk/>
            <pc:sldMk cId="798616224" sldId="280"/>
            <ac:spMk id="19" creationId="{27268E79-C324-B8D5-F672-4337D194ED9F}"/>
          </ac:spMkLst>
        </pc:spChg>
        <pc:spChg chg="mod">
          <ac:chgData name="Marcio Monteiro" userId="aef6e9f59deaac01" providerId="LiveId" clId="{7CD586EC-FA4A-40B0-88EE-A656DB8DB937}" dt="2022-11-03T19:23:07.543" v="2195" actId="207"/>
          <ac:spMkLst>
            <pc:docMk/>
            <pc:sldMk cId="798616224" sldId="280"/>
            <ac:spMk id="35" creationId="{186E32DC-0EC9-E812-51A7-7F838FF0BE56}"/>
          </ac:spMkLst>
        </pc:spChg>
        <pc:spChg chg="mod">
          <ac:chgData name="Marcio Monteiro" userId="aef6e9f59deaac01" providerId="LiveId" clId="{7CD586EC-FA4A-40B0-88EE-A656DB8DB937}" dt="2022-11-03T19:25:22.577" v="2215" actId="207"/>
          <ac:spMkLst>
            <pc:docMk/>
            <pc:sldMk cId="798616224" sldId="280"/>
            <ac:spMk id="36" creationId="{A06C830B-E9BE-8DF9-825F-8D7F9636DEDE}"/>
          </ac:spMkLst>
        </pc:spChg>
        <pc:picChg chg="mod">
          <ac:chgData name="Marcio Monteiro" userId="aef6e9f59deaac01" providerId="LiveId" clId="{7CD586EC-FA4A-40B0-88EE-A656DB8DB937}" dt="2022-11-03T19:23:16.894" v="2197" actId="1367"/>
          <ac:picMkLst>
            <pc:docMk/>
            <pc:sldMk cId="798616224" sldId="280"/>
            <ac:picMk id="22" creationId="{A1C7C7D5-5E17-E3AD-B99D-5C98ABE6ABD5}"/>
          </ac:picMkLst>
        </pc:picChg>
        <pc:cxnChg chg="mod">
          <ac:chgData name="Marcio Monteiro" userId="aef6e9f59deaac01" providerId="LiveId" clId="{7CD586EC-FA4A-40B0-88EE-A656DB8DB937}" dt="2022-11-03T19:23:10.481" v="2196" actId="208"/>
          <ac:cxnSpMkLst>
            <pc:docMk/>
            <pc:sldMk cId="798616224" sldId="280"/>
            <ac:cxnSpMk id="23" creationId="{B2B8D36F-1416-B5D4-A39B-9B4E2C4DB132}"/>
          </ac:cxnSpMkLst>
        </pc:cxnChg>
      </pc:sldChg>
      <pc:sldChg chg="modSp add mod replId">
        <pc:chgData name="Marcio Monteiro" userId="aef6e9f59deaac01" providerId="LiveId" clId="{7CD586EC-FA4A-40B0-88EE-A656DB8DB937}" dt="2022-11-03T19:29:53.269" v="2264" actId="207"/>
        <pc:sldMkLst>
          <pc:docMk/>
          <pc:sldMk cId="1279872804" sldId="281"/>
        </pc:sldMkLst>
        <pc:spChg chg="mod">
          <ac:chgData name="Marcio Monteiro" userId="aef6e9f59deaac01" providerId="LiveId" clId="{7CD586EC-FA4A-40B0-88EE-A656DB8DB937}" dt="2022-11-03T19:24:36.762" v="2210" actId="207"/>
          <ac:spMkLst>
            <pc:docMk/>
            <pc:sldMk cId="1279872804" sldId="281"/>
            <ac:spMk id="13" creationId="{393A9C5E-9625-C4F5-F8CD-4EB5A212ECE8}"/>
          </ac:spMkLst>
        </pc:spChg>
        <pc:spChg chg="mod">
          <ac:chgData name="Marcio Monteiro" userId="aef6e9f59deaac01" providerId="LiveId" clId="{7CD586EC-FA4A-40B0-88EE-A656DB8DB937}" dt="2022-11-03T19:24:36.762" v="2210" actId="207"/>
          <ac:spMkLst>
            <pc:docMk/>
            <pc:sldMk cId="1279872804" sldId="281"/>
            <ac:spMk id="14" creationId="{DE834257-16F2-BE81-2C26-399E93D4D57D}"/>
          </ac:spMkLst>
        </pc:spChg>
        <pc:spChg chg="mod">
          <ac:chgData name="Marcio Monteiro" userId="aef6e9f59deaac01" providerId="LiveId" clId="{7CD586EC-FA4A-40B0-88EE-A656DB8DB937}" dt="2022-11-03T19:27:00.043" v="2233" actId="207"/>
          <ac:spMkLst>
            <pc:docMk/>
            <pc:sldMk cId="1279872804" sldId="281"/>
            <ac:spMk id="17" creationId="{28AD9B21-A2C6-2E45-6AB8-1E1A0B5A4279}"/>
          </ac:spMkLst>
        </pc:spChg>
        <pc:spChg chg="mod">
          <ac:chgData name="Marcio Monteiro" userId="aef6e9f59deaac01" providerId="LiveId" clId="{7CD586EC-FA4A-40B0-88EE-A656DB8DB937}" dt="2022-11-03T19:25:39.685" v="2218" actId="207"/>
          <ac:spMkLst>
            <pc:docMk/>
            <pc:sldMk cId="1279872804" sldId="281"/>
            <ac:spMk id="19" creationId="{27268E79-C324-B8D5-F672-4337D194ED9F}"/>
          </ac:spMkLst>
        </pc:spChg>
        <pc:spChg chg="mod">
          <ac:chgData name="Marcio Monteiro" userId="aef6e9f59deaac01" providerId="LiveId" clId="{7CD586EC-FA4A-40B0-88EE-A656DB8DB937}" dt="2022-11-03T19:29:48.783" v="2262" actId="207"/>
          <ac:spMkLst>
            <pc:docMk/>
            <pc:sldMk cId="1279872804" sldId="281"/>
            <ac:spMk id="29" creationId="{178183DC-D500-7D05-0221-6454FC4BF596}"/>
          </ac:spMkLst>
        </pc:spChg>
        <pc:spChg chg="mod">
          <ac:chgData name="Marcio Monteiro" userId="aef6e9f59deaac01" providerId="LiveId" clId="{7CD586EC-FA4A-40B0-88EE-A656DB8DB937}" dt="2022-11-03T19:29:50.921" v="2263" actId="207"/>
          <ac:spMkLst>
            <pc:docMk/>
            <pc:sldMk cId="1279872804" sldId="281"/>
            <ac:spMk id="30" creationId="{79031749-D3B1-EF28-5277-1D1986737473}"/>
          </ac:spMkLst>
        </pc:spChg>
        <pc:spChg chg="mod">
          <ac:chgData name="Marcio Monteiro" userId="aef6e9f59deaac01" providerId="LiveId" clId="{7CD586EC-FA4A-40B0-88EE-A656DB8DB937}" dt="2022-11-03T19:29:53.269" v="2264" actId="207"/>
          <ac:spMkLst>
            <pc:docMk/>
            <pc:sldMk cId="1279872804" sldId="281"/>
            <ac:spMk id="32" creationId="{F4B83F56-57BA-DB2F-3723-6FFF0CD94320}"/>
          </ac:spMkLst>
        </pc:spChg>
        <pc:spChg chg="mod">
          <ac:chgData name="Marcio Monteiro" userId="aef6e9f59deaac01" providerId="LiveId" clId="{7CD586EC-FA4A-40B0-88EE-A656DB8DB937}" dt="2022-11-03T19:29:31.759" v="2260" actId="207"/>
          <ac:spMkLst>
            <pc:docMk/>
            <pc:sldMk cId="1279872804" sldId="281"/>
            <ac:spMk id="33" creationId="{447AE0CF-01F1-8F42-9946-C39577A0C9D4}"/>
          </ac:spMkLst>
        </pc:spChg>
        <pc:spChg chg="mod">
          <ac:chgData name="Marcio Monteiro" userId="aef6e9f59deaac01" providerId="LiveId" clId="{7CD586EC-FA4A-40B0-88EE-A656DB8DB937}" dt="2022-11-03T19:23:37.769" v="2200" actId="207"/>
          <ac:spMkLst>
            <pc:docMk/>
            <pc:sldMk cId="1279872804" sldId="281"/>
            <ac:spMk id="35" creationId="{186E32DC-0EC9-E812-51A7-7F838FF0BE56}"/>
          </ac:spMkLst>
        </pc:spChg>
        <pc:spChg chg="mod">
          <ac:chgData name="Marcio Monteiro" userId="aef6e9f59deaac01" providerId="LiveId" clId="{7CD586EC-FA4A-40B0-88EE-A656DB8DB937}" dt="2022-11-03T19:25:36.650" v="2217" actId="207"/>
          <ac:spMkLst>
            <pc:docMk/>
            <pc:sldMk cId="1279872804" sldId="281"/>
            <ac:spMk id="36" creationId="{A06C830B-E9BE-8DF9-825F-8D7F9636DEDE}"/>
          </ac:spMkLst>
        </pc:spChg>
        <pc:spChg chg="mod">
          <ac:chgData name="Marcio Monteiro" userId="aef6e9f59deaac01" providerId="LiveId" clId="{7CD586EC-FA4A-40B0-88EE-A656DB8DB937}" dt="2022-11-03T19:29:31.759" v="2260" actId="207"/>
          <ac:spMkLst>
            <pc:docMk/>
            <pc:sldMk cId="1279872804" sldId="281"/>
            <ac:spMk id="37" creationId="{F018643C-2314-3C4C-38D9-1122304D00E4}"/>
          </ac:spMkLst>
        </pc:spChg>
        <pc:spChg chg="mod">
          <ac:chgData name="Marcio Monteiro" userId="aef6e9f59deaac01" providerId="LiveId" clId="{7CD586EC-FA4A-40B0-88EE-A656DB8DB937}" dt="2022-11-03T19:29:31.759" v="2260" actId="207"/>
          <ac:spMkLst>
            <pc:docMk/>
            <pc:sldMk cId="1279872804" sldId="281"/>
            <ac:spMk id="38" creationId="{7D3384A9-9435-5D80-E1D1-F5BED4F414F5}"/>
          </ac:spMkLst>
        </pc:spChg>
        <pc:picChg chg="mod">
          <ac:chgData name="Marcio Monteiro" userId="aef6e9f59deaac01" providerId="LiveId" clId="{7CD586EC-FA4A-40B0-88EE-A656DB8DB937}" dt="2022-11-03T19:29:38.230" v="2261" actId="1367"/>
          <ac:picMkLst>
            <pc:docMk/>
            <pc:sldMk cId="1279872804" sldId="281"/>
            <ac:picMk id="22" creationId="{A1C7C7D5-5E17-E3AD-B99D-5C98ABE6ABD5}"/>
          </ac:picMkLst>
        </pc:picChg>
        <pc:picChg chg="mod">
          <ac:chgData name="Marcio Monteiro" userId="aef6e9f59deaac01" providerId="LiveId" clId="{7CD586EC-FA4A-40B0-88EE-A656DB8DB937}" dt="2022-11-03T19:29:38.230" v="2261" actId="1367"/>
          <ac:picMkLst>
            <pc:docMk/>
            <pc:sldMk cId="1279872804" sldId="281"/>
            <ac:picMk id="25" creationId="{99377C14-6CF2-23E4-A35F-4339312D9797}"/>
          </ac:picMkLst>
        </pc:picChg>
        <pc:picChg chg="mod">
          <ac:chgData name="Marcio Monteiro" userId="aef6e9f59deaac01" providerId="LiveId" clId="{7CD586EC-FA4A-40B0-88EE-A656DB8DB937}" dt="2022-11-03T19:29:38.230" v="2261" actId="1367"/>
          <ac:picMkLst>
            <pc:docMk/>
            <pc:sldMk cId="1279872804" sldId="281"/>
            <ac:picMk id="27" creationId="{3F0CA293-C227-736F-2E7D-4BCFA098D091}"/>
          </ac:picMkLst>
        </pc:picChg>
        <pc:cxnChg chg="mod">
          <ac:chgData name="Marcio Monteiro" userId="aef6e9f59deaac01" providerId="LiveId" clId="{7CD586EC-FA4A-40B0-88EE-A656DB8DB937}" dt="2022-11-03T19:23:33.908" v="2199" actId="208"/>
          <ac:cxnSpMkLst>
            <pc:docMk/>
            <pc:sldMk cId="1279872804" sldId="281"/>
            <ac:cxnSpMk id="39" creationId="{9D17ECB5-3F22-6DB8-C1C5-52AA9CF2D46B}"/>
          </ac:cxnSpMkLst>
        </pc:cxnChg>
        <pc:cxnChg chg="mod">
          <ac:chgData name="Marcio Monteiro" userId="aef6e9f59deaac01" providerId="LiveId" clId="{7CD586EC-FA4A-40B0-88EE-A656DB8DB937}" dt="2022-11-03T19:23:33.908" v="2199" actId="208"/>
          <ac:cxnSpMkLst>
            <pc:docMk/>
            <pc:sldMk cId="1279872804" sldId="281"/>
            <ac:cxnSpMk id="40" creationId="{2A8931F3-14DE-C940-86A5-DDEA747F1347}"/>
          </ac:cxnSpMkLst>
        </pc:cxnChg>
      </pc:sldChg>
      <pc:sldChg chg="modSp add mod replId">
        <pc:chgData name="Marcio Monteiro" userId="aef6e9f59deaac01" providerId="LiveId" clId="{7CD586EC-FA4A-40B0-88EE-A656DB8DB937}" dt="2022-11-03T19:29:12.158" v="2259" actId="1367"/>
        <pc:sldMkLst>
          <pc:docMk/>
          <pc:sldMk cId="1705916903" sldId="282"/>
        </pc:sldMkLst>
        <pc:spChg chg="mod">
          <ac:chgData name="Marcio Monteiro" userId="aef6e9f59deaac01" providerId="LiveId" clId="{7CD586EC-FA4A-40B0-88EE-A656DB8DB937}" dt="2022-11-03T19:27:21.848" v="2239" actId="207"/>
          <ac:spMkLst>
            <pc:docMk/>
            <pc:sldMk cId="1705916903" sldId="282"/>
            <ac:spMk id="11" creationId="{F88D9487-D71F-7E40-12DF-A2A5CAB1176F}"/>
          </ac:spMkLst>
        </pc:spChg>
        <pc:spChg chg="mod">
          <ac:chgData name="Marcio Monteiro" userId="aef6e9f59deaac01" providerId="LiveId" clId="{7CD586EC-FA4A-40B0-88EE-A656DB8DB937}" dt="2022-11-03T19:24:31.867" v="2209" actId="207"/>
          <ac:spMkLst>
            <pc:docMk/>
            <pc:sldMk cId="1705916903" sldId="282"/>
            <ac:spMk id="13" creationId="{393A9C5E-9625-C4F5-F8CD-4EB5A212ECE8}"/>
          </ac:spMkLst>
        </pc:spChg>
        <pc:spChg chg="mod">
          <ac:chgData name="Marcio Monteiro" userId="aef6e9f59deaac01" providerId="LiveId" clId="{7CD586EC-FA4A-40B0-88EE-A656DB8DB937}" dt="2022-11-03T19:24:31.867" v="2209" actId="207"/>
          <ac:spMkLst>
            <pc:docMk/>
            <pc:sldMk cId="1705916903" sldId="282"/>
            <ac:spMk id="14" creationId="{DE834257-16F2-BE81-2C26-399E93D4D57D}"/>
          </ac:spMkLst>
        </pc:spChg>
        <pc:spChg chg="mod">
          <ac:chgData name="Marcio Monteiro" userId="aef6e9f59deaac01" providerId="LiveId" clId="{7CD586EC-FA4A-40B0-88EE-A656DB8DB937}" dt="2022-11-03T19:27:10.409" v="2236" actId="207"/>
          <ac:spMkLst>
            <pc:docMk/>
            <pc:sldMk cId="1705916903" sldId="282"/>
            <ac:spMk id="17" creationId="{28AD9B21-A2C6-2E45-6AB8-1E1A0B5A4279}"/>
          </ac:spMkLst>
        </pc:spChg>
        <pc:spChg chg="mod">
          <ac:chgData name="Marcio Monteiro" userId="aef6e9f59deaac01" providerId="LiveId" clId="{7CD586EC-FA4A-40B0-88EE-A656DB8DB937}" dt="2022-11-03T19:25:51.191" v="2220" actId="207"/>
          <ac:spMkLst>
            <pc:docMk/>
            <pc:sldMk cId="1705916903" sldId="282"/>
            <ac:spMk id="19" creationId="{27268E79-C324-B8D5-F672-4337D194ED9F}"/>
          </ac:spMkLst>
        </pc:spChg>
        <pc:spChg chg="mod">
          <ac:chgData name="Marcio Monteiro" userId="aef6e9f59deaac01" providerId="LiveId" clId="{7CD586EC-FA4A-40B0-88EE-A656DB8DB937}" dt="2022-11-03T19:29:05.646" v="2257" actId="207"/>
          <ac:spMkLst>
            <pc:docMk/>
            <pc:sldMk cId="1705916903" sldId="282"/>
            <ac:spMk id="24" creationId="{F71C55BC-0BC1-3F81-135D-381CFBE7648D}"/>
          </ac:spMkLst>
        </pc:spChg>
        <pc:spChg chg="mod">
          <ac:chgData name="Marcio Monteiro" userId="aef6e9f59deaac01" providerId="LiveId" clId="{7CD586EC-FA4A-40B0-88EE-A656DB8DB937}" dt="2022-11-03T19:29:07.481" v="2258" actId="207"/>
          <ac:spMkLst>
            <pc:docMk/>
            <pc:sldMk cId="1705916903" sldId="282"/>
            <ac:spMk id="26" creationId="{067A517A-0E47-FF92-B4FA-247E02BDCFA9}"/>
          </ac:spMkLst>
        </pc:spChg>
        <pc:spChg chg="mod">
          <ac:chgData name="Marcio Monteiro" userId="aef6e9f59deaac01" providerId="LiveId" clId="{7CD586EC-FA4A-40B0-88EE-A656DB8DB937}" dt="2022-11-03T19:23:45.949" v="2201" actId="207"/>
          <ac:spMkLst>
            <pc:docMk/>
            <pc:sldMk cId="1705916903" sldId="282"/>
            <ac:spMk id="35" creationId="{186E32DC-0EC9-E812-51A7-7F838FF0BE56}"/>
          </ac:spMkLst>
        </pc:spChg>
        <pc:spChg chg="mod">
          <ac:chgData name="Marcio Monteiro" userId="aef6e9f59deaac01" providerId="LiveId" clId="{7CD586EC-FA4A-40B0-88EE-A656DB8DB937}" dt="2022-11-03T19:25:49.203" v="2219" actId="207"/>
          <ac:spMkLst>
            <pc:docMk/>
            <pc:sldMk cId="1705916903" sldId="282"/>
            <ac:spMk id="36" creationId="{A06C830B-E9BE-8DF9-825F-8D7F9636DEDE}"/>
          </ac:spMkLst>
        </pc:spChg>
        <pc:picChg chg="mod">
          <ac:chgData name="Marcio Monteiro" userId="aef6e9f59deaac01" providerId="LiveId" clId="{7CD586EC-FA4A-40B0-88EE-A656DB8DB937}" dt="2022-11-03T19:29:12.158" v="2259" actId="1367"/>
          <ac:picMkLst>
            <pc:docMk/>
            <pc:sldMk cId="1705916903" sldId="282"/>
            <ac:picMk id="12" creationId="{EF75ADBE-AAA6-2D83-CB51-3EAFF274A770}"/>
          </ac:picMkLst>
        </pc:picChg>
        <pc:picChg chg="mod">
          <ac:chgData name="Marcio Monteiro" userId="aef6e9f59deaac01" providerId="LiveId" clId="{7CD586EC-FA4A-40B0-88EE-A656DB8DB937}" dt="2022-11-03T19:29:12.158" v="2259" actId="1367"/>
          <ac:picMkLst>
            <pc:docMk/>
            <pc:sldMk cId="1705916903" sldId="282"/>
            <ac:picMk id="20" creationId="{C9D333F8-32A8-61D5-9BA6-4751493D40E6}"/>
          </ac:picMkLst>
        </pc:picChg>
        <pc:cxnChg chg="mod">
          <ac:chgData name="Marcio Monteiro" userId="aef6e9f59deaac01" providerId="LiveId" clId="{7CD586EC-FA4A-40B0-88EE-A656DB8DB937}" dt="2022-11-03T19:23:48.754" v="2202" actId="208"/>
          <ac:cxnSpMkLst>
            <pc:docMk/>
            <pc:sldMk cId="1705916903" sldId="282"/>
            <ac:cxnSpMk id="23" creationId="{64B9FB94-B1C1-C773-93F6-0947E018BE9E}"/>
          </ac:cxnSpMkLst>
        </pc:cxnChg>
      </pc:sldChg>
      <pc:sldChg chg="modSp add mod replId">
        <pc:chgData name="Marcio Monteiro" userId="aef6e9f59deaac01" providerId="LiveId" clId="{7CD586EC-FA4A-40B0-88EE-A656DB8DB937}" dt="2022-11-03T19:28:58.826" v="2256" actId="1367"/>
        <pc:sldMkLst>
          <pc:docMk/>
          <pc:sldMk cId="1724790938" sldId="283"/>
        </pc:sldMkLst>
        <pc:spChg chg="mod">
          <ac:chgData name="Marcio Monteiro" userId="aef6e9f59deaac01" providerId="LiveId" clId="{7CD586EC-FA4A-40B0-88EE-A656DB8DB937}" dt="2022-11-03T19:27:44.799" v="2245" actId="207"/>
          <ac:spMkLst>
            <pc:docMk/>
            <pc:sldMk cId="1724790938" sldId="283"/>
            <ac:spMk id="11" creationId="{F88D9487-D71F-7E40-12DF-A2A5CAB1176F}"/>
          </ac:spMkLst>
        </pc:spChg>
        <pc:spChg chg="mod">
          <ac:chgData name="Marcio Monteiro" userId="aef6e9f59deaac01" providerId="LiveId" clId="{7CD586EC-FA4A-40B0-88EE-A656DB8DB937}" dt="2022-11-03T19:24:27.795" v="2208" actId="207"/>
          <ac:spMkLst>
            <pc:docMk/>
            <pc:sldMk cId="1724790938" sldId="283"/>
            <ac:spMk id="13" creationId="{393A9C5E-9625-C4F5-F8CD-4EB5A212ECE8}"/>
          </ac:spMkLst>
        </pc:spChg>
        <pc:spChg chg="mod">
          <ac:chgData name="Marcio Monteiro" userId="aef6e9f59deaac01" providerId="LiveId" clId="{7CD586EC-FA4A-40B0-88EE-A656DB8DB937}" dt="2022-11-03T19:24:27.795" v="2208" actId="207"/>
          <ac:spMkLst>
            <pc:docMk/>
            <pc:sldMk cId="1724790938" sldId="283"/>
            <ac:spMk id="14" creationId="{DE834257-16F2-BE81-2C26-399E93D4D57D}"/>
          </ac:spMkLst>
        </pc:spChg>
        <pc:spChg chg="mod">
          <ac:chgData name="Marcio Monteiro" userId="aef6e9f59deaac01" providerId="LiveId" clId="{7CD586EC-FA4A-40B0-88EE-A656DB8DB937}" dt="2022-11-03T19:27:34.782" v="2242" actId="207"/>
          <ac:spMkLst>
            <pc:docMk/>
            <pc:sldMk cId="1724790938" sldId="283"/>
            <ac:spMk id="17" creationId="{28AD9B21-A2C6-2E45-6AB8-1E1A0B5A4279}"/>
          </ac:spMkLst>
        </pc:spChg>
        <pc:spChg chg="mod">
          <ac:chgData name="Marcio Monteiro" userId="aef6e9f59deaac01" providerId="LiveId" clId="{7CD586EC-FA4A-40B0-88EE-A656DB8DB937}" dt="2022-11-03T19:25:55.373" v="2221" actId="207"/>
          <ac:spMkLst>
            <pc:docMk/>
            <pc:sldMk cId="1724790938" sldId="283"/>
            <ac:spMk id="19" creationId="{27268E79-C324-B8D5-F672-4337D194ED9F}"/>
          </ac:spMkLst>
        </pc:spChg>
        <pc:spChg chg="mod">
          <ac:chgData name="Marcio Monteiro" userId="aef6e9f59deaac01" providerId="LiveId" clId="{7CD586EC-FA4A-40B0-88EE-A656DB8DB937}" dt="2022-11-03T19:23:56.578" v="2203" actId="207"/>
          <ac:spMkLst>
            <pc:docMk/>
            <pc:sldMk cId="1724790938" sldId="283"/>
            <ac:spMk id="35" creationId="{186E32DC-0EC9-E812-51A7-7F838FF0BE56}"/>
          </ac:spMkLst>
        </pc:spChg>
        <pc:spChg chg="mod">
          <ac:chgData name="Marcio Monteiro" userId="aef6e9f59deaac01" providerId="LiveId" clId="{7CD586EC-FA4A-40B0-88EE-A656DB8DB937}" dt="2022-11-03T19:25:57.728" v="2222" actId="207"/>
          <ac:spMkLst>
            <pc:docMk/>
            <pc:sldMk cId="1724790938" sldId="283"/>
            <ac:spMk id="36" creationId="{A06C830B-E9BE-8DF9-825F-8D7F9636DEDE}"/>
          </ac:spMkLst>
        </pc:spChg>
        <pc:spChg chg="mod">
          <ac:chgData name="Marcio Monteiro" userId="aef6e9f59deaac01" providerId="LiveId" clId="{7CD586EC-FA4A-40B0-88EE-A656DB8DB937}" dt="2022-11-03T19:28:28.643" v="2252" actId="207"/>
          <ac:spMkLst>
            <pc:docMk/>
            <pc:sldMk cId="1724790938" sldId="283"/>
            <ac:spMk id="40" creationId="{227EEDF4-BC31-44E3-C988-8D45AA20AABF}"/>
          </ac:spMkLst>
        </pc:spChg>
        <pc:spChg chg="mod">
          <ac:chgData name="Marcio Monteiro" userId="aef6e9f59deaac01" providerId="LiveId" clId="{7CD586EC-FA4A-40B0-88EE-A656DB8DB937}" dt="2022-11-03T19:28:31.247" v="2253" actId="207"/>
          <ac:spMkLst>
            <pc:docMk/>
            <pc:sldMk cId="1724790938" sldId="283"/>
            <ac:spMk id="41" creationId="{A307FF0E-09C9-DC29-9762-3871A5B1469A}"/>
          </ac:spMkLst>
        </pc:spChg>
        <pc:picChg chg="mod">
          <ac:chgData name="Marcio Monteiro" userId="aef6e9f59deaac01" providerId="LiveId" clId="{7CD586EC-FA4A-40B0-88EE-A656DB8DB937}" dt="2022-11-03T19:28:41.376" v="2254" actId="1367"/>
          <ac:picMkLst>
            <pc:docMk/>
            <pc:sldMk cId="1724790938" sldId="283"/>
            <ac:picMk id="42" creationId="{F306FBFE-F5F2-E921-ED7E-D1C59C1D232C}"/>
          </ac:picMkLst>
        </pc:picChg>
        <pc:picChg chg="mod">
          <ac:chgData name="Marcio Monteiro" userId="aef6e9f59deaac01" providerId="LiveId" clId="{7CD586EC-FA4A-40B0-88EE-A656DB8DB937}" dt="2022-11-03T19:28:41.376" v="2254" actId="1367"/>
          <ac:picMkLst>
            <pc:docMk/>
            <pc:sldMk cId="1724790938" sldId="283"/>
            <ac:picMk id="43" creationId="{8A9A0D6E-19E5-3933-2857-B5141BBC2014}"/>
          </ac:picMkLst>
        </pc:picChg>
        <pc:picChg chg="mod">
          <ac:chgData name="Marcio Monteiro" userId="aef6e9f59deaac01" providerId="LiveId" clId="{7CD586EC-FA4A-40B0-88EE-A656DB8DB937}" dt="2022-11-03T19:28:58.826" v="2256" actId="1367"/>
          <ac:picMkLst>
            <pc:docMk/>
            <pc:sldMk cId="1724790938" sldId="283"/>
            <ac:picMk id="46" creationId="{3F8257C8-9FF1-D4A4-0CFD-CD43DE316602}"/>
          </ac:picMkLst>
        </pc:picChg>
        <pc:cxnChg chg="mod">
          <ac:chgData name="Marcio Monteiro" userId="aef6e9f59deaac01" providerId="LiveId" clId="{7CD586EC-FA4A-40B0-88EE-A656DB8DB937}" dt="2022-11-03T19:24:01.435" v="2204" actId="208"/>
          <ac:cxnSpMkLst>
            <pc:docMk/>
            <pc:sldMk cId="1724790938" sldId="283"/>
            <ac:cxnSpMk id="23" creationId="{64B9FB94-B1C1-C773-93F6-0947E018BE9E}"/>
          </ac:cxnSpMkLst>
        </pc:cxnChg>
      </pc:sldChg>
      <pc:sldChg chg="modSp add mod replId">
        <pc:chgData name="Marcio Monteiro" userId="aef6e9f59deaac01" providerId="LiveId" clId="{7CD586EC-FA4A-40B0-88EE-A656DB8DB937}" dt="2022-11-03T19:28:50.036" v="2255" actId="1367"/>
        <pc:sldMkLst>
          <pc:docMk/>
          <pc:sldMk cId="3182078526" sldId="284"/>
        </pc:sldMkLst>
        <pc:spChg chg="mod">
          <ac:chgData name="Marcio Monteiro" userId="aef6e9f59deaac01" providerId="LiveId" clId="{7CD586EC-FA4A-40B0-88EE-A656DB8DB937}" dt="2022-11-03T19:27:59.043" v="2248" actId="207"/>
          <ac:spMkLst>
            <pc:docMk/>
            <pc:sldMk cId="3182078526" sldId="284"/>
            <ac:spMk id="12" creationId="{D4DEBDB7-7656-EB0C-65B8-C5B4F17ADBCD}"/>
          </ac:spMkLst>
        </pc:spChg>
        <pc:spChg chg="mod">
          <ac:chgData name="Marcio Monteiro" userId="aef6e9f59deaac01" providerId="LiveId" clId="{7CD586EC-FA4A-40B0-88EE-A656DB8DB937}" dt="2022-11-03T19:24:23.521" v="2207" actId="207"/>
          <ac:spMkLst>
            <pc:docMk/>
            <pc:sldMk cId="3182078526" sldId="284"/>
            <ac:spMk id="13" creationId="{393A9C5E-9625-C4F5-F8CD-4EB5A212ECE8}"/>
          </ac:spMkLst>
        </pc:spChg>
        <pc:spChg chg="mod">
          <ac:chgData name="Marcio Monteiro" userId="aef6e9f59deaac01" providerId="LiveId" clId="{7CD586EC-FA4A-40B0-88EE-A656DB8DB937}" dt="2022-11-03T19:24:23.521" v="2207" actId="207"/>
          <ac:spMkLst>
            <pc:docMk/>
            <pc:sldMk cId="3182078526" sldId="284"/>
            <ac:spMk id="14" creationId="{DE834257-16F2-BE81-2C26-399E93D4D57D}"/>
          </ac:spMkLst>
        </pc:spChg>
        <pc:spChg chg="mod">
          <ac:chgData name="Marcio Monteiro" userId="aef6e9f59deaac01" providerId="LiveId" clId="{7CD586EC-FA4A-40B0-88EE-A656DB8DB937}" dt="2022-11-03T19:26:05.656" v="2224" actId="207"/>
          <ac:spMkLst>
            <pc:docMk/>
            <pc:sldMk cId="3182078526" sldId="284"/>
            <ac:spMk id="19" creationId="{27268E79-C324-B8D5-F672-4337D194ED9F}"/>
          </ac:spMkLst>
        </pc:spChg>
        <pc:spChg chg="mod">
          <ac:chgData name="Marcio Monteiro" userId="aef6e9f59deaac01" providerId="LiveId" clId="{7CD586EC-FA4A-40B0-88EE-A656DB8DB937}" dt="2022-11-03T19:28:02.595" v="2249" actId="207"/>
          <ac:spMkLst>
            <pc:docMk/>
            <pc:sldMk cId="3182078526" sldId="284"/>
            <ac:spMk id="25" creationId="{0067ED5E-5E4F-195A-A480-710AE3EBE699}"/>
          </ac:spMkLst>
        </pc:spChg>
        <pc:spChg chg="mod">
          <ac:chgData name="Marcio Monteiro" userId="aef6e9f59deaac01" providerId="LiveId" clId="{7CD586EC-FA4A-40B0-88EE-A656DB8DB937}" dt="2022-11-03T19:28:02.595" v="2249" actId="207"/>
          <ac:spMkLst>
            <pc:docMk/>
            <pc:sldMk cId="3182078526" sldId="284"/>
            <ac:spMk id="26" creationId="{8D59EDFE-B6A1-B1D1-6617-FE8959F46276}"/>
          </ac:spMkLst>
        </pc:spChg>
        <pc:spChg chg="mod">
          <ac:chgData name="Marcio Monteiro" userId="aef6e9f59deaac01" providerId="LiveId" clId="{7CD586EC-FA4A-40B0-88EE-A656DB8DB937}" dt="2022-11-03T19:28:02.595" v="2249" actId="207"/>
          <ac:spMkLst>
            <pc:docMk/>
            <pc:sldMk cId="3182078526" sldId="284"/>
            <ac:spMk id="29" creationId="{F9A70FF7-F62E-B30A-8ED0-2731F76CB6A6}"/>
          </ac:spMkLst>
        </pc:spChg>
        <pc:spChg chg="mod">
          <ac:chgData name="Marcio Monteiro" userId="aef6e9f59deaac01" providerId="LiveId" clId="{7CD586EC-FA4A-40B0-88EE-A656DB8DB937}" dt="2022-11-03T19:28:09.549" v="2250" actId="207"/>
          <ac:spMkLst>
            <pc:docMk/>
            <pc:sldMk cId="3182078526" sldId="284"/>
            <ac:spMk id="32" creationId="{07BB995C-077E-EA90-6793-48322A282151}"/>
          </ac:spMkLst>
        </pc:spChg>
        <pc:spChg chg="mod">
          <ac:chgData name="Marcio Monteiro" userId="aef6e9f59deaac01" providerId="LiveId" clId="{7CD586EC-FA4A-40B0-88EE-A656DB8DB937}" dt="2022-11-03T19:28:09.549" v="2250" actId="207"/>
          <ac:spMkLst>
            <pc:docMk/>
            <pc:sldMk cId="3182078526" sldId="284"/>
            <ac:spMk id="33" creationId="{7738146F-4015-4426-FAA6-2E3B679095B6}"/>
          </ac:spMkLst>
        </pc:spChg>
        <pc:spChg chg="mod">
          <ac:chgData name="Marcio Monteiro" userId="aef6e9f59deaac01" providerId="LiveId" clId="{7CD586EC-FA4A-40B0-88EE-A656DB8DB937}" dt="2022-11-03T19:24:06.530" v="2205" actId="207"/>
          <ac:spMkLst>
            <pc:docMk/>
            <pc:sldMk cId="3182078526" sldId="284"/>
            <ac:spMk id="35" creationId="{186E32DC-0EC9-E812-51A7-7F838FF0BE56}"/>
          </ac:spMkLst>
        </pc:spChg>
        <pc:spChg chg="mod">
          <ac:chgData name="Marcio Monteiro" userId="aef6e9f59deaac01" providerId="LiveId" clId="{7CD586EC-FA4A-40B0-88EE-A656DB8DB937}" dt="2022-11-03T19:26:03.819" v="2223" actId="207"/>
          <ac:spMkLst>
            <pc:docMk/>
            <pc:sldMk cId="3182078526" sldId="284"/>
            <ac:spMk id="36" creationId="{A06C830B-E9BE-8DF9-825F-8D7F9636DEDE}"/>
          </ac:spMkLst>
        </pc:spChg>
        <pc:spChg chg="mod">
          <ac:chgData name="Marcio Monteiro" userId="aef6e9f59deaac01" providerId="LiveId" clId="{7CD586EC-FA4A-40B0-88EE-A656DB8DB937}" dt="2022-11-03T19:28:09.549" v="2250" actId="207"/>
          <ac:spMkLst>
            <pc:docMk/>
            <pc:sldMk cId="3182078526" sldId="284"/>
            <ac:spMk id="37" creationId="{CDF7D498-D4F2-5970-902D-D9CC5E66D84D}"/>
          </ac:spMkLst>
        </pc:spChg>
        <pc:picChg chg="mod">
          <ac:chgData name="Marcio Monteiro" userId="aef6e9f59deaac01" providerId="LiveId" clId="{7CD586EC-FA4A-40B0-88EE-A656DB8DB937}" dt="2022-11-03T19:28:50.036" v="2255" actId="1367"/>
          <ac:picMkLst>
            <pc:docMk/>
            <pc:sldMk cId="3182078526" sldId="284"/>
            <ac:picMk id="38" creationId="{2DEF9EF4-8C29-C515-6774-B7E219A048F0}"/>
          </ac:picMkLst>
        </pc:picChg>
        <pc:cxnChg chg="mod">
          <ac:chgData name="Marcio Monteiro" userId="aef6e9f59deaac01" providerId="LiveId" clId="{7CD586EC-FA4A-40B0-88EE-A656DB8DB937}" dt="2022-11-03T19:24:11.129" v="2206" actId="208"/>
          <ac:cxnSpMkLst>
            <pc:docMk/>
            <pc:sldMk cId="3182078526" sldId="284"/>
            <ac:cxnSpMk id="23" creationId="{64B9FB94-B1C1-C773-93F6-0947E018BE9E}"/>
          </ac:cxnSpMkLst>
        </pc:cxnChg>
      </pc:sldChg>
      <pc:sldChg chg="modSp add mod replId setBg">
        <pc:chgData name="Marcio Monteiro" userId="aef6e9f59deaac01" providerId="LiveId" clId="{7CD586EC-FA4A-40B0-88EE-A656DB8DB937}" dt="2022-11-03T19:32:03.352" v="2271" actId="207"/>
        <pc:sldMkLst>
          <pc:docMk/>
          <pc:sldMk cId="3975195006" sldId="285"/>
        </pc:sldMkLst>
        <pc:spChg chg="mod">
          <ac:chgData name="Marcio Monteiro" userId="aef6e9f59deaac01" providerId="LiveId" clId="{7CD586EC-FA4A-40B0-88EE-A656DB8DB937}" dt="2022-11-03T19:31:43.932" v="2268" actId="207"/>
          <ac:spMkLst>
            <pc:docMk/>
            <pc:sldMk cId="3975195006" sldId="285"/>
            <ac:spMk id="2" creationId="{A05A724A-6B46-2FAC-6B27-AAE674771A93}"/>
          </ac:spMkLst>
        </pc:spChg>
        <pc:spChg chg="mod">
          <ac:chgData name="Marcio Monteiro" userId="aef6e9f59deaac01" providerId="LiveId" clId="{7CD586EC-FA4A-40B0-88EE-A656DB8DB937}" dt="2022-11-03T19:31:54.545" v="2270" actId="207"/>
          <ac:spMkLst>
            <pc:docMk/>
            <pc:sldMk cId="3975195006" sldId="285"/>
            <ac:spMk id="5" creationId="{8E45192D-FB81-25F9-78D7-0EBA663A768C}"/>
          </ac:spMkLst>
        </pc:spChg>
        <pc:spChg chg="mod">
          <ac:chgData name="Marcio Monteiro" userId="aef6e9f59deaac01" providerId="LiveId" clId="{7CD586EC-FA4A-40B0-88EE-A656DB8DB937}" dt="2022-11-03T19:32:03.352" v="2271" actId="207"/>
          <ac:spMkLst>
            <pc:docMk/>
            <pc:sldMk cId="3975195006" sldId="285"/>
            <ac:spMk id="6" creationId="{F7567941-6F0A-B51C-C7E6-D22F31BA0B96}"/>
          </ac:spMkLst>
        </pc:spChg>
        <pc:picChg chg="mod">
          <ac:chgData name="Marcio Monteiro" userId="aef6e9f59deaac01" providerId="LiveId" clId="{7CD586EC-FA4A-40B0-88EE-A656DB8DB937}" dt="2022-11-03T19:31:49.472" v="2269" actId="1367"/>
          <ac:picMkLst>
            <pc:docMk/>
            <pc:sldMk cId="3975195006" sldId="285"/>
            <ac:picMk id="7" creationId="{89B0B6D6-ED76-AF1A-7B24-996CFAE3B835}"/>
          </ac:picMkLst>
        </pc:picChg>
        <pc:cxnChg chg="mod">
          <ac:chgData name="Marcio Monteiro" userId="aef6e9f59deaac01" providerId="LiveId" clId="{7CD586EC-FA4A-40B0-88EE-A656DB8DB937}" dt="2022-11-03T19:31:28.974" v="2266" actId="208"/>
          <ac:cxnSpMkLst>
            <pc:docMk/>
            <pc:sldMk cId="3975195006" sldId="285"/>
            <ac:cxnSpMk id="19" creationId="{5B0DE3B3-2D5F-869D-CE52-50306DCE5C90}"/>
          </ac:cxnSpMkLst>
        </pc:cxnChg>
      </pc:sldChg>
      <pc:sldChg chg="modSp add mod replId setBg">
        <pc:chgData name="Marcio Monteiro" userId="aef6e9f59deaac01" providerId="LiveId" clId="{7CD586EC-FA4A-40B0-88EE-A656DB8DB937}" dt="2022-11-03T19:33:31.770" v="2282" actId="208"/>
        <pc:sldMkLst>
          <pc:docMk/>
          <pc:sldMk cId="3909532488" sldId="286"/>
        </pc:sldMkLst>
        <pc:spChg chg="mod">
          <ac:chgData name="Marcio Monteiro" userId="aef6e9f59deaac01" providerId="LiveId" clId="{7CD586EC-FA4A-40B0-88EE-A656DB8DB937}" dt="2022-11-03T19:32:56.758" v="2275" actId="207"/>
          <ac:spMkLst>
            <pc:docMk/>
            <pc:sldMk cId="3909532488" sldId="286"/>
            <ac:spMk id="5" creationId="{B4FDC1C7-F18C-372D-4A6C-33F4B81EC858}"/>
          </ac:spMkLst>
        </pc:spChg>
        <pc:spChg chg="mod">
          <ac:chgData name="Marcio Monteiro" userId="aef6e9f59deaac01" providerId="LiveId" clId="{7CD586EC-FA4A-40B0-88EE-A656DB8DB937}" dt="2022-11-03T19:33:02.642" v="2276" actId="207"/>
          <ac:spMkLst>
            <pc:docMk/>
            <pc:sldMk cId="3909532488" sldId="286"/>
            <ac:spMk id="6" creationId="{A95AE7BB-C835-CE0B-43FA-C9C9C26A712E}"/>
          </ac:spMkLst>
        </pc:spChg>
        <pc:spChg chg="mod">
          <ac:chgData name="Marcio Monteiro" userId="aef6e9f59deaac01" providerId="LiveId" clId="{7CD586EC-FA4A-40B0-88EE-A656DB8DB937}" dt="2022-11-03T19:33:17.617" v="2280" actId="207"/>
          <ac:spMkLst>
            <pc:docMk/>
            <pc:sldMk cId="3909532488" sldId="286"/>
            <ac:spMk id="10" creationId="{79A77003-E334-12C2-6FD4-FFC7E865B780}"/>
          </ac:spMkLst>
        </pc:spChg>
        <pc:picChg chg="mod">
          <ac:chgData name="Marcio Monteiro" userId="aef6e9f59deaac01" providerId="LiveId" clId="{7CD586EC-FA4A-40B0-88EE-A656DB8DB937}" dt="2022-11-03T19:33:23.130" v="2281" actId="1367"/>
          <ac:picMkLst>
            <pc:docMk/>
            <pc:sldMk cId="3909532488" sldId="286"/>
            <ac:picMk id="8" creationId="{CCCD1EDB-A548-D330-2516-4F19F42BEEE2}"/>
          </ac:picMkLst>
        </pc:picChg>
        <pc:cxnChg chg="mod">
          <ac:chgData name="Marcio Monteiro" userId="aef6e9f59deaac01" providerId="LiveId" clId="{7CD586EC-FA4A-40B0-88EE-A656DB8DB937}" dt="2022-11-03T19:33:31.770" v="2282" actId="208"/>
          <ac:cxnSpMkLst>
            <pc:docMk/>
            <pc:sldMk cId="3909532488" sldId="286"/>
            <ac:cxnSpMk id="7" creationId="{DFC966B1-FF29-A125-1EF8-4CCF822FB015}"/>
          </ac:cxnSpMkLst>
        </pc:cxnChg>
      </pc:sldChg>
      <pc:sldChg chg="modSp add replId setBg">
        <pc:chgData name="Marcio Monteiro" userId="aef6e9f59deaac01" providerId="LiveId" clId="{7CD586EC-FA4A-40B0-88EE-A656DB8DB937}" dt="2022-11-03T19:34:24.002" v="2293" actId="207"/>
        <pc:sldMkLst>
          <pc:docMk/>
          <pc:sldMk cId="554594055" sldId="287"/>
        </pc:sldMkLst>
        <pc:spChg chg="mod">
          <ac:chgData name="Marcio Monteiro" userId="aef6e9f59deaac01" providerId="LiveId" clId="{7CD586EC-FA4A-40B0-88EE-A656DB8DB937}" dt="2022-11-03T19:33:37.928" v="2283" actId="207"/>
          <ac:spMkLst>
            <pc:docMk/>
            <pc:sldMk cId="554594055" sldId="287"/>
            <ac:spMk id="3" creationId="{B37374AE-F624-D2C2-D945-AAC92D3559CA}"/>
          </ac:spMkLst>
        </pc:spChg>
        <pc:spChg chg="mod">
          <ac:chgData name="Marcio Monteiro" userId="aef6e9f59deaac01" providerId="LiveId" clId="{7CD586EC-FA4A-40B0-88EE-A656DB8DB937}" dt="2022-11-03T19:33:41.650" v="2284" actId="207"/>
          <ac:spMkLst>
            <pc:docMk/>
            <pc:sldMk cId="554594055" sldId="287"/>
            <ac:spMk id="4" creationId="{E3770C57-ED2E-8296-C4E2-070853F79811}"/>
          </ac:spMkLst>
        </pc:spChg>
        <pc:spChg chg="mod">
          <ac:chgData name="Marcio Monteiro" userId="aef6e9f59deaac01" providerId="LiveId" clId="{7CD586EC-FA4A-40B0-88EE-A656DB8DB937}" dt="2022-11-03T19:34:24.002" v="2293" actId="207"/>
          <ac:spMkLst>
            <pc:docMk/>
            <pc:sldMk cId="554594055" sldId="287"/>
            <ac:spMk id="6" creationId="{74A839AC-22FC-A290-4DA8-015AA34CB670}"/>
          </ac:spMkLst>
        </pc:spChg>
        <pc:picChg chg="mod">
          <ac:chgData name="Marcio Monteiro" userId="aef6e9f59deaac01" providerId="LiveId" clId="{7CD586EC-FA4A-40B0-88EE-A656DB8DB937}" dt="2022-11-03T19:33:45.235" v="2285" actId="1367"/>
          <ac:picMkLst>
            <pc:docMk/>
            <pc:sldMk cId="554594055" sldId="287"/>
            <ac:picMk id="5" creationId="{84EB7BA9-F9EE-4739-DC33-1BCFD33E71A1}"/>
          </ac:picMkLst>
        </pc:picChg>
      </pc:sldChg>
      <pc:sldChg chg="modSp add mod replId setBg">
        <pc:chgData name="Marcio Monteiro" userId="aef6e9f59deaac01" providerId="LiveId" clId="{7CD586EC-FA4A-40B0-88EE-A656DB8DB937}" dt="2022-11-03T19:35:06.989" v="2299" actId="207"/>
        <pc:sldMkLst>
          <pc:docMk/>
          <pc:sldMk cId="2436759830" sldId="288"/>
        </pc:sldMkLst>
        <pc:spChg chg="mod">
          <ac:chgData name="Marcio Monteiro" userId="aef6e9f59deaac01" providerId="LiveId" clId="{7CD586EC-FA4A-40B0-88EE-A656DB8DB937}" dt="2022-11-03T19:34:56.927" v="2298" actId="207"/>
          <ac:spMkLst>
            <pc:docMk/>
            <pc:sldMk cId="2436759830" sldId="288"/>
            <ac:spMk id="6" creationId="{32F488D0-9A8A-C4C9-7CA4-92CC2970E65C}"/>
          </ac:spMkLst>
        </pc:spChg>
        <pc:spChg chg="mod">
          <ac:chgData name="Marcio Monteiro" userId="aef6e9f59deaac01" providerId="LiveId" clId="{7CD586EC-FA4A-40B0-88EE-A656DB8DB937}" dt="2022-11-03T19:34:56.927" v="2298" actId="207"/>
          <ac:spMkLst>
            <pc:docMk/>
            <pc:sldMk cId="2436759830" sldId="288"/>
            <ac:spMk id="7" creationId="{EFB36EC3-280C-F2FD-4ADC-1366C0FE0183}"/>
          </ac:spMkLst>
        </pc:spChg>
        <pc:spChg chg="mod">
          <ac:chgData name="Marcio Monteiro" userId="aef6e9f59deaac01" providerId="LiveId" clId="{7CD586EC-FA4A-40B0-88EE-A656DB8DB937}" dt="2022-11-03T19:34:56.927" v="2298" actId="207"/>
          <ac:spMkLst>
            <pc:docMk/>
            <pc:sldMk cId="2436759830" sldId="288"/>
            <ac:spMk id="8" creationId="{A7D98E4C-31CA-3919-2F3A-507DED917072}"/>
          </ac:spMkLst>
        </pc:spChg>
        <pc:spChg chg="mod">
          <ac:chgData name="Marcio Monteiro" userId="aef6e9f59deaac01" providerId="LiveId" clId="{7CD586EC-FA4A-40B0-88EE-A656DB8DB937}" dt="2022-11-03T19:34:56.927" v="2298" actId="207"/>
          <ac:spMkLst>
            <pc:docMk/>
            <pc:sldMk cId="2436759830" sldId="288"/>
            <ac:spMk id="9" creationId="{139FE8D7-742C-5F4B-E88D-13DA27F5B53E}"/>
          </ac:spMkLst>
        </pc:spChg>
        <pc:spChg chg="mod">
          <ac:chgData name="Marcio Monteiro" userId="aef6e9f59deaac01" providerId="LiveId" clId="{7CD586EC-FA4A-40B0-88EE-A656DB8DB937}" dt="2022-11-03T19:35:06.989" v="2299" actId="207"/>
          <ac:spMkLst>
            <pc:docMk/>
            <pc:sldMk cId="2436759830" sldId="288"/>
            <ac:spMk id="10" creationId="{73EA0387-5FCE-4603-879A-E343F22B875F}"/>
          </ac:spMkLst>
        </pc:spChg>
        <pc:spChg chg="mod">
          <ac:chgData name="Marcio Monteiro" userId="aef6e9f59deaac01" providerId="LiveId" clId="{7CD586EC-FA4A-40B0-88EE-A656DB8DB937}" dt="2022-11-03T19:35:06.989" v="2299" actId="207"/>
          <ac:spMkLst>
            <pc:docMk/>
            <pc:sldMk cId="2436759830" sldId="288"/>
            <ac:spMk id="11" creationId="{98E8BB04-74EC-AD48-218C-5FB79C9CF814}"/>
          </ac:spMkLst>
        </pc:spChg>
        <pc:spChg chg="mod">
          <ac:chgData name="Marcio Monteiro" userId="aef6e9f59deaac01" providerId="LiveId" clId="{7CD586EC-FA4A-40B0-88EE-A656DB8DB937}" dt="2022-11-03T19:35:06.989" v="2299" actId="207"/>
          <ac:spMkLst>
            <pc:docMk/>
            <pc:sldMk cId="2436759830" sldId="288"/>
            <ac:spMk id="12" creationId="{E2912388-C0F6-F50C-39E3-FA1DEF43188D}"/>
          </ac:spMkLst>
        </pc:spChg>
        <pc:spChg chg="mod">
          <ac:chgData name="Marcio Monteiro" userId="aef6e9f59deaac01" providerId="LiveId" clId="{7CD586EC-FA4A-40B0-88EE-A656DB8DB937}" dt="2022-11-03T19:35:06.989" v="2299" actId="207"/>
          <ac:spMkLst>
            <pc:docMk/>
            <pc:sldMk cId="2436759830" sldId="288"/>
            <ac:spMk id="13" creationId="{9165D2DF-26E5-6524-653E-16F451E20AEA}"/>
          </ac:spMkLst>
        </pc:spChg>
        <pc:spChg chg="mod">
          <ac:chgData name="Marcio Monteiro" userId="aef6e9f59deaac01" providerId="LiveId" clId="{7CD586EC-FA4A-40B0-88EE-A656DB8DB937}" dt="2022-11-03T19:34:44.751" v="2296" actId="207"/>
          <ac:spMkLst>
            <pc:docMk/>
            <pc:sldMk cId="2436759830" sldId="288"/>
            <ac:spMk id="14" creationId="{952C2E40-536D-080A-1115-69E5A43E4B38}"/>
          </ac:spMkLst>
        </pc:spChg>
        <pc:spChg chg="mod">
          <ac:chgData name="Marcio Monteiro" userId="aef6e9f59deaac01" providerId="LiveId" clId="{7CD586EC-FA4A-40B0-88EE-A656DB8DB937}" dt="2022-11-03T19:34:48.478" v="2297" actId="207"/>
          <ac:spMkLst>
            <pc:docMk/>
            <pc:sldMk cId="2436759830" sldId="288"/>
            <ac:spMk id="15" creationId="{A70B8115-BD13-0900-3F61-97405BD99F00}"/>
          </ac:spMkLst>
        </pc:spChg>
        <pc:picChg chg="mod">
          <ac:chgData name="Marcio Monteiro" userId="aef6e9f59deaac01" providerId="LiveId" clId="{7CD586EC-FA4A-40B0-88EE-A656DB8DB937}" dt="2022-11-03T19:34:41.718" v="2295" actId="1367"/>
          <ac:picMkLst>
            <pc:docMk/>
            <pc:sldMk cId="2436759830" sldId="288"/>
            <ac:picMk id="17" creationId="{72D97032-A9DA-8FCA-B055-E6BED170B5EC}"/>
          </ac:picMkLst>
        </pc:picChg>
        <pc:cxnChg chg="mod">
          <ac:chgData name="Marcio Monteiro" userId="aef6e9f59deaac01" providerId="LiveId" clId="{7CD586EC-FA4A-40B0-88EE-A656DB8DB937}" dt="2022-11-03T19:34:36.801" v="2294" actId="208"/>
          <ac:cxnSpMkLst>
            <pc:docMk/>
            <pc:sldMk cId="2436759830" sldId="288"/>
            <ac:cxnSpMk id="16" creationId="{F149D6AF-2092-B975-AAC3-07AA95B80893}"/>
          </ac:cxnSpMkLst>
        </pc:cxnChg>
        <pc:cxnChg chg="mod">
          <ac:chgData name="Marcio Monteiro" userId="aef6e9f59deaac01" providerId="LiveId" clId="{7CD586EC-FA4A-40B0-88EE-A656DB8DB937}" dt="2022-11-03T19:34:36.801" v="2294" actId="208"/>
          <ac:cxnSpMkLst>
            <pc:docMk/>
            <pc:sldMk cId="2436759830" sldId="288"/>
            <ac:cxnSpMk id="19" creationId="{72C35DA7-6C1C-89FB-B635-C95A845EB834}"/>
          </ac:cxnSpMkLst>
        </pc:cxnChg>
      </pc:sldChg>
      <pc:sldChg chg="modSp add mod replId">
        <pc:chgData name="Marcio Monteiro" userId="aef6e9f59deaac01" providerId="LiveId" clId="{7CD586EC-FA4A-40B0-88EE-A656DB8DB937}" dt="2022-11-03T19:35:53.074" v="2305" actId="207"/>
        <pc:sldMkLst>
          <pc:docMk/>
          <pc:sldMk cId="918143749" sldId="289"/>
        </pc:sldMkLst>
        <pc:spChg chg="mod">
          <ac:chgData name="Marcio Monteiro" userId="aef6e9f59deaac01" providerId="LiveId" clId="{7CD586EC-FA4A-40B0-88EE-A656DB8DB937}" dt="2022-11-03T19:35:53.074" v="2305" actId="207"/>
          <ac:spMkLst>
            <pc:docMk/>
            <pc:sldMk cId="918143749" sldId="289"/>
            <ac:spMk id="4" creationId="{4D8D9C3C-39BB-1CB1-8456-1470A095F1C4}"/>
          </ac:spMkLst>
        </pc:spChg>
        <pc:spChg chg="mod">
          <ac:chgData name="Marcio Monteiro" userId="aef6e9f59deaac01" providerId="LiveId" clId="{7CD586EC-FA4A-40B0-88EE-A656DB8DB937}" dt="2022-11-03T19:35:36.546" v="2302" actId="207"/>
          <ac:spMkLst>
            <pc:docMk/>
            <pc:sldMk cId="918143749" sldId="289"/>
            <ac:spMk id="5" creationId="{6F8E83E0-9390-8E2D-2BEF-DD2FF63DB509}"/>
          </ac:spMkLst>
        </pc:spChg>
        <pc:spChg chg="mod">
          <ac:chgData name="Marcio Monteiro" userId="aef6e9f59deaac01" providerId="LiveId" clId="{7CD586EC-FA4A-40B0-88EE-A656DB8DB937}" dt="2022-11-03T19:35:43.542" v="2304" actId="207"/>
          <ac:spMkLst>
            <pc:docMk/>
            <pc:sldMk cId="918143749" sldId="289"/>
            <ac:spMk id="6" creationId="{3EB350F8-AA95-00D7-1DD3-BC95BDF161B7}"/>
          </ac:spMkLst>
        </pc:spChg>
        <pc:picChg chg="mod">
          <ac:chgData name="Marcio Monteiro" userId="aef6e9f59deaac01" providerId="LiveId" clId="{7CD586EC-FA4A-40B0-88EE-A656DB8DB937}" dt="2022-11-03T19:35:27.406" v="2300" actId="1367"/>
          <ac:picMkLst>
            <pc:docMk/>
            <pc:sldMk cId="918143749" sldId="289"/>
            <ac:picMk id="7" creationId="{5A781C4A-7BAE-536C-3492-6E6C57F4F80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BE17E1-FD50-9D3E-564A-54850B016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BE04496-F3D4-D416-4A73-7F0EB27DB0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F689E78-462C-8FCB-57A7-E96DDB7A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470E-1171-471E-A322-B576B6F44E02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1D627F1-9E0C-2E9C-54BA-82E66E300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A6C02AC-37B7-467A-07A4-4A8F89CC2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60EF-F586-4CDC-A99C-698A2F0662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6805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E4C949-BB67-1965-9EE0-05F32C612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BAF7905-9B3D-5E8C-C139-F0C998AB4F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623FA8B-4827-93DA-EAD7-74BD4820D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470E-1171-471E-A322-B576B6F44E02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291EE0-9989-A518-1D0B-7F1AAA2AF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2B5C001-8482-CCCC-5544-BD00582FF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60EF-F586-4CDC-A99C-698A2F0662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0225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ADD2AF6-5A05-E886-CCF6-9E998CEAD6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9B1AE15-1B5E-53D2-8532-2C9652A7E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8567B83-8E02-DCDB-8700-2CA747FF1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470E-1171-471E-A322-B576B6F44E02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A75FCA6-DC8C-34DF-FF57-4B7997D92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73B848D-A6B3-AA5C-C648-91BFDD115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60EF-F586-4CDC-A99C-698A2F0662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9804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E24A98-8F57-0483-DC7B-D4BFF4A02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EC49581-A453-186E-243E-28776EB3D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4A9AFF6-372C-21BA-2957-DDC5D2DBC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470E-1171-471E-A322-B576B6F44E02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C144EBE-6D86-8770-3705-B97B15904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D7D128A-1003-F62D-644D-4C91DB09E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60EF-F586-4CDC-A99C-698A2F0662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1396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CD13E7-7BD2-9A90-FB96-12385F084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45CAC27-1541-125F-4D1A-CFAFC52FB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A39EB04-2D6A-9E63-2A9D-F6FC65C15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470E-1171-471E-A322-B576B6F44E02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5845596-9DA4-D025-DB6A-C71A7F133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365FB05-150A-9E16-795E-2E782976C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60EF-F586-4CDC-A99C-698A2F0662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1583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27F37A-E0F0-FA9B-7DE0-C03E15414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566E35B-53F4-5264-BFD3-45BE9FDB16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857C10A-8B13-DBFA-26A7-7074D79379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F3500E6-2797-77BB-0CC6-5F4E4A588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470E-1171-471E-A322-B576B6F44E02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C892F09-98FE-717A-D519-A530F2A6F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AEC3722-F56E-F986-006F-139DF019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60EF-F586-4CDC-A99C-698A2F0662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6065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362B9F-CA8C-9DBF-E5E7-078745A26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9E5553E-5DB1-8CF8-9967-2AE802502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564044F-B5C0-B9C8-EE26-45CE70AEF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9A9E5B5-2BA5-C917-D6BF-6541A56953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40A1AB7-6D33-2E35-1BB8-D3A6D8FAAE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CF510D4-B291-8864-A7D8-FEA630A8D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470E-1171-471E-A322-B576B6F44E02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DF279E0-80C6-6293-1F25-BFD72415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B8F1B7F-9005-4DA3-DAE1-139F2BDA1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60EF-F586-4CDC-A99C-698A2F0662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4010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47967C-93F3-5C8B-6ECE-33C81C4B6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BCB31FC-5604-D010-EFC0-C46236F38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470E-1171-471E-A322-B576B6F44E02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3F2D676-6436-80FA-C9F4-3AB92353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97B5569-C338-A2E5-EC9B-2C7EB20C6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60EF-F586-4CDC-A99C-698A2F0662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8056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EEFADDF-AD50-4F76-56B5-7C0686D1B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470E-1171-471E-A322-B576B6F44E02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BEA51D3-504C-6479-33E2-9311848FF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381583F-E260-0A9E-8B62-152D8E672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60EF-F586-4CDC-A99C-698A2F0662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9425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88A15A-9BC8-65F3-1F7C-C4E828C84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CFAD16-D4EA-F4D2-2AC9-1D9493AD8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C96EB11-27E2-019C-CF7D-3D94CD2F6D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2D4B99A-ACB4-1930-E852-0584B2B2E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470E-1171-471E-A322-B576B6F44E02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7FFF951-4F6C-A6C4-BD75-5D8AC571B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B60F68C-DE31-E869-CB93-2D8D8C296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60EF-F586-4CDC-A99C-698A2F0662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0800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9C7C65-60C7-3D8F-7D1A-FF67CACE7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A555720-9223-4087-C03C-31597E985F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60A86C3-774F-9CE2-7348-07EE7CC15A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DDE69FA-5F8F-2B96-CFFF-B8AA06E7B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470E-1171-471E-A322-B576B6F44E02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973C4F0-1446-009D-6D52-9CE69D9C0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C18BA1A-CA6B-FE54-07C2-D7EE20743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60EF-F586-4CDC-A99C-698A2F0662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5422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E0D001F-2461-15CB-73AA-99D564E85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4E95988-66BF-159D-07E2-2D94241BE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208AB81-68AC-8436-CB37-2133DB7014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6470E-1171-471E-A322-B576B6F44E02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B8E0BA8-FFBF-E01E-870E-BA26803CEC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9122984-D7C8-3AA3-DF29-F122E6B9D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760EF-F586-4CDC-A99C-698A2F0662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6022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05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rma&#10;&#10;Descrição gerada automaticamente com confiança baixa">
            <a:extLst>
              <a:ext uri="{FF2B5EF4-FFF2-40B4-BE49-F238E27FC236}">
                <a16:creationId xmlns:a16="http://schemas.microsoft.com/office/drawing/2014/main" id="{62463A57-6AC8-DF8C-611D-610756FA51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B2EC865D-B40D-B54B-E943-A08EBF2D02AC}"/>
              </a:ext>
            </a:extLst>
          </p:cNvPr>
          <p:cNvCxnSpPr/>
          <p:nvPr/>
        </p:nvCxnSpPr>
        <p:spPr>
          <a:xfrm>
            <a:off x="666750" y="6048375"/>
            <a:ext cx="4819650" cy="0"/>
          </a:xfrm>
          <a:prstGeom prst="line">
            <a:avLst/>
          </a:prstGeom>
          <a:ln w="38100">
            <a:solidFill>
              <a:srgbClr val="BF9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435348F8-0DE9-3323-92A2-6C77528340E2}"/>
              </a:ext>
            </a:extLst>
          </p:cNvPr>
          <p:cNvCxnSpPr/>
          <p:nvPr/>
        </p:nvCxnSpPr>
        <p:spPr>
          <a:xfrm>
            <a:off x="6724650" y="6048375"/>
            <a:ext cx="4819650" cy="0"/>
          </a:xfrm>
          <a:prstGeom prst="line">
            <a:avLst/>
          </a:prstGeom>
          <a:ln w="38100">
            <a:solidFill>
              <a:srgbClr val="BF9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 descr="Ícone&#10;&#10;Descrição gerada automaticamente">
            <a:extLst>
              <a:ext uri="{FF2B5EF4-FFF2-40B4-BE49-F238E27FC236}">
                <a16:creationId xmlns:a16="http://schemas.microsoft.com/office/drawing/2014/main" id="{456AC8AE-B84F-A259-4313-FC4CCD36F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50" y="5200650"/>
            <a:ext cx="1295399" cy="1295399"/>
          </a:xfrm>
          <a:prstGeom prst="rect">
            <a:avLst/>
          </a:prstGeom>
          <a:effectLst/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8DE60A72-DAF9-A376-1BF0-82A164547BE4}"/>
              </a:ext>
            </a:extLst>
          </p:cNvPr>
          <p:cNvSpPr txBox="1"/>
          <p:nvPr/>
        </p:nvSpPr>
        <p:spPr>
          <a:xfrm>
            <a:off x="1818996" y="809624"/>
            <a:ext cx="855400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500" dirty="0">
                <a:solidFill>
                  <a:srgbClr val="BF9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TEMPLATE+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37B6917-631E-9DEE-784C-BAA044C97003}"/>
              </a:ext>
            </a:extLst>
          </p:cNvPr>
          <p:cNvSpPr txBox="1"/>
          <p:nvPr/>
        </p:nvSpPr>
        <p:spPr>
          <a:xfrm>
            <a:off x="4943523" y="2348002"/>
            <a:ext cx="22236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chemeClr val="bg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teologia</a:t>
            </a:r>
          </a:p>
        </p:txBody>
      </p:sp>
    </p:spTree>
    <p:extLst>
      <p:ext uri="{BB962C8B-B14F-4D97-AF65-F5344CB8AC3E}">
        <p14:creationId xmlns:p14="http://schemas.microsoft.com/office/powerpoint/2010/main" val="2235923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F077DB38-7D9B-90DF-216C-DA3FB4AA711A}"/>
              </a:ext>
            </a:extLst>
          </p:cNvPr>
          <p:cNvGrpSpPr/>
          <p:nvPr/>
        </p:nvGrpSpPr>
        <p:grpSpPr>
          <a:xfrm>
            <a:off x="-342900" y="582029"/>
            <a:ext cx="4933950" cy="1800000"/>
            <a:chOff x="-419100" y="886829"/>
            <a:chExt cx="4933950" cy="1800000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BB7BC459-3C98-4C28-9626-A37926E74473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1E990F96-B4AC-7ED6-7F8F-2594A9F8CE13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1755668C-6D76-E7F6-2A43-57B390B3454B}"/>
              </a:ext>
            </a:extLst>
          </p:cNvPr>
          <p:cNvGrpSpPr/>
          <p:nvPr/>
        </p:nvGrpSpPr>
        <p:grpSpPr>
          <a:xfrm>
            <a:off x="-342900" y="2600919"/>
            <a:ext cx="4933950" cy="1800000"/>
            <a:chOff x="-419100" y="886829"/>
            <a:chExt cx="4933950" cy="1800000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488D1FB7-68AC-63EC-C67F-EF707004DB2E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371637F8-7C05-4EB3-5B28-B1F1887E263C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7C8CD229-977F-D589-FB59-54F1AA293606}"/>
              </a:ext>
            </a:extLst>
          </p:cNvPr>
          <p:cNvGrpSpPr/>
          <p:nvPr/>
        </p:nvGrpSpPr>
        <p:grpSpPr>
          <a:xfrm>
            <a:off x="-342900" y="4619809"/>
            <a:ext cx="4933950" cy="1800000"/>
            <a:chOff x="-419100" y="886829"/>
            <a:chExt cx="4933950" cy="1800000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71546776-7CC8-D2EB-3267-F7287E13FB1B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A7966943-8188-6CD2-CC13-D800970C5BD5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393A9C5E-9625-C4F5-F8CD-4EB5A212ECE8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oundRect">
            <a:avLst>
              <a:gd name="adj" fmla="val 1354"/>
            </a:avLst>
          </a:prstGeom>
          <a:solidFill>
            <a:srgbClr val="68051A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DE834257-16F2-BE81-2C26-399E93D4D57D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oundRect">
            <a:avLst>
              <a:gd name="adj" fmla="val 1354"/>
            </a:avLst>
          </a:prstGeom>
          <a:solidFill>
            <a:srgbClr val="68051A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7B45DBE2-84E3-4020-D759-005B45D1BBC4}"/>
              </a:ext>
            </a:extLst>
          </p:cNvPr>
          <p:cNvSpPr/>
          <p:nvPr/>
        </p:nvSpPr>
        <p:spPr>
          <a:xfrm>
            <a:off x="6096000" y="45000"/>
            <a:ext cx="6012000" cy="6768000"/>
          </a:xfrm>
          <a:prstGeom prst="roundRect">
            <a:avLst>
              <a:gd name="adj" fmla="val 1354"/>
            </a:avLst>
          </a:prstGeom>
          <a:solidFill>
            <a:srgbClr val="D0CEC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200F7C8A-41C1-D3D8-18FC-85D2BF9AAE3E}"/>
              </a:ext>
            </a:extLst>
          </p:cNvPr>
          <p:cNvSpPr/>
          <p:nvPr/>
        </p:nvSpPr>
        <p:spPr>
          <a:xfrm>
            <a:off x="84000" y="38879"/>
            <a:ext cx="6012000" cy="6768000"/>
          </a:xfrm>
          <a:prstGeom prst="roundRect">
            <a:avLst>
              <a:gd name="adj" fmla="val 1354"/>
            </a:avLst>
          </a:prstGeom>
          <a:solidFill>
            <a:srgbClr val="D0CECE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Forma Livre: Forma 33">
            <a:extLst>
              <a:ext uri="{FF2B5EF4-FFF2-40B4-BE49-F238E27FC236}">
                <a16:creationId xmlns:a16="http://schemas.microsoft.com/office/drawing/2014/main" id="{887E683E-8DA4-95C6-7143-5CC63273D5C2}"/>
              </a:ext>
            </a:extLst>
          </p:cNvPr>
          <p:cNvSpPr/>
          <p:nvPr/>
        </p:nvSpPr>
        <p:spPr>
          <a:xfrm>
            <a:off x="3450936" y="3254823"/>
            <a:ext cx="3878831" cy="3408559"/>
          </a:xfrm>
          <a:custGeom>
            <a:avLst/>
            <a:gdLst>
              <a:gd name="connsiteX0" fmla="*/ 2644447 w 3878831"/>
              <a:gd name="connsiteY0" fmla="*/ 436614 h 3408559"/>
              <a:gd name="connsiteX1" fmla="*/ 2853045 w 3878831"/>
              <a:gd name="connsiteY1" fmla="*/ 1375779 h 3408559"/>
              <a:gd name="connsiteX2" fmla="*/ 3822690 w 3878831"/>
              <a:gd name="connsiteY2" fmla="*/ 2390191 h 3408559"/>
              <a:gd name="connsiteX3" fmla="*/ 3385492 w 3878831"/>
              <a:gd name="connsiteY3" fmla="*/ 3374124 h 3408559"/>
              <a:gd name="connsiteX4" fmla="*/ 2193915 w 3878831"/>
              <a:gd name="connsiteY4" fmla="*/ 2963596 h 3408559"/>
              <a:gd name="connsiteX5" fmla="*/ 1374765 w 3878831"/>
              <a:gd name="connsiteY5" fmla="*/ 2158734 h 3408559"/>
              <a:gd name="connsiteX6" fmla="*/ 6975 w 3878831"/>
              <a:gd name="connsiteY6" fmla="*/ 2172069 h 3408559"/>
              <a:gd name="connsiteX7" fmla="*/ 934710 w 3878831"/>
              <a:gd name="connsiteY7" fmla="*/ 1404354 h 3408559"/>
              <a:gd name="connsiteX8" fmla="*/ 1368097 w 3878831"/>
              <a:gd name="connsiteY8" fmla="*/ 568059 h 3408559"/>
              <a:gd name="connsiteX9" fmla="*/ 1992937 w 3878831"/>
              <a:gd name="connsiteY9" fmla="*/ 4179 h 3408559"/>
              <a:gd name="connsiteX10" fmla="*/ 2644447 w 3878831"/>
              <a:gd name="connsiteY10" fmla="*/ 436614 h 3408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78831" h="3408559">
                <a:moveTo>
                  <a:pt x="2644447" y="436614"/>
                </a:moveTo>
                <a:cubicBezTo>
                  <a:pt x="2734935" y="707124"/>
                  <a:pt x="2623492" y="1051929"/>
                  <a:pt x="2853045" y="1375779"/>
                </a:cubicBezTo>
                <a:cubicBezTo>
                  <a:pt x="3082597" y="1699629"/>
                  <a:pt x="3653145" y="2002524"/>
                  <a:pt x="3822690" y="2390191"/>
                </a:cubicBezTo>
                <a:cubicBezTo>
                  <a:pt x="3992235" y="2777859"/>
                  <a:pt x="3761730" y="3250299"/>
                  <a:pt x="3385492" y="3374124"/>
                </a:cubicBezTo>
                <a:cubicBezTo>
                  <a:pt x="3009255" y="3497949"/>
                  <a:pt x="2489190" y="3274111"/>
                  <a:pt x="2193915" y="2963596"/>
                </a:cubicBezTo>
                <a:cubicBezTo>
                  <a:pt x="1898640" y="2653081"/>
                  <a:pt x="1828155" y="2257794"/>
                  <a:pt x="1374765" y="2158734"/>
                </a:cubicBezTo>
                <a:cubicBezTo>
                  <a:pt x="922327" y="2059674"/>
                  <a:pt x="86032" y="2257794"/>
                  <a:pt x="6975" y="2172069"/>
                </a:cubicBezTo>
                <a:cubicBezTo>
                  <a:pt x="-73036" y="2087296"/>
                  <a:pt x="603240" y="1717726"/>
                  <a:pt x="934710" y="1404354"/>
                </a:cubicBezTo>
                <a:cubicBezTo>
                  <a:pt x="1266180" y="1090029"/>
                  <a:pt x="1253797" y="830949"/>
                  <a:pt x="1368097" y="568059"/>
                </a:cubicBezTo>
                <a:cubicBezTo>
                  <a:pt x="1483350" y="305169"/>
                  <a:pt x="1725285" y="38469"/>
                  <a:pt x="1992937" y="4179"/>
                </a:cubicBezTo>
                <a:cubicBezTo>
                  <a:pt x="2261542" y="-30111"/>
                  <a:pt x="2553960" y="166104"/>
                  <a:pt x="2644447" y="436614"/>
                </a:cubicBezTo>
              </a:path>
            </a:pathLst>
          </a:custGeom>
          <a:solidFill>
            <a:schemeClr val="bg1">
              <a:lumMod val="65000"/>
              <a:alpha val="24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D0068CF5-DA1E-4BCB-CCC1-70633DF9276B}"/>
              </a:ext>
            </a:extLst>
          </p:cNvPr>
          <p:cNvCxnSpPr/>
          <p:nvPr/>
        </p:nvCxnSpPr>
        <p:spPr>
          <a:xfrm>
            <a:off x="6096000" y="57928"/>
            <a:ext cx="0" cy="6732000"/>
          </a:xfrm>
          <a:prstGeom prst="line">
            <a:avLst/>
          </a:prstGeom>
          <a:ln w="38100"/>
          <a:effectLst>
            <a:outerShdw blurRad="88900" sx="120000" sy="120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1E526BE9-2113-E34E-365E-04694FE18901}"/>
              </a:ext>
            </a:extLst>
          </p:cNvPr>
          <p:cNvSpPr/>
          <p:nvPr/>
        </p:nvSpPr>
        <p:spPr>
          <a:xfrm>
            <a:off x="9102000" y="271563"/>
            <a:ext cx="2591344" cy="1876397"/>
          </a:xfrm>
          <a:custGeom>
            <a:avLst/>
            <a:gdLst>
              <a:gd name="connsiteX0" fmla="*/ 3798829 w 4648134"/>
              <a:gd name="connsiteY0" fmla="*/ 646760 h 3752794"/>
              <a:gd name="connsiteX1" fmla="*/ 4644649 w 4648134"/>
              <a:gd name="connsiteY1" fmla="*/ 2024075 h 3752794"/>
              <a:gd name="connsiteX2" fmla="*/ 3964564 w 4648134"/>
              <a:gd name="connsiteY2" fmla="*/ 3357575 h 3752794"/>
              <a:gd name="connsiteX3" fmla="*/ 2371031 w 4648134"/>
              <a:gd name="connsiteY3" fmla="*/ 3663328 h 3752794"/>
              <a:gd name="connsiteX4" fmla="*/ 614621 w 4648134"/>
              <a:gd name="connsiteY4" fmla="*/ 3595700 h 3752794"/>
              <a:gd name="connsiteX5" fmla="*/ 51694 w 4648134"/>
              <a:gd name="connsiteY5" fmla="*/ 2150758 h 3752794"/>
              <a:gd name="connsiteX6" fmla="*/ 1288039 w 4648134"/>
              <a:gd name="connsiteY6" fmla="*/ 916318 h 3752794"/>
              <a:gd name="connsiteX7" fmla="*/ 2497714 w 4648134"/>
              <a:gd name="connsiteY7" fmla="*/ 9538 h 3752794"/>
              <a:gd name="connsiteX8" fmla="*/ 3798829 w 4648134"/>
              <a:gd name="connsiteY8" fmla="*/ 646760 h 3752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8134" h="3752794">
                <a:moveTo>
                  <a:pt x="3798829" y="646760"/>
                </a:moveTo>
                <a:cubicBezTo>
                  <a:pt x="4223644" y="1039190"/>
                  <a:pt x="4603691" y="1510678"/>
                  <a:pt x="4644649" y="2024075"/>
                </a:cubicBezTo>
                <a:cubicBezTo>
                  <a:pt x="4686559" y="2536520"/>
                  <a:pt x="4390332" y="3090875"/>
                  <a:pt x="3964564" y="3357575"/>
                </a:cubicBezTo>
                <a:cubicBezTo>
                  <a:pt x="3538796" y="3624275"/>
                  <a:pt x="2984441" y="3603320"/>
                  <a:pt x="2371031" y="3663328"/>
                </a:cubicBezTo>
                <a:cubicBezTo>
                  <a:pt x="1756669" y="3722383"/>
                  <a:pt x="1083251" y="3862400"/>
                  <a:pt x="614621" y="3595700"/>
                </a:cubicBezTo>
                <a:cubicBezTo>
                  <a:pt x="145991" y="3329000"/>
                  <a:pt x="-116899" y="2655583"/>
                  <a:pt x="51694" y="2150758"/>
                </a:cubicBezTo>
                <a:cubicBezTo>
                  <a:pt x="220286" y="1644980"/>
                  <a:pt x="820361" y="1308748"/>
                  <a:pt x="1288039" y="916318"/>
                </a:cubicBezTo>
                <a:cubicBezTo>
                  <a:pt x="1756669" y="524840"/>
                  <a:pt x="2092901" y="77165"/>
                  <a:pt x="2497714" y="9538"/>
                </a:cubicBezTo>
                <a:cubicBezTo>
                  <a:pt x="2901574" y="-58090"/>
                  <a:pt x="3373061" y="255283"/>
                  <a:pt x="3798829" y="646760"/>
                </a:cubicBezTo>
              </a:path>
            </a:pathLst>
          </a:custGeom>
          <a:solidFill>
            <a:schemeClr val="bg1">
              <a:lumMod val="65000"/>
              <a:alpha val="3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8" name="Forma Livre: Forma 27">
            <a:extLst>
              <a:ext uri="{FF2B5EF4-FFF2-40B4-BE49-F238E27FC236}">
                <a16:creationId xmlns:a16="http://schemas.microsoft.com/office/drawing/2014/main" id="{268E647F-D0FE-C5FA-1CA1-48306DF3A9A4}"/>
              </a:ext>
            </a:extLst>
          </p:cNvPr>
          <p:cNvSpPr/>
          <p:nvPr/>
        </p:nvSpPr>
        <p:spPr>
          <a:xfrm>
            <a:off x="961180" y="407451"/>
            <a:ext cx="2990034" cy="2631549"/>
          </a:xfrm>
          <a:custGeom>
            <a:avLst/>
            <a:gdLst>
              <a:gd name="connsiteX0" fmla="*/ 3637024 w 3750322"/>
              <a:gd name="connsiteY0" fmla="*/ 276413 h 4124444"/>
              <a:gd name="connsiteX1" fmla="*/ 3518914 w 3750322"/>
              <a:gd name="connsiteY1" fmla="*/ 1787078 h 4124444"/>
              <a:gd name="connsiteX2" fmla="*/ 2962654 w 3750322"/>
              <a:gd name="connsiteY2" fmla="*/ 3029138 h 4124444"/>
              <a:gd name="connsiteX3" fmla="*/ 1884424 w 3750322"/>
              <a:gd name="connsiteY3" fmla="*/ 4056886 h 4124444"/>
              <a:gd name="connsiteX4" fmla="*/ 357566 w 3750322"/>
              <a:gd name="connsiteY4" fmla="*/ 3684458 h 4124444"/>
              <a:gd name="connsiteX5" fmla="*/ 58481 w 3750322"/>
              <a:gd name="connsiteY5" fmla="*/ 2077590 h 4124444"/>
              <a:gd name="connsiteX6" fmla="*/ 846199 w 3750322"/>
              <a:gd name="connsiteY6" fmla="*/ 784095 h 4124444"/>
              <a:gd name="connsiteX7" fmla="*/ 2174936 w 3750322"/>
              <a:gd name="connsiteY7" fmla="*/ 82103 h 4124444"/>
              <a:gd name="connsiteX8" fmla="*/ 3637024 w 3750322"/>
              <a:gd name="connsiteY8" fmla="*/ 276413 h 4124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50322" h="4124444">
                <a:moveTo>
                  <a:pt x="3637024" y="276413"/>
                </a:moveTo>
                <a:cubicBezTo>
                  <a:pt x="3878006" y="608835"/>
                  <a:pt x="3686554" y="1282253"/>
                  <a:pt x="3518914" y="1787078"/>
                </a:cubicBezTo>
                <a:cubicBezTo>
                  <a:pt x="3350321" y="2292855"/>
                  <a:pt x="3204589" y="2629088"/>
                  <a:pt x="2962654" y="3029138"/>
                </a:cubicBezTo>
                <a:cubicBezTo>
                  <a:pt x="2721671" y="3429188"/>
                  <a:pt x="2385439" y="3893055"/>
                  <a:pt x="1884424" y="4056886"/>
                </a:cubicBezTo>
                <a:cubicBezTo>
                  <a:pt x="1383409" y="4220716"/>
                  <a:pt x="719516" y="4084508"/>
                  <a:pt x="357566" y="3684458"/>
                </a:cubicBezTo>
                <a:cubicBezTo>
                  <a:pt x="-4384" y="3284408"/>
                  <a:pt x="-64391" y="2620515"/>
                  <a:pt x="58481" y="2077590"/>
                </a:cubicBezTo>
                <a:cubicBezTo>
                  <a:pt x="180401" y="1535618"/>
                  <a:pt x="484249" y="1115565"/>
                  <a:pt x="846199" y="784095"/>
                </a:cubicBezTo>
                <a:cubicBezTo>
                  <a:pt x="1208149" y="452625"/>
                  <a:pt x="1628201" y="208785"/>
                  <a:pt x="2174936" y="82103"/>
                </a:cubicBezTo>
                <a:cubicBezTo>
                  <a:pt x="2721671" y="-44580"/>
                  <a:pt x="3395089" y="-55057"/>
                  <a:pt x="3637024" y="276413"/>
                </a:cubicBezTo>
              </a:path>
            </a:pathLst>
          </a:custGeom>
          <a:solidFill>
            <a:schemeClr val="bg1">
              <a:lumMod val="65000"/>
              <a:alpha val="17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186E32DC-0EC9-E812-51A7-7F838FF0BE56}"/>
              </a:ext>
            </a:extLst>
          </p:cNvPr>
          <p:cNvSpPr txBox="1"/>
          <p:nvPr/>
        </p:nvSpPr>
        <p:spPr>
          <a:xfrm>
            <a:off x="6973180" y="260720"/>
            <a:ext cx="46297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BF9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TÍTULO</a:t>
            </a:r>
            <a:endParaRPr lang="pt-BR" sz="9600" dirty="0">
              <a:solidFill>
                <a:srgbClr val="BF9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A06C830B-E9BE-8DF9-825F-8D7F9636DEDE}"/>
              </a:ext>
            </a:extLst>
          </p:cNvPr>
          <p:cNvSpPr txBox="1"/>
          <p:nvPr/>
        </p:nvSpPr>
        <p:spPr>
          <a:xfrm>
            <a:off x="8308395" y="1598029"/>
            <a:ext cx="1970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subtítulo</a:t>
            </a:r>
          </a:p>
        </p:txBody>
      </p:sp>
      <p:sp>
        <p:nvSpPr>
          <p:cNvPr id="19" name="Seta: Entalhada para a Direita 18">
            <a:extLst>
              <a:ext uri="{FF2B5EF4-FFF2-40B4-BE49-F238E27FC236}">
                <a16:creationId xmlns:a16="http://schemas.microsoft.com/office/drawing/2014/main" id="{27268E79-C324-B8D5-F672-4337D194ED9F}"/>
              </a:ext>
            </a:extLst>
          </p:cNvPr>
          <p:cNvSpPr/>
          <p:nvPr/>
        </p:nvSpPr>
        <p:spPr>
          <a:xfrm rot="16200000">
            <a:off x="3190288" y="-66277"/>
            <a:ext cx="6743698" cy="675680"/>
          </a:xfrm>
          <a:prstGeom prst="notchedRightArrow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64B9FB94-B1C1-C773-93F6-0947E018BE9E}"/>
              </a:ext>
            </a:extLst>
          </p:cNvPr>
          <p:cNvCxnSpPr/>
          <p:nvPr/>
        </p:nvCxnSpPr>
        <p:spPr>
          <a:xfrm>
            <a:off x="6783324" y="6623409"/>
            <a:ext cx="4819650" cy="0"/>
          </a:xfrm>
          <a:prstGeom prst="line">
            <a:avLst/>
          </a:prstGeom>
          <a:ln w="38100">
            <a:solidFill>
              <a:srgbClr val="68051A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4DEBDB7-7656-EB0C-65B8-C5B4F17ADBCD}"/>
              </a:ext>
            </a:extLst>
          </p:cNvPr>
          <p:cNvSpPr txBox="1"/>
          <p:nvPr/>
        </p:nvSpPr>
        <p:spPr>
          <a:xfrm>
            <a:off x="6736382" y="2207320"/>
            <a:ext cx="490080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7200" dirty="0">
                <a:solidFill>
                  <a:srgbClr val="BF9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</a:t>
            </a:r>
            <a:r>
              <a:rPr lang="pt-BR" sz="32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 é um espaço para um pequeno texto. </a:t>
            </a:r>
          </a:p>
          <a:p>
            <a:pPr algn="r"/>
            <a:endParaRPr lang="pt-BR" sz="3200" dirty="0">
              <a:solidFill>
                <a:srgbClr val="26262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pt-BR" sz="32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Modifique e </a:t>
            </a:r>
            <a:r>
              <a:rPr lang="pt-BR" sz="3200" b="1" dirty="0">
                <a:solidFill>
                  <a:srgbClr val="BF9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destaque</a:t>
            </a:r>
            <a:r>
              <a:rPr lang="pt-BR" sz="32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as palavras </a:t>
            </a:r>
            <a:r>
              <a:rPr lang="pt-BR" sz="3200" b="1" dirty="0">
                <a:solidFill>
                  <a:srgbClr val="BF9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importantes</a:t>
            </a:r>
            <a:r>
              <a:rPr lang="pt-BR" sz="32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pic>
        <p:nvPicPr>
          <p:cNvPr id="38" name="Imagem 37" descr="Ícone&#10;&#10;Descrição gerada automaticamente">
            <a:extLst>
              <a:ext uri="{FF2B5EF4-FFF2-40B4-BE49-F238E27FC236}">
                <a16:creationId xmlns:a16="http://schemas.microsoft.com/office/drawing/2014/main" id="{2DEF9EF4-8C29-C515-6774-B7E219A048F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68051A">
                <a:tint val="45000"/>
                <a:satMod val="400000"/>
              </a:srgbClr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7276">
            <a:off x="762238" y="709247"/>
            <a:ext cx="5035677" cy="5035677"/>
          </a:xfrm>
          <a:prstGeom prst="rect">
            <a:avLst/>
          </a:prstGeom>
          <a:effectLst/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1DEA2B92-9733-F784-5F25-2DC9A61BB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74" y="937092"/>
            <a:ext cx="1679558" cy="5120603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B3B47ABA-244D-5ABC-CC3B-813BF0E590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57"/>
          <a:stretch/>
        </p:blipFill>
        <p:spPr>
          <a:xfrm>
            <a:off x="1920780" y="1759905"/>
            <a:ext cx="1679558" cy="4175497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DA077883-18B5-E8A6-1031-B9EE821D98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8995"/>
          <a:stretch/>
        </p:blipFill>
        <p:spPr>
          <a:xfrm>
            <a:off x="3553971" y="2811590"/>
            <a:ext cx="1679558" cy="3123812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0067ED5E-5E4F-195A-A480-710AE3EBE699}"/>
              </a:ext>
            </a:extLst>
          </p:cNvPr>
          <p:cNvSpPr txBox="1"/>
          <p:nvPr/>
        </p:nvSpPr>
        <p:spPr>
          <a:xfrm>
            <a:off x="581973" y="6054397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Dado 1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8D59EDFE-B6A1-B1D1-6617-FE8959F46276}"/>
              </a:ext>
            </a:extLst>
          </p:cNvPr>
          <p:cNvSpPr txBox="1"/>
          <p:nvPr/>
        </p:nvSpPr>
        <p:spPr>
          <a:xfrm>
            <a:off x="2220594" y="6054397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Dado 2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F9A70FF7-F62E-B30A-8ED0-2731F76CB6A6}"/>
              </a:ext>
            </a:extLst>
          </p:cNvPr>
          <p:cNvSpPr txBox="1"/>
          <p:nvPr/>
        </p:nvSpPr>
        <p:spPr>
          <a:xfrm>
            <a:off x="3803367" y="6073669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Dado 3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07BB995C-077E-EA90-6793-48322A282151}"/>
              </a:ext>
            </a:extLst>
          </p:cNvPr>
          <p:cNvSpPr txBox="1"/>
          <p:nvPr/>
        </p:nvSpPr>
        <p:spPr>
          <a:xfrm>
            <a:off x="1196221" y="852757"/>
            <a:ext cx="156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b="1" dirty="0">
                <a:solidFill>
                  <a:srgbClr val="BF9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80%</a:t>
            </a:r>
            <a:endParaRPr lang="pt-BR" sz="5400" b="1" dirty="0">
              <a:solidFill>
                <a:srgbClr val="BF9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7738146F-4015-4426-FAA6-2E3B679095B6}"/>
              </a:ext>
            </a:extLst>
          </p:cNvPr>
          <p:cNvSpPr txBox="1"/>
          <p:nvPr/>
        </p:nvSpPr>
        <p:spPr>
          <a:xfrm>
            <a:off x="2837160" y="1799254"/>
            <a:ext cx="156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b="1" dirty="0">
                <a:solidFill>
                  <a:srgbClr val="BF9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  <a:endParaRPr lang="pt-BR" sz="5400" b="1" dirty="0">
              <a:solidFill>
                <a:srgbClr val="BF9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CDF7D498-D4F2-5970-902D-D9CC5E66D84D}"/>
              </a:ext>
            </a:extLst>
          </p:cNvPr>
          <p:cNvSpPr txBox="1"/>
          <p:nvPr/>
        </p:nvSpPr>
        <p:spPr>
          <a:xfrm>
            <a:off x="4417791" y="2885517"/>
            <a:ext cx="156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b="1" dirty="0">
                <a:solidFill>
                  <a:srgbClr val="BF9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20%</a:t>
            </a:r>
            <a:endParaRPr lang="pt-BR" sz="5400" b="1" dirty="0">
              <a:solidFill>
                <a:srgbClr val="BF9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762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19" grpId="0" animBg="1"/>
      <p:bldP spid="12" grpId="0"/>
      <p:bldP spid="25" grpId="0"/>
      <p:bldP spid="26" grpId="0"/>
      <p:bldP spid="29" grpId="0"/>
      <p:bldP spid="32" grpId="0"/>
      <p:bldP spid="33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A05A724A-6B46-2FAC-6B27-AAE674771A93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oundRect">
            <a:avLst>
              <a:gd name="adj" fmla="val 1354"/>
            </a:avLst>
          </a:prstGeom>
          <a:solidFill>
            <a:srgbClr val="68051A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E82D4D1-8979-75D1-63EC-F448F06E57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17119" b="5973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E45192D-FB81-25F9-78D7-0EBA663A768C}"/>
              </a:ext>
            </a:extLst>
          </p:cNvPr>
          <p:cNvSpPr txBox="1"/>
          <p:nvPr/>
        </p:nvSpPr>
        <p:spPr>
          <a:xfrm>
            <a:off x="614748" y="3891853"/>
            <a:ext cx="4942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rgbClr val="BF9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RETORNAMOS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7567941-6F0A-B51C-C7E6-D22F31BA0B96}"/>
              </a:ext>
            </a:extLst>
          </p:cNvPr>
          <p:cNvSpPr txBox="1"/>
          <p:nvPr/>
        </p:nvSpPr>
        <p:spPr>
          <a:xfrm>
            <a:off x="2286059" y="4599740"/>
            <a:ext cx="15238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 breve</a:t>
            </a:r>
          </a:p>
        </p:txBody>
      </p:sp>
      <p:pic>
        <p:nvPicPr>
          <p:cNvPr id="7" name="Imagem 6" descr="Ícone&#10;&#10;Descrição gerada automaticamente">
            <a:extLst>
              <a:ext uri="{FF2B5EF4-FFF2-40B4-BE49-F238E27FC236}">
                <a16:creationId xmlns:a16="http://schemas.microsoft.com/office/drawing/2014/main" id="{89B0B6D6-ED76-AF1A-7B24-996CFAE3B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1476970"/>
            <a:ext cx="1295399" cy="1295399"/>
          </a:xfrm>
          <a:prstGeom prst="rect">
            <a:avLst/>
          </a:prstGeom>
          <a:effectLst/>
        </p:spPr>
      </p:pic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5B0DE3B3-2D5F-869D-CE52-50306DCE5C90}"/>
              </a:ext>
            </a:extLst>
          </p:cNvPr>
          <p:cNvCxnSpPr>
            <a:cxnSpLocks/>
          </p:cNvCxnSpPr>
          <p:nvPr/>
        </p:nvCxnSpPr>
        <p:spPr>
          <a:xfrm flipV="1">
            <a:off x="6534150" y="1143297"/>
            <a:ext cx="0" cy="4571405"/>
          </a:xfrm>
          <a:prstGeom prst="line">
            <a:avLst/>
          </a:prstGeom>
          <a:ln w="38100">
            <a:solidFill>
              <a:srgbClr val="BF9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D62AF197-7FD3-153D-2EB5-4B665D9E16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3" t="4745" r="19110" b="6389"/>
          <a:stretch/>
        </p:blipFill>
        <p:spPr>
          <a:xfrm rot="19851204">
            <a:off x="7639077" y="976181"/>
            <a:ext cx="4268898" cy="6364292"/>
          </a:xfrm>
          <a:prstGeom prst="rect">
            <a:avLst/>
          </a:prstGeom>
          <a:effectLst>
            <a:outerShdw blurRad="203200" dist="38100" dir="18900000" sx="103000" sy="103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3590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D056396D-C73B-573F-35A2-D29DF795AF96}"/>
              </a:ext>
            </a:extLst>
          </p:cNvPr>
          <p:cNvGrpSpPr/>
          <p:nvPr/>
        </p:nvGrpSpPr>
        <p:grpSpPr>
          <a:xfrm>
            <a:off x="7583690" y="857250"/>
            <a:ext cx="3787498" cy="5143500"/>
            <a:chOff x="7583690" y="857250"/>
            <a:chExt cx="3787498" cy="5143500"/>
          </a:xfrm>
        </p:grpSpPr>
        <p:pic>
          <p:nvPicPr>
            <p:cNvPr id="2" name="Mockup">
              <a:extLst>
                <a:ext uri="{FF2B5EF4-FFF2-40B4-BE49-F238E27FC236}">
                  <a16:creationId xmlns:a16="http://schemas.microsoft.com/office/drawing/2014/main" id="{BC7A0C08-2B01-FCD9-9DCE-F7137621E216}"/>
                </a:ext>
              </a:extLst>
            </p:cNvPr>
            <p:cNvPicPr>
              <a:picLocks/>
            </p:cNvPicPr>
            <p:nvPr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3690" y="857250"/>
              <a:ext cx="2610816" cy="5143500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E40F6E78-D451-3FA9-50AE-910CA89B3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74" t="2734" r="35010" b="-338"/>
            <a:stretch/>
          </p:blipFill>
          <p:spPr>
            <a:xfrm>
              <a:off x="8870043" y="993774"/>
              <a:ext cx="2387600" cy="4873625"/>
            </a:xfrm>
            <a:prstGeom prst="roundRect">
              <a:avLst>
                <a:gd name="adj" fmla="val 10816"/>
              </a:avLst>
            </a:prstGeom>
          </p:spPr>
        </p:pic>
        <p:pic>
          <p:nvPicPr>
            <p:cNvPr id="3" name="Mockup">
              <a:extLst>
                <a:ext uri="{FF2B5EF4-FFF2-40B4-BE49-F238E27FC236}">
                  <a16:creationId xmlns:a16="http://schemas.microsoft.com/office/drawing/2014/main" id="{A196949E-960A-E32E-8D21-CC9BF84D4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60213" y="859339"/>
              <a:ext cx="2610975" cy="5139322"/>
            </a:xfrm>
            <a:custGeom>
              <a:avLst/>
              <a:gdLst>
                <a:gd name="connsiteX0" fmla="*/ 0 w 2887376"/>
                <a:gd name="connsiteY0" fmla="*/ 0 h 5688986"/>
                <a:gd name="connsiteX1" fmla="*/ 2887376 w 2887376"/>
                <a:gd name="connsiteY1" fmla="*/ 0 h 5688986"/>
                <a:gd name="connsiteX2" fmla="*/ 2887376 w 2887376"/>
                <a:gd name="connsiteY2" fmla="*/ 5688986 h 5688986"/>
                <a:gd name="connsiteX3" fmla="*/ 0 w 2887376"/>
                <a:gd name="connsiteY3" fmla="*/ 5688986 h 5688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7376" h="5688986">
                  <a:moveTo>
                    <a:pt x="0" y="0"/>
                  </a:moveTo>
                  <a:lnTo>
                    <a:pt x="2887376" y="0"/>
                  </a:lnTo>
                  <a:lnTo>
                    <a:pt x="2887376" y="5688986"/>
                  </a:lnTo>
                  <a:lnTo>
                    <a:pt x="0" y="5688986"/>
                  </a:lnTo>
                  <a:close/>
                </a:path>
              </a:pathLst>
            </a:custGeom>
          </p:spPr>
        </p:pic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B4FDC1C7-F18C-372D-4A6C-33F4B81EC858}"/>
              </a:ext>
            </a:extLst>
          </p:cNvPr>
          <p:cNvSpPr txBox="1"/>
          <p:nvPr/>
        </p:nvSpPr>
        <p:spPr>
          <a:xfrm>
            <a:off x="447081" y="271912"/>
            <a:ext cx="324159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BF9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TÍTULO</a:t>
            </a:r>
            <a:endParaRPr lang="pt-BR" sz="6600" dirty="0">
              <a:solidFill>
                <a:srgbClr val="BF9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95AE7BB-C835-CE0B-43FA-C9C9C26A712E}"/>
              </a:ext>
            </a:extLst>
          </p:cNvPr>
          <p:cNvSpPr txBox="1"/>
          <p:nvPr/>
        </p:nvSpPr>
        <p:spPr>
          <a:xfrm>
            <a:off x="1010651" y="1168810"/>
            <a:ext cx="1970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chemeClr val="bg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subtítulo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DFC966B1-FF29-A125-1EF8-4CCF822FB015}"/>
              </a:ext>
            </a:extLst>
          </p:cNvPr>
          <p:cNvCxnSpPr/>
          <p:nvPr/>
        </p:nvCxnSpPr>
        <p:spPr>
          <a:xfrm>
            <a:off x="588000" y="6638925"/>
            <a:ext cx="11016000" cy="0"/>
          </a:xfrm>
          <a:prstGeom prst="line">
            <a:avLst/>
          </a:prstGeom>
          <a:ln w="38100">
            <a:solidFill>
              <a:srgbClr val="BF9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 descr="Ícone&#10;&#10;Descrição gerada automaticamente">
            <a:extLst>
              <a:ext uri="{FF2B5EF4-FFF2-40B4-BE49-F238E27FC236}">
                <a16:creationId xmlns:a16="http://schemas.microsoft.com/office/drawing/2014/main" id="{CCCD1EDB-A548-D330-2516-4F19F42BEE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841" y="2133601"/>
            <a:ext cx="1295399" cy="1295399"/>
          </a:xfrm>
          <a:prstGeom prst="rect">
            <a:avLst/>
          </a:prstGeom>
          <a:effectLst/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79A77003-E334-12C2-6FD4-FFC7E865B780}"/>
              </a:ext>
            </a:extLst>
          </p:cNvPr>
          <p:cNvSpPr txBox="1"/>
          <p:nvPr/>
        </p:nvSpPr>
        <p:spPr>
          <a:xfrm>
            <a:off x="816197" y="3458125"/>
            <a:ext cx="5846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>
                <a:solidFill>
                  <a:srgbClr val="BF9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</a:t>
            </a:r>
            <a:r>
              <a:rPr lang="pt-BR" sz="32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 é um espaço para um pequeno texto. Modifique e </a:t>
            </a:r>
            <a:r>
              <a:rPr lang="pt-BR" sz="3200" dirty="0">
                <a:solidFill>
                  <a:srgbClr val="BF9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destaque</a:t>
            </a:r>
            <a:r>
              <a:rPr lang="pt-BR" sz="32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as palavras </a:t>
            </a:r>
            <a:r>
              <a:rPr lang="pt-BR" sz="3200" dirty="0">
                <a:solidFill>
                  <a:srgbClr val="BF9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importantes</a:t>
            </a:r>
            <a:r>
              <a:rPr lang="pt-BR" sz="32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143357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CB5E026-8CB9-263E-D418-BAD2B5DAD7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17119" b="5973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37374AE-F624-D2C2-D945-AAC92D3559CA}"/>
              </a:ext>
            </a:extLst>
          </p:cNvPr>
          <p:cNvSpPr txBox="1"/>
          <p:nvPr/>
        </p:nvSpPr>
        <p:spPr>
          <a:xfrm>
            <a:off x="3781103" y="526015"/>
            <a:ext cx="46297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BF9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TÍTULO</a:t>
            </a:r>
            <a:endParaRPr lang="pt-BR" sz="9600" dirty="0">
              <a:solidFill>
                <a:srgbClr val="BF9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3770C57-ED2E-8296-C4E2-070853F79811}"/>
              </a:ext>
            </a:extLst>
          </p:cNvPr>
          <p:cNvSpPr txBox="1"/>
          <p:nvPr/>
        </p:nvSpPr>
        <p:spPr>
          <a:xfrm>
            <a:off x="5110794" y="1803288"/>
            <a:ext cx="1970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subtítulo</a:t>
            </a:r>
          </a:p>
        </p:txBody>
      </p:sp>
      <p:pic>
        <p:nvPicPr>
          <p:cNvPr id="5" name="Imagem 4" descr="Ícone&#10;&#10;Descrição gerada automaticamente">
            <a:extLst>
              <a:ext uri="{FF2B5EF4-FFF2-40B4-BE49-F238E27FC236}">
                <a16:creationId xmlns:a16="http://schemas.microsoft.com/office/drawing/2014/main" id="{84EB7BA9-F9EE-4739-DC33-1BCFD33E7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2572052"/>
            <a:ext cx="1295399" cy="1295399"/>
          </a:xfrm>
          <a:prstGeom prst="rect">
            <a:avLst/>
          </a:prstGeom>
          <a:effectLst/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4A839AC-22FC-A290-4DA8-015AA34CB670}"/>
              </a:ext>
            </a:extLst>
          </p:cNvPr>
          <p:cNvSpPr txBox="1"/>
          <p:nvPr/>
        </p:nvSpPr>
        <p:spPr>
          <a:xfrm>
            <a:off x="661987" y="3859353"/>
            <a:ext cx="1121092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dirty="0">
                <a:solidFill>
                  <a:srgbClr val="BF9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</a:t>
            </a:r>
            <a:r>
              <a:rPr lang="pt-BR" sz="32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 é um espaço para um pequeno texto. Modifique e</a:t>
            </a:r>
            <a:r>
              <a:rPr lang="pt-BR" sz="32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BR" sz="3200" b="1" dirty="0">
                <a:solidFill>
                  <a:srgbClr val="BF9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destaque</a:t>
            </a:r>
            <a:r>
              <a:rPr lang="pt-BR" sz="32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BR" sz="32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 palavras </a:t>
            </a:r>
            <a:r>
              <a:rPr lang="pt-BR" sz="3200" b="1" dirty="0">
                <a:solidFill>
                  <a:srgbClr val="BF9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importantes</a:t>
            </a:r>
            <a:r>
              <a:rPr lang="pt-BR" sz="32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69286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520DB8F-947F-FDD5-2D7C-825C8ED391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3" t="4745" r="19110" b="6389"/>
          <a:stretch/>
        </p:blipFill>
        <p:spPr>
          <a:xfrm>
            <a:off x="4773217" y="1650779"/>
            <a:ext cx="2645566" cy="3944146"/>
          </a:xfrm>
          <a:prstGeom prst="rect">
            <a:avLst/>
          </a:prstGeom>
          <a:effectLst>
            <a:outerShdw blurRad="203200" dist="38100" dir="18900000" sx="103000" sy="103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2F488D0-9A8A-C4C9-7CA4-92CC2970E65C}"/>
              </a:ext>
            </a:extLst>
          </p:cNvPr>
          <p:cNvSpPr txBox="1"/>
          <p:nvPr/>
        </p:nvSpPr>
        <p:spPr>
          <a:xfrm>
            <a:off x="5300750" y="976529"/>
            <a:ext cx="1590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assunto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FB36EC3-280C-F2FD-4ADC-1366C0FE0183}"/>
              </a:ext>
            </a:extLst>
          </p:cNvPr>
          <p:cNvSpPr txBox="1"/>
          <p:nvPr/>
        </p:nvSpPr>
        <p:spPr>
          <a:xfrm>
            <a:off x="7872500" y="2396409"/>
            <a:ext cx="1590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assunto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7D98E4C-31CA-3919-2F3A-507DED917072}"/>
              </a:ext>
            </a:extLst>
          </p:cNvPr>
          <p:cNvSpPr txBox="1"/>
          <p:nvPr/>
        </p:nvSpPr>
        <p:spPr>
          <a:xfrm>
            <a:off x="2633691" y="2396409"/>
            <a:ext cx="1590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assunto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39FE8D7-742C-5F4B-E88D-13DA27F5B53E}"/>
              </a:ext>
            </a:extLst>
          </p:cNvPr>
          <p:cNvSpPr txBox="1"/>
          <p:nvPr/>
        </p:nvSpPr>
        <p:spPr>
          <a:xfrm>
            <a:off x="5300750" y="6058704"/>
            <a:ext cx="1590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assunto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3EA0387-5FCE-4603-879A-E343F22B875F}"/>
              </a:ext>
            </a:extLst>
          </p:cNvPr>
          <p:cNvSpPr txBox="1"/>
          <p:nvPr/>
        </p:nvSpPr>
        <p:spPr>
          <a:xfrm>
            <a:off x="5695890" y="276076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rgbClr val="BF9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pt-BR" sz="4800" b="1" dirty="0">
              <a:solidFill>
                <a:srgbClr val="BF9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8E8BB04-74EC-AD48-218C-5FB79C9CF814}"/>
              </a:ext>
            </a:extLst>
          </p:cNvPr>
          <p:cNvSpPr txBox="1"/>
          <p:nvPr/>
        </p:nvSpPr>
        <p:spPr>
          <a:xfrm>
            <a:off x="5695890" y="5411316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rgbClr val="BF9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pt-BR" sz="4800" b="1" dirty="0">
              <a:solidFill>
                <a:srgbClr val="BF9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2912388-C0F6-F50C-39E3-FA1DEF43188D}"/>
              </a:ext>
            </a:extLst>
          </p:cNvPr>
          <p:cNvSpPr txBox="1"/>
          <p:nvPr/>
        </p:nvSpPr>
        <p:spPr>
          <a:xfrm>
            <a:off x="4117645" y="2242520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rgbClr val="BF9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pt-BR" sz="4800" b="1" dirty="0">
              <a:solidFill>
                <a:srgbClr val="BF9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165D2DF-26E5-6524-653E-16F451E20AEA}"/>
              </a:ext>
            </a:extLst>
          </p:cNvPr>
          <p:cNvSpPr txBox="1"/>
          <p:nvPr/>
        </p:nvSpPr>
        <p:spPr>
          <a:xfrm>
            <a:off x="7151385" y="2242519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rgbClr val="BF9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pt-BR" sz="4800" b="1" dirty="0">
              <a:solidFill>
                <a:srgbClr val="BF9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52C2E40-536D-080A-1115-69E5A43E4B38}"/>
              </a:ext>
            </a:extLst>
          </p:cNvPr>
          <p:cNvSpPr txBox="1"/>
          <p:nvPr/>
        </p:nvSpPr>
        <p:spPr>
          <a:xfrm>
            <a:off x="372164" y="5040927"/>
            <a:ext cx="324159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BF9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TÍTULO</a:t>
            </a:r>
            <a:endParaRPr lang="pt-BR" sz="6600" dirty="0">
              <a:solidFill>
                <a:srgbClr val="BF9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70B8115-BD13-0900-3F61-97405BD99F00}"/>
              </a:ext>
            </a:extLst>
          </p:cNvPr>
          <p:cNvSpPr txBox="1"/>
          <p:nvPr/>
        </p:nvSpPr>
        <p:spPr>
          <a:xfrm>
            <a:off x="935734" y="5937825"/>
            <a:ext cx="1970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chemeClr val="bg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subtítulo</a:t>
            </a: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F149D6AF-2092-B975-AAC3-07AA95B80893}"/>
              </a:ext>
            </a:extLst>
          </p:cNvPr>
          <p:cNvCxnSpPr>
            <a:cxnSpLocks/>
          </p:cNvCxnSpPr>
          <p:nvPr/>
        </p:nvCxnSpPr>
        <p:spPr>
          <a:xfrm>
            <a:off x="7284735" y="6589424"/>
            <a:ext cx="4640565" cy="0"/>
          </a:xfrm>
          <a:prstGeom prst="line">
            <a:avLst/>
          </a:prstGeom>
          <a:ln w="38100">
            <a:solidFill>
              <a:srgbClr val="BF9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m 16" descr="Ícone&#10;&#10;Descrição gerada automaticamente">
            <a:extLst>
              <a:ext uri="{FF2B5EF4-FFF2-40B4-BE49-F238E27FC236}">
                <a16:creationId xmlns:a16="http://schemas.microsoft.com/office/drawing/2014/main" id="{72D97032-A9DA-8FCA-B055-E6BED170B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658" y="244590"/>
            <a:ext cx="1295399" cy="1295399"/>
          </a:xfrm>
          <a:prstGeom prst="rect">
            <a:avLst/>
          </a:prstGeom>
          <a:effectLst/>
        </p:spPr>
      </p:pic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72C35DA7-6C1C-89FB-B635-C95A845EB834}"/>
              </a:ext>
            </a:extLst>
          </p:cNvPr>
          <p:cNvCxnSpPr>
            <a:cxnSpLocks/>
          </p:cNvCxnSpPr>
          <p:nvPr/>
        </p:nvCxnSpPr>
        <p:spPr>
          <a:xfrm>
            <a:off x="313408" y="280814"/>
            <a:ext cx="4640565" cy="0"/>
          </a:xfrm>
          <a:prstGeom prst="line">
            <a:avLst/>
          </a:prstGeom>
          <a:ln w="38100">
            <a:solidFill>
              <a:srgbClr val="BF9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12246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rátis Nuvens Foto profissional">
            <a:extLst>
              <a:ext uri="{FF2B5EF4-FFF2-40B4-BE49-F238E27FC236}">
                <a16:creationId xmlns:a16="http://schemas.microsoft.com/office/drawing/2014/main" id="{1BA15BD5-5A4D-65EE-ADBA-973ABDA73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4D8D9C3C-39BB-1CB1-8456-1470A095F1C4}"/>
              </a:ext>
            </a:extLst>
          </p:cNvPr>
          <p:cNvSpPr/>
          <p:nvPr/>
        </p:nvSpPr>
        <p:spPr>
          <a:xfrm>
            <a:off x="2260978" y="1028700"/>
            <a:ext cx="7562850" cy="4286250"/>
          </a:xfrm>
          <a:prstGeom prst="roundRect">
            <a:avLst>
              <a:gd name="adj" fmla="val 6445"/>
            </a:avLst>
          </a:prstGeom>
          <a:solidFill>
            <a:srgbClr val="262626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6F8E83E0-9390-8E2D-2BEF-DD2FF63DB509}"/>
              </a:ext>
            </a:extLst>
          </p:cNvPr>
          <p:cNvSpPr/>
          <p:nvPr/>
        </p:nvSpPr>
        <p:spPr>
          <a:xfrm>
            <a:off x="6823453" y="5572127"/>
            <a:ext cx="3000375" cy="666750"/>
          </a:xfrm>
          <a:prstGeom prst="roundRect">
            <a:avLst>
              <a:gd name="adj" fmla="val 6445"/>
            </a:avLst>
          </a:prstGeom>
          <a:solidFill>
            <a:srgbClr val="262626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solidFill>
                  <a:srgbClr val="BF9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Fulano de Tal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EB350F8-AA95-00D7-1DD3-BC95BDF161B7}"/>
              </a:ext>
            </a:extLst>
          </p:cNvPr>
          <p:cNvSpPr txBox="1"/>
          <p:nvPr/>
        </p:nvSpPr>
        <p:spPr>
          <a:xfrm>
            <a:off x="2609850" y="2282161"/>
            <a:ext cx="686510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320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algn="ctr"/>
            <a:r>
              <a:rPr lang="pt-BR" sz="6000" b="1" dirty="0">
                <a:solidFill>
                  <a:srgbClr val="BF9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pt-BR" sz="4400" dirty="0"/>
              <a:t>ma frase </a:t>
            </a:r>
            <a:r>
              <a:rPr lang="pt-BR" sz="4400" b="1" dirty="0">
                <a:solidFill>
                  <a:srgbClr val="BF9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impactante</a:t>
            </a:r>
            <a:r>
              <a:rPr lang="pt-BR" sz="4400" dirty="0"/>
              <a:t> para encerrar a sua apresentação.</a:t>
            </a:r>
          </a:p>
        </p:txBody>
      </p:sp>
      <p:pic>
        <p:nvPicPr>
          <p:cNvPr id="7" name="Imagem 6" descr="Ícone&#10;&#10;Descrição gerada automaticamente">
            <a:extLst>
              <a:ext uri="{FF2B5EF4-FFF2-40B4-BE49-F238E27FC236}">
                <a16:creationId xmlns:a16="http://schemas.microsoft.com/office/drawing/2014/main" id="{5A781C4A-7BAE-536C-3492-6E6C57F4F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888" y="1205836"/>
            <a:ext cx="1038224" cy="103822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3432956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9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rma&#10;&#10;Descrição gerada automaticamente com confiança baixa">
            <a:extLst>
              <a:ext uri="{FF2B5EF4-FFF2-40B4-BE49-F238E27FC236}">
                <a16:creationId xmlns:a16="http://schemas.microsoft.com/office/drawing/2014/main" id="{62463A57-6AC8-DF8C-611D-610756FA51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B2EC865D-B40D-B54B-E943-A08EBF2D02AC}"/>
              </a:ext>
            </a:extLst>
          </p:cNvPr>
          <p:cNvCxnSpPr/>
          <p:nvPr/>
        </p:nvCxnSpPr>
        <p:spPr>
          <a:xfrm>
            <a:off x="666750" y="6048375"/>
            <a:ext cx="4819650" cy="0"/>
          </a:xfrm>
          <a:prstGeom prst="line">
            <a:avLst/>
          </a:prstGeom>
          <a:ln w="38100">
            <a:solidFill>
              <a:srgbClr val="26262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435348F8-0DE9-3323-92A2-6C77528340E2}"/>
              </a:ext>
            </a:extLst>
          </p:cNvPr>
          <p:cNvCxnSpPr/>
          <p:nvPr/>
        </p:nvCxnSpPr>
        <p:spPr>
          <a:xfrm>
            <a:off x="6724650" y="6048375"/>
            <a:ext cx="4819650" cy="0"/>
          </a:xfrm>
          <a:prstGeom prst="line">
            <a:avLst/>
          </a:prstGeom>
          <a:ln w="38100">
            <a:solidFill>
              <a:srgbClr val="26262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 descr="Ícone&#10;&#10;Descrição gerada automaticamente">
            <a:extLst>
              <a:ext uri="{FF2B5EF4-FFF2-40B4-BE49-F238E27FC236}">
                <a16:creationId xmlns:a16="http://schemas.microsoft.com/office/drawing/2014/main" id="{456AC8AE-B84F-A259-4313-FC4CCD36F33E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50" y="5200650"/>
            <a:ext cx="1295399" cy="1295399"/>
          </a:xfrm>
          <a:prstGeom prst="rect">
            <a:avLst/>
          </a:prstGeom>
          <a:effectLst/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A8AFF49-429A-0499-396A-ADE042B62CB7}"/>
              </a:ext>
            </a:extLst>
          </p:cNvPr>
          <p:cNvSpPr txBox="1"/>
          <p:nvPr/>
        </p:nvSpPr>
        <p:spPr>
          <a:xfrm>
            <a:off x="1818996" y="809624"/>
            <a:ext cx="855400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5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TEMPLATE+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4AD4A80-B48D-E049-DCAD-C42119804AF3}"/>
              </a:ext>
            </a:extLst>
          </p:cNvPr>
          <p:cNvSpPr txBox="1"/>
          <p:nvPr/>
        </p:nvSpPr>
        <p:spPr>
          <a:xfrm>
            <a:off x="4943523" y="2348002"/>
            <a:ext cx="22236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rgbClr val="68051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teologia</a:t>
            </a:r>
          </a:p>
        </p:txBody>
      </p:sp>
    </p:spTree>
    <p:extLst>
      <p:ext uri="{BB962C8B-B14F-4D97-AF65-F5344CB8AC3E}">
        <p14:creationId xmlns:p14="http://schemas.microsoft.com/office/powerpoint/2010/main" val="1633552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05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8A10C849-AF7C-70FD-FD79-924E12BE37F5}"/>
              </a:ext>
            </a:extLst>
          </p:cNvPr>
          <p:cNvSpPr txBox="1"/>
          <p:nvPr/>
        </p:nvSpPr>
        <p:spPr>
          <a:xfrm>
            <a:off x="447081" y="271912"/>
            <a:ext cx="324159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D0CE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TÍTULO</a:t>
            </a:r>
            <a:endParaRPr lang="pt-BR" sz="6600" dirty="0">
              <a:solidFill>
                <a:srgbClr val="D0CEC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8A8FA9C-A5AF-558B-306B-9213B548C75F}"/>
              </a:ext>
            </a:extLst>
          </p:cNvPr>
          <p:cNvSpPr txBox="1"/>
          <p:nvPr/>
        </p:nvSpPr>
        <p:spPr>
          <a:xfrm>
            <a:off x="1010651" y="1168810"/>
            <a:ext cx="1970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BF9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subtítulo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DD3AEE3-7CC5-709B-382F-15F2D2BEA7C3}"/>
              </a:ext>
            </a:extLst>
          </p:cNvPr>
          <p:cNvCxnSpPr/>
          <p:nvPr/>
        </p:nvCxnSpPr>
        <p:spPr>
          <a:xfrm>
            <a:off x="588000" y="6638925"/>
            <a:ext cx="11016000" cy="0"/>
          </a:xfrm>
          <a:prstGeom prst="line">
            <a:avLst/>
          </a:prstGeom>
          <a:ln w="38100">
            <a:solidFill>
              <a:srgbClr val="D0CECE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 descr="Ícone&#10;&#10;Descrição gerada automaticamente">
            <a:extLst>
              <a:ext uri="{FF2B5EF4-FFF2-40B4-BE49-F238E27FC236}">
                <a16:creationId xmlns:a16="http://schemas.microsoft.com/office/drawing/2014/main" id="{11E795CE-719C-1B51-B620-6A65C84399B4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649" y="428624"/>
            <a:ext cx="1295399" cy="1295399"/>
          </a:xfrm>
          <a:prstGeom prst="rect">
            <a:avLst/>
          </a:prstGeom>
          <a:effectLst/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7F4A720-8766-1DDD-A15A-55863693BB3D}"/>
              </a:ext>
            </a:extLst>
          </p:cNvPr>
          <p:cNvSpPr txBox="1"/>
          <p:nvPr/>
        </p:nvSpPr>
        <p:spPr>
          <a:xfrm>
            <a:off x="1352929" y="1772635"/>
            <a:ext cx="9889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D0CECE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</a:t>
            </a:r>
            <a:r>
              <a:rPr lang="pt-BR" sz="3200" dirty="0">
                <a:solidFill>
                  <a:srgbClr val="BF9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 é um espaço para um pequeno texto. Modifique e </a:t>
            </a:r>
            <a:r>
              <a:rPr lang="pt-BR" sz="32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destaque</a:t>
            </a:r>
            <a:r>
              <a:rPr lang="pt-BR" sz="3200" dirty="0">
                <a:solidFill>
                  <a:srgbClr val="BF9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as palavras </a:t>
            </a:r>
            <a:r>
              <a:rPr lang="pt-BR" sz="32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importantes</a:t>
            </a:r>
            <a:r>
              <a:rPr lang="pt-BR" sz="3200" dirty="0">
                <a:solidFill>
                  <a:srgbClr val="BF9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D9E12A06-E383-1BEF-D815-AD00CBEE9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" t="14889" b="9248"/>
          <a:stretch>
            <a:fillRect/>
          </a:stretch>
        </p:blipFill>
        <p:spPr>
          <a:xfrm>
            <a:off x="4928127" y="3275928"/>
            <a:ext cx="2334378" cy="2656524"/>
          </a:xfrm>
          <a:custGeom>
            <a:avLst/>
            <a:gdLst>
              <a:gd name="connsiteX0" fmla="*/ 1167873 w 2334378"/>
              <a:gd name="connsiteY0" fmla="*/ 0 h 2656524"/>
              <a:gd name="connsiteX1" fmla="*/ 2329717 w 2334378"/>
              <a:gd name="connsiteY1" fmla="*/ 1192455 h 2656524"/>
              <a:gd name="connsiteX2" fmla="*/ 2334378 w 2334378"/>
              <a:gd name="connsiteY2" fmla="*/ 1297451 h 2656524"/>
              <a:gd name="connsiteX3" fmla="*/ 2334378 w 2334378"/>
              <a:gd name="connsiteY3" fmla="*/ 2656524 h 2656524"/>
              <a:gd name="connsiteX4" fmla="*/ 0 w 2334378"/>
              <a:gd name="connsiteY4" fmla="*/ 2656524 h 2656524"/>
              <a:gd name="connsiteX5" fmla="*/ 0 w 2334378"/>
              <a:gd name="connsiteY5" fmla="*/ 1328262 h 2656524"/>
              <a:gd name="connsiteX6" fmla="*/ 1167873 w 2334378"/>
              <a:gd name="connsiteY6" fmla="*/ 0 h 2656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34378" h="2656524">
                <a:moveTo>
                  <a:pt x="1167873" y="0"/>
                </a:moveTo>
                <a:cubicBezTo>
                  <a:pt x="1772559" y="0"/>
                  <a:pt x="2269910" y="522671"/>
                  <a:pt x="2329717" y="1192455"/>
                </a:cubicBezTo>
                <a:lnTo>
                  <a:pt x="2334378" y="1297451"/>
                </a:lnTo>
                <a:lnTo>
                  <a:pt x="2334378" y="2656524"/>
                </a:lnTo>
                <a:lnTo>
                  <a:pt x="0" y="2656524"/>
                </a:lnTo>
                <a:lnTo>
                  <a:pt x="0" y="1328262"/>
                </a:lnTo>
                <a:cubicBezTo>
                  <a:pt x="0" y="594683"/>
                  <a:pt x="522875" y="0"/>
                  <a:pt x="1167873" y="0"/>
                </a:cubicBez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D8BFC2A6-7700-8E0C-7895-1513234D11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1" r="1121" b="7527"/>
          <a:stretch>
            <a:fillRect/>
          </a:stretch>
        </p:blipFill>
        <p:spPr>
          <a:xfrm>
            <a:off x="1352929" y="3269358"/>
            <a:ext cx="2335746" cy="2656524"/>
          </a:xfrm>
          <a:custGeom>
            <a:avLst/>
            <a:gdLst>
              <a:gd name="connsiteX0" fmla="*/ 1167873 w 2335746"/>
              <a:gd name="connsiteY0" fmla="*/ 0 h 2656524"/>
              <a:gd name="connsiteX1" fmla="*/ 2335746 w 2335746"/>
              <a:gd name="connsiteY1" fmla="*/ 1328262 h 2656524"/>
              <a:gd name="connsiteX2" fmla="*/ 2335745 w 2335746"/>
              <a:gd name="connsiteY2" fmla="*/ 2656524 h 2656524"/>
              <a:gd name="connsiteX3" fmla="*/ 0 w 2335746"/>
              <a:gd name="connsiteY3" fmla="*/ 2656524 h 2656524"/>
              <a:gd name="connsiteX4" fmla="*/ 0 w 2335746"/>
              <a:gd name="connsiteY4" fmla="*/ 1328262 h 2656524"/>
              <a:gd name="connsiteX5" fmla="*/ 1167873 w 2335746"/>
              <a:gd name="connsiteY5" fmla="*/ 0 h 2656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5746" h="2656524">
                <a:moveTo>
                  <a:pt x="1167873" y="0"/>
                </a:moveTo>
                <a:cubicBezTo>
                  <a:pt x="1812871" y="0"/>
                  <a:pt x="2335746" y="594683"/>
                  <a:pt x="2335746" y="1328262"/>
                </a:cubicBezTo>
                <a:lnTo>
                  <a:pt x="2335745" y="2656524"/>
                </a:lnTo>
                <a:lnTo>
                  <a:pt x="0" y="2656524"/>
                </a:lnTo>
                <a:lnTo>
                  <a:pt x="0" y="1328262"/>
                </a:lnTo>
                <a:cubicBezTo>
                  <a:pt x="0" y="594683"/>
                  <a:pt x="522875" y="0"/>
                  <a:pt x="1167873" y="0"/>
                </a:cubicBez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2D3FFA2D-A077-7E4E-4BBD-178A0A6606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t="2918" r="601" b="22104"/>
          <a:stretch>
            <a:fillRect/>
          </a:stretch>
        </p:blipFill>
        <p:spPr>
          <a:xfrm>
            <a:off x="8503327" y="3269358"/>
            <a:ext cx="2335746" cy="2656524"/>
          </a:xfrm>
          <a:custGeom>
            <a:avLst/>
            <a:gdLst>
              <a:gd name="connsiteX0" fmla="*/ 1167873 w 2335746"/>
              <a:gd name="connsiteY0" fmla="*/ 0 h 2656524"/>
              <a:gd name="connsiteX1" fmla="*/ 2335746 w 2335746"/>
              <a:gd name="connsiteY1" fmla="*/ 1328262 h 2656524"/>
              <a:gd name="connsiteX2" fmla="*/ 2335745 w 2335746"/>
              <a:gd name="connsiteY2" fmla="*/ 2656524 h 2656524"/>
              <a:gd name="connsiteX3" fmla="*/ 0 w 2335746"/>
              <a:gd name="connsiteY3" fmla="*/ 2656524 h 2656524"/>
              <a:gd name="connsiteX4" fmla="*/ 0 w 2335746"/>
              <a:gd name="connsiteY4" fmla="*/ 1328262 h 2656524"/>
              <a:gd name="connsiteX5" fmla="*/ 1167873 w 2335746"/>
              <a:gd name="connsiteY5" fmla="*/ 0 h 2656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5746" h="2656524">
                <a:moveTo>
                  <a:pt x="1167873" y="0"/>
                </a:moveTo>
                <a:cubicBezTo>
                  <a:pt x="1812871" y="0"/>
                  <a:pt x="2335746" y="594683"/>
                  <a:pt x="2335746" y="1328262"/>
                </a:cubicBezTo>
                <a:lnTo>
                  <a:pt x="2335745" y="2656524"/>
                </a:lnTo>
                <a:lnTo>
                  <a:pt x="0" y="2656524"/>
                </a:lnTo>
                <a:lnTo>
                  <a:pt x="0" y="1328262"/>
                </a:lnTo>
                <a:cubicBezTo>
                  <a:pt x="0" y="594683"/>
                  <a:pt x="522875" y="0"/>
                  <a:pt x="1167873" y="0"/>
                </a:cubicBez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DCE9FDA6-9EFB-A5B3-E01A-A2EC9CBEFA5E}"/>
              </a:ext>
            </a:extLst>
          </p:cNvPr>
          <p:cNvSpPr txBox="1"/>
          <p:nvPr/>
        </p:nvSpPr>
        <p:spPr>
          <a:xfrm>
            <a:off x="1824137" y="5891942"/>
            <a:ext cx="13933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BF9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NOME</a:t>
            </a:r>
            <a:endParaRPr lang="pt-BR" sz="3200" dirty="0">
              <a:solidFill>
                <a:srgbClr val="BF9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91FD0CF-1A9C-4DD6-B65E-038AD2126BBD}"/>
              </a:ext>
            </a:extLst>
          </p:cNvPr>
          <p:cNvSpPr txBox="1"/>
          <p:nvPr/>
        </p:nvSpPr>
        <p:spPr>
          <a:xfrm>
            <a:off x="5399335" y="5891942"/>
            <a:ext cx="13933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D0CE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NOME</a:t>
            </a:r>
            <a:endParaRPr lang="pt-BR" sz="3200" dirty="0">
              <a:solidFill>
                <a:srgbClr val="D0CEC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A39D26DF-62F1-A995-AF16-00C19B5F45B1}"/>
              </a:ext>
            </a:extLst>
          </p:cNvPr>
          <p:cNvSpPr txBox="1"/>
          <p:nvPr/>
        </p:nvSpPr>
        <p:spPr>
          <a:xfrm>
            <a:off x="8974535" y="5891942"/>
            <a:ext cx="13933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BF9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NOME</a:t>
            </a:r>
            <a:endParaRPr lang="pt-BR" sz="3200" dirty="0">
              <a:solidFill>
                <a:srgbClr val="BF9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99869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23" grpId="0"/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05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90977BB5-4E04-B054-3561-663E5A2CD5F3}"/>
              </a:ext>
            </a:extLst>
          </p:cNvPr>
          <p:cNvGrpSpPr/>
          <p:nvPr/>
        </p:nvGrpSpPr>
        <p:grpSpPr>
          <a:xfrm>
            <a:off x="6096000" y="0"/>
            <a:ext cx="6096000" cy="6858000"/>
            <a:chOff x="6096000" y="0"/>
            <a:chExt cx="6096000" cy="6858000"/>
          </a:xfrm>
        </p:grpSpPr>
        <p:sp>
          <p:nvSpPr>
            <p:cNvPr id="2" name="Retângulo: Cantos Arredondados 1">
              <a:extLst>
                <a:ext uri="{FF2B5EF4-FFF2-40B4-BE49-F238E27FC236}">
                  <a16:creationId xmlns:a16="http://schemas.microsoft.com/office/drawing/2014/main" id="{A05A724A-6B46-2FAC-6B27-AAE674771A93}"/>
                </a:ext>
              </a:extLst>
            </p:cNvPr>
            <p:cNvSpPr/>
            <p:nvPr/>
          </p:nvSpPr>
          <p:spPr>
            <a:xfrm>
              <a:off x="6096000" y="0"/>
              <a:ext cx="6096000" cy="6858000"/>
            </a:xfrm>
            <a:prstGeom prst="roundRect">
              <a:avLst>
                <a:gd name="adj" fmla="val 1354"/>
              </a:avLst>
            </a:prstGeom>
            <a:solidFill>
              <a:srgbClr val="262626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AE82D4D1-8979-75D1-63EC-F448F06E57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75" r="17119" b="5973"/>
            <a:stretch/>
          </p:blipFill>
          <p:spPr>
            <a:xfrm>
              <a:off x="6096000" y="0"/>
              <a:ext cx="6096000" cy="6858000"/>
            </a:xfrm>
            <a:prstGeom prst="rect">
              <a:avLst/>
            </a:prstGeom>
          </p:spPr>
        </p:pic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8E45192D-FB81-25F9-78D7-0EBA663A768C}"/>
                </a:ext>
              </a:extLst>
            </p:cNvPr>
            <p:cNvSpPr txBox="1"/>
            <p:nvPr/>
          </p:nvSpPr>
          <p:spPr>
            <a:xfrm>
              <a:off x="7242549" y="3939254"/>
              <a:ext cx="399340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5400" dirty="0">
                  <a:solidFill>
                    <a:srgbClr val="D0CEC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CONTEÚDO</a:t>
              </a: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F7567941-6F0A-B51C-C7E6-D22F31BA0B96}"/>
                </a:ext>
              </a:extLst>
            </p:cNvPr>
            <p:cNvSpPr txBox="1"/>
            <p:nvPr/>
          </p:nvSpPr>
          <p:spPr>
            <a:xfrm>
              <a:off x="8206818" y="4647140"/>
              <a:ext cx="206486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200" dirty="0">
                  <a:solidFill>
                    <a:srgbClr val="BF9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programático</a:t>
              </a:r>
            </a:p>
          </p:txBody>
        </p:sp>
        <p:pic>
          <p:nvPicPr>
            <p:cNvPr id="7" name="Imagem 6" descr="Ícone&#10;&#10;Descrição gerada automaticamente">
              <a:extLst>
                <a:ext uri="{FF2B5EF4-FFF2-40B4-BE49-F238E27FC236}">
                  <a16:creationId xmlns:a16="http://schemas.microsoft.com/office/drawing/2014/main" id="{89B0B6D6-ED76-AF1A-7B24-996CFAE3B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6300" y="1476970"/>
              <a:ext cx="1295399" cy="1295399"/>
            </a:xfrm>
            <a:prstGeom prst="rect">
              <a:avLst/>
            </a:prstGeom>
            <a:effectLst/>
          </p:spPr>
        </p:pic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868BB854-A90E-30AB-1A2E-A7B9E9A7ED7A}"/>
              </a:ext>
            </a:extLst>
          </p:cNvPr>
          <p:cNvGrpSpPr/>
          <p:nvPr/>
        </p:nvGrpSpPr>
        <p:grpSpPr>
          <a:xfrm>
            <a:off x="-342900" y="582029"/>
            <a:ext cx="4933950" cy="1800000"/>
            <a:chOff x="-419100" y="886829"/>
            <a:chExt cx="4933950" cy="1800000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AE2A3438-8D68-8F2E-664E-1577F90A61AC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BC3C92F7-9CDF-1F66-01E5-1D66948B97B2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2800" dirty="0">
                  <a:solidFill>
                    <a:srgbClr val="262626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ITEM 01</a:t>
              </a: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6A8CF13E-D2E7-A3B5-D51A-ED6C6C666524}"/>
              </a:ext>
            </a:extLst>
          </p:cNvPr>
          <p:cNvGrpSpPr/>
          <p:nvPr/>
        </p:nvGrpSpPr>
        <p:grpSpPr>
          <a:xfrm>
            <a:off x="-342900" y="2600919"/>
            <a:ext cx="4933950" cy="1800000"/>
            <a:chOff x="-419100" y="886829"/>
            <a:chExt cx="4933950" cy="1800000"/>
          </a:xfrm>
        </p:grpSpPr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638E3E60-C4FA-7A71-E9F9-A6009FF96F0D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4504915C-5527-7B30-D305-1E2BACF5AE08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2800" dirty="0">
                  <a:solidFill>
                    <a:srgbClr val="262626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ITEM 02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B50C9C1C-1420-318B-831E-227F062ABC06}"/>
              </a:ext>
            </a:extLst>
          </p:cNvPr>
          <p:cNvGrpSpPr/>
          <p:nvPr/>
        </p:nvGrpSpPr>
        <p:grpSpPr>
          <a:xfrm>
            <a:off x="-342900" y="4619809"/>
            <a:ext cx="4933950" cy="1800000"/>
            <a:chOff x="-419100" y="886829"/>
            <a:chExt cx="4933950" cy="1800000"/>
          </a:xfrm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B4A7F55-D7AE-95B1-B320-E3370998102D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EE8D7893-A0A1-2440-C8F1-DA139F04D767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2800" dirty="0">
                  <a:solidFill>
                    <a:srgbClr val="262626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ITEM 03</a:t>
              </a:r>
            </a:p>
          </p:txBody>
        </p:sp>
      </p:grp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5B0DE3B3-2D5F-869D-CE52-50306DCE5C90}"/>
              </a:ext>
            </a:extLst>
          </p:cNvPr>
          <p:cNvCxnSpPr>
            <a:cxnSpLocks/>
          </p:cNvCxnSpPr>
          <p:nvPr/>
        </p:nvCxnSpPr>
        <p:spPr>
          <a:xfrm flipV="1">
            <a:off x="5486400" y="1142406"/>
            <a:ext cx="0" cy="4571405"/>
          </a:xfrm>
          <a:prstGeom prst="line">
            <a:avLst/>
          </a:prstGeom>
          <a:ln w="38100">
            <a:solidFill>
              <a:srgbClr val="D0CECE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41237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F077DB38-7D9B-90DF-216C-DA3FB4AA711A}"/>
              </a:ext>
            </a:extLst>
          </p:cNvPr>
          <p:cNvGrpSpPr/>
          <p:nvPr/>
        </p:nvGrpSpPr>
        <p:grpSpPr>
          <a:xfrm>
            <a:off x="-342900" y="582029"/>
            <a:ext cx="4933950" cy="1800000"/>
            <a:chOff x="-419100" y="886829"/>
            <a:chExt cx="4933950" cy="1800000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BB7BC459-3C98-4C28-9626-A37926E74473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1E990F96-B4AC-7ED6-7F8F-2594A9F8CE13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1755668C-6D76-E7F6-2A43-57B390B3454B}"/>
              </a:ext>
            </a:extLst>
          </p:cNvPr>
          <p:cNvGrpSpPr/>
          <p:nvPr/>
        </p:nvGrpSpPr>
        <p:grpSpPr>
          <a:xfrm>
            <a:off x="-342900" y="2600919"/>
            <a:ext cx="4933950" cy="1800000"/>
            <a:chOff x="-419100" y="886829"/>
            <a:chExt cx="4933950" cy="1800000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488D1FB7-68AC-63EC-C67F-EF707004DB2E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371637F8-7C05-4EB3-5B28-B1F1887E263C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7C8CD229-977F-D589-FB59-54F1AA293606}"/>
              </a:ext>
            </a:extLst>
          </p:cNvPr>
          <p:cNvGrpSpPr/>
          <p:nvPr/>
        </p:nvGrpSpPr>
        <p:grpSpPr>
          <a:xfrm>
            <a:off x="-342900" y="4619809"/>
            <a:ext cx="4933950" cy="1800000"/>
            <a:chOff x="-419100" y="886829"/>
            <a:chExt cx="4933950" cy="1800000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71546776-7CC8-D2EB-3267-F7287E13FB1B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A7966943-8188-6CD2-CC13-D800970C5BD5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393A9C5E-9625-C4F5-F8CD-4EB5A212ECE8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oundRect">
            <a:avLst>
              <a:gd name="adj" fmla="val 1354"/>
            </a:avLst>
          </a:prstGeom>
          <a:solidFill>
            <a:srgbClr val="26262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DE834257-16F2-BE81-2C26-399E93D4D57D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oundRect">
            <a:avLst>
              <a:gd name="adj" fmla="val 1354"/>
            </a:avLst>
          </a:prstGeom>
          <a:solidFill>
            <a:srgbClr val="26262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7B45DBE2-84E3-4020-D759-005B45D1BBC4}"/>
              </a:ext>
            </a:extLst>
          </p:cNvPr>
          <p:cNvSpPr/>
          <p:nvPr/>
        </p:nvSpPr>
        <p:spPr>
          <a:xfrm>
            <a:off x="6096000" y="45000"/>
            <a:ext cx="6012000" cy="6768000"/>
          </a:xfrm>
          <a:prstGeom prst="roundRect">
            <a:avLst>
              <a:gd name="adj" fmla="val 1354"/>
            </a:avLst>
          </a:prstGeom>
          <a:solidFill>
            <a:srgbClr val="D0CEC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200F7C8A-41C1-D3D8-18FC-85D2BF9AAE3E}"/>
              </a:ext>
            </a:extLst>
          </p:cNvPr>
          <p:cNvSpPr/>
          <p:nvPr/>
        </p:nvSpPr>
        <p:spPr>
          <a:xfrm>
            <a:off x="84000" y="38879"/>
            <a:ext cx="6012000" cy="6768000"/>
          </a:xfrm>
          <a:prstGeom prst="roundRect">
            <a:avLst>
              <a:gd name="adj" fmla="val 1354"/>
            </a:avLst>
          </a:prstGeom>
          <a:solidFill>
            <a:srgbClr val="D0CECE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Forma Livre: Forma 33">
            <a:extLst>
              <a:ext uri="{FF2B5EF4-FFF2-40B4-BE49-F238E27FC236}">
                <a16:creationId xmlns:a16="http://schemas.microsoft.com/office/drawing/2014/main" id="{887E683E-8DA4-95C6-7143-5CC63273D5C2}"/>
              </a:ext>
            </a:extLst>
          </p:cNvPr>
          <p:cNvSpPr/>
          <p:nvPr/>
        </p:nvSpPr>
        <p:spPr>
          <a:xfrm>
            <a:off x="3450936" y="3254823"/>
            <a:ext cx="3878831" cy="3408559"/>
          </a:xfrm>
          <a:custGeom>
            <a:avLst/>
            <a:gdLst>
              <a:gd name="connsiteX0" fmla="*/ 2644447 w 3878831"/>
              <a:gd name="connsiteY0" fmla="*/ 436614 h 3408559"/>
              <a:gd name="connsiteX1" fmla="*/ 2853045 w 3878831"/>
              <a:gd name="connsiteY1" fmla="*/ 1375779 h 3408559"/>
              <a:gd name="connsiteX2" fmla="*/ 3822690 w 3878831"/>
              <a:gd name="connsiteY2" fmla="*/ 2390191 h 3408559"/>
              <a:gd name="connsiteX3" fmla="*/ 3385492 w 3878831"/>
              <a:gd name="connsiteY3" fmla="*/ 3374124 h 3408559"/>
              <a:gd name="connsiteX4" fmla="*/ 2193915 w 3878831"/>
              <a:gd name="connsiteY4" fmla="*/ 2963596 h 3408559"/>
              <a:gd name="connsiteX5" fmla="*/ 1374765 w 3878831"/>
              <a:gd name="connsiteY5" fmla="*/ 2158734 h 3408559"/>
              <a:gd name="connsiteX6" fmla="*/ 6975 w 3878831"/>
              <a:gd name="connsiteY6" fmla="*/ 2172069 h 3408559"/>
              <a:gd name="connsiteX7" fmla="*/ 934710 w 3878831"/>
              <a:gd name="connsiteY7" fmla="*/ 1404354 h 3408559"/>
              <a:gd name="connsiteX8" fmla="*/ 1368097 w 3878831"/>
              <a:gd name="connsiteY8" fmla="*/ 568059 h 3408559"/>
              <a:gd name="connsiteX9" fmla="*/ 1992937 w 3878831"/>
              <a:gd name="connsiteY9" fmla="*/ 4179 h 3408559"/>
              <a:gd name="connsiteX10" fmla="*/ 2644447 w 3878831"/>
              <a:gd name="connsiteY10" fmla="*/ 436614 h 3408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78831" h="3408559">
                <a:moveTo>
                  <a:pt x="2644447" y="436614"/>
                </a:moveTo>
                <a:cubicBezTo>
                  <a:pt x="2734935" y="707124"/>
                  <a:pt x="2623492" y="1051929"/>
                  <a:pt x="2853045" y="1375779"/>
                </a:cubicBezTo>
                <a:cubicBezTo>
                  <a:pt x="3082597" y="1699629"/>
                  <a:pt x="3653145" y="2002524"/>
                  <a:pt x="3822690" y="2390191"/>
                </a:cubicBezTo>
                <a:cubicBezTo>
                  <a:pt x="3992235" y="2777859"/>
                  <a:pt x="3761730" y="3250299"/>
                  <a:pt x="3385492" y="3374124"/>
                </a:cubicBezTo>
                <a:cubicBezTo>
                  <a:pt x="3009255" y="3497949"/>
                  <a:pt x="2489190" y="3274111"/>
                  <a:pt x="2193915" y="2963596"/>
                </a:cubicBezTo>
                <a:cubicBezTo>
                  <a:pt x="1898640" y="2653081"/>
                  <a:pt x="1828155" y="2257794"/>
                  <a:pt x="1374765" y="2158734"/>
                </a:cubicBezTo>
                <a:cubicBezTo>
                  <a:pt x="922327" y="2059674"/>
                  <a:pt x="86032" y="2257794"/>
                  <a:pt x="6975" y="2172069"/>
                </a:cubicBezTo>
                <a:cubicBezTo>
                  <a:pt x="-73036" y="2087296"/>
                  <a:pt x="603240" y="1717726"/>
                  <a:pt x="934710" y="1404354"/>
                </a:cubicBezTo>
                <a:cubicBezTo>
                  <a:pt x="1266180" y="1090029"/>
                  <a:pt x="1253797" y="830949"/>
                  <a:pt x="1368097" y="568059"/>
                </a:cubicBezTo>
                <a:cubicBezTo>
                  <a:pt x="1483350" y="305169"/>
                  <a:pt x="1725285" y="38469"/>
                  <a:pt x="1992937" y="4179"/>
                </a:cubicBezTo>
                <a:cubicBezTo>
                  <a:pt x="2261542" y="-30111"/>
                  <a:pt x="2553960" y="166104"/>
                  <a:pt x="2644447" y="436614"/>
                </a:cubicBezTo>
              </a:path>
            </a:pathLst>
          </a:custGeom>
          <a:solidFill>
            <a:schemeClr val="bg1">
              <a:lumMod val="65000"/>
              <a:alpha val="24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D0068CF5-DA1E-4BCB-CCC1-70633DF9276B}"/>
              </a:ext>
            </a:extLst>
          </p:cNvPr>
          <p:cNvCxnSpPr/>
          <p:nvPr/>
        </p:nvCxnSpPr>
        <p:spPr>
          <a:xfrm>
            <a:off x="6096000" y="57928"/>
            <a:ext cx="0" cy="6732000"/>
          </a:xfrm>
          <a:prstGeom prst="line">
            <a:avLst/>
          </a:prstGeom>
          <a:ln w="38100"/>
          <a:effectLst>
            <a:outerShdw blurRad="88900" sx="120000" sy="120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Seta: Entalhada para a Direita 18">
            <a:extLst>
              <a:ext uri="{FF2B5EF4-FFF2-40B4-BE49-F238E27FC236}">
                <a16:creationId xmlns:a16="http://schemas.microsoft.com/office/drawing/2014/main" id="{27268E79-C324-B8D5-F672-4337D194ED9F}"/>
              </a:ext>
            </a:extLst>
          </p:cNvPr>
          <p:cNvSpPr/>
          <p:nvPr/>
        </p:nvSpPr>
        <p:spPr>
          <a:xfrm rot="16200000">
            <a:off x="-2950010" y="1810120"/>
            <a:ext cx="6743698" cy="675680"/>
          </a:xfrm>
          <a:prstGeom prst="notchedRightArrow">
            <a:avLst/>
          </a:prstGeom>
          <a:solidFill>
            <a:srgbClr val="680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1E526BE9-2113-E34E-365E-04694FE18901}"/>
              </a:ext>
            </a:extLst>
          </p:cNvPr>
          <p:cNvSpPr/>
          <p:nvPr/>
        </p:nvSpPr>
        <p:spPr>
          <a:xfrm>
            <a:off x="9102000" y="271563"/>
            <a:ext cx="2591344" cy="1876397"/>
          </a:xfrm>
          <a:custGeom>
            <a:avLst/>
            <a:gdLst>
              <a:gd name="connsiteX0" fmla="*/ 3798829 w 4648134"/>
              <a:gd name="connsiteY0" fmla="*/ 646760 h 3752794"/>
              <a:gd name="connsiteX1" fmla="*/ 4644649 w 4648134"/>
              <a:gd name="connsiteY1" fmla="*/ 2024075 h 3752794"/>
              <a:gd name="connsiteX2" fmla="*/ 3964564 w 4648134"/>
              <a:gd name="connsiteY2" fmla="*/ 3357575 h 3752794"/>
              <a:gd name="connsiteX3" fmla="*/ 2371031 w 4648134"/>
              <a:gd name="connsiteY3" fmla="*/ 3663328 h 3752794"/>
              <a:gd name="connsiteX4" fmla="*/ 614621 w 4648134"/>
              <a:gd name="connsiteY4" fmla="*/ 3595700 h 3752794"/>
              <a:gd name="connsiteX5" fmla="*/ 51694 w 4648134"/>
              <a:gd name="connsiteY5" fmla="*/ 2150758 h 3752794"/>
              <a:gd name="connsiteX6" fmla="*/ 1288039 w 4648134"/>
              <a:gd name="connsiteY6" fmla="*/ 916318 h 3752794"/>
              <a:gd name="connsiteX7" fmla="*/ 2497714 w 4648134"/>
              <a:gd name="connsiteY7" fmla="*/ 9538 h 3752794"/>
              <a:gd name="connsiteX8" fmla="*/ 3798829 w 4648134"/>
              <a:gd name="connsiteY8" fmla="*/ 646760 h 3752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8134" h="3752794">
                <a:moveTo>
                  <a:pt x="3798829" y="646760"/>
                </a:moveTo>
                <a:cubicBezTo>
                  <a:pt x="4223644" y="1039190"/>
                  <a:pt x="4603691" y="1510678"/>
                  <a:pt x="4644649" y="2024075"/>
                </a:cubicBezTo>
                <a:cubicBezTo>
                  <a:pt x="4686559" y="2536520"/>
                  <a:pt x="4390332" y="3090875"/>
                  <a:pt x="3964564" y="3357575"/>
                </a:cubicBezTo>
                <a:cubicBezTo>
                  <a:pt x="3538796" y="3624275"/>
                  <a:pt x="2984441" y="3603320"/>
                  <a:pt x="2371031" y="3663328"/>
                </a:cubicBezTo>
                <a:cubicBezTo>
                  <a:pt x="1756669" y="3722383"/>
                  <a:pt x="1083251" y="3862400"/>
                  <a:pt x="614621" y="3595700"/>
                </a:cubicBezTo>
                <a:cubicBezTo>
                  <a:pt x="145991" y="3329000"/>
                  <a:pt x="-116899" y="2655583"/>
                  <a:pt x="51694" y="2150758"/>
                </a:cubicBezTo>
                <a:cubicBezTo>
                  <a:pt x="220286" y="1644980"/>
                  <a:pt x="820361" y="1308748"/>
                  <a:pt x="1288039" y="916318"/>
                </a:cubicBezTo>
                <a:cubicBezTo>
                  <a:pt x="1756669" y="524840"/>
                  <a:pt x="2092901" y="77165"/>
                  <a:pt x="2497714" y="9538"/>
                </a:cubicBezTo>
                <a:cubicBezTo>
                  <a:pt x="2901574" y="-58090"/>
                  <a:pt x="3373061" y="255283"/>
                  <a:pt x="3798829" y="646760"/>
                </a:cubicBezTo>
              </a:path>
            </a:pathLst>
          </a:custGeom>
          <a:solidFill>
            <a:schemeClr val="bg1">
              <a:lumMod val="65000"/>
              <a:alpha val="3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8" name="Forma Livre: Forma 27">
            <a:extLst>
              <a:ext uri="{FF2B5EF4-FFF2-40B4-BE49-F238E27FC236}">
                <a16:creationId xmlns:a16="http://schemas.microsoft.com/office/drawing/2014/main" id="{268E647F-D0FE-C5FA-1CA1-48306DF3A9A4}"/>
              </a:ext>
            </a:extLst>
          </p:cNvPr>
          <p:cNvSpPr/>
          <p:nvPr/>
        </p:nvSpPr>
        <p:spPr>
          <a:xfrm>
            <a:off x="961180" y="407451"/>
            <a:ext cx="2990034" cy="2631549"/>
          </a:xfrm>
          <a:custGeom>
            <a:avLst/>
            <a:gdLst>
              <a:gd name="connsiteX0" fmla="*/ 3637024 w 3750322"/>
              <a:gd name="connsiteY0" fmla="*/ 276413 h 4124444"/>
              <a:gd name="connsiteX1" fmla="*/ 3518914 w 3750322"/>
              <a:gd name="connsiteY1" fmla="*/ 1787078 h 4124444"/>
              <a:gd name="connsiteX2" fmla="*/ 2962654 w 3750322"/>
              <a:gd name="connsiteY2" fmla="*/ 3029138 h 4124444"/>
              <a:gd name="connsiteX3" fmla="*/ 1884424 w 3750322"/>
              <a:gd name="connsiteY3" fmla="*/ 4056886 h 4124444"/>
              <a:gd name="connsiteX4" fmla="*/ 357566 w 3750322"/>
              <a:gd name="connsiteY4" fmla="*/ 3684458 h 4124444"/>
              <a:gd name="connsiteX5" fmla="*/ 58481 w 3750322"/>
              <a:gd name="connsiteY5" fmla="*/ 2077590 h 4124444"/>
              <a:gd name="connsiteX6" fmla="*/ 846199 w 3750322"/>
              <a:gd name="connsiteY6" fmla="*/ 784095 h 4124444"/>
              <a:gd name="connsiteX7" fmla="*/ 2174936 w 3750322"/>
              <a:gd name="connsiteY7" fmla="*/ 82103 h 4124444"/>
              <a:gd name="connsiteX8" fmla="*/ 3637024 w 3750322"/>
              <a:gd name="connsiteY8" fmla="*/ 276413 h 4124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50322" h="4124444">
                <a:moveTo>
                  <a:pt x="3637024" y="276413"/>
                </a:moveTo>
                <a:cubicBezTo>
                  <a:pt x="3878006" y="608835"/>
                  <a:pt x="3686554" y="1282253"/>
                  <a:pt x="3518914" y="1787078"/>
                </a:cubicBezTo>
                <a:cubicBezTo>
                  <a:pt x="3350321" y="2292855"/>
                  <a:pt x="3204589" y="2629088"/>
                  <a:pt x="2962654" y="3029138"/>
                </a:cubicBezTo>
                <a:cubicBezTo>
                  <a:pt x="2721671" y="3429188"/>
                  <a:pt x="2385439" y="3893055"/>
                  <a:pt x="1884424" y="4056886"/>
                </a:cubicBezTo>
                <a:cubicBezTo>
                  <a:pt x="1383409" y="4220716"/>
                  <a:pt x="719516" y="4084508"/>
                  <a:pt x="357566" y="3684458"/>
                </a:cubicBezTo>
                <a:cubicBezTo>
                  <a:pt x="-4384" y="3284408"/>
                  <a:pt x="-64391" y="2620515"/>
                  <a:pt x="58481" y="2077590"/>
                </a:cubicBezTo>
                <a:cubicBezTo>
                  <a:pt x="180401" y="1535618"/>
                  <a:pt x="484249" y="1115565"/>
                  <a:pt x="846199" y="784095"/>
                </a:cubicBezTo>
                <a:cubicBezTo>
                  <a:pt x="1208149" y="452625"/>
                  <a:pt x="1628201" y="208785"/>
                  <a:pt x="2174936" y="82103"/>
                </a:cubicBezTo>
                <a:cubicBezTo>
                  <a:pt x="2721671" y="-44580"/>
                  <a:pt x="3395089" y="-55057"/>
                  <a:pt x="3637024" y="276413"/>
                </a:cubicBezTo>
              </a:path>
            </a:pathLst>
          </a:custGeom>
          <a:solidFill>
            <a:schemeClr val="bg1">
              <a:lumMod val="65000"/>
              <a:alpha val="17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186E32DC-0EC9-E812-51A7-7F838FF0BE56}"/>
              </a:ext>
            </a:extLst>
          </p:cNvPr>
          <p:cNvSpPr txBox="1"/>
          <p:nvPr/>
        </p:nvSpPr>
        <p:spPr>
          <a:xfrm>
            <a:off x="994242" y="3669351"/>
            <a:ext cx="46297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TÍTULO</a:t>
            </a:r>
            <a:endParaRPr lang="pt-BR" sz="9600" dirty="0">
              <a:solidFill>
                <a:srgbClr val="26262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A06C830B-E9BE-8DF9-825F-8D7F9636DEDE}"/>
              </a:ext>
            </a:extLst>
          </p:cNvPr>
          <p:cNvSpPr txBox="1"/>
          <p:nvPr/>
        </p:nvSpPr>
        <p:spPr>
          <a:xfrm>
            <a:off x="2037158" y="4982194"/>
            <a:ext cx="24192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68051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 item 01</a:t>
            </a:r>
          </a:p>
        </p:txBody>
      </p:sp>
      <p:pic>
        <p:nvPicPr>
          <p:cNvPr id="37" name="Imagem 36" descr="Ícone&#10;&#10;Descrição gerada automaticamente">
            <a:extLst>
              <a:ext uri="{FF2B5EF4-FFF2-40B4-BE49-F238E27FC236}">
                <a16:creationId xmlns:a16="http://schemas.microsoft.com/office/drawing/2014/main" id="{0C961AEB-1955-2196-0F97-2CEA4B287542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440" y="829456"/>
            <a:ext cx="1295399" cy="1295399"/>
          </a:xfrm>
          <a:prstGeom prst="rect">
            <a:avLst/>
          </a:prstGeom>
          <a:effectLst/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8F062D68-8899-D52E-D9B5-41085181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527" y="-94471"/>
            <a:ext cx="4255613" cy="6990739"/>
          </a:xfrm>
          <a:prstGeom prst="rect">
            <a:avLst/>
          </a:prstGeom>
          <a:effectLst>
            <a:softEdge rad="635000"/>
          </a:effectLst>
        </p:spPr>
      </p:pic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id="{774B92F5-BE25-A0A5-E025-1760256AE9EC}"/>
              </a:ext>
            </a:extLst>
          </p:cNvPr>
          <p:cNvCxnSpPr/>
          <p:nvPr/>
        </p:nvCxnSpPr>
        <p:spPr>
          <a:xfrm>
            <a:off x="894860" y="3039000"/>
            <a:ext cx="4819650" cy="0"/>
          </a:xfrm>
          <a:prstGeom prst="line">
            <a:avLst/>
          </a:prstGeom>
          <a:ln w="38100">
            <a:solidFill>
              <a:srgbClr val="26262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436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5" grpId="0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8A10C849-AF7C-70FD-FD79-924E12BE37F5}"/>
              </a:ext>
            </a:extLst>
          </p:cNvPr>
          <p:cNvSpPr txBox="1"/>
          <p:nvPr/>
        </p:nvSpPr>
        <p:spPr>
          <a:xfrm>
            <a:off x="447081" y="271912"/>
            <a:ext cx="324159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BF9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TÍTULO</a:t>
            </a:r>
            <a:endParaRPr lang="pt-BR" sz="6600" dirty="0">
              <a:solidFill>
                <a:srgbClr val="BF9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8A8FA9C-A5AF-558B-306B-9213B548C75F}"/>
              </a:ext>
            </a:extLst>
          </p:cNvPr>
          <p:cNvSpPr txBox="1"/>
          <p:nvPr/>
        </p:nvSpPr>
        <p:spPr>
          <a:xfrm>
            <a:off x="1010651" y="1168810"/>
            <a:ext cx="1970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chemeClr val="bg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subtítulo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DD3AEE3-7CC5-709B-382F-15F2D2BEA7C3}"/>
              </a:ext>
            </a:extLst>
          </p:cNvPr>
          <p:cNvCxnSpPr/>
          <p:nvPr/>
        </p:nvCxnSpPr>
        <p:spPr>
          <a:xfrm>
            <a:off x="588000" y="6638925"/>
            <a:ext cx="11016000" cy="0"/>
          </a:xfrm>
          <a:prstGeom prst="line">
            <a:avLst/>
          </a:prstGeom>
          <a:ln w="38100">
            <a:solidFill>
              <a:srgbClr val="BF9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 descr="Ícone&#10;&#10;Descrição gerada automaticamente">
            <a:extLst>
              <a:ext uri="{FF2B5EF4-FFF2-40B4-BE49-F238E27FC236}">
                <a16:creationId xmlns:a16="http://schemas.microsoft.com/office/drawing/2014/main" id="{11E795CE-719C-1B51-B620-6A65C8439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649" y="428624"/>
            <a:ext cx="1295399" cy="1295399"/>
          </a:xfrm>
          <a:prstGeom prst="rect">
            <a:avLst/>
          </a:prstGeom>
          <a:effectLst/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7F4A720-8766-1DDD-A15A-55863693BB3D}"/>
              </a:ext>
            </a:extLst>
          </p:cNvPr>
          <p:cNvSpPr txBox="1"/>
          <p:nvPr/>
        </p:nvSpPr>
        <p:spPr>
          <a:xfrm>
            <a:off x="1352929" y="1772635"/>
            <a:ext cx="9889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BF9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</a:t>
            </a:r>
            <a:r>
              <a:rPr lang="pt-BR" sz="32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 é um espaço para um pequeno texto. Modifique e </a:t>
            </a:r>
            <a:r>
              <a:rPr lang="pt-BR" sz="3200" dirty="0">
                <a:solidFill>
                  <a:srgbClr val="BF9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destaque</a:t>
            </a:r>
            <a:r>
              <a:rPr lang="pt-BR" sz="32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as palavras </a:t>
            </a:r>
            <a:r>
              <a:rPr lang="pt-BR" sz="3200" dirty="0">
                <a:solidFill>
                  <a:srgbClr val="BF9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importantes</a:t>
            </a:r>
            <a:r>
              <a:rPr lang="pt-BR" sz="32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D9E12A06-E383-1BEF-D815-AD00CBEE9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" t="14889" b="9248"/>
          <a:stretch>
            <a:fillRect/>
          </a:stretch>
        </p:blipFill>
        <p:spPr>
          <a:xfrm>
            <a:off x="4928127" y="3275928"/>
            <a:ext cx="2334378" cy="2656524"/>
          </a:xfrm>
          <a:custGeom>
            <a:avLst/>
            <a:gdLst>
              <a:gd name="connsiteX0" fmla="*/ 1167873 w 2334378"/>
              <a:gd name="connsiteY0" fmla="*/ 0 h 2656524"/>
              <a:gd name="connsiteX1" fmla="*/ 2329717 w 2334378"/>
              <a:gd name="connsiteY1" fmla="*/ 1192455 h 2656524"/>
              <a:gd name="connsiteX2" fmla="*/ 2334378 w 2334378"/>
              <a:gd name="connsiteY2" fmla="*/ 1297451 h 2656524"/>
              <a:gd name="connsiteX3" fmla="*/ 2334378 w 2334378"/>
              <a:gd name="connsiteY3" fmla="*/ 2656524 h 2656524"/>
              <a:gd name="connsiteX4" fmla="*/ 0 w 2334378"/>
              <a:gd name="connsiteY4" fmla="*/ 2656524 h 2656524"/>
              <a:gd name="connsiteX5" fmla="*/ 0 w 2334378"/>
              <a:gd name="connsiteY5" fmla="*/ 1328262 h 2656524"/>
              <a:gd name="connsiteX6" fmla="*/ 1167873 w 2334378"/>
              <a:gd name="connsiteY6" fmla="*/ 0 h 2656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34378" h="2656524">
                <a:moveTo>
                  <a:pt x="1167873" y="0"/>
                </a:moveTo>
                <a:cubicBezTo>
                  <a:pt x="1772559" y="0"/>
                  <a:pt x="2269910" y="522671"/>
                  <a:pt x="2329717" y="1192455"/>
                </a:cubicBezTo>
                <a:lnTo>
                  <a:pt x="2334378" y="1297451"/>
                </a:lnTo>
                <a:lnTo>
                  <a:pt x="2334378" y="2656524"/>
                </a:lnTo>
                <a:lnTo>
                  <a:pt x="0" y="2656524"/>
                </a:lnTo>
                <a:lnTo>
                  <a:pt x="0" y="1328262"/>
                </a:lnTo>
                <a:cubicBezTo>
                  <a:pt x="0" y="594683"/>
                  <a:pt x="522875" y="0"/>
                  <a:pt x="1167873" y="0"/>
                </a:cubicBez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D8BFC2A6-7700-8E0C-7895-1513234D11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1" r="1121" b="7527"/>
          <a:stretch>
            <a:fillRect/>
          </a:stretch>
        </p:blipFill>
        <p:spPr>
          <a:xfrm>
            <a:off x="1352929" y="3269358"/>
            <a:ext cx="2335746" cy="2656524"/>
          </a:xfrm>
          <a:custGeom>
            <a:avLst/>
            <a:gdLst>
              <a:gd name="connsiteX0" fmla="*/ 1167873 w 2335746"/>
              <a:gd name="connsiteY0" fmla="*/ 0 h 2656524"/>
              <a:gd name="connsiteX1" fmla="*/ 2335746 w 2335746"/>
              <a:gd name="connsiteY1" fmla="*/ 1328262 h 2656524"/>
              <a:gd name="connsiteX2" fmla="*/ 2335745 w 2335746"/>
              <a:gd name="connsiteY2" fmla="*/ 2656524 h 2656524"/>
              <a:gd name="connsiteX3" fmla="*/ 0 w 2335746"/>
              <a:gd name="connsiteY3" fmla="*/ 2656524 h 2656524"/>
              <a:gd name="connsiteX4" fmla="*/ 0 w 2335746"/>
              <a:gd name="connsiteY4" fmla="*/ 1328262 h 2656524"/>
              <a:gd name="connsiteX5" fmla="*/ 1167873 w 2335746"/>
              <a:gd name="connsiteY5" fmla="*/ 0 h 2656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5746" h="2656524">
                <a:moveTo>
                  <a:pt x="1167873" y="0"/>
                </a:moveTo>
                <a:cubicBezTo>
                  <a:pt x="1812871" y="0"/>
                  <a:pt x="2335746" y="594683"/>
                  <a:pt x="2335746" y="1328262"/>
                </a:cubicBezTo>
                <a:lnTo>
                  <a:pt x="2335745" y="2656524"/>
                </a:lnTo>
                <a:lnTo>
                  <a:pt x="0" y="2656524"/>
                </a:lnTo>
                <a:lnTo>
                  <a:pt x="0" y="1328262"/>
                </a:lnTo>
                <a:cubicBezTo>
                  <a:pt x="0" y="594683"/>
                  <a:pt x="522875" y="0"/>
                  <a:pt x="1167873" y="0"/>
                </a:cubicBez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2D3FFA2D-A077-7E4E-4BBD-178A0A6606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t="2918" r="601" b="22104"/>
          <a:stretch>
            <a:fillRect/>
          </a:stretch>
        </p:blipFill>
        <p:spPr>
          <a:xfrm>
            <a:off x="8503327" y="3269358"/>
            <a:ext cx="2335746" cy="2656524"/>
          </a:xfrm>
          <a:custGeom>
            <a:avLst/>
            <a:gdLst>
              <a:gd name="connsiteX0" fmla="*/ 1167873 w 2335746"/>
              <a:gd name="connsiteY0" fmla="*/ 0 h 2656524"/>
              <a:gd name="connsiteX1" fmla="*/ 2335746 w 2335746"/>
              <a:gd name="connsiteY1" fmla="*/ 1328262 h 2656524"/>
              <a:gd name="connsiteX2" fmla="*/ 2335745 w 2335746"/>
              <a:gd name="connsiteY2" fmla="*/ 2656524 h 2656524"/>
              <a:gd name="connsiteX3" fmla="*/ 0 w 2335746"/>
              <a:gd name="connsiteY3" fmla="*/ 2656524 h 2656524"/>
              <a:gd name="connsiteX4" fmla="*/ 0 w 2335746"/>
              <a:gd name="connsiteY4" fmla="*/ 1328262 h 2656524"/>
              <a:gd name="connsiteX5" fmla="*/ 1167873 w 2335746"/>
              <a:gd name="connsiteY5" fmla="*/ 0 h 2656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5746" h="2656524">
                <a:moveTo>
                  <a:pt x="1167873" y="0"/>
                </a:moveTo>
                <a:cubicBezTo>
                  <a:pt x="1812871" y="0"/>
                  <a:pt x="2335746" y="594683"/>
                  <a:pt x="2335746" y="1328262"/>
                </a:cubicBezTo>
                <a:lnTo>
                  <a:pt x="2335745" y="2656524"/>
                </a:lnTo>
                <a:lnTo>
                  <a:pt x="0" y="2656524"/>
                </a:lnTo>
                <a:lnTo>
                  <a:pt x="0" y="1328262"/>
                </a:lnTo>
                <a:cubicBezTo>
                  <a:pt x="0" y="594683"/>
                  <a:pt x="522875" y="0"/>
                  <a:pt x="1167873" y="0"/>
                </a:cubicBez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DCE9FDA6-9EFB-A5B3-E01A-A2EC9CBEFA5E}"/>
              </a:ext>
            </a:extLst>
          </p:cNvPr>
          <p:cNvSpPr txBox="1"/>
          <p:nvPr/>
        </p:nvSpPr>
        <p:spPr>
          <a:xfrm>
            <a:off x="1824137" y="5891942"/>
            <a:ext cx="13933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D0CE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NOME</a:t>
            </a:r>
            <a:endParaRPr lang="pt-BR" sz="3200" dirty="0">
              <a:solidFill>
                <a:srgbClr val="D0CEC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91FD0CF-1A9C-4DD6-B65E-038AD2126BBD}"/>
              </a:ext>
            </a:extLst>
          </p:cNvPr>
          <p:cNvSpPr txBox="1"/>
          <p:nvPr/>
        </p:nvSpPr>
        <p:spPr>
          <a:xfrm>
            <a:off x="5399335" y="5891942"/>
            <a:ext cx="13933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BF9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NOME</a:t>
            </a:r>
            <a:endParaRPr lang="pt-BR" sz="3200" dirty="0">
              <a:solidFill>
                <a:srgbClr val="BF9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A39D26DF-62F1-A995-AF16-00C19B5F45B1}"/>
              </a:ext>
            </a:extLst>
          </p:cNvPr>
          <p:cNvSpPr txBox="1"/>
          <p:nvPr/>
        </p:nvSpPr>
        <p:spPr>
          <a:xfrm>
            <a:off x="8974535" y="5891942"/>
            <a:ext cx="13933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D0CE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NOME</a:t>
            </a:r>
            <a:endParaRPr lang="pt-BR" sz="3200" dirty="0">
              <a:solidFill>
                <a:srgbClr val="D0CEC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5241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23" grpId="0"/>
      <p:bldP spid="24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F077DB38-7D9B-90DF-216C-DA3FB4AA711A}"/>
              </a:ext>
            </a:extLst>
          </p:cNvPr>
          <p:cNvGrpSpPr/>
          <p:nvPr/>
        </p:nvGrpSpPr>
        <p:grpSpPr>
          <a:xfrm>
            <a:off x="-342900" y="582029"/>
            <a:ext cx="4933950" cy="1800000"/>
            <a:chOff x="-419100" y="886829"/>
            <a:chExt cx="4933950" cy="1800000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BB7BC459-3C98-4C28-9626-A37926E74473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1E990F96-B4AC-7ED6-7F8F-2594A9F8CE13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1755668C-6D76-E7F6-2A43-57B390B3454B}"/>
              </a:ext>
            </a:extLst>
          </p:cNvPr>
          <p:cNvGrpSpPr/>
          <p:nvPr/>
        </p:nvGrpSpPr>
        <p:grpSpPr>
          <a:xfrm>
            <a:off x="-342900" y="2600919"/>
            <a:ext cx="4933950" cy="1800000"/>
            <a:chOff x="-419100" y="886829"/>
            <a:chExt cx="4933950" cy="1800000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488D1FB7-68AC-63EC-C67F-EF707004DB2E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371637F8-7C05-4EB3-5B28-B1F1887E263C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7C8CD229-977F-D589-FB59-54F1AA293606}"/>
              </a:ext>
            </a:extLst>
          </p:cNvPr>
          <p:cNvGrpSpPr/>
          <p:nvPr/>
        </p:nvGrpSpPr>
        <p:grpSpPr>
          <a:xfrm>
            <a:off x="-342900" y="4619809"/>
            <a:ext cx="4933950" cy="1800000"/>
            <a:chOff x="-419100" y="886829"/>
            <a:chExt cx="4933950" cy="1800000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71546776-7CC8-D2EB-3267-F7287E13FB1B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A7966943-8188-6CD2-CC13-D800970C5BD5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393A9C5E-9625-C4F5-F8CD-4EB5A212ECE8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oundRect">
            <a:avLst>
              <a:gd name="adj" fmla="val 1354"/>
            </a:avLst>
          </a:prstGeom>
          <a:solidFill>
            <a:srgbClr val="26262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DE834257-16F2-BE81-2C26-399E93D4D57D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oundRect">
            <a:avLst>
              <a:gd name="adj" fmla="val 1354"/>
            </a:avLst>
          </a:prstGeom>
          <a:solidFill>
            <a:srgbClr val="26262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7B45DBE2-84E3-4020-D759-005B45D1BBC4}"/>
              </a:ext>
            </a:extLst>
          </p:cNvPr>
          <p:cNvSpPr/>
          <p:nvPr/>
        </p:nvSpPr>
        <p:spPr>
          <a:xfrm>
            <a:off x="6096000" y="45000"/>
            <a:ext cx="6012000" cy="6768000"/>
          </a:xfrm>
          <a:prstGeom prst="roundRect">
            <a:avLst>
              <a:gd name="adj" fmla="val 1354"/>
            </a:avLst>
          </a:prstGeom>
          <a:solidFill>
            <a:srgbClr val="D0CEC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200F7C8A-41C1-D3D8-18FC-85D2BF9AAE3E}"/>
              </a:ext>
            </a:extLst>
          </p:cNvPr>
          <p:cNvSpPr/>
          <p:nvPr/>
        </p:nvSpPr>
        <p:spPr>
          <a:xfrm>
            <a:off x="84000" y="38879"/>
            <a:ext cx="6012000" cy="6768000"/>
          </a:xfrm>
          <a:prstGeom prst="roundRect">
            <a:avLst>
              <a:gd name="adj" fmla="val 1354"/>
            </a:avLst>
          </a:prstGeom>
          <a:solidFill>
            <a:srgbClr val="D0CECE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Forma Livre: Forma 33">
            <a:extLst>
              <a:ext uri="{FF2B5EF4-FFF2-40B4-BE49-F238E27FC236}">
                <a16:creationId xmlns:a16="http://schemas.microsoft.com/office/drawing/2014/main" id="{887E683E-8DA4-95C6-7143-5CC63273D5C2}"/>
              </a:ext>
            </a:extLst>
          </p:cNvPr>
          <p:cNvSpPr/>
          <p:nvPr/>
        </p:nvSpPr>
        <p:spPr>
          <a:xfrm>
            <a:off x="3450936" y="3254823"/>
            <a:ext cx="3878831" cy="3408559"/>
          </a:xfrm>
          <a:custGeom>
            <a:avLst/>
            <a:gdLst>
              <a:gd name="connsiteX0" fmla="*/ 2644447 w 3878831"/>
              <a:gd name="connsiteY0" fmla="*/ 436614 h 3408559"/>
              <a:gd name="connsiteX1" fmla="*/ 2853045 w 3878831"/>
              <a:gd name="connsiteY1" fmla="*/ 1375779 h 3408559"/>
              <a:gd name="connsiteX2" fmla="*/ 3822690 w 3878831"/>
              <a:gd name="connsiteY2" fmla="*/ 2390191 h 3408559"/>
              <a:gd name="connsiteX3" fmla="*/ 3385492 w 3878831"/>
              <a:gd name="connsiteY3" fmla="*/ 3374124 h 3408559"/>
              <a:gd name="connsiteX4" fmla="*/ 2193915 w 3878831"/>
              <a:gd name="connsiteY4" fmla="*/ 2963596 h 3408559"/>
              <a:gd name="connsiteX5" fmla="*/ 1374765 w 3878831"/>
              <a:gd name="connsiteY5" fmla="*/ 2158734 h 3408559"/>
              <a:gd name="connsiteX6" fmla="*/ 6975 w 3878831"/>
              <a:gd name="connsiteY6" fmla="*/ 2172069 h 3408559"/>
              <a:gd name="connsiteX7" fmla="*/ 934710 w 3878831"/>
              <a:gd name="connsiteY7" fmla="*/ 1404354 h 3408559"/>
              <a:gd name="connsiteX8" fmla="*/ 1368097 w 3878831"/>
              <a:gd name="connsiteY8" fmla="*/ 568059 h 3408559"/>
              <a:gd name="connsiteX9" fmla="*/ 1992937 w 3878831"/>
              <a:gd name="connsiteY9" fmla="*/ 4179 h 3408559"/>
              <a:gd name="connsiteX10" fmla="*/ 2644447 w 3878831"/>
              <a:gd name="connsiteY10" fmla="*/ 436614 h 3408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78831" h="3408559">
                <a:moveTo>
                  <a:pt x="2644447" y="436614"/>
                </a:moveTo>
                <a:cubicBezTo>
                  <a:pt x="2734935" y="707124"/>
                  <a:pt x="2623492" y="1051929"/>
                  <a:pt x="2853045" y="1375779"/>
                </a:cubicBezTo>
                <a:cubicBezTo>
                  <a:pt x="3082597" y="1699629"/>
                  <a:pt x="3653145" y="2002524"/>
                  <a:pt x="3822690" y="2390191"/>
                </a:cubicBezTo>
                <a:cubicBezTo>
                  <a:pt x="3992235" y="2777859"/>
                  <a:pt x="3761730" y="3250299"/>
                  <a:pt x="3385492" y="3374124"/>
                </a:cubicBezTo>
                <a:cubicBezTo>
                  <a:pt x="3009255" y="3497949"/>
                  <a:pt x="2489190" y="3274111"/>
                  <a:pt x="2193915" y="2963596"/>
                </a:cubicBezTo>
                <a:cubicBezTo>
                  <a:pt x="1898640" y="2653081"/>
                  <a:pt x="1828155" y="2257794"/>
                  <a:pt x="1374765" y="2158734"/>
                </a:cubicBezTo>
                <a:cubicBezTo>
                  <a:pt x="922327" y="2059674"/>
                  <a:pt x="86032" y="2257794"/>
                  <a:pt x="6975" y="2172069"/>
                </a:cubicBezTo>
                <a:cubicBezTo>
                  <a:pt x="-73036" y="2087296"/>
                  <a:pt x="603240" y="1717726"/>
                  <a:pt x="934710" y="1404354"/>
                </a:cubicBezTo>
                <a:cubicBezTo>
                  <a:pt x="1266180" y="1090029"/>
                  <a:pt x="1253797" y="830949"/>
                  <a:pt x="1368097" y="568059"/>
                </a:cubicBezTo>
                <a:cubicBezTo>
                  <a:pt x="1483350" y="305169"/>
                  <a:pt x="1725285" y="38469"/>
                  <a:pt x="1992937" y="4179"/>
                </a:cubicBezTo>
                <a:cubicBezTo>
                  <a:pt x="2261542" y="-30111"/>
                  <a:pt x="2553960" y="166104"/>
                  <a:pt x="2644447" y="436614"/>
                </a:cubicBezTo>
              </a:path>
            </a:pathLst>
          </a:custGeom>
          <a:solidFill>
            <a:schemeClr val="bg1">
              <a:lumMod val="65000"/>
              <a:alpha val="24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D0068CF5-DA1E-4BCB-CCC1-70633DF9276B}"/>
              </a:ext>
            </a:extLst>
          </p:cNvPr>
          <p:cNvCxnSpPr/>
          <p:nvPr/>
        </p:nvCxnSpPr>
        <p:spPr>
          <a:xfrm>
            <a:off x="6096000" y="57928"/>
            <a:ext cx="0" cy="6732000"/>
          </a:xfrm>
          <a:prstGeom prst="line">
            <a:avLst/>
          </a:prstGeom>
          <a:ln w="38100"/>
          <a:effectLst>
            <a:outerShdw blurRad="88900" sx="120000" sy="120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1E526BE9-2113-E34E-365E-04694FE18901}"/>
              </a:ext>
            </a:extLst>
          </p:cNvPr>
          <p:cNvSpPr/>
          <p:nvPr/>
        </p:nvSpPr>
        <p:spPr>
          <a:xfrm>
            <a:off x="9102000" y="271563"/>
            <a:ext cx="2591344" cy="1876397"/>
          </a:xfrm>
          <a:custGeom>
            <a:avLst/>
            <a:gdLst>
              <a:gd name="connsiteX0" fmla="*/ 3798829 w 4648134"/>
              <a:gd name="connsiteY0" fmla="*/ 646760 h 3752794"/>
              <a:gd name="connsiteX1" fmla="*/ 4644649 w 4648134"/>
              <a:gd name="connsiteY1" fmla="*/ 2024075 h 3752794"/>
              <a:gd name="connsiteX2" fmla="*/ 3964564 w 4648134"/>
              <a:gd name="connsiteY2" fmla="*/ 3357575 h 3752794"/>
              <a:gd name="connsiteX3" fmla="*/ 2371031 w 4648134"/>
              <a:gd name="connsiteY3" fmla="*/ 3663328 h 3752794"/>
              <a:gd name="connsiteX4" fmla="*/ 614621 w 4648134"/>
              <a:gd name="connsiteY4" fmla="*/ 3595700 h 3752794"/>
              <a:gd name="connsiteX5" fmla="*/ 51694 w 4648134"/>
              <a:gd name="connsiteY5" fmla="*/ 2150758 h 3752794"/>
              <a:gd name="connsiteX6" fmla="*/ 1288039 w 4648134"/>
              <a:gd name="connsiteY6" fmla="*/ 916318 h 3752794"/>
              <a:gd name="connsiteX7" fmla="*/ 2497714 w 4648134"/>
              <a:gd name="connsiteY7" fmla="*/ 9538 h 3752794"/>
              <a:gd name="connsiteX8" fmla="*/ 3798829 w 4648134"/>
              <a:gd name="connsiteY8" fmla="*/ 646760 h 3752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8134" h="3752794">
                <a:moveTo>
                  <a:pt x="3798829" y="646760"/>
                </a:moveTo>
                <a:cubicBezTo>
                  <a:pt x="4223644" y="1039190"/>
                  <a:pt x="4603691" y="1510678"/>
                  <a:pt x="4644649" y="2024075"/>
                </a:cubicBezTo>
                <a:cubicBezTo>
                  <a:pt x="4686559" y="2536520"/>
                  <a:pt x="4390332" y="3090875"/>
                  <a:pt x="3964564" y="3357575"/>
                </a:cubicBezTo>
                <a:cubicBezTo>
                  <a:pt x="3538796" y="3624275"/>
                  <a:pt x="2984441" y="3603320"/>
                  <a:pt x="2371031" y="3663328"/>
                </a:cubicBezTo>
                <a:cubicBezTo>
                  <a:pt x="1756669" y="3722383"/>
                  <a:pt x="1083251" y="3862400"/>
                  <a:pt x="614621" y="3595700"/>
                </a:cubicBezTo>
                <a:cubicBezTo>
                  <a:pt x="145991" y="3329000"/>
                  <a:pt x="-116899" y="2655583"/>
                  <a:pt x="51694" y="2150758"/>
                </a:cubicBezTo>
                <a:cubicBezTo>
                  <a:pt x="220286" y="1644980"/>
                  <a:pt x="820361" y="1308748"/>
                  <a:pt x="1288039" y="916318"/>
                </a:cubicBezTo>
                <a:cubicBezTo>
                  <a:pt x="1756669" y="524840"/>
                  <a:pt x="2092901" y="77165"/>
                  <a:pt x="2497714" y="9538"/>
                </a:cubicBezTo>
                <a:cubicBezTo>
                  <a:pt x="2901574" y="-58090"/>
                  <a:pt x="3373061" y="255283"/>
                  <a:pt x="3798829" y="646760"/>
                </a:cubicBezTo>
              </a:path>
            </a:pathLst>
          </a:custGeom>
          <a:solidFill>
            <a:schemeClr val="bg1">
              <a:lumMod val="65000"/>
              <a:alpha val="3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8" name="Forma Livre: Forma 27">
            <a:extLst>
              <a:ext uri="{FF2B5EF4-FFF2-40B4-BE49-F238E27FC236}">
                <a16:creationId xmlns:a16="http://schemas.microsoft.com/office/drawing/2014/main" id="{268E647F-D0FE-C5FA-1CA1-48306DF3A9A4}"/>
              </a:ext>
            </a:extLst>
          </p:cNvPr>
          <p:cNvSpPr/>
          <p:nvPr/>
        </p:nvSpPr>
        <p:spPr>
          <a:xfrm>
            <a:off x="961180" y="407451"/>
            <a:ext cx="2990034" cy="2631549"/>
          </a:xfrm>
          <a:custGeom>
            <a:avLst/>
            <a:gdLst>
              <a:gd name="connsiteX0" fmla="*/ 3637024 w 3750322"/>
              <a:gd name="connsiteY0" fmla="*/ 276413 h 4124444"/>
              <a:gd name="connsiteX1" fmla="*/ 3518914 w 3750322"/>
              <a:gd name="connsiteY1" fmla="*/ 1787078 h 4124444"/>
              <a:gd name="connsiteX2" fmla="*/ 2962654 w 3750322"/>
              <a:gd name="connsiteY2" fmla="*/ 3029138 h 4124444"/>
              <a:gd name="connsiteX3" fmla="*/ 1884424 w 3750322"/>
              <a:gd name="connsiteY3" fmla="*/ 4056886 h 4124444"/>
              <a:gd name="connsiteX4" fmla="*/ 357566 w 3750322"/>
              <a:gd name="connsiteY4" fmla="*/ 3684458 h 4124444"/>
              <a:gd name="connsiteX5" fmla="*/ 58481 w 3750322"/>
              <a:gd name="connsiteY5" fmla="*/ 2077590 h 4124444"/>
              <a:gd name="connsiteX6" fmla="*/ 846199 w 3750322"/>
              <a:gd name="connsiteY6" fmla="*/ 784095 h 4124444"/>
              <a:gd name="connsiteX7" fmla="*/ 2174936 w 3750322"/>
              <a:gd name="connsiteY7" fmla="*/ 82103 h 4124444"/>
              <a:gd name="connsiteX8" fmla="*/ 3637024 w 3750322"/>
              <a:gd name="connsiteY8" fmla="*/ 276413 h 4124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50322" h="4124444">
                <a:moveTo>
                  <a:pt x="3637024" y="276413"/>
                </a:moveTo>
                <a:cubicBezTo>
                  <a:pt x="3878006" y="608835"/>
                  <a:pt x="3686554" y="1282253"/>
                  <a:pt x="3518914" y="1787078"/>
                </a:cubicBezTo>
                <a:cubicBezTo>
                  <a:pt x="3350321" y="2292855"/>
                  <a:pt x="3204589" y="2629088"/>
                  <a:pt x="2962654" y="3029138"/>
                </a:cubicBezTo>
                <a:cubicBezTo>
                  <a:pt x="2721671" y="3429188"/>
                  <a:pt x="2385439" y="3893055"/>
                  <a:pt x="1884424" y="4056886"/>
                </a:cubicBezTo>
                <a:cubicBezTo>
                  <a:pt x="1383409" y="4220716"/>
                  <a:pt x="719516" y="4084508"/>
                  <a:pt x="357566" y="3684458"/>
                </a:cubicBezTo>
                <a:cubicBezTo>
                  <a:pt x="-4384" y="3284408"/>
                  <a:pt x="-64391" y="2620515"/>
                  <a:pt x="58481" y="2077590"/>
                </a:cubicBezTo>
                <a:cubicBezTo>
                  <a:pt x="180401" y="1535618"/>
                  <a:pt x="484249" y="1115565"/>
                  <a:pt x="846199" y="784095"/>
                </a:cubicBezTo>
                <a:cubicBezTo>
                  <a:pt x="1208149" y="452625"/>
                  <a:pt x="1628201" y="208785"/>
                  <a:pt x="2174936" y="82103"/>
                </a:cubicBezTo>
                <a:cubicBezTo>
                  <a:pt x="2721671" y="-44580"/>
                  <a:pt x="3395089" y="-55057"/>
                  <a:pt x="3637024" y="276413"/>
                </a:cubicBezTo>
              </a:path>
            </a:pathLst>
          </a:custGeom>
          <a:solidFill>
            <a:schemeClr val="bg1">
              <a:lumMod val="65000"/>
              <a:alpha val="17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186E32DC-0EC9-E812-51A7-7F838FF0BE56}"/>
              </a:ext>
            </a:extLst>
          </p:cNvPr>
          <p:cNvSpPr txBox="1"/>
          <p:nvPr/>
        </p:nvSpPr>
        <p:spPr>
          <a:xfrm>
            <a:off x="6544140" y="218701"/>
            <a:ext cx="46297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TÍTULO</a:t>
            </a:r>
            <a:endParaRPr lang="pt-BR" sz="9600" dirty="0">
              <a:solidFill>
                <a:srgbClr val="26262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A06C830B-E9BE-8DF9-825F-8D7F9636DEDE}"/>
              </a:ext>
            </a:extLst>
          </p:cNvPr>
          <p:cNvSpPr txBox="1"/>
          <p:nvPr/>
        </p:nvSpPr>
        <p:spPr>
          <a:xfrm>
            <a:off x="7879355" y="1556010"/>
            <a:ext cx="1970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68051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subtítulo</a:t>
            </a:r>
          </a:p>
        </p:txBody>
      </p:sp>
      <p:pic>
        <p:nvPicPr>
          <p:cNvPr id="37" name="Imagem 36" descr="Ícone&#10;&#10;Descrição gerada automaticamente">
            <a:extLst>
              <a:ext uri="{FF2B5EF4-FFF2-40B4-BE49-F238E27FC236}">
                <a16:creationId xmlns:a16="http://schemas.microsoft.com/office/drawing/2014/main" id="{0C961AEB-1955-2196-0F97-2CEA4B28754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5915">
            <a:off x="629156" y="982263"/>
            <a:ext cx="5035677" cy="5035677"/>
          </a:xfrm>
          <a:prstGeom prst="rect">
            <a:avLst/>
          </a:prstGeom>
          <a:effectLst/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2899B8A-2936-8B81-5BCB-9CD55B191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093" y="2600919"/>
            <a:ext cx="5111455" cy="360317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9" name="Seta: Entalhada para a Direita 18">
            <a:extLst>
              <a:ext uri="{FF2B5EF4-FFF2-40B4-BE49-F238E27FC236}">
                <a16:creationId xmlns:a16="http://schemas.microsoft.com/office/drawing/2014/main" id="{27268E79-C324-B8D5-F672-4337D194ED9F}"/>
              </a:ext>
            </a:extLst>
          </p:cNvPr>
          <p:cNvSpPr/>
          <p:nvPr/>
        </p:nvSpPr>
        <p:spPr>
          <a:xfrm rot="16200000">
            <a:off x="8269118" y="-856880"/>
            <a:ext cx="6743698" cy="675680"/>
          </a:xfrm>
          <a:prstGeom prst="notchedRightArrow">
            <a:avLst/>
          </a:prstGeom>
          <a:solidFill>
            <a:srgbClr val="680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8AD9B21-A2C6-2E45-6AB8-1E1A0B5A4279}"/>
              </a:ext>
            </a:extLst>
          </p:cNvPr>
          <p:cNvSpPr txBox="1"/>
          <p:nvPr/>
        </p:nvSpPr>
        <p:spPr>
          <a:xfrm>
            <a:off x="656476" y="1216633"/>
            <a:ext cx="490080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dirty="0">
                <a:solidFill>
                  <a:srgbClr val="68051A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</a:t>
            </a:r>
            <a:r>
              <a:rPr lang="pt-BR" sz="32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 é um espaço para um pequeno texto. </a:t>
            </a:r>
          </a:p>
          <a:p>
            <a:endParaRPr lang="pt-BR" sz="3200" dirty="0">
              <a:solidFill>
                <a:srgbClr val="26262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32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Modifique e </a:t>
            </a:r>
            <a:r>
              <a:rPr lang="pt-BR" sz="3200" b="1" dirty="0">
                <a:solidFill>
                  <a:srgbClr val="68051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destaque</a:t>
            </a:r>
            <a:r>
              <a:rPr lang="pt-BR" sz="32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as palavras </a:t>
            </a:r>
            <a:r>
              <a:rPr lang="pt-BR" sz="3200" b="1" dirty="0">
                <a:solidFill>
                  <a:srgbClr val="68051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importantes</a:t>
            </a:r>
            <a:r>
              <a:rPr lang="pt-BR" sz="32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16C4482D-C088-17C8-A712-63A73A5D6781}"/>
              </a:ext>
            </a:extLst>
          </p:cNvPr>
          <p:cNvCxnSpPr/>
          <p:nvPr/>
        </p:nvCxnSpPr>
        <p:spPr>
          <a:xfrm>
            <a:off x="611996" y="6204096"/>
            <a:ext cx="4819650" cy="0"/>
          </a:xfrm>
          <a:prstGeom prst="line">
            <a:avLst/>
          </a:prstGeom>
          <a:ln w="38100">
            <a:solidFill>
              <a:srgbClr val="26262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3622100E-1180-6EF0-B72E-A9E58583CD49}"/>
              </a:ext>
            </a:extLst>
          </p:cNvPr>
          <p:cNvCxnSpPr/>
          <p:nvPr/>
        </p:nvCxnSpPr>
        <p:spPr>
          <a:xfrm>
            <a:off x="656476" y="582029"/>
            <a:ext cx="4819650" cy="0"/>
          </a:xfrm>
          <a:prstGeom prst="line">
            <a:avLst/>
          </a:prstGeom>
          <a:ln w="38100">
            <a:solidFill>
              <a:srgbClr val="26262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755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19" grpId="0" animBg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F077DB38-7D9B-90DF-216C-DA3FB4AA711A}"/>
              </a:ext>
            </a:extLst>
          </p:cNvPr>
          <p:cNvGrpSpPr/>
          <p:nvPr/>
        </p:nvGrpSpPr>
        <p:grpSpPr>
          <a:xfrm>
            <a:off x="-342900" y="582029"/>
            <a:ext cx="4933950" cy="1800000"/>
            <a:chOff x="-419100" y="886829"/>
            <a:chExt cx="4933950" cy="1800000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BB7BC459-3C98-4C28-9626-A37926E74473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1E990F96-B4AC-7ED6-7F8F-2594A9F8CE13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1755668C-6D76-E7F6-2A43-57B390B3454B}"/>
              </a:ext>
            </a:extLst>
          </p:cNvPr>
          <p:cNvGrpSpPr/>
          <p:nvPr/>
        </p:nvGrpSpPr>
        <p:grpSpPr>
          <a:xfrm>
            <a:off x="-342900" y="2600919"/>
            <a:ext cx="4933950" cy="1800000"/>
            <a:chOff x="-419100" y="886829"/>
            <a:chExt cx="4933950" cy="1800000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488D1FB7-68AC-63EC-C67F-EF707004DB2E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371637F8-7C05-4EB3-5B28-B1F1887E263C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7C8CD229-977F-D589-FB59-54F1AA293606}"/>
              </a:ext>
            </a:extLst>
          </p:cNvPr>
          <p:cNvGrpSpPr/>
          <p:nvPr/>
        </p:nvGrpSpPr>
        <p:grpSpPr>
          <a:xfrm>
            <a:off x="-342900" y="4619809"/>
            <a:ext cx="4933950" cy="1800000"/>
            <a:chOff x="-419100" y="886829"/>
            <a:chExt cx="4933950" cy="1800000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71546776-7CC8-D2EB-3267-F7287E13FB1B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A7966943-8188-6CD2-CC13-D800970C5BD5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393A9C5E-9625-C4F5-F8CD-4EB5A212ECE8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oundRect">
            <a:avLst>
              <a:gd name="adj" fmla="val 1354"/>
            </a:avLst>
          </a:prstGeom>
          <a:solidFill>
            <a:srgbClr val="26262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DE834257-16F2-BE81-2C26-399E93D4D57D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oundRect">
            <a:avLst>
              <a:gd name="adj" fmla="val 1354"/>
            </a:avLst>
          </a:prstGeom>
          <a:solidFill>
            <a:srgbClr val="26262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7B45DBE2-84E3-4020-D759-005B45D1BBC4}"/>
              </a:ext>
            </a:extLst>
          </p:cNvPr>
          <p:cNvSpPr/>
          <p:nvPr/>
        </p:nvSpPr>
        <p:spPr>
          <a:xfrm>
            <a:off x="6096000" y="45000"/>
            <a:ext cx="6012000" cy="6768000"/>
          </a:xfrm>
          <a:prstGeom prst="roundRect">
            <a:avLst>
              <a:gd name="adj" fmla="val 1354"/>
            </a:avLst>
          </a:prstGeom>
          <a:solidFill>
            <a:srgbClr val="D0CEC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200F7C8A-41C1-D3D8-18FC-85D2BF9AAE3E}"/>
              </a:ext>
            </a:extLst>
          </p:cNvPr>
          <p:cNvSpPr/>
          <p:nvPr/>
        </p:nvSpPr>
        <p:spPr>
          <a:xfrm>
            <a:off x="84000" y="38879"/>
            <a:ext cx="6012000" cy="6768000"/>
          </a:xfrm>
          <a:prstGeom prst="roundRect">
            <a:avLst>
              <a:gd name="adj" fmla="val 1354"/>
            </a:avLst>
          </a:prstGeom>
          <a:solidFill>
            <a:srgbClr val="D0CECE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Forma Livre: Forma 33">
            <a:extLst>
              <a:ext uri="{FF2B5EF4-FFF2-40B4-BE49-F238E27FC236}">
                <a16:creationId xmlns:a16="http://schemas.microsoft.com/office/drawing/2014/main" id="{887E683E-8DA4-95C6-7143-5CC63273D5C2}"/>
              </a:ext>
            </a:extLst>
          </p:cNvPr>
          <p:cNvSpPr/>
          <p:nvPr/>
        </p:nvSpPr>
        <p:spPr>
          <a:xfrm>
            <a:off x="3450936" y="3254823"/>
            <a:ext cx="3878831" cy="3408559"/>
          </a:xfrm>
          <a:custGeom>
            <a:avLst/>
            <a:gdLst>
              <a:gd name="connsiteX0" fmla="*/ 2644447 w 3878831"/>
              <a:gd name="connsiteY0" fmla="*/ 436614 h 3408559"/>
              <a:gd name="connsiteX1" fmla="*/ 2853045 w 3878831"/>
              <a:gd name="connsiteY1" fmla="*/ 1375779 h 3408559"/>
              <a:gd name="connsiteX2" fmla="*/ 3822690 w 3878831"/>
              <a:gd name="connsiteY2" fmla="*/ 2390191 h 3408559"/>
              <a:gd name="connsiteX3" fmla="*/ 3385492 w 3878831"/>
              <a:gd name="connsiteY3" fmla="*/ 3374124 h 3408559"/>
              <a:gd name="connsiteX4" fmla="*/ 2193915 w 3878831"/>
              <a:gd name="connsiteY4" fmla="*/ 2963596 h 3408559"/>
              <a:gd name="connsiteX5" fmla="*/ 1374765 w 3878831"/>
              <a:gd name="connsiteY5" fmla="*/ 2158734 h 3408559"/>
              <a:gd name="connsiteX6" fmla="*/ 6975 w 3878831"/>
              <a:gd name="connsiteY6" fmla="*/ 2172069 h 3408559"/>
              <a:gd name="connsiteX7" fmla="*/ 934710 w 3878831"/>
              <a:gd name="connsiteY7" fmla="*/ 1404354 h 3408559"/>
              <a:gd name="connsiteX8" fmla="*/ 1368097 w 3878831"/>
              <a:gd name="connsiteY8" fmla="*/ 568059 h 3408559"/>
              <a:gd name="connsiteX9" fmla="*/ 1992937 w 3878831"/>
              <a:gd name="connsiteY9" fmla="*/ 4179 h 3408559"/>
              <a:gd name="connsiteX10" fmla="*/ 2644447 w 3878831"/>
              <a:gd name="connsiteY10" fmla="*/ 436614 h 3408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78831" h="3408559">
                <a:moveTo>
                  <a:pt x="2644447" y="436614"/>
                </a:moveTo>
                <a:cubicBezTo>
                  <a:pt x="2734935" y="707124"/>
                  <a:pt x="2623492" y="1051929"/>
                  <a:pt x="2853045" y="1375779"/>
                </a:cubicBezTo>
                <a:cubicBezTo>
                  <a:pt x="3082597" y="1699629"/>
                  <a:pt x="3653145" y="2002524"/>
                  <a:pt x="3822690" y="2390191"/>
                </a:cubicBezTo>
                <a:cubicBezTo>
                  <a:pt x="3992235" y="2777859"/>
                  <a:pt x="3761730" y="3250299"/>
                  <a:pt x="3385492" y="3374124"/>
                </a:cubicBezTo>
                <a:cubicBezTo>
                  <a:pt x="3009255" y="3497949"/>
                  <a:pt x="2489190" y="3274111"/>
                  <a:pt x="2193915" y="2963596"/>
                </a:cubicBezTo>
                <a:cubicBezTo>
                  <a:pt x="1898640" y="2653081"/>
                  <a:pt x="1828155" y="2257794"/>
                  <a:pt x="1374765" y="2158734"/>
                </a:cubicBezTo>
                <a:cubicBezTo>
                  <a:pt x="922327" y="2059674"/>
                  <a:pt x="86032" y="2257794"/>
                  <a:pt x="6975" y="2172069"/>
                </a:cubicBezTo>
                <a:cubicBezTo>
                  <a:pt x="-73036" y="2087296"/>
                  <a:pt x="603240" y="1717726"/>
                  <a:pt x="934710" y="1404354"/>
                </a:cubicBezTo>
                <a:cubicBezTo>
                  <a:pt x="1266180" y="1090029"/>
                  <a:pt x="1253797" y="830949"/>
                  <a:pt x="1368097" y="568059"/>
                </a:cubicBezTo>
                <a:cubicBezTo>
                  <a:pt x="1483350" y="305169"/>
                  <a:pt x="1725285" y="38469"/>
                  <a:pt x="1992937" y="4179"/>
                </a:cubicBezTo>
                <a:cubicBezTo>
                  <a:pt x="2261542" y="-30111"/>
                  <a:pt x="2553960" y="166104"/>
                  <a:pt x="2644447" y="436614"/>
                </a:cubicBezTo>
              </a:path>
            </a:pathLst>
          </a:custGeom>
          <a:solidFill>
            <a:schemeClr val="bg1">
              <a:lumMod val="65000"/>
              <a:alpha val="24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D0068CF5-DA1E-4BCB-CCC1-70633DF9276B}"/>
              </a:ext>
            </a:extLst>
          </p:cNvPr>
          <p:cNvCxnSpPr/>
          <p:nvPr/>
        </p:nvCxnSpPr>
        <p:spPr>
          <a:xfrm>
            <a:off x="6096000" y="57928"/>
            <a:ext cx="0" cy="6732000"/>
          </a:xfrm>
          <a:prstGeom prst="line">
            <a:avLst/>
          </a:prstGeom>
          <a:ln w="38100"/>
          <a:effectLst>
            <a:outerShdw blurRad="88900" sx="120000" sy="120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1E526BE9-2113-E34E-365E-04694FE18901}"/>
              </a:ext>
            </a:extLst>
          </p:cNvPr>
          <p:cNvSpPr/>
          <p:nvPr/>
        </p:nvSpPr>
        <p:spPr>
          <a:xfrm>
            <a:off x="9102000" y="271563"/>
            <a:ext cx="2591344" cy="1876397"/>
          </a:xfrm>
          <a:custGeom>
            <a:avLst/>
            <a:gdLst>
              <a:gd name="connsiteX0" fmla="*/ 3798829 w 4648134"/>
              <a:gd name="connsiteY0" fmla="*/ 646760 h 3752794"/>
              <a:gd name="connsiteX1" fmla="*/ 4644649 w 4648134"/>
              <a:gd name="connsiteY1" fmla="*/ 2024075 h 3752794"/>
              <a:gd name="connsiteX2" fmla="*/ 3964564 w 4648134"/>
              <a:gd name="connsiteY2" fmla="*/ 3357575 h 3752794"/>
              <a:gd name="connsiteX3" fmla="*/ 2371031 w 4648134"/>
              <a:gd name="connsiteY3" fmla="*/ 3663328 h 3752794"/>
              <a:gd name="connsiteX4" fmla="*/ 614621 w 4648134"/>
              <a:gd name="connsiteY4" fmla="*/ 3595700 h 3752794"/>
              <a:gd name="connsiteX5" fmla="*/ 51694 w 4648134"/>
              <a:gd name="connsiteY5" fmla="*/ 2150758 h 3752794"/>
              <a:gd name="connsiteX6" fmla="*/ 1288039 w 4648134"/>
              <a:gd name="connsiteY6" fmla="*/ 916318 h 3752794"/>
              <a:gd name="connsiteX7" fmla="*/ 2497714 w 4648134"/>
              <a:gd name="connsiteY7" fmla="*/ 9538 h 3752794"/>
              <a:gd name="connsiteX8" fmla="*/ 3798829 w 4648134"/>
              <a:gd name="connsiteY8" fmla="*/ 646760 h 3752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8134" h="3752794">
                <a:moveTo>
                  <a:pt x="3798829" y="646760"/>
                </a:moveTo>
                <a:cubicBezTo>
                  <a:pt x="4223644" y="1039190"/>
                  <a:pt x="4603691" y="1510678"/>
                  <a:pt x="4644649" y="2024075"/>
                </a:cubicBezTo>
                <a:cubicBezTo>
                  <a:pt x="4686559" y="2536520"/>
                  <a:pt x="4390332" y="3090875"/>
                  <a:pt x="3964564" y="3357575"/>
                </a:cubicBezTo>
                <a:cubicBezTo>
                  <a:pt x="3538796" y="3624275"/>
                  <a:pt x="2984441" y="3603320"/>
                  <a:pt x="2371031" y="3663328"/>
                </a:cubicBezTo>
                <a:cubicBezTo>
                  <a:pt x="1756669" y="3722383"/>
                  <a:pt x="1083251" y="3862400"/>
                  <a:pt x="614621" y="3595700"/>
                </a:cubicBezTo>
                <a:cubicBezTo>
                  <a:pt x="145991" y="3329000"/>
                  <a:pt x="-116899" y="2655583"/>
                  <a:pt x="51694" y="2150758"/>
                </a:cubicBezTo>
                <a:cubicBezTo>
                  <a:pt x="220286" y="1644980"/>
                  <a:pt x="820361" y="1308748"/>
                  <a:pt x="1288039" y="916318"/>
                </a:cubicBezTo>
                <a:cubicBezTo>
                  <a:pt x="1756669" y="524840"/>
                  <a:pt x="2092901" y="77165"/>
                  <a:pt x="2497714" y="9538"/>
                </a:cubicBezTo>
                <a:cubicBezTo>
                  <a:pt x="2901574" y="-58090"/>
                  <a:pt x="3373061" y="255283"/>
                  <a:pt x="3798829" y="646760"/>
                </a:cubicBezTo>
              </a:path>
            </a:pathLst>
          </a:custGeom>
          <a:solidFill>
            <a:schemeClr val="bg1">
              <a:lumMod val="65000"/>
              <a:alpha val="3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8" name="Forma Livre: Forma 27">
            <a:extLst>
              <a:ext uri="{FF2B5EF4-FFF2-40B4-BE49-F238E27FC236}">
                <a16:creationId xmlns:a16="http://schemas.microsoft.com/office/drawing/2014/main" id="{268E647F-D0FE-C5FA-1CA1-48306DF3A9A4}"/>
              </a:ext>
            </a:extLst>
          </p:cNvPr>
          <p:cNvSpPr/>
          <p:nvPr/>
        </p:nvSpPr>
        <p:spPr>
          <a:xfrm>
            <a:off x="961180" y="407451"/>
            <a:ext cx="2990034" cy="2631549"/>
          </a:xfrm>
          <a:custGeom>
            <a:avLst/>
            <a:gdLst>
              <a:gd name="connsiteX0" fmla="*/ 3637024 w 3750322"/>
              <a:gd name="connsiteY0" fmla="*/ 276413 h 4124444"/>
              <a:gd name="connsiteX1" fmla="*/ 3518914 w 3750322"/>
              <a:gd name="connsiteY1" fmla="*/ 1787078 h 4124444"/>
              <a:gd name="connsiteX2" fmla="*/ 2962654 w 3750322"/>
              <a:gd name="connsiteY2" fmla="*/ 3029138 h 4124444"/>
              <a:gd name="connsiteX3" fmla="*/ 1884424 w 3750322"/>
              <a:gd name="connsiteY3" fmla="*/ 4056886 h 4124444"/>
              <a:gd name="connsiteX4" fmla="*/ 357566 w 3750322"/>
              <a:gd name="connsiteY4" fmla="*/ 3684458 h 4124444"/>
              <a:gd name="connsiteX5" fmla="*/ 58481 w 3750322"/>
              <a:gd name="connsiteY5" fmla="*/ 2077590 h 4124444"/>
              <a:gd name="connsiteX6" fmla="*/ 846199 w 3750322"/>
              <a:gd name="connsiteY6" fmla="*/ 784095 h 4124444"/>
              <a:gd name="connsiteX7" fmla="*/ 2174936 w 3750322"/>
              <a:gd name="connsiteY7" fmla="*/ 82103 h 4124444"/>
              <a:gd name="connsiteX8" fmla="*/ 3637024 w 3750322"/>
              <a:gd name="connsiteY8" fmla="*/ 276413 h 4124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50322" h="4124444">
                <a:moveTo>
                  <a:pt x="3637024" y="276413"/>
                </a:moveTo>
                <a:cubicBezTo>
                  <a:pt x="3878006" y="608835"/>
                  <a:pt x="3686554" y="1282253"/>
                  <a:pt x="3518914" y="1787078"/>
                </a:cubicBezTo>
                <a:cubicBezTo>
                  <a:pt x="3350321" y="2292855"/>
                  <a:pt x="3204589" y="2629088"/>
                  <a:pt x="2962654" y="3029138"/>
                </a:cubicBezTo>
                <a:cubicBezTo>
                  <a:pt x="2721671" y="3429188"/>
                  <a:pt x="2385439" y="3893055"/>
                  <a:pt x="1884424" y="4056886"/>
                </a:cubicBezTo>
                <a:cubicBezTo>
                  <a:pt x="1383409" y="4220716"/>
                  <a:pt x="719516" y="4084508"/>
                  <a:pt x="357566" y="3684458"/>
                </a:cubicBezTo>
                <a:cubicBezTo>
                  <a:pt x="-4384" y="3284408"/>
                  <a:pt x="-64391" y="2620515"/>
                  <a:pt x="58481" y="2077590"/>
                </a:cubicBezTo>
                <a:cubicBezTo>
                  <a:pt x="180401" y="1535618"/>
                  <a:pt x="484249" y="1115565"/>
                  <a:pt x="846199" y="784095"/>
                </a:cubicBezTo>
                <a:cubicBezTo>
                  <a:pt x="1208149" y="452625"/>
                  <a:pt x="1628201" y="208785"/>
                  <a:pt x="2174936" y="82103"/>
                </a:cubicBezTo>
                <a:cubicBezTo>
                  <a:pt x="2721671" y="-44580"/>
                  <a:pt x="3395089" y="-55057"/>
                  <a:pt x="3637024" y="276413"/>
                </a:cubicBezTo>
              </a:path>
            </a:pathLst>
          </a:custGeom>
          <a:solidFill>
            <a:schemeClr val="bg1">
              <a:lumMod val="65000"/>
              <a:alpha val="17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186E32DC-0EC9-E812-51A7-7F838FF0BE56}"/>
              </a:ext>
            </a:extLst>
          </p:cNvPr>
          <p:cNvSpPr txBox="1"/>
          <p:nvPr/>
        </p:nvSpPr>
        <p:spPr>
          <a:xfrm>
            <a:off x="671952" y="4579915"/>
            <a:ext cx="46297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TÍTULO</a:t>
            </a:r>
            <a:endParaRPr lang="pt-BR" sz="9600" dirty="0">
              <a:solidFill>
                <a:srgbClr val="26262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A06C830B-E9BE-8DF9-825F-8D7F9636DEDE}"/>
              </a:ext>
            </a:extLst>
          </p:cNvPr>
          <p:cNvSpPr txBox="1"/>
          <p:nvPr/>
        </p:nvSpPr>
        <p:spPr>
          <a:xfrm>
            <a:off x="2007167" y="5917224"/>
            <a:ext cx="1970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68051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subtítulo</a:t>
            </a:r>
          </a:p>
        </p:txBody>
      </p:sp>
      <p:sp>
        <p:nvSpPr>
          <p:cNvPr id="19" name="Seta: Entalhada para a Direita 18">
            <a:extLst>
              <a:ext uri="{FF2B5EF4-FFF2-40B4-BE49-F238E27FC236}">
                <a16:creationId xmlns:a16="http://schemas.microsoft.com/office/drawing/2014/main" id="{27268E79-C324-B8D5-F672-4337D194ED9F}"/>
              </a:ext>
            </a:extLst>
          </p:cNvPr>
          <p:cNvSpPr/>
          <p:nvPr/>
        </p:nvSpPr>
        <p:spPr>
          <a:xfrm rot="16200000">
            <a:off x="2403188" y="665691"/>
            <a:ext cx="6743698" cy="675680"/>
          </a:xfrm>
          <a:prstGeom prst="notchedRightArrow">
            <a:avLst/>
          </a:prstGeom>
          <a:solidFill>
            <a:srgbClr val="680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8AD9B21-A2C6-2E45-6AB8-1E1A0B5A4279}"/>
              </a:ext>
            </a:extLst>
          </p:cNvPr>
          <p:cNvSpPr txBox="1"/>
          <p:nvPr/>
        </p:nvSpPr>
        <p:spPr>
          <a:xfrm>
            <a:off x="6693599" y="325496"/>
            <a:ext cx="490080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7200" dirty="0">
                <a:solidFill>
                  <a:srgbClr val="68051A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</a:t>
            </a:r>
            <a:r>
              <a:rPr lang="pt-BR" sz="32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 é um espaço para um pequeno texto. </a:t>
            </a:r>
          </a:p>
          <a:p>
            <a:pPr algn="r"/>
            <a:endParaRPr lang="pt-BR" sz="3200" dirty="0">
              <a:solidFill>
                <a:srgbClr val="26262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pt-BR" sz="32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Modifique e </a:t>
            </a:r>
            <a:r>
              <a:rPr lang="pt-BR" sz="3200" b="1" dirty="0">
                <a:solidFill>
                  <a:srgbClr val="68051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destaque</a:t>
            </a:r>
            <a:r>
              <a:rPr lang="pt-BR" sz="32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as palavras </a:t>
            </a:r>
            <a:r>
              <a:rPr lang="pt-BR" sz="3200" b="1" dirty="0">
                <a:solidFill>
                  <a:srgbClr val="68051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importantes</a:t>
            </a:r>
            <a:r>
              <a:rPr lang="pt-BR" sz="32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842D317F-5FB3-1FF7-5509-E64C2AE1C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21" y="356001"/>
            <a:ext cx="5111455" cy="360317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2FF58C4D-2C6C-C921-085B-DF05A22FC0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3" t="4745" r="19110" b="6389"/>
          <a:stretch/>
        </p:blipFill>
        <p:spPr>
          <a:xfrm rot="19851204">
            <a:off x="6978261" y="4042426"/>
            <a:ext cx="2591808" cy="3864000"/>
          </a:xfrm>
          <a:prstGeom prst="rect">
            <a:avLst/>
          </a:prstGeom>
          <a:effectLst>
            <a:outerShdw blurRad="203200" dist="38100" dir="18900000" sx="103000" sy="103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m 21" descr="Ícone&#10;&#10;Descrição gerada automaticamente">
            <a:extLst>
              <a:ext uri="{FF2B5EF4-FFF2-40B4-BE49-F238E27FC236}">
                <a16:creationId xmlns:a16="http://schemas.microsoft.com/office/drawing/2014/main" id="{A1C7C7D5-5E17-E3AD-B99D-5C98ABE6ABD5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046" y="5209949"/>
            <a:ext cx="1295399" cy="1295399"/>
          </a:xfrm>
          <a:prstGeom prst="rect">
            <a:avLst/>
          </a:prstGeom>
          <a:effectLst/>
        </p:spPr>
      </p:pic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B2B8D36F-1416-B5D4-A39B-9B4E2C4DB132}"/>
              </a:ext>
            </a:extLst>
          </p:cNvPr>
          <p:cNvCxnSpPr/>
          <p:nvPr/>
        </p:nvCxnSpPr>
        <p:spPr>
          <a:xfrm>
            <a:off x="617546" y="4350126"/>
            <a:ext cx="4819650" cy="0"/>
          </a:xfrm>
          <a:prstGeom prst="line">
            <a:avLst/>
          </a:prstGeom>
          <a:ln w="38100">
            <a:solidFill>
              <a:srgbClr val="26262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616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19" grpId="0" animBg="1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F077DB38-7D9B-90DF-216C-DA3FB4AA711A}"/>
              </a:ext>
            </a:extLst>
          </p:cNvPr>
          <p:cNvGrpSpPr/>
          <p:nvPr/>
        </p:nvGrpSpPr>
        <p:grpSpPr>
          <a:xfrm>
            <a:off x="-342900" y="582029"/>
            <a:ext cx="4933950" cy="1800000"/>
            <a:chOff x="-419100" y="886829"/>
            <a:chExt cx="4933950" cy="1800000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BB7BC459-3C98-4C28-9626-A37926E74473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1E990F96-B4AC-7ED6-7F8F-2594A9F8CE13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1755668C-6D76-E7F6-2A43-57B390B3454B}"/>
              </a:ext>
            </a:extLst>
          </p:cNvPr>
          <p:cNvGrpSpPr/>
          <p:nvPr/>
        </p:nvGrpSpPr>
        <p:grpSpPr>
          <a:xfrm>
            <a:off x="-342900" y="2600919"/>
            <a:ext cx="4933950" cy="1800000"/>
            <a:chOff x="-419100" y="886829"/>
            <a:chExt cx="4933950" cy="1800000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488D1FB7-68AC-63EC-C67F-EF707004DB2E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371637F8-7C05-4EB3-5B28-B1F1887E263C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7C8CD229-977F-D589-FB59-54F1AA293606}"/>
              </a:ext>
            </a:extLst>
          </p:cNvPr>
          <p:cNvGrpSpPr/>
          <p:nvPr/>
        </p:nvGrpSpPr>
        <p:grpSpPr>
          <a:xfrm>
            <a:off x="-342900" y="4619809"/>
            <a:ext cx="4933950" cy="1800000"/>
            <a:chOff x="-419100" y="886829"/>
            <a:chExt cx="4933950" cy="1800000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71546776-7CC8-D2EB-3267-F7287E13FB1B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A7966943-8188-6CD2-CC13-D800970C5BD5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393A9C5E-9625-C4F5-F8CD-4EB5A212ECE8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oundRect">
            <a:avLst>
              <a:gd name="adj" fmla="val 1354"/>
            </a:avLst>
          </a:prstGeom>
          <a:solidFill>
            <a:srgbClr val="26262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DE834257-16F2-BE81-2C26-399E93D4D57D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oundRect">
            <a:avLst>
              <a:gd name="adj" fmla="val 1354"/>
            </a:avLst>
          </a:prstGeom>
          <a:solidFill>
            <a:srgbClr val="26262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7B45DBE2-84E3-4020-D759-005B45D1BBC4}"/>
              </a:ext>
            </a:extLst>
          </p:cNvPr>
          <p:cNvSpPr/>
          <p:nvPr/>
        </p:nvSpPr>
        <p:spPr>
          <a:xfrm>
            <a:off x="6096000" y="45000"/>
            <a:ext cx="6012000" cy="6768000"/>
          </a:xfrm>
          <a:prstGeom prst="roundRect">
            <a:avLst>
              <a:gd name="adj" fmla="val 1354"/>
            </a:avLst>
          </a:prstGeom>
          <a:solidFill>
            <a:srgbClr val="D0CEC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200F7C8A-41C1-D3D8-18FC-85D2BF9AAE3E}"/>
              </a:ext>
            </a:extLst>
          </p:cNvPr>
          <p:cNvSpPr/>
          <p:nvPr/>
        </p:nvSpPr>
        <p:spPr>
          <a:xfrm>
            <a:off x="84000" y="38879"/>
            <a:ext cx="6012000" cy="6768000"/>
          </a:xfrm>
          <a:prstGeom prst="roundRect">
            <a:avLst>
              <a:gd name="adj" fmla="val 1354"/>
            </a:avLst>
          </a:prstGeom>
          <a:solidFill>
            <a:srgbClr val="D0CECE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Forma Livre: Forma 33">
            <a:extLst>
              <a:ext uri="{FF2B5EF4-FFF2-40B4-BE49-F238E27FC236}">
                <a16:creationId xmlns:a16="http://schemas.microsoft.com/office/drawing/2014/main" id="{887E683E-8DA4-95C6-7143-5CC63273D5C2}"/>
              </a:ext>
            </a:extLst>
          </p:cNvPr>
          <p:cNvSpPr/>
          <p:nvPr/>
        </p:nvSpPr>
        <p:spPr>
          <a:xfrm>
            <a:off x="3450936" y="3254823"/>
            <a:ext cx="3878831" cy="3408559"/>
          </a:xfrm>
          <a:custGeom>
            <a:avLst/>
            <a:gdLst>
              <a:gd name="connsiteX0" fmla="*/ 2644447 w 3878831"/>
              <a:gd name="connsiteY0" fmla="*/ 436614 h 3408559"/>
              <a:gd name="connsiteX1" fmla="*/ 2853045 w 3878831"/>
              <a:gd name="connsiteY1" fmla="*/ 1375779 h 3408559"/>
              <a:gd name="connsiteX2" fmla="*/ 3822690 w 3878831"/>
              <a:gd name="connsiteY2" fmla="*/ 2390191 h 3408559"/>
              <a:gd name="connsiteX3" fmla="*/ 3385492 w 3878831"/>
              <a:gd name="connsiteY3" fmla="*/ 3374124 h 3408559"/>
              <a:gd name="connsiteX4" fmla="*/ 2193915 w 3878831"/>
              <a:gd name="connsiteY4" fmla="*/ 2963596 h 3408559"/>
              <a:gd name="connsiteX5" fmla="*/ 1374765 w 3878831"/>
              <a:gd name="connsiteY5" fmla="*/ 2158734 h 3408559"/>
              <a:gd name="connsiteX6" fmla="*/ 6975 w 3878831"/>
              <a:gd name="connsiteY6" fmla="*/ 2172069 h 3408559"/>
              <a:gd name="connsiteX7" fmla="*/ 934710 w 3878831"/>
              <a:gd name="connsiteY7" fmla="*/ 1404354 h 3408559"/>
              <a:gd name="connsiteX8" fmla="*/ 1368097 w 3878831"/>
              <a:gd name="connsiteY8" fmla="*/ 568059 h 3408559"/>
              <a:gd name="connsiteX9" fmla="*/ 1992937 w 3878831"/>
              <a:gd name="connsiteY9" fmla="*/ 4179 h 3408559"/>
              <a:gd name="connsiteX10" fmla="*/ 2644447 w 3878831"/>
              <a:gd name="connsiteY10" fmla="*/ 436614 h 3408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78831" h="3408559">
                <a:moveTo>
                  <a:pt x="2644447" y="436614"/>
                </a:moveTo>
                <a:cubicBezTo>
                  <a:pt x="2734935" y="707124"/>
                  <a:pt x="2623492" y="1051929"/>
                  <a:pt x="2853045" y="1375779"/>
                </a:cubicBezTo>
                <a:cubicBezTo>
                  <a:pt x="3082597" y="1699629"/>
                  <a:pt x="3653145" y="2002524"/>
                  <a:pt x="3822690" y="2390191"/>
                </a:cubicBezTo>
                <a:cubicBezTo>
                  <a:pt x="3992235" y="2777859"/>
                  <a:pt x="3761730" y="3250299"/>
                  <a:pt x="3385492" y="3374124"/>
                </a:cubicBezTo>
                <a:cubicBezTo>
                  <a:pt x="3009255" y="3497949"/>
                  <a:pt x="2489190" y="3274111"/>
                  <a:pt x="2193915" y="2963596"/>
                </a:cubicBezTo>
                <a:cubicBezTo>
                  <a:pt x="1898640" y="2653081"/>
                  <a:pt x="1828155" y="2257794"/>
                  <a:pt x="1374765" y="2158734"/>
                </a:cubicBezTo>
                <a:cubicBezTo>
                  <a:pt x="922327" y="2059674"/>
                  <a:pt x="86032" y="2257794"/>
                  <a:pt x="6975" y="2172069"/>
                </a:cubicBezTo>
                <a:cubicBezTo>
                  <a:pt x="-73036" y="2087296"/>
                  <a:pt x="603240" y="1717726"/>
                  <a:pt x="934710" y="1404354"/>
                </a:cubicBezTo>
                <a:cubicBezTo>
                  <a:pt x="1266180" y="1090029"/>
                  <a:pt x="1253797" y="830949"/>
                  <a:pt x="1368097" y="568059"/>
                </a:cubicBezTo>
                <a:cubicBezTo>
                  <a:pt x="1483350" y="305169"/>
                  <a:pt x="1725285" y="38469"/>
                  <a:pt x="1992937" y="4179"/>
                </a:cubicBezTo>
                <a:cubicBezTo>
                  <a:pt x="2261542" y="-30111"/>
                  <a:pt x="2553960" y="166104"/>
                  <a:pt x="2644447" y="436614"/>
                </a:cubicBezTo>
              </a:path>
            </a:pathLst>
          </a:custGeom>
          <a:solidFill>
            <a:schemeClr val="bg1">
              <a:lumMod val="65000"/>
              <a:alpha val="24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D0068CF5-DA1E-4BCB-CCC1-70633DF9276B}"/>
              </a:ext>
            </a:extLst>
          </p:cNvPr>
          <p:cNvCxnSpPr/>
          <p:nvPr/>
        </p:nvCxnSpPr>
        <p:spPr>
          <a:xfrm>
            <a:off x="6096000" y="57928"/>
            <a:ext cx="0" cy="6732000"/>
          </a:xfrm>
          <a:prstGeom prst="line">
            <a:avLst/>
          </a:prstGeom>
          <a:ln w="38100"/>
          <a:effectLst>
            <a:outerShdw blurRad="88900" sx="120000" sy="120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1E526BE9-2113-E34E-365E-04694FE18901}"/>
              </a:ext>
            </a:extLst>
          </p:cNvPr>
          <p:cNvSpPr/>
          <p:nvPr/>
        </p:nvSpPr>
        <p:spPr>
          <a:xfrm>
            <a:off x="9102000" y="271563"/>
            <a:ext cx="2591344" cy="1876397"/>
          </a:xfrm>
          <a:custGeom>
            <a:avLst/>
            <a:gdLst>
              <a:gd name="connsiteX0" fmla="*/ 3798829 w 4648134"/>
              <a:gd name="connsiteY0" fmla="*/ 646760 h 3752794"/>
              <a:gd name="connsiteX1" fmla="*/ 4644649 w 4648134"/>
              <a:gd name="connsiteY1" fmla="*/ 2024075 h 3752794"/>
              <a:gd name="connsiteX2" fmla="*/ 3964564 w 4648134"/>
              <a:gd name="connsiteY2" fmla="*/ 3357575 h 3752794"/>
              <a:gd name="connsiteX3" fmla="*/ 2371031 w 4648134"/>
              <a:gd name="connsiteY3" fmla="*/ 3663328 h 3752794"/>
              <a:gd name="connsiteX4" fmla="*/ 614621 w 4648134"/>
              <a:gd name="connsiteY4" fmla="*/ 3595700 h 3752794"/>
              <a:gd name="connsiteX5" fmla="*/ 51694 w 4648134"/>
              <a:gd name="connsiteY5" fmla="*/ 2150758 h 3752794"/>
              <a:gd name="connsiteX6" fmla="*/ 1288039 w 4648134"/>
              <a:gd name="connsiteY6" fmla="*/ 916318 h 3752794"/>
              <a:gd name="connsiteX7" fmla="*/ 2497714 w 4648134"/>
              <a:gd name="connsiteY7" fmla="*/ 9538 h 3752794"/>
              <a:gd name="connsiteX8" fmla="*/ 3798829 w 4648134"/>
              <a:gd name="connsiteY8" fmla="*/ 646760 h 3752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8134" h="3752794">
                <a:moveTo>
                  <a:pt x="3798829" y="646760"/>
                </a:moveTo>
                <a:cubicBezTo>
                  <a:pt x="4223644" y="1039190"/>
                  <a:pt x="4603691" y="1510678"/>
                  <a:pt x="4644649" y="2024075"/>
                </a:cubicBezTo>
                <a:cubicBezTo>
                  <a:pt x="4686559" y="2536520"/>
                  <a:pt x="4390332" y="3090875"/>
                  <a:pt x="3964564" y="3357575"/>
                </a:cubicBezTo>
                <a:cubicBezTo>
                  <a:pt x="3538796" y="3624275"/>
                  <a:pt x="2984441" y="3603320"/>
                  <a:pt x="2371031" y="3663328"/>
                </a:cubicBezTo>
                <a:cubicBezTo>
                  <a:pt x="1756669" y="3722383"/>
                  <a:pt x="1083251" y="3862400"/>
                  <a:pt x="614621" y="3595700"/>
                </a:cubicBezTo>
                <a:cubicBezTo>
                  <a:pt x="145991" y="3329000"/>
                  <a:pt x="-116899" y="2655583"/>
                  <a:pt x="51694" y="2150758"/>
                </a:cubicBezTo>
                <a:cubicBezTo>
                  <a:pt x="220286" y="1644980"/>
                  <a:pt x="820361" y="1308748"/>
                  <a:pt x="1288039" y="916318"/>
                </a:cubicBezTo>
                <a:cubicBezTo>
                  <a:pt x="1756669" y="524840"/>
                  <a:pt x="2092901" y="77165"/>
                  <a:pt x="2497714" y="9538"/>
                </a:cubicBezTo>
                <a:cubicBezTo>
                  <a:pt x="2901574" y="-58090"/>
                  <a:pt x="3373061" y="255283"/>
                  <a:pt x="3798829" y="646760"/>
                </a:cubicBezTo>
              </a:path>
            </a:pathLst>
          </a:custGeom>
          <a:solidFill>
            <a:schemeClr val="bg1">
              <a:lumMod val="65000"/>
              <a:alpha val="3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8" name="Forma Livre: Forma 27">
            <a:extLst>
              <a:ext uri="{FF2B5EF4-FFF2-40B4-BE49-F238E27FC236}">
                <a16:creationId xmlns:a16="http://schemas.microsoft.com/office/drawing/2014/main" id="{268E647F-D0FE-C5FA-1CA1-48306DF3A9A4}"/>
              </a:ext>
            </a:extLst>
          </p:cNvPr>
          <p:cNvSpPr/>
          <p:nvPr/>
        </p:nvSpPr>
        <p:spPr>
          <a:xfrm>
            <a:off x="961180" y="407451"/>
            <a:ext cx="2990034" cy="2631549"/>
          </a:xfrm>
          <a:custGeom>
            <a:avLst/>
            <a:gdLst>
              <a:gd name="connsiteX0" fmla="*/ 3637024 w 3750322"/>
              <a:gd name="connsiteY0" fmla="*/ 276413 h 4124444"/>
              <a:gd name="connsiteX1" fmla="*/ 3518914 w 3750322"/>
              <a:gd name="connsiteY1" fmla="*/ 1787078 h 4124444"/>
              <a:gd name="connsiteX2" fmla="*/ 2962654 w 3750322"/>
              <a:gd name="connsiteY2" fmla="*/ 3029138 h 4124444"/>
              <a:gd name="connsiteX3" fmla="*/ 1884424 w 3750322"/>
              <a:gd name="connsiteY3" fmla="*/ 4056886 h 4124444"/>
              <a:gd name="connsiteX4" fmla="*/ 357566 w 3750322"/>
              <a:gd name="connsiteY4" fmla="*/ 3684458 h 4124444"/>
              <a:gd name="connsiteX5" fmla="*/ 58481 w 3750322"/>
              <a:gd name="connsiteY5" fmla="*/ 2077590 h 4124444"/>
              <a:gd name="connsiteX6" fmla="*/ 846199 w 3750322"/>
              <a:gd name="connsiteY6" fmla="*/ 784095 h 4124444"/>
              <a:gd name="connsiteX7" fmla="*/ 2174936 w 3750322"/>
              <a:gd name="connsiteY7" fmla="*/ 82103 h 4124444"/>
              <a:gd name="connsiteX8" fmla="*/ 3637024 w 3750322"/>
              <a:gd name="connsiteY8" fmla="*/ 276413 h 4124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50322" h="4124444">
                <a:moveTo>
                  <a:pt x="3637024" y="276413"/>
                </a:moveTo>
                <a:cubicBezTo>
                  <a:pt x="3878006" y="608835"/>
                  <a:pt x="3686554" y="1282253"/>
                  <a:pt x="3518914" y="1787078"/>
                </a:cubicBezTo>
                <a:cubicBezTo>
                  <a:pt x="3350321" y="2292855"/>
                  <a:pt x="3204589" y="2629088"/>
                  <a:pt x="2962654" y="3029138"/>
                </a:cubicBezTo>
                <a:cubicBezTo>
                  <a:pt x="2721671" y="3429188"/>
                  <a:pt x="2385439" y="3893055"/>
                  <a:pt x="1884424" y="4056886"/>
                </a:cubicBezTo>
                <a:cubicBezTo>
                  <a:pt x="1383409" y="4220716"/>
                  <a:pt x="719516" y="4084508"/>
                  <a:pt x="357566" y="3684458"/>
                </a:cubicBezTo>
                <a:cubicBezTo>
                  <a:pt x="-4384" y="3284408"/>
                  <a:pt x="-64391" y="2620515"/>
                  <a:pt x="58481" y="2077590"/>
                </a:cubicBezTo>
                <a:cubicBezTo>
                  <a:pt x="180401" y="1535618"/>
                  <a:pt x="484249" y="1115565"/>
                  <a:pt x="846199" y="784095"/>
                </a:cubicBezTo>
                <a:cubicBezTo>
                  <a:pt x="1208149" y="452625"/>
                  <a:pt x="1628201" y="208785"/>
                  <a:pt x="2174936" y="82103"/>
                </a:cubicBezTo>
                <a:cubicBezTo>
                  <a:pt x="2721671" y="-44580"/>
                  <a:pt x="3395089" y="-55057"/>
                  <a:pt x="3637024" y="276413"/>
                </a:cubicBezTo>
              </a:path>
            </a:pathLst>
          </a:custGeom>
          <a:solidFill>
            <a:schemeClr val="bg1">
              <a:lumMod val="65000"/>
              <a:alpha val="17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186E32DC-0EC9-E812-51A7-7F838FF0BE56}"/>
              </a:ext>
            </a:extLst>
          </p:cNvPr>
          <p:cNvSpPr txBox="1"/>
          <p:nvPr/>
        </p:nvSpPr>
        <p:spPr>
          <a:xfrm>
            <a:off x="6553888" y="135514"/>
            <a:ext cx="46297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TÍTULO</a:t>
            </a:r>
            <a:endParaRPr lang="pt-BR" sz="9600" dirty="0">
              <a:solidFill>
                <a:srgbClr val="26262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A06C830B-E9BE-8DF9-825F-8D7F9636DEDE}"/>
              </a:ext>
            </a:extLst>
          </p:cNvPr>
          <p:cNvSpPr txBox="1"/>
          <p:nvPr/>
        </p:nvSpPr>
        <p:spPr>
          <a:xfrm>
            <a:off x="7889103" y="1472823"/>
            <a:ext cx="1970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68051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subtítulo</a:t>
            </a:r>
          </a:p>
        </p:txBody>
      </p:sp>
      <p:sp>
        <p:nvSpPr>
          <p:cNvPr id="19" name="Seta: Entalhada para a Direita 18">
            <a:extLst>
              <a:ext uri="{FF2B5EF4-FFF2-40B4-BE49-F238E27FC236}">
                <a16:creationId xmlns:a16="http://schemas.microsoft.com/office/drawing/2014/main" id="{27268E79-C324-B8D5-F672-4337D194ED9F}"/>
              </a:ext>
            </a:extLst>
          </p:cNvPr>
          <p:cNvSpPr/>
          <p:nvPr/>
        </p:nvSpPr>
        <p:spPr>
          <a:xfrm rot="16200000">
            <a:off x="8330456" y="1249413"/>
            <a:ext cx="6743698" cy="675680"/>
          </a:xfrm>
          <a:prstGeom prst="notchedRightArrow">
            <a:avLst/>
          </a:prstGeom>
          <a:solidFill>
            <a:srgbClr val="680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447AE0CF-01F1-8F42-9946-C39577A0C9D4}"/>
              </a:ext>
            </a:extLst>
          </p:cNvPr>
          <p:cNvSpPr/>
          <p:nvPr/>
        </p:nvSpPr>
        <p:spPr>
          <a:xfrm>
            <a:off x="4647613" y="916832"/>
            <a:ext cx="1332000" cy="1332000"/>
          </a:xfrm>
          <a:prstGeom prst="ellipse">
            <a:avLst/>
          </a:prstGeom>
          <a:solidFill>
            <a:srgbClr val="680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8AD9B21-A2C6-2E45-6AB8-1E1A0B5A4279}"/>
              </a:ext>
            </a:extLst>
          </p:cNvPr>
          <p:cNvSpPr txBox="1"/>
          <p:nvPr/>
        </p:nvSpPr>
        <p:spPr>
          <a:xfrm>
            <a:off x="6395808" y="2176905"/>
            <a:ext cx="490080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7200" dirty="0">
                <a:solidFill>
                  <a:srgbClr val="68051A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</a:t>
            </a:r>
            <a:r>
              <a:rPr lang="pt-BR" sz="32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 é um espaço para um pequeno texto. </a:t>
            </a:r>
          </a:p>
          <a:p>
            <a:pPr algn="r"/>
            <a:endParaRPr lang="pt-BR" sz="3200" dirty="0">
              <a:solidFill>
                <a:srgbClr val="26262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pt-BR" sz="32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Modifique e </a:t>
            </a:r>
            <a:r>
              <a:rPr lang="pt-BR" sz="3200" b="1" dirty="0">
                <a:solidFill>
                  <a:srgbClr val="68051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destaque</a:t>
            </a:r>
            <a:r>
              <a:rPr lang="pt-BR" sz="32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as palavras </a:t>
            </a:r>
            <a:r>
              <a:rPr lang="pt-BR" sz="3200" b="1" dirty="0">
                <a:solidFill>
                  <a:srgbClr val="68051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importantes</a:t>
            </a:r>
            <a:r>
              <a:rPr lang="pt-BR" sz="32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pic>
        <p:nvPicPr>
          <p:cNvPr id="22" name="Imagem 21" descr="Ícone&#10;&#10;Descrição gerada automaticamente">
            <a:extLst>
              <a:ext uri="{FF2B5EF4-FFF2-40B4-BE49-F238E27FC236}">
                <a16:creationId xmlns:a16="http://schemas.microsoft.com/office/drawing/2014/main" id="{A1C7C7D5-5E17-E3AD-B99D-5C98ABE6ABD5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933" y="762199"/>
            <a:ext cx="1295399" cy="1295399"/>
          </a:xfrm>
          <a:prstGeom prst="rect">
            <a:avLst/>
          </a:prstGeom>
          <a:effectLst/>
        </p:spPr>
      </p:pic>
      <p:sp>
        <p:nvSpPr>
          <p:cNvPr id="37" name="Elipse 36">
            <a:extLst>
              <a:ext uri="{FF2B5EF4-FFF2-40B4-BE49-F238E27FC236}">
                <a16:creationId xmlns:a16="http://schemas.microsoft.com/office/drawing/2014/main" id="{F018643C-2314-3C4C-38D9-1122304D00E4}"/>
              </a:ext>
            </a:extLst>
          </p:cNvPr>
          <p:cNvSpPr/>
          <p:nvPr/>
        </p:nvSpPr>
        <p:spPr>
          <a:xfrm>
            <a:off x="4622086" y="2869489"/>
            <a:ext cx="1332000" cy="1332000"/>
          </a:xfrm>
          <a:prstGeom prst="ellipse">
            <a:avLst/>
          </a:prstGeom>
          <a:solidFill>
            <a:srgbClr val="680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99377C14-6CF2-23E4-A35F-4339312D9797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049" y="2866610"/>
            <a:ext cx="1296000" cy="1296000"/>
          </a:xfrm>
          <a:prstGeom prst="rect">
            <a:avLst/>
          </a:prstGeom>
        </p:spPr>
      </p:pic>
      <p:sp>
        <p:nvSpPr>
          <p:cNvPr id="38" name="Elipse 37">
            <a:extLst>
              <a:ext uri="{FF2B5EF4-FFF2-40B4-BE49-F238E27FC236}">
                <a16:creationId xmlns:a16="http://schemas.microsoft.com/office/drawing/2014/main" id="{7D3384A9-9435-5D80-E1D1-F5BED4F414F5}"/>
              </a:ext>
            </a:extLst>
          </p:cNvPr>
          <p:cNvSpPr/>
          <p:nvPr/>
        </p:nvSpPr>
        <p:spPr>
          <a:xfrm>
            <a:off x="4647613" y="4937722"/>
            <a:ext cx="1332000" cy="1332000"/>
          </a:xfrm>
          <a:prstGeom prst="ellipse">
            <a:avLst/>
          </a:prstGeom>
          <a:solidFill>
            <a:srgbClr val="680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3F0CA293-C227-736F-2E7D-4BCFA098D091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9933" y="4865940"/>
            <a:ext cx="1296000" cy="1296000"/>
          </a:xfrm>
          <a:prstGeom prst="rect">
            <a:avLst/>
          </a:prstGeom>
        </p:spPr>
      </p:pic>
      <p:sp>
        <p:nvSpPr>
          <p:cNvPr id="29" name="Seta: Divisa 28">
            <a:extLst>
              <a:ext uri="{FF2B5EF4-FFF2-40B4-BE49-F238E27FC236}">
                <a16:creationId xmlns:a16="http://schemas.microsoft.com/office/drawing/2014/main" id="{178183DC-D500-7D05-0221-6454FC4BF596}"/>
              </a:ext>
            </a:extLst>
          </p:cNvPr>
          <p:cNvSpPr/>
          <p:nvPr/>
        </p:nvSpPr>
        <p:spPr>
          <a:xfrm flipH="1">
            <a:off x="-1301288" y="1054412"/>
            <a:ext cx="5892337" cy="981341"/>
          </a:xfrm>
          <a:prstGeom prst="chevron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Assunto 1</a:t>
            </a:r>
          </a:p>
        </p:txBody>
      </p:sp>
      <p:sp>
        <p:nvSpPr>
          <p:cNvPr id="30" name="Seta: Divisa 29">
            <a:extLst>
              <a:ext uri="{FF2B5EF4-FFF2-40B4-BE49-F238E27FC236}">
                <a16:creationId xmlns:a16="http://schemas.microsoft.com/office/drawing/2014/main" id="{79031749-D3B1-EF28-5277-1D1986737473}"/>
              </a:ext>
            </a:extLst>
          </p:cNvPr>
          <p:cNvSpPr/>
          <p:nvPr/>
        </p:nvSpPr>
        <p:spPr>
          <a:xfrm flipH="1">
            <a:off x="-1301288" y="3102143"/>
            <a:ext cx="5892337" cy="981341"/>
          </a:xfrm>
          <a:prstGeom prst="chevron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Assunto 2</a:t>
            </a:r>
          </a:p>
        </p:txBody>
      </p:sp>
      <p:sp>
        <p:nvSpPr>
          <p:cNvPr id="32" name="Seta: Divisa 31">
            <a:extLst>
              <a:ext uri="{FF2B5EF4-FFF2-40B4-BE49-F238E27FC236}">
                <a16:creationId xmlns:a16="http://schemas.microsoft.com/office/drawing/2014/main" id="{F4B83F56-57BA-DB2F-3723-6FFF0CD94320}"/>
              </a:ext>
            </a:extLst>
          </p:cNvPr>
          <p:cNvSpPr/>
          <p:nvPr/>
        </p:nvSpPr>
        <p:spPr>
          <a:xfrm flipH="1">
            <a:off x="-1301288" y="5149873"/>
            <a:ext cx="5892337" cy="981341"/>
          </a:xfrm>
          <a:prstGeom prst="chevron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Assunto 3</a:t>
            </a:r>
          </a:p>
        </p:txBody>
      </p:sp>
      <p:cxnSp>
        <p:nvCxnSpPr>
          <p:cNvPr id="39" name="Conector reto 38">
            <a:extLst>
              <a:ext uri="{FF2B5EF4-FFF2-40B4-BE49-F238E27FC236}">
                <a16:creationId xmlns:a16="http://schemas.microsoft.com/office/drawing/2014/main" id="{9D17ECB5-3F22-6DB8-C1C5-52AA9CF2D46B}"/>
              </a:ext>
            </a:extLst>
          </p:cNvPr>
          <p:cNvCxnSpPr/>
          <p:nvPr/>
        </p:nvCxnSpPr>
        <p:spPr>
          <a:xfrm>
            <a:off x="570701" y="407451"/>
            <a:ext cx="4819650" cy="0"/>
          </a:xfrm>
          <a:prstGeom prst="line">
            <a:avLst/>
          </a:prstGeom>
          <a:ln w="38100">
            <a:solidFill>
              <a:srgbClr val="26262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id="{2A8931F3-14DE-C940-86A5-DDEA747F1347}"/>
              </a:ext>
            </a:extLst>
          </p:cNvPr>
          <p:cNvCxnSpPr/>
          <p:nvPr/>
        </p:nvCxnSpPr>
        <p:spPr>
          <a:xfrm>
            <a:off x="6892744" y="6534109"/>
            <a:ext cx="4819650" cy="0"/>
          </a:xfrm>
          <a:prstGeom prst="line">
            <a:avLst/>
          </a:prstGeom>
          <a:ln w="38100">
            <a:solidFill>
              <a:srgbClr val="26262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872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19" grpId="0" animBg="1"/>
      <p:bldP spid="33" grpId="0" animBg="1"/>
      <p:bldP spid="17" grpId="0"/>
      <p:bldP spid="37" grpId="0" animBg="1"/>
      <p:bldP spid="38" grpId="0" animBg="1"/>
      <p:bldP spid="29" grpId="0" animBg="1"/>
      <p:bldP spid="30" grpId="0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F077DB38-7D9B-90DF-216C-DA3FB4AA711A}"/>
              </a:ext>
            </a:extLst>
          </p:cNvPr>
          <p:cNvGrpSpPr/>
          <p:nvPr/>
        </p:nvGrpSpPr>
        <p:grpSpPr>
          <a:xfrm>
            <a:off x="-342900" y="582029"/>
            <a:ext cx="4933950" cy="1800000"/>
            <a:chOff x="-419100" y="886829"/>
            <a:chExt cx="4933950" cy="1800000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BB7BC459-3C98-4C28-9626-A37926E74473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1E990F96-B4AC-7ED6-7F8F-2594A9F8CE13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1755668C-6D76-E7F6-2A43-57B390B3454B}"/>
              </a:ext>
            </a:extLst>
          </p:cNvPr>
          <p:cNvGrpSpPr/>
          <p:nvPr/>
        </p:nvGrpSpPr>
        <p:grpSpPr>
          <a:xfrm>
            <a:off x="-342900" y="2600919"/>
            <a:ext cx="4933950" cy="1800000"/>
            <a:chOff x="-419100" y="886829"/>
            <a:chExt cx="4933950" cy="1800000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488D1FB7-68AC-63EC-C67F-EF707004DB2E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371637F8-7C05-4EB3-5B28-B1F1887E263C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7C8CD229-977F-D589-FB59-54F1AA293606}"/>
              </a:ext>
            </a:extLst>
          </p:cNvPr>
          <p:cNvGrpSpPr/>
          <p:nvPr/>
        </p:nvGrpSpPr>
        <p:grpSpPr>
          <a:xfrm>
            <a:off x="-342900" y="4619809"/>
            <a:ext cx="4933950" cy="1800000"/>
            <a:chOff x="-419100" y="886829"/>
            <a:chExt cx="4933950" cy="1800000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71546776-7CC8-D2EB-3267-F7287E13FB1B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A7966943-8188-6CD2-CC13-D800970C5BD5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393A9C5E-9625-C4F5-F8CD-4EB5A212ECE8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oundRect">
            <a:avLst>
              <a:gd name="adj" fmla="val 1354"/>
            </a:avLst>
          </a:prstGeom>
          <a:solidFill>
            <a:srgbClr val="26262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DE834257-16F2-BE81-2C26-399E93D4D57D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oundRect">
            <a:avLst>
              <a:gd name="adj" fmla="val 1354"/>
            </a:avLst>
          </a:prstGeom>
          <a:solidFill>
            <a:srgbClr val="26262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7B45DBE2-84E3-4020-D759-005B45D1BBC4}"/>
              </a:ext>
            </a:extLst>
          </p:cNvPr>
          <p:cNvSpPr/>
          <p:nvPr/>
        </p:nvSpPr>
        <p:spPr>
          <a:xfrm>
            <a:off x="6096000" y="45000"/>
            <a:ext cx="6012000" cy="6768000"/>
          </a:xfrm>
          <a:prstGeom prst="roundRect">
            <a:avLst>
              <a:gd name="adj" fmla="val 1354"/>
            </a:avLst>
          </a:prstGeom>
          <a:solidFill>
            <a:srgbClr val="D0CEC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200F7C8A-41C1-D3D8-18FC-85D2BF9AAE3E}"/>
              </a:ext>
            </a:extLst>
          </p:cNvPr>
          <p:cNvSpPr/>
          <p:nvPr/>
        </p:nvSpPr>
        <p:spPr>
          <a:xfrm>
            <a:off x="84000" y="38879"/>
            <a:ext cx="6012000" cy="6768000"/>
          </a:xfrm>
          <a:prstGeom prst="roundRect">
            <a:avLst>
              <a:gd name="adj" fmla="val 1354"/>
            </a:avLst>
          </a:prstGeom>
          <a:solidFill>
            <a:srgbClr val="D0CECE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Forma Livre: Forma 33">
            <a:extLst>
              <a:ext uri="{FF2B5EF4-FFF2-40B4-BE49-F238E27FC236}">
                <a16:creationId xmlns:a16="http://schemas.microsoft.com/office/drawing/2014/main" id="{887E683E-8DA4-95C6-7143-5CC63273D5C2}"/>
              </a:ext>
            </a:extLst>
          </p:cNvPr>
          <p:cNvSpPr/>
          <p:nvPr/>
        </p:nvSpPr>
        <p:spPr>
          <a:xfrm>
            <a:off x="3450936" y="3254823"/>
            <a:ext cx="3878831" cy="3408559"/>
          </a:xfrm>
          <a:custGeom>
            <a:avLst/>
            <a:gdLst>
              <a:gd name="connsiteX0" fmla="*/ 2644447 w 3878831"/>
              <a:gd name="connsiteY0" fmla="*/ 436614 h 3408559"/>
              <a:gd name="connsiteX1" fmla="*/ 2853045 w 3878831"/>
              <a:gd name="connsiteY1" fmla="*/ 1375779 h 3408559"/>
              <a:gd name="connsiteX2" fmla="*/ 3822690 w 3878831"/>
              <a:gd name="connsiteY2" fmla="*/ 2390191 h 3408559"/>
              <a:gd name="connsiteX3" fmla="*/ 3385492 w 3878831"/>
              <a:gd name="connsiteY3" fmla="*/ 3374124 h 3408559"/>
              <a:gd name="connsiteX4" fmla="*/ 2193915 w 3878831"/>
              <a:gd name="connsiteY4" fmla="*/ 2963596 h 3408559"/>
              <a:gd name="connsiteX5" fmla="*/ 1374765 w 3878831"/>
              <a:gd name="connsiteY5" fmla="*/ 2158734 h 3408559"/>
              <a:gd name="connsiteX6" fmla="*/ 6975 w 3878831"/>
              <a:gd name="connsiteY6" fmla="*/ 2172069 h 3408559"/>
              <a:gd name="connsiteX7" fmla="*/ 934710 w 3878831"/>
              <a:gd name="connsiteY7" fmla="*/ 1404354 h 3408559"/>
              <a:gd name="connsiteX8" fmla="*/ 1368097 w 3878831"/>
              <a:gd name="connsiteY8" fmla="*/ 568059 h 3408559"/>
              <a:gd name="connsiteX9" fmla="*/ 1992937 w 3878831"/>
              <a:gd name="connsiteY9" fmla="*/ 4179 h 3408559"/>
              <a:gd name="connsiteX10" fmla="*/ 2644447 w 3878831"/>
              <a:gd name="connsiteY10" fmla="*/ 436614 h 3408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78831" h="3408559">
                <a:moveTo>
                  <a:pt x="2644447" y="436614"/>
                </a:moveTo>
                <a:cubicBezTo>
                  <a:pt x="2734935" y="707124"/>
                  <a:pt x="2623492" y="1051929"/>
                  <a:pt x="2853045" y="1375779"/>
                </a:cubicBezTo>
                <a:cubicBezTo>
                  <a:pt x="3082597" y="1699629"/>
                  <a:pt x="3653145" y="2002524"/>
                  <a:pt x="3822690" y="2390191"/>
                </a:cubicBezTo>
                <a:cubicBezTo>
                  <a:pt x="3992235" y="2777859"/>
                  <a:pt x="3761730" y="3250299"/>
                  <a:pt x="3385492" y="3374124"/>
                </a:cubicBezTo>
                <a:cubicBezTo>
                  <a:pt x="3009255" y="3497949"/>
                  <a:pt x="2489190" y="3274111"/>
                  <a:pt x="2193915" y="2963596"/>
                </a:cubicBezTo>
                <a:cubicBezTo>
                  <a:pt x="1898640" y="2653081"/>
                  <a:pt x="1828155" y="2257794"/>
                  <a:pt x="1374765" y="2158734"/>
                </a:cubicBezTo>
                <a:cubicBezTo>
                  <a:pt x="922327" y="2059674"/>
                  <a:pt x="86032" y="2257794"/>
                  <a:pt x="6975" y="2172069"/>
                </a:cubicBezTo>
                <a:cubicBezTo>
                  <a:pt x="-73036" y="2087296"/>
                  <a:pt x="603240" y="1717726"/>
                  <a:pt x="934710" y="1404354"/>
                </a:cubicBezTo>
                <a:cubicBezTo>
                  <a:pt x="1266180" y="1090029"/>
                  <a:pt x="1253797" y="830949"/>
                  <a:pt x="1368097" y="568059"/>
                </a:cubicBezTo>
                <a:cubicBezTo>
                  <a:pt x="1483350" y="305169"/>
                  <a:pt x="1725285" y="38469"/>
                  <a:pt x="1992937" y="4179"/>
                </a:cubicBezTo>
                <a:cubicBezTo>
                  <a:pt x="2261542" y="-30111"/>
                  <a:pt x="2553960" y="166104"/>
                  <a:pt x="2644447" y="436614"/>
                </a:cubicBezTo>
              </a:path>
            </a:pathLst>
          </a:custGeom>
          <a:solidFill>
            <a:schemeClr val="bg1">
              <a:lumMod val="65000"/>
              <a:alpha val="24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D0068CF5-DA1E-4BCB-CCC1-70633DF9276B}"/>
              </a:ext>
            </a:extLst>
          </p:cNvPr>
          <p:cNvCxnSpPr/>
          <p:nvPr/>
        </p:nvCxnSpPr>
        <p:spPr>
          <a:xfrm>
            <a:off x="6096000" y="57928"/>
            <a:ext cx="0" cy="6732000"/>
          </a:xfrm>
          <a:prstGeom prst="line">
            <a:avLst/>
          </a:prstGeom>
          <a:ln w="38100"/>
          <a:effectLst>
            <a:outerShdw blurRad="88900" sx="120000" sy="120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1E526BE9-2113-E34E-365E-04694FE18901}"/>
              </a:ext>
            </a:extLst>
          </p:cNvPr>
          <p:cNvSpPr/>
          <p:nvPr/>
        </p:nvSpPr>
        <p:spPr>
          <a:xfrm>
            <a:off x="9102000" y="271563"/>
            <a:ext cx="2591344" cy="1876397"/>
          </a:xfrm>
          <a:custGeom>
            <a:avLst/>
            <a:gdLst>
              <a:gd name="connsiteX0" fmla="*/ 3798829 w 4648134"/>
              <a:gd name="connsiteY0" fmla="*/ 646760 h 3752794"/>
              <a:gd name="connsiteX1" fmla="*/ 4644649 w 4648134"/>
              <a:gd name="connsiteY1" fmla="*/ 2024075 h 3752794"/>
              <a:gd name="connsiteX2" fmla="*/ 3964564 w 4648134"/>
              <a:gd name="connsiteY2" fmla="*/ 3357575 h 3752794"/>
              <a:gd name="connsiteX3" fmla="*/ 2371031 w 4648134"/>
              <a:gd name="connsiteY3" fmla="*/ 3663328 h 3752794"/>
              <a:gd name="connsiteX4" fmla="*/ 614621 w 4648134"/>
              <a:gd name="connsiteY4" fmla="*/ 3595700 h 3752794"/>
              <a:gd name="connsiteX5" fmla="*/ 51694 w 4648134"/>
              <a:gd name="connsiteY5" fmla="*/ 2150758 h 3752794"/>
              <a:gd name="connsiteX6" fmla="*/ 1288039 w 4648134"/>
              <a:gd name="connsiteY6" fmla="*/ 916318 h 3752794"/>
              <a:gd name="connsiteX7" fmla="*/ 2497714 w 4648134"/>
              <a:gd name="connsiteY7" fmla="*/ 9538 h 3752794"/>
              <a:gd name="connsiteX8" fmla="*/ 3798829 w 4648134"/>
              <a:gd name="connsiteY8" fmla="*/ 646760 h 3752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8134" h="3752794">
                <a:moveTo>
                  <a:pt x="3798829" y="646760"/>
                </a:moveTo>
                <a:cubicBezTo>
                  <a:pt x="4223644" y="1039190"/>
                  <a:pt x="4603691" y="1510678"/>
                  <a:pt x="4644649" y="2024075"/>
                </a:cubicBezTo>
                <a:cubicBezTo>
                  <a:pt x="4686559" y="2536520"/>
                  <a:pt x="4390332" y="3090875"/>
                  <a:pt x="3964564" y="3357575"/>
                </a:cubicBezTo>
                <a:cubicBezTo>
                  <a:pt x="3538796" y="3624275"/>
                  <a:pt x="2984441" y="3603320"/>
                  <a:pt x="2371031" y="3663328"/>
                </a:cubicBezTo>
                <a:cubicBezTo>
                  <a:pt x="1756669" y="3722383"/>
                  <a:pt x="1083251" y="3862400"/>
                  <a:pt x="614621" y="3595700"/>
                </a:cubicBezTo>
                <a:cubicBezTo>
                  <a:pt x="145991" y="3329000"/>
                  <a:pt x="-116899" y="2655583"/>
                  <a:pt x="51694" y="2150758"/>
                </a:cubicBezTo>
                <a:cubicBezTo>
                  <a:pt x="220286" y="1644980"/>
                  <a:pt x="820361" y="1308748"/>
                  <a:pt x="1288039" y="916318"/>
                </a:cubicBezTo>
                <a:cubicBezTo>
                  <a:pt x="1756669" y="524840"/>
                  <a:pt x="2092901" y="77165"/>
                  <a:pt x="2497714" y="9538"/>
                </a:cubicBezTo>
                <a:cubicBezTo>
                  <a:pt x="2901574" y="-58090"/>
                  <a:pt x="3373061" y="255283"/>
                  <a:pt x="3798829" y="646760"/>
                </a:cubicBezTo>
              </a:path>
            </a:pathLst>
          </a:custGeom>
          <a:solidFill>
            <a:schemeClr val="bg1">
              <a:lumMod val="65000"/>
              <a:alpha val="3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8" name="Forma Livre: Forma 27">
            <a:extLst>
              <a:ext uri="{FF2B5EF4-FFF2-40B4-BE49-F238E27FC236}">
                <a16:creationId xmlns:a16="http://schemas.microsoft.com/office/drawing/2014/main" id="{268E647F-D0FE-C5FA-1CA1-48306DF3A9A4}"/>
              </a:ext>
            </a:extLst>
          </p:cNvPr>
          <p:cNvSpPr/>
          <p:nvPr/>
        </p:nvSpPr>
        <p:spPr>
          <a:xfrm>
            <a:off x="961180" y="407451"/>
            <a:ext cx="2990034" cy="2631549"/>
          </a:xfrm>
          <a:custGeom>
            <a:avLst/>
            <a:gdLst>
              <a:gd name="connsiteX0" fmla="*/ 3637024 w 3750322"/>
              <a:gd name="connsiteY0" fmla="*/ 276413 h 4124444"/>
              <a:gd name="connsiteX1" fmla="*/ 3518914 w 3750322"/>
              <a:gd name="connsiteY1" fmla="*/ 1787078 h 4124444"/>
              <a:gd name="connsiteX2" fmla="*/ 2962654 w 3750322"/>
              <a:gd name="connsiteY2" fmla="*/ 3029138 h 4124444"/>
              <a:gd name="connsiteX3" fmla="*/ 1884424 w 3750322"/>
              <a:gd name="connsiteY3" fmla="*/ 4056886 h 4124444"/>
              <a:gd name="connsiteX4" fmla="*/ 357566 w 3750322"/>
              <a:gd name="connsiteY4" fmla="*/ 3684458 h 4124444"/>
              <a:gd name="connsiteX5" fmla="*/ 58481 w 3750322"/>
              <a:gd name="connsiteY5" fmla="*/ 2077590 h 4124444"/>
              <a:gd name="connsiteX6" fmla="*/ 846199 w 3750322"/>
              <a:gd name="connsiteY6" fmla="*/ 784095 h 4124444"/>
              <a:gd name="connsiteX7" fmla="*/ 2174936 w 3750322"/>
              <a:gd name="connsiteY7" fmla="*/ 82103 h 4124444"/>
              <a:gd name="connsiteX8" fmla="*/ 3637024 w 3750322"/>
              <a:gd name="connsiteY8" fmla="*/ 276413 h 4124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50322" h="4124444">
                <a:moveTo>
                  <a:pt x="3637024" y="276413"/>
                </a:moveTo>
                <a:cubicBezTo>
                  <a:pt x="3878006" y="608835"/>
                  <a:pt x="3686554" y="1282253"/>
                  <a:pt x="3518914" y="1787078"/>
                </a:cubicBezTo>
                <a:cubicBezTo>
                  <a:pt x="3350321" y="2292855"/>
                  <a:pt x="3204589" y="2629088"/>
                  <a:pt x="2962654" y="3029138"/>
                </a:cubicBezTo>
                <a:cubicBezTo>
                  <a:pt x="2721671" y="3429188"/>
                  <a:pt x="2385439" y="3893055"/>
                  <a:pt x="1884424" y="4056886"/>
                </a:cubicBezTo>
                <a:cubicBezTo>
                  <a:pt x="1383409" y="4220716"/>
                  <a:pt x="719516" y="4084508"/>
                  <a:pt x="357566" y="3684458"/>
                </a:cubicBezTo>
                <a:cubicBezTo>
                  <a:pt x="-4384" y="3284408"/>
                  <a:pt x="-64391" y="2620515"/>
                  <a:pt x="58481" y="2077590"/>
                </a:cubicBezTo>
                <a:cubicBezTo>
                  <a:pt x="180401" y="1535618"/>
                  <a:pt x="484249" y="1115565"/>
                  <a:pt x="846199" y="784095"/>
                </a:cubicBezTo>
                <a:cubicBezTo>
                  <a:pt x="1208149" y="452625"/>
                  <a:pt x="1628201" y="208785"/>
                  <a:pt x="2174936" y="82103"/>
                </a:cubicBezTo>
                <a:cubicBezTo>
                  <a:pt x="2721671" y="-44580"/>
                  <a:pt x="3395089" y="-55057"/>
                  <a:pt x="3637024" y="276413"/>
                </a:cubicBezTo>
              </a:path>
            </a:pathLst>
          </a:custGeom>
          <a:solidFill>
            <a:schemeClr val="bg1">
              <a:lumMod val="65000"/>
              <a:alpha val="17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186E32DC-0EC9-E812-51A7-7F838FF0BE56}"/>
              </a:ext>
            </a:extLst>
          </p:cNvPr>
          <p:cNvSpPr txBox="1"/>
          <p:nvPr/>
        </p:nvSpPr>
        <p:spPr>
          <a:xfrm>
            <a:off x="842397" y="137274"/>
            <a:ext cx="46297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TÍTULO</a:t>
            </a:r>
            <a:endParaRPr lang="pt-BR" sz="9600" dirty="0">
              <a:solidFill>
                <a:srgbClr val="26262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A06C830B-E9BE-8DF9-825F-8D7F9636DEDE}"/>
              </a:ext>
            </a:extLst>
          </p:cNvPr>
          <p:cNvSpPr txBox="1"/>
          <p:nvPr/>
        </p:nvSpPr>
        <p:spPr>
          <a:xfrm>
            <a:off x="2177612" y="1474583"/>
            <a:ext cx="1970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68051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subtítulo</a:t>
            </a:r>
          </a:p>
        </p:txBody>
      </p:sp>
      <p:sp>
        <p:nvSpPr>
          <p:cNvPr id="19" name="Seta: Entalhada para a Direita 18">
            <a:extLst>
              <a:ext uri="{FF2B5EF4-FFF2-40B4-BE49-F238E27FC236}">
                <a16:creationId xmlns:a16="http://schemas.microsoft.com/office/drawing/2014/main" id="{27268E79-C324-B8D5-F672-4337D194ED9F}"/>
              </a:ext>
            </a:extLst>
          </p:cNvPr>
          <p:cNvSpPr/>
          <p:nvPr/>
        </p:nvSpPr>
        <p:spPr>
          <a:xfrm rot="16200000">
            <a:off x="3147574" y="-546610"/>
            <a:ext cx="6743698" cy="675680"/>
          </a:xfrm>
          <a:prstGeom prst="notchedRightArrow">
            <a:avLst/>
          </a:prstGeom>
          <a:solidFill>
            <a:srgbClr val="680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8AD9B21-A2C6-2E45-6AB8-1E1A0B5A4279}"/>
              </a:ext>
            </a:extLst>
          </p:cNvPr>
          <p:cNvSpPr txBox="1"/>
          <p:nvPr/>
        </p:nvSpPr>
        <p:spPr>
          <a:xfrm>
            <a:off x="6810119" y="1190433"/>
            <a:ext cx="48725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solidFill>
                  <a:srgbClr val="68051A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</a:t>
            </a:r>
            <a:r>
              <a:rPr lang="pt-BR" sz="24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 é um espaço para um pequeno texto. Modifique e </a:t>
            </a:r>
            <a:r>
              <a:rPr lang="pt-BR" sz="2400" b="1" dirty="0">
                <a:solidFill>
                  <a:srgbClr val="68051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destaque</a:t>
            </a:r>
            <a:r>
              <a:rPr lang="pt-BR" sz="24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as palavras </a:t>
            </a:r>
            <a:r>
              <a:rPr lang="pt-BR" sz="2400" b="1" dirty="0">
                <a:solidFill>
                  <a:srgbClr val="68051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importantes</a:t>
            </a:r>
            <a:r>
              <a:rPr lang="pt-BR" sz="24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067A517A-0E47-FF92-B4FA-247E02BDCFA9}"/>
              </a:ext>
            </a:extLst>
          </p:cNvPr>
          <p:cNvSpPr/>
          <p:nvPr/>
        </p:nvSpPr>
        <p:spPr>
          <a:xfrm>
            <a:off x="8853828" y="3450681"/>
            <a:ext cx="1332000" cy="1332000"/>
          </a:xfrm>
          <a:prstGeom prst="ellipse">
            <a:avLst/>
          </a:prstGeom>
          <a:solidFill>
            <a:srgbClr val="680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F71C55BC-0BC1-3F81-135D-381CFBE7648D}"/>
              </a:ext>
            </a:extLst>
          </p:cNvPr>
          <p:cNvSpPr/>
          <p:nvPr/>
        </p:nvSpPr>
        <p:spPr>
          <a:xfrm>
            <a:off x="8853828" y="297667"/>
            <a:ext cx="1332000" cy="1332000"/>
          </a:xfrm>
          <a:prstGeom prst="ellipse">
            <a:avLst/>
          </a:prstGeom>
          <a:solidFill>
            <a:srgbClr val="680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88D9487-D71F-7E40-12DF-A2A5CAB1176F}"/>
              </a:ext>
            </a:extLst>
          </p:cNvPr>
          <p:cNvSpPr txBox="1"/>
          <p:nvPr/>
        </p:nvSpPr>
        <p:spPr>
          <a:xfrm>
            <a:off x="6842775" y="4409766"/>
            <a:ext cx="48725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solidFill>
                  <a:srgbClr val="68051A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</a:t>
            </a:r>
            <a:r>
              <a:rPr lang="pt-BR" sz="24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 é um espaço para um pequeno texto. Modifique e </a:t>
            </a:r>
            <a:r>
              <a:rPr lang="pt-BR" sz="2400" b="1" dirty="0">
                <a:solidFill>
                  <a:srgbClr val="68051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destaque</a:t>
            </a:r>
            <a:r>
              <a:rPr lang="pt-BR" sz="24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as palavras </a:t>
            </a:r>
            <a:r>
              <a:rPr lang="pt-BR" sz="2400" b="1" dirty="0">
                <a:solidFill>
                  <a:srgbClr val="68051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importantes</a:t>
            </a:r>
            <a:r>
              <a:rPr lang="pt-BR" sz="24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pic>
        <p:nvPicPr>
          <p:cNvPr id="12" name="Imagem 11" descr="Ícone&#10;&#10;Descrição gerada automaticamente">
            <a:extLst>
              <a:ext uri="{FF2B5EF4-FFF2-40B4-BE49-F238E27FC236}">
                <a16:creationId xmlns:a16="http://schemas.microsoft.com/office/drawing/2014/main" id="{EF75ADBE-AAA6-2D83-CB51-3EAFF274A770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766" y="3500919"/>
            <a:ext cx="1080000" cy="1080000"/>
          </a:xfrm>
          <a:prstGeom prst="rect">
            <a:avLst/>
          </a:prstGeom>
          <a:effectLst/>
        </p:spPr>
      </p:pic>
      <p:pic>
        <p:nvPicPr>
          <p:cNvPr id="20" name="Imagem 19" descr="Ícone&#10;&#10;Descrição gerada automaticamente">
            <a:extLst>
              <a:ext uri="{FF2B5EF4-FFF2-40B4-BE49-F238E27FC236}">
                <a16:creationId xmlns:a16="http://schemas.microsoft.com/office/drawing/2014/main" id="{C9D333F8-32A8-61D5-9BA6-4751493D40E6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603" y="325362"/>
            <a:ext cx="1080000" cy="1080000"/>
          </a:xfrm>
          <a:prstGeom prst="rect">
            <a:avLst/>
          </a:prstGeom>
          <a:effectLst/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5D10284F-A53B-13C4-0B51-5D937FA88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23" y="2556607"/>
            <a:ext cx="5111455" cy="3603177"/>
          </a:xfrm>
          <a:prstGeom prst="rect">
            <a:avLst/>
          </a:prstGeom>
          <a:effectLst>
            <a:softEdge rad="635000"/>
          </a:effectLst>
        </p:spPr>
      </p:pic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64B9FB94-B1C1-C773-93F6-0947E018BE9E}"/>
              </a:ext>
            </a:extLst>
          </p:cNvPr>
          <p:cNvCxnSpPr/>
          <p:nvPr/>
        </p:nvCxnSpPr>
        <p:spPr>
          <a:xfrm>
            <a:off x="652541" y="2158489"/>
            <a:ext cx="4819650" cy="0"/>
          </a:xfrm>
          <a:prstGeom prst="line">
            <a:avLst/>
          </a:prstGeom>
          <a:ln w="38100">
            <a:solidFill>
              <a:srgbClr val="26262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5916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19" grpId="0" animBg="1"/>
      <p:bldP spid="17" grpId="0"/>
      <p:bldP spid="26" grpId="0" animBg="1"/>
      <p:bldP spid="24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F077DB38-7D9B-90DF-216C-DA3FB4AA711A}"/>
              </a:ext>
            </a:extLst>
          </p:cNvPr>
          <p:cNvGrpSpPr/>
          <p:nvPr/>
        </p:nvGrpSpPr>
        <p:grpSpPr>
          <a:xfrm>
            <a:off x="-342900" y="582029"/>
            <a:ext cx="4933950" cy="1800000"/>
            <a:chOff x="-419100" y="886829"/>
            <a:chExt cx="4933950" cy="1800000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BB7BC459-3C98-4C28-9626-A37926E74473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1E990F96-B4AC-7ED6-7F8F-2594A9F8CE13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1755668C-6D76-E7F6-2A43-57B390B3454B}"/>
              </a:ext>
            </a:extLst>
          </p:cNvPr>
          <p:cNvGrpSpPr/>
          <p:nvPr/>
        </p:nvGrpSpPr>
        <p:grpSpPr>
          <a:xfrm>
            <a:off x="-342900" y="2600919"/>
            <a:ext cx="4933950" cy="1800000"/>
            <a:chOff x="-419100" y="886829"/>
            <a:chExt cx="4933950" cy="1800000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488D1FB7-68AC-63EC-C67F-EF707004DB2E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371637F8-7C05-4EB3-5B28-B1F1887E263C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7C8CD229-977F-D589-FB59-54F1AA293606}"/>
              </a:ext>
            </a:extLst>
          </p:cNvPr>
          <p:cNvGrpSpPr/>
          <p:nvPr/>
        </p:nvGrpSpPr>
        <p:grpSpPr>
          <a:xfrm>
            <a:off x="-342900" y="4619809"/>
            <a:ext cx="4933950" cy="1800000"/>
            <a:chOff x="-419100" y="886829"/>
            <a:chExt cx="4933950" cy="1800000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71546776-7CC8-D2EB-3267-F7287E13FB1B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A7966943-8188-6CD2-CC13-D800970C5BD5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393A9C5E-9625-C4F5-F8CD-4EB5A212ECE8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oundRect">
            <a:avLst>
              <a:gd name="adj" fmla="val 1354"/>
            </a:avLst>
          </a:prstGeom>
          <a:solidFill>
            <a:srgbClr val="26262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DE834257-16F2-BE81-2C26-399E93D4D57D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oundRect">
            <a:avLst>
              <a:gd name="adj" fmla="val 1354"/>
            </a:avLst>
          </a:prstGeom>
          <a:solidFill>
            <a:srgbClr val="26262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7B45DBE2-84E3-4020-D759-005B45D1BBC4}"/>
              </a:ext>
            </a:extLst>
          </p:cNvPr>
          <p:cNvSpPr/>
          <p:nvPr/>
        </p:nvSpPr>
        <p:spPr>
          <a:xfrm>
            <a:off x="6096000" y="45000"/>
            <a:ext cx="6012000" cy="6768000"/>
          </a:xfrm>
          <a:prstGeom prst="roundRect">
            <a:avLst>
              <a:gd name="adj" fmla="val 1354"/>
            </a:avLst>
          </a:prstGeom>
          <a:solidFill>
            <a:srgbClr val="D0CEC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200F7C8A-41C1-D3D8-18FC-85D2BF9AAE3E}"/>
              </a:ext>
            </a:extLst>
          </p:cNvPr>
          <p:cNvSpPr/>
          <p:nvPr/>
        </p:nvSpPr>
        <p:spPr>
          <a:xfrm>
            <a:off x="84000" y="38879"/>
            <a:ext cx="6012000" cy="6768000"/>
          </a:xfrm>
          <a:prstGeom prst="roundRect">
            <a:avLst>
              <a:gd name="adj" fmla="val 1354"/>
            </a:avLst>
          </a:prstGeom>
          <a:solidFill>
            <a:srgbClr val="D0CECE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Forma Livre: Forma 33">
            <a:extLst>
              <a:ext uri="{FF2B5EF4-FFF2-40B4-BE49-F238E27FC236}">
                <a16:creationId xmlns:a16="http://schemas.microsoft.com/office/drawing/2014/main" id="{887E683E-8DA4-95C6-7143-5CC63273D5C2}"/>
              </a:ext>
            </a:extLst>
          </p:cNvPr>
          <p:cNvSpPr/>
          <p:nvPr/>
        </p:nvSpPr>
        <p:spPr>
          <a:xfrm>
            <a:off x="3450936" y="3254823"/>
            <a:ext cx="3878831" cy="3408559"/>
          </a:xfrm>
          <a:custGeom>
            <a:avLst/>
            <a:gdLst>
              <a:gd name="connsiteX0" fmla="*/ 2644447 w 3878831"/>
              <a:gd name="connsiteY0" fmla="*/ 436614 h 3408559"/>
              <a:gd name="connsiteX1" fmla="*/ 2853045 w 3878831"/>
              <a:gd name="connsiteY1" fmla="*/ 1375779 h 3408559"/>
              <a:gd name="connsiteX2" fmla="*/ 3822690 w 3878831"/>
              <a:gd name="connsiteY2" fmla="*/ 2390191 h 3408559"/>
              <a:gd name="connsiteX3" fmla="*/ 3385492 w 3878831"/>
              <a:gd name="connsiteY3" fmla="*/ 3374124 h 3408559"/>
              <a:gd name="connsiteX4" fmla="*/ 2193915 w 3878831"/>
              <a:gd name="connsiteY4" fmla="*/ 2963596 h 3408559"/>
              <a:gd name="connsiteX5" fmla="*/ 1374765 w 3878831"/>
              <a:gd name="connsiteY5" fmla="*/ 2158734 h 3408559"/>
              <a:gd name="connsiteX6" fmla="*/ 6975 w 3878831"/>
              <a:gd name="connsiteY6" fmla="*/ 2172069 h 3408559"/>
              <a:gd name="connsiteX7" fmla="*/ 934710 w 3878831"/>
              <a:gd name="connsiteY7" fmla="*/ 1404354 h 3408559"/>
              <a:gd name="connsiteX8" fmla="*/ 1368097 w 3878831"/>
              <a:gd name="connsiteY8" fmla="*/ 568059 h 3408559"/>
              <a:gd name="connsiteX9" fmla="*/ 1992937 w 3878831"/>
              <a:gd name="connsiteY9" fmla="*/ 4179 h 3408559"/>
              <a:gd name="connsiteX10" fmla="*/ 2644447 w 3878831"/>
              <a:gd name="connsiteY10" fmla="*/ 436614 h 3408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78831" h="3408559">
                <a:moveTo>
                  <a:pt x="2644447" y="436614"/>
                </a:moveTo>
                <a:cubicBezTo>
                  <a:pt x="2734935" y="707124"/>
                  <a:pt x="2623492" y="1051929"/>
                  <a:pt x="2853045" y="1375779"/>
                </a:cubicBezTo>
                <a:cubicBezTo>
                  <a:pt x="3082597" y="1699629"/>
                  <a:pt x="3653145" y="2002524"/>
                  <a:pt x="3822690" y="2390191"/>
                </a:cubicBezTo>
                <a:cubicBezTo>
                  <a:pt x="3992235" y="2777859"/>
                  <a:pt x="3761730" y="3250299"/>
                  <a:pt x="3385492" y="3374124"/>
                </a:cubicBezTo>
                <a:cubicBezTo>
                  <a:pt x="3009255" y="3497949"/>
                  <a:pt x="2489190" y="3274111"/>
                  <a:pt x="2193915" y="2963596"/>
                </a:cubicBezTo>
                <a:cubicBezTo>
                  <a:pt x="1898640" y="2653081"/>
                  <a:pt x="1828155" y="2257794"/>
                  <a:pt x="1374765" y="2158734"/>
                </a:cubicBezTo>
                <a:cubicBezTo>
                  <a:pt x="922327" y="2059674"/>
                  <a:pt x="86032" y="2257794"/>
                  <a:pt x="6975" y="2172069"/>
                </a:cubicBezTo>
                <a:cubicBezTo>
                  <a:pt x="-73036" y="2087296"/>
                  <a:pt x="603240" y="1717726"/>
                  <a:pt x="934710" y="1404354"/>
                </a:cubicBezTo>
                <a:cubicBezTo>
                  <a:pt x="1266180" y="1090029"/>
                  <a:pt x="1253797" y="830949"/>
                  <a:pt x="1368097" y="568059"/>
                </a:cubicBezTo>
                <a:cubicBezTo>
                  <a:pt x="1483350" y="305169"/>
                  <a:pt x="1725285" y="38469"/>
                  <a:pt x="1992937" y="4179"/>
                </a:cubicBezTo>
                <a:cubicBezTo>
                  <a:pt x="2261542" y="-30111"/>
                  <a:pt x="2553960" y="166104"/>
                  <a:pt x="2644447" y="436614"/>
                </a:cubicBezTo>
              </a:path>
            </a:pathLst>
          </a:custGeom>
          <a:solidFill>
            <a:schemeClr val="bg1">
              <a:lumMod val="65000"/>
              <a:alpha val="24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D0068CF5-DA1E-4BCB-CCC1-70633DF9276B}"/>
              </a:ext>
            </a:extLst>
          </p:cNvPr>
          <p:cNvCxnSpPr/>
          <p:nvPr/>
        </p:nvCxnSpPr>
        <p:spPr>
          <a:xfrm>
            <a:off x="6096000" y="57928"/>
            <a:ext cx="0" cy="6732000"/>
          </a:xfrm>
          <a:prstGeom prst="line">
            <a:avLst/>
          </a:prstGeom>
          <a:ln w="38100"/>
          <a:effectLst>
            <a:outerShdw blurRad="88900" sx="120000" sy="120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1E526BE9-2113-E34E-365E-04694FE18901}"/>
              </a:ext>
            </a:extLst>
          </p:cNvPr>
          <p:cNvSpPr/>
          <p:nvPr/>
        </p:nvSpPr>
        <p:spPr>
          <a:xfrm>
            <a:off x="9102000" y="271563"/>
            <a:ext cx="2591344" cy="1876397"/>
          </a:xfrm>
          <a:custGeom>
            <a:avLst/>
            <a:gdLst>
              <a:gd name="connsiteX0" fmla="*/ 3798829 w 4648134"/>
              <a:gd name="connsiteY0" fmla="*/ 646760 h 3752794"/>
              <a:gd name="connsiteX1" fmla="*/ 4644649 w 4648134"/>
              <a:gd name="connsiteY1" fmla="*/ 2024075 h 3752794"/>
              <a:gd name="connsiteX2" fmla="*/ 3964564 w 4648134"/>
              <a:gd name="connsiteY2" fmla="*/ 3357575 h 3752794"/>
              <a:gd name="connsiteX3" fmla="*/ 2371031 w 4648134"/>
              <a:gd name="connsiteY3" fmla="*/ 3663328 h 3752794"/>
              <a:gd name="connsiteX4" fmla="*/ 614621 w 4648134"/>
              <a:gd name="connsiteY4" fmla="*/ 3595700 h 3752794"/>
              <a:gd name="connsiteX5" fmla="*/ 51694 w 4648134"/>
              <a:gd name="connsiteY5" fmla="*/ 2150758 h 3752794"/>
              <a:gd name="connsiteX6" fmla="*/ 1288039 w 4648134"/>
              <a:gd name="connsiteY6" fmla="*/ 916318 h 3752794"/>
              <a:gd name="connsiteX7" fmla="*/ 2497714 w 4648134"/>
              <a:gd name="connsiteY7" fmla="*/ 9538 h 3752794"/>
              <a:gd name="connsiteX8" fmla="*/ 3798829 w 4648134"/>
              <a:gd name="connsiteY8" fmla="*/ 646760 h 3752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8134" h="3752794">
                <a:moveTo>
                  <a:pt x="3798829" y="646760"/>
                </a:moveTo>
                <a:cubicBezTo>
                  <a:pt x="4223644" y="1039190"/>
                  <a:pt x="4603691" y="1510678"/>
                  <a:pt x="4644649" y="2024075"/>
                </a:cubicBezTo>
                <a:cubicBezTo>
                  <a:pt x="4686559" y="2536520"/>
                  <a:pt x="4390332" y="3090875"/>
                  <a:pt x="3964564" y="3357575"/>
                </a:cubicBezTo>
                <a:cubicBezTo>
                  <a:pt x="3538796" y="3624275"/>
                  <a:pt x="2984441" y="3603320"/>
                  <a:pt x="2371031" y="3663328"/>
                </a:cubicBezTo>
                <a:cubicBezTo>
                  <a:pt x="1756669" y="3722383"/>
                  <a:pt x="1083251" y="3862400"/>
                  <a:pt x="614621" y="3595700"/>
                </a:cubicBezTo>
                <a:cubicBezTo>
                  <a:pt x="145991" y="3329000"/>
                  <a:pt x="-116899" y="2655583"/>
                  <a:pt x="51694" y="2150758"/>
                </a:cubicBezTo>
                <a:cubicBezTo>
                  <a:pt x="220286" y="1644980"/>
                  <a:pt x="820361" y="1308748"/>
                  <a:pt x="1288039" y="916318"/>
                </a:cubicBezTo>
                <a:cubicBezTo>
                  <a:pt x="1756669" y="524840"/>
                  <a:pt x="2092901" y="77165"/>
                  <a:pt x="2497714" y="9538"/>
                </a:cubicBezTo>
                <a:cubicBezTo>
                  <a:pt x="2901574" y="-58090"/>
                  <a:pt x="3373061" y="255283"/>
                  <a:pt x="3798829" y="646760"/>
                </a:cubicBezTo>
              </a:path>
            </a:pathLst>
          </a:custGeom>
          <a:solidFill>
            <a:schemeClr val="bg1">
              <a:lumMod val="65000"/>
              <a:alpha val="3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8" name="Forma Livre: Forma 27">
            <a:extLst>
              <a:ext uri="{FF2B5EF4-FFF2-40B4-BE49-F238E27FC236}">
                <a16:creationId xmlns:a16="http://schemas.microsoft.com/office/drawing/2014/main" id="{268E647F-D0FE-C5FA-1CA1-48306DF3A9A4}"/>
              </a:ext>
            </a:extLst>
          </p:cNvPr>
          <p:cNvSpPr/>
          <p:nvPr/>
        </p:nvSpPr>
        <p:spPr>
          <a:xfrm>
            <a:off x="961180" y="407451"/>
            <a:ext cx="2990034" cy="2631549"/>
          </a:xfrm>
          <a:custGeom>
            <a:avLst/>
            <a:gdLst>
              <a:gd name="connsiteX0" fmla="*/ 3637024 w 3750322"/>
              <a:gd name="connsiteY0" fmla="*/ 276413 h 4124444"/>
              <a:gd name="connsiteX1" fmla="*/ 3518914 w 3750322"/>
              <a:gd name="connsiteY1" fmla="*/ 1787078 h 4124444"/>
              <a:gd name="connsiteX2" fmla="*/ 2962654 w 3750322"/>
              <a:gd name="connsiteY2" fmla="*/ 3029138 h 4124444"/>
              <a:gd name="connsiteX3" fmla="*/ 1884424 w 3750322"/>
              <a:gd name="connsiteY3" fmla="*/ 4056886 h 4124444"/>
              <a:gd name="connsiteX4" fmla="*/ 357566 w 3750322"/>
              <a:gd name="connsiteY4" fmla="*/ 3684458 h 4124444"/>
              <a:gd name="connsiteX5" fmla="*/ 58481 w 3750322"/>
              <a:gd name="connsiteY5" fmla="*/ 2077590 h 4124444"/>
              <a:gd name="connsiteX6" fmla="*/ 846199 w 3750322"/>
              <a:gd name="connsiteY6" fmla="*/ 784095 h 4124444"/>
              <a:gd name="connsiteX7" fmla="*/ 2174936 w 3750322"/>
              <a:gd name="connsiteY7" fmla="*/ 82103 h 4124444"/>
              <a:gd name="connsiteX8" fmla="*/ 3637024 w 3750322"/>
              <a:gd name="connsiteY8" fmla="*/ 276413 h 4124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50322" h="4124444">
                <a:moveTo>
                  <a:pt x="3637024" y="276413"/>
                </a:moveTo>
                <a:cubicBezTo>
                  <a:pt x="3878006" y="608835"/>
                  <a:pt x="3686554" y="1282253"/>
                  <a:pt x="3518914" y="1787078"/>
                </a:cubicBezTo>
                <a:cubicBezTo>
                  <a:pt x="3350321" y="2292855"/>
                  <a:pt x="3204589" y="2629088"/>
                  <a:pt x="2962654" y="3029138"/>
                </a:cubicBezTo>
                <a:cubicBezTo>
                  <a:pt x="2721671" y="3429188"/>
                  <a:pt x="2385439" y="3893055"/>
                  <a:pt x="1884424" y="4056886"/>
                </a:cubicBezTo>
                <a:cubicBezTo>
                  <a:pt x="1383409" y="4220716"/>
                  <a:pt x="719516" y="4084508"/>
                  <a:pt x="357566" y="3684458"/>
                </a:cubicBezTo>
                <a:cubicBezTo>
                  <a:pt x="-4384" y="3284408"/>
                  <a:pt x="-64391" y="2620515"/>
                  <a:pt x="58481" y="2077590"/>
                </a:cubicBezTo>
                <a:cubicBezTo>
                  <a:pt x="180401" y="1535618"/>
                  <a:pt x="484249" y="1115565"/>
                  <a:pt x="846199" y="784095"/>
                </a:cubicBezTo>
                <a:cubicBezTo>
                  <a:pt x="1208149" y="452625"/>
                  <a:pt x="1628201" y="208785"/>
                  <a:pt x="2174936" y="82103"/>
                </a:cubicBezTo>
                <a:cubicBezTo>
                  <a:pt x="2721671" y="-44580"/>
                  <a:pt x="3395089" y="-55057"/>
                  <a:pt x="3637024" y="276413"/>
                </a:cubicBezTo>
              </a:path>
            </a:pathLst>
          </a:custGeom>
          <a:solidFill>
            <a:schemeClr val="bg1">
              <a:lumMod val="65000"/>
              <a:alpha val="17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186E32DC-0EC9-E812-51A7-7F838FF0BE56}"/>
              </a:ext>
            </a:extLst>
          </p:cNvPr>
          <p:cNvSpPr txBox="1"/>
          <p:nvPr/>
        </p:nvSpPr>
        <p:spPr>
          <a:xfrm>
            <a:off x="6756600" y="4737816"/>
            <a:ext cx="46297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TÍTULO</a:t>
            </a:r>
            <a:endParaRPr lang="pt-BR" sz="9600" dirty="0">
              <a:solidFill>
                <a:srgbClr val="26262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A06C830B-E9BE-8DF9-825F-8D7F9636DEDE}"/>
              </a:ext>
            </a:extLst>
          </p:cNvPr>
          <p:cNvSpPr txBox="1"/>
          <p:nvPr/>
        </p:nvSpPr>
        <p:spPr>
          <a:xfrm>
            <a:off x="8091815" y="6075125"/>
            <a:ext cx="1970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68051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subtítulo</a:t>
            </a:r>
          </a:p>
        </p:txBody>
      </p:sp>
      <p:sp>
        <p:nvSpPr>
          <p:cNvPr id="19" name="Seta: Entalhada para a Direita 18">
            <a:extLst>
              <a:ext uri="{FF2B5EF4-FFF2-40B4-BE49-F238E27FC236}">
                <a16:creationId xmlns:a16="http://schemas.microsoft.com/office/drawing/2014/main" id="{27268E79-C324-B8D5-F672-4337D194ED9F}"/>
              </a:ext>
            </a:extLst>
          </p:cNvPr>
          <p:cNvSpPr/>
          <p:nvPr/>
        </p:nvSpPr>
        <p:spPr>
          <a:xfrm rot="16200000">
            <a:off x="-2849259" y="-1986464"/>
            <a:ext cx="6743698" cy="675680"/>
          </a:xfrm>
          <a:prstGeom prst="notchedRightArrow">
            <a:avLst/>
          </a:prstGeom>
          <a:solidFill>
            <a:srgbClr val="680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8AD9B21-A2C6-2E45-6AB8-1E1A0B5A4279}"/>
              </a:ext>
            </a:extLst>
          </p:cNvPr>
          <p:cNvSpPr txBox="1"/>
          <p:nvPr/>
        </p:nvSpPr>
        <p:spPr>
          <a:xfrm>
            <a:off x="761263" y="1125044"/>
            <a:ext cx="48725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solidFill>
                  <a:srgbClr val="68051A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</a:t>
            </a:r>
            <a:r>
              <a:rPr lang="pt-BR" sz="24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 é um espaço para um pequeno texto. Modifique e </a:t>
            </a:r>
            <a:r>
              <a:rPr lang="pt-BR" sz="2400" b="1" dirty="0">
                <a:solidFill>
                  <a:srgbClr val="68051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destaque</a:t>
            </a:r>
            <a:r>
              <a:rPr lang="pt-BR" sz="24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as palavras </a:t>
            </a:r>
            <a:r>
              <a:rPr lang="pt-BR" sz="2400" b="1" dirty="0">
                <a:solidFill>
                  <a:srgbClr val="68051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importantes</a:t>
            </a:r>
            <a:r>
              <a:rPr lang="pt-BR" sz="24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88D9487-D71F-7E40-12DF-A2A5CAB1176F}"/>
              </a:ext>
            </a:extLst>
          </p:cNvPr>
          <p:cNvSpPr txBox="1"/>
          <p:nvPr/>
        </p:nvSpPr>
        <p:spPr>
          <a:xfrm>
            <a:off x="793919" y="4344377"/>
            <a:ext cx="48725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solidFill>
                  <a:srgbClr val="68051A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</a:t>
            </a:r>
            <a:r>
              <a:rPr lang="pt-BR" sz="24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 é um espaço para um pequeno texto. Modifique e </a:t>
            </a:r>
            <a:r>
              <a:rPr lang="pt-BR" sz="2400" b="1" dirty="0">
                <a:solidFill>
                  <a:srgbClr val="68051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destaque</a:t>
            </a:r>
            <a:r>
              <a:rPr lang="pt-BR" sz="24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as palavras </a:t>
            </a:r>
            <a:r>
              <a:rPr lang="pt-BR" sz="2400" b="1" dirty="0">
                <a:solidFill>
                  <a:srgbClr val="68051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importantes</a:t>
            </a:r>
            <a:r>
              <a:rPr lang="pt-BR" sz="24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64B9FB94-B1C1-C773-93F6-0947E018BE9E}"/>
              </a:ext>
            </a:extLst>
          </p:cNvPr>
          <p:cNvCxnSpPr/>
          <p:nvPr/>
        </p:nvCxnSpPr>
        <p:spPr>
          <a:xfrm>
            <a:off x="6756600" y="4646327"/>
            <a:ext cx="4819650" cy="0"/>
          </a:xfrm>
          <a:prstGeom prst="line">
            <a:avLst/>
          </a:prstGeom>
          <a:ln w="38100">
            <a:solidFill>
              <a:srgbClr val="26262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Imagem 45" descr="Ícone&#10;&#10;Descrição gerada automaticamente">
            <a:extLst>
              <a:ext uri="{FF2B5EF4-FFF2-40B4-BE49-F238E27FC236}">
                <a16:creationId xmlns:a16="http://schemas.microsoft.com/office/drawing/2014/main" id="{3F8257C8-9FF1-D4A4-0CFD-CD43DE31660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5989">
            <a:off x="6648587" y="560325"/>
            <a:ext cx="5035677" cy="5035677"/>
          </a:xfrm>
          <a:prstGeom prst="rect">
            <a:avLst/>
          </a:prstGeom>
          <a:effectLst/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24CE9A1D-38B6-B09C-0AE2-DBBCC6F48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223" y="1316"/>
            <a:ext cx="324000" cy="915404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40165540-5DE4-33F8-F137-794BC0F1811B}"/>
              </a:ext>
            </a:extLst>
          </p:cNvPr>
          <p:cNvGrpSpPr/>
          <p:nvPr/>
        </p:nvGrpSpPr>
        <p:grpSpPr>
          <a:xfrm>
            <a:off x="6136894" y="103428"/>
            <a:ext cx="5971108" cy="4814887"/>
            <a:chOff x="6136894" y="103428"/>
            <a:chExt cx="5971108" cy="4814887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78512C4D-3F8E-0E5F-0694-0C1E8998BA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33"/>
            <a:stretch/>
          </p:blipFill>
          <p:spPr bwMode="auto">
            <a:xfrm rot="5400000">
              <a:off x="6715004" y="-474682"/>
              <a:ext cx="4814887" cy="5971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Imagem 44">
              <a:extLst>
                <a:ext uri="{FF2B5EF4-FFF2-40B4-BE49-F238E27FC236}">
                  <a16:creationId xmlns:a16="http://schemas.microsoft.com/office/drawing/2014/main" id="{665147EC-F4A9-B41B-8323-AD6BFC5D5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77310" y="786785"/>
              <a:ext cx="5188035" cy="3217927"/>
            </a:xfrm>
            <a:prstGeom prst="rect">
              <a:avLst/>
            </a:prstGeom>
          </p:spPr>
        </p:pic>
      </p:grpSp>
      <p:pic>
        <p:nvPicPr>
          <p:cNvPr id="30" name="Imagem 29">
            <a:extLst>
              <a:ext uri="{FF2B5EF4-FFF2-40B4-BE49-F238E27FC236}">
                <a16:creationId xmlns:a16="http://schemas.microsoft.com/office/drawing/2014/main" id="{0686D608-005E-074C-6210-B48554F088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3" r="24920" b="25635"/>
          <a:stretch/>
        </p:blipFill>
        <p:spPr>
          <a:xfrm>
            <a:off x="11299031" y="1316"/>
            <a:ext cx="171450" cy="680736"/>
          </a:xfrm>
          <a:prstGeom prst="rect">
            <a:avLst/>
          </a:prstGeom>
        </p:spPr>
      </p:pic>
      <p:sp>
        <p:nvSpPr>
          <p:cNvPr id="40" name="Elipse 39">
            <a:extLst>
              <a:ext uri="{FF2B5EF4-FFF2-40B4-BE49-F238E27FC236}">
                <a16:creationId xmlns:a16="http://schemas.microsoft.com/office/drawing/2014/main" id="{227EEDF4-BC31-44E3-C988-8D45AA20AABF}"/>
              </a:ext>
            </a:extLst>
          </p:cNvPr>
          <p:cNvSpPr/>
          <p:nvPr/>
        </p:nvSpPr>
        <p:spPr>
          <a:xfrm>
            <a:off x="2536949" y="215988"/>
            <a:ext cx="1332000" cy="1332000"/>
          </a:xfrm>
          <a:prstGeom prst="ellipse">
            <a:avLst/>
          </a:prstGeom>
          <a:solidFill>
            <a:srgbClr val="680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A307FF0E-09C9-DC29-9762-3871A5B1469A}"/>
              </a:ext>
            </a:extLst>
          </p:cNvPr>
          <p:cNvSpPr/>
          <p:nvPr/>
        </p:nvSpPr>
        <p:spPr>
          <a:xfrm>
            <a:off x="2536949" y="3477952"/>
            <a:ext cx="1332000" cy="1332000"/>
          </a:xfrm>
          <a:prstGeom prst="ellipse">
            <a:avLst/>
          </a:prstGeom>
          <a:solidFill>
            <a:srgbClr val="680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2" name="Imagem 41">
            <a:extLst>
              <a:ext uri="{FF2B5EF4-FFF2-40B4-BE49-F238E27FC236}">
                <a16:creationId xmlns:a16="http://schemas.microsoft.com/office/drawing/2014/main" id="{F306FBFE-F5F2-E921-ED7E-D1C59C1D232C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5958" y="124172"/>
            <a:ext cx="1296000" cy="1296000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8A9A0D6E-19E5-3933-2857-B5141BBC2014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5958" y="3344087"/>
            <a:ext cx="1296000" cy="12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90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19" grpId="0" animBg="1"/>
      <p:bldP spid="17" grpId="0"/>
      <p:bldP spid="11" grpId="0"/>
      <p:bldP spid="40" grpId="0" animBg="1"/>
      <p:bldP spid="4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F077DB38-7D9B-90DF-216C-DA3FB4AA711A}"/>
              </a:ext>
            </a:extLst>
          </p:cNvPr>
          <p:cNvGrpSpPr/>
          <p:nvPr/>
        </p:nvGrpSpPr>
        <p:grpSpPr>
          <a:xfrm>
            <a:off x="-342900" y="582029"/>
            <a:ext cx="4933950" cy="1800000"/>
            <a:chOff x="-419100" y="886829"/>
            <a:chExt cx="4933950" cy="1800000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BB7BC459-3C98-4C28-9626-A37926E74473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1E990F96-B4AC-7ED6-7F8F-2594A9F8CE13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1755668C-6D76-E7F6-2A43-57B390B3454B}"/>
              </a:ext>
            </a:extLst>
          </p:cNvPr>
          <p:cNvGrpSpPr/>
          <p:nvPr/>
        </p:nvGrpSpPr>
        <p:grpSpPr>
          <a:xfrm>
            <a:off x="-342900" y="2600919"/>
            <a:ext cx="4933950" cy="1800000"/>
            <a:chOff x="-419100" y="886829"/>
            <a:chExt cx="4933950" cy="1800000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488D1FB7-68AC-63EC-C67F-EF707004DB2E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371637F8-7C05-4EB3-5B28-B1F1887E263C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7C8CD229-977F-D589-FB59-54F1AA293606}"/>
              </a:ext>
            </a:extLst>
          </p:cNvPr>
          <p:cNvGrpSpPr/>
          <p:nvPr/>
        </p:nvGrpSpPr>
        <p:grpSpPr>
          <a:xfrm>
            <a:off x="-342900" y="4619809"/>
            <a:ext cx="4933950" cy="1800000"/>
            <a:chOff x="-419100" y="886829"/>
            <a:chExt cx="4933950" cy="1800000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71546776-7CC8-D2EB-3267-F7287E13FB1B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A7966943-8188-6CD2-CC13-D800970C5BD5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393A9C5E-9625-C4F5-F8CD-4EB5A212ECE8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oundRect">
            <a:avLst>
              <a:gd name="adj" fmla="val 1354"/>
            </a:avLst>
          </a:prstGeom>
          <a:solidFill>
            <a:srgbClr val="26262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DE834257-16F2-BE81-2C26-399E93D4D57D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oundRect">
            <a:avLst>
              <a:gd name="adj" fmla="val 1354"/>
            </a:avLst>
          </a:prstGeom>
          <a:solidFill>
            <a:srgbClr val="26262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7B45DBE2-84E3-4020-D759-005B45D1BBC4}"/>
              </a:ext>
            </a:extLst>
          </p:cNvPr>
          <p:cNvSpPr/>
          <p:nvPr/>
        </p:nvSpPr>
        <p:spPr>
          <a:xfrm>
            <a:off x="6096000" y="45000"/>
            <a:ext cx="6012000" cy="6768000"/>
          </a:xfrm>
          <a:prstGeom prst="roundRect">
            <a:avLst>
              <a:gd name="adj" fmla="val 1354"/>
            </a:avLst>
          </a:prstGeom>
          <a:solidFill>
            <a:srgbClr val="D0CEC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200F7C8A-41C1-D3D8-18FC-85D2BF9AAE3E}"/>
              </a:ext>
            </a:extLst>
          </p:cNvPr>
          <p:cNvSpPr/>
          <p:nvPr/>
        </p:nvSpPr>
        <p:spPr>
          <a:xfrm>
            <a:off x="84000" y="38879"/>
            <a:ext cx="6012000" cy="6768000"/>
          </a:xfrm>
          <a:prstGeom prst="roundRect">
            <a:avLst>
              <a:gd name="adj" fmla="val 1354"/>
            </a:avLst>
          </a:prstGeom>
          <a:solidFill>
            <a:srgbClr val="D0CECE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Forma Livre: Forma 33">
            <a:extLst>
              <a:ext uri="{FF2B5EF4-FFF2-40B4-BE49-F238E27FC236}">
                <a16:creationId xmlns:a16="http://schemas.microsoft.com/office/drawing/2014/main" id="{887E683E-8DA4-95C6-7143-5CC63273D5C2}"/>
              </a:ext>
            </a:extLst>
          </p:cNvPr>
          <p:cNvSpPr/>
          <p:nvPr/>
        </p:nvSpPr>
        <p:spPr>
          <a:xfrm>
            <a:off x="3450936" y="3254823"/>
            <a:ext cx="3878831" cy="3408559"/>
          </a:xfrm>
          <a:custGeom>
            <a:avLst/>
            <a:gdLst>
              <a:gd name="connsiteX0" fmla="*/ 2644447 w 3878831"/>
              <a:gd name="connsiteY0" fmla="*/ 436614 h 3408559"/>
              <a:gd name="connsiteX1" fmla="*/ 2853045 w 3878831"/>
              <a:gd name="connsiteY1" fmla="*/ 1375779 h 3408559"/>
              <a:gd name="connsiteX2" fmla="*/ 3822690 w 3878831"/>
              <a:gd name="connsiteY2" fmla="*/ 2390191 h 3408559"/>
              <a:gd name="connsiteX3" fmla="*/ 3385492 w 3878831"/>
              <a:gd name="connsiteY3" fmla="*/ 3374124 h 3408559"/>
              <a:gd name="connsiteX4" fmla="*/ 2193915 w 3878831"/>
              <a:gd name="connsiteY4" fmla="*/ 2963596 h 3408559"/>
              <a:gd name="connsiteX5" fmla="*/ 1374765 w 3878831"/>
              <a:gd name="connsiteY5" fmla="*/ 2158734 h 3408559"/>
              <a:gd name="connsiteX6" fmla="*/ 6975 w 3878831"/>
              <a:gd name="connsiteY6" fmla="*/ 2172069 h 3408559"/>
              <a:gd name="connsiteX7" fmla="*/ 934710 w 3878831"/>
              <a:gd name="connsiteY7" fmla="*/ 1404354 h 3408559"/>
              <a:gd name="connsiteX8" fmla="*/ 1368097 w 3878831"/>
              <a:gd name="connsiteY8" fmla="*/ 568059 h 3408559"/>
              <a:gd name="connsiteX9" fmla="*/ 1992937 w 3878831"/>
              <a:gd name="connsiteY9" fmla="*/ 4179 h 3408559"/>
              <a:gd name="connsiteX10" fmla="*/ 2644447 w 3878831"/>
              <a:gd name="connsiteY10" fmla="*/ 436614 h 3408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78831" h="3408559">
                <a:moveTo>
                  <a:pt x="2644447" y="436614"/>
                </a:moveTo>
                <a:cubicBezTo>
                  <a:pt x="2734935" y="707124"/>
                  <a:pt x="2623492" y="1051929"/>
                  <a:pt x="2853045" y="1375779"/>
                </a:cubicBezTo>
                <a:cubicBezTo>
                  <a:pt x="3082597" y="1699629"/>
                  <a:pt x="3653145" y="2002524"/>
                  <a:pt x="3822690" y="2390191"/>
                </a:cubicBezTo>
                <a:cubicBezTo>
                  <a:pt x="3992235" y="2777859"/>
                  <a:pt x="3761730" y="3250299"/>
                  <a:pt x="3385492" y="3374124"/>
                </a:cubicBezTo>
                <a:cubicBezTo>
                  <a:pt x="3009255" y="3497949"/>
                  <a:pt x="2489190" y="3274111"/>
                  <a:pt x="2193915" y="2963596"/>
                </a:cubicBezTo>
                <a:cubicBezTo>
                  <a:pt x="1898640" y="2653081"/>
                  <a:pt x="1828155" y="2257794"/>
                  <a:pt x="1374765" y="2158734"/>
                </a:cubicBezTo>
                <a:cubicBezTo>
                  <a:pt x="922327" y="2059674"/>
                  <a:pt x="86032" y="2257794"/>
                  <a:pt x="6975" y="2172069"/>
                </a:cubicBezTo>
                <a:cubicBezTo>
                  <a:pt x="-73036" y="2087296"/>
                  <a:pt x="603240" y="1717726"/>
                  <a:pt x="934710" y="1404354"/>
                </a:cubicBezTo>
                <a:cubicBezTo>
                  <a:pt x="1266180" y="1090029"/>
                  <a:pt x="1253797" y="830949"/>
                  <a:pt x="1368097" y="568059"/>
                </a:cubicBezTo>
                <a:cubicBezTo>
                  <a:pt x="1483350" y="305169"/>
                  <a:pt x="1725285" y="38469"/>
                  <a:pt x="1992937" y="4179"/>
                </a:cubicBezTo>
                <a:cubicBezTo>
                  <a:pt x="2261542" y="-30111"/>
                  <a:pt x="2553960" y="166104"/>
                  <a:pt x="2644447" y="436614"/>
                </a:cubicBezTo>
              </a:path>
            </a:pathLst>
          </a:custGeom>
          <a:solidFill>
            <a:schemeClr val="bg1">
              <a:lumMod val="65000"/>
              <a:alpha val="24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D0068CF5-DA1E-4BCB-CCC1-70633DF9276B}"/>
              </a:ext>
            </a:extLst>
          </p:cNvPr>
          <p:cNvCxnSpPr/>
          <p:nvPr/>
        </p:nvCxnSpPr>
        <p:spPr>
          <a:xfrm>
            <a:off x="6096000" y="57928"/>
            <a:ext cx="0" cy="6732000"/>
          </a:xfrm>
          <a:prstGeom prst="line">
            <a:avLst/>
          </a:prstGeom>
          <a:ln w="38100"/>
          <a:effectLst>
            <a:outerShdw blurRad="88900" sx="120000" sy="120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1E526BE9-2113-E34E-365E-04694FE18901}"/>
              </a:ext>
            </a:extLst>
          </p:cNvPr>
          <p:cNvSpPr/>
          <p:nvPr/>
        </p:nvSpPr>
        <p:spPr>
          <a:xfrm>
            <a:off x="9102000" y="271563"/>
            <a:ext cx="2591344" cy="1876397"/>
          </a:xfrm>
          <a:custGeom>
            <a:avLst/>
            <a:gdLst>
              <a:gd name="connsiteX0" fmla="*/ 3798829 w 4648134"/>
              <a:gd name="connsiteY0" fmla="*/ 646760 h 3752794"/>
              <a:gd name="connsiteX1" fmla="*/ 4644649 w 4648134"/>
              <a:gd name="connsiteY1" fmla="*/ 2024075 h 3752794"/>
              <a:gd name="connsiteX2" fmla="*/ 3964564 w 4648134"/>
              <a:gd name="connsiteY2" fmla="*/ 3357575 h 3752794"/>
              <a:gd name="connsiteX3" fmla="*/ 2371031 w 4648134"/>
              <a:gd name="connsiteY3" fmla="*/ 3663328 h 3752794"/>
              <a:gd name="connsiteX4" fmla="*/ 614621 w 4648134"/>
              <a:gd name="connsiteY4" fmla="*/ 3595700 h 3752794"/>
              <a:gd name="connsiteX5" fmla="*/ 51694 w 4648134"/>
              <a:gd name="connsiteY5" fmla="*/ 2150758 h 3752794"/>
              <a:gd name="connsiteX6" fmla="*/ 1288039 w 4648134"/>
              <a:gd name="connsiteY6" fmla="*/ 916318 h 3752794"/>
              <a:gd name="connsiteX7" fmla="*/ 2497714 w 4648134"/>
              <a:gd name="connsiteY7" fmla="*/ 9538 h 3752794"/>
              <a:gd name="connsiteX8" fmla="*/ 3798829 w 4648134"/>
              <a:gd name="connsiteY8" fmla="*/ 646760 h 3752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8134" h="3752794">
                <a:moveTo>
                  <a:pt x="3798829" y="646760"/>
                </a:moveTo>
                <a:cubicBezTo>
                  <a:pt x="4223644" y="1039190"/>
                  <a:pt x="4603691" y="1510678"/>
                  <a:pt x="4644649" y="2024075"/>
                </a:cubicBezTo>
                <a:cubicBezTo>
                  <a:pt x="4686559" y="2536520"/>
                  <a:pt x="4390332" y="3090875"/>
                  <a:pt x="3964564" y="3357575"/>
                </a:cubicBezTo>
                <a:cubicBezTo>
                  <a:pt x="3538796" y="3624275"/>
                  <a:pt x="2984441" y="3603320"/>
                  <a:pt x="2371031" y="3663328"/>
                </a:cubicBezTo>
                <a:cubicBezTo>
                  <a:pt x="1756669" y="3722383"/>
                  <a:pt x="1083251" y="3862400"/>
                  <a:pt x="614621" y="3595700"/>
                </a:cubicBezTo>
                <a:cubicBezTo>
                  <a:pt x="145991" y="3329000"/>
                  <a:pt x="-116899" y="2655583"/>
                  <a:pt x="51694" y="2150758"/>
                </a:cubicBezTo>
                <a:cubicBezTo>
                  <a:pt x="220286" y="1644980"/>
                  <a:pt x="820361" y="1308748"/>
                  <a:pt x="1288039" y="916318"/>
                </a:cubicBezTo>
                <a:cubicBezTo>
                  <a:pt x="1756669" y="524840"/>
                  <a:pt x="2092901" y="77165"/>
                  <a:pt x="2497714" y="9538"/>
                </a:cubicBezTo>
                <a:cubicBezTo>
                  <a:pt x="2901574" y="-58090"/>
                  <a:pt x="3373061" y="255283"/>
                  <a:pt x="3798829" y="646760"/>
                </a:cubicBezTo>
              </a:path>
            </a:pathLst>
          </a:custGeom>
          <a:solidFill>
            <a:schemeClr val="bg1">
              <a:lumMod val="65000"/>
              <a:alpha val="3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8" name="Forma Livre: Forma 27">
            <a:extLst>
              <a:ext uri="{FF2B5EF4-FFF2-40B4-BE49-F238E27FC236}">
                <a16:creationId xmlns:a16="http://schemas.microsoft.com/office/drawing/2014/main" id="{268E647F-D0FE-C5FA-1CA1-48306DF3A9A4}"/>
              </a:ext>
            </a:extLst>
          </p:cNvPr>
          <p:cNvSpPr/>
          <p:nvPr/>
        </p:nvSpPr>
        <p:spPr>
          <a:xfrm>
            <a:off x="961180" y="407451"/>
            <a:ext cx="2990034" cy="2631549"/>
          </a:xfrm>
          <a:custGeom>
            <a:avLst/>
            <a:gdLst>
              <a:gd name="connsiteX0" fmla="*/ 3637024 w 3750322"/>
              <a:gd name="connsiteY0" fmla="*/ 276413 h 4124444"/>
              <a:gd name="connsiteX1" fmla="*/ 3518914 w 3750322"/>
              <a:gd name="connsiteY1" fmla="*/ 1787078 h 4124444"/>
              <a:gd name="connsiteX2" fmla="*/ 2962654 w 3750322"/>
              <a:gd name="connsiteY2" fmla="*/ 3029138 h 4124444"/>
              <a:gd name="connsiteX3" fmla="*/ 1884424 w 3750322"/>
              <a:gd name="connsiteY3" fmla="*/ 4056886 h 4124444"/>
              <a:gd name="connsiteX4" fmla="*/ 357566 w 3750322"/>
              <a:gd name="connsiteY4" fmla="*/ 3684458 h 4124444"/>
              <a:gd name="connsiteX5" fmla="*/ 58481 w 3750322"/>
              <a:gd name="connsiteY5" fmla="*/ 2077590 h 4124444"/>
              <a:gd name="connsiteX6" fmla="*/ 846199 w 3750322"/>
              <a:gd name="connsiteY6" fmla="*/ 784095 h 4124444"/>
              <a:gd name="connsiteX7" fmla="*/ 2174936 w 3750322"/>
              <a:gd name="connsiteY7" fmla="*/ 82103 h 4124444"/>
              <a:gd name="connsiteX8" fmla="*/ 3637024 w 3750322"/>
              <a:gd name="connsiteY8" fmla="*/ 276413 h 4124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50322" h="4124444">
                <a:moveTo>
                  <a:pt x="3637024" y="276413"/>
                </a:moveTo>
                <a:cubicBezTo>
                  <a:pt x="3878006" y="608835"/>
                  <a:pt x="3686554" y="1282253"/>
                  <a:pt x="3518914" y="1787078"/>
                </a:cubicBezTo>
                <a:cubicBezTo>
                  <a:pt x="3350321" y="2292855"/>
                  <a:pt x="3204589" y="2629088"/>
                  <a:pt x="2962654" y="3029138"/>
                </a:cubicBezTo>
                <a:cubicBezTo>
                  <a:pt x="2721671" y="3429188"/>
                  <a:pt x="2385439" y="3893055"/>
                  <a:pt x="1884424" y="4056886"/>
                </a:cubicBezTo>
                <a:cubicBezTo>
                  <a:pt x="1383409" y="4220716"/>
                  <a:pt x="719516" y="4084508"/>
                  <a:pt x="357566" y="3684458"/>
                </a:cubicBezTo>
                <a:cubicBezTo>
                  <a:pt x="-4384" y="3284408"/>
                  <a:pt x="-64391" y="2620515"/>
                  <a:pt x="58481" y="2077590"/>
                </a:cubicBezTo>
                <a:cubicBezTo>
                  <a:pt x="180401" y="1535618"/>
                  <a:pt x="484249" y="1115565"/>
                  <a:pt x="846199" y="784095"/>
                </a:cubicBezTo>
                <a:cubicBezTo>
                  <a:pt x="1208149" y="452625"/>
                  <a:pt x="1628201" y="208785"/>
                  <a:pt x="2174936" y="82103"/>
                </a:cubicBezTo>
                <a:cubicBezTo>
                  <a:pt x="2721671" y="-44580"/>
                  <a:pt x="3395089" y="-55057"/>
                  <a:pt x="3637024" y="276413"/>
                </a:cubicBezTo>
              </a:path>
            </a:pathLst>
          </a:custGeom>
          <a:solidFill>
            <a:schemeClr val="bg1">
              <a:lumMod val="65000"/>
              <a:alpha val="17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186E32DC-0EC9-E812-51A7-7F838FF0BE56}"/>
              </a:ext>
            </a:extLst>
          </p:cNvPr>
          <p:cNvSpPr txBox="1"/>
          <p:nvPr/>
        </p:nvSpPr>
        <p:spPr>
          <a:xfrm>
            <a:off x="6973180" y="260720"/>
            <a:ext cx="46297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TÍTULO</a:t>
            </a:r>
            <a:endParaRPr lang="pt-BR" sz="9600" dirty="0">
              <a:solidFill>
                <a:srgbClr val="26262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A06C830B-E9BE-8DF9-825F-8D7F9636DEDE}"/>
              </a:ext>
            </a:extLst>
          </p:cNvPr>
          <p:cNvSpPr txBox="1"/>
          <p:nvPr/>
        </p:nvSpPr>
        <p:spPr>
          <a:xfrm>
            <a:off x="8308395" y="1598029"/>
            <a:ext cx="1970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68051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subtítulo</a:t>
            </a:r>
          </a:p>
        </p:txBody>
      </p:sp>
      <p:sp>
        <p:nvSpPr>
          <p:cNvPr id="19" name="Seta: Entalhada para a Direita 18">
            <a:extLst>
              <a:ext uri="{FF2B5EF4-FFF2-40B4-BE49-F238E27FC236}">
                <a16:creationId xmlns:a16="http://schemas.microsoft.com/office/drawing/2014/main" id="{27268E79-C324-B8D5-F672-4337D194ED9F}"/>
              </a:ext>
            </a:extLst>
          </p:cNvPr>
          <p:cNvSpPr/>
          <p:nvPr/>
        </p:nvSpPr>
        <p:spPr>
          <a:xfrm rot="16200000">
            <a:off x="3190288" y="-66277"/>
            <a:ext cx="6743698" cy="675680"/>
          </a:xfrm>
          <a:prstGeom prst="notchedRightArrow">
            <a:avLst/>
          </a:prstGeom>
          <a:solidFill>
            <a:srgbClr val="680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64B9FB94-B1C1-C773-93F6-0947E018BE9E}"/>
              </a:ext>
            </a:extLst>
          </p:cNvPr>
          <p:cNvCxnSpPr/>
          <p:nvPr/>
        </p:nvCxnSpPr>
        <p:spPr>
          <a:xfrm>
            <a:off x="6783324" y="6623409"/>
            <a:ext cx="4819650" cy="0"/>
          </a:xfrm>
          <a:prstGeom prst="line">
            <a:avLst/>
          </a:prstGeom>
          <a:ln w="38100">
            <a:solidFill>
              <a:srgbClr val="26262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4DEBDB7-7656-EB0C-65B8-C5B4F17ADBCD}"/>
              </a:ext>
            </a:extLst>
          </p:cNvPr>
          <p:cNvSpPr txBox="1"/>
          <p:nvPr/>
        </p:nvSpPr>
        <p:spPr>
          <a:xfrm>
            <a:off x="6736382" y="2207320"/>
            <a:ext cx="490080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7200" dirty="0">
                <a:solidFill>
                  <a:srgbClr val="68051A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</a:t>
            </a:r>
            <a:r>
              <a:rPr lang="pt-BR" sz="32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 é um espaço para um pequeno texto. </a:t>
            </a:r>
          </a:p>
          <a:p>
            <a:pPr algn="r"/>
            <a:endParaRPr lang="pt-BR" sz="3200" dirty="0">
              <a:solidFill>
                <a:srgbClr val="26262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pt-BR" sz="32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Modifique e </a:t>
            </a:r>
            <a:r>
              <a:rPr lang="pt-BR" sz="3200" b="1" dirty="0">
                <a:solidFill>
                  <a:srgbClr val="68051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destaque</a:t>
            </a:r>
            <a:r>
              <a:rPr lang="pt-BR" sz="32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as palavras </a:t>
            </a:r>
            <a:r>
              <a:rPr lang="pt-BR" sz="3200" b="1" dirty="0">
                <a:solidFill>
                  <a:srgbClr val="68051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importantes</a:t>
            </a:r>
            <a:r>
              <a:rPr lang="pt-BR" sz="32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pic>
        <p:nvPicPr>
          <p:cNvPr id="38" name="Imagem 37" descr="Ícone&#10;&#10;Descrição gerada automaticamente">
            <a:extLst>
              <a:ext uri="{FF2B5EF4-FFF2-40B4-BE49-F238E27FC236}">
                <a16:creationId xmlns:a16="http://schemas.microsoft.com/office/drawing/2014/main" id="{2DEF9EF4-8C29-C515-6774-B7E219A048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7276">
            <a:off x="762238" y="709247"/>
            <a:ext cx="5035677" cy="5035677"/>
          </a:xfrm>
          <a:prstGeom prst="rect">
            <a:avLst/>
          </a:prstGeom>
          <a:effectLst/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1DEA2B92-9733-F784-5F25-2DC9A61BB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74" y="937092"/>
            <a:ext cx="1679558" cy="5120603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B3B47ABA-244D-5ABC-CC3B-813BF0E590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57"/>
          <a:stretch/>
        </p:blipFill>
        <p:spPr>
          <a:xfrm>
            <a:off x="1920780" y="1759905"/>
            <a:ext cx="1679558" cy="4175497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DA077883-18B5-E8A6-1031-B9EE821D98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8995"/>
          <a:stretch/>
        </p:blipFill>
        <p:spPr>
          <a:xfrm>
            <a:off x="3553971" y="2811590"/>
            <a:ext cx="1679558" cy="3123812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0067ED5E-5E4F-195A-A480-710AE3EBE699}"/>
              </a:ext>
            </a:extLst>
          </p:cNvPr>
          <p:cNvSpPr txBox="1"/>
          <p:nvPr/>
        </p:nvSpPr>
        <p:spPr>
          <a:xfrm>
            <a:off x="581973" y="6054397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68051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Dado 1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8D59EDFE-B6A1-B1D1-6617-FE8959F46276}"/>
              </a:ext>
            </a:extLst>
          </p:cNvPr>
          <p:cNvSpPr txBox="1"/>
          <p:nvPr/>
        </p:nvSpPr>
        <p:spPr>
          <a:xfrm>
            <a:off x="2220594" y="6054397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68051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Dado 2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F9A70FF7-F62E-B30A-8ED0-2731F76CB6A6}"/>
              </a:ext>
            </a:extLst>
          </p:cNvPr>
          <p:cNvSpPr txBox="1"/>
          <p:nvPr/>
        </p:nvSpPr>
        <p:spPr>
          <a:xfrm>
            <a:off x="3803367" y="6073669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68051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Dado 3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07BB995C-077E-EA90-6793-48322A282151}"/>
              </a:ext>
            </a:extLst>
          </p:cNvPr>
          <p:cNvSpPr txBox="1"/>
          <p:nvPr/>
        </p:nvSpPr>
        <p:spPr>
          <a:xfrm>
            <a:off x="1196221" y="852757"/>
            <a:ext cx="156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80%</a:t>
            </a:r>
            <a:endParaRPr lang="pt-BR" sz="5400" b="1" dirty="0">
              <a:solidFill>
                <a:srgbClr val="26262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7738146F-4015-4426-FAA6-2E3B679095B6}"/>
              </a:ext>
            </a:extLst>
          </p:cNvPr>
          <p:cNvSpPr txBox="1"/>
          <p:nvPr/>
        </p:nvSpPr>
        <p:spPr>
          <a:xfrm>
            <a:off x="2837160" y="1799254"/>
            <a:ext cx="156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  <a:endParaRPr lang="pt-BR" sz="5400" b="1" dirty="0">
              <a:solidFill>
                <a:srgbClr val="26262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CDF7D498-D4F2-5970-902D-D9CC5E66D84D}"/>
              </a:ext>
            </a:extLst>
          </p:cNvPr>
          <p:cNvSpPr txBox="1"/>
          <p:nvPr/>
        </p:nvSpPr>
        <p:spPr>
          <a:xfrm>
            <a:off x="4417791" y="2885517"/>
            <a:ext cx="156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20%</a:t>
            </a:r>
            <a:endParaRPr lang="pt-BR" sz="5400" b="1" dirty="0">
              <a:solidFill>
                <a:srgbClr val="26262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078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19" grpId="0" animBg="1"/>
      <p:bldP spid="12" grpId="0"/>
      <p:bldP spid="25" grpId="0"/>
      <p:bldP spid="26" grpId="0"/>
      <p:bldP spid="29" grpId="0"/>
      <p:bldP spid="32" grpId="0"/>
      <p:bldP spid="33" grpId="0"/>
      <p:bldP spid="3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05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A05A724A-6B46-2FAC-6B27-AAE674771A93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oundRect">
            <a:avLst>
              <a:gd name="adj" fmla="val 1354"/>
            </a:avLst>
          </a:prstGeom>
          <a:solidFill>
            <a:srgbClr val="26262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E82D4D1-8979-75D1-63EC-F448F06E57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17119" b="5973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E45192D-FB81-25F9-78D7-0EBA663A768C}"/>
              </a:ext>
            </a:extLst>
          </p:cNvPr>
          <p:cNvSpPr txBox="1"/>
          <p:nvPr/>
        </p:nvSpPr>
        <p:spPr>
          <a:xfrm>
            <a:off x="614748" y="3891853"/>
            <a:ext cx="4942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rgbClr val="D0CE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RETORNAMOS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7567941-6F0A-B51C-C7E6-D22F31BA0B96}"/>
              </a:ext>
            </a:extLst>
          </p:cNvPr>
          <p:cNvSpPr txBox="1"/>
          <p:nvPr/>
        </p:nvSpPr>
        <p:spPr>
          <a:xfrm>
            <a:off x="2286059" y="4599740"/>
            <a:ext cx="15238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dirty="0">
                <a:solidFill>
                  <a:srgbClr val="BF9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 breve</a:t>
            </a:r>
          </a:p>
        </p:txBody>
      </p:sp>
      <p:pic>
        <p:nvPicPr>
          <p:cNvPr id="7" name="Imagem 6" descr="Ícone&#10;&#10;Descrição gerada automaticamente">
            <a:extLst>
              <a:ext uri="{FF2B5EF4-FFF2-40B4-BE49-F238E27FC236}">
                <a16:creationId xmlns:a16="http://schemas.microsoft.com/office/drawing/2014/main" id="{89B0B6D6-ED76-AF1A-7B24-996CFAE3B835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1476970"/>
            <a:ext cx="1295399" cy="1295399"/>
          </a:xfrm>
          <a:prstGeom prst="rect">
            <a:avLst/>
          </a:prstGeom>
          <a:effectLst/>
        </p:spPr>
      </p:pic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5B0DE3B3-2D5F-869D-CE52-50306DCE5C90}"/>
              </a:ext>
            </a:extLst>
          </p:cNvPr>
          <p:cNvCxnSpPr>
            <a:cxnSpLocks/>
          </p:cNvCxnSpPr>
          <p:nvPr/>
        </p:nvCxnSpPr>
        <p:spPr>
          <a:xfrm flipV="1">
            <a:off x="6534150" y="1143297"/>
            <a:ext cx="0" cy="4571405"/>
          </a:xfrm>
          <a:prstGeom prst="line">
            <a:avLst/>
          </a:prstGeom>
          <a:ln w="38100">
            <a:solidFill>
              <a:srgbClr val="D0CECE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D62AF197-7FD3-153D-2EB5-4B665D9E16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3" t="4745" r="19110" b="6389"/>
          <a:stretch/>
        </p:blipFill>
        <p:spPr>
          <a:xfrm rot="19851204">
            <a:off x="7639077" y="976181"/>
            <a:ext cx="4268898" cy="6364292"/>
          </a:xfrm>
          <a:prstGeom prst="rect">
            <a:avLst/>
          </a:prstGeom>
          <a:effectLst>
            <a:outerShdw blurRad="203200" dist="38100" dir="18900000" sx="103000" sy="103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5195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05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D056396D-C73B-573F-35A2-D29DF795AF96}"/>
              </a:ext>
            </a:extLst>
          </p:cNvPr>
          <p:cNvGrpSpPr/>
          <p:nvPr/>
        </p:nvGrpSpPr>
        <p:grpSpPr>
          <a:xfrm>
            <a:off x="7583690" y="857250"/>
            <a:ext cx="3787498" cy="5143500"/>
            <a:chOff x="7583690" y="857250"/>
            <a:chExt cx="3787498" cy="5143500"/>
          </a:xfrm>
        </p:grpSpPr>
        <p:pic>
          <p:nvPicPr>
            <p:cNvPr id="2" name="Mockup">
              <a:extLst>
                <a:ext uri="{FF2B5EF4-FFF2-40B4-BE49-F238E27FC236}">
                  <a16:creationId xmlns:a16="http://schemas.microsoft.com/office/drawing/2014/main" id="{BC7A0C08-2B01-FCD9-9DCE-F7137621E216}"/>
                </a:ext>
              </a:extLst>
            </p:cNvPr>
            <p:cNvPicPr>
              <a:picLocks/>
            </p:cNvPicPr>
            <p:nvPr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3690" y="857250"/>
              <a:ext cx="2610816" cy="5143500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E40F6E78-D451-3FA9-50AE-910CA89B3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74" t="2734" r="35010" b="-338"/>
            <a:stretch/>
          </p:blipFill>
          <p:spPr>
            <a:xfrm>
              <a:off x="8870043" y="993774"/>
              <a:ext cx="2387600" cy="4873625"/>
            </a:xfrm>
            <a:prstGeom prst="roundRect">
              <a:avLst>
                <a:gd name="adj" fmla="val 10816"/>
              </a:avLst>
            </a:prstGeom>
          </p:spPr>
        </p:pic>
        <p:pic>
          <p:nvPicPr>
            <p:cNvPr id="3" name="Mockup">
              <a:extLst>
                <a:ext uri="{FF2B5EF4-FFF2-40B4-BE49-F238E27FC236}">
                  <a16:creationId xmlns:a16="http://schemas.microsoft.com/office/drawing/2014/main" id="{A196949E-960A-E32E-8D21-CC9BF84D4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60213" y="859339"/>
              <a:ext cx="2610975" cy="5139322"/>
            </a:xfrm>
            <a:custGeom>
              <a:avLst/>
              <a:gdLst>
                <a:gd name="connsiteX0" fmla="*/ 0 w 2887376"/>
                <a:gd name="connsiteY0" fmla="*/ 0 h 5688986"/>
                <a:gd name="connsiteX1" fmla="*/ 2887376 w 2887376"/>
                <a:gd name="connsiteY1" fmla="*/ 0 h 5688986"/>
                <a:gd name="connsiteX2" fmla="*/ 2887376 w 2887376"/>
                <a:gd name="connsiteY2" fmla="*/ 5688986 h 5688986"/>
                <a:gd name="connsiteX3" fmla="*/ 0 w 2887376"/>
                <a:gd name="connsiteY3" fmla="*/ 5688986 h 5688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7376" h="5688986">
                  <a:moveTo>
                    <a:pt x="0" y="0"/>
                  </a:moveTo>
                  <a:lnTo>
                    <a:pt x="2887376" y="0"/>
                  </a:lnTo>
                  <a:lnTo>
                    <a:pt x="2887376" y="5688986"/>
                  </a:lnTo>
                  <a:lnTo>
                    <a:pt x="0" y="5688986"/>
                  </a:lnTo>
                  <a:close/>
                </a:path>
              </a:pathLst>
            </a:custGeom>
          </p:spPr>
        </p:pic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B4FDC1C7-F18C-372D-4A6C-33F4B81EC858}"/>
              </a:ext>
            </a:extLst>
          </p:cNvPr>
          <p:cNvSpPr txBox="1"/>
          <p:nvPr/>
        </p:nvSpPr>
        <p:spPr>
          <a:xfrm>
            <a:off x="447081" y="271912"/>
            <a:ext cx="324159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D0CE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TÍTULO</a:t>
            </a:r>
            <a:endParaRPr lang="pt-BR" sz="6600" dirty="0">
              <a:solidFill>
                <a:srgbClr val="D0CEC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95AE7BB-C835-CE0B-43FA-C9C9C26A712E}"/>
              </a:ext>
            </a:extLst>
          </p:cNvPr>
          <p:cNvSpPr txBox="1"/>
          <p:nvPr/>
        </p:nvSpPr>
        <p:spPr>
          <a:xfrm>
            <a:off x="1010651" y="1168810"/>
            <a:ext cx="1970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BF9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subtítulo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DFC966B1-FF29-A125-1EF8-4CCF822FB015}"/>
              </a:ext>
            </a:extLst>
          </p:cNvPr>
          <p:cNvCxnSpPr/>
          <p:nvPr/>
        </p:nvCxnSpPr>
        <p:spPr>
          <a:xfrm>
            <a:off x="588000" y="6638925"/>
            <a:ext cx="11016000" cy="0"/>
          </a:xfrm>
          <a:prstGeom prst="line">
            <a:avLst/>
          </a:prstGeom>
          <a:ln w="38100">
            <a:solidFill>
              <a:srgbClr val="D0CECE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 descr="Ícone&#10;&#10;Descrição gerada automaticamente">
            <a:extLst>
              <a:ext uri="{FF2B5EF4-FFF2-40B4-BE49-F238E27FC236}">
                <a16:creationId xmlns:a16="http://schemas.microsoft.com/office/drawing/2014/main" id="{CCCD1EDB-A548-D330-2516-4F19F42BEEE2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841" y="2133601"/>
            <a:ext cx="1295399" cy="1295399"/>
          </a:xfrm>
          <a:prstGeom prst="rect">
            <a:avLst/>
          </a:prstGeom>
          <a:effectLst/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79A77003-E334-12C2-6FD4-FFC7E865B780}"/>
              </a:ext>
            </a:extLst>
          </p:cNvPr>
          <p:cNvSpPr txBox="1"/>
          <p:nvPr/>
        </p:nvSpPr>
        <p:spPr>
          <a:xfrm>
            <a:off x="816197" y="3458125"/>
            <a:ext cx="5846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>
                <a:solidFill>
                  <a:srgbClr val="D0CECE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</a:t>
            </a:r>
            <a:r>
              <a:rPr lang="pt-BR" sz="3200" dirty="0">
                <a:solidFill>
                  <a:srgbClr val="BF9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 é um espaço para um pequeno texto. Modifique e </a:t>
            </a:r>
            <a:r>
              <a:rPr lang="pt-BR" sz="32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destaque</a:t>
            </a:r>
            <a:r>
              <a:rPr lang="pt-BR" sz="3200" dirty="0">
                <a:solidFill>
                  <a:srgbClr val="BF9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as palavras </a:t>
            </a:r>
            <a:r>
              <a:rPr lang="pt-BR" sz="32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importantes</a:t>
            </a:r>
            <a:r>
              <a:rPr lang="pt-BR" sz="3200" dirty="0">
                <a:solidFill>
                  <a:srgbClr val="BF9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95324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05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CB5E026-8CB9-263E-D418-BAD2B5DAD7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17119" b="5973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37374AE-F624-D2C2-D945-AAC92D3559CA}"/>
              </a:ext>
            </a:extLst>
          </p:cNvPr>
          <p:cNvSpPr txBox="1"/>
          <p:nvPr/>
        </p:nvSpPr>
        <p:spPr>
          <a:xfrm>
            <a:off x="3781103" y="526015"/>
            <a:ext cx="46297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D0CE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TÍTULO</a:t>
            </a:r>
            <a:endParaRPr lang="pt-BR" sz="9600" dirty="0">
              <a:solidFill>
                <a:srgbClr val="D0CEC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3770C57-ED2E-8296-C4E2-070853F79811}"/>
              </a:ext>
            </a:extLst>
          </p:cNvPr>
          <p:cNvSpPr txBox="1"/>
          <p:nvPr/>
        </p:nvSpPr>
        <p:spPr>
          <a:xfrm>
            <a:off x="5110794" y="1803288"/>
            <a:ext cx="1970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BF9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subtítulo</a:t>
            </a:r>
          </a:p>
        </p:txBody>
      </p:sp>
      <p:pic>
        <p:nvPicPr>
          <p:cNvPr id="5" name="Imagem 4" descr="Ícone&#10;&#10;Descrição gerada automaticamente">
            <a:extLst>
              <a:ext uri="{FF2B5EF4-FFF2-40B4-BE49-F238E27FC236}">
                <a16:creationId xmlns:a16="http://schemas.microsoft.com/office/drawing/2014/main" id="{84EB7BA9-F9EE-4739-DC33-1BCFD33E71A1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2572052"/>
            <a:ext cx="1295399" cy="1295399"/>
          </a:xfrm>
          <a:prstGeom prst="rect">
            <a:avLst/>
          </a:prstGeom>
          <a:effectLst/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4A839AC-22FC-A290-4DA8-015AA34CB670}"/>
              </a:ext>
            </a:extLst>
          </p:cNvPr>
          <p:cNvSpPr txBox="1"/>
          <p:nvPr/>
        </p:nvSpPr>
        <p:spPr>
          <a:xfrm>
            <a:off x="661987" y="3859353"/>
            <a:ext cx="1121092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dirty="0">
                <a:solidFill>
                  <a:srgbClr val="D0CECE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</a:t>
            </a:r>
            <a:r>
              <a:rPr lang="pt-BR" sz="3200" dirty="0">
                <a:solidFill>
                  <a:srgbClr val="BF9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 é um espaço para um pequeno texto. Modifique e </a:t>
            </a:r>
            <a:r>
              <a:rPr lang="pt-BR" sz="3200" b="1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destaque</a:t>
            </a:r>
            <a:r>
              <a:rPr lang="pt-BR" sz="3200" dirty="0">
                <a:solidFill>
                  <a:srgbClr val="BF9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as palavras </a:t>
            </a:r>
            <a:r>
              <a:rPr lang="pt-BR" sz="3200" b="1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importantes</a:t>
            </a:r>
            <a:r>
              <a:rPr lang="pt-BR" sz="3200" dirty="0">
                <a:solidFill>
                  <a:srgbClr val="BF9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45940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05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520DB8F-947F-FDD5-2D7C-825C8ED391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3" t="4745" r="19110" b="6389"/>
          <a:stretch/>
        </p:blipFill>
        <p:spPr>
          <a:xfrm>
            <a:off x="4773217" y="1650779"/>
            <a:ext cx="2645566" cy="3944146"/>
          </a:xfrm>
          <a:prstGeom prst="rect">
            <a:avLst/>
          </a:prstGeom>
          <a:effectLst>
            <a:outerShdw blurRad="203200" dist="38100" dir="18900000" sx="103000" sy="103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2F488D0-9A8A-C4C9-7CA4-92CC2970E65C}"/>
              </a:ext>
            </a:extLst>
          </p:cNvPr>
          <p:cNvSpPr txBox="1"/>
          <p:nvPr/>
        </p:nvSpPr>
        <p:spPr>
          <a:xfrm>
            <a:off x="5300750" y="976529"/>
            <a:ext cx="1590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BF9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assunto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FB36EC3-280C-F2FD-4ADC-1366C0FE0183}"/>
              </a:ext>
            </a:extLst>
          </p:cNvPr>
          <p:cNvSpPr txBox="1"/>
          <p:nvPr/>
        </p:nvSpPr>
        <p:spPr>
          <a:xfrm>
            <a:off x="7872500" y="2396409"/>
            <a:ext cx="1590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BF9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assunto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7D98E4C-31CA-3919-2F3A-507DED917072}"/>
              </a:ext>
            </a:extLst>
          </p:cNvPr>
          <p:cNvSpPr txBox="1"/>
          <p:nvPr/>
        </p:nvSpPr>
        <p:spPr>
          <a:xfrm>
            <a:off x="2633691" y="2396409"/>
            <a:ext cx="1590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BF9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assunto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39FE8D7-742C-5F4B-E88D-13DA27F5B53E}"/>
              </a:ext>
            </a:extLst>
          </p:cNvPr>
          <p:cNvSpPr txBox="1"/>
          <p:nvPr/>
        </p:nvSpPr>
        <p:spPr>
          <a:xfrm>
            <a:off x="5300750" y="6058704"/>
            <a:ext cx="1590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BF9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assunto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3EA0387-5FCE-4603-879A-E343F22B875F}"/>
              </a:ext>
            </a:extLst>
          </p:cNvPr>
          <p:cNvSpPr txBox="1"/>
          <p:nvPr/>
        </p:nvSpPr>
        <p:spPr>
          <a:xfrm>
            <a:off x="5695890" y="276076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rgbClr val="D0CE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pt-BR" sz="4800" b="1" dirty="0">
              <a:solidFill>
                <a:srgbClr val="D0CEC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8E8BB04-74EC-AD48-218C-5FB79C9CF814}"/>
              </a:ext>
            </a:extLst>
          </p:cNvPr>
          <p:cNvSpPr txBox="1"/>
          <p:nvPr/>
        </p:nvSpPr>
        <p:spPr>
          <a:xfrm>
            <a:off x="5695890" y="5411316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rgbClr val="D0CE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pt-BR" sz="4800" b="1" dirty="0">
              <a:solidFill>
                <a:srgbClr val="D0CEC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2912388-C0F6-F50C-39E3-FA1DEF43188D}"/>
              </a:ext>
            </a:extLst>
          </p:cNvPr>
          <p:cNvSpPr txBox="1"/>
          <p:nvPr/>
        </p:nvSpPr>
        <p:spPr>
          <a:xfrm>
            <a:off x="4117645" y="2242520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rgbClr val="D0CE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pt-BR" sz="4800" b="1" dirty="0">
              <a:solidFill>
                <a:srgbClr val="D0CEC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165D2DF-26E5-6524-653E-16F451E20AEA}"/>
              </a:ext>
            </a:extLst>
          </p:cNvPr>
          <p:cNvSpPr txBox="1"/>
          <p:nvPr/>
        </p:nvSpPr>
        <p:spPr>
          <a:xfrm>
            <a:off x="7151385" y="2242519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rgbClr val="D0CE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pt-BR" sz="4800" b="1" dirty="0">
              <a:solidFill>
                <a:srgbClr val="D0CEC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52C2E40-536D-080A-1115-69E5A43E4B38}"/>
              </a:ext>
            </a:extLst>
          </p:cNvPr>
          <p:cNvSpPr txBox="1"/>
          <p:nvPr/>
        </p:nvSpPr>
        <p:spPr>
          <a:xfrm>
            <a:off x="372164" y="5040927"/>
            <a:ext cx="324159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D0CE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TÍTULO</a:t>
            </a:r>
            <a:endParaRPr lang="pt-BR" sz="6600" dirty="0">
              <a:solidFill>
                <a:srgbClr val="D0CEC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70B8115-BD13-0900-3F61-97405BD99F00}"/>
              </a:ext>
            </a:extLst>
          </p:cNvPr>
          <p:cNvSpPr txBox="1"/>
          <p:nvPr/>
        </p:nvSpPr>
        <p:spPr>
          <a:xfrm>
            <a:off x="935734" y="5937825"/>
            <a:ext cx="1970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BF9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subtítulo</a:t>
            </a: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F149D6AF-2092-B975-AAC3-07AA95B80893}"/>
              </a:ext>
            </a:extLst>
          </p:cNvPr>
          <p:cNvCxnSpPr>
            <a:cxnSpLocks/>
          </p:cNvCxnSpPr>
          <p:nvPr/>
        </p:nvCxnSpPr>
        <p:spPr>
          <a:xfrm>
            <a:off x="7284735" y="6589424"/>
            <a:ext cx="4640565" cy="0"/>
          </a:xfrm>
          <a:prstGeom prst="line">
            <a:avLst/>
          </a:prstGeom>
          <a:ln w="38100">
            <a:solidFill>
              <a:srgbClr val="D0CECE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m 16" descr="Ícone&#10;&#10;Descrição gerada automaticamente">
            <a:extLst>
              <a:ext uri="{FF2B5EF4-FFF2-40B4-BE49-F238E27FC236}">
                <a16:creationId xmlns:a16="http://schemas.microsoft.com/office/drawing/2014/main" id="{72D97032-A9DA-8FCA-B055-E6BED170B5EC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658" y="244590"/>
            <a:ext cx="1295399" cy="1295399"/>
          </a:xfrm>
          <a:prstGeom prst="rect">
            <a:avLst/>
          </a:prstGeom>
          <a:effectLst/>
        </p:spPr>
      </p:pic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72C35DA7-6C1C-89FB-B635-C95A845EB834}"/>
              </a:ext>
            </a:extLst>
          </p:cNvPr>
          <p:cNvCxnSpPr>
            <a:cxnSpLocks/>
          </p:cNvCxnSpPr>
          <p:nvPr/>
        </p:nvCxnSpPr>
        <p:spPr>
          <a:xfrm>
            <a:off x="313408" y="280814"/>
            <a:ext cx="4640565" cy="0"/>
          </a:xfrm>
          <a:prstGeom prst="line">
            <a:avLst/>
          </a:prstGeom>
          <a:ln w="38100">
            <a:solidFill>
              <a:srgbClr val="D0CECE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675983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90977BB5-4E04-B054-3561-663E5A2CD5F3}"/>
              </a:ext>
            </a:extLst>
          </p:cNvPr>
          <p:cNvGrpSpPr/>
          <p:nvPr/>
        </p:nvGrpSpPr>
        <p:grpSpPr>
          <a:xfrm>
            <a:off x="6096000" y="0"/>
            <a:ext cx="6096000" cy="6858000"/>
            <a:chOff x="6096000" y="0"/>
            <a:chExt cx="6096000" cy="6858000"/>
          </a:xfrm>
        </p:grpSpPr>
        <p:sp>
          <p:nvSpPr>
            <p:cNvPr id="2" name="Retângulo: Cantos Arredondados 1">
              <a:extLst>
                <a:ext uri="{FF2B5EF4-FFF2-40B4-BE49-F238E27FC236}">
                  <a16:creationId xmlns:a16="http://schemas.microsoft.com/office/drawing/2014/main" id="{A05A724A-6B46-2FAC-6B27-AAE674771A93}"/>
                </a:ext>
              </a:extLst>
            </p:cNvPr>
            <p:cNvSpPr/>
            <p:nvPr/>
          </p:nvSpPr>
          <p:spPr>
            <a:xfrm>
              <a:off x="6096000" y="0"/>
              <a:ext cx="6096000" cy="6858000"/>
            </a:xfrm>
            <a:prstGeom prst="roundRect">
              <a:avLst>
                <a:gd name="adj" fmla="val 1354"/>
              </a:avLst>
            </a:prstGeom>
            <a:solidFill>
              <a:srgbClr val="68051A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AE82D4D1-8979-75D1-63EC-F448F06E57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75" r="17119" b="5973"/>
            <a:stretch/>
          </p:blipFill>
          <p:spPr>
            <a:xfrm>
              <a:off x="6096000" y="0"/>
              <a:ext cx="6096000" cy="6858000"/>
            </a:xfrm>
            <a:prstGeom prst="rect">
              <a:avLst/>
            </a:prstGeom>
          </p:spPr>
        </p:pic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8E45192D-FB81-25F9-78D7-0EBA663A768C}"/>
                </a:ext>
              </a:extLst>
            </p:cNvPr>
            <p:cNvSpPr txBox="1"/>
            <p:nvPr/>
          </p:nvSpPr>
          <p:spPr>
            <a:xfrm>
              <a:off x="7242549" y="3939254"/>
              <a:ext cx="399340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5400" dirty="0">
                  <a:solidFill>
                    <a:srgbClr val="BF9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CONTEÚDO</a:t>
              </a: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F7567941-6F0A-B51C-C7E6-D22F31BA0B96}"/>
                </a:ext>
              </a:extLst>
            </p:cNvPr>
            <p:cNvSpPr txBox="1"/>
            <p:nvPr/>
          </p:nvSpPr>
          <p:spPr>
            <a:xfrm>
              <a:off x="8206818" y="4647140"/>
              <a:ext cx="206486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200" dirty="0">
                  <a:solidFill>
                    <a:srgbClr val="D0CEC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programático</a:t>
              </a:r>
            </a:p>
          </p:txBody>
        </p:sp>
        <p:pic>
          <p:nvPicPr>
            <p:cNvPr id="7" name="Imagem 6" descr="Ícone&#10;&#10;Descrição gerada automaticamente">
              <a:extLst>
                <a:ext uri="{FF2B5EF4-FFF2-40B4-BE49-F238E27FC236}">
                  <a16:creationId xmlns:a16="http://schemas.microsoft.com/office/drawing/2014/main" id="{89B0B6D6-ED76-AF1A-7B24-996CFAE3B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6300" y="1476970"/>
              <a:ext cx="1295399" cy="1295399"/>
            </a:xfrm>
            <a:prstGeom prst="rect">
              <a:avLst/>
            </a:prstGeom>
            <a:effectLst/>
          </p:spPr>
        </p:pic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868BB854-A90E-30AB-1A2E-A7B9E9A7ED7A}"/>
              </a:ext>
            </a:extLst>
          </p:cNvPr>
          <p:cNvGrpSpPr/>
          <p:nvPr/>
        </p:nvGrpSpPr>
        <p:grpSpPr>
          <a:xfrm>
            <a:off x="-342900" y="582029"/>
            <a:ext cx="4933950" cy="1800000"/>
            <a:chOff x="-419100" y="886829"/>
            <a:chExt cx="4933950" cy="1800000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AE2A3438-8D68-8F2E-664E-1577F90A61AC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BC3C92F7-9CDF-1F66-01E5-1D66948B97B2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2800" dirty="0">
                  <a:solidFill>
                    <a:srgbClr val="D0CEC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ITEM 01</a:t>
              </a: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6A8CF13E-D2E7-A3B5-D51A-ED6C6C666524}"/>
              </a:ext>
            </a:extLst>
          </p:cNvPr>
          <p:cNvGrpSpPr/>
          <p:nvPr/>
        </p:nvGrpSpPr>
        <p:grpSpPr>
          <a:xfrm>
            <a:off x="-342900" y="2600919"/>
            <a:ext cx="4933950" cy="1800000"/>
            <a:chOff x="-419100" y="886829"/>
            <a:chExt cx="4933950" cy="1800000"/>
          </a:xfrm>
        </p:grpSpPr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638E3E60-C4FA-7A71-E9F9-A6009FF96F0D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4504915C-5527-7B30-D305-1E2BACF5AE08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2800" dirty="0">
                  <a:solidFill>
                    <a:srgbClr val="D0CEC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ITEM 02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B50C9C1C-1420-318B-831E-227F062ABC06}"/>
              </a:ext>
            </a:extLst>
          </p:cNvPr>
          <p:cNvGrpSpPr/>
          <p:nvPr/>
        </p:nvGrpSpPr>
        <p:grpSpPr>
          <a:xfrm>
            <a:off x="-342900" y="4619809"/>
            <a:ext cx="4933950" cy="1800000"/>
            <a:chOff x="-419100" y="886829"/>
            <a:chExt cx="4933950" cy="1800000"/>
          </a:xfrm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B4A7F55-D7AE-95B1-B320-E3370998102D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EE8D7893-A0A1-2440-C8F1-DA139F04D767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2800" dirty="0">
                  <a:solidFill>
                    <a:srgbClr val="D0CEC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ITEM 03</a:t>
              </a:r>
            </a:p>
          </p:txBody>
        </p:sp>
      </p:grp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5B0DE3B3-2D5F-869D-CE52-50306DCE5C90}"/>
              </a:ext>
            </a:extLst>
          </p:cNvPr>
          <p:cNvCxnSpPr>
            <a:cxnSpLocks/>
          </p:cNvCxnSpPr>
          <p:nvPr/>
        </p:nvCxnSpPr>
        <p:spPr>
          <a:xfrm flipV="1">
            <a:off x="5486400" y="1142406"/>
            <a:ext cx="0" cy="4571405"/>
          </a:xfrm>
          <a:prstGeom prst="line">
            <a:avLst/>
          </a:prstGeom>
          <a:ln w="38100">
            <a:solidFill>
              <a:srgbClr val="BF9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59227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rátis Nuvens Foto profissional">
            <a:extLst>
              <a:ext uri="{FF2B5EF4-FFF2-40B4-BE49-F238E27FC236}">
                <a16:creationId xmlns:a16="http://schemas.microsoft.com/office/drawing/2014/main" id="{1BA15BD5-5A4D-65EE-ADBA-973ABDA73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4D8D9C3C-39BB-1CB1-8456-1470A095F1C4}"/>
              </a:ext>
            </a:extLst>
          </p:cNvPr>
          <p:cNvSpPr/>
          <p:nvPr/>
        </p:nvSpPr>
        <p:spPr>
          <a:xfrm>
            <a:off x="2260978" y="1028700"/>
            <a:ext cx="7562850" cy="4286250"/>
          </a:xfrm>
          <a:prstGeom prst="roundRect">
            <a:avLst>
              <a:gd name="adj" fmla="val 6445"/>
            </a:avLst>
          </a:prstGeom>
          <a:solidFill>
            <a:srgbClr val="68051A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6F8E83E0-9390-8E2D-2BEF-DD2FF63DB509}"/>
              </a:ext>
            </a:extLst>
          </p:cNvPr>
          <p:cNvSpPr/>
          <p:nvPr/>
        </p:nvSpPr>
        <p:spPr>
          <a:xfrm>
            <a:off x="6823453" y="5572127"/>
            <a:ext cx="3000375" cy="666750"/>
          </a:xfrm>
          <a:prstGeom prst="roundRect">
            <a:avLst>
              <a:gd name="adj" fmla="val 6445"/>
            </a:avLst>
          </a:prstGeom>
          <a:solidFill>
            <a:srgbClr val="262626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solidFill>
                  <a:srgbClr val="D0CE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Fulano de Tal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EB350F8-AA95-00D7-1DD3-BC95BDF161B7}"/>
              </a:ext>
            </a:extLst>
          </p:cNvPr>
          <p:cNvSpPr txBox="1"/>
          <p:nvPr/>
        </p:nvSpPr>
        <p:spPr>
          <a:xfrm>
            <a:off x="2609850" y="2282161"/>
            <a:ext cx="686510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320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algn="ctr"/>
            <a:r>
              <a:rPr lang="pt-BR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pt-BR" sz="4400" dirty="0">
                <a:solidFill>
                  <a:srgbClr val="BF9000"/>
                </a:solidFill>
              </a:rPr>
              <a:t>ma frase </a:t>
            </a:r>
            <a:r>
              <a:rPr lang="pt-BR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impactante</a:t>
            </a:r>
            <a:r>
              <a:rPr lang="pt-BR" sz="4400" dirty="0">
                <a:solidFill>
                  <a:srgbClr val="BF9000"/>
                </a:solidFill>
              </a:rPr>
              <a:t> para encerrar a sua apresentação.</a:t>
            </a:r>
          </a:p>
        </p:txBody>
      </p:sp>
      <p:pic>
        <p:nvPicPr>
          <p:cNvPr id="7" name="Imagem 6" descr="Ícone&#10;&#10;Descrição gerada automaticamente">
            <a:extLst>
              <a:ext uri="{FF2B5EF4-FFF2-40B4-BE49-F238E27FC236}">
                <a16:creationId xmlns:a16="http://schemas.microsoft.com/office/drawing/2014/main" id="{5A781C4A-7BAE-536C-3492-6E6C57F4F808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888" y="1205836"/>
            <a:ext cx="1038224" cy="103822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1814374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C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0C6E223-99F6-5FDD-7BE4-E2F3161B5805}"/>
              </a:ext>
            </a:extLst>
          </p:cNvPr>
          <p:cNvSpPr txBox="1"/>
          <p:nvPr/>
        </p:nvSpPr>
        <p:spPr>
          <a:xfrm>
            <a:off x="3786314" y="3220463"/>
            <a:ext cx="370325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 err="1">
                <a:solidFill>
                  <a:srgbClr val="023047"/>
                </a:solidFill>
                <a:latin typeface="Bison Bold" panose="00000400000000000000" pitchFamily="2" charset="0"/>
              </a:rPr>
              <a:t>Template</a:t>
            </a:r>
            <a:endParaRPr lang="pt-BR" sz="8800" dirty="0">
              <a:solidFill>
                <a:srgbClr val="023047"/>
              </a:solidFill>
              <a:latin typeface="Bison Bold" panose="000004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C347FD7-3C0B-53C1-CD58-6743D9BD7990}"/>
              </a:ext>
            </a:extLst>
          </p:cNvPr>
          <p:cNvSpPr txBox="1"/>
          <p:nvPr/>
        </p:nvSpPr>
        <p:spPr>
          <a:xfrm>
            <a:off x="7338746" y="2366383"/>
            <a:ext cx="1176925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9900" dirty="0">
                <a:solidFill>
                  <a:srgbClr val="023047"/>
                </a:solidFill>
                <a:latin typeface="Bison Bold" panose="00000400000000000000" pitchFamily="2" charset="0"/>
              </a:rPr>
              <a:t>+</a:t>
            </a:r>
          </a:p>
        </p:txBody>
      </p:sp>
      <p:sp>
        <p:nvSpPr>
          <p:cNvPr id="4" name="Semicírculo 3">
            <a:extLst>
              <a:ext uri="{FF2B5EF4-FFF2-40B4-BE49-F238E27FC236}">
                <a16:creationId xmlns:a16="http://schemas.microsoft.com/office/drawing/2014/main" id="{CFA5B528-5548-BF5D-C9DC-785567C014E8}"/>
              </a:ext>
            </a:extLst>
          </p:cNvPr>
          <p:cNvSpPr/>
          <p:nvPr/>
        </p:nvSpPr>
        <p:spPr>
          <a:xfrm>
            <a:off x="4044235" y="2366383"/>
            <a:ext cx="3958387" cy="2612572"/>
          </a:xfrm>
          <a:prstGeom prst="blockArc">
            <a:avLst>
              <a:gd name="adj1" fmla="val 11213750"/>
              <a:gd name="adj2" fmla="val 21369168"/>
              <a:gd name="adj3" fmla="val 6999"/>
            </a:avLst>
          </a:prstGeom>
          <a:gradFill flip="none" rotWithShape="1">
            <a:gsLst>
              <a:gs pos="100000">
                <a:srgbClr val="8ECAE6"/>
              </a:gs>
              <a:gs pos="64000">
                <a:srgbClr val="219EBC"/>
              </a:gs>
              <a:gs pos="4000">
                <a:srgbClr val="02304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2628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F077DB38-7D9B-90DF-216C-DA3FB4AA711A}"/>
              </a:ext>
            </a:extLst>
          </p:cNvPr>
          <p:cNvGrpSpPr/>
          <p:nvPr/>
        </p:nvGrpSpPr>
        <p:grpSpPr>
          <a:xfrm>
            <a:off x="-342900" y="582029"/>
            <a:ext cx="4933950" cy="1800000"/>
            <a:chOff x="-419100" y="886829"/>
            <a:chExt cx="4933950" cy="1800000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BB7BC459-3C98-4C28-9626-A37926E74473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1E990F96-B4AC-7ED6-7F8F-2594A9F8CE13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1755668C-6D76-E7F6-2A43-57B390B3454B}"/>
              </a:ext>
            </a:extLst>
          </p:cNvPr>
          <p:cNvGrpSpPr/>
          <p:nvPr/>
        </p:nvGrpSpPr>
        <p:grpSpPr>
          <a:xfrm>
            <a:off x="-342900" y="2600919"/>
            <a:ext cx="4933950" cy="1800000"/>
            <a:chOff x="-419100" y="886829"/>
            <a:chExt cx="4933950" cy="1800000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488D1FB7-68AC-63EC-C67F-EF707004DB2E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371637F8-7C05-4EB3-5B28-B1F1887E263C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7C8CD229-977F-D589-FB59-54F1AA293606}"/>
              </a:ext>
            </a:extLst>
          </p:cNvPr>
          <p:cNvGrpSpPr/>
          <p:nvPr/>
        </p:nvGrpSpPr>
        <p:grpSpPr>
          <a:xfrm>
            <a:off x="-342900" y="4619809"/>
            <a:ext cx="4933950" cy="1800000"/>
            <a:chOff x="-419100" y="886829"/>
            <a:chExt cx="4933950" cy="1800000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71546776-7CC8-D2EB-3267-F7287E13FB1B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A7966943-8188-6CD2-CC13-D800970C5BD5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393A9C5E-9625-C4F5-F8CD-4EB5A212ECE8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oundRect">
            <a:avLst>
              <a:gd name="adj" fmla="val 1354"/>
            </a:avLst>
          </a:prstGeom>
          <a:solidFill>
            <a:srgbClr val="68051A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DE834257-16F2-BE81-2C26-399E93D4D57D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oundRect">
            <a:avLst>
              <a:gd name="adj" fmla="val 1354"/>
            </a:avLst>
          </a:prstGeom>
          <a:solidFill>
            <a:srgbClr val="68051A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7B45DBE2-84E3-4020-D759-005B45D1BBC4}"/>
              </a:ext>
            </a:extLst>
          </p:cNvPr>
          <p:cNvSpPr/>
          <p:nvPr/>
        </p:nvSpPr>
        <p:spPr>
          <a:xfrm>
            <a:off x="6096000" y="45000"/>
            <a:ext cx="6012000" cy="6768000"/>
          </a:xfrm>
          <a:prstGeom prst="roundRect">
            <a:avLst>
              <a:gd name="adj" fmla="val 1354"/>
            </a:avLst>
          </a:prstGeom>
          <a:solidFill>
            <a:srgbClr val="D0CEC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200F7C8A-41C1-D3D8-18FC-85D2BF9AAE3E}"/>
              </a:ext>
            </a:extLst>
          </p:cNvPr>
          <p:cNvSpPr/>
          <p:nvPr/>
        </p:nvSpPr>
        <p:spPr>
          <a:xfrm>
            <a:off x="84000" y="38879"/>
            <a:ext cx="6012000" cy="6768000"/>
          </a:xfrm>
          <a:prstGeom prst="roundRect">
            <a:avLst>
              <a:gd name="adj" fmla="val 1354"/>
            </a:avLst>
          </a:prstGeom>
          <a:solidFill>
            <a:srgbClr val="D0CECE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Forma Livre: Forma 33">
            <a:extLst>
              <a:ext uri="{FF2B5EF4-FFF2-40B4-BE49-F238E27FC236}">
                <a16:creationId xmlns:a16="http://schemas.microsoft.com/office/drawing/2014/main" id="{887E683E-8DA4-95C6-7143-5CC63273D5C2}"/>
              </a:ext>
            </a:extLst>
          </p:cNvPr>
          <p:cNvSpPr/>
          <p:nvPr/>
        </p:nvSpPr>
        <p:spPr>
          <a:xfrm>
            <a:off x="3450936" y="3254823"/>
            <a:ext cx="3878831" cy="3408559"/>
          </a:xfrm>
          <a:custGeom>
            <a:avLst/>
            <a:gdLst>
              <a:gd name="connsiteX0" fmla="*/ 2644447 w 3878831"/>
              <a:gd name="connsiteY0" fmla="*/ 436614 h 3408559"/>
              <a:gd name="connsiteX1" fmla="*/ 2853045 w 3878831"/>
              <a:gd name="connsiteY1" fmla="*/ 1375779 h 3408559"/>
              <a:gd name="connsiteX2" fmla="*/ 3822690 w 3878831"/>
              <a:gd name="connsiteY2" fmla="*/ 2390191 h 3408559"/>
              <a:gd name="connsiteX3" fmla="*/ 3385492 w 3878831"/>
              <a:gd name="connsiteY3" fmla="*/ 3374124 h 3408559"/>
              <a:gd name="connsiteX4" fmla="*/ 2193915 w 3878831"/>
              <a:gd name="connsiteY4" fmla="*/ 2963596 h 3408559"/>
              <a:gd name="connsiteX5" fmla="*/ 1374765 w 3878831"/>
              <a:gd name="connsiteY5" fmla="*/ 2158734 h 3408559"/>
              <a:gd name="connsiteX6" fmla="*/ 6975 w 3878831"/>
              <a:gd name="connsiteY6" fmla="*/ 2172069 h 3408559"/>
              <a:gd name="connsiteX7" fmla="*/ 934710 w 3878831"/>
              <a:gd name="connsiteY7" fmla="*/ 1404354 h 3408559"/>
              <a:gd name="connsiteX8" fmla="*/ 1368097 w 3878831"/>
              <a:gd name="connsiteY8" fmla="*/ 568059 h 3408559"/>
              <a:gd name="connsiteX9" fmla="*/ 1992937 w 3878831"/>
              <a:gd name="connsiteY9" fmla="*/ 4179 h 3408559"/>
              <a:gd name="connsiteX10" fmla="*/ 2644447 w 3878831"/>
              <a:gd name="connsiteY10" fmla="*/ 436614 h 3408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78831" h="3408559">
                <a:moveTo>
                  <a:pt x="2644447" y="436614"/>
                </a:moveTo>
                <a:cubicBezTo>
                  <a:pt x="2734935" y="707124"/>
                  <a:pt x="2623492" y="1051929"/>
                  <a:pt x="2853045" y="1375779"/>
                </a:cubicBezTo>
                <a:cubicBezTo>
                  <a:pt x="3082597" y="1699629"/>
                  <a:pt x="3653145" y="2002524"/>
                  <a:pt x="3822690" y="2390191"/>
                </a:cubicBezTo>
                <a:cubicBezTo>
                  <a:pt x="3992235" y="2777859"/>
                  <a:pt x="3761730" y="3250299"/>
                  <a:pt x="3385492" y="3374124"/>
                </a:cubicBezTo>
                <a:cubicBezTo>
                  <a:pt x="3009255" y="3497949"/>
                  <a:pt x="2489190" y="3274111"/>
                  <a:pt x="2193915" y="2963596"/>
                </a:cubicBezTo>
                <a:cubicBezTo>
                  <a:pt x="1898640" y="2653081"/>
                  <a:pt x="1828155" y="2257794"/>
                  <a:pt x="1374765" y="2158734"/>
                </a:cubicBezTo>
                <a:cubicBezTo>
                  <a:pt x="922327" y="2059674"/>
                  <a:pt x="86032" y="2257794"/>
                  <a:pt x="6975" y="2172069"/>
                </a:cubicBezTo>
                <a:cubicBezTo>
                  <a:pt x="-73036" y="2087296"/>
                  <a:pt x="603240" y="1717726"/>
                  <a:pt x="934710" y="1404354"/>
                </a:cubicBezTo>
                <a:cubicBezTo>
                  <a:pt x="1266180" y="1090029"/>
                  <a:pt x="1253797" y="830949"/>
                  <a:pt x="1368097" y="568059"/>
                </a:cubicBezTo>
                <a:cubicBezTo>
                  <a:pt x="1483350" y="305169"/>
                  <a:pt x="1725285" y="38469"/>
                  <a:pt x="1992937" y="4179"/>
                </a:cubicBezTo>
                <a:cubicBezTo>
                  <a:pt x="2261542" y="-30111"/>
                  <a:pt x="2553960" y="166104"/>
                  <a:pt x="2644447" y="436614"/>
                </a:cubicBezTo>
              </a:path>
            </a:pathLst>
          </a:custGeom>
          <a:solidFill>
            <a:schemeClr val="bg1">
              <a:lumMod val="65000"/>
              <a:alpha val="24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D0068CF5-DA1E-4BCB-CCC1-70633DF9276B}"/>
              </a:ext>
            </a:extLst>
          </p:cNvPr>
          <p:cNvCxnSpPr/>
          <p:nvPr/>
        </p:nvCxnSpPr>
        <p:spPr>
          <a:xfrm>
            <a:off x="6096000" y="57928"/>
            <a:ext cx="0" cy="6732000"/>
          </a:xfrm>
          <a:prstGeom prst="line">
            <a:avLst/>
          </a:prstGeom>
          <a:ln w="38100"/>
          <a:effectLst>
            <a:outerShdw blurRad="88900" sx="120000" sy="120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Seta: Entalhada para a Direita 18">
            <a:extLst>
              <a:ext uri="{FF2B5EF4-FFF2-40B4-BE49-F238E27FC236}">
                <a16:creationId xmlns:a16="http://schemas.microsoft.com/office/drawing/2014/main" id="{27268E79-C324-B8D5-F672-4337D194ED9F}"/>
              </a:ext>
            </a:extLst>
          </p:cNvPr>
          <p:cNvSpPr/>
          <p:nvPr/>
        </p:nvSpPr>
        <p:spPr>
          <a:xfrm rot="16200000">
            <a:off x="-2950010" y="1810120"/>
            <a:ext cx="6743698" cy="675680"/>
          </a:xfrm>
          <a:prstGeom prst="notchedRightArrow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1E526BE9-2113-E34E-365E-04694FE18901}"/>
              </a:ext>
            </a:extLst>
          </p:cNvPr>
          <p:cNvSpPr/>
          <p:nvPr/>
        </p:nvSpPr>
        <p:spPr>
          <a:xfrm>
            <a:off x="9102000" y="271563"/>
            <a:ext cx="2591344" cy="1876397"/>
          </a:xfrm>
          <a:custGeom>
            <a:avLst/>
            <a:gdLst>
              <a:gd name="connsiteX0" fmla="*/ 3798829 w 4648134"/>
              <a:gd name="connsiteY0" fmla="*/ 646760 h 3752794"/>
              <a:gd name="connsiteX1" fmla="*/ 4644649 w 4648134"/>
              <a:gd name="connsiteY1" fmla="*/ 2024075 h 3752794"/>
              <a:gd name="connsiteX2" fmla="*/ 3964564 w 4648134"/>
              <a:gd name="connsiteY2" fmla="*/ 3357575 h 3752794"/>
              <a:gd name="connsiteX3" fmla="*/ 2371031 w 4648134"/>
              <a:gd name="connsiteY3" fmla="*/ 3663328 h 3752794"/>
              <a:gd name="connsiteX4" fmla="*/ 614621 w 4648134"/>
              <a:gd name="connsiteY4" fmla="*/ 3595700 h 3752794"/>
              <a:gd name="connsiteX5" fmla="*/ 51694 w 4648134"/>
              <a:gd name="connsiteY5" fmla="*/ 2150758 h 3752794"/>
              <a:gd name="connsiteX6" fmla="*/ 1288039 w 4648134"/>
              <a:gd name="connsiteY6" fmla="*/ 916318 h 3752794"/>
              <a:gd name="connsiteX7" fmla="*/ 2497714 w 4648134"/>
              <a:gd name="connsiteY7" fmla="*/ 9538 h 3752794"/>
              <a:gd name="connsiteX8" fmla="*/ 3798829 w 4648134"/>
              <a:gd name="connsiteY8" fmla="*/ 646760 h 3752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8134" h="3752794">
                <a:moveTo>
                  <a:pt x="3798829" y="646760"/>
                </a:moveTo>
                <a:cubicBezTo>
                  <a:pt x="4223644" y="1039190"/>
                  <a:pt x="4603691" y="1510678"/>
                  <a:pt x="4644649" y="2024075"/>
                </a:cubicBezTo>
                <a:cubicBezTo>
                  <a:pt x="4686559" y="2536520"/>
                  <a:pt x="4390332" y="3090875"/>
                  <a:pt x="3964564" y="3357575"/>
                </a:cubicBezTo>
                <a:cubicBezTo>
                  <a:pt x="3538796" y="3624275"/>
                  <a:pt x="2984441" y="3603320"/>
                  <a:pt x="2371031" y="3663328"/>
                </a:cubicBezTo>
                <a:cubicBezTo>
                  <a:pt x="1756669" y="3722383"/>
                  <a:pt x="1083251" y="3862400"/>
                  <a:pt x="614621" y="3595700"/>
                </a:cubicBezTo>
                <a:cubicBezTo>
                  <a:pt x="145991" y="3329000"/>
                  <a:pt x="-116899" y="2655583"/>
                  <a:pt x="51694" y="2150758"/>
                </a:cubicBezTo>
                <a:cubicBezTo>
                  <a:pt x="220286" y="1644980"/>
                  <a:pt x="820361" y="1308748"/>
                  <a:pt x="1288039" y="916318"/>
                </a:cubicBezTo>
                <a:cubicBezTo>
                  <a:pt x="1756669" y="524840"/>
                  <a:pt x="2092901" y="77165"/>
                  <a:pt x="2497714" y="9538"/>
                </a:cubicBezTo>
                <a:cubicBezTo>
                  <a:pt x="2901574" y="-58090"/>
                  <a:pt x="3373061" y="255283"/>
                  <a:pt x="3798829" y="646760"/>
                </a:cubicBezTo>
              </a:path>
            </a:pathLst>
          </a:custGeom>
          <a:solidFill>
            <a:schemeClr val="bg1">
              <a:lumMod val="65000"/>
              <a:alpha val="3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8" name="Forma Livre: Forma 27">
            <a:extLst>
              <a:ext uri="{FF2B5EF4-FFF2-40B4-BE49-F238E27FC236}">
                <a16:creationId xmlns:a16="http://schemas.microsoft.com/office/drawing/2014/main" id="{268E647F-D0FE-C5FA-1CA1-48306DF3A9A4}"/>
              </a:ext>
            </a:extLst>
          </p:cNvPr>
          <p:cNvSpPr/>
          <p:nvPr/>
        </p:nvSpPr>
        <p:spPr>
          <a:xfrm>
            <a:off x="961180" y="407451"/>
            <a:ext cx="2990034" cy="2631549"/>
          </a:xfrm>
          <a:custGeom>
            <a:avLst/>
            <a:gdLst>
              <a:gd name="connsiteX0" fmla="*/ 3637024 w 3750322"/>
              <a:gd name="connsiteY0" fmla="*/ 276413 h 4124444"/>
              <a:gd name="connsiteX1" fmla="*/ 3518914 w 3750322"/>
              <a:gd name="connsiteY1" fmla="*/ 1787078 h 4124444"/>
              <a:gd name="connsiteX2" fmla="*/ 2962654 w 3750322"/>
              <a:gd name="connsiteY2" fmla="*/ 3029138 h 4124444"/>
              <a:gd name="connsiteX3" fmla="*/ 1884424 w 3750322"/>
              <a:gd name="connsiteY3" fmla="*/ 4056886 h 4124444"/>
              <a:gd name="connsiteX4" fmla="*/ 357566 w 3750322"/>
              <a:gd name="connsiteY4" fmla="*/ 3684458 h 4124444"/>
              <a:gd name="connsiteX5" fmla="*/ 58481 w 3750322"/>
              <a:gd name="connsiteY5" fmla="*/ 2077590 h 4124444"/>
              <a:gd name="connsiteX6" fmla="*/ 846199 w 3750322"/>
              <a:gd name="connsiteY6" fmla="*/ 784095 h 4124444"/>
              <a:gd name="connsiteX7" fmla="*/ 2174936 w 3750322"/>
              <a:gd name="connsiteY7" fmla="*/ 82103 h 4124444"/>
              <a:gd name="connsiteX8" fmla="*/ 3637024 w 3750322"/>
              <a:gd name="connsiteY8" fmla="*/ 276413 h 4124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50322" h="4124444">
                <a:moveTo>
                  <a:pt x="3637024" y="276413"/>
                </a:moveTo>
                <a:cubicBezTo>
                  <a:pt x="3878006" y="608835"/>
                  <a:pt x="3686554" y="1282253"/>
                  <a:pt x="3518914" y="1787078"/>
                </a:cubicBezTo>
                <a:cubicBezTo>
                  <a:pt x="3350321" y="2292855"/>
                  <a:pt x="3204589" y="2629088"/>
                  <a:pt x="2962654" y="3029138"/>
                </a:cubicBezTo>
                <a:cubicBezTo>
                  <a:pt x="2721671" y="3429188"/>
                  <a:pt x="2385439" y="3893055"/>
                  <a:pt x="1884424" y="4056886"/>
                </a:cubicBezTo>
                <a:cubicBezTo>
                  <a:pt x="1383409" y="4220716"/>
                  <a:pt x="719516" y="4084508"/>
                  <a:pt x="357566" y="3684458"/>
                </a:cubicBezTo>
                <a:cubicBezTo>
                  <a:pt x="-4384" y="3284408"/>
                  <a:pt x="-64391" y="2620515"/>
                  <a:pt x="58481" y="2077590"/>
                </a:cubicBezTo>
                <a:cubicBezTo>
                  <a:pt x="180401" y="1535618"/>
                  <a:pt x="484249" y="1115565"/>
                  <a:pt x="846199" y="784095"/>
                </a:cubicBezTo>
                <a:cubicBezTo>
                  <a:pt x="1208149" y="452625"/>
                  <a:pt x="1628201" y="208785"/>
                  <a:pt x="2174936" y="82103"/>
                </a:cubicBezTo>
                <a:cubicBezTo>
                  <a:pt x="2721671" y="-44580"/>
                  <a:pt x="3395089" y="-55057"/>
                  <a:pt x="3637024" y="276413"/>
                </a:cubicBezTo>
              </a:path>
            </a:pathLst>
          </a:custGeom>
          <a:solidFill>
            <a:schemeClr val="bg1">
              <a:lumMod val="65000"/>
              <a:alpha val="17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186E32DC-0EC9-E812-51A7-7F838FF0BE56}"/>
              </a:ext>
            </a:extLst>
          </p:cNvPr>
          <p:cNvSpPr txBox="1"/>
          <p:nvPr/>
        </p:nvSpPr>
        <p:spPr>
          <a:xfrm>
            <a:off x="994242" y="3669351"/>
            <a:ext cx="46297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BF9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TÍTULO</a:t>
            </a:r>
            <a:endParaRPr lang="pt-BR" sz="9600" dirty="0">
              <a:solidFill>
                <a:srgbClr val="BF9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A06C830B-E9BE-8DF9-825F-8D7F9636DEDE}"/>
              </a:ext>
            </a:extLst>
          </p:cNvPr>
          <p:cNvSpPr txBox="1"/>
          <p:nvPr/>
        </p:nvSpPr>
        <p:spPr>
          <a:xfrm>
            <a:off x="2037158" y="4982194"/>
            <a:ext cx="24192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 item 01</a:t>
            </a:r>
          </a:p>
        </p:txBody>
      </p:sp>
      <p:pic>
        <p:nvPicPr>
          <p:cNvPr id="37" name="Imagem 36" descr="Ícone&#10;&#10;Descrição gerada automaticamente">
            <a:extLst>
              <a:ext uri="{FF2B5EF4-FFF2-40B4-BE49-F238E27FC236}">
                <a16:creationId xmlns:a16="http://schemas.microsoft.com/office/drawing/2014/main" id="{0C961AEB-1955-2196-0F97-2CEA4B28754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6805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440" y="829456"/>
            <a:ext cx="1295399" cy="1295399"/>
          </a:xfrm>
          <a:prstGeom prst="rect">
            <a:avLst/>
          </a:prstGeom>
          <a:effectLst/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8F062D68-8899-D52E-D9B5-41085181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527" y="-94471"/>
            <a:ext cx="4255613" cy="6990739"/>
          </a:xfrm>
          <a:prstGeom prst="rect">
            <a:avLst/>
          </a:prstGeom>
          <a:effectLst>
            <a:softEdge rad="635000"/>
          </a:effectLst>
        </p:spPr>
      </p:pic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id="{774B92F5-BE25-A0A5-E025-1760256AE9EC}"/>
              </a:ext>
            </a:extLst>
          </p:cNvPr>
          <p:cNvCxnSpPr/>
          <p:nvPr/>
        </p:nvCxnSpPr>
        <p:spPr>
          <a:xfrm>
            <a:off x="894860" y="3039000"/>
            <a:ext cx="4819650" cy="0"/>
          </a:xfrm>
          <a:prstGeom prst="line">
            <a:avLst/>
          </a:prstGeom>
          <a:ln w="38100">
            <a:solidFill>
              <a:srgbClr val="68051A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303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5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F077DB38-7D9B-90DF-216C-DA3FB4AA711A}"/>
              </a:ext>
            </a:extLst>
          </p:cNvPr>
          <p:cNvGrpSpPr/>
          <p:nvPr/>
        </p:nvGrpSpPr>
        <p:grpSpPr>
          <a:xfrm>
            <a:off x="-342900" y="582029"/>
            <a:ext cx="4933950" cy="1800000"/>
            <a:chOff x="-419100" y="886829"/>
            <a:chExt cx="4933950" cy="1800000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BB7BC459-3C98-4C28-9626-A37926E74473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1E990F96-B4AC-7ED6-7F8F-2594A9F8CE13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1755668C-6D76-E7F6-2A43-57B390B3454B}"/>
              </a:ext>
            </a:extLst>
          </p:cNvPr>
          <p:cNvGrpSpPr/>
          <p:nvPr/>
        </p:nvGrpSpPr>
        <p:grpSpPr>
          <a:xfrm>
            <a:off x="-342900" y="2600919"/>
            <a:ext cx="4933950" cy="1800000"/>
            <a:chOff x="-419100" y="886829"/>
            <a:chExt cx="4933950" cy="1800000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488D1FB7-68AC-63EC-C67F-EF707004DB2E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371637F8-7C05-4EB3-5B28-B1F1887E263C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7C8CD229-977F-D589-FB59-54F1AA293606}"/>
              </a:ext>
            </a:extLst>
          </p:cNvPr>
          <p:cNvGrpSpPr/>
          <p:nvPr/>
        </p:nvGrpSpPr>
        <p:grpSpPr>
          <a:xfrm>
            <a:off x="-342900" y="4619809"/>
            <a:ext cx="4933950" cy="1800000"/>
            <a:chOff x="-419100" y="886829"/>
            <a:chExt cx="4933950" cy="1800000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71546776-7CC8-D2EB-3267-F7287E13FB1B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A7966943-8188-6CD2-CC13-D800970C5BD5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393A9C5E-9625-C4F5-F8CD-4EB5A212ECE8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oundRect">
            <a:avLst>
              <a:gd name="adj" fmla="val 1354"/>
            </a:avLst>
          </a:prstGeom>
          <a:solidFill>
            <a:srgbClr val="68051A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DE834257-16F2-BE81-2C26-399E93D4D57D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oundRect">
            <a:avLst>
              <a:gd name="adj" fmla="val 1354"/>
            </a:avLst>
          </a:prstGeom>
          <a:solidFill>
            <a:srgbClr val="68051A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7B45DBE2-84E3-4020-D759-005B45D1BBC4}"/>
              </a:ext>
            </a:extLst>
          </p:cNvPr>
          <p:cNvSpPr/>
          <p:nvPr/>
        </p:nvSpPr>
        <p:spPr>
          <a:xfrm>
            <a:off x="6096000" y="45000"/>
            <a:ext cx="6012000" cy="6768000"/>
          </a:xfrm>
          <a:prstGeom prst="roundRect">
            <a:avLst>
              <a:gd name="adj" fmla="val 1354"/>
            </a:avLst>
          </a:prstGeom>
          <a:solidFill>
            <a:srgbClr val="D0CEC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200F7C8A-41C1-D3D8-18FC-85D2BF9AAE3E}"/>
              </a:ext>
            </a:extLst>
          </p:cNvPr>
          <p:cNvSpPr/>
          <p:nvPr/>
        </p:nvSpPr>
        <p:spPr>
          <a:xfrm>
            <a:off x="84000" y="38879"/>
            <a:ext cx="6012000" cy="6768000"/>
          </a:xfrm>
          <a:prstGeom prst="roundRect">
            <a:avLst>
              <a:gd name="adj" fmla="val 1354"/>
            </a:avLst>
          </a:prstGeom>
          <a:solidFill>
            <a:srgbClr val="D0CECE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Forma Livre: Forma 33">
            <a:extLst>
              <a:ext uri="{FF2B5EF4-FFF2-40B4-BE49-F238E27FC236}">
                <a16:creationId xmlns:a16="http://schemas.microsoft.com/office/drawing/2014/main" id="{887E683E-8DA4-95C6-7143-5CC63273D5C2}"/>
              </a:ext>
            </a:extLst>
          </p:cNvPr>
          <p:cNvSpPr/>
          <p:nvPr/>
        </p:nvSpPr>
        <p:spPr>
          <a:xfrm>
            <a:off x="3450936" y="3254823"/>
            <a:ext cx="3878831" cy="3408559"/>
          </a:xfrm>
          <a:custGeom>
            <a:avLst/>
            <a:gdLst>
              <a:gd name="connsiteX0" fmla="*/ 2644447 w 3878831"/>
              <a:gd name="connsiteY0" fmla="*/ 436614 h 3408559"/>
              <a:gd name="connsiteX1" fmla="*/ 2853045 w 3878831"/>
              <a:gd name="connsiteY1" fmla="*/ 1375779 h 3408559"/>
              <a:gd name="connsiteX2" fmla="*/ 3822690 w 3878831"/>
              <a:gd name="connsiteY2" fmla="*/ 2390191 h 3408559"/>
              <a:gd name="connsiteX3" fmla="*/ 3385492 w 3878831"/>
              <a:gd name="connsiteY3" fmla="*/ 3374124 h 3408559"/>
              <a:gd name="connsiteX4" fmla="*/ 2193915 w 3878831"/>
              <a:gd name="connsiteY4" fmla="*/ 2963596 h 3408559"/>
              <a:gd name="connsiteX5" fmla="*/ 1374765 w 3878831"/>
              <a:gd name="connsiteY5" fmla="*/ 2158734 h 3408559"/>
              <a:gd name="connsiteX6" fmla="*/ 6975 w 3878831"/>
              <a:gd name="connsiteY6" fmla="*/ 2172069 h 3408559"/>
              <a:gd name="connsiteX7" fmla="*/ 934710 w 3878831"/>
              <a:gd name="connsiteY7" fmla="*/ 1404354 h 3408559"/>
              <a:gd name="connsiteX8" fmla="*/ 1368097 w 3878831"/>
              <a:gd name="connsiteY8" fmla="*/ 568059 h 3408559"/>
              <a:gd name="connsiteX9" fmla="*/ 1992937 w 3878831"/>
              <a:gd name="connsiteY9" fmla="*/ 4179 h 3408559"/>
              <a:gd name="connsiteX10" fmla="*/ 2644447 w 3878831"/>
              <a:gd name="connsiteY10" fmla="*/ 436614 h 3408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78831" h="3408559">
                <a:moveTo>
                  <a:pt x="2644447" y="436614"/>
                </a:moveTo>
                <a:cubicBezTo>
                  <a:pt x="2734935" y="707124"/>
                  <a:pt x="2623492" y="1051929"/>
                  <a:pt x="2853045" y="1375779"/>
                </a:cubicBezTo>
                <a:cubicBezTo>
                  <a:pt x="3082597" y="1699629"/>
                  <a:pt x="3653145" y="2002524"/>
                  <a:pt x="3822690" y="2390191"/>
                </a:cubicBezTo>
                <a:cubicBezTo>
                  <a:pt x="3992235" y="2777859"/>
                  <a:pt x="3761730" y="3250299"/>
                  <a:pt x="3385492" y="3374124"/>
                </a:cubicBezTo>
                <a:cubicBezTo>
                  <a:pt x="3009255" y="3497949"/>
                  <a:pt x="2489190" y="3274111"/>
                  <a:pt x="2193915" y="2963596"/>
                </a:cubicBezTo>
                <a:cubicBezTo>
                  <a:pt x="1898640" y="2653081"/>
                  <a:pt x="1828155" y="2257794"/>
                  <a:pt x="1374765" y="2158734"/>
                </a:cubicBezTo>
                <a:cubicBezTo>
                  <a:pt x="922327" y="2059674"/>
                  <a:pt x="86032" y="2257794"/>
                  <a:pt x="6975" y="2172069"/>
                </a:cubicBezTo>
                <a:cubicBezTo>
                  <a:pt x="-73036" y="2087296"/>
                  <a:pt x="603240" y="1717726"/>
                  <a:pt x="934710" y="1404354"/>
                </a:cubicBezTo>
                <a:cubicBezTo>
                  <a:pt x="1266180" y="1090029"/>
                  <a:pt x="1253797" y="830949"/>
                  <a:pt x="1368097" y="568059"/>
                </a:cubicBezTo>
                <a:cubicBezTo>
                  <a:pt x="1483350" y="305169"/>
                  <a:pt x="1725285" y="38469"/>
                  <a:pt x="1992937" y="4179"/>
                </a:cubicBezTo>
                <a:cubicBezTo>
                  <a:pt x="2261542" y="-30111"/>
                  <a:pt x="2553960" y="166104"/>
                  <a:pt x="2644447" y="436614"/>
                </a:cubicBezTo>
              </a:path>
            </a:pathLst>
          </a:custGeom>
          <a:solidFill>
            <a:schemeClr val="bg1">
              <a:lumMod val="65000"/>
              <a:alpha val="24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D0068CF5-DA1E-4BCB-CCC1-70633DF9276B}"/>
              </a:ext>
            </a:extLst>
          </p:cNvPr>
          <p:cNvCxnSpPr/>
          <p:nvPr/>
        </p:nvCxnSpPr>
        <p:spPr>
          <a:xfrm>
            <a:off x="6096000" y="57928"/>
            <a:ext cx="0" cy="6732000"/>
          </a:xfrm>
          <a:prstGeom prst="line">
            <a:avLst/>
          </a:prstGeom>
          <a:ln w="38100"/>
          <a:effectLst>
            <a:outerShdw blurRad="88900" sx="120000" sy="120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1E526BE9-2113-E34E-365E-04694FE18901}"/>
              </a:ext>
            </a:extLst>
          </p:cNvPr>
          <p:cNvSpPr/>
          <p:nvPr/>
        </p:nvSpPr>
        <p:spPr>
          <a:xfrm>
            <a:off x="9102000" y="271563"/>
            <a:ext cx="2591344" cy="1876397"/>
          </a:xfrm>
          <a:custGeom>
            <a:avLst/>
            <a:gdLst>
              <a:gd name="connsiteX0" fmla="*/ 3798829 w 4648134"/>
              <a:gd name="connsiteY0" fmla="*/ 646760 h 3752794"/>
              <a:gd name="connsiteX1" fmla="*/ 4644649 w 4648134"/>
              <a:gd name="connsiteY1" fmla="*/ 2024075 h 3752794"/>
              <a:gd name="connsiteX2" fmla="*/ 3964564 w 4648134"/>
              <a:gd name="connsiteY2" fmla="*/ 3357575 h 3752794"/>
              <a:gd name="connsiteX3" fmla="*/ 2371031 w 4648134"/>
              <a:gd name="connsiteY3" fmla="*/ 3663328 h 3752794"/>
              <a:gd name="connsiteX4" fmla="*/ 614621 w 4648134"/>
              <a:gd name="connsiteY4" fmla="*/ 3595700 h 3752794"/>
              <a:gd name="connsiteX5" fmla="*/ 51694 w 4648134"/>
              <a:gd name="connsiteY5" fmla="*/ 2150758 h 3752794"/>
              <a:gd name="connsiteX6" fmla="*/ 1288039 w 4648134"/>
              <a:gd name="connsiteY6" fmla="*/ 916318 h 3752794"/>
              <a:gd name="connsiteX7" fmla="*/ 2497714 w 4648134"/>
              <a:gd name="connsiteY7" fmla="*/ 9538 h 3752794"/>
              <a:gd name="connsiteX8" fmla="*/ 3798829 w 4648134"/>
              <a:gd name="connsiteY8" fmla="*/ 646760 h 3752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8134" h="3752794">
                <a:moveTo>
                  <a:pt x="3798829" y="646760"/>
                </a:moveTo>
                <a:cubicBezTo>
                  <a:pt x="4223644" y="1039190"/>
                  <a:pt x="4603691" y="1510678"/>
                  <a:pt x="4644649" y="2024075"/>
                </a:cubicBezTo>
                <a:cubicBezTo>
                  <a:pt x="4686559" y="2536520"/>
                  <a:pt x="4390332" y="3090875"/>
                  <a:pt x="3964564" y="3357575"/>
                </a:cubicBezTo>
                <a:cubicBezTo>
                  <a:pt x="3538796" y="3624275"/>
                  <a:pt x="2984441" y="3603320"/>
                  <a:pt x="2371031" y="3663328"/>
                </a:cubicBezTo>
                <a:cubicBezTo>
                  <a:pt x="1756669" y="3722383"/>
                  <a:pt x="1083251" y="3862400"/>
                  <a:pt x="614621" y="3595700"/>
                </a:cubicBezTo>
                <a:cubicBezTo>
                  <a:pt x="145991" y="3329000"/>
                  <a:pt x="-116899" y="2655583"/>
                  <a:pt x="51694" y="2150758"/>
                </a:cubicBezTo>
                <a:cubicBezTo>
                  <a:pt x="220286" y="1644980"/>
                  <a:pt x="820361" y="1308748"/>
                  <a:pt x="1288039" y="916318"/>
                </a:cubicBezTo>
                <a:cubicBezTo>
                  <a:pt x="1756669" y="524840"/>
                  <a:pt x="2092901" y="77165"/>
                  <a:pt x="2497714" y="9538"/>
                </a:cubicBezTo>
                <a:cubicBezTo>
                  <a:pt x="2901574" y="-58090"/>
                  <a:pt x="3373061" y="255283"/>
                  <a:pt x="3798829" y="646760"/>
                </a:cubicBezTo>
              </a:path>
            </a:pathLst>
          </a:custGeom>
          <a:solidFill>
            <a:schemeClr val="bg1">
              <a:lumMod val="65000"/>
              <a:alpha val="3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8" name="Forma Livre: Forma 27">
            <a:extLst>
              <a:ext uri="{FF2B5EF4-FFF2-40B4-BE49-F238E27FC236}">
                <a16:creationId xmlns:a16="http://schemas.microsoft.com/office/drawing/2014/main" id="{268E647F-D0FE-C5FA-1CA1-48306DF3A9A4}"/>
              </a:ext>
            </a:extLst>
          </p:cNvPr>
          <p:cNvSpPr/>
          <p:nvPr/>
        </p:nvSpPr>
        <p:spPr>
          <a:xfrm>
            <a:off x="961180" y="407451"/>
            <a:ext cx="2990034" cy="2631549"/>
          </a:xfrm>
          <a:custGeom>
            <a:avLst/>
            <a:gdLst>
              <a:gd name="connsiteX0" fmla="*/ 3637024 w 3750322"/>
              <a:gd name="connsiteY0" fmla="*/ 276413 h 4124444"/>
              <a:gd name="connsiteX1" fmla="*/ 3518914 w 3750322"/>
              <a:gd name="connsiteY1" fmla="*/ 1787078 h 4124444"/>
              <a:gd name="connsiteX2" fmla="*/ 2962654 w 3750322"/>
              <a:gd name="connsiteY2" fmla="*/ 3029138 h 4124444"/>
              <a:gd name="connsiteX3" fmla="*/ 1884424 w 3750322"/>
              <a:gd name="connsiteY3" fmla="*/ 4056886 h 4124444"/>
              <a:gd name="connsiteX4" fmla="*/ 357566 w 3750322"/>
              <a:gd name="connsiteY4" fmla="*/ 3684458 h 4124444"/>
              <a:gd name="connsiteX5" fmla="*/ 58481 w 3750322"/>
              <a:gd name="connsiteY5" fmla="*/ 2077590 h 4124444"/>
              <a:gd name="connsiteX6" fmla="*/ 846199 w 3750322"/>
              <a:gd name="connsiteY6" fmla="*/ 784095 h 4124444"/>
              <a:gd name="connsiteX7" fmla="*/ 2174936 w 3750322"/>
              <a:gd name="connsiteY7" fmla="*/ 82103 h 4124444"/>
              <a:gd name="connsiteX8" fmla="*/ 3637024 w 3750322"/>
              <a:gd name="connsiteY8" fmla="*/ 276413 h 4124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50322" h="4124444">
                <a:moveTo>
                  <a:pt x="3637024" y="276413"/>
                </a:moveTo>
                <a:cubicBezTo>
                  <a:pt x="3878006" y="608835"/>
                  <a:pt x="3686554" y="1282253"/>
                  <a:pt x="3518914" y="1787078"/>
                </a:cubicBezTo>
                <a:cubicBezTo>
                  <a:pt x="3350321" y="2292855"/>
                  <a:pt x="3204589" y="2629088"/>
                  <a:pt x="2962654" y="3029138"/>
                </a:cubicBezTo>
                <a:cubicBezTo>
                  <a:pt x="2721671" y="3429188"/>
                  <a:pt x="2385439" y="3893055"/>
                  <a:pt x="1884424" y="4056886"/>
                </a:cubicBezTo>
                <a:cubicBezTo>
                  <a:pt x="1383409" y="4220716"/>
                  <a:pt x="719516" y="4084508"/>
                  <a:pt x="357566" y="3684458"/>
                </a:cubicBezTo>
                <a:cubicBezTo>
                  <a:pt x="-4384" y="3284408"/>
                  <a:pt x="-64391" y="2620515"/>
                  <a:pt x="58481" y="2077590"/>
                </a:cubicBezTo>
                <a:cubicBezTo>
                  <a:pt x="180401" y="1535618"/>
                  <a:pt x="484249" y="1115565"/>
                  <a:pt x="846199" y="784095"/>
                </a:cubicBezTo>
                <a:cubicBezTo>
                  <a:pt x="1208149" y="452625"/>
                  <a:pt x="1628201" y="208785"/>
                  <a:pt x="2174936" y="82103"/>
                </a:cubicBezTo>
                <a:cubicBezTo>
                  <a:pt x="2721671" y="-44580"/>
                  <a:pt x="3395089" y="-55057"/>
                  <a:pt x="3637024" y="276413"/>
                </a:cubicBezTo>
              </a:path>
            </a:pathLst>
          </a:custGeom>
          <a:solidFill>
            <a:schemeClr val="bg1">
              <a:lumMod val="65000"/>
              <a:alpha val="17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186E32DC-0EC9-E812-51A7-7F838FF0BE56}"/>
              </a:ext>
            </a:extLst>
          </p:cNvPr>
          <p:cNvSpPr txBox="1"/>
          <p:nvPr/>
        </p:nvSpPr>
        <p:spPr>
          <a:xfrm>
            <a:off x="6544140" y="218701"/>
            <a:ext cx="46297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BF9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TÍTULO</a:t>
            </a:r>
            <a:endParaRPr lang="pt-BR" sz="9600" dirty="0">
              <a:solidFill>
                <a:srgbClr val="BF9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A06C830B-E9BE-8DF9-825F-8D7F9636DEDE}"/>
              </a:ext>
            </a:extLst>
          </p:cNvPr>
          <p:cNvSpPr txBox="1"/>
          <p:nvPr/>
        </p:nvSpPr>
        <p:spPr>
          <a:xfrm>
            <a:off x="7879355" y="1556010"/>
            <a:ext cx="1970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subtítulo</a:t>
            </a:r>
          </a:p>
        </p:txBody>
      </p:sp>
      <p:pic>
        <p:nvPicPr>
          <p:cNvPr id="37" name="Imagem 36" descr="Ícone&#10;&#10;Descrição gerada automaticamente">
            <a:extLst>
              <a:ext uri="{FF2B5EF4-FFF2-40B4-BE49-F238E27FC236}">
                <a16:creationId xmlns:a16="http://schemas.microsoft.com/office/drawing/2014/main" id="{0C961AEB-1955-2196-0F97-2CEA4B28754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68051A">
                <a:tint val="45000"/>
                <a:satMod val="400000"/>
              </a:srgbClr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5915">
            <a:off x="629156" y="982263"/>
            <a:ext cx="5035677" cy="5035677"/>
          </a:xfrm>
          <a:prstGeom prst="rect">
            <a:avLst/>
          </a:prstGeom>
          <a:effectLst/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2899B8A-2936-8B81-5BCB-9CD55B191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093" y="2600919"/>
            <a:ext cx="5111455" cy="360317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9" name="Seta: Entalhada para a Direita 18">
            <a:extLst>
              <a:ext uri="{FF2B5EF4-FFF2-40B4-BE49-F238E27FC236}">
                <a16:creationId xmlns:a16="http://schemas.microsoft.com/office/drawing/2014/main" id="{27268E79-C324-B8D5-F672-4337D194ED9F}"/>
              </a:ext>
            </a:extLst>
          </p:cNvPr>
          <p:cNvSpPr/>
          <p:nvPr/>
        </p:nvSpPr>
        <p:spPr>
          <a:xfrm rot="16200000">
            <a:off x="8269118" y="-856880"/>
            <a:ext cx="6743698" cy="675680"/>
          </a:xfrm>
          <a:prstGeom prst="notchedRightArrow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8AD9B21-A2C6-2E45-6AB8-1E1A0B5A4279}"/>
              </a:ext>
            </a:extLst>
          </p:cNvPr>
          <p:cNvSpPr txBox="1"/>
          <p:nvPr/>
        </p:nvSpPr>
        <p:spPr>
          <a:xfrm>
            <a:off x="656476" y="1216633"/>
            <a:ext cx="490080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dirty="0">
                <a:solidFill>
                  <a:srgbClr val="BF9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</a:t>
            </a:r>
            <a:r>
              <a:rPr lang="pt-BR" sz="32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 é um espaço para um pequeno texto. </a:t>
            </a:r>
          </a:p>
          <a:p>
            <a:endParaRPr lang="pt-BR" sz="3200" dirty="0">
              <a:solidFill>
                <a:srgbClr val="26262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32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Modifique e </a:t>
            </a:r>
            <a:r>
              <a:rPr lang="pt-BR" sz="3200" b="1" dirty="0">
                <a:solidFill>
                  <a:srgbClr val="BF9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destaque</a:t>
            </a:r>
            <a:r>
              <a:rPr lang="pt-BR" sz="32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as palavras </a:t>
            </a:r>
            <a:r>
              <a:rPr lang="pt-BR" sz="3200" b="1" dirty="0">
                <a:solidFill>
                  <a:srgbClr val="BF9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importantes</a:t>
            </a:r>
            <a:r>
              <a:rPr lang="pt-BR" sz="32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16C4482D-C088-17C8-A712-63A73A5D6781}"/>
              </a:ext>
            </a:extLst>
          </p:cNvPr>
          <p:cNvCxnSpPr/>
          <p:nvPr/>
        </p:nvCxnSpPr>
        <p:spPr>
          <a:xfrm>
            <a:off x="611996" y="6204096"/>
            <a:ext cx="4819650" cy="0"/>
          </a:xfrm>
          <a:prstGeom prst="line">
            <a:avLst/>
          </a:prstGeom>
          <a:ln w="38100">
            <a:solidFill>
              <a:srgbClr val="68051A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3622100E-1180-6EF0-B72E-A9E58583CD49}"/>
              </a:ext>
            </a:extLst>
          </p:cNvPr>
          <p:cNvCxnSpPr/>
          <p:nvPr/>
        </p:nvCxnSpPr>
        <p:spPr>
          <a:xfrm>
            <a:off x="656476" y="582029"/>
            <a:ext cx="4819650" cy="0"/>
          </a:xfrm>
          <a:prstGeom prst="line">
            <a:avLst/>
          </a:prstGeom>
          <a:ln w="38100">
            <a:solidFill>
              <a:srgbClr val="68051A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207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19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F077DB38-7D9B-90DF-216C-DA3FB4AA711A}"/>
              </a:ext>
            </a:extLst>
          </p:cNvPr>
          <p:cNvGrpSpPr/>
          <p:nvPr/>
        </p:nvGrpSpPr>
        <p:grpSpPr>
          <a:xfrm>
            <a:off x="-342900" y="582029"/>
            <a:ext cx="4933950" cy="1800000"/>
            <a:chOff x="-419100" y="886829"/>
            <a:chExt cx="4933950" cy="1800000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BB7BC459-3C98-4C28-9626-A37926E74473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1E990F96-B4AC-7ED6-7F8F-2594A9F8CE13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1755668C-6D76-E7F6-2A43-57B390B3454B}"/>
              </a:ext>
            </a:extLst>
          </p:cNvPr>
          <p:cNvGrpSpPr/>
          <p:nvPr/>
        </p:nvGrpSpPr>
        <p:grpSpPr>
          <a:xfrm>
            <a:off x="-342900" y="2600919"/>
            <a:ext cx="4933950" cy="1800000"/>
            <a:chOff x="-419100" y="886829"/>
            <a:chExt cx="4933950" cy="1800000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488D1FB7-68AC-63EC-C67F-EF707004DB2E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371637F8-7C05-4EB3-5B28-B1F1887E263C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7C8CD229-977F-D589-FB59-54F1AA293606}"/>
              </a:ext>
            </a:extLst>
          </p:cNvPr>
          <p:cNvGrpSpPr/>
          <p:nvPr/>
        </p:nvGrpSpPr>
        <p:grpSpPr>
          <a:xfrm>
            <a:off x="-342900" y="4619809"/>
            <a:ext cx="4933950" cy="1800000"/>
            <a:chOff x="-419100" y="886829"/>
            <a:chExt cx="4933950" cy="1800000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71546776-7CC8-D2EB-3267-F7287E13FB1B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A7966943-8188-6CD2-CC13-D800970C5BD5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393A9C5E-9625-C4F5-F8CD-4EB5A212ECE8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oundRect">
            <a:avLst>
              <a:gd name="adj" fmla="val 1354"/>
            </a:avLst>
          </a:prstGeom>
          <a:solidFill>
            <a:srgbClr val="68051A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DE834257-16F2-BE81-2C26-399E93D4D57D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oundRect">
            <a:avLst>
              <a:gd name="adj" fmla="val 1354"/>
            </a:avLst>
          </a:prstGeom>
          <a:solidFill>
            <a:srgbClr val="68051A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7B45DBE2-84E3-4020-D759-005B45D1BBC4}"/>
              </a:ext>
            </a:extLst>
          </p:cNvPr>
          <p:cNvSpPr/>
          <p:nvPr/>
        </p:nvSpPr>
        <p:spPr>
          <a:xfrm>
            <a:off x="6096000" y="45000"/>
            <a:ext cx="6012000" cy="6768000"/>
          </a:xfrm>
          <a:prstGeom prst="roundRect">
            <a:avLst>
              <a:gd name="adj" fmla="val 1354"/>
            </a:avLst>
          </a:prstGeom>
          <a:solidFill>
            <a:srgbClr val="D0CEC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200F7C8A-41C1-D3D8-18FC-85D2BF9AAE3E}"/>
              </a:ext>
            </a:extLst>
          </p:cNvPr>
          <p:cNvSpPr/>
          <p:nvPr/>
        </p:nvSpPr>
        <p:spPr>
          <a:xfrm>
            <a:off x="84000" y="38879"/>
            <a:ext cx="6012000" cy="6768000"/>
          </a:xfrm>
          <a:prstGeom prst="roundRect">
            <a:avLst>
              <a:gd name="adj" fmla="val 1354"/>
            </a:avLst>
          </a:prstGeom>
          <a:solidFill>
            <a:srgbClr val="D0CECE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Forma Livre: Forma 33">
            <a:extLst>
              <a:ext uri="{FF2B5EF4-FFF2-40B4-BE49-F238E27FC236}">
                <a16:creationId xmlns:a16="http://schemas.microsoft.com/office/drawing/2014/main" id="{887E683E-8DA4-95C6-7143-5CC63273D5C2}"/>
              </a:ext>
            </a:extLst>
          </p:cNvPr>
          <p:cNvSpPr/>
          <p:nvPr/>
        </p:nvSpPr>
        <p:spPr>
          <a:xfrm>
            <a:off x="3450936" y="3254823"/>
            <a:ext cx="3878831" cy="3408559"/>
          </a:xfrm>
          <a:custGeom>
            <a:avLst/>
            <a:gdLst>
              <a:gd name="connsiteX0" fmla="*/ 2644447 w 3878831"/>
              <a:gd name="connsiteY0" fmla="*/ 436614 h 3408559"/>
              <a:gd name="connsiteX1" fmla="*/ 2853045 w 3878831"/>
              <a:gd name="connsiteY1" fmla="*/ 1375779 h 3408559"/>
              <a:gd name="connsiteX2" fmla="*/ 3822690 w 3878831"/>
              <a:gd name="connsiteY2" fmla="*/ 2390191 h 3408559"/>
              <a:gd name="connsiteX3" fmla="*/ 3385492 w 3878831"/>
              <a:gd name="connsiteY3" fmla="*/ 3374124 h 3408559"/>
              <a:gd name="connsiteX4" fmla="*/ 2193915 w 3878831"/>
              <a:gd name="connsiteY4" fmla="*/ 2963596 h 3408559"/>
              <a:gd name="connsiteX5" fmla="*/ 1374765 w 3878831"/>
              <a:gd name="connsiteY5" fmla="*/ 2158734 h 3408559"/>
              <a:gd name="connsiteX6" fmla="*/ 6975 w 3878831"/>
              <a:gd name="connsiteY6" fmla="*/ 2172069 h 3408559"/>
              <a:gd name="connsiteX7" fmla="*/ 934710 w 3878831"/>
              <a:gd name="connsiteY7" fmla="*/ 1404354 h 3408559"/>
              <a:gd name="connsiteX8" fmla="*/ 1368097 w 3878831"/>
              <a:gd name="connsiteY8" fmla="*/ 568059 h 3408559"/>
              <a:gd name="connsiteX9" fmla="*/ 1992937 w 3878831"/>
              <a:gd name="connsiteY9" fmla="*/ 4179 h 3408559"/>
              <a:gd name="connsiteX10" fmla="*/ 2644447 w 3878831"/>
              <a:gd name="connsiteY10" fmla="*/ 436614 h 3408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78831" h="3408559">
                <a:moveTo>
                  <a:pt x="2644447" y="436614"/>
                </a:moveTo>
                <a:cubicBezTo>
                  <a:pt x="2734935" y="707124"/>
                  <a:pt x="2623492" y="1051929"/>
                  <a:pt x="2853045" y="1375779"/>
                </a:cubicBezTo>
                <a:cubicBezTo>
                  <a:pt x="3082597" y="1699629"/>
                  <a:pt x="3653145" y="2002524"/>
                  <a:pt x="3822690" y="2390191"/>
                </a:cubicBezTo>
                <a:cubicBezTo>
                  <a:pt x="3992235" y="2777859"/>
                  <a:pt x="3761730" y="3250299"/>
                  <a:pt x="3385492" y="3374124"/>
                </a:cubicBezTo>
                <a:cubicBezTo>
                  <a:pt x="3009255" y="3497949"/>
                  <a:pt x="2489190" y="3274111"/>
                  <a:pt x="2193915" y="2963596"/>
                </a:cubicBezTo>
                <a:cubicBezTo>
                  <a:pt x="1898640" y="2653081"/>
                  <a:pt x="1828155" y="2257794"/>
                  <a:pt x="1374765" y="2158734"/>
                </a:cubicBezTo>
                <a:cubicBezTo>
                  <a:pt x="922327" y="2059674"/>
                  <a:pt x="86032" y="2257794"/>
                  <a:pt x="6975" y="2172069"/>
                </a:cubicBezTo>
                <a:cubicBezTo>
                  <a:pt x="-73036" y="2087296"/>
                  <a:pt x="603240" y="1717726"/>
                  <a:pt x="934710" y="1404354"/>
                </a:cubicBezTo>
                <a:cubicBezTo>
                  <a:pt x="1266180" y="1090029"/>
                  <a:pt x="1253797" y="830949"/>
                  <a:pt x="1368097" y="568059"/>
                </a:cubicBezTo>
                <a:cubicBezTo>
                  <a:pt x="1483350" y="305169"/>
                  <a:pt x="1725285" y="38469"/>
                  <a:pt x="1992937" y="4179"/>
                </a:cubicBezTo>
                <a:cubicBezTo>
                  <a:pt x="2261542" y="-30111"/>
                  <a:pt x="2553960" y="166104"/>
                  <a:pt x="2644447" y="436614"/>
                </a:cubicBezTo>
              </a:path>
            </a:pathLst>
          </a:custGeom>
          <a:solidFill>
            <a:schemeClr val="bg1">
              <a:lumMod val="65000"/>
              <a:alpha val="24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D0068CF5-DA1E-4BCB-CCC1-70633DF9276B}"/>
              </a:ext>
            </a:extLst>
          </p:cNvPr>
          <p:cNvCxnSpPr/>
          <p:nvPr/>
        </p:nvCxnSpPr>
        <p:spPr>
          <a:xfrm>
            <a:off x="6096000" y="57928"/>
            <a:ext cx="0" cy="6732000"/>
          </a:xfrm>
          <a:prstGeom prst="line">
            <a:avLst/>
          </a:prstGeom>
          <a:ln w="38100"/>
          <a:effectLst>
            <a:outerShdw blurRad="88900" sx="120000" sy="120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1E526BE9-2113-E34E-365E-04694FE18901}"/>
              </a:ext>
            </a:extLst>
          </p:cNvPr>
          <p:cNvSpPr/>
          <p:nvPr/>
        </p:nvSpPr>
        <p:spPr>
          <a:xfrm>
            <a:off x="9102000" y="271563"/>
            <a:ext cx="2591344" cy="1876397"/>
          </a:xfrm>
          <a:custGeom>
            <a:avLst/>
            <a:gdLst>
              <a:gd name="connsiteX0" fmla="*/ 3798829 w 4648134"/>
              <a:gd name="connsiteY0" fmla="*/ 646760 h 3752794"/>
              <a:gd name="connsiteX1" fmla="*/ 4644649 w 4648134"/>
              <a:gd name="connsiteY1" fmla="*/ 2024075 h 3752794"/>
              <a:gd name="connsiteX2" fmla="*/ 3964564 w 4648134"/>
              <a:gd name="connsiteY2" fmla="*/ 3357575 h 3752794"/>
              <a:gd name="connsiteX3" fmla="*/ 2371031 w 4648134"/>
              <a:gd name="connsiteY3" fmla="*/ 3663328 h 3752794"/>
              <a:gd name="connsiteX4" fmla="*/ 614621 w 4648134"/>
              <a:gd name="connsiteY4" fmla="*/ 3595700 h 3752794"/>
              <a:gd name="connsiteX5" fmla="*/ 51694 w 4648134"/>
              <a:gd name="connsiteY5" fmla="*/ 2150758 h 3752794"/>
              <a:gd name="connsiteX6" fmla="*/ 1288039 w 4648134"/>
              <a:gd name="connsiteY6" fmla="*/ 916318 h 3752794"/>
              <a:gd name="connsiteX7" fmla="*/ 2497714 w 4648134"/>
              <a:gd name="connsiteY7" fmla="*/ 9538 h 3752794"/>
              <a:gd name="connsiteX8" fmla="*/ 3798829 w 4648134"/>
              <a:gd name="connsiteY8" fmla="*/ 646760 h 3752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8134" h="3752794">
                <a:moveTo>
                  <a:pt x="3798829" y="646760"/>
                </a:moveTo>
                <a:cubicBezTo>
                  <a:pt x="4223644" y="1039190"/>
                  <a:pt x="4603691" y="1510678"/>
                  <a:pt x="4644649" y="2024075"/>
                </a:cubicBezTo>
                <a:cubicBezTo>
                  <a:pt x="4686559" y="2536520"/>
                  <a:pt x="4390332" y="3090875"/>
                  <a:pt x="3964564" y="3357575"/>
                </a:cubicBezTo>
                <a:cubicBezTo>
                  <a:pt x="3538796" y="3624275"/>
                  <a:pt x="2984441" y="3603320"/>
                  <a:pt x="2371031" y="3663328"/>
                </a:cubicBezTo>
                <a:cubicBezTo>
                  <a:pt x="1756669" y="3722383"/>
                  <a:pt x="1083251" y="3862400"/>
                  <a:pt x="614621" y="3595700"/>
                </a:cubicBezTo>
                <a:cubicBezTo>
                  <a:pt x="145991" y="3329000"/>
                  <a:pt x="-116899" y="2655583"/>
                  <a:pt x="51694" y="2150758"/>
                </a:cubicBezTo>
                <a:cubicBezTo>
                  <a:pt x="220286" y="1644980"/>
                  <a:pt x="820361" y="1308748"/>
                  <a:pt x="1288039" y="916318"/>
                </a:cubicBezTo>
                <a:cubicBezTo>
                  <a:pt x="1756669" y="524840"/>
                  <a:pt x="2092901" y="77165"/>
                  <a:pt x="2497714" y="9538"/>
                </a:cubicBezTo>
                <a:cubicBezTo>
                  <a:pt x="2901574" y="-58090"/>
                  <a:pt x="3373061" y="255283"/>
                  <a:pt x="3798829" y="646760"/>
                </a:cubicBezTo>
              </a:path>
            </a:pathLst>
          </a:custGeom>
          <a:solidFill>
            <a:schemeClr val="bg1">
              <a:lumMod val="65000"/>
              <a:alpha val="3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8" name="Forma Livre: Forma 27">
            <a:extLst>
              <a:ext uri="{FF2B5EF4-FFF2-40B4-BE49-F238E27FC236}">
                <a16:creationId xmlns:a16="http://schemas.microsoft.com/office/drawing/2014/main" id="{268E647F-D0FE-C5FA-1CA1-48306DF3A9A4}"/>
              </a:ext>
            </a:extLst>
          </p:cNvPr>
          <p:cNvSpPr/>
          <p:nvPr/>
        </p:nvSpPr>
        <p:spPr>
          <a:xfrm>
            <a:off x="961180" y="407451"/>
            <a:ext cx="2990034" cy="2631549"/>
          </a:xfrm>
          <a:custGeom>
            <a:avLst/>
            <a:gdLst>
              <a:gd name="connsiteX0" fmla="*/ 3637024 w 3750322"/>
              <a:gd name="connsiteY0" fmla="*/ 276413 h 4124444"/>
              <a:gd name="connsiteX1" fmla="*/ 3518914 w 3750322"/>
              <a:gd name="connsiteY1" fmla="*/ 1787078 h 4124444"/>
              <a:gd name="connsiteX2" fmla="*/ 2962654 w 3750322"/>
              <a:gd name="connsiteY2" fmla="*/ 3029138 h 4124444"/>
              <a:gd name="connsiteX3" fmla="*/ 1884424 w 3750322"/>
              <a:gd name="connsiteY3" fmla="*/ 4056886 h 4124444"/>
              <a:gd name="connsiteX4" fmla="*/ 357566 w 3750322"/>
              <a:gd name="connsiteY4" fmla="*/ 3684458 h 4124444"/>
              <a:gd name="connsiteX5" fmla="*/ 58481 w 3750322"/>
              <a:gd name="connsiteY5" fmla="*/ 2077590 h 4124444"/>
              <a:gd name="connsiteX6" fmla="*/ 846199 w 3750322"/>
              <a:gd name="connsiteY6" fmla="*/ 784095 h 4124444"/>
              <a:gd name="connsiteX7" fmla="*/ 2174936 w 3750322"/>
              <a:gd name="connsiteY7" fmla="*/ 82103 h 4124444"/>
              <a:gd name="connsiteX8" fmla="*/ 3637024 w 3750322"/>
              <a:gd name="connsiteY8" fmla="*/ 276413 h 4124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50322" h="4124444">
                <a:moveTo>
                  <a:pt x="3637024" y="276413"/>
                </a:moveTo>
                <a:cubicBezTo>
                  <a:pt x="3878006" y="608835"/>
                  <a:pt x="3686554" y="1282253"/>
                  <a:pt x="3518914" y="1787078"/>
                </a:cubicBezTo>
                <a:cubicBezTo>
                  <a:pt x="3350321" y="2292855"/>
                  <a:pt x="3204589" y="2629088"/>
                  <a:pt x="2962654" y="3029138"/>
                </a:cubicBezTo>
                <a:cubicBezTo>
                  <a:pt x="2721671" y="3429188"/>
                  <a:pt x="2385439" y="3893055"/>
                  <a:pt x="1884424" y="4056886"/>
                </a:cubicBezTo>
                <a:cubicBezTo>
                  <a:pt x="1383409" y="4220716"/>
                  <a:pt x="719516" y="4084508"/>
                  <a:pt x="357566" y="3684458"/>
                </a:cubicBezTo>
                <a:cubicBezTo>
                  <a:pt x="-4384" y="3284408"/>
                  <a:pt x="-64391" y="2620515"/>
                  <a:pt x="58481" y="2077590"/>
                </a:cubicBezTo>
                <a:cubicBezTo>
                  <a:pt x="180401" y="1535618"/>
                  <a:pt x="484249" y="1115565"/>
                  <a:pt x="846199" y="784095"/>
                </a:cubicBezTo>
                <a:cubicBezTo>
                  <a:pt x="1208149" y="452625"/>
                  <a:pt x="1628201" y="208785"/>
                  <a:pt x="2174936" y="82103"/>
                </a:cubicBezTo>
                <a:cubicBezTo>
                  <a:pt x="2721671" y="-44580"/>
                  <a:pt x="3395089" y="-55057"/>
                  <a:pt x="3637024" y="276413"/>
                </a:cubicBezTo>
              </a:path>
            </a:pathLst>
          </a:custGeom>
          <a:solidFill>
            <a:schemeClr val="bg1">
              <a:lumMod val="65000"/>
              <a:alpha val="17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186E32DC-0EC9-E812-51A7-7F838FF0BE56}"/>
              </a:ext>
            </a:extLst>
          </p:cNvPr>
          <p:cNvSpPr txBox="1"/>
          <p:nvPr/>
        </p:nvSpPr>
        <p:spPr>
          <a:xfrm>
            <a:off x="671952" y="4579915"/>
            <a:ext cx="46297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BF9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TÍTULO</a:t>
            </a:r>
            <a:endParaRPr lang="pt-BR" sz="9600" dirty="0">
              <a:solidFill>
                <a:srgbClr val="BF9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A06C830B-E9BE-8DF9-825F-8D7F9636DEDE}"/>
              </a:ext>
            </a:extLst>
          </p:cNvPr>
          <p:cNvSpPr txBox="1"/>
          <p:nvPr/>
        </p:nvSpPr>
        <p:spPr>
          <a:xfrm>
            <a:off x="2007167" y="5917224"/>
            <a:ext cx="1970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subtítulo</a:t>
            </a:r>
          </a:p>
        </p:txBody>
      </p:sp>
      <p:sp>
        <p:nvSpPr>
          <p:cNvPr id="19" name="Seta: Entalhada para a Direita 18">
            <a:extLst>
              <a:ext uri="{FF2B5EF4-FFF2-40B4-BE49-F238E27FC236}">
                <a16:creationId xmlns:a16="http://schemas.microsoft.com/office/drawing/2014/main" id="{27268E79-C324-B8D5-F672-4337D194ED9F}"/>
              </a:ext>
            </a:extLst>
          </p:cNvPr>
          <p:cNvSpPr/>
          <p:nvPr/>
        </p:nvSpPr>
        <p:spPr>
          <a:xfrm rot="16200000">
            <a:off x="2403188" y="665691"/>
            <a:ext cx="6743698" cy="675680"/>
          </a:xfrm>
          <a:prstGeom prst="notchedRightArrow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8AD9B21-A2C6-2E45-6AB8-1E1A0B5A4279}"/>
              </a:ext>
            </a:extLst>
          </p:cNvPr>
          <p:cNvSpPr txBox="1"/>
          <p:nvPr/>
        </p:nvSpPr>
        <p:spPr>
          <a:xfrm>
            <a:off x="6693599" y="325496"/>
            <a:ext cx="490080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7200" dirty="0">
                <a:solidFill>
                  <a:srgbClr val="BF9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</a:t>
            </a:r>
            <a:r>
              <a:rPr lang="pt-BR" sz="32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 é um espaço para um pequeno texto. </a:t>
            </a:r>
          </a:p>
          <a:p>
            <a:pPr algn="r"/>
            <a:endParaRPr lang="pt-BR" sz="3200" dirty="0">
              <a:solidFill>
                <a:srgbClr val="26262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pt-BR" sz="32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Modifique e </a:t>
            </a:r>
            <a:r>
              <a:rPr lang="pt-BR" sz="3200" b="1" dirty="0">
                <a:solidFill>
                  <a:srgbClr val="BF9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destaque</a:t>
            </a:r>
            <a:r>
              <a:rPr lang="pt-BR" sz="32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as palavras </a:t>
            </a:r>
            <a:r>
              <a:rPr lang="pt-BR" sz="3200" b="1" dirty="0">
                <a:solidFill>
                  <a:srgbClr val="BF9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importantes</a:t>
            </a:r>
            <a:r>
              <a:rPr lang="pt-BR" sz="32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842D317F-5FB3-1FF7-5509-E64C2AE1C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21" y="356001"/>
            <a:ext cx="5111455" cy="360317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2FF58C4D-2C6C-C921-085B-DF05A22FC0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3" t="4745" r="19110" b="6389"/>
          <a:stretch/>
        </p:blipFill>
        <p:spPr>
          <a:xfrm rot="19851204">
            <a:off x="6978261" y="4042426"/>
            <a:ext cx="2591808" cy="3864000"/>
          </a:xfrm>
          <a:prstGeom prst="rect">
            <a:avLst/>
          </a:prstGeom>
          <a:effectLst>
            <a:outerShdw blurRad="203200" dist="38100" dir="18900000" sx="103000" sy="103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m 21" descr="Ícone&#10;&#10;Descrição gerada automaticamente">
            <a:extLst>
              <a:ext uri="{FF2B5EF4-FFF2-40B4-BE49-F238E27FC236}">
                <a16:creationId xmlns:a16="http://schemas.microsoft.com/office/drawing/2014/main" id="{A1C7C7D5-5E17-E3AD-B99D-5C98ABE6ABD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6805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046" y="5209949"/>
            <a:ext cx="1295399" cy="1295399"/>
          </a:xfrm>
          <a:prstGeom prst="rect">
            <a:avLst/>
          </a:prstGeom>
          <a:effectLst/>
        </p:spPr>
      </p:pic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B2B8D36F-1416-B5D4-A39B-9B4E2C4DB132}"/>
              </a:ext>
            </a:extLst>
          </p:cNvPr>
          <p:cNvCxnSpPr/>
          <p:nvPr/>
        </p:nvCxnSpPr>
        <p:spPr>
          <a:xfrm>
            <a:off x="617546" y="4350126"/>
            <a:ext cx="4819650" cy="0"/>
          </a:xfrm>
          <a:prstGeom prst="line">
            <a:avLst/>
          </a:prstGeom>
          <a:ln w="38100">
            <a:solidFill>
              <a:srgbClr val="68051A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385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19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F077DB38-7D9B-90DF-216C-DA3FB4AA711A}"/>
              </a:ext>
            </a:extLst>
          </p:cNvPr>
          <p:cNvGrpSpPr/>
          <p:nvPr/>
        </p:nvGrpSpPr>
        <p:grpSpPr>
          <a:xfrm>
            <a:off x="-342900" y="582029"/>
            <a:ext cx="4933950" cy="1800000"/>
            <a:chOff x="-419100" y="886829"/>
            <a:chExt cx="4933950" cy="1800000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BB7BC459-3C98-4C28-9626-A37926E74473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1E990F96-B4AC-7ED6-7F8F-2594A9F8CE13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1755668C-6D76-E7F6-2A43-57B390B3454B}"/>
              </a:ext>
            </a:extLst>
          </p:cNvPr>
          <p:cNvGrpSpPr/>
          <p:nvPr/>
        </p:nvGrpSpPr>
        <p:grpSpPr>
          <a:xfrm>
            <a:off x="-342900" y="2600919"/>
            <a:ext cx="4933950" cy="1800000"/>
            <a:chOff x="-419100" y="886829"/>
            <a:chExt cx="4933950" cy="1800000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488D1FB7-68AC-63EC-C67F-EF707004DB2E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371637F8-7C05-4EB3-5B28-B1F1887E263C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7C8CD229-977F-D589-FB59-54F1AA293606}"/>
              </a:ext>
            </a:extLst>
          </p:cNvPr>
          <p:cNvGrpSpPr/>
          <p:nvPr/>
        </p:nvGrpSpPr>
        <p:grpSpPr>
          <a:xfrm>
            <a:off x="-342900" y="4619809"/>
            <a:ext cx="4933950" cy="1800000"/>
            <a:chOff x="-419100" y="886829"/>
            <a:chExt cx="4933950" cy="1800000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71546776-7CC8-D2EB-3267-F7287E13FB1B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A7966943-8188-6CD2-CC13-D800970C5BD5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393A9C5E-9625-C4F5-F8CD-4EB5A212ECE8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oundRect">
            <a:avLst>
              <a:gd name="adj" fmla="val 1354"/>
            </a:avLst>
          </a:prstGeom>
          <a:solidFill>
            <a:srgbClr val="68051A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DE834257-16F2-BE81-2C26-399E93D4D57D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oundRect">
            <a:avLst>
              <a:gd name="adj" fmla="val 1354"/>
            </a:avLst>
          </a:prstGeom>
          <a:solidFill>
            <a:srgbClr val="68051A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7B45DBE2-84E3-4020-D759-005B45D1BBC4}"/>
              </a:ext>
            </a:extLst>
          </p:cNvPr>
          <p:cNvSpPr/>
          <p:nvPr/>
        </p:nvSpPr>
        <p:spPr>
          <a:xfrm>
            <a:off x="6096000" y="45000"/>
            <a:ext cx="6012000" cy="6768000"/>
          </a:xfrm>
          <a:prstGeom prst="roundRect">
            <a:avLst>
              <a:gd name="adj" fmla="val 1354"/>
            </a:avLst>
          </a:prstGeom>
          <a:solidFill>
            <a:srgbClr val="D0CEC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200F7C8A-41C1-D3D8-18FC-85D2BF9AAE3E}"/>
              </a:ext>
            </a:extLst>
          </p:cNvPr>
          <p:cNvSpPr/>
          <p:nvPr/>
        </p:nvSpPr>
        <p:spPr>
          <a:xfrm>
            <a:off x="84000" y="38879"/>
            <a:ext cx="6012000" cy="6768000"/>
          </a:xfrm>
          <a:prstGeom prst="roundRect">
            <a:avLst>
              <a:gd name="adj" fmla="val 1354"/>
            </a:avLst>
          </a:prstGeom>
          <a:solidFill>
            <a:srgbClr val="D0CECE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Forma Livre: Forma 33">
            <a:extLst>
              <a:ext uri="{FF2B5EF4-FFF2-40B4-BE49-F238E27FC236}">
                <a16:creationId xmlns:a16="http://schemas.microsoft.com/office/drawing/2014/main" id="{887E683E-8DA4-95C6-7143-5CC63273D5C2}"/>
              </a:ext>
            </a:extLst>
          </p:cNvPr>
          <p:cNvSpPr/>
          <p:nvPr/>
        </p:nvSpPr>
        <p:spPr>
          <a:xfrm>
            <a:off x="3450936" y="3254823"/>
            <a:ext cx="3878831" cy="3408559"/>
          </a:xfrm>
          <a:custGeom>
            <a:avLst/>
            <a:gdLst>
              <a:gd name="connsiteX0" fmla="*/ 2644447 w 3878831"/>
              <a:gd name="connsiteY0" fmla="*/ 436614 h 3408559"/>
              <a:gd name="connsiteX1" fmla="*/ 2853045 w 3878831"/>
              <a:gd name="connsiteY1" fmla="*/ 1375779 h 3408559"/>
              <a:gd name="connsiteX2" fmla="*/ 3822690 w 3878831"/>
              <a:gd name="connsiteY2" fmla="*/ 2390191 h 3408559"/>
              <a:gd name="connsiteX3" fmla="*/ 3385492 w 3878831"/>
              <a:gd name="connsiteY3" fmla="*/ 3374124 h 3408559"/>
              <a:gd name="connsiteX4" fmla="*/ 2193915 w 3878831"/>
              <a:gd name="connsiteY4" fmla="*/ 2963596 h 3408559"/>
              <a:gd name="connsiteX5" fmla="*/ 1374765 w 3878831"/>
              <a:gd name="connsiteY5" fmla="*/ 2158734 h 3408559"/>
              <a:gd name="connsiteX6" fmla="*/ 6975 w 3878831"/>
              <a:gd name="connsiteY6" fmla="*/ 2172069 h 3408559"/>
              <a:gd name="connsiteX7" fmla="*/ 934710 w 3878831"/>
              <a:gd name="connsiteY7" fmla="*/ 1404354 h 3408559"/>
              <a:gd name="connsiteX8" fmla="*/ 1368097 w 3878831"/>
              <a:gd name="connsiteY8" fmla="*/ 568059 h 3408559"/>
              <a:gd name="connsiteX9" fmla="*/ 1992937 w 3878831"/>
              <a:gd name="connsiteY9" fmla="*/ 4179 h 3408559"/>
              <a:gd name="connsiteX10" fmla="*/ 2644447 w 3878831"/>
              <a:gd name="connsiteY10" fmla="*/ 436614 h 3408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78831" h="3408559">
                <a:moveTo>
                  <a:pt x="2644447" y="436614"/>
                </a:moveTo>
                <a:cubicBezTo>
                  <a:pt x="2734935" y="707124"/>
                  <a:pt x="2623492" y="1051929"/>
                  <a:pt x="2853045" y="1375779"/>
                </a:cubicBezTo>
                <a:cubicBezTo>
                  <a:pt x="3082597" y="1699629"/>
                  <a:pt x="3653145" y="2002524"/>
                  <a:pt x="3822690" y="2390191"/>
                </a:cubicBezTo>
                <a:cubicBezTo>
                  <a:pt x="3992235" y="2777859"/>
                  <a:pt x="3761730" y="3250299"/>
                  <a:pt x="3385492" y="3374124"/>
                </a:cubicBezTo>
                <a:cubicBezTo>
                  <a:pt x="3009255" y="3497949"/>
                  <a:pt x="2489190" y="3274111"/>
                  <a:pt x="2193915" y="2963596"/>
                </a:cubicBezTo>
                <a:cubicBezTo>
                  <a:pt x="1898640" y="2653081"/>
                  <a:pt x="1828155" y="2257794"/>
                  <a:pt x="1374765" y="2158734"/>
                </a:cubicBezTo>
                <a:cubicBezTo>
                  <a:pt x="922327" y="2059674"/>
                  <a:pt x="86032" y="2257794"/>
                  <a:pt x="6975" y="2172069"/>
                </a:cubicBezTo>
                <a:cubicBezTo>
                  <a:pt x="-73036" y="2087296"/>
                  <a:pt x="603240" y="1717726"/>
                  <a:pt x="934710" y="1404354"/>
                </a:cubicBezTo>
                <a:cubicBezTo>
                  <a:pt x="1266180" y="1090029"/>
                  <a:pt x="1253797" y="830949"/>
                  <a:pt x="1368097" y="568059"/>
                </a:cubicBezTo>
                <a:cubicBezTo>
                  <a:pt x="1483350" y="305169"/>
                  <a:pt x="1725285" y="38469"/>
                  <a:pt x="1992937" y="4179"/>
                </a:cubicBezTo>
                <a:cubicBezTo>
                  <a:pt x="2261542" y="-30111"/>
                  <a:pt x="2553960" y="166104"/>
                  <a:pt x="2644447" y="436614"/>
                </a:cubicBezTo>
              </a:path>
            </a:pathLst>
          </a:custGeom>
          <a:solidFill>
            <a:schemeClr val="bg1">
              <a:lumMod val="65000"/>
              <a:alpha val="24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D0068CF5-DA1E-4BCB-CCC1-70633DF9276B}"/>
              </a:ext>
            </a:extLst>
          </p:cNvPr>
          <p:cNvCxnSpPr/>
          <p:nvPr/>
        </p:nvCxnSpPr>
        <p:spPr>
          <a:xfrm>
            <a:off x="6096000" y="57928"/>
            <a:ext cx="0" cy="6732000"/>
          </a:xfrm>
          <a:prstGeom prst="line">
            <a:avLst/>
          </a:prstGeom>
          <a:ln w="38100"/>
          <a:effectLst>
            <a:outerShdw blurRad="88900" sx="120000" sy="120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1E526BE9-2113-E34E-365E-04694FE18901}"/>
              </a:ext>
            </a:extLst>
          </p:cNvPr>
          <p:cNvSpPr/>
          <p:nvPr/>
        </p:nvSpPr>
        <p:spPr>
          <a:xfrm>
            <a:off x="9102000" y="271563"/>
            <a:ext cx="2591344" cy="1876397"/>
          </a:xfrm>
          <a:custGeom>
            <a:avLst/>
            <a:gdLst>
              <a:gd name="connsiteX0" fmla="*/ 3798829 w 4648134"/>
              <a:gd name="connsiteY0" fmla="*/ 646760 h 3752794"/>
              <a:gd name="connsiteX1" fmla="*/ 4644649 w 4648134"/>
              <a:gd name="connsiteY1" fmla="*/ 2024075 h 3752794"/>
              <a:gd name="connsiteX2" fmla="*/ 3964564 w 4648134"/>
              <a:gd name="connsiteY2" fmla="*/ 3357575 h 3752794"/>
              <a:gd name="connsiteX3" fmla="*/ 2371031 w 4648134"/>
              <a:gd name="connsiteY3" fmla="*/ 3663328 h 3752794"/>
              <a:gd name="connsiteX4" fmla="*/ 614621 w 4648134"/>
              <a:gd name="connsiteY4" fmla="*/ 3595700 h 3752794"/>
              <a:gd name="connsiteX5" fmla="*/ 51694 w 4648134"/>
              <a:gd name="connsiteY5" fmla="*/ 2150758 h 3752794"/>
              <a:gd name="connsiteX6" fmla="*/ 1288039 w 4648134"/>
              <a:gd name="connsiteY6" fmla="*/ 916318 h 3752794"/>
              <a:gd name="connsiteX7" fmla="*/ 2497714 w 4648134"/>
              <a:gd name="connsiteY7" fmla="*/ 9538 h 3752794"/>
              <a:gd name="connsiteX8" fmla="*/ 3798829 w 4648134"/>
              <a:gd name="connsiteY8" fmla="*/ 646760 h 3752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8134" h="3752794">
                <a:moveTo>
                  <a:pt x="3798829" y="646760"/>
                </a:moveTo>
                <a:cubicBezTo>
                  <a:pt x="4223644" y="1039190"/>
                  <a:pt x="4603691" y="1510678"/>
                  <a:pt x="4644649" y="2024075"/>
                </a:cubicBezTo>
                <a:cubicBezTo>
                  <a:pt x="4686559" y="2536520"/>
                  <a:pt x="4390332" y="3090875"/>
                  <a:pt x="3964564" y="3357575"/>
                </a:cubicBezTo>
                <a:cubicBezTo>
                  <a:pt x="3538796" y="3624275"/>
                  <a:pt x="2984441" y="3603320"/>
                  <a:pt x="2371031" y="3663328"/>
                </a:cubicBezTo>
                <a:cubicBezTo>
                  <a:pt x="1756669" y="3722383"/>
                  <a:pt x="1083251" y="3862400"/>
                  <a:pt x="614621" y="3595700"/>
                </a:cubicBezTo>
                <a:cubicBezTo>
                  <a:pt x="145991" y="3329000"/>
                  <a:pt x="-116899" y="2655583"/>
                  <a:pt x="51694" y="2150758"/>
                </a:cubicBezTo>
                <a:cubicBezTo>
                  <a:pt x="220286" y="1644980"/>
                  <a:pt x="820361" y="1308748"/>
                  <a:pt x="1288039" y="916318"/>
                </a:cubicBezTo>
                <a:cubicBezTo>
                  <a:pt x="1756669" y="524840"/>
                  <a:pt x="2092901" y="77165"/>
                  <a:pt x="2497714" y="9538"/>
                </a:cubicBezTo>
                <a:cubicBezTo>
                  <a:pt x="2901574" y="-58090"/>
                  <a:pt x="3373061" y="255283"/>
                  <a:pt x="3798829" y="646760"/>
                </a:cubicBezTo>
              </a:path>
            </a:pathLst>
          </a:custGeom>
          <a:solidFill>
            <a:schemeClr val="bg1">
              <a:lumMod val="65000"/>
              <a:alpha val="3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8" name="Forma Livre: Forma 27">
            <a:extLst>
              <a:ext uri="{FF2B5EF4-FFF2-40B4-BE49-F238E27FC236}">
                <a16:creationId xmlns:a16="http://schemas.microsoft.com/office/drawing/2014/main" id="{268E647F-D0FE-C5FA-1CA1-48306DF3A9A4}"/>
              </a:ext>
            </a:extLst>
          </p:cNvPr>
          <p:cNvSpPr/>
          <p:nvPr/>
        </p:nvSpPr>
        <p:spPr>
          <a:xfrm>
            <a:off x="961180" y="407451"/>
            <a:ext cx="2990034" cy="2631549"/>
          </a:xfrm>
          <a:custGeom>
            <a:avLst/>
            <a:gdLst>
              <a:gd name="connsiteX0" fmla="*/ 3637024 w 3750322"/>
              <a:gd name="connsiteY0" fmla="*/ 276413 h 4124444"/>
              <a:gd name="connsiteX1" fmla="*/ 3518914 w 3750322"/>
              <a:gd name="connsiteY1" fmla="*/ 1787078 h 4124444"/>
              <a:gd name="connsiteX2" fmla="*/ 2962654 w 3750322"/>
              <a:gd name="connsiteY2" fmla="*/ 3029138 h 4124444"/>
              <a:gd name="connsiteX3" fmla="*/ 1884424 w 3750322"/>
              <a:gd name="connsiteY3" fmla="*/ 4056886 h 4124444"/>
              <a:gd name="connsiteX4" fmla="*/ 357566 w 3750322"/>
              <a:gd name="connsiteY4" fmla="*/ 3684458 h 4124444"/>
              <a:gd name="connsiteX5" fmla="*/ 58481 w 3750322"/>
              <a:gd name="connsiteY5" fmla="*/ 2077590 h 4124444"/>
              <a:gd name="connsiteX6" fmla="*/ 846199 w 3750322"/>
              <a:gd name="connsiteY6" fmla="*/ 784095 h 4124444"/>
              <a:gd name="connsiteX7" fmla="*/ 2174936 w 3750322"/>
              <a:gd name="connsiteY7" fmla="*/ 82103 h 4124444"/>
              <a:gd name="connsiteX8" fmla="*/ 3637024 w 3750322"/>
              <a:gd name="connsiteY8" fmla="*/ 276413 h 4124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50322" h="4124444">
                <a:moveTo>
                  <a:pt x="3637024" y="276413"/>
                </a:moveTo>
                <a:cubicBezTo>
                  <a:pt x="3878006" y="608835"/>
                  <a:pt x="3686554" y="1282253"/>
                  <a:pt x="3518914" y="1787078"/>
                </a:cubicBezTo>
                <a:cubicBezTo>
                  <a:pt x="3350321" y="2292855"/>
                  <a:pt x="3204589" y="2629088"/>
                  <a:pt x="2962654" y="3029138"/>
                </a:cubicBezTo>
                <a:cubicBezTo>
                  <a:pt x="2721671" y="3429188"/>
                  <a:pt x="2385439" y="3893055"/>
                  <a:pt x="1884424" y="4056886"/>
                </a:cubicBezTo>
                <a:cubicBezTo>
                  <a:pt x="1383409" y="4220716"/>
                  <a:pt x="719516" y="4084508"/>
                  <a:pt x="357566" y="3684458"/>
                </a:cubicBezTo>
                <a:cubicBezTo>
                  <a:pt x="-4384" y="3284408"/>
                  <a:pt x="-64391" y="2620515"/>
                  <a:pt x="58481" y="2077590"/>
                </a:cubicBezTo>
                <a:cubicBezTo>
                  <a:pt x="180401" y="1535618"/>
                  <a:pt x="484249" y="1115565"/>
                  <a:pt x="846199" y="784095"/>
                </a:cubicBezTo>
                <a:cubicBezTo>
                  <a:pt x="1208149" y="452625"/>
                  <a:pt x="1628201" y="208785"/>
                  <a:pt x="2174936" y="82103"/>
                </a:cubicBezTo>
                <a:cubicBezTo>
                  <a:pt x="2721671" y="-44580"/>
                  <a:pt x="3395089" y="-55057"/>
                  <a:pt x="3637024" y="276413"/>
                </a:cubicBezTo>
              </a:path>
            </a:pathLst>
          </a:custGeom>
          <a:solidFill>
            <a:schemeClr val="bg1">
              <a:lumMod val="65000"/>
              <a:alpha val="17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186E32DC-0EC9-E812-51A7-7F838FF0BE56}"/>
              </a:ext>
            </a:extLst>
          </p:cNvPr>
          <p:cNvSpPr txBox="1"/>
          <p:nvPr/>
        </p:nvSpPr>
        <p:spPr>
          <a:xfrm>
            <a:off x="6553888" y="135514"/>
            <a:ext cx="46297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BF9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TÍTULO</a:t>
            </a:r>
            <a:endParaRPr lang="pt-BR" sz="9600" dirty="0">
              <a:solidFill>
                <a:srgbClr val="BF9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A06C830B-E9BE-8DF9-825F-8D7F9636DEDE}"/>
              </a:ext>
            </a:extLst>
          </p:cNvPr>
          <p:cNvSpPr txBox="1"/>
          <p:nvPr/>
        </p:nvSpPr>
        <p:spPr>
          <a:xfrm>
            <a:off x="7889103" y="1472823"/>
            <a:ext cx="1970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subtítulo</a:t>
            </a:r>
          </a:p>
        </p:txBody>
      </p:sp>
      <p:sp>
        <p:nvSpPr>
          <p:cNvPr id="19" name="Seta: Entalhada para a Direita 18">
            <a:extLst>
              <a:ext uri="{FF2B5EF4-FFF2-40B4-BE49-F238E27FC236}">
                <a16:creationId xmlns:a16="http://schemas.microsoft.com/office/drawing/2014/main" id="{27268E79-C324-B8D5-F672-4337D194ED9F}"/>
              </a:ext>
            </a:extLst>
          </p:cNvPr>
          <p:cNvSpPr/>
          <p:nvPr/>
        </p:nvSpPr>
        <p:spPr>
          <a:xfrm rot="16200000">
            <a:off x="8330456" y="1249413"/>
            <a:ext cx="6743698" cy="675680"/>
          </a:xfrm>
          <a:prstGeom prst="notchedRightArrow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447AE0CF-01F1-8F42-9946-C39577A0C9D4}"/>
              </a:ext>
            </a:extLst>
          </p:cNvPr>
          <p:cNvSpPr/>
          <p:nvPr/>
        </p:nvSpPr>
        <p:spPr>
          <a:xfrm>
            <a:off x="4647613" y="916832"/>
            <a:ext cx="1332000" cy="1332000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8AD9B21-A2C6-2E45-6AB8-1E1A0B5A4279}"/>
              </a:ext>
            </a:extLst>
          </p:cNvPr>
          <p:cNvSpPr txBox="1"/>
          <p:nvPr/>
        </p:nvSpPr>
        <p:spPr>
          <a:xfrm>
            <a:off x="6395808" y="2176905"/>
            <a:ext cx="490080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7200" dirty="0">
                <a:solidFill>
                  <a:srgbClr val="BF9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</a:t>
            </a:r>
            <a:r>
              <a:rPr lang="pt-BR" sz="32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 é um espaço para um pequeno texto. </a:t>
            </a:r>
          </a:p>
          <a:p>
            <a:pPr algn="r"/>
            <a:endParaRPr lang="pt-BR" sz="3200" dirty="0">
              <a:solidFill>
                <a:srgbClr val="26262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pt-BR" sz="32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Modifique e </a:t>
            </a:r>
            <a:r>
              <a:rPr lang="pt-BR" sz="3200" b="1" dirty="0">
                <a:solidFill>
                  <a:srgbClr val="BF9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destaque</a:t>
            </a:r>
            <a:r>
              <a:rPr lang="pt-BR" sz="32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as palavras </a:t>
            </a:r>
            <a:r>
              <a:rPr lang="pt-BR" sz="3200" b="1" dirty="0">
                <a:solidFill>
                  <a:srgbClr val="BF9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importantes</a:t>
            </a:r>
            <a:r>
              <a:rPr lang="pt-BR" sz="32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pic>
        <p:nvPicPr>
          <p:cNvPr id="22" name="Imagem 21" descr="Ícone&#10;&#10;Descrição gerada automaticamente">
            <a:extLst>
              <a:ext uri="{FF2B5EF4-FFF2-40B4-BE49-F238E27FC236}">
                <a16:creationId xmlns:a16="http://schemas.microsoft.com/office/drawing/2014/main" id="{A1C7C7D5-5E17-E3AD-B99D-5C98ABE6ABD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6805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933" y="762199"/>
            <a:ext cx="1295399" cy="1295399"/>
          </a:xfrm>
          <a:prstGeom prst="rect">
            <a:avLst/>
          </a:prstGeom>
          <a:effectLst/>
        </p:spPr>
      </p:pic>
      <p:sp>
        <p:nvSpPr>
          <p:cNvPr id="37" name="Elipse 36">
            <a:extLst>
              <a:ext uri="{FF2B5EF4-FFF2-40B4-BE49-F238E27FC236}">
                <a16:creationId xmlns:a16="http://schemas.microsoft.com/office/drawing/2014/main" id="{F018643C-2314-3C4C-38D9-1122304D00E4}"/>
              </a:ext>
            </a:extLst>
          </p:cNvPr>
          <p:cNvSpPr/>
          <p:nvPr/>
        </p:nvSpPr>
        <p:spPr>
          <a:xfrm>
            <a:off x="4622086" y="2869489"/>
            <a:ext cx="1332000" cy="1332000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99377C14-6CF2-23E4-A35F-4339312D979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6805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049" y="2866610"/>
            <a:ext cx="1296000" cy="1296000"/>
          </a:xfrm>
          <a:prstGeom prst="rect">
            <a:avLst/>
          </a:prstGeom>
        </p:spPr>
      </p:pic>
      <p:sp>
        <p:nvSpPr>
          <p:cNvPr id="38" name="Elipse 37">
            <a:extLst>
              <a:ext uri="{FF2B5EF4-FFF2-40B4-BE49-F238E27FC236}">
                <a16:creationId xmlns:a16="http://schemas.microsoft.com/office/drawing/2014/main" id="{7D3384A9-9435-5D80-E1D1-F5BED4F414F5}"/>
              </a:ext>
            </a:extLst>
          </p:cNvPr>
          <p:cNvSpPr/>
          <p:nvPr/>
        </p:nvSpPr>
        <p:spPr>
          <a:xfrm>
            <a:off x="4647613" y="4937722"/>
            <a:ext cx="1332000" cy="1332000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3F0CA293-C227-736F-2E7D-4BCFA098D09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6805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9933" y="4865940"/>
            <a:ext cx="1296000" cy="1296000"/>
          </a:xfrm>
          <a:prstGeom prst="rect">
            <a:avLst/>
          </a:prstGeom>
        </p:spPr>
      </p:pic>
      <p:sp>
        <p:nvSpPr>
          <p:cNvPr id="29" name="Seta: Divisa 28">
            <a:extLst>
              <a:ext uri="{FF2B5EF4-FFF2-40B4-BE49-F238E27FC236}">
                <a16:creationId xmlns:a16="http://schemas.microsoft.com/office/drawing/2014/main" id="{178183DC-D500-7D05-0221-6454FC4BF596}"/>
              </a:ext>
            </a:extLst>
          </p:cNvPr>
          <p:cNvSpPr/>
          <p:nvPr/>
        </p:nvSpPr>
        <p:spPr>
          <a:xfrm flipH="1">
            <a:off x="-1301288" y="1054412"/>
            <a:ext cx="5892337" cy="981341"/>
          </a:xfrm>
          <a:prstGeom prst="chevron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Assunto 1</a:t>
            </a:r>
          </a:p>
        </p:txBody>
      </p:sp>
      <p:sp>
        <p:nvSpPr>
          <p:cNvPr id="30" name="Seta: Divisa 29">
            <a:extLst>
              <a:ext uri="{FF2B5EF4-FFF2-40B4-BE49-F238E27FC236}">
                <a16:creationId xmlns:a16="http://schemas.microsoft.com/office/drawing/2014/main" id="{79031749-D3B1-EF28-5277-1D1986737473}"/>
              </a:ext>
            </a:extLst>
          </p:cNvPr>
          <p:cNvSpPr/>
          <p:nvPr/>
        </p:nvSpPr>
        <p:spPr>
          <a:xfrm flipH="1">
            <a:off x="-1301288" y="3102143"/>
            <a:ext cx="5892337" cy="981341"/>
          </a:xfrm>
          <a:prstGeom prst="chevron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Assunto 2</a:t>
            </a:r>
          </a:p>
        </p:txBody>
      </p:sp>
      <p:sp>
        <p:nvSpPr>
          <p:cNvPr id="32" name="Seta: Divisa 31">
            <a:extLst>
              <a:ext uri="{FF2B5EF4-FFF2-40B4-BE49-F238E27FC236}">
                <a16:creationId xmlns:a16="http://schemas.microsoft.com/office/drawing/2014/main" id="{F4B83F56-57BA-DB2F-3723-6FFF0CD94320}"/>
              </a:ext>
            </a:extLst>
          </p:cNvPr>
          <p:cNvSpPr/>
          <p:nvPr/>
        </p:nvSpPr>
        <p:spPr>
          <a:xfrm flipH="1">
            <a:off x="-1301288" y="5149873"/>
            <a:ext cx="5892337" cy="981341"/>
          </a:xfrm>
          <a:prstGeom prst="chevron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Assunto 3</a:t>
            </a:r>
          </a:p>
        </p:txBody>
      </p:sp>
      <p:cxnSp>
        <p:nvCxnSpPr>
          <p:cNvPr id="39" name="Conector reto 38">
            <a:extLst>
              <a:ext uri="{FF2B5EF4-FFF2-40B4-BE49-F238E27FC236}">
                <a16:creationId xmlns:a16="http://schemas.microsoft.com/office/drawing/2014/main" id="{9D17ECB5-3F22-6DB8-C1C5-52AA9CF2D46B}"/>
              </a:ext>
            </a:extLst>
          </p:cNvPr>
          <p:cNvCxnSpPr/>
          <p:nvPr/>
        </p:nvCxnSpPr>
        <p:spPr>
          <a:xfrm>
            <a:off x="570701" y="407451"/>
            <a:ext cx="4819650" cy="0"/>
          </a:xfrm>
          <a:prstGeom prst="line">
            <a:avLst/>
          </a:prstGeom>
          <a:ln w="38100">
            <a:solidFill>
              <a:srgbClr val="68051A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id="{2A8931F3-14DE-C940-86A5-DDEA747F1347}"/>
              </a:ext>
            </a:extLst>
          </p:cNvPr>
          <p:cNvCxnSpPr/>
          <p:nvPr/>
        </p:nvCxnSpPr>
        <p:spPr>
          <a:xfrm>
            <a:off x="6892744" y="6534109"/>
            <a:ext cx="4819650" cy="0"/>
          </a:xfrm>
          <a:prstGeom prst="line">
            <a:avLst/>
          </a:prstGeom>
          <a:ln w="38100">
            <a:solidFill>
              <a:srgbClr val="68051A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5451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19" grpId="0" animBg="1"/>
      <p:bldP spid="33" grpId="0" animBg="1"/>
      <p:bldP spid="17" grpId="0"/>
      <p:bldP spid="37" grpId="0" animBg="1"/>
      <p:bldP spid="38" grpId="0" animBg="1"/>
      <p:bldP spid="29" grpId="0" animBg="1"/>
      <p:bldP spid="30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F077DB38-7D9B-90DF-216C-DA3FB4AA711A}"/>
              </a:ext>
            </a:extLst>
          </p:cNvPr>
          <p:cNvGrpSpPr/>
          <p:nvPr/>
        </p:nvGrpSpPr>
        <p:grpSpPr>
          <a:xfrm>
            <a:off x="-342900" y="582029"/>
            <a:ext cx="4933950" cy="1800000"/>
            <a:chOff x="-419100" y="886829"/>
            <a:chExt cx="4933950" cy="1800000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BB7BC459-3C98-4C28-9626-A37926E74473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1E990F96-B4AC-7ED6-7F8F-2594A9F8CE13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1755668C-6D76-E7F6-2A43-57B390B3454B}"/>
              </a:ext>
            </a:extLst>
          </p:cNvPr>
          <p:cNvGrpSpPr/>
          <p:nvPr/>
        </p:nvGrpSpPr>
        <p:grpSpPr>
          <a:xfrm>
            <a:off x="-342900" y="2600919"/>
            <a:ext cx="4933950" cy="1800000"/>
            <a:chOff x="-419100" y="886829"/>
            <a:chExt cx="4933950" cy="1800000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488D1FB7-68AC-63EC-C67F-EF707004DB2E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371637F8-7C05-4EB3-5B28-B1F1887E263C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7C8CD229-977F-D589-FB59-54F1AA293606}"/>
              </a:ext>
            </a:extLst>
          </p:cNvPr>
          <p:cNvGrpSpPr/>
          <p:nvPr/>
        </p:nvGrpSpPr>
        <p:grpSpPr>
          <a:xfrm>
            <a:off x="-342900" y="4619809"/>
            <a:ext cx="4933950" cy="1800000"/>
            <a:chOff x="-419100" y="886829"/>
            <a:chExt cx="4933950" cy="1800000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71546776-7CC8-D2EB-3267-F7287E13FB1B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A7966943-8188-6CD2-CC13-D800970C5BD5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393A9C5E-9625-C4F5-F8CD-4EB5A212ECE8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oundRect">
            <a:avLst>
              <a:gd name="adj" fmla="val 1354"/>
            </a:avLst>
          </a:prstGeom>
          <a:solidFill>
            <a:srgbClr val="68051A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DE834257-16F2-BE81-2C26-399E93D4D57D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oundRect">
            <a:avLst>
              <a:gd name="adj" fmla="val 1354"/>
            </a:avLst>
          </a:prstGeom>
          <a:solidFill>
            <a:srgbClr val="68051A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7B45DBE2-84E3-4020-D759-005B45D1BBC4}"/>
              </a:ext>
            </a:extLst>
          </p:cNvPr>
          <p:cNvSpPr/>
          <p:nvPr/>
        </p:nvSpPr>
        <p:spPr>
          <a:xfrm>
            <a:off x="6096000" y="45000"/>
            <a:ext cx="6012000" cy="6768000"/>
          </a:xfrm>
          <a:prstGeom prst="roundRect">
            <a:avLst>
              <a:gd name="adj" fmla="val 1354"/>
            </a:avLst>
          </a:prstGeom>
          <a:solidFill>
            <a:srgbClr val="D0CEC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200F7C8A-41C1-D3D8-18FC-85D2BF9AAE3E}"/>
              </a:ext>
            </a:extLst>
          </p:cNvPr>
          <p:cNvSpPr/>
          <p:nvPr/>
        </p:nvSpPr>
        <p:spPr>
          <a:xfrm>
            <a:off x="84000" y="38879"/>
            <a:ext cx="6012000" cy="6768000"/>
          </a:xfrm>
          <a:prstGeom prst="roundRect">
            <a:avLst>
              <a:gd name="adj" fmla="val 1354"/>
            </a:avLst>
          </a:prstGeom>
          <a:solidFill>
            <a:srgbClr val="D0CECE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Forma Livre: Forma 33">
            <a:extLst>
              <a:ext uri="{FF2B5EF4-FFF2-40B4-BE49-F238E27FC236}">
                <a16:creationId xmlns:a16="http://schemas.microsoft.com/office/drawing/2014/main" id="{887E683E-8DA4-95C6-7143-5CC63273D5C2}"/>
              </a:ext>
            </a:extLst>
          </p:cNvPr>
          <p:cNvSpPr/>
          <p:nvPr/>
        </p:nvSpPr>
        <p:spPr>
          <a:xfrm>
            <a:off x="3450936" y="3254823"/>
            <a:ext cx="3878831" cy="3408559"/>
          </a:xfrm>
          <a:custGeom>
            <a:avLst/>
            <a:gdLst>
              <a:gd name="connsiteX0" fmla="*/ 2644447 w 3878831"/>
              <a:gd name="connsiteY0" fmla="*/ 436614 h 3408559"/>
              <a:gd name="connsiteX1" fmla="*/ 2853045 w 3878831"/>
              <a:gd name="connsiteY1" fmla="*/ 1375779 h 3408559"/>
              <a:gd name="connsiteX2" fmla="*/ 3822690 w 3878831"/>
              <a:gd name="connsiteY2" fmla="*/ 2390191 h 3408559"/>
              <a:gd name="connsiteX3" fmla="*/ 3385492 w 3878831"/>
              <a:gd name="connsiteY3" fmla="*/ 3374124 h 3408559"/>
              <a:gd name="connsiteX4" fmla="*/ 2193915 w 3878831"/>
              <a:gd name="connsiteY4" fmla="*/ 2963596 h 3408559"/>
              <a:gd name="connsiteX5" fmla="*/ 1374765 w 3878831"/>
              <a:gd name="connsiteY5" fmla="*/ 2158734 h 3408559"/>
              <a:gd name="connsiteX6" fmla="*/ 6975 w 3878831"/>
              <a:gd name="connsiteY6" fmla="*/ 2172069 h 3408559"/>
              <a:gd name="connsiteX7" fmla="*/ 934710 w 3878831"/>
              <a:gd name="connsiteY7" fmla="*/ 1404354 h 3408559"/>
              <a:gd name="connsiteX8" fmla="*/ 1368097 w 3878831"/>
              <a:gd name="connsiteY8" fmla="*/ 568059 h 3408559"/>
              <a:gd name="connsiteX9" fmla="*/ 1992937 w 3878831"/>
              <a:gd name="connsiteY9" fmla="*/ 4179 h 3408559"/>
              <a:gd name="connsiteX10" fmla="*/ 2644447 w 3878831"/>
              <a:gd name="connsiteY10" fmla="*/ 436614 h 3408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78831" h="3408559">
                <a:moveTo>
                  <a:pt x="2644447" y="436614"/>
                </a:moveTo>
                <a:cubicBezTo>
                  <a:pt x="2734935" y="707124"/>
                  <a:pt x="2623492" y="1051929"/>
                  <a:pt x="2853045" y="1375779"/>
                </a:cubicBezTo>
                <a:cubicBezTo>
                  <a:pt x="3082597" y="1699629"/>
                  <a:pt x="3653145" y="2002524"/>
                  <a:pt x="3822690" y="2390191"/>
                </a:cubicBezTo>
                <a:cubicBezTo>
                  <a:pt x="3992235" y="2777859"/>
                  <a:pt x="3761730" y="3250299"/>
                  <a:pt x="3385492" y="3374124"/>
                </a:cubicBezTo>
                <a:cubicBezTo>
                  <a:pt x="3009255" y="3497949"/>
                  <a:pt x="2489190" y="3274111"/>
                  <a:pt x="2193915" y="2963596"/>
                </a:cubicBezTo>
                <a:cubicBezTo>
                  <a:pt x="1898640" y="2653081"/>
                  <a:pt x="1828155" y="2257794"/>
                  <a:pt x="1374765" y="2158734"/>
                </a:cubicBezTo>
                <a:cubicBezTo>
                  <a:pt x="922327" y="2059674"/>
                  <a:pt x="86032" y="2257794"/>
                  <a:pt x="6975" y="2172069"/>
                </a:cubicBezTo>
                <a:cubicBezTo>
                  <a:pt x="-73036" y="2087296"/>
                  <a:pt x="603240" y="1717726"/>
                  <a:pt x="934710" y="1404354"/>
                </a:cubicBezTo>
                <a:cubicBezTo>
                  <a:pt x="1266180" y="1090029"/>
                  <a:pt x="1253797" y="830949"/>
                  <a:pt x="1368097" y="568059"/>
                </a:cubicBezTo>
                <a:cubicBezTo>
                  <a:pt x="1483350" y="305169"/>
                  <a:pt x="1725285" y="38469"/>
                  <a:pt x="1992937" y="4179"/>
                </a:cubicBezTo>
                <a:cubicBezTo>
                  <a:pt x="2261542" y="-30111"/>
                  <a:pt x="2553960" y="166104"/>
                  <a:pt x="2644447" y="436614"/>
                </a:cubicBezTo>
              </a:path>
            </a:pathLst>
          </a:custGeom>
          <a:solidFill>
            <a:schemeClr val="bg1">
              <a:lumMod val="65000"/>
              <a:alpha val="24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D0068CF5-DA1E-4BCB-CCC1-70633DF9276B}"/>
              </a:ext>
            </a:extLst>
          </p:cNvPr>
          <p:cNvCxnSpPr/>
          <p:nvPr/>
        </p:nvCxnSpPr>
        <p:spPr>
          <a:xfrm>
            <a:off x="6096000" y="57928"/>
            <a:ext cx="0" cy="6732000"/>
          </a:xfrm>
          <a:prstGeom prst="line">
            <a:avLst/>
          </a:prstGeom>
          <a:ln w="38100"/>
          <a:effectLst>
            <a:outerShdw blurRad="88900" sx="120000" sy="120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1E526BE9-2113-E34E-365E-04694FE18901}"/>
              </a:ext>
            </a:extLst>
          </p:cNvPr>
          <p:cNvSpPr/>
          <p:nvPr/>
        </p:nvSpPr>
        <p:spPr>
          <a:xfrm>
            <a:off x="9102000" y="271563"/>
            <a:ext cx="2591344" cy="1876397"/>
          </a:xfrm>
          <a:custGeom>
            <a:avLst/>
            <a:gdLst>
              <a:gd name="connsiteX0" fmla="*/ 3798829 w 4648134"/>
              <a:gd name="connsiteY0" fmla="*/ 646760 h 3752794"/>
              <a:gd name="connsiteX1" fmla="*/ 4644649 w 4648134"/>
              <a:gd name="connsiteY1" fmla="*/ 2024075 h 3752794"/>
              <a:gd name="connsiteX2" fmla="*/ 3964564 w 4648134"/>
              <a:gd name="connsiteY2" fmla="*/ 3357575 h 3752794"/>
              <a:gd name="connsiteX3" fmla="*/ 2371031 w 4648134"/>
              <a:gd name="connsiteY3" fmla="*/ 3663328 h 3752794"/>
              <a:gd name="connsiteX4" fmla="*/ 614621 w 4648134"/>
              <a:gd name="connsiteY4" fmla="*/ 3595700 h 3752794"/>
              <a:gd name="connsiteX5" fmla="*/ 51694 w 4648134"/>
              <a:gd name="connsiteY5" fmla="*/ 2150758 h 3752794"/>
              <a:gd name="connsiteX6" fmla="*/ 1288039 w 4648134"/>
              <a:gd name="connsiteY6" fmla="*/ 916318 h 3752794"/>
              <a:gd name="connsiteX7" fmla="*/ 2497714 w 4648134"/>
              <a:gd name="connsiteY7" fmla="*/ 9538 h 3752794"/>
              <a:gd name="connsiteX8" fmla="*/ 3798829 w 4648134"/>
              <a:gd name="connsiteY8" fmla="*/ 646760 h 3752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8134" h="3752794">
                <a:moveTo>
                  <a:pt x="3798829" y="646760"/>
                </a:moveTo>
                <a:cubicBezTo>
                  <a:pt x="4223644" y="1039190"/>
                  <a:pt x="4603691" y="1510678"/>
                  <a:pt x="4644649" y="2024075"/>
                </a:cubicBezTo>
                <a:cubicBezTo>
                  <a:pt x="4686559" y="2536520"/>
                  <a:pt x="4390332" y="3090875"/>
                  <a:pt x="3964564" y="3357575"/>
                </a:cubicBezTo>
                <a:cubicBezTo>
                  <a:pt x="3538796" y="3624275"/>
                  <a:pt x="2984441" y="3603320"/>
                  <a:pt x="2371031" y="3663328"/>
                </a:cubicBezTo>
                <a:cubicBezTo>
                  <a:pt x="1756669" y="3722383"/>
                  <a:pt x="1083251" y="3862400"/>
                  <a:pt x="614621" y="3595700"/>
                </a:cubicBezTo>
                <a:cubicBezTo>
                  <a:pt x="145991" y="3329000"/>
                  <a:pt x="-116899" y="2655583"/>
                  <a:pt x="51694" y="2150758"/>
                </a:cubicBezTo>
                <a:cubicBezTo>
                  <a:pt x="220286" y="1644980"/>
                  <a:pt x="820361" y="1308748"/>
                  <a:pt x="1288039" y="916318"/>
                </a:cubicBezTo>
                <a:cubicBezTo>
                  <a:pt x="1756669" y="524840"/>
                  <a:pt x="2092901" y="77165"/>
                  <a:pt x="2497714" y="9538"/>
                </a:cubicBezTo>
                <a:cubicBezTo>
                  <a:pt x="2901574" y="-58090"/>
                  <a:pt x="3373061" y="255283"/>
                  <a:pt x="3798829" y="646760"/>
                </a:cubicBezTo>
              </a:path>
            </a:pathLst>
          </a:custGeom>
          <a:solidFill>
            <a:schemeClr val="bg1">
              <a:lumMod val="65000"/>
              <a:alpha val="3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8" name="Forma Livre: Forma 27">
            <a:extLst>
              <a:ext uri="{FF2B5EF4-FFF2-40B4-BE49-F238E27FC236}">
                <a16:creationId xmlns:a16="http://schemas.microsoft.com/office/drawing/2014/main" id="{268E647F-D0FE-C5FA-1CA1-48306DF3A9A4}"/>
              </a:ext>
            </a:extLst>
          </p:cNvPr>
          <p:cNvSpPr/>
          <p:nvPr/>
        </p:nvSpPr>
        <p:spPr>
          <a:xfrm>
            <a:off x="961180" y="407451"/>
            <a:ext cx="2990034" cy="2631549"/>
          </a:xfrm>
          <a:custGeom>
            <a:avLst/>
            <a:gdLst>
              <a:gd name="connsiteX0" fmla="*/ 3637024 w 3750322"/>
              <a:gd name="connsiteY0" fmla="*/ 276413 h 4124444"/>
              <a:gd name="connsiteX1" fmla="*/ 3518914 w 3750322"/>
              <a:gd name="connsiteY1" fmla="*/ 1787078 h 4124444"/>
              <a:gd name="connsiteX2" fmla="*/ 2962654 w 3750322"/>
              <a:gd name="connsiteY2" fmla="*/ 3029138 h 4124444"/>
              <a:gd name="connsiteX3" fmla="*/ 1884424 w 3750322"/>
              <a:gd name="connsiteY3" fmla="*/ 4056886 h 4124444"/>
              <a:gd name="connsiteX4" fmla="*/ 357566 w 3750322"/>
              <a:gd name="connsiteY4" fmla="*/ 3684458 h 4124444"/>
              <a:gd name="connsiteX5" fmla="*/ 58481 w 3750322"/>
              <a:gd name="connsiteY5" fmla="*/ 2077590 h 4124444"/>
              <a:gd name="connsiteX6" fmla="*/ 846199 w 3750322"/>
              <a:gd name="connsiteY6" fmla="*/ 784095 h 4124444"/>
              <a:gd name="connsiteX7" fmla="*/ 2174936 w 3750322"/>
              <a:gd name="connsiteY7" fmla="*/ 82103 h 4124444"/>
              <a:gd name="connsiteX8" fmla="*/ 3637024 w 3750322"/>
              <a:gd name="connsiteY8" fmla="*/ 276413 h 4124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50322" h="4124444">
                <a:moveTo>
                  <a:pt x="3637024" y="276413"/>
                </a:moveTo>
                <a:cubicBezTo>
                  <a:pt x="3878006" y="608835"/>
                  <a:pt x="3686554" y="1282253"/>
                  <a:pt x="3518914" y="1787078"/>
                </a:cubicBezTo>
                <a:cubicBezTo>
                  <a:pt x="3350321" y="2292855"/>
                  <a:pt x="3204589" y="2629088"/>
                  <a:pt x="2962654" y="3029138"/>
                </a:cubicBezTo>
                <a:cubicBezTo>
                  <a:pt x="2721671" y="3429188"/>
                  <a:pt x="2385439" y="3893055"/>
                  <a:pt x="1884424" y="4056886"/>
                </a:cubicBezTo>
                <a:cubicBezTo>
                  <a:pt x="1383409" y="4220716"/>
                  <a:pt x="719516" y="4084508"/>
                  <a:pt x="357566" y="3684458"/>
                </a:cubicBezTo>
                <a:cubicBezTo>
                  <a:pt x="-4384" y="3284408"/>
                  <a:pt x="-64391" y="2620515"/>
                  <a:pt x="58481" y="2077590"/>
                </a:cubicBezTo>
                <a:cubicBezTo>
                  <a:pt x="180401" y="1535618"/>
                  <a:pt x="484249" y="1115565"/>
                  <a:pt x="846199" y="784095"/>
                </a:cubicBezTo>
                <a:cubicBezTo>
                  <a:pt x="1208149" y="452625"/>
                  <a:pt x="1628201" y="208785"/>
                  <a:pt x="2174936" y="82103"/>
                </a:cubicBezTo>
                <a:cubicBezTo>
                  <a:pt x="2721671" y="-44580"/>
                  <a:pt x="3395089" y="-55057"/>
                  <a:pt x="3637024" y="276413"/>
                </a:cubicBezTo>
              </a:path>
            </a:pathLst>
          </a:custGeom>
          <a:solidFill>
            <a:schemeClr val="bg1">
              <a:lumMod val="65000"/>
              <a:alpha val="17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186E32DC-0EC9-E812-51A7-7F838FF0BE56}"/>
              </a:ext>
            </a:extLst>
          </p:cNvPr>
          <p:cNvSpPr txBox="1"/>
          <p:nvPr/>
        </p:nvSpPr>
        <p:spPr>
          <a:xfrm>
            <a:off x="842397" y="137274"/>
            <a:ext cx="46297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BF9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TÍTULO</a:t>
            </a:r>
            <a:endParaRPr lang="pt-BR" sz="9600" dirty="0">
              <a:solidFill>
                <a:srgbClr val="BF9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A06C830B-E9BE-8DF9-825F-8D7F9636DEDE}"/>
              </a:ext>
            </a:extLst>
          </p:cNvPr>
          <p:cNvSpPr txBox="1"/>
          <p:nvPr/>
        </p:nvSpPr>
        <p:spPr>
          <a:xfrm>
            <a:off x="2177612" y="1474583"/>
            <a:ext cx="1970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subtítulo</a:t>
            </a:r>
          </a:p>
        </p:txBody>
      </p:sp>
      <p:sp>
        <p:nvSpPr>
          <p:cNvPr id="19" name="Seta: Entalhada para a Direita 18">
            <a:extLst>
              <a:ext uri="{FF2B5EF4-FFF2-40B4-BE49-F238E27FC236}">
                <a16:creationId xmlns:a16="http://schemas.microsoft.com/office/drawing/2014/main" id="{27268E79-C324-B8D5-F672-4337D194ED9F}"/>
              </a:ext>
            </a:extLst>
          </p:cNvPr>
          <p:cNvSpPr/>
          <p:nvPr/>
        </p:nvSpPr>
        <p:spPr>
          <a:xfrm rot="16200000">
            <a:off x="3147574" y="-546610"/>
            <a:ext cx="6743698" cy="675680"/>
          </a:xfrm>
          <a:prstGeom prst="notchedRightArrow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8AD9B21-A2C6-2E45-6AB8-1E1A0B5A4279}"/>
              </a:ext>
            </a:extLst>
          </p:cNvPr>
          <p:cNvSpPr txBox="1"/>
          <p:nvPr/>
        </p:nvSpPr>
        <p:spPr>
          <a:xfrm>
            <a:off x="6810119" y="1190433"/>
            <a:ext cx="48725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solidFill>
                  <a:srgbClr val="BF9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</a:t>
            </a:r>
            <a:r>
              <a:rPr lang="pt-BR" sz="24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 é um espaço para um pequeno texto. Modifique e </a:t>
            </a:r>
            <a:r>
              <a:rPr lang="pt-BR" sz="2400" b="1" dirty="0">
                <a:solidFill>
                  <a:srgbClr val="BF9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destaque</a:t>
            </a:r>
            <a:r>
              <a:rPr lang="pt-BR" sz="24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as palavras </a:t>
            </a:r>
            <a:r>
              <a:rPr lang="pt-BR" sz="2400" b="1" dirty="0">
                <a:solidFill>
                  <a:srgbClr val="BF9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importantes</a:t>
            </a:r>
            <a:r>
              <a:rPr lang="pt-BR" sz="24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067A517A-0E47-FF92-B4FA-247E02BDCFA9}"/>
              </a:ext>
            </a:extLst>
          </p:cNvPr>
          <p:cNvSpPr/>
          <p:nvPr/>
        </p:nvSpPr>
        <p:spPr>
          <a:xfrm>
            <a:off x="8853828" y="3450681"/>
            <a:ext cx="1332000" cy="1332000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F71C55BC-0BC1-3F81-135D-381CFBE7648D}"/>
              </a:ext>
            </a:extLst>
          </p:cNvPr>
          <p:cNvSpPr/>
          <p:nvPr/>
        </p:nvSpPr>
        <p:spPr>
          <a:xfrm>
            <a:off x="8853828" y="297667"/>
            <a:ext cx="1332000" cy="1332000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88D9487-D71F-7E40-12DF-A2A5CAB1176F}"/>
              </a:ext>
            </a:extLst>
          </p:cNvPr>
          <p:cNvSpPr txBox="1"/>
          <p:nvPr/>
        </p:nvSpPr>
        <p:spPr>
          <a:xfrm>
            <a:off x="6842775" y="4409766"/>
            <a:ext cx="48725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solidFill>
                  <a:srgbClr val="BF9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</a:t>
            </a:r>
            <a:r>
              <a:rPr lang="pt-BR" sz="24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 é um espaço para um pequeno texto. Modifique e </a:t>
            </a:r>
            <a:r>
              <a:rPr lang="pt-BR" sz="2400" b="1" dirty="0">
                <a:solidFill>
                  <a:srgbClr val="BF9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destaque</a:t>
            </a:r>
            <a:r>
              <a:rPr lang="pt-BR" sz="24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as palavras </a:t>
            </a:r>
            <a:r>
              <a:rPr lang="pt-BR" sz="2400" b="1" dirty="0">
                <a:solidFill>
                  <a:srgbClr val="BF9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importantes</a:t>
            </a:r>
            <a:r>
              <a:rPr lang="pt-BR" sz="24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pic>
        <p:nvPicPr>
          <p:cNvPr id="12" name="Imagem 11" descr="Ícone&#10;&#10;Descrição gerada automaticamente">
            <a:extLst>
              <a:ext uri="{FF2B5EF4-FFF2-40B4-BE49-F238E27FC236}">
                <a16:creationId xmlns:a16="http://schemas.microsoft.com/office/drawing/2014/main" id="{EF75ADBE-AAA6-2D83-CB51-3EAFF274A77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6805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766" y="3500919"/>
            <a:ext cx="1080000" cy="1080000"/>
          </a:xfrm>
          <a:prstGeom prst="rect">
            <a:avLst/>
          </a:prstGeom>
          <a:effectLst/>
        </p:spPr>
      </p:pic>
      <p:pic>
        <p:nvPicPr>
          <p:cNvPr id="20" name="Imagem 19" descr="Ícone&#10;&#10;Descrição gerada automaticamente">
            <a:extLst>
              <a:ext uri="{FF2B5EF4-FFF2-40B4-BE49-F238E27FC236}">
                <a16:creationId xmlns:a16="http://schemas.microsoft.com/office/drawing/2014/main" id="{C9D333F8-32A8-61D5-9BA6-4751493D40E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6805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603" y="325362"/>
            <a:ext cx="1080000" cy="1080000"/>
          </a:xfrm>
          <a:prstGeom prst="rect">
            <a:avLst/>
          </a:prstGeom>
          <a:effectLst/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5D10284F-A53B-13C4-0B51-5D937FA88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23" y="2556607"/>
            <a:ext cx="5111455" cy="3603177"/>
          </a:xfrm>
          <a:prstGeom prst="rect">
            <a:avLst/>
          </a:prstGeom>
          <a:effectLst>
            <a:softEdge rad="635000"/>
          </a:effectLst>
        </p:spPr>
      </p:pic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64B9FB94-B1C1-C773-93F6-0947E018BE9E}"/>
              </a:ext>
            </a:extLst>
          </p:cNvPr>
          <p:cNvCxnSpPr/>
          <p:nvPr/>
        </p:nvCxnSpPr>
        <p:spPr>
          <a:xfrm>
            <a:off x="652541" y="2158489"/>
            <a:ext cx="4819650" cy="0"/>
          </a:xfrm>
          <a:prstGeom prst="line">
            <a:avLst/>
          </a:prstGeom>
          <a:ln w="38100">
            <a:solidFill>
              <a:srgbClr val="68051A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77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19" grpId="0" animBg="1"/>
      <p:bldP spid="17" grpId="0"/>
      <p:bldP spid="26" grpId="0" animBg="1"/>
      <p:bldP spid="24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F077DB38-7D9B-90DF-216C-DA3FB4AA711A}"/>
              </a:ext>
            </a:extLst>
          </p:cNvPr>
          <p:cNvGrpSpPr/>
          <p:nvPr/>
        </p:nvGrpSpPr>
        <p:grpSpPr>
          <a:xfrm>
            <a:off x="-342900" y="582029"/>
            <a:ext cx="4933950" cy="1800000"/>
            <a:chOff x="-419100" y="886829"/>
            <a:chExt cx="4933950" cy="1800000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BB7BC459-3C98-4C28-9626-A37926E74473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1E990F96-B4AC-7ED6-7F8F-2594A9F8CE13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1755668C-6D76-E7F6-2A43-57B390B3454B}"/>
              </a:ext>
            </a:extLst>
          </p:cNvPr>
          <p:cNvGrpSpPr/>
          <p:nvPr/>
        </p:nvGrpSpPr>
        <p:grpSpPr>
          <a:xfrm>
            <a:off x="-342900" y="2600919"/>
            <a:ext cx="4933950" cy="1800000"/>
            <a:chOff x="-419100" y="886829"/>
            <a:chExt cx="4933950" cy="1800000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488D1FB7-68AC-63EC-C67F-EF707004DB2E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371637F8-7C05-4EB3-5B28-B1F1887E263C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7C8CD229-977F-D589-FB59-54F1AA293606}"/>
              </a:ext>
            </a:extLst>
          </p:cNvPr>
          <p:cNvGrpSpPr/>
          <p:nvPr/>
        </p:nvGrpSpPr>
        <p:grpSpPr>
          <a:xfrm>
            <a:off x="-342900" y="4619809"/>
            <a:ext cx="4933950" cy="1800000"/>
            <a:chOff x="-419100" y="886829"/>
            <a:chExt cx="4933950" cy="1800000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71546776-7CC8-D2EB-3267-F7287E13FB1B}"/>
                </a:ext>
              </a:extLst>
            </p:cNvPr>
            <p:cNvSpPr/>
            <p:nvPr/>
          </p:nvSpPr>
          <p:spPr>
            <a:xfrm rot="5400000">
              <a:off x="2795699" y="1448989"/>
              <a:ext cx="180000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A7966943-8188-6CD2-CC13-D800970C5BD5}"/>
                </a:ext>
              </a:extLst>
            </p:cNvPr>
            <p:cNvSpPr/>
            <p:nvPr/>
          </p:nvSpPr>
          <p:spPr>
            <a:xfrm>
              <a:off x="-419100" y="1448989"/>
              <a:ext cx="4933950" cy="6756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 dirty="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393A9C5E-9625-C4F5-F8CD-4EB5A212ECE8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oundRect">
            <a:avLst>
              <a:gd name="adj" fmla="val 1354"/>
            </a:avLst>
          </a:prstGeom>
          <a:solidFill>
            <a:srgbClr val="68051A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DE834257-16F2-BE81-2C26-399E93D4D57D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oundRect">
            <a:avLst>
              <a:gd name="adj" fmla="val 1354"/>
            </a:avLst>
          </a:prstGeom>
          <a:solidFill>
            <a:srgbClr val="68051A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7B45DBE2-84E3-4020-D759-005B45D1BBC4}"/>
              </a:ext>
            </a:extLst>
          </p:cNvPr>
          <p:cNvSpPr/>
          <p:nvPr/>
        </p:nvSpPr>
        <p:spPr>
          <a:xfrm>
            <a:off x="6096000" y="45000"/>
            <a:ext cx="6012000" cy="6768000"/>
          </a:xfrm>
          <a:prstGeom prst="roundRect">
            <a:avLst>
              <a:gd name="adj" fmla="val 1354"/>
            </a:avLst>
          </a:prstGeom>
          <a:solidFill>
            <a:srgbClr val="D0CEC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200F7C8A-41C1-D3D8-18FC-85D2BF9AAE3E}"/>
              </a:ext>
            </a:extLst>
          </p:cNvPr>
          <p:cNvSpPr/>
          <p:nvPr/>
        </p:nvSpPr>
        <p:spPr>
          <a:xfrm>
            <a:off x="84000" y="38879"/>
            <a:ext cx="6012000" cy="6768000"/>
          </a:xfrm>
          <a:prstGeom prst="roundRect">
            <a:avLst>
              <a:gd name="adj" fmla="val 1354"/>
            </a:avLst>
          </a:prstGeom>
          <a:solidFill>
            <a:srgbClr val="D0CECE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Forma Livre: Forma 33">
            <a:extLst>
              <a:ext uri="{FF2B5EF4-FFF2-40B4-BE49-F238E27FC236}">
                <a16:creationId xmlns:a16="http://schemas.microsoft.com/office/drawing/2014/main" id="{887E683E-8DA4-95C6-7143-5CC63273D5C2}"/>
              </a:ext>
            </a:extLst>
          </p:cNvPr>
          <p:cNvSpPr/>
          <p:nvPr/>
        </p:nvSpPr>
        <p:spPr>
          <a:xfrm>
            <a:off x="3450936" y="3254823"/>
            <a:ext cx="3878831" cy="3408559"/>
          </a:xfrm>
          <a:custGeom>
            <a:avLst/>
            <a:gdLst>
              <a:gd name="connsiteX0" fmla="*/ 2644447 w 3878831"/>
              <a:gd name="connsiteY0" fmla="*/ 436614 h 3408559"/>
              <a:gd name="connsiteX1" fmla="*/ 2853045 w 3878831"/>
              <a:gd name="connsiteY1" fmla="*/ 1375779 h 3408559"/>
              <a:gd name="connsiteX2" fmla="*/ 3822690 w 3878831"/>
              <a:gd name="connsiteY2" fmla="*/ 2390191 h 3408559"/>
              <a:gd name="connsiteX3" fmla="*/ 3385492 w 3878831"/>
              <a:gd name="connsiteY3" fmla="*/ 3374124 h 3408559"/>
              <a:gd name="connsiteX4" fmla="*/ 2193915 w 3878831"/>
              <a:gd name="connsiteY4" fmla="*/ 2963596 h 3408559"/>
              <a:gd name="connsiteX5" fmla="*/ 1374765 w 3878831"/>
              <a:gd name="connsiteY5" fmla="*/ 2158734 h 3408559"/>
              <a:gd name="connsiteX6" fmla="*/ 6975 w 3878831"/>
              <a:gd name="connsiteY6" fmla="*/ 2172069 h 3408559"/>
              <a:gd name="connsiteX7" fmla="*/ 934710 w 3878831"/>
              <a:gd name="connsiteY7" fmla="*/ 1404354 h 3408559"/>
              <a:gd name="connsiteX8" fmla="*/ 1368097 w 3878831"/>
              <a:gd name="connsiteY8" fmla="*/ 568059 h 3408559"/>
              <a:gd name="connsiteX9" fmla="*/ 1992937 w 3878831"/>
              <a:gd name="connsiteY9" fmla="*/ 4179 h 3408559"/>
              <a:gd name="connsiteX10" fmla="*/ 2644447 w 3878831"/>
              <a:gd name="connsiteY10" fmla="*/ 436614 h 3408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78831" h="3408559">
                <a:moveTo>
                  <a:pt x="2644447" y="436614"/>
                </a:moveTo>
                <a:cubicBezTo>
                  <a:pt x="2734935" y="707124"/>
                  <a:pt x="2623492" y="1051929"/>
                  <a:pt x="2853045" y="1375779"/>
                </a:cubicBezTo>
                <a:cubicBezTo>
                  <a:pt x="3082597" y="1699629"/>
                  <a:pt x="3653145" y="2002524"/>
                  <a:pt x="3822690" y="2390191"/>
                </a:cubicBezTo>
                <a:cubicBezTo>
                  <a:pt x="3992235" y="2777859"/>
                  <a:pt x="3761730" y="3250299"/>
                  <a:pt x="3385492" y="3374124"/>
                </a:cubicBezTo>
                <a:cubicBezTo>
                  <a:pt x="3009255" y="3497949"/>
                  <a:pt x="2489190" y="3274111"/>
                  <a:pt x="2193915" y="2963596"/>
                </a:cubicBezTo>
                <a:cubicBezTo>
                  <a:pt x="1898640" y="2653081"/>
                  <a:pt x="1828155" y="2257794"/>
                  <a:pt x="1374765" y="2158734"/>
                </a:cubicBezTo>
                <a:cubicBezTo>
                  <a:pt x="922327" y="2059674"/>
                  <a:pt x="86032" y="2257794"/>
                  <a:pt x="6975" y="2172069"/>
                </a:cubicBezTo>
                <a:cubicBezTo>
                  <a:pt x="-73036" y="2087296"/>
                  <a:pt x="603240" y="1717726"/>
                  <a:pt x="934710" y="1404354"/>
                </a:cubicBezTo>
                <a:cubicBezTo>
                  <a:pt x="1266180" y="1090029"/>
                  <a:pt x="1253797" y="830949"/>
                  <a:pt x="1368097" y="568059"/>
                </a:cubicBezTo>
                <a:cubicBezTo>
                  <a:pt x="1483350" y="305169"/>
                  <a:pt x="1725285" y="38469"/>
                  <a:pt x="1992937" y="4179"/>
                </a:cubicBezTo>
                <a:cubicBezTo>
                  <a:pt x="2261542" y="-30111"/>
                  <a:pt x="2553960" y="166104"/>
                  <a:pt x="2644447" y="436614"/>
                </a:cubicBezTo>
              </a:path>
            </a:pathLst>
          </a:custGeom>
          <a:solidFill>
            <a:schemeClr val="bg1">
              <a:lumMod val="65000"/>
              <a:alpha val="24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D0068CF5-DA1E-4BCB-CCC1-70633DF9276B}"/>
              </a:ext>
            </a:extLst>
          </p:cNvPr>
          <p:cNvCxnSpPr/>
          <p:nvPr/>
        </p:nvCxnSpPr>
        <p:spPr>
          <a:xfrm>
            <a:off x="6096000" y="57928"/>
            <a:ext cx="0" cy="6732000"/>
          </a:xfrm>
          <a:prstGeom prst="line">
            <a:avLst/>
          </a:prstGeom>
          <a:ln w="38100"/>
          <a:effectLst>
            <a:outerShdw blurRad="88900" sx="120000" sy="120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1E526BE9-2113-E34E-365E-04694FE18901}"/>
              </a:ext>
            </a:extLst>
          </p:cNvPr>
          <p:cNvSpPr/>
          <p:nvPr/>
        </p:nvSpPr>
        <p:spPr>
          <a:xfrm>
            <a:off x="9102000" y="271563"/>
            <a:ext cx="2591344" cy="1876397"/>
          </a:xfrm>
          <a:custGeom>
            <a:avLst/>
            <a:gdLst>
              <a:gd name="connsiteX0" fmla="*/ 3798829 w 4648134"/>
              <a:gd name="connsiteY0" fmla="*/ 646760 h 3752794"/>
              <a:gd name="connsiteX1" fmla="*/ 4644649 w 4648134"/>
              <a:gd name="connsiteY1" fmla="*/ 2024075 h 3752794"/>
              <a:gd name="connsiteX2" fmla="*/ 3964564 w 4648134"/>
              <a:gd name="connsiteY2" fmla="*/ 3357575 h 3752794"/>
              <a:gd name="connsiteX3" fmla="*/ 2371031 w 4648134"/>
              <a:gd name="connsiteY3" fmla="*/ 3663328 h 3752794"/>
              <a:gd name="connsiteX4" fmla="*/ 614621 w 4648134"/>
              <a:gd name="connsiteY4" fmla="*/ 3595700 h 3752794"/>
              <a:gd name="connsiteX5" fmla="*/ 51694 w 4648134"/>
              <a:gd name="connsiteY5" fmla="*/ 2150758 h 3752794"/>
              <a:gd name="connsiteX6" fmla="*/ 1288039 w 4648134"/>
              <a:gd name="connsiteY6" fmla="*/ 916318 h 3752794"/>
              <a:gd name="connsiteX7" fmla="*/ 2497714 w 4648134"/>
              <a:gd name="connsiteY7" fmla="*/ 9538 h 3752794"/>
              <a:gd name="connsiteX8" fmla="*/ 3798829 w 4648134"/>
              <a:gd name="connsiteY8" fmla="*/ 646760 h 3752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8134" h="3752794">
                <a:moveTo>
                  <a:pt x="3798829" y="646760"/>
                </a:moveTo>
                <a:cubicBezTo>
                  <a:pt x="4223644" y="1039190"/>
                  <a:pt x="4603691" y="1510678"/>
                  <a:pt x="4644649" y="2024075"/>
                </a:cubicBezTo>
                <a:cubicBezTo>
                  <a:pt x="4686559" y="2536520"/>
                  <a:pt x="4390332" y="3090875"/>
                  <a:pt x="3964564" y="3357575"/>
                </a:cubicBezTo>
                <a:cubicBezTo>
                  <a:pt x="3538796" y="3624275"/>
                  <a:pt x="2984441" y="3603320"/>
                  <a:pt x="2371031" y="3663328"/>
                </a:cubicBezTo>
                <a:cubicBezTo>
                  <a:pt x="1756669" y="3722383"/>
                  <a:pt x="1083251" y="3862400"/>
                  <a:pt x="614621" y="3595700"/>
                </a:cubicBezTo>
                <a:cubicBezTo>
                  <a:pt x="145991" y="3329000"/>
                  <a:pt x="-116899" y="2655583"/>
                  <a:pt x="51694" y="2150758"/>
                </a:cubicBezTo>
                <a:cubicBezTo>
                  <a:pt x="220286" y="1644980"/>
                  <a:pt x="820361" y="1308748"/>
                  <a:pt x="1288039" y="916318"/>
                </a:cubicBezTo>
                <a:cubicBezTo>
                  <a:pt x="1756669" y="524840"/>
                  <a:pt x="2092901" y="77165"/>
                  <a:pt x="2497714" y="9538"/>
                </a:cubicBezTo>
                <a:cubicBezTo>
                  <a:pt x="2901574" y="-58090"/>
                  <a:pt x="3373061" y="255283"/>
                  <a:pt x="3798829" y="646760"/>
                </a:cubicBezTo>
              </a:path>
            </a:pathLst>
          </a:custGeom>
          <a:solidFill>
            <a:schemeClr val="bg1">
              <a:lumMod val="65000"/>
              <a:alpha val="3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8" name="Forma Livre: Forma 27">
            <a:extLst>
              <a:ext uri="{FF2B5EF4-FFF2-40B4-BE49-F238E27FC236}">
                <a16:creationId xmlns:a16="http://schemas.microsoft.com/office/drawing/2014/main" id="{268E647F-D0FE-C5FA-1CA1-48306DF3A9A4}"/>
              </a:ext>
            </a:extLst>
          </p:cNvPr>
          <p:cNvSpPr/>
          <p:nvPr/>
        </p:nvSpPr>
        <p:spPr>
          <a:xfrm>
            <a:off x="961180" y="407451"/>
            <a:ext cx="2990034" cy="2631549"/>
          </a:xfrm>
          <a:custGeom>
            <a:avLst/>
            <a:gdLst>
              <a:gd name="connsiteX0" fmla="*/ 3637024 w 3750322"/>
              <a:gd name="connsiteY0" fmla="*/ 276413 h 4124444"/>
              <a:gd name="connsiteX1" fmla="*/ 3518914 w 3750322"/>
              <a:gd name="connsiteY1" fmla="*/ 1787078 h 4124444"/>
              <a:gd name="connsiteX2" fmla="*/ 2962654 w 3750322"/>
              <a:gd name="connsiteY2" fmla="*/ 3029138 h 4124444"/>
              <a:gd name="connsiteX3" fmla="*/ 1884424 w 3750322"/>
              <a:gd name="connsiteY3" fmla="*/ 4056886 h 4124444"/>
              <a:gd name="connsiteX4" fmla="*/ 357566 w 3750322"/>
              <a:gd name="connsiteY4" fmla="*/ 3684458 h 4124444"/>
              <a:gd name="connsiteX5" fmla="*/ 58481 w 3750322"/>
              <a:gd name="connsiteY5" fmla="*/ 2077590 h 4124444"/>
              <a:gd name="connsiteX6" fmla="*/ 846199 w 3750322"/>
              <a:gd name="connsiteY6" fmla="*/ 784095 h 4124444"/>
              <a:gd name="connsiteX7" fmla="*/ 2174936 w 3750322"/>
              <a:gd name="connsiteY7" fmla="*/ 82103 h 4124444"/>
              <a:gd name="connsiteX8" fmla="*/ 3637024 w 3750322"/>
              <a:gd name="connsiteY8" fmla="*/ 276413 h 4124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50322" h="4124444">
                <a:moveTo>
                  <a:pt x="3637024" y="276413"/>
                </a:moveTo>
                <a:cubicBezTo>
                  <a:pt x="3878006" y="608835"/>
                  <a:pt x="3686554" y="1282253"/>
                  <a:pt x="3518914" y="1787078"/>
                </a:cubicBezTo>
                <a:cubicBezTo>
                  <a:pt x="3350321" y="2292855"/>
                  <a:pt x="3204589" y="2629088"/>
                  <a:pt x="2962654" y="3029138"/>
                </a:cubicBezTo>
                <a:cubicBezTo>
                  <a:pt x="2721671" y="3429188"/>
                  <a:pt x="2385439" y="3893055"/>
                  <a:pt x="1884424" y="4056886"/>
                </a:cubicBezTo>
                <a:cubicBezTo>
                  <a:pt x="1383409" y="4220716"/>
                  <a:pt x="719516" y="4084508"/>
                  <a:pt x="357566" y="3684458"/>
                </a:cubicBezTo>
                <a:cubicBezTo>
                  <a:pt x="-4384" y="3284408"/>
                  <a:pt x="-64391" y="2620515"/>
                  <a:pt x="58481" y="2077590"/>
                </a:cubicBezTo>
                <a:cubicBezTo>
                  <a:pt x="180401" y="1535618"/>
                  <a:pt x="484249" y="1115565"/>
                  <a:pt x="846199" y="784095"/>
                </a:cubicBezTo>
                <a:cubicBezTo>
                  <a:pt x="1208149" y="452625"/>
                  <a:pt x="1628201" y="208785"/>
                  <a:pt x="2174936" y="82103"/>
                </a:cubicBezTo>
                <a:cubicBezTo>
                  <a:pt x="2721671" y="-44580"/>
                  <a:pt x="3395089" y="-55057"/>
                  <a:pt x="3637024" y="276413"/>
                </a:cubicBezTo>
              </a:path>
            </a:pathLst>
          </a:custGeom>
          <a:solidFill>
            <a:schemeClr val="bg1">
              <a:lumMod val="65000"/>
              <a:alpha val="17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186E32DC-0EC9-E812-51A7-7F838FF0BE56}"/>
              </a:ext>
            </a:extLst>
          </p:cNvPr>
          <p:cNvSpPr txBox="1"/>
          <p:nvPr/>
        </p:nvSpPr>
        <p:spPr>
          <a:xfrm>
            <a:off x="6756600" y="4737816"/>
            <a:ext cx="46297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BF9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TÍTULO</a:t>
            </a:r>
            <a:endParaRPr lang="pt-BR" sz="9600" dirty="0">
              <a:solidFill>
                <a:srgbClr val="BF9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A06C830B-E9BE-8DF9-825F-8D7F9636DEDE}"/>
              </a:ext>
            </a:extLst>
          </p:cNvPr>
          <p:cNvSpPr txBox="1"/>
          <p:nvPr/>
        </p:nvSpPr>
        <p:spPr>
          <a:xfrm>
            <a:off x="8091815" y="6075125"/>
            <a:ext cx="1970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subtítulo</a:t>
            </a:r>
          </a:p>
        </p:txBody>
      </p:sp>
      <p:sp>
        <p:nvSpPr>
          <p:cNvPr id="19" name="Seta: Entalhada para a Direita 18">
            <a:extLst>
              <a:ext uri="{FF2B5EF4-FFF2-40B4-BE49-F238E27FC236}">
                <a16:creationId xmlns:a16="http://schemas.microsoft.com/office/drawing/2014/main" id="{27268E79-C324-B8D5-F672-4337D194ED9F}"/>
              </a:ext>
            </a:extLst>
          </p:cNvPr>
          <p:cNvSpPr/>
          <p:nvPr/>
        </p:nvSpPr>
        <p:spPr>
          <a:xfrm rot="16200000">
            <a:off x="-2849259" y="-1986464"/>
            <a:ext cx="6743698" cy="675680"/>
          </a:xfrm>
          <a:prstGeom prst="notchedRightArrow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8AD9B21-A2C6-2E45-6AB8-1E1A0B5A4279}"/>
              </a:ext>
            </a:extLst>
          </p:cNvPr>
          <p:cNvSpPr txBox="1"/>
          <p:nvPr/>
        </p:nvSpPr>
        <p:spPr>
          <a:xfrm>
            <a:off x="761263" y="1125044"/>
            <a:ext cx="48725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solidFill>
                  <a:srgbClr val="BF9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</a:t>
            </a:r>
            <a:r>
              <a:rPr lang="pt-BR" sz="24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 é um espaço para um pequeno texto. Modifique e </a:t>
            </a:r>
            <a:r>
              <a:rPr lang="pt-BR" sz="2400" b="1" dirty="0">
                <a:solidFill>
                  <a:srgbClr val="BF9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destaque</a:t>
            </a:r>
            <a:r>
              <a:rPr lang="pt-BR" sz="24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as palavras </a:t>
            </a:r>
            <a:r>
              <a:rPr lang="pt-BR" sz="2400" b="1" dirty="0">
                <a:solidFill>
                  <a:srgbClr val="BF9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importantes</a:t>
            </a:r>
            <a:r>
              <a:rPr lang="pt-BR" sz="24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88D9487-D71F-7E40-12DF-A2A5CAB1176F}"/>
              </a:ext>
            </a:extLst>
          </p:cNvPr>
          <p:cNvSpPr txBox="1"/>
          <p:nvPr/>
        </p:nvSpPr>
        <p:spPr>
          <a:xfrm>
            <a:off x="793919" y="4344377"/>
            <a:ext cx="48725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solidFill>
                  <a:srgbClr val="BF9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</a:t>
            </a:r>
            <a:r>
              <a:rPr lang="pt-BR" sz="24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 é um espaço para um pequeno texto. Modifique e </a:t>
            </a:r>
            <a:r>
              <a:rPr lang="pt-BR" sz="2400" b="1" dirty="0">
                <a:solidFill>
                  <a:srgbClr val="BF9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destaque</a:t>
            </a:r>
            <a:r>
              <a:rPr lang="pt-BR" sz="24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as palavras </a:t>
            </a:r>
            <a:r>
              <a:rPr lang="pt-BR" sz="2400" b="1" dirty="0">
                <a:solidFill>
                  <a:srgbClr val="BF9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importantes</a:t>
            </a:r>
            <a:r>
              <a:rPr lang="pt-BR" sz="2400" dirty="0">
                <a:solidFill>
                  <a:srgbClr val="2626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64B9FB94-B1C1-C773-93F6-0947E018BE9E}"/>
              </a:ext>
            </a:extLst>
          </p:cNvPr>
          <p:cNvCxnSpPr/>
          <p:nvPr/>
        </p:nvCxnSpPr>
        <p:spPr>
          <a:xfrm>
            <a:off x="6756600" y="4646327"/>
            <a:ext cx="4819650" cy="0"/>
          </a:xfrm>
          <a:prstGeom prst="line">
            <a:avLst/>
          </a:prstGeom>
          <a:ln w="38100">
            <a:solidFill>
              <a:srgbClr val="68051A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Imagem 45" descr="Ícone&#10;&#10;Descrição gerada automaticamente">
            <a:extLst>
              <a:ext uri="{FF2B5EF4-FFF2-40B4-BE49-F238E27FC236}">
                <a16:creationId xmlns:a16="http://schemas.microsoft.com/office/drawing/2014/main" id="{3F8257C8-9FF1-D4A4-0CFD-CD43DE31660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68051A">
                <a:tint val="45000"/>
                <a:satMod val="400000"/>
              </a:srgbClr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5989">
            <a:off x="6648587" y="560325"/>
            <a:ext cx="5035677" cy="5035677"/>
          </a:xfrm>
          <a:prstGeom prst="rect">
            <a:avLst/>
          </a:prstGeom>
          <a:effectLst/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24CE9A1D-38B6-B09C-0AE2-DBBCC6F48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223" y="1316"/>
            <a:ext cx="324000" cy="915404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40165540-5DE4-33F8-F137-794BC0F1811B}"/>
              </a:ext>
            </a:extLst>
          </p:cNvPr>
          <p:cNvGrpSpPr/>
          <p:nvPr/>
        </p:nvGrpSpPr>
        <p:grpSpPr>
          <a:xfrm>
            <a:off x="6136894" y="103428"/>
            <a:ext cx="5971108" cy="4814887"/>
            <a:chOff x="6136894" y="103428"/>
            <a:chExt cx="5971108" cy="4814887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78512C4D-3F8E-0E5F-0694-0C1E8998BA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33"/>
            <a:stretch/>
          </p:blipFill>
          <p:spPr bwMode="auto">
            <a:xfrm rot="5400000">
              <a:off x="6715004" y="-474682"/>
              <a:ext cx="4814887" cy="5971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Imagem 44">
              <a:extLst>
                <a:ext uri="{FF2B5EF4-FFF2-40B4-BE49-F238E27FC236}">
                  <a16:creationId xmlns:a16="http://schemas.microsoft.com/office/drawing/2014/main" id="{665147EC-F4A9-B41B-8323-AD6BFC5D5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77310" y="786785"/>
              <a:ext cx="5188035" cy="3217927"/>
            </a:xfrm>
            <a:prstGeom prst="rect">
              <a:avLst/>
            </a:prstGeom>
          </p:spPr>
        </p:pic>
      </p:grpSp>
      <p:pic>
        <p:nvPicPr>
          <p:cNvPr id="30" name="Imagem 29">
            <a:extLst>
              <a:ext uri="{FF2B5EF4-FFF2-40B4-BE49-F238E27FC236}">
                <a16:creationId xmlns:a16="http://schemas.microsoft.com/office/drawing/2014/main" id="{0686D608-005E-074C-6210-B48554F088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3" r="24920" b="25635"/>
          <a:stretch/>
        </p:blipFill>
        <p:spPr>
          <a:xfrm>
            <a:off x="11299031" y="1316"/>
            <a:ext cx="171450" cy="680736"/>
          </a:xfrm>
          <a:prstGeom prst="rect">
            <a:avLst/>
          </a:prstGeom>
        </p:spPr>
      </p:pic>
      <p:sp>
        <p:nvSpPr>
          <p:cNvPr id="40" name="Elipse 39">
            <a:extLst>
              <a:ext uri="{FF2B5EF4-FFF2-40B4-BE49-F238E27FC236}">
                <a16:creationId xmlns:a16="http://schemas.microsoft.com/office/drawing/2014/main" id="{227EEDF4-BC31-44E3-C988-8D45AA20AABF}"/>
              </a:ext>
            </a:extLst>
          </p:cNvPr>
          <p:cNvSpPr/>
          <p:nvPr/>
        </p:nvSpPr>
        <p:spPr>
          <a:xfrm>
            <a:off x="2536949" y="215988"/>
            <a:ext cx="1332000" cy="1332000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A307FF0E-09C9-DC29-9762-3871A5B1469A}"/>
              </a:ext>
            </a:extLst>
          </p:cNvPr>
          <p:cNvSpPr/>
          <p:nvPr/>
        </p:nvSpPr>
        <p:spPr>
          <a:xfrm>
            <a:off x="2536949" y="3477952"/>
            <a:ext cx="1332000" cy="1332000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2" name="Imagem 41">
            <a:extLst>
              <a:ext uri="{FF2B5EF4-FFF2-40B4-BE49-F238E27FC236}">
                <a16:creationId xmlns:a16="http://schemas.microsoft.com/office/drawing/2014/main" id="{F306FBFE-F5F2-E921-ED7E-D1C59C1D232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6805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5958" y="124172"/>
            <a:ext cx="1296000" cy="1296000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8A9A0D6E-19E5-3933-2857-B5141BBC201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6805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5958" y="3344087"/>
            <a:ext cx="1296000" cy="12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566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19" grpId="0" animBg="1"/>
      <p:bldP spid="17" grpId="0"/>
      <p:bldP spid="11" grpId="0"/>
      <p:bldP spid="40" grpId="0" animBg="1"/>
      <p:bldP spid="41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512</Words>
  <Application>Microsoft Office PowerPoint</Application>
  <PresentationFormat>Widescreen</PresentationFormat>
  <Paragraphs>146</Paragraphs>
  <Slides>31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8" baseType="lpstr">
      <vt:lpstr>Times New Roman</vt:lpstr>
      <vt:lpstr>Arial</vt:lpstr>
      <vt:lpstr>Verdana</vt:lpstr>
      <vt:lpstr>Calibri</vt:lpstr>
      <vt:lpstr>Bison Bold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Marcio Monteiro</dc:creator>
  <cp:lastModifiedBy>Marcio Monteiro</cp:lastModifiedBy>
  <cp:revision>2</cp:revision>
  <dcterms:created xsi:type="dcterms:W3CDTF">2022-10-20T18:22:29Z</dcterms:created>
  <dcterms:modified xsi:type="dcterms:W3CDTF">2026-07-20T14:51:04Z</dcterms:modified>
</cp:coreProperties>
</file>