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2" r:id="rId3"/>
    <p:sldId id="263" r:id="rId4"/>
    <p:sldId id="257" r:id="rId5"/>
    <p:sldId id="264" r:id="rId6"/>
    <p:sldId id="258" r:id="rId7"/>
    <p:sldId id="265" r:id="rId8"/>
    <p:sldId id="259" r:id="rId9"/>
    <p:sldId id="267" r:id="rId10"/>
    <p:sldId id="266" r:id="rId11"/>
    <p:sldId id="260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61" r:id="rId26"/>
    <p:sldId id="282" r:id="rId27"/>
    <p:sldId id="283" r:id="rId28"/>
    <p:sldId id="284" r:id="rId29"/>
    <p:sldId id="285" r:id="rId30"/>
  </p:sldIdLst>
  <p:sldSz cx="12192000" cy="6858000"/>
  <p:notesSz cx="6858000" cy="9144000"/>
  <p:embeddedFontLst>
    <p:embeddedFont>
      <p:font typeface="Bison Bold" panose="00000400000000000000" pitchFamily="2" charset="0"/>
      <p:regular r:id="rId31"/>
    </p:embeddedFont>
    <p:embeddedFont>
      <p:font typeface="Trebuchet MS" panose="020B0603020202020204" pitchFamily="34" charset="0"/>
      <p:regular r:id="rId32"/>
      <p:bold r:id="rId33"/>
      <p:italic r:id="rId34"/>
      <p:boldItalic r:id="rId3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C331"/>
    <a:srgbClr val="8ECAE6"/>
    <a:srgbClr val="729D51"/>
    <a:srgbClr val="508927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F22584-915C-4FE1-B79B-46A42FB76810}" v="417" dt="2024-09-18T03:30:53.0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21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F2F22584-915C-4FE1-B79B-46A42FB76810}"/>
    <pc:docChg chg="undo redo custSel addSld delSld modSld sldOrd">
      <pc:chgData name="Marcio Monteiro" userId="aef6e9f59deaac01" providerId="LiveId" clId="{F2F22584-915C-4FE1-B79B-46A42FB76810}" dt="2024-09-18T04:06:25.244" v="1176" actId="47"/>
      <pc:docMkLst>
        <pc:docMk/>
      </pc:docMkLst>
      <pc:sldChg chg="addSp delSp modSp mod setBg">
        <pc:chgData name="Marcio Monteiro" userId="aef6e9f59deaac01" providerId="LiveId" clId="{F2F22584-915C-4FE1-B79B-46A42FB76810}" dt="2024-09-18T03:19:11.011" v="1108"/>
        <pc:sldMkLst>
          <pc:docMk/>
          <pc:sldMk cId="3007012876" sldId="256"/>
        </pc:sldMkLst>
        <pc:spChg chg="mod">
          <ac:chgData name="Marcio Monteiro" userId="aef6e9f59deaac01" providerId="LiveId" clId="{F2F22584-915C-4FE1-B79B-46A42FB76810}" dt="2024-09-18T03:18:29.250" v="1106" actId="20577"/>
          <ac:spMkLst>
            <pc:docMk/>
            <pc:sldMk cId="3007012876" sldId="256"/>
            <ac:spMk id="33" creationId="{BD6251A2-BFED-9315-D596-65A241955F26}"/>
          </ac:spMkLst>
        </pc:spChg>
        <pc:spChg chg="mod">
          <ac:chgData name="Marcio Monteiro" userId="aef6e9f59deaac01" providerId="LiveId" clId="{F2F22584-915C-4FE1-B79B-46A42FB76810}" dt="2024-09-18T03:18:28.324" v="1105" actId="20577"/>
          <ac:spMkLst>
            <pc:docMk/>
            <pc:sldMk cId="3007012876" sldId="256"/>
            <ac:spMk id="34" creationId="{809D2DA6-290D-9A94-617B-6E91FF2DC5CE}"/>
          </ac:spMkLst>
        </pc:spChg>
        <pc:picChg chg="add del mod">
          <ac:chgData name="Marcio Monteiro" userId="aef6e9f59deaac01" providerId="LiveId" clId="{F2F22584-915C-4FE1-B79B-46A42FB76810}" dt="2024-08-15T13:57:33.197" v="3" actId="21"/>
          <ac:picMkLst>
            <pc:docMk/>
            <pc:sldMk cId="3007012876" sldId="256"/>
            <ac:picMk id="3" creationId="{09A1849E-A50B-FDA1-23DD-6F20903B0F28}"/>
          </ac:picMkLst>
        </pc:picChg>
        <pc:picChg chg="add del mod">
          <ac:chgData name="Marcio Monteiro" userId="aef6e9f59deaac01" providerId="LiveId" clId="{F2F22584-915C-4FE1-B79B-46A42FB76810}" dt="2024-09-04T01:21:27.286" v="1085" actId="21"/>
          <ac:picMkLst>
            <pc:docMk/>
            <pc:sldMk cId="3007012876" sldId="256"/>
            <ac:picMk id="3" creationId="{28B526CF-3857-6E29-3624-425CFBB64D02}"/>
          </ac:picMkLst>
        </pc:picChg>
        <pc:picChg chg="add del mod">
          <ac:chgData name="Marcio Monteiro" userId="aef6e9f59deaac01" providerId="LiveId" clId="{F2F22584-915C-4FE1-B79B-46A42FB76810}" dt="2024-09-04T02:57:20.454" v="1089" actId="21"/>
          <ac:picMkLst>
            <pc:docMk/>
            <pc:sldMk cId="3007012876" sldId="256"/>
            <ac:picMk id="3" creationId="{789A5B80-F08A-067D-B5BE-557A6EDCB81E}"/>
          </ac:picMkLst>
        </pc:picChg>
      </pc:sldChg>
      <pc:sldChg chg="modSp mod">
        <pc:chgData name="Marcio Monteiro" userId="aef6e9f59deaac01" providerId="LiveId" clId="{F2F22584-915C-4FE1-B79B-46A42FB76810}" dt="2024-09-18T03:22:26.045" v="1147" actId="20577"/>
        <pc:sldMkLst>
          <pc:docMk/>
          <pc:sldMk cId="3960702170" sldId="257"/>
        </pc:sldMkLst>
        <pc:spChg chg="mod">
          <ac:chgData name="Marcio Monteiro" userId="aef6e9f59deaac01" providerId="LiveId" clId="{F2F22584-915C-4FE1-B79B-46A42FB76810}" dt="2024-09-18T03:22:26.045" v="1147" actId="20577"/>
          <ac:spMkLst>
            <pc:docMk/>
            <pc:sldMk cId="3960702170" sldId="257"/>
            <ac:spMk id="41" creationId="{820D4840-F6CC-8579-C6C9-75AC9A3AAF00}"/>
          </ac:spMkLst>
        </pc:spChg>
        <pc:spChg chg="mod">
          <ac:chgData name="Marcio Monteiro" userId="aef6e9f59deaac01" providerId="LiveId" clId="{F2F22584-915C-4FE1-B79B-46A42FB76810}" dt="2024-09-18T03:22:25.546" v="1146" actId="20577"/>
          <ac:spMkLst>
            <pc:docMk/>
            <pc:sldMk cId="3960702170" sldId="257"/>
            <ac:spMk id="42" creationId="{E501DB2B-FA98-DD04-EE1A-D5E61EBCEFEA}"/>
          </ac:spMkLst>
        </pc:spChg>
      </pc:sldChg>
      <pc:sldChg chg="modSp mod">
        <pc:chgData name="Marcio Monteiro" userId="aef6e9f59deaac01" providerId="LiveId" clId="{F2F22584-915C-4FE1-B79B-46A42FB76810}" dt="2024-09-18T03:23:56.115" v="1153" actId="14429"/>
        <pc:sldMkLst>
          <pc:docMk/>
          <pc:sldMk cId="400909456" sldId="258"/>
        </pc:sldMkLst>
        <pc:spChg chg="mod modVis">
          <ac:chgData name="Marcio Monteiro" userId="aef6e9f59deaac01" providerId="LiveId" clId="{F2F22584-915C-4FE1-B79B-46A42FB76810}" dt="2024-09-18T03:23:56.115" v="1153" actId="14429"/>
          <ac:spMkLst>
            <pc:docMk/>
            <pc:sldMk cId="400909456" sldId="258"/>
            <ac:spMk id="14" creationId="{42691988-E24F-458E-5E36-B53945680F89}"/>
          </ac:spMkLst>
        </pc:spChg>
      </pc:sldChg>
      <pc:sldChg chg="addSp delSp modSp mod ord">
        <pc:chgData name="Marcio Monteiro" userId="aef6e9f59deaac01" providerId="LiveId" clId="{F2F22584-915C-4FE1-B79B-46A42FB76810}" dt="2024-09-18T03:27:31.149" v="1165" actId="1076"/>
        <pc:sldMkLst>
          <pc:docMk/>
          <pc:sldMk cId="3902636088" sldId="260"/>
        </pc:sldMkLst>
        <pc:spChg chg="mod">
          <ac:chgData name="Marcio Monteiro" userId="aef6e9f59deaac01" providerId="LiveId" clId="{F2F22584-915C-4FE1-B79B-46A42FB76810}" dt="2024-09-18T03:27:31.149" v="1165" actId="1076"/>
          <ac:spMkLst>
            <pc:docMk/>
            <pc:sldMk cId="3902636088" sldId="260"/>
            <ac:spMk id="12" creationId="{FD3DDFFC-61B3-EBA6-C280-C18FAA60A4CA}"/>
          </ac:spMkLst>
        </pc:spChg>
        <pc:spChg chg="add del mod">
          <ac:chgData name="Marcio Monteiro" userId="aef6e9f59deaac01" providerId="LiveId" clId="{F2F22584-915C-4FE1-B79B-46A42FB76810}" dt="2024-09-03T18:54:56.710" v="850" actId="21"/>
          <ac:spMkLst>
            <pc:docMk/>
            <pc:sldMk cId="3902636088" sldId="260"/>
            <ac:spMk id="20" creationId="{58EE03B1-6BC0-7417-EC77-CCAABB7F66E6}"/>
          </ac:spMkLst>
        </pc:spChg>
        <pc:spChg chg="add del mod">
          <ac:chgData name="Marcio Monteiro" userId="aef6e9f59deaac01" providerId="LiveId" clId="{F2F22584-915C-4FE1-B79B-46A42FB76810}" dt="2024-09-03T18:54:56.710" v="850" actId="21"/>
          <ac:spMkLst>
            <pc:docMk/>
            <pc:sldMk cId="3902636088" sldId="260"/>
            <ac:spMk id="25" creationId="{78FEC317-55D8-81FC-E900-F177B7909C1E}"/>
          </ac:spMkLst>
        </pc:spChg>
        <pc:spChg chg="add del mod">
          <ac:chgData name="Marcio Monteiro" userId="aef6e9f59deaac01" providerId="LiveId" clId="{F2F22584-915C-4FE1-B79B-46A42FB76810}" dt="2024-09-03T18:54:56.710" v="850" actId="21"/>
          <ac:spMkLst>
            <pc:docMk/>
            <pc:sldMk cId="3902636088" sldId="260"/>
            <ac:spMk id="26" creationId="{B4D38A25-8180-9904-22D5-8967B54F3595}"/>
          </ac:spMkLst>
        </pc:spChg>
        <pc:spChg chg="add del mod">
          <ac:chgData name="Marcio Monteiro" userId="aef6e9f59deaac01" providerId="LiveId" clId="{F2F22584-915C-4FE1-B79B-46A42FB76810}" dt="2024-09-03T18:54:56.710" v="850" actId="21"/>
          <ac:spMkLst>
            <pc:docMk/>
            <pc:sldMk cId="3902636088" sldId="260"/>
            <ac:spMk id="27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8:54:56.710" v="850" actId="21"/>
          <ac:spMkLst>
            <pc:docMk/>
            <pc:sldMk cId="3902636088" sldId="260"/>
            <ac:spMk id="28" creationId="{B495BCAD-1123-0BA3-A138-B8F6471C4FBE}"/>
          </ac:spMkLst>
        </pc:spChg>
        <pc:spChg chg="add del mod">
          <ac:chgData name="Marcio Monteiro" userId="aef6e9f59deaac01" providerId="LiveId" clId="{F2F22584-915C-4FE1-B79B-46A42FB76810}" dt="2024-09-03T18:54:56.710" v="850" actId="21"/>
          <ac:spMkLst>
            <pc:docMk/>
            <pc:sldMk cId="3902636088" sldId="260"/>
            <ac:spMk id="29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8:54:56.710" v="850" actId="21"/>
          <ac:spMkLst>
            <pc:docMk/>
            <pc:sldMk cId="3902636088" sldId="260"/>
            <ac:spMk id="30" creationId="{85523AA9-4AB4-4DCE-BAD4-7842D55C8C64}"/>
          </ac:spMkLst>
        </pc:spChg>
        <pc:spChg chg="add del mod">
          <ac:chgData name="Marcio Monteiro" userId="aef6e9f59deaac01" providerId="LiveId" clId="{F2F22584-915C-4FE1-B79B-46A42FB76810}" dt="2024-09-03T18:54:56.710" v="850" actId="21"/>
          <ac:spMkLst>
            <pc:docMk/>
            <pc:sldMk cId="3902636088" sldId="260"/>
            <ac:spMk id="31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8:54:56.710" v="850" actId="21"/>
          <ac:spMkLst>
            <pc:docMk/>
            <pc:sldMk cId="3902636088" sldId="260"/>
            <ac:spMk id="32" creationId="{456806BF-DEC0-FB1D-3FF5-279DA3CCD291}"/>
          </ac:spMkLst>
        </pc:spChg>
        <pc:spChg chg="add del mod">
          <ac:chgData name="Marcio Monteiro" userId="aef6e9f59deaac01" providerId="LiveId" clId="{F2F22584-915C-4FE1-B79B-46A42FB76810}" dt="2024-09-03T18:54:56.710" v="850" actId="21"/>
          <ac:spMkLst>
            <pc:docMk/>
            <pc:sldMk cId="3902636088" sldId="260"/>
            <ac:spMk id="33" creationId="{552B7064-900C-17B0-16E6-7305DCD7DC75}"/>
          </ac:spMkLst>
        </pc:spChg>
      </pc:sldChg>
      <pc:sldChg chg="addSp delSp modSp add del mod ord">
        <pc:chgData name="Marcio Monteiro" userId="aef6e9f59deaac01" providerId="LiveId" clId="{F2F22584-915C-4FE1-B79B-46A42FB76810}" dt="2024-09-18T04:06:25.244" v="1176" actId="47"/>
        <pc:sldMkLst>
          <pc:docMk/>
          <pc:sldMk cId="984657507" sldId="261"/>
        </pc:sldMkLst>
        <pc:spChg chg="add del mod">
          <ac:chgData name="Marcio Monteiro" userId="aef6e9f59deaac01" providerId="LiveId" clId="{F2F22584-915C-4FE1-B79B-46A42FB76810}" dt="2024-09-03T18:55:28.659" v="856" actId="21"/>
          <ac:spMkLst>
            <pc:docMk/>
            <pc:sldMk cId="984657507" sldId="261"/>
            <ac:spMk id="20" creationId="{58EE03B1-6BC0-7417-EC77-CCAABB7F66E6}"/>
          </ac:spMkLst>
        </pc:spChg>
        <pc:spChg chg="add del mod">
          <ac:chgData name="Marcio Monteiro" userId="aef6e9f59deaac01" providerId="LiveId" clId="{F2F22584-915C-4FE1-B79B-46A42FB76810}" dt="2024-09-03T18:55:28.659" v="856" actId="21"/>
          <ac:spMkLst>
            <pc:docMk/>
            <pc:sldMk cId="984657507" sldId="261"/>
            <ac:spMk id="25" creationId="{78FEC317-55D8-81FC-E900-F177B7909C1E}"/>
          </ac:spMkLst>
        </pc:spChg>
        <pc:spChg chg="add del mod">
          <ac:chgData name="Marcio Monteiro" userId="aef6e9f59deaac01" providerId="LiveId" clId="{F2F22584-915C-4FE1-B79B-46A42FB76810}" dt="2024-09-03T18:55:28.659" v="856" actId="21"/>
          <ac:spMkLst>
            <pc:docMk/>
            <pc:sldMk cId="984657507" sldId="261"/>
            <ac:spMk id="26" creationId="{B4D38A25-8180-9904-22D5-8967B54F3595}"/>
          </ac:spMkLst>
        </pc:spChg>
        <pc:spChg chg="add del mod">
          <ac:chgData name="Marcio Monteiro" userId="aef6e9f59deaac01" providerId="LiveId" clId="{F2F22584-915C-4FE1-B79B-46A42FB76810}" dt="2024-09-03T18:55:28.659" v="856" actId="21"/>
          <ac:spMkLst>
            <pc:docMk/>
            <pc:sldMk cId="984657507" sldId="261"/>
            <ac:spMk id="27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8:55:28.659" v="856" actId="21"/>
          <ac:spMkLst>
            <pc:docMk/>
            <pc:sldMk cId="984657507" sldId="261"/>
            <ac:spMk id="28" creationId="{B495BCAD-1123-0BA3-A138-B8F6471C4FBE}"/>
          </ac:spMkLst>
        </pc:spChg>
        <pc:spChg chg="add del mod">
          <ac:chgData name="Marcio Monteiro" userId="aef6e9f59deaac01" providerId="LiveId" clId="{F2F22584-915C-4FE1-B79B-46A42FB76810}" dt="2024-09-03T18:55:28.659" v="856" actId="21"/>
          <ac:spMkLst>
            <pc:docMk/>
            <pc:sldMk cId="984657507" sldId="261"/>
            <ac:spMk id="29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8:55:28.659" v="856" actId="21"/>
          <ac:spMkLst>
            <pc:docMk/>
            <pc:sldMk cId="984657507" sldId="261"/>
            <ac:spMk id="30" creationId="{85523AA9-4AB4-4DCE-BAD4-7842D55C8C64}"/>
          </ac:spMkLst>
        </pc:spChg>
        <pc:spChg chg="add del mod">
          <ac:chgData name="Marcio Monteiro" userId="aef6e9f59deaac01" providerId="LiveId" clId="{F2F22584-915C-4FE1-B79B-46A42FB76810}" dt="2024-09-03T18:55:28.659" v="856" actId="21"/>
          <ac:spMkLst>
            <pc:docMk/>
            <pc:sldMk cId="984657507" sldId="261"/>
            <ac:spMk id="31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8:55:28.659" v="856" actId="21"/>
          <ac:spMkLst>
            <pc:docMk/>
            <pc:sldMk cId="984657507" sldId="261"/>
            <ac:spMk id="32" creationId="{456806BF-DEC0-FB1D-3FF5-279DA3CCD291}"/>
          </ac:spMkLst>
        </pc:spChg>
        <pc:spChg chg="add del mod">
          <ac:chgData name="Marcio Monteiro" userId="aef6e9f59deaac01" providerId="LiveId" clId="{F2F22584-915C-4FE1-B79B-46A42FB76810}" dt="2024-09-03T18:55:28.659" v="856" actId="21"/>
          <ac:spMkLst>
            <pc:docMk/>
            <pc:sldMk cId="984657507" sldId="261"/>
            <ac:spMk id="33" creationId="{552B7064-900C-17B0-16E6-7305DCD7DC75}"/>
          </ac:spMkLst>
        </pc:spChg>
      </pc:sldChg>
      <pc:sldChg chg="addSp modSp new mod modTransition setBg modAnim modShow">
        <pc:chgData name="Marcio Monteiro" userId="aef6e9f59deaac01" providerId="LiveId" clId="{F2F22584-915C-4FE1-B79B-46A42FB76810}" dt="2024-09-03T23:01:19.874" v="1081" actId="729"/>
        <pc:sldMkLst>
          <pc:docMk/>
          <pc:sldMk cId="2481897108" sldId="262"/>
        </pc:sldMkLst>
        <pc:spChg chg="add mod">
          <ac:chgData name="Marcio Monteiro" userId="aef6e9f59deaac01" providerId="LiveId" clId="{F2F22584-915C-4FE1-B79B-46A42FB76810}" dt="2024-09-03T03:47:29.971" v="10" actId="1076"/>
          <ac:spMkLst>
            <pc:docMk/>
            <pc:sldMk cId="2481897108" sldId="262"/>
            <ac:spMk id="2" creationId="{726C88F4-C5F1-E3CC-5A91-C84AD9216A89}"/>
          </ac:spMkLst>
        </pc:spChg>
        <pc:spChg chg="add mod">
          <ac:chgData name="Marcio Monteiro" userId="aef6e9f59deaac01" providerId="LiveId" clId="{F2F22584-915C-4FE1-B79B-46A42FB76810}" dt="2024-09-03T03:47:32.834" v="11" actId="1076"/>
          <ac:spMkLst>
            <pc:docMk/>
            <pc:sldMk cId="2481897108" sldId="262"/>
            <ac:spMk id="5" creationId="{3FA70C58-C375-CE6E-7644-A8553F8F5068}"/>
          </ac:spMkLst>
        </pc:spChg>
        <pc:spChg chg="add mod">
          <ac:chgData name="Marcio Monteiro" userId="aef6e9f59deaac01" providerId="LiveId" clId="{F2F22584-915C-4FE1-B79B-46A42FB76810}" dt="2024-09-03T03:49:24.412" v="27" actId="164"/>
          <ac:spMkLst>
            <pc:docMk/>
            <pc:sldMk cId="2481897108" sldId="262"/>
            <ac:spMk id="6" creationId="{5EA76A60-B929-DE63-5BF7-5DD96CE7FC14}"/>
          </ac:spMkLst>
        </pc:spChg>
        <pc:spChg chg="add mod">
          <ac:chgData name="Marcio Monteiro" userId="aef6e9f59deaac01" providerId="LiveId" clId="{F2F22584-915C-4FE1-B79B-46A42FB76810}" dt="2024-09-03T03:49:24.412" v="27" actId="164"/>
          <ac:spMkLst>
            <pc:docMk/>
            <pc:sldMk cId="2481897108" sldId="262"/>
            <ac:spMk id="7" creationId="{5E512E1E-B2F6-794B-272E-82D37F708844}"/>
          </ac:spMkLst>
        </pc:spChg>
        <pc:spChg chg="add mod">
          <ac:chgData name="Marcio Monteiro" userId="aef6e9f59deaac01" providerId="LiveId" clId="{F2F22584-915C-4FE1-B79B-46A42FB76810}" dt="2024-09-03T03:49:27.348" v="28" actId="164"/>
          <ac:spMkLst>
            <pc:docMk/>
            <pc:sldMk cId="2481897108" sldId="262"/>
            <ac:spMk id="8" creationId="{9B1227CC-32BE-21E1-EFBE-7652A7B8AF33}"/>
          </ac:spMkLst>
        </pc:spChg>
        <pc:spChg chg="add mod">
          <ac:chgData name="Marcio Monteiro" userId="aef6e9f59deaac01" providerId="LiveId" clId="{F2F22584-915C-4FE1-B79B-46A42FB76810}" dt="2024-09-03T03:49:27.348" v="28" actId="164"/>
          <ac:spMkLst>
            <pc:docMk/>
            <pc:sldMk cId="2481897108" sldId="262"/>
            <ac:spMk id="9" creationId="{86B703F1-5D5D-CBB6-1F07-B312ED6B211F}"/>
          </ac:spMkLst>
        </pc:spChg>
        <pc:spChg chg="add mod">
          <ac:chgData name="Marcio Monteiro" userId="aef6e9f59deaac01" providerId="LiveId" clId="{F2F22584-915C-4FE1-B79B-46A42FB76810}" dt="2024-09-03T03:49:32.160" v="29" actId="164"/>
          <ac:spMkLst>
            <pc:docMk/>
            <pc:sldMk cId="2481897108" sldId="262"/>
            <ac:spMk id="10" creationId="{0CB9957E-D751-D2B5-3A4D-B8103D65B461}"/>
          </ac:spMkLst>
        </pc:spChg>
        <pc:spChg chg="add mod">
          <ac:chgData name="Marcio Monteiro" userId="aef6e9f59deaac01" providerId="LiveId" clId="{F2F22584-915C-4FE1-B79B-46A42FB76810}" dt="2024-09-03T03:49:32.160" v="29" actId="164"/>
          <ac:spMkLst>
            <pc:docMk/>
            <pc:sldMk cId="2481897108" sldId="262"/>
            <ac:spMk id="11" creationId="{81DFA5EE-03D0-A92E-87B2-E1E53E56556D}"/>
          </ac:spMkLst>
        </pc:spChg>
        <pc:spChg chg="add mod">
          <ac:chgData name="Marcio Monteiro" userId="aef6e9f59deaac01" providerId="LiveId" clId="{F2F22584-915C-4FE1-B79B-46A42FB76810}" dt="2024-09-03T03:49:35.712" v="30" actId="164"/>
          <ac:spMkLst>
            <pc:docMk/>
            <pc:sldMk cId="2481897108" sldId="262"/>
            <ac:spMk id="12" creationId="{A9397BBB-2B2C-86A8-30C4-FBE981245ADC}"/>
          </ac:spMkLst>
        </pc:spChg>
        <pc:spChg chg="add mod">
          <ac:chgData name="Marcio Monteiro" userId="aef6e9f59deaac01" providerId="LiveId" clId="{F2F22584-915C-4FE1-B79B-46A42FB76810}" dt="2024-09-03T03:49:35.712" v="30" actId="164"/>
          <ac:spMkLst>
            <pc:docMk/>
            <pc:sldMk cId="2481897108" sldId="262"/>
            <ac:spMk id="13" creationId="{63E6D91A-A5E3-55AA-BD4E-82A136C70634}"/>
          </ac:spMkLst>
        </pc:spChg>
        <pc:spChg chg="add mod">
          <ac:chgData name="Marcio Monteiro" userId="aef6e9f59deaac01" providerId="LiveId" clId="{F2F22584-915C-4FE1-B79B-46A42FB76810}" dt="2024-09-03T03:49:39.308" v="31" actId="164"/>
          <ac:spMkLst>
            <pc:docMk/>
            <pc:sldMk cId="2481897108" sldId="262"/>
            <ac:spMk id="14" creationId="{1CF3C12F-2375-F1A5-196E-9847B08BFA4F}"/>
          </ac:spMkLst>
        </pc:spChg>
        <pc:spChg chg="add mod">
          <ac:chgData name="Marcio Monteiro" userId="aef6e9f59deaac01" providerId="LiveId" clId="{F2F22584-915C-4FE1-B79B-46A42FB76810}" dt="2024-09-03T03:49:39.308" v="31" actId="164"/>
          <ac:spMkLst>
            <pc:docMk/>
            <pc:sldMk cId="2481897108" sldId="262"/>
            <ac:spMk id="15" creationId="{4D93699A-49E4-540C-9F46-BCD63D024453}"/>
          </ac:spMkLst>
        </pc:spChg>
        <pc:spChg chg="add mod">
          <ac:chgData name="Marcio Monteiro" userId="aef6e9f59deaac01" providerId="LiveId" clId="{F2F22584-915C-4FE1-B79B-46A42FB76810}" dt="2024-09-03T03:50:32.913" v="45" actId="20577"/>
          <ac:spMkLst>
            <pc:docMk/>
            <pc:sldMk cId="2481897108" sldId="262"/>
            <ac:spMk id="21" creationId="{A6226D31-74C8-55D4-E48F-142DEF677DB4}"/>
          </ac:spMkLst>
        </pc:spChg>
        <pc:spChg chg="add mod">
          <ac:chgData name="Marcio Monteiro" userId="aef6e9f59deaac01" providerId="LiveId" clId="{F2F22584-915C-4FE1-B79B-46A42FB76810}" dt="2024-09-03T03:50:42.582" v="48" actId="20577"/>
          <ac:spMkLst>
            <pc:docMk/>
            <pc:sldMk cId="2481897108" sldId="262"/>
            <ac:spMk id="22" creationId="{EC862449-36BD-4DEC-E892-ECB762347536}"/>
          </ac:spMkLst>
        </pc:spChg>
        <pc:spChg chg="add mod">
          <ac:chgData name="Marcio Monteiro" userId="aef6e9f59deaac01" providerId="LiveId" clId="{F2F22584-915C-4FE1-B79B-46A42FB76810}" dt="2024-09-03T03:50:52.013" v="54" actId="20577"/>
          <ac:spMkLst>
            <pc:docMk/>
            <pc:sldMk cId="2481897108" sldId="262"/>
            <ac:spMk id="23" creationId="{766EDE89-3AB8-2921-6F60-E53D48316F85}"/>
          </ac:spMkLst>
        </pc:spChg>
        <pc:spChg chg="add mod">
          <ac:chgData name="Marcio Monteiro" userId="aef6e9f59deaac01" providerId="LiveId" clId="{F2F22584-915C-4FE1-B79B-46A42FB76810}" dt="2024-09-03T03:50:53.992" v="56" actId="20577"/>
          <ac:spMkLst>
            <pc:docMk/>
            <pc:sldMk cId="2481897108" sldId="262"/>
            <ac:spMk id="24" creationId="{76773DEF-5BD0-7CEC-16DC-32555B7C429C}"/>
          </ac:spMkLst>
        </pc:spChg>
        <pc:spChg chg="add mod">
          <ac:chgData name="Marcio Monteiro" userId="aef6e9f59deaac01" providerId="LiveId" clId="{F2F22584-915C-4FE1-B79B-46A42FB76810}" dt="2024-09-03T03:50:55.477" v="58" actId="20577"/>
          <ac:spMkLst>
            <pc:docMk/>
            <pc:sldMk cId="2481897108" sldId="262"/>
            <ac:spMk id="25" creationId="{D630E0F6-2301-F9B0-EEF7-5BD46D9DD8B5}"/>
          </ac:spMkLst>
        </pc:spChg>
        <pc:spChg chg="mod">
          <ac:chgData name="Marcio Monteiro" userId="aef6e9f59deaac01" providerId="LiveId" clId="{F2F22584-915C-4FE1-B79B-46A42FB76810}" dt="2024-09-03T03:51:04.860" v="59"/>
          <ac:spMkLst>
            <pc:docMk/>
            <pc:sldMk cId="2481897108" sldId="262"/>
            <ac:spMk id="27" creationId="{3BDE28B7-DAB1-F983-8900-BD0E69348688}"/>
          </ac:spMkLst>
        </pc:spChg>
        <pc:spChg chg="mod">
          <ac:chgData name="Marcio Monteiro" userId="aef6e9f59deaac01" providerId="LiveId" clId="{F2F22584-915C-4FE1-B79B-46A42FB76810}" dt="2024-09-03T03:51:04.860" v="59"/>
          <ac:spMkLst>
            <pc:docMk/>
            <pc:sldMk cId="2481897108" sldId="262"/>
            <ac:spMk id="28" creationId="{DB19E7C9-5044-0A09-4641-56E6205C4EFA}"/>
          </ac:spMkLst>
        </pc:spChg>
        <pc:spChg chg="mod">
          <ac:chgData name="Marcio Monteiro" userId="aef6e9f59deaac01" providerId="LiveId" clId="{F2F22584-915C-4FE1-B79B-46A42FB76810}" dt="2024-09-03T03:51:04.860" v="59"/>
          <ac:spMkLst>
            <pc:docMk/>
            <pc:sldMk cId="2481897108" sldId="262"/>
            <ac:spMk id="30" creationId="{B1C767CF-FD8F-EDEA-E54C-67895044547A}"/>
          </ac:spMkLst>
        </pc:spChg>
        <pc:spChg chg="mod">
          <ac:chgData name="Marcio Monteiro" userId="aef6e9f59deaac01" providerId="LiveId" clId="{F2F22584-915C-4FE1-B79B-46A42FB76810}" dt="2024-09-03T03:51:04.860" v="59"/>
          <ac:spMkLst>
            <pc:docMk/>
            <pc:sldMk cId="2481897108" sldId="262"/>
            <ac:spMk id="31" creationId="{08897915-5736-6BED-A30C-1A95F11EF05F}"/>
          </ac:spMkLst>
        </pc:spChg>
        <pc:spChg chg="mod">
          <ac:chgData name="Marcio Monteiro" userId="aef6e9f59deaac01" providerId="LiveId" clId="{F2F22584-915C-4FE1-B79B-46A42FB76810}" dt="2024-09-03T03:51:04.860" v="59"/>
          <ac:spMkLst>
            <pc:docMk/>
            <pc:sldMk cId="2481897108" sldId="262"/>
            <ac:spMk id="33" creationId="{BFDE2100-55EB-3D70-7058-1984BC4EF3F5}"/>
          </ac:spMkLst>
        </pc:spChg>
        <pc:spChg chg="mod">
          <ac:chgData name="Marcio Monteiro" userId="aef6e9f59deaac01" providerId="LiveId" clId="{F2F22584-915C-4FE1-B79B-46A42FB76810}" dt="2024-09-03T03:51:04.860" v="59"/>
          <ac:spMkLst>
            <pc:docMk/>
            <pc:sldMk cId="2481897108" sldId="262"/>
            <ac:spMk id="34" creationId="{00FF64B9-8ACE-6070-F2EA-75EC099A005E}"/>
          </ac:spMkLst>
        </pc:spChg>
        <pc:spChg chg="mod">
          <ac:chgData name="Marcio Monteiro" userId="aef6e9f59deaac01" providerId="LiveId" clId="{F2F22584-915C-4FE1-B79B-46A42FB76810}" dt="2024-09-03T03:51:04.860" v="59"/>
          <ac:spMkLst>
            <pc:docMk/>
            <pc:sldMk cId="2481897108" sldId="262"/>
            <ac:spMk id="36" creationId="{450DECB0-84EC-982E-36D9-51BEF0A91CCE}"/>
          </ac:spMkLst>
        </pc:spChg>
        <pc:spChg chg="mod">
          <ac:chgData name="Marcio Monteiro" userId="aef6e9f59deaac01" providerId="LiveId" clId="{F2F22584-915C-4FE1-B79B-46A42FB76810}" dt="2024-09-03T03:51:04.860" v="59"/>
          <ac:spMkLst>
            <pc:docMk/>
            <pc:sldMk cId="2481897108" sldId="262"/>
            <ac:spMk id="37" creationId="{FA65D753-95D8-1DC9-3AB9-CDF10186B6B0}"/>
          </ac:spMkLst>
        </pc:spChg>
        <pc:spChg chg="mod">
          <ac:chgData name="Marcio Monteiro" userId="aef6e9f59deaac01" providerId="LiveId" clId="{F2F22584-915C-4FE1-B79B-46A42FB76810}" dt="2024-09-03T03:51:04.860" v="59"/>
          <ac:spMkLst>
            <pc:docMk/>
            <pc:sldMk cId="2481897108" sldId="262"/>
            <ac:spMk id="39" creationId="{A0185B29-414A-66E3-DFB9-DDA52067249A}"/>
          </ac:spMkLst>
        </pc:spChg>
        <pc:spChg chg="mod">
          <ac:chgData name="Marcio Monteiro" userId="aef6e9f59deaac01" providerId="LiveId" clId="{F2F22584-915C-4FE1-B79B-46A42FB76810}" dt="2024-09-03T03:51:04.860" v="59"/>
          <ac:spMkLst>
            <pc:docMk/>
            <pc:sldMk cId="2481897108" sldId="262"/>
            <ac:spMk id="40" creationId="{E7EC3B0D-3514-233B-0963-934082701D39}"/>
          </ac:spMkLst>
        </pc:spChg>
        <pc:spChg chg="add mod">
          <ac:chgData name="Marcio Monteiro" userId="aef6e9f59deaac01" providerId="LiveId" clId="{F2F22584-915C-4FE1-B79B-46A42FB76810}" dt="2024-09-03T03:51:25.647" v="65" actId="20577"/>
          <ac:spMkLst>
            <pc:docMk/>
            <pc:sldMk cId="2481897108" sldId="262"/>
            <ac:spMk id="41" creationId="{584ABC13-586C-91A3-A550-F2E9793B4AD1}"/>
          </ac:spMkLst>
        </pc:spChg>
        <pc:spChg chg="add mod">
          <ac:chgData name="Marcio Monteiro" userId="aef6e9f59deaac01" providerId="LiveId" clId="{F2F22584-915C-4FE1-B79B-46A42FB76810}" dt="2024-09-03T03:51:27.902" v="67" actId="20577"/>
          <ac:spMkLst>
            <pc:docMk/>
            <pc:sldMk cId="2481897108" sldId="262"/>
            <ac:spMk id="42" creationId="{D7C3358D-4298-822F-CFA1-9E65DC24CE1A}"/>
          </ac:spMkLst>
        </pc:spChg>
        <pc:spChg chg="add mod">
          <ac:chgData name="Marcio Monteiro" userId="aef6e9f59deaac01" providerId="LiveId" clId="{F2F22584-915C-4FE1-B79B-46A42FB76810}" dt="2024-09-03T03:51:29.398" v="69" actId="20577"/>
          <ac:spMkLst>
            <pc:docMk/>
            <pc:sldMk cId="2481897108" sldId="262"/>
            <ac:spMk id="43" creationId="{AFB38F8A-01D6-A5E6-F6B5-7D25FB0FE997}"/>
          </ac:spMkLst>
        </pc:spChg>
        <pc:spChg chg="add mod">
          <ac:chgData name="Marcio Monteiro" userId="aef6e9f59deaac01" providerId="LiveId" clId="{F2F22584-915C-4FE1-B79B-46A42FB76810}" dt="2024-09-03T03:51:31.124" v="71" actId="20577"/>
          <ac:spMkLst>
            <pc:docMk/>
            <pc:sldMk cId="2481897108" sldId="262"/>
            <ac:spMk id="44" creationId="{7D410BA6-2FDE-D051-0161-3BD17DA00CF3}"/>
          </ac:spMkLst>
        </pc:spChg>
        <pc:spChg chg="add mod">
          <ac:chgData name="Marcio Monteiro" userId="aef6e9f59deaac01" providerId="LiveId" clId="{F2F22584-915C-4FE1-B79B-46A42FB76810}" dt="2024-09-03T03:51:33.158" v="73" actId="20577"/>
          <ac:spMkLst>
            <pc:docMk/>
            <pc:sldMk cId="2481897108" sldId="262"/>
            <ac:spMk id="45" creationId="{21DBF515-B927-BEBC-603C-10171A03EE07}"/>
          </ac:spMkLst>
        </pc:spChg>
        <pc:grpChg chg="add mod">
          <ac:chgData name="Marcio Monteiro" userId="aef6e9f59deaac01" providerId="LiveId" clId="{F2F22584-915C-4FE1-B79B-46A42FB76810}" dt="2024-09-03T03:49:46.651" v="33" actId="1076"/>
          <ac:grpSpMkLst>
            <pc:docMk/>
            <pc:sldMk cId="2481897108" sldId="262"/>
            <ac:grpSpMk id="16" creationId="{E97B66E8-B5C6-CF70-E5A4-12D8DE45BF9F}"/>
          </ac:grpSpMkLst>
        </pc:grpChg>
        <pc:grpChg chg="add mod">
          <ac:chgData name="Marcio Monteiro" userId="aef6e9f59deaac01" providerId="LiveId" clId="{F2F22584-915C-4FE1-B79B-46A42FB76810}" dt="2024-09-03T03:49:46.651" v="33" actId="1076"/>
          <ac:grpSpMkLst>
            <pc:docMk/>
            <pc:sldMk cId="2481897108" sldId="262"/>
            <ac:grpSpMk id="17" creationId="{6267933F-1B98-EAAD-714C-6E6965D262F8}"/>
          </ac:grpSpMkLst>
        </pc:grpChg>
        <pc:grpChg chg="add mod">
          <ac:chgData name="Marcio Monteiro" userId="aef6e9f59deaac01" providerId="LiveId" clId="{F2F22584-915C-4FE1-B79B-46A42FB76810}" dt="2024-09-03T03:49:46.651" v="33" actId="1076"/>
          <ac:grpSpMkLst>
            <pc:docMk/>
            <pc:sldMk cId="2481897108" sldId="262"/>
            <ac:grpSpMk id="18" creationId="{7673B08D-4419-7049-1E07-1B6C1FCAC2C8}"/>
          </ac:grpSpMkLst>
        </pc:grpChg>
        <pc:grpChg chg="add mod">
          <ac:chgData name="Marcio Monteiro" userId="aef6e9f59deaac01" providerId="LiveId" clId="{F2F22584-915C-4FE1-B79B-46A42FB76810}" dt="2024-09-03T03:49:46.651" v="33" actId="1076"/>
          <ac:grpSpMkLst>
            <pc:docMk/>
            <pc:sldMk cId="2481897108" sldId="262"/>
            <ac:grpSpMk id="19" creationId="{B47BF862-AA86-258B-8159-651DAE2BE178}"/>
          </ac:grpSpMkLst>
        </pc:grpChg>
        <pc:grpChg chg="add mod">
          <ac:chgData name="Marcio Monteiro" userId="aef6e9f59deaac01" providerId="LiveId" clId="{F2F22584-915C-4FE1-B79B-46A42FB76810}" dt="2024-09-03T03:49:46.651" v="33" actId="1076"/>
          <ac:grpSpMkLst>
            <pc:docMk/>
            <pc:sldMk cId="2481897108" sldId="262"/>
            <ac:grpSpMk id="20" creationId="{E97341EB-022A-A5C3-7818-6C000A0B9C71}"/>
          </ac:grpSpMkLst>
        </pc:grpChg>
        <pc:grpChg chg="add mod">
          <ac:chgData name="Marcio Monteiro" userId="aef6e9f59deaac01" providerId="LiveId" clId="{F2F22584-915C-4FE1-B79B-46A42FB76810}" dt="2024-09-03T03:53:00.008" v="96" actId="196"/>
          <ac:grpSpMkLst>
            <pc:docMk/>
            <pc:sldMk cId="2481897108" sldId="262"/>
            <ac:grpSpMk id="26" creationId="{90EFBD20-F203-A9E1-9655-171194F00939}"/>
          </ac:grpSpMkLst>
        </pc:grpChg>
        <pc:grpChg chg="add mod">
          <ac:chgData name="Marcio Monteiro" userId="aef6e9f59deaac01" providerId="LiveId" clId="{F2F22584-915C-4FE1-B79B-46A42FB76810}" dt="2024-09-03T03:53:00.008" v="96" actId="196"/>
          <ac:grpSpMkLst>
            <pc:docMk/>
            <pc:sldMk cId="2481897108" sldId="262"/>
            <ac:grpSpMk id="29" creationId="{62CD5AE0-86B3-0D75-4982-2D2A70484090}"/>
          </ac:grpSpMkLst>
        </pc:grpChg>
        <pc:grpChg chg="add mod">
          <ac:chgData name="Marcio Monteiro" userId="aef6e9f59deaac01" providerId="LiveId" clId="{F2F22584-915C-4FE1-B79B-46A42FB76810}" dt="2024-09-03T03:53:00.008" v="96" actId="196"/>
          <ac:grpSpMkLst>
            <pc:docMk/>
            <pc:sldMk cId="2481897108" sldId="262"/>
            <ac:grpSpMk id="32" creationId="{D82C0651-4883-24A9-FFAA-0683D7726560}"/>
          </ac:grpSpMkLst>
        </pc:grpChg>
        <pc:grpChg chg="add mod">
          <ac:chgData name="Marcio Monteiro" userId="aef6e9f59deaac01" providerId="LiveId" clId="{F2F22584-915C-4FE1-B79B-46A42FB76810}" dt="2024-09-03T03:53:00.008" v="96" actId="196"/>
          <ac:grpSpMkLst>
            <pc:docMk/>
            <pc:sldMk cId="2481897108" sldId="262"/>
            <ac:grpSpMk id="35" creationId="{34C2883D-C6A7-4DD9-66F9-E3E182F4F883}"/>
          </ac:grpSpMkLst>
        </pc:grpChg>
        <pc:grpChg chg="add mod">
          <ac:chgData name="Marcio Monteiro" userId="aef6e9f59deaac01" providerId="LiveId" clId="{F2F22584-915C-4FE1-B79B-46A42FB76810}" dt="2024-09-03T03:53:00.008" v="96" actId="196"/>
          <ac:grpSpMkLst>
            <pc:docMk/>
            <pc:sldMk cId="2481897108" sldId="262"/>
            <ac:grpSpMk id="38" creationId="{A6E67D2E-922D-7D11-830D-A7EC6B14A3DF}"/>
          </ac:grpSpMkLst>
        </pc:grpChg>
        <pc:cxnChg chg="add mod">
          <ac:chgData name="Marcio Monteiro" userId="aef6e9f59deaac01" providerId="LiveId" clId="{F2F22584-915C-4FE1-B79B-46A42FB76810}" dt="2024-09-03T03:47:29.971" v="10" actId="1076"/>
          <ac:cxnSpMkLst>
            <pc:docMk/>
            <pc:sldMk cId="2481897108" sldId="262"/>
            <ac:cxnSpMk id="3" creationId="{55AC42A8-689A-A790-0CFE-6C8A0B11836B}"/>
          </ac:cxnSpMkLst>
        </pc:cxnChg>
        <pc:cxnChg chg="add mod">
          <ac:chgData name="Marcio Monteiro" userId="aef6e9f59deaac01" providerId="LiveId" clId="{F2F22584-915C-4FE1-B79B-46A42FB76810}" dt="2024-09-03T03:47:29.971" v="10" actId="1076"/>
          <ac:cxnSpMkLst>
            <pc:docMk/>
            <pc:sldMk cId="2481897108" sldId="262"/>
            <ac:cxnSpMk id="4" creationId="{E0FBF338-9D19-2B93-169C-30DEE0A2CF0F}"/>
          </ac:cxnSpMkLst>
        </pc:cxnChg>
      </pc:sldChg>
      <pc:sldChg chg="addSp delSp modSp add mod delAnim modAnim">
        <pc:chgData name="Marcio Monteiro" userId="aef6e9f59deaac01" providerId="LiveId" clId="{F2F22584-915C-4FE1-B79B-46A42FB76810}" dt="2024-09-18T03:20:49.318" v="1110" actId="1076"/>
        <pc:sldMkLst>
          <pc:docMk/>
          <pc:sldMk cId="3705192535" sldId="263"/>
        </pc:sldMkLst>
        <pc:spChg chg="del">
          <ac:chgData name="Marcio Monteiro" userId="aef6e9f59deaac01" providerId="LiveId" clId="{F2F22584-915C-4FE1-B79B-46A42FB76810}" dt="2024-09-03T03:54:52.530" v="108" actId="478"/>
          <ac:spMkLst>
            <pc:docMk/>
            <pc:sldMk cId="3705192535" sldId="263"/>
            <ac:spMk id="2" creationId="{726C88F4-C5F1-E3CC-5A91-C84AD9216A89}"/>
          </ac:spMkLst>
        </pc:spChg>
        <pc:spChg chg="del">
          <ac:chgData name="Marcio Monteiro" userId="aef6e9f59deaac01" providerId="LiveId" clId="{F2F22584-915C-4FE1-B79B-46A42FB76810}" dt="2024-09-03T03:54:52.530" v="108" actId="478"/>
          <ac:spMkLst>
            <pc:docMk/>
            <pc:sldMk cId="3705192535" sldId="263"/>
            <ac:spMk id="5" creationId="{3FA70C58-C375-CE6E-7644-A8553F8F5068}"/>
          </ac:spMkLst>
        </pc:spChg>
        <pc:spChg chg="del">
          <ac:chgData name="Marcio Monteiro" userId="aef6e9f59deaac01" providerId="LiveId" clId="{F2F22584-915C-4FE1-B79B-46A42FB76810}" dt="2024-09-03T03:53:20.399" v="98" actId="478"/>
          <ac:spMkLst>
            <pc:docMk/>
            <pc:sldMk cId="3705192535" sldId="263"/>
            <ac:spMk id="21" creationId="{A6226D31-74C8-55D4-E48F-142DEF677DB4}"/>
          </ac:spMkLst>
        </pc:spChg>
        <pc:spChg chg="del">
          <ac:chgData name="Marcio Monteiro" userId="aef6e9f59deaac01" providerId="LiveId" clId="{F2F22584-915C-4FE1-B79B-46A42FB76810}" dt="2024-09-03T03:53:20.399" v="98" actId="478"/>
          <ac:spMkLst>
            <pc:docMk/>
            <pc:sldMk cId="3705192535" sldId="263"/>
            <ac:spMk id="22" creationId="{EC862449-36BD-4DEC-E892-ECB762347536}"/>
          </ac:spMkLst>
        </pc:spChg>
        <pc:spChg chg="del">
          <ac:chgData name="Marcio Monteiro" userId="aef6e9f59deaac01" providerId="LiveId" clId="{F2F22584-915C-4FE1-B79B-46A42FB76810}" dt="2024-09-03T03:53:20.399" v="98" actId="478"/>
          <ac:spMkLst>
            <pc:docMk/>
            <pc:sldMk cId="3705192535" sldId="263"/>
            <ac:spMk id="23" creationId="{766EDE89-3AB8-2921-6F60-E53D48316F85}"/>
          </ac:spMkLst>
        </pc:spChg>
        <pc:spChg chg="del">
          <ac:chgData name="Marcio Monteiro" userId="aef6e9f59deaac01" providerId="LiveId" clId="{F2F22584-915C-4FE1-B79B-46A42FB76810}" dt="2024-09-03T03:53:20.399" v="98" actId="478"/>
          <ac:spMkLst>
            <pc:docMk/>
            <pc:sldMk cId="3705192535" sldId="263"/>
            <ac:spMk id="24" creationId="{76773DEF-5BD0-7CEC-16DC-32555B7C429C}"/>
          </ac:spMkLst>
        </pc:spChg>
        <pc:spChg chg="del">
          <ac:chgData name="Marcio Monteiro" userId="aef6e9f59deaac01" providerId="LiveId" clId="{F2F22584-915C-4FE1-B79B-46A42FB76810}" dt="2024-09-03T03:53:20.399" v="98" actId="478"/>
          <ac:spMkLst>
            <pc:docMk/>
            <pc:sldMk cId="3705192535" sldId="263"/>
            <ac:spMk id="25" creationId="{D630E0F6-2301-F9B0-EEF7-5BD46D9DD8B5}"/>
          </ac:spMkLst>
        </pc:spChg>
        <pc:spChg chg="del">
          <ac:chgData name="Marcio Monteiro" userId="aef6e9f59deaac01" providerId="LiveId" clId="{F2F22584-915C-4FE1-B79B-46A42FB76810}" dt="2024-09-03T03:53:20.399" v="98" actId="478"/>
          <ac:spMkLst>
            <pc:docMk/>
            <pc:sldMk cId="3705192535" sldId="263"/>
            <ac:spMk id="41" creationId="{584ABC13-586C-91A3-A550-F2E9793B4AD1}"/>
          </ac:spMkLst>
        </pc:spChg>
        <pc:spChg chg="del">
          <ac:chgData name="Marcio Monteiro" userId="aef6e9f59deaac01" providerId="LiveId" clId="{F2F22584-915C-4FE1-B79B-46A42FB76810}" dt="2024-09-03T03:53:20.399" v="98" actId="478"/>
          <ac:spMkLst>
            <pc:docMk/>
            <pc:sldMk cId="3705192535" sldId="263"/>
            <ac:spMk id="42" creationId="{D7C3358D-4298-822F-CFA1-9E65DC24CE1A}"/>
          </ac:spMkLst>
        </pc:spChg>
        <pc:spChg chg="del">
          <ac:chgData name="Marcio Monteiro" userId="aef6e9f59deaac01" providerId="LiveId" clId="{F2F22584-915C-4FE1-B79B-46A42FB76810}" dt="2024-09-03T03:53:20.399" v="98" actId="478"/>
          <ac:spMkLst>
            <pc:docMk/>
            <pc:sldMk cId="3705192535" sldId="263"/>
            <ac:spMk id="43" creationId="{AFB38F8A-01D6-A5E6-F6B5-7D25FB0FE997}"/>
          </ac:spMkLst>
        </pc:spChg>
        <pc:spChg chg="del">
          <ac:chgData name="Marcio Monteiro" userId="aef6e9f59deaac01" providerId="LiveId" clId="{F2F22584-915C-4FE1-B79B-46A42FB76810}" dt="2024-09-03T03:53:20.399" v="98" actId="478"/>
          <ac:spMkLst>
            <pc:docMk/>
            <pc:sldMk cId="3705192535" sldId="263"/>
            <ac:spMk id="44" creationId="{7D410BA6-2FDE-D051-0161-3BD17DA00CF3}"/>
          </ac:spMkLst>
        </pc:spChg>
        <pc:spChg chg="del">
          <ac:chgData name="Marcio Monteiro" userId="aef6e9f59deaac01" providerId="LiveId" clId="{F2F22584-915C-4FE1-B79B-46A42FB76810}" dt="2024-09-03T03:53:20.399" v="98" actId="478"/>
          <ac:spMkLst>
            <pc:docMk/>
            <pc:sldMk cId="3705192535" sldId="263"/>
            <ac:spMk id="45" creationId="{21DBF515-B927-BEBC-603C-10171A03EE07}"/>
          </ac:spMkLst>
        </pc:spChg>
        <pc:spChg chg="add mod">
          <ac:chgData name="Marcio Monteiro" userId="aef6e9f59deaac01" providerId="LiveId" clId="{F2F22584-915C-4FE1-B79B-46A42FB76810}" dt="2024-09-03T03:54:57.737" v="109"/>
          <ac:spMkLst>
            <pc:docMk/>
            <pc:sldMk cId="3705192535" sldId="263"/>
            <ac:spMk id="48" creationId="{A7D9F46A-F2E3-2305-A62E-34987EE82A63}"/>
          </ac:spMkLst>
        </pc:spChg>
        <pc:spChg chg="add mod">
          <ac:chgData name="Marcio Monteiro" userId="aef6e9f59deaac01" providerId="LiveId" clId="{F2F22584-915C-4FE1-B79B-46A42FB76810}" dt="2024-09-03T03:54:57.737" v="109"/>
          <ac:spMkLst>
            <pc:docMk/>
            <pc:sldMk cId="3705192535" sldId="263"/>
            <ac:spMk id="51" creationId="{75C381AD-99C5-C33B-BCF3-B2C0E4ECCA73}"/>
          </ac:spMkLst>
        </pc:spChg>
        <pc:spChg chg="add mod">
          <ac:chgData name="Marcio Monteiro" userId="aef6e9f59deaac01" providerId="LiveId" clId="{F2F22584-915C-4FE1-B79B-46A42FB76810}" dt="2024-09-03T03:57:35.575" v="172" actId="14861"/>
          <ac:spMkLst>
            <pc:docMk/>
            <pc:sldMk cId="3705192535" sldId="263"/>
            <ac:spMk id="52" creationId="{22DDB30D-BC77-20E9-DC49-7F6A72D35AC2}"/>
          </ac:spMkLst>
        </pc:spChg>
        <pc:spChg chg="add mod">
          <ac:chgData name="Marcio Monteiro" userId="aef6e9f59deaac01" providerId="LiveId" clId="{F2F22584-915C-4FE1-B79B-46A42FB76810}" dt="2024-09-03T03:57:40.669" v="173" actId="14861"/>
          <ac:spMkLst>
            <pc:docMk/>
            <pc:sldMk cId="3705192535" sldId="263"/>
            <ac:spMk id="53" creationId="{E5CB0AF6-0A5C-8DBB-4184-99042940C450}"/>
          </ac:spMkLst>
        </pc:spChg>
        <pc:spChg chg="add mod">
          <ac:chgData name="Marcio Monteiro" userId="aef6e9f59deaac01" providerId="LiveId" clId="{F2F22584-915C-4FE1-B79B-46A42FB76810}" dt="2024-09-03T03:56:43.001" v="161" actId="1076"/>
          <ac:spMkLst>
            <pc:docMk/>
            <pc:sldMk cId="3705192535" sldId="263"/>
            <ac:spMk id="54" creationId="{F1F6A14C-EEEB-EACD-CA59-D2C45C1AF5F3}"/>
          </ac:spMkLst>
        </pc:spChg>
        <pc:spChg chg="add del mod">
          <ac:chgData name="Marcio Monteiro" userId="aef6e9f59deaac01" providerId="LiveId" clId="{F2F22584-915C-4FE1-B79B-46A42FB76810}" dt="2024-09-03T03:56:07.803" v="147" actId="478"/>
          <ac:spMkLst>
            <pc:docMk/>
            <pc:sldMk cId="3705192535" sldId="263"/>
            <ac:spMk id="55" creationId="{87513724-0A4F-BCD8-96B9-D2E8A4A5EEDF}"/>
          </ac:spMkLst>
        </pc:spChg>
        <pc:spChg chg="add mod">
          <ac:chgData name="Marcio Monteiro" userId="aef6e9f59deaac01" providerId="LiveId" clId="{F2F22584-915C-4FE1-B79B-46A42FB76810}" dt="2024-09-03T03:56:51.541" v="162" actId="1076"/>
          <ac:spMkLst>
            <pc:docMk/>
            <pc:sldMk cId="3705192535" sldId="263"/>
            <ac:spMk id="56" creationId="{0F72E277-0B11-F41F-E2D1-702A9836EF90}"/>
          </ac:spMkLst>
        </pc:spChg>
        <pc:grpChg chg="del">
          <ac:chgData name="Marcio Monteiro" userId="aef6e9f59deaac01" providerId="LiveId" clId="{F2F22584-915C-4FE1-B79B-46A42FB76810}" dt="2024-09-03T03:53:20.399" v="98" actId="478"/>
          <ac:grpSpMkLst>
            <pc:docMk/>
            <pc:sldMk cId="3705192535" sldId="263"/>
            <ac:grpSpMk id="16" creationId="{E97B66E8-B5C6-CF70-E5A4-12D8DE45BF9F}"/>
          </ac:grpSpMkLst>
        </pc:grpChg>
        <pc:grpChg chg="del">
          <ac:chgData name="Marcio Monteiro" userId="aef6e9f59deaac01" providerId="LiveId" clId="{F2F22584-915C-4FE1-B79B-46A42FB76810}" dt="2024-09-03T03:53:20.399" v="98" actId="478"/>
          <ac:grpSpMkLst>
            <pc:docMk/>
            <pc:sldMk cId="3705192535" sldId="263"/>
            <ac:grpSpMk id="17" creationId="{6267933F-1B98-EAAD-714C-6E6965D262F8}"/>
          </ac:grpSpMkLst>
        </pc:grpChg>
        <pc:grpChg chg="del">
          <ac:chgData name="Marcio Monteiro" userId="aef6e9f59deaac01" providerId="LiveId" clId="{F2F22584-915C-4FE1-B79B-46A42FB76810}" dt="2024-09-03T03:53:20.399" v="98" actId="478"/>
          <ac:grpSpMkLst>
            <pc:docMk/>
            <pc:sldMk cId="3705192535" sldId="263"/>
            <ac:grpSpMk id="18" creationId="{7673B08D-4419-7049-1E07-1B6C1FCAC2C8}"/>
          </ac:grpSpMkLst>
        </pc:grpChg>
        <pc:grpChg chg="del">
          <ac:chgData name="Marcio Monteiro" userId="aef6e9f59deaac01" providerId="LiveId" clId="{F2F22584-915C-4FE1-B79B-46A42FB76810}" dt="2024-09-03T03:53:20.399" v="98" actId="478"/>
          <ac:grpSpMkLst>
            <pc:docMk/>
            <pc:sldMk cId="3705192535" sldId="263"/>
            <ac:grpSpMk id="19" creationId="{B47BF862-AA86-258B-8159-651DAE2BE178}"/>
          </ac:grpSpMkLst>
        </pc:grpChg>
        <pc:grpChg chg="del">
          <ac:chgData name="Marcio Monteiro" userId="aef6e9f59deaac01" providerId="LiveId" clId="{F2F22584-915C-4FE1-B79B-46A42FB76810}" dt="2024-09-03T03:53:20.399" v="98" actId="478"/>
          <ac:grpSpMkLst>
            <pc:docMk/>
            <pc:sldMk cId="3705192535" sldId="263"/>
            <ac:grpSpMk id="20" creationId="{E97341EB-022A-A5C3-7818-6C000A0B9C71}"/>
          </ac:grpSpMkLst>
        </pc:grpChg>
        <pc:grpChg chg="del">
          <ac:chgData name="Marcio Monteiro" userId="aef6e9f59deaac01" providerId="LiveId" clId="{F2F22584-915C-4FE1-B79B-46A42FB76810}" dt="2024-09-03T03:53:20.399" v="98" actId="478"/>
          <ac:grpSpMkLst>
            <pc:docMk/>
            <pc:sldMk cId="3705192535" sldId="263"/>
            <ac:grpSpMk id="26" creationId="{90EFBD20-F203-A9E1-9655-171194F00939}"/>
          </ac:grpSpMkLst>
        </pc:grpChg>
        <pc:grpChg chg="del">
          <ac:chgData name="Marcio Monteiro" userId="aef6e9f59deaac01" providerId="LiveId" clId="{F2F22584-915C-4FE1-B79B-46A42FB76810}" dt="2024-09-03T03:53:20.399" v="98" actId="478"/>
          <ac:grpSpMkLst>
            <pc:docMk/>
            <pc:sldMk cId="3705192535" sldId="263"/>
            <ac:grpSpMk id="29" creationId="{62CD5AE0-86B3-0D75-4982-2D2A70484090}"/>
          </ac:grpSpMkLst>
        </pc:grpChg>
        <pc:grpChg chg="del">
          <ac:chgData name="Marcio Monteiro" userId="aef6e9f59deaac01" providerId="LiveId" clId="{F2F22584-915C-4FE1-B79B-46A42FB76810}" dt="2024-09-03T03:53:20.399" v="98" actId="478"/>
          <ac:grpSpMkLst>
            <pc:docMk/>
            <pc:sldMk cId="3705192535" sldId="263"/>
            <ac:grpSpMk id="32" creationId="{D82C0651-4883-24A9-FFAA-0683D7726560}"/>
          </ac:grpSpMkLst>
        </pc:grpChg>
        <pc:grpChg chg="del">
          <ac:chgData name="Marcio Monteiro" userId="aef6e9f59deaac01" providerId="LiveId" clId="{F2F22584-915C-4FE1-B79B-46A42FB76810}" dt="2024-09-03T03:53:20.399" v="98" actId="478"/>
          <ac:grpSpMkLst>
            <pc:docMk/>
            <pc:sldMk cId="3705192535" sldId="263"/>
            <ac:grpSpMk id="35" creationId="{34C2883D-C6A7-4DD9-66F9-E3E182F4F883}"/>
          </ac:grpSpMkLst>
        </pc:grpChg>
        <pc:grpChg chg="del">
          <ac:chgData name="Marcio Monteiro" userId="aef6e9f59deaac01" providerId="LiveId" clId="{F2F22584-915C-4FE1-B79B-46A42FB76810}" dt="2024-09-03T03:53:20.399" v="98" actId="478"/>
          <ac:grpSpMkLst>
            <pc:docMk/>
            <pc:sldMk cId="3705192535" sldId="263"/>
            <ac:grpSpMk id="38" creationId="{A6E67D2E-922D-7D11-830D-A7EC6B14A3DF}"/>
          </ac:grpSpMkLst>
        </pc:grpChg>
        <pc:picChg chg="add del mod">
          <ac:chgData name="Marcio Monteiro" userId="aef6e9f59deaac01" providerId="LiveId" clId="{F2F22584-915C-4FE1-B79B-46A42FB76810}" dt="2024-09-03T03:53:44.043" v="101" actId="478"/>
          <ac:picMkLst>
            <pc:docMk/>
            <pc:sldMk cId="3705192535" sldId="263"/>
            <ac:picMk id="46" creationId="{EA0370E1-8606-D454-5F6C-FBA8EB6FA04C}"/>
          </ac:picMkLst>
        </pc:picChg>
        <pc:picChg chg="add mod ord modCrop">
          <ac:chgData name="Marcio Monteiro" userId="aef6e9f59deaac01" providerId="LiveId" clId="{F2F22584-915C-4FE1-B79B-46A42FB76810}" dt="2024-09-18T03:20:49.318" v="1110" actId="1076"/>
          <ac:picMkLst>
            <pc:docMk/>
            <pc:sldMk cId="3705192535" sldId="263"/>
            <ac:picMk id="47" creationId="{9D9FB5F8-D57F-D21E-99CC-CFC48F74D6FE}"/>
          </ac:picMkLst>
        </pc:picChg>
        <pc:cxnChg chg="del">
          <ac:chgData name="Marcio Monteiro" userId="aef6e9f59deaac01" providerId="LiveId" clId="{F2F22584-915C-4FE1-B79B-46A42FB76810}" dt="2024-09-03T03:54:52.530" v="108" actId="478"/>
          <ac:cxnSpMkLst>
            <pc:docMk/>
            <pc:sldMk cId="3705192535" sldId="263"/>
            <ac:cxnSpMk id="3" creationId="{55AC42A8-689A-A790-0CFE-6C8A0B11836B}"/>
          </ac:cxnSpMkLst>
        </pc:cxnChg>
        <pc:cxnChg chg="del">
          <ac:chgData name="Marcio Monteiro" userId="aef6e9f59deaac01" providerId="LiveId" clId="{F2F22584-915C-4FE1-B79B-46A42FB76810}" dt="2024-09-03T03:54:52.530" v="108" actId="478"/>
          <ac:cxnSpMkLst>
            <pc:docMk/>
            <pc:sldMk cId="3705192535" sldId="263"/>
            <ac:cxnSpMk id="4" creationId="{E0FBF338-9D19-2B93-169C-30DEE0A2CF0F}"/>
          </ac:cxnSpMkLst>
        </pc:cxnChg>
        <pc:cxnChg chg="add mod">
          <ac:chgData name="Marcio Monteiro" userId="aef6e9f59deaac01" providerId="LiveId" clId="{F2F22584-915C-4FE1-B79B-46A42FB76810}" dt="2024-09-03T03:54:57.737" v="109"/>
          <ac:cxnSpMkLst>
            <pc:docMk/>
            <pc:sldMk cId="3705192535" sldId="263"/>
            <ac:cxnSpMk id="49" creationId="{24480507-9C8D-5360-3ABF-0AE77AAA6635}"/>
          </ac:cxnSpMkLst>
        </pc:cxnChg>
        <pc:cxnChg chg="add mod">
          <ac:chgData name="Marcio Monteiro" userId="aef6e9f59deaac01" providerId="LiveId" clId="{F2F22584-915C-4FE1-B79B-46A42FB76810}" dt="2024-09-03T03:54:57.737" v="109"/>
          <ac:cxnSpMkLst>
            <pc:docMk/>
            <pc:sldMk cId="3705192535" sldId="263"/>
            <ac:cxnSpMk id="50" creationId="{FB29BDFC-E377-1421-AB48-30E3B0A82624}"/>
          </ac:cxnSpMkLst>
        </pc:cxnChg>
      </pc:sldChg>
      <pc:sldChg chg="addSp delSp modSp new mod modTransition setBg modAnim">
        <pc:chgData name="Marcio Monteiro" userId="aef6e9f59deaac01" providerId="LiveId" clId="{F2F22584-915C-4FE1-B79B-46A42FB76810}" dt="2024-09-18T03:23:17.909" v="1149" actId="14826"/>
        <pc:sldMkLst>
          <pc:docMk/>
          <pc:sldMk cId="3305813895" sldId="264"/>
        </pc:sldMkLst>
        <pc:spChg chg="add del mod">
          <ac:chgData name="Marcio Monteiro" userId="aef6e9f59deaac01" providerId="LiveId" clId="{F2F22584-915C-4FE1-B79B-46A42FB76810}" dt="2024-09-03T04:00:38.600" v="179" actId="478"/>
          <ac:spMkLst>
            <pc:docMk/>
            <pc:sldMk cId="3305813895" sldId="264"/>
            <ac:spMk id="2" creationId="{9F81A3ED-2AD5-0BBF-0594-B5169D21F498}"/>
          </ac:spMkLst>
        </pc:spChg>
        <pc:spChg chg="add mod">
          <ac:chgData name="Marcio Monteiro" userId="aef6e9f59deaac01" providerId="LiveId" clId="{F2F22584-915C-4FE1-B79B-46A42FB76810}" dt="2024-09-03T04:00:48.543" v="180"/>
          <ac:spMkLst>
            <pc:docMk/>
            <pc:sldMk cId="3305813895" sldId="264"/>
            <ac:spMk id="3" creationId="{902C2A95-D3FA-F291-6A00-6641BD6BE92E}"/>
          </ac:spMkLst>
        </pc:spChg>
        <pc:spChg chg="add mod">
          <ac:chgData name="Marcio Monteiro" userId="aef6e9f59deaac01" providerId="LiveId" clId="{F2F22584-915C-4FE1-B79B-46A42FB76810}" dt="2024-09-03T04:00:48.543" v="180"/>
          <ac:spMkLst>
            <pc:docMk/>
            <pc:sldMk cId="3305813895" sldId="264"/>
            <ac:spMk id="4" creationId="{53EE2BF4-3E20-9695-023E-2767EC1B9160}"/>
          </ac:spMkLst>
        </pc:spChg>
        <pc:spChg chg="add mod">
          <ac:chgData name="Marcio Monteiro" userId="aef6e9f59deaac01" providerId="LiveId" clId="{F2F22584-915C-4FE1-B79B-46A42FB76810}" dt="2024-09-03T04:00:48.543" v="180"/>
          <ac:spMkLst>
            <pc:docMk/>
            <pc:sldMk cId="3305813895" sldId="264"/>
            <ac:spMk id="5" creationId="{DF88E7D0-52C0-AB24-560F-94B33F613F3B}"/>
          </ac:spMkLst>
        </pc:spChg>
        <pc:spChg chg="add mod">
          <ac:chgData name="Marcio Monteiro" userId="aef6e9f59deaac01" providerId="LiveId" clId="{F2F22584-915C-4FE1-B79B-46A42FB76810}" dt="2024-09-03T04:00:48.543" v="180"/>
          <ac:spMkLst>
            <pc:docMk/>
            <pc:sldMk cId="3305813895" sldId="264"/>
            <ac:spMk id="6" creationId="{F751093C-D473-8BB3-A355-E0E8BFA10251}"/>
          </ac:spMkLst>
        </pc:spChg>
        <pc:spChg chg="add mod">
          <ac:chgData name="Marcio Monteiro" userId="aef6e9f59deaac01" providerId="LiveId" clId="{F2F22584-915C-4FE1-B79B-46A42FB76810}" dt="2024-09-03T04:02:42.293" v="220" actId="1076"/>
          <ac:spMkLst>
            <pc:docMk/>
            <pc:sldMk cId="3305813895" sldId="264"/>
            <ac:spMk id="9" creationId="{5902A31B-10D2-7905-7E7F-34B1885A91BB}"/>
          </ac:spMkLst>
        </pc:spChg>
        <pc:spChg chg="mod">
          <ac:chgData name="Marcio Monteiro" userId="aef6e9f59deaac01" providerId="LiveId" clId="{F2F22584-915C-4FE1-B79B-46A42FB76810}" dt="2024-09-03T04:01:22.565" v="184"/>
          <ac:spMkLst>
            <pc:docMk/>
            <pc:sldMk cId="3305813895" sldId="264"/>
            <ac:spMk id="11" creationId="{CF58E5F2-CDA9-0FED-3900-E883FF53A484}"/>
          </ac:spMkLst>
        </pc:spChg>
        <pc:spChg chg="mod">
          <ac:chgData name="Marcio Monteiro" userId="aef6e9f59deaac01" providerId="LiveId" clId="{F2F22584-915C-4FE1-B79B-46A42FB76810}" dt="2024-09-03T04:01:22.565" v="184"/>
          <ac:spMkLst>
            <pc:docMk/>
            <pc:sldMk cId="3305813895" sldId="264"/>
            <ac:spMk id="12" creationId="{AF6D17EE-44FD-DF66-FFD8-F98297289686}"/>
          </ac:spMkLst>
        </pc:spChg>
        <pc:spChg chg="mod">
          <ac:chgData name="Marcio Monteiro" userId="aef6e9f59deaac01" providerId="LiveId" clId="{F2F22584-915C-4FE1-B79B-46A42FB76810}" dt="2024-09-03T04:01:22.565" v="184"/>
          <ac:spMkLst>
            <pc:docMk/>
            <pc:sldMk cId="3305813895" sldId="264"/>
            <ac:spMk id="13" creationId="{174B4FA4-5E2B-2C35-3B4B-D9F9F69D145E}"/>
          </ac:spMkLst>
        </pc:spChg>
        <pc:spChg chg="mod">
          <ac:chgData name="Marcio Monteiro" userId="aef6e9f59deaac01" providerId="LiveId" clId="{F2F22584-915C-4FE1-B79B-46A42FB76810}" dt="2024-09-03T04:01:22.565" v="184"/>
          <ac:spMkLst>
            <pc:docMk/>
            <pc:sldMk cId="3305813895" sldId="264"/>
            <ac:spMk id="15" creationId="{C3380751-CE8D-93EA-07D5-8FFA45E67DB1}"/>
          </ac:spMkLst>
        </pc:spChg>
        <pc:spChg chg="mod">
          <ac:chgData name="Marcio Monteiro" userId="aef6e9f59deaac01" providerId="LiveId" clId="{F2F22584-915C-4FE1-B79B-46A42FB76810}" dt="2024-09-03T04:01:22.565" v="184"/>
          <ac:spMkLst>
            <pc:docMk/>
            <pc:sldMk cId="3305813895" sldId="264"/>
            <ac:spMk id="16" creationId="{F4C9F995-4781-7D87-8862-01C24E5D9850}"/>
          </ac:spMkLst>
        </pc:spChg>
        <pc:spChg chg="mod">
          <ac:chgData name="Marcio Monteiro" userId="aef6e9f59deaac01" providerId="LiveId" clId="{F2F22584-915C-4FE1-B79B-46A42FB76810}" dt="2024-09-03T04:01:22.565" v="184"/>
          <ac:spMkLst>
            <pc:docMk/>
            <pc:sldMk cId="3305813895" sldId="264"/>
            <ac:spMk id="17" creationId="{753A7F6C-54C1-174E-DDF7-0F2AD51B3373}"/>
          </ac:spMkLst>
        </pc:spChg>
        <pc:spChg chg="mod">
          <ac:chgData name="Marcio Monteiro" userId="aef6e9f59deaac01" providerId="LiveId" clId="{F2F22584-915C-4FE1-B79B-46A42FB76810}" dt="2024-09-03T04:01:22.565" v="184"/>
          <ac:spMkLst>
            <pc:docMk/>
            <pc:sldMk cId="3305813895" sldId="264"/>
            <ac:spMk id="19" creationId="{17A5983D-6EDD-29F8-C95A-B3FB33266ADD}"/>
          </ac:spMkLst>
        </pc:spChg>
        <pc:spChg chg="mod">
          <ac:chgData name="Marcio Monteiro" userId="aef6e9f59deaac01" providerId="LiveId" clId="{F2F22584-915C-4FE1-B79B-46A42FB76810}" dt="2024-09-03T04:01:22.565" v="184"/>
          <ac:spMkLst>
            <pc:docMk/>
            <pc:sldMk cId="3305813895" sldId="264"/>
            <ac:spMk id="20" creationId="{960701E7-8AF5-49C8-3DCB-C4C40170561A}"/>
          </ac:spMkLst>
        </pc:spChg>
        <pc:spChg chg="mod">
          <ac:chgData name="Marcio Monteiro" userId="aef6e9f59deaac01" providerId="LiveId" clId="{F2F22584-915C-4FE1-B79B-46A42FB76810}" dt="2024-09-03T04:01:22.565" v="184"/>
          <ac:spMkLst>
            <pc:docMk/>
            <pc:sldMk cId="3305813895" sldId="264"/>
            <ac:spMk id="21" creationId="{8B81402A-4AB8-1DBB-A0C1-EAB6CC3AE8C4}"/>
          </ac:spMkLst>
        </pc:spChg>
        <pc:grpChg chg="add mod">
          <ac:chgData name="Marcio Monteiro" userId="aef6e9f59deaac01" providerId="LiveId" clId="{F2F22584-915C-4FE1-B79B-46A42FB76810}" dt="2024-09-03T04:01:45.422" v="201" actId="1036"/>
          <ac:grpSpMkLst>
            <pc:docMk/>
            <pc:sldMk cId="3305813895" sldId="264"/>
            <ac:grpSpMk id="10" creationId="{04037B84-8A72-E9D2-4C01-2655CC352492}"/>
          </ac:grpSpMkLst>
        </pc:grpChg>
        <pc:grpChg chg="add mod">
          <ac:chgData name="Marcio Monteiro" userId="aef6e9f59deaac01" providerId="LiveId" clId="{F2F22584-915C-4FE1-B79B-46A42FB76810}" dt="2024-09-03T04:01:48.013" v="211" actId="1036"/>
          <ac:grpSpMkLst>
            <pc:docMk/>
            <pc:sldMk cId="3305813895" sldId="264"/>
            <ac:grpSpMk id="14" creationId="{7CA8E706-39AE-8E62-CDE2-3636F5237091}"/>
          </ac:grpSpMkLst>
        </pc:grpChg>
        <pc:grpChg chg="add mod">
          <ac:chgData name="Marcio Monteiro" userId="aef6e9f59deaac01" providerId="LiveId" clId="{F2F22584-915C-4FE1-B79B-46A42FB76810}" dt="2024-09-03T04:01:51.419" v="217" actId="1035"/>
          <ac:grpSpMkLst>
            <pc:docMk/>
            <pc:sldMk cId="3305813895" sldId="264"/>
            <ac:grpSpMk id="18" creationId="{3BC6FA14-EE9C-638A-6747-C4D818E2CA04}"/>
          </ac:grpSpMkLst>
        </pc:grpChg>
        <pc:picChg chg="add mod">
          <ac:chgData name="Marcio Monteiro" userId="aef6e9f59deaac01" providerId="LiveId" clId="{F2F22584-915C-4FE1-B79B-46A42FB76810}" dt="2024-09-18T03:23:17.909" v="1149" actId="14826"/>
          <ac:picMkLst>
            <pc:docMk/>
            <pc:sldMk cId="3305813895" sldId="264"/>
            <ac:picMk id="22" creationId="{DB3E1A7A-2A9C-7310-D599-6E99839E7610}"/>
          </ac:picMkLst>
        </pc:picChg>
        <pc:cxnChg chg="add mod">
          <ac:chgData name="Marcio Monteiro" userId="aef6e9f59deaac01" providerId="LiveId" clId="{F2F22584-915C-4FE1-B79B-46A42FB76810}" dt="2024-09-03T04:00:48.543" v="180"/>
          <ac:cxnSpMkLst>
            <pc:docMk/>
            <pc:sldMk cId="3305813895" sldId="264"/>
            <ac:cxnSpMk id="7" creationId="{ED03D397-88BB-1EC4-BCF3-3A99088242A9}"/>
          </ac:cxnSpMkLst>
        </pc:cxnChg>
        <pc:cxnChg chg="add mod">
          <ac:chgData name="Marcio Monteiro" userId="aef6e9f59deaac01" providerId="LiveId" clId="{F2F22584-915C-4FE1-B79B-46A42FB76810}" dt="2024-09-03T04:00:48.543" v="180"/>
          <ac:cxnSpMkLst>
            <pc:docMk/>
            <pc:sldMk cId="3305813895" sldId="264"/>
            <ac:cxnSpMk id="8" creationId="{E1091A26-F755-E328-FDB9-0FE8464AFFA9}"/>
          </ac:cxnSpMkLst>
        </pc:cxnChg>
      </pc:sldChg>
      <pc:sldChg chg="addSp modSp new mod modTransition setBg modAnim">
        <pc:chgData name="Marcio Monteiro" userId="aef6e9f59deaac01" providerId="LiveId" clId="{F2F22584-915C-4FE1-B79B-46A42FB76810}" dt="2024-09-03T04:09:45.830" v="272"/>
        <pc:sldMkLst>
          <pc:docMk/>
          <pc:sldMk cId="3749403051" sldId="265"/>
        </pc:sldMkLst>
        <pc:spChg chg="add mod">
          <ac:chgData name="Marcio Monteiro" userId="aef6e9f59deaac01" providerId="LiveId" clId="{F2F22584-915C-4FE1-B79B-46A42FB76810}" dt="2024-09-03T04:05:04.340" v="229" actId="14100"/>
          <ac:spMkLst>
            <pc:docMk/>
            <pc:sldMk cId="3749403051" sldId="265"/>
            <ac:spMk id="2" creationId="{431B78AC-39EA-6945-782A-7CFB6796A901}"/>
          </ac:spMkLst>
        </pc:spChg>
        <pc:spChg chg="add mod">
          <ac:chgData name="Marcio Monteiro" userId="aef6e9f59deaac01" providerId="LiveId" clId="{F2F22584-915C-4FE1-B79B-46A42FB76810}" dt="2024-09-03T04:06:02.930" v="243" actId="1037"/>
          <ac:spMkLst>
            <pc:docMk/>
            <pc:sldMk cId="3749403051" sldId="265"/>
            <ac:spMk id="5" creationId="{A41C3DDE-842A-6BFA-F7B1-30C7404EFC57}"/>
          </ac:spMkLst>
        </pc:spChg>
        <pc:spChg chg="add mod">
          <ac:chgData name="Marcio Monteiro" userId="aef6e9f59deaac01" providerId="LiveId" clId="{F2F22584-915C-4FE1-B79B-46A42FB76810}" dt="2024-09-03T04:06:18.701" v="245" actId="1076"/>
          <ac:spMkLst>
            <pc:docMk/>
            <pc:sldMk cId="3749403051" sldId="265"/>
            <ac:spMk id="6" creationId="{6DD8DB08-07B3-82F6-815F-3336CA8E8467}"/>
          </ac:spMkLst>
        </pc:spChg>
        <pc:spChg chg="add mod">
          <ac:chgData name="Marcio Monteiro" userId="aef6e9f59deaac01" providerId="LiveId" clId="{F2F22584-915C-4FE1-B79B-46A42FB76810}" dt="2024-09-03T04:06:18.701" v="245" actId="1076"/>
          <ac:spMkLst>
            <pc:docMk/>
            <pc:sldMk cId="3749403051" sldId="265"/>
            <ac:spMk id="7" creationId="{CD876EBB-1BE0-C7E2-DBD8-6A858BD69D4E}"/>
          </ac:spMkLst>
        </pc:spChg>
        <pc:spChg chg="mod">
          <ac:chgData name="Marcio Monteiro" userId="aef6e9f59deaac01" providerId="LiveId" clId="{F2F22584-915C-4FE1-B79B-46A42FB76810}" dt="2024-09-03T04:07:17.460" v="246"/>
          <ac:spMkLst>
            <pc:docMk/>
            <pc:sldMk cId="3749403051" sldId="265"/>
            <ac:spMk id="9" creationId="{018783F2-7A95-7092-B14A-3E4C5EF5B3E0}"/>
          </ac:spMkLst>
        </pc:spChg>
        <pc:spChg chg="mod">
          <ac:chgData name="Marcio Monteiro" userId="aef6e9f59deaac01" providerId="LiveId" clId="{F2F22584-915C-4FE1-B79B-46A42FB76810}" dt="2024-09-03T04:07:17.460" v="246"/>
          <ac:spMkLst>
            <pc:docMk/>
            <pc:sldMk cId="3749403051" sldId="265"/>
            <ac:spMk id="10" creationId="{AF17B86E-180A-6CB5-1B95-FC91C1AF14BE}"/>
          </ac:spMkLst>
        </pc:spChg>
        <pc:spChg chg="add mod">
          <ac:chgData name="Marcio Monteiro" userId="aef6e9f59deaac01" providerId="LiveId" clId="{F2F22584-915C-4FE1-B79B-46A42FB76810}" dt="2024-09-03T04:08:15.244" v="261" actId="1076"/>
          <ac:spMkLst>
            <pc:docMk/>
            <pc:sldMk cId="3749403051" sldId="265"/>
            <ac:spMk id="11" creationId="{32464745-94BF-FD31-B958-D817B55CBD2C}"/>
          </ac:spMkLst>
        </pc:spChg>
        <pc:spChg chg="mod">
          <ac:chgData name="Marcio Monteiro" userId="aef6e9f59deaac01" providerId="LiveId" clId="{F2F22584-915C-4FE1-B79B-46A42FB76810}" dt="2024-09-03T04:07:55.540" v="256"/>
          <ac:spMkLst>
            <pc:docMk/>
            <pc:sldMk cId="3749403051" sldId="265"/>
            <ac:spMk id="13" creationId="{04D65BFD-B6CE-D29D-56D0-F07A870B2C26}"/>
          </ac:spMkLst>
        </pc:spChg>
        <pc:spChg chg="mod">
          <ac:chgData name="Marcio Monteiro" userId="aef6e9f59deaac01" providerId="LiveId" clId="{F2F22584-915C-4FE1-B79B-46A42FB76810}" dt="2024-09-03T04:07:55.540" v="256"/>
          <ac:spMkLst>
            <pc:docMk/>
            <pc:sldMk cId="3749403051" sldId="265"/>
            <ac:spMk id="14" creationId="{62C3FD8F-EED7-D08D-EF7F-9A39AF8E9253}"/>
          </ac:spMkLst>
        </pc:spChg>
        <pc:spChg chg="add mod">
          <ac:chgData name="Marcio Monteiro" userId="aef6e9f59deaac01" providerId="LiveId" clId="{F2F22584-915C-4FE1-B79B-46A42FB76810}" dt="2024-09-03T04:08:21.452" v="262" actId="1076"/>
          <ac:spMkLst>
            <pc:docMk/>
            <pc:sldMk cId="3749403051" sldId="265"/>
            <ac:spMk id="15" creationId="{5A49EFC1-8807-620B-7099-0FE5998E998F}"/>
          </ac:spMkLst>
        </pc:spChg>
        <pc:spChg chg="mod">
          <ac:chgData name="Marcio Monteiro" userId="aef6e9f59deaac01" providerId="LiveId" clId="{F2F22584-915C-4FE1-B79B-46A42FB76810}" dt="2024-09-03T04:08:35.002" v="263"/>
          <ac:spMkLst>
            <pc:docMk/>
            <pc:sldMk cId="3749403051" sldId="265"/>
            <ac:spMk id="17" creationId="{F378393B-6AD4-D96B-083A-09D3A2817933}"/>
          </ac:spMkLst>
        </pc:spChg>
        <pc:spChg chg="mod">
          <ac:chgData name="Marcio Monteiro" userId="aef6e9f59deaac01" providerId="LiveId" clId="{F2F22584-915C-4FE1-B79B-46A42FB76810}" dt="2024-09-03T04:08:35.002" v="263"/>
          <ac:spMkLst>
            <pc:docMk/>
            <pc:sldMk cId="3749403051" sldId="265"/>
            <ac:spMk id="18" creationId="{AA7BC474-0482-337C-7FEB-52C043B1CBF8}"/>
          </ac:spMkLst>
        </pc:spChg>
        <pc:spChg chg="mod">
          <ac:chgData name="Marcio Monteiro" userId="aef6e9f59deaac01" providerId="LiveId" clId="{F2F22584-915C-4FE1-B79B-46A42FB76810}" dt="2024-09-03T04:08:35.002" v="263"/>
          <ac:spMkLst>
            <pc:docMk/>
            <pc:sldMk cId="3749403051" sldId="265"/>
            <ac:spMk id="19" creationId="{7085CD66-9DF7-248D-478C-39D3873DFCF4}"/>
          </ac:spMkLst>
        </pc:spChg>
        <pc:spChg chg="mod">
          <ac:chgData name="Marcio Monteiro" userId="aef6e9f59deaac01" providerId="LiveId" clId="{F2F22584-915C-4FE1-B79B-46A42FB76810}" dt="2024-09-03T04:08:35.002" v="263"/>
          <ac:spMkLst>
            <pc:docMk/>
            <pc:sldMk cId="3749403051" sldId="265"/>
            <ac:spMk id="21" creationId="{C4C5F840-F489-35EA-8FC1-1B75A877D179}"/>
          </ac:spMkLst>
        </pc:spChg>
        <pc:spChg chg="mod">
          <ac:chgData name="Marcio Monteiro" userId="aef6e9f59deaac01" providerId="LiveId" clId="{F2F22584-915C-4FE1-B79B-46A42FB76810}" dt="2024-09-03T04:08:35.002" v="263"/>
          <ac:spMkLst>
            <pc:docMk/>
            <pc:sldMk cId="3749403051" sldId="265"/>
            <ac:spMk id="22" creationId="{C5FB1936-11CE-850C-862C-964992F54524}"/>
          </ac:spMkLst>
        </pc:spChg>
        <pc:spChg chg="mod">
          <ac:chgData name="Marcio Monteiro" userId="aef6e9f59deaac01" providerId="LiveId" clId="{F2F22584-915C-4FE1-B79B-46A42FB76810}" dt="2024-09-03T04:08:35.002" v="263"/>
          <ac:spMkLst>
            <pc:docMk/>
            <pc:sldMk cId="3749403051" sldId="265"/>
            <ac:spMk id="23" creationId="{B7916B0F-6A0A-329C-9531-A2629562FD1D}"/>
          </ac:spMkLst>
        </pc:spChg>
        <pc:spChg chg="mod">
          <ac:chgData name="Marcio Monteiro" userId="aef6e9f59deaac01" providerId="LiveId" clId="{F2F22584-915C-4FE1-B79B-46A42FB76810}" dt="2024-09-03T04:08:35.002" v="263"/>
          <ac:spMkLst>
            <pc:docMk/>
            <pc:sldMk cId="3749403051" sldId="265"/>
            <ac:spMk id="25" creationId="{9F66E6D1-964B-EB33-52D8-1D6AA833EC7B}"/>
          </ac:spMkLst>
        </pc:spChg>
        <pc:spChg chg="mod">
          <ac:chgData name="Marcio Monteiro" userId="aef6e9f59deaac01" providerId="LiveId" clId="{F2F22584-915C-4FE1-B79B-46A42FB76810}" dt="2024-09-03T04:08:35.002" v="263"/>
          <ac:spMkLst>
            <pc:docMk/>
            <pc:sldMk cId="3749403051" sldId="265"/>
            <ac:spMk id="26" creationId="{ADCB70B4-11EE-5E30-F75B-848DD3072B42}"/>
          </ac:spMkLst>
        </pc:spChg>
        <pc:spChg chg="mod">
          <ac:chgData name="Marcio Monteiro" userId="aef6e9f59deaac01" providerId="LiveId" clId="{F2F22584-915C-4FE1-B79B-46A42FB76810}" dt="2024-09-03T04:08:35.002" v="263"/>
          <ac:spMkLst>
            <pc:docMk/>
            <pc:sldMk cId="3749403051" sldId="265"/>
            <ac:spMk id="27" creationId="{4F5A51C8-67A1-A651-19A3-5E2208DD9591}"/>
          </ac:spMkLst>
        </pc:spChg>
        <pc:grpChg chg="add mod">
          <ac:chgData name="Marcio Monteiro" userId="aef6e9f59deaac01" providerId="LiveId" clId="{F2F22584-915C-4FE1-B79B-46A42FB76810}" dt="2024-09-03T04:08:15.244" v="261" actId="1076"/>
          <ac:grpSpMkLst>
            <pc:docMk/>
            <pc:sldMk cId="3749403051" sldId="265"/>
            <ac:grpSpMk id="8" creationId="{E11BE554-E34F-9D9A-0A8E-7FFCDDAF4242}"/>
          </ac:grpSpMkLst>
        </pc:grpChg>
        <pc:grpChg chg="add mod">
          <ac:chgData name="Marcio Monteiro" userId="aef6e9f59deaac01" providerId="LiveId" clId="{F2F22584-915C-4FE1-B79B-46A42FB76810}" dt="2024-09-03T04:08:21.452" v="262" actId="1076"/>
          <ac:grpSpMkLst>
            <pc:docMk/>
            <pc:sldMk cId="3749403051" sldId="265"/>
            <ac:grpSpMk id="12" creationId="{DD9E023C-9962-34E2-DF88-CE009AE9CC47}"/>
          </ac:grpSpMkLst>
        </pc:grpChg>
        <pc:grpChg chg="add mod">
          <ac:chgData name="Marcio Monteiro" userId="aef6e9f59deaac01" providerId="LiveId" clId="{F2F22584-915C-4FE1-B79B-46A42FB76810}" dt="2024-09-03T04:08:52.817" v="266" actId="1076"/>
          <ac:grpSpMkLst>
            <pc:docMk/>
            <pc:sldMk cId="3749403051" sldId="265"/>
            <ac:grpSpMk id="16" creationId="{787FACEA-09A9-2F1E-EBF8-8CB41DE4B2EA}"/>
          </ac:grpSpMkLst>
        </pc:grpChg>
        <pc:grpChg chg="add mod">
          <ac:chgData name="Marcio Monteiro" userId="aef6e9f59deaac01" providerId="LiveId" clId="{F2F22584-915C-4FE1-B79B-46A42FB76810}" dt="2024-09-03T04:08:52.817" v="266" actId="1076"/>
          <ac:grpSpMkLst>
            <pc:docMk/>
            <pc:sldMk cId="3749403051" sldId="265"/>
            <ac:grpSpMk id="20" creationId="{BE75C6E7-970D-FE96-99CB-A6B24F7AB45C}"/>
          </ac:grpSpMkLst>
        </pc:grpChg>
        <pc:grpChg chg="add mod">
          <ac:chgData name="Marcio Monteiro" userId="aef6e9f59deaac01" providerId="LiveId" clId="{F2F22584-915C-4FE1-B79B-46A42FB76810}" dt="2024-09-03T04:08:52.817" v="266" actId="1076"/>
          <ac:grpSpMkLst>
            <pc:docMk/>
            <pc:sldMk cId="3749403051" sldId="265"/>
            <ac:grpSpMk id="24" creationId="{BBF14EE1-70E3-3B39-75F9-913AE3F1A1D3}"/>
          </ac:grpSpMkLst>
        </pc:grpChg>
        <pc:cxnChg chg="add mod">
          <ac:chgData name="Marcio Monteiro" userId="aef6e9f59deaac01" providerId="LiveId" clId="{F2F22584-915C-4FE1-B79B-46A42FB76810}" dt="2024-09-03T04:05:32.234" v="232" actId="1076"/>
          <ac:cxnSpMkLst>
            <pc:docMk/>
            <pc:sldMk cId="3749403051" sldId="265"/>
            <ac:cxnSpMk id="3" creationId="{048D2017-85E8-8E4E-3B16-FBD71F586A27}"/>
          </ac:cxnSpMkLst>
        </pc:cxnChg>
        <pc:cxnChg chg="add mod">
          <ac:chgData name="Marcio Monteiro" userId="aef6e9f59deaac01" providerId="LiveId" clId="{F2F22584-915C-4FE1-B79B-46A42FB76810}" dt="2024-09-03T04:05:23.591" v="231" actId="1076"/>
          <ac:cxnSpMkLst>
            <pc:docMk/>
            <pc:sldMk cId="3749403051" sldId="265"/>
            <ac:cxnSpMk id="4" creationId="{018FB0BA-5A74-5D90-1718-D649A40441B0}"/>
          </ac:cxnSpMkLst>
        </pc:cxnChg>
      </pc:sldChg>
      <pc:sldChg chg="addSp modSp new mod modTransition setBg modAnim">
        <pc:chgData name="Marcio Monteiro" userId="aef6e9f59deaac01" providerId="LiveId" clId="{F2F22584-915C-4FE1-B79B-46A42FB76810}" dt="2024-09-18T03:26:07.947" v="1163" actId="14430"/>
        <pc:sldMkLst>
          <pc:docMk/>
          <pc:sldMk cId="772429736" sldId="266"/>
        </pc:sldMkLst>
        <pc:spChg chg="add mod">
          <ac:chgData name="Marcio Monteiro" userId="aef6e9f59deaac01" providerId="LiveId" clId="{F2F22584-915C-4FE1-B79B-46A42FB76810}" dt="2024-09-03T04:11:47.833" v="275"/>
          <ac:spMkLst>
            <pc:docMk/>
            <pc:sldMk cId="772429736" sldId="266"/>
            <ac:spMk id="2" creationId="{1A3ECC54-E6BD-83A0-05D0-0E4006F4A56A}"/>
          </ac:spMkLst>
        </pc:spChg>
        <pc:spChg chg="add mod">
          <ac:chgData name="Marcio Monteiro" userId="aef6e9f59deaac01" providerId="LiveId" clId="{F2F22584-915C-4FE1-B79B-46A42FB76810}" dt="2024-09-03T04:11:47.833" v="275"/>
          <ac:spMkLst>
            <pc:docMk/>
            <pc:sldMk cId="772429736" sldId="266"/>
            <ac:spMk id="3" creationId="{F615653F-8F89-2407-C586-B111FDBE878B}"/>
          </ac:spMkLst>
        </pc:spChg>
        <pc:spChg chg="mod">
          <ac:chgData name="Marcio Monteiro" userId="aef6e9f59deaac01" providerId="LiveId" clId="{F2F22584-915C-4FE1-B79B-46A42FB76810}" dt="2024-09-18T03:26:07.273" v="1162" actId="207"/>
          <ac:spMkLst>
            <pc:docMk/>
            <pc:sldMk cId="772429736" sldId="266"/>
            <ac:spMk id="5" creationId="{37B26D53-DF09-317F-391B-FA65722BA0FE}"/>
          </ac:spMkLst>
        </pc:spChg>
        <pc:spChg chg="add mod">
          <ac:chgData name="Marcio Monteiro" userId="aef6e9f59deaac01" providerId="LiveId" clId="{F2F22584-915C-4FE1-B79B-46A42FB76810}" dt="2024-09-03T04:12:55.242" v="280"/>
          <ac:spMkLst>
            <pc:docMk/>
            <pc:sldMk cId="772429736" sldId="266"/>
            <ac:spMk id="7" creationId="{EA50662F-B70D-A88D-2CD3-F47C4F7C2302}"/>
          </ac:spMkLst>
        </pc:spChg>
        <pc:spChg chg="add mod">
          <ac:chgData name="Marcio Monteiro" userId="aef6e9f59deaac01" providerId="LiveId" clId="{F2F22584-915C-4FE1-B79B-46A42FB76810}" dt="2024-09-03T04:12:55.242" v="280"/>
          <ac:spMkLst>
            <pc:docMk/>
            <pc:sldMk cId="772429736" sldId="266"/>
            <ac:spMk id="8" creationId="{428C2925-239B-0C0A-4A0F-BE9887D9F555}"/>
          </ac:spMkLst>
        </pc:spChg>
        <pc:spChg chg="mod">
          <ac:chgData name="Marcio Monteiro" userId="aef6e9f59deaac01" providerId="LiveId" clId="{F2F22584-915C-4FE1-B79B-46A42FB76810}" dt="2024-09-03T04:13:16.178" v="282"/>
          <ac:spMkLst>
            <pc:docMk/>
            <pc:sldMk cId="772429736" sldId="266"/>
            <ac:spMk id="12" creationId="{4CDC4B42-675E-0B29-D78A-70DB96CC5F02}"/>
          </ac:spMkLst>
        </pc:spChg>
        <pc:spChg chg="mod">
          <ac:chgData name="Marcio Monteiro" userId="aef6e9f59deaac01" providerId="LiveId" clId="{F2F22584-915C-4FE1-B79B-46A42FB76810}" dt="2024-09-03T04:13:16.178" v="282"/>
          <ac:spMkLst>
            <pc:docMk/>
            <pc:sldMk cId="772429736" sldId="266"/>
            <ac:spMk id="13" creationId="{AB4B8D4E-3CE8-9D82-58C7-2DB9399C17ED}"/>
          </ac:spMkLst>
        </pc:spChg>
        <pc:spChg chg="add mod">
          <ac:chgData name="Marcio Monteiro" userId="aef6e9f59deaac01" providerId="LiveId" clId="{F2F22584-915C-4FE1-B79B-46A42FB76810}" dt="2024-09-03T04:16:58.539" v="357" actId="1036"/>
          <ac:spMkLst>
            <pc:docMk/>
            <pc:sldMk cId="772429736" sldId="266"/>
            <ac:spMk id="14" creationId="{62C2855C-4E13-8D84-4427-17F85BD44E90}"/>
          </ac:spMkLst>
        </pc:spChg>
        <pc:spChg chg="add mod">
          <ac:chgData name="Marcio Monteiro" userId="aef6e9f59deaac01" providerId="LiveId" clId="{F2F22584-915C-4FE1-B79B-46A42FB76810}" dt="2024-09-03T04:16:58.539" v="357" actId="1036"/>
          <ac:spMkLst>
            <pc:docMk/>
            <pc:sldMk cId="772429736" sldId="266"/>
            <ac:spMk id="15" creationId="{930E6660-D2A1-6735-EBEE-E13E657F0817}"/>
          </ac:spMkLst>
        </pc:spChg>
        <pc:spChg chg="mod">
          <ac:chgData name="Marcio Monteiro" userId="aef6e9f59deaac01" providerId="LiveId" clId="{F2F22584-915C-4FE1-B79B-46A42FB76810}" dt="2024-09-03T04:14:30.295" v="333" actId="207"/>
          <ac:spMkLst>
            <pc:docMk/>
            <pc:sldMk cId="772429736" sldId="266"/>
            <ac:spMk id="17" creationId="{5AE30807-DABB-3439-BC52-E7B7D244A55F}"/>
          </ac:spMkLst>
        </pc:spChg>
        <pc:spChg chg="mod">
          <ac:chgData name="Marcio Monteiro" userId="aef6e9f59deaac01" providerId="LiveId" clId="{F2F22584-915C-4FE1-B79B-46A42FB76810}" dt="2024-09-03T04:14:27.068" v="332" actId="207"/>
          <ac:spMkLst>
            <pc:docMk/>
            <pc:sldMk cId="772429736" sldId="266"/>
            <ac:spMk id="18" creationId="{A48F37AD-9007-CAF2-B65F-0D4E06750E05}"/>
          </ac:spMkLst>
        </pc:spChg>
        <pc:spChg chg="add mod">
          <ac:chgData name="Marcio Monteiro" userId="aef6e9f59deaac01" providerId="LiveId" clId="{F2F22584-915C-4FE1-B79B-46A42FB76810}" dt="2024-09-03T04:16:58.539" v="357" actId="1036"/>
          <ac:spMkLst>
            <pc:docMk/>
            <pc:sldMk cId="772429736" sldId="266"/>
            <ac:spMk id="19" creationId="{3B49C24B-733A-C0D2-8358-96D2A4F0B82C}"/>
          </ac:spMkLst>
        </pc:spChg>
        <pc:spChg chg="add mod">
          <ac:chgData name="Marcio Monteiro" userId="aef6e9f59deaac01" providerId="LiveId" clId="{F2F22584-915C-4FE1-B79B-46A42FB76810}" dt="2024-09-03T04:16:58.539" v="357" actId="1036"/>
          <ac:spMkLst>
            <pc:docMk/>
            <pc:sldMk cId="772429736" sldId="266"/>
            <ac:spMk id="20" creationId="{3316A5A4-3C3A-783F-6BE4-B1E54DE39FBA}"/>
          </ac:spMkLst>
        </pc:spChg>
        <pc:grpChg chg="add mod ord">
          <ac:chgData name="Marcio Monteiro" userId="aef6e9f59deaac01" providerId="LiveId" clId="{F2F22584-915C-4FE1-B79B-46A42FB76810}" dt="2024-09-18T03:24:35.781" v="1155" actId="1076"/>
          <ac:grpSpMkLst>
            <pc:docMk/>
            <pc:sldMk cId="772429736" sldId="266"/>
            <ac:grpSpMk id="4" creationId="{1C2A47EB-7BD8-6C8C-A2C8-E5BC3FD7A20D}"/>
          </ac:grpSpMkLst>
        </pc:grpChg>
        <pc:grpChg chg="add mod">
          <ac:chgData name="Marcio Monteiro" userId="aef6e9f59deaac01" providerId="LiveId" clId="{F2F22584-915C-4FE1-B79B-46A42FB76810}" dt="2024-09-03T04:16:58.539" v="357" actId="1036"/>
          <ac:grpSpMkLst>
            <pc:docMk/>
            <pc:sldMk cId="772429736" sldId="266"/>
            <ac:grpSpMk id="11" creationId="{E7842683-98D4-3A0B-466C-A92CE49B74EC}"/>
          </ac:grpSpMkLst>
        </pc:grpChg>
        <pc:grpChg chg="add mod">
          <ac:chgData name="Marcio Monteiro" userId="aef6e9f59deaac01" providerId="LiveId" clId="{F2F22584-915C-4FE1-B79B-46A42FB76810}" dt="2024-09-03T04:16:58.539" v="357" actId="1036"/>
          <ac:grpSpMkLst>
            <pc:docMk/>
            <pc:sldMk cId="772429736" sldId="266"/>
            <ac:grpSpMk id="16" creationId="{B344AE0E-F121-50E5-5E7B-DB5DFF6EAF05}"/>
          </ac:grpSpMkLst>
        </pc:grpChg>
        <pc:picChg chg="mod modVis">
          <ac:chgData name="Marcio Monteiro" userId="aef6e9f59deaac01" providerId="LiveId" clId="{F2F22584-915C-4FE1-B79B-46A42FB76810}" dt="2024-09-18T03:26:07.947" v="1163" actId="14430"/>
          <ac:picMkLst>
            <pc:docMk/>
            <pc:sldMk cId="772429736" sldId="266"/>
            <ac:picMk id="6" creationId="{CD704F4B-62EB-5804-AA2E-89A9955B3EB9}"/>
          </ac:picMkLst>
        </pc:picChg>
        <pc:cxnChg chg="add mod">
          <ac:chgData name="Marcio Monteiro" userId="aef6e9f59deaac01" providerId="LiveId" clId="{F2F22584-915C-4FE1-B79B-46A42FB76810}" dt="2024-09-03T04:12:55.242" v="280"/>
          <ac:cxnSpMkLst>
            <pc:docMk/>
            <pc:sldMk cId="772429736" sldId="266"/>
            <ac:cxnSpMk id="9" creationId="{E6726933-7293-54F7-9227-55922C5C1362}"/>
          </ac:cxnSpMkLst>
        </pc:cxnChg>
        <pc:cxnChg chg="add mod">
          <ac:chgData name="Marcio Monteiro" userId="aef6e9f59deaac01" providerId="LiveId" clId="{F2F22584-915C-4FE1-B79B-46A42FB76810}" dt="2024-09-03T04:12:55.242" v="280"/>
          <ac:cxnSpMkLst>
            <pc:docMk/>
            <pc:sldMk cId="772429736" sldId="266"/>
            <ac:cxnSpMk id="10" creationId="{2E866258-F022-FA7A-838C-FDC0302ED5C3}"/>
          </ac:cxnSpMkLst>
        </pc:cxnChg>
      </pc:sldChg>
      <pc:sldChg chg="addSp modSp new mod modTransition setBg modAnim">
        <pc:chgData name="Marcio Monteiro" userId="aef6e9f59deaac01" providerId="LiveId" clId="{F2F22584-915C-4FE1-B79B-46A42FB76810}" dt="2024-09-03T15:17:31.420" v="490"/>
        <pc:sldMkLst>
          <pc:docMk/>
          <pc:sldMk cId="325904283" sldId="267"/>
        </pc:sldMkLst>
        <pc:spChg chg="add mod">
          <ac:chgData name="Marcio Monteiro" userId="aef6e9f59deaac01" providerId="LiveId" clId="{F2F22584-915C-4FE1-B79B-46A42FB76810}" dt="2024-09-03T15:10:35.254" v="457" actId="1036"/>
          <ac:spMkLst>
            <pc:docMk/>
            <pc:sldMk cId="325904283" sldId="267"/>
            <ac:spMk id="2" creationId="{8D53CEB3-3272-2F47-83B1-F3EEB96F9E82}"/>
          </ac:spMkLst>
        </pc:spChg>
        <pc:spChg chg="add mod">
          <ac:chgData name="Marcio Monteiro" userId="aef6e9f59deaac01" providerId="LiveId" clId="{F2F22584-915C-4FE1-B79B-46A42FB76810}" dt="2024-09-03T15:10:35.254" v="457" actId="1036"/>
          <ac:spMkLst>
            <pc:docMk/>
            <pc:sldMk cId="325904283" sldId="267"/>
            <ac:spMk id="3" creationId="{7BE2DBC3-18E0-7AE8-B6CE-A06D5FDFC18D}"/>
          </ac:spMkLst>
        </pc:spChg>
        <pc:spChg chg="add mod">
          <ac:chgData name="Marcio Monteiro" userId="aef6e9f59deaac01" providerId="LiveId" clId="{F2F22584-915C-4FE1-B79B-46A42FB76810}" dt="2024-09-03T14:50:23.651" v="365"/>
          <ac:spMkLst>
            <pc:docMk/>
            <pc:sldMk cId="325904283" sldId="267"/>
            <ac:spMk id="4" creationId="{165B992D-5D4E-0861-C3BC-36DB8A1C7D0B}"/>
          </ac:spMkLst>
        </pc:spChg>
        <pc:spChg chg="add mod">
          <ac:chgData name="Marcio Monteiro" userId="aef6e9f59deaac01" providerId="LiveId" clId="{F2F22584-915C-4FE1-B79B-46A42FB76810}" dt="2024-09-03T14:50:31.479" v="366"/>
          <ac:spMkLst>
            <pc:docMk/>
            <pc:sldMk cId="325904283" sldId="267"/>
            <ac:spMk id="5" creationId="{F2DFBD55-DD82-9E25-7ABD-59F089D5BFE6}"/>
          </ac:spMkLst>
        </pc:spChg>
        <pc:spChg chg="add mod">
          <ac:chgData name="Marcio Monteiro" userId="aef6e9f59deaac01" providerId="LiveId" clId="{F2F22584-915C-4FE1-B79B-46A42FB76810}" dt="2024-09-03T14:51:29.435" v="381" actId="1036"/>
          <ac:spMkLst>
            <pc:docMk/>
            <pc:sldMk cId="325904283" sldId="267"/>
            <ac:spMk id="13" creationId="{8E29FAD0-5C6C-D47D-C499-56E859BD7422}"/>
          </ac:spMkLst>
        </pc:spChg>
        <pc:spChg chg="add mod">
          <ac:chgData name="Marcio Monteiro" userId="aef6e9f59deaac01" providerId="LiveId" clId="{F2F22584-915C-4FE1-B79B-46A42FB76810}" dt="2024-09-03T14:53:02.164" v="410" actId="1076"/>
          <ac:spMkLst>
            <pc:docMk/>
            <pc:sldMk cId="325904283" sldId="267"/>
            <ac:spMk id="14" creationId="{DE3BA32D-D7B4-7C67-06ED-19607095157D}"/>
          </ac:spMkLst>
        </pc:spChg>
        <pc:spChg chg="add mod">
          <ac:chgData name="Marcio Monteiro" userId="aef6e9f59deaac01" providerId="LiveId" clId="{F2F22584-915C-4FE1-B79B-46A42FB76810}" dt="2024-09-03T14:52:57.510" v="409" actId="1076"/>
          <ac:spMkLst>
            <pc:docMk/>
            <pc:sldMk cId="325904283" sldId="267"/>
            <ac:spMk id="15" creationId="{ACA3BE91-F7AA-CD05-474B-4F012F3F8C26}"/>
          </ac:spMkLst>
        </pc:spChg>
        <pc:spChg chg="add mod">
          <ac:chgData name="Marcio Monteiro" userId="aef6e9f59deaac01" providerId="LiveId" clId="{F2F22584-915C-4FE1-B79B-46A42FB76810}" dt="2024-09-03T14:52:52.476" v="408" actId="1076"/>
          <ac:spMkLst>
            <pc:docMk/>
            <pc:sldMk cId="325904283" sldId="267"/>
            <ac:spMk id="16" creationId="{5E881024-610A-C5C9-C59E-4D89E6A78578}"/>
          </ac:spMkLst>
        </pc:spChg>
        <pc:spChg chg="add mod">
          <ac:chgData name="Marcio Monteiro" userId="aef6e9f59deaac01" providerId="LiveId" clId="{F2F22584-915C-4FE1-B79B-46A42FB76810}" dt="2024-09-03T14:52:30.707" v="399" actId="1076"/>
          <ac:spMkLst>
            <pc:docMk/>
            <pc:sldMk cId="325904283" sldId="267"/>
            <ac:spMk id="17" creationId="{21052E81-650D-D61C-EBBC-3B0E0791334E}"/>
          </ac:spMkLst>
        </pc:spChg>
        <pc:spChg chg="add mod">
          <ac:chgData name="Marcio Monteiro" userId="aef6e9f59deaac01" providerId="LiveId" clId="{F2F22584-915C-4FE1-B79B-46A42FB76810}" dt="2024-09-03T14:52:39.398" v="402" actId="20577"/>
          <ac:spMkLst>
            <pc:docMk/>
            <pc:sldMk cId="325904283" sldId="267"/>
            <ac:spMk id="18" creationId="{5D2AF7A1-BF75-9E90-49BB-175CEFE4DD3A}"/>
          </ac:spMkLst>
        </pc:spChg>
        <pc:spChg chg="add mod">
          <ac:chgData name="Marcio Monteiro" userId="aef6e9f59deaac01" providerId="LiveId" clId="{F2F22584-915C-4FE1-B79B-46A42FB76810}" dt="2024-09-03T14:52:42.928" v="404" actId="20577"/>
          <ac:spMkLst>
            <pc:docMk/>
            <pc:sldMk cId="325904283" sldId="267"/>
            <ac:spMk id="19" creationId="{2069668B-CC8A-2ECB-6A0F-EA884B73431A}"/>
          </ac:spMkLst>
        </pc:spChg>
        <pc:spChg chg="add mod">
          <ac:chgData name="Marcio Monteiro" userId="aef6e9f59deaac01" providerId="LiveId" clId="{F2F22584-915C-4FE1-B79B-46A42FB76810}" dt="2024-09-03T14:52:47.207" v="407" actId="20577"/>
          <ac:spMkLst>
            <pc:docMk/>
            <pc:sldMk cId="325904283" sldId="267"/>
            <ac:spMk id="20" creationId="{02E5FC2E-ABE0-326C-8DE2-5F3453512914}"/>
          </ac:spMkLst>
        </pc:spChg>
        <pc:spChg chg="add mod">
          <ac:chgData name="Marcio Monteiro" userId="aef6e9f59deaac01" providerId="LiveId" clId="{F2F22584-915C-4FE1-B79B-46A42FB76810}" dt="2024-09-03T14:53:24.691" v="429" actId="1076"/>
          <ac:spMkLst>
            <pc:docMk/>
            <pc:sldMk cId="325904283" sldId="267"/>
            <ac:spMk id="21" creationId="{34603D5E-FEC1-9815-21B9-AFA9CB2010FE}"/>
          </ac:spMkLst>
        </pc:spChg>
        <pc:spChg chg="add mod">
          <ac:chgData name="Marcio Monteiro" userId="aef6e9f59deaac01" providerId="LiveId" clId="{F2F22584-915C-4FE1-B79B-46A42FB76810}" dt="2024-09-03T14:53:36.725" v="435" actId="1035"/>
          <ac:spMkLst>
            <pc:docMk/>
            <pc:sldMk cId="325904283" sldId="267"/>
            <ac:spMk id="22" creationId="{F90BE54A-7F0C-E664-40DA-710502C53F4C}"/>
          </ac:spMkLst>
        </pc:spChg>
        <pc:spChg chg="add mod">
          <ac:chgData name="Marcio Monteiro" userId="aef6e9f59deaac01" providerId="LiveId" clId="{F2F22584-915C-4FE1-B79B-46A42FB76810}" dt="2024-09-03T14:53:38.385" v="438" actId="1035"/>
          <ac:spMkLst>
            <pc:docMk/>
            <pc:sldMk cId="325904283" sldId="267"/>
            <ac:spMk id="23" creationId="{2694FCB4-BC1C-5D6B-ED2E-960F7602FE70}"/>
          </ac:spMkLst>
        </pc:spChg>
        <pc:spChg chg="add mod">
          <ac:chgData name="Marcio Monteiro" userId="aef6e9f59deaac01" providerId="LiveId" clId="{F2F22584-915C-4FE1-B79B-46A42FB76810}" dt="2024-09-03T14:53:40.560" v="444" actId="1035"/>
          <ac:spMkLst>
            <pc:docMk/>
            <pc:sldMk cId="325904283" sldId="267"/>
            <ac:spMk id="24" creationId="{B23D9402-5C36-3E5A-E859-820AC3C5EEF4}"/>
          </ac:spMkLst>
        </pc:spChg>
        <pc:picChg chg="add mod">
          <ac:chgData name="Marcio Monteiro" userId="aef6e9f59deaac01" providerId="LiveId" clId="{F2F22584-915C-4FE1-B79B-46A42FB76810}" dt="2024-09-03T14:59:30.415" v="448" actId="1076"/>
          <ac:picMkLst>
            <pc:docMk/>
            <pc:sldMk cId="325904283" sldId="267"/>
            <ac:picMk id="25" creationId="{56142C4B-163D-7557-6EA0-AD6366A78D6B}"/>
          </ac:picMkLst>
        </pc:picChg>
        <pc:picChg chg="add mod">
          <ac:chgData name="Marcio Monteiro" userId="aef6e9f59deaac01" providerId="LiveId" clId="{F2F22584-915C-4FE1-B79B-46A42FB76810}" dt="2024-09-03T15:00:06.698" v="450" actId="1076"/>
          <ac:picMkLst>
            <pc:docMk/>
            <pc:sldMk cId="325904283" sldId="267"/>
            <ac:picMk id="26" creationId="{E4D52051-74C3-E70A-A369-C5C6C9D7C7A5}"/>
          </ac:picMkLst>
        </pc:picChg>
        <pc:cxnChg chg="add mod">
          <ac:chgData name="Marcio Monteiro" userId="aef6e9f59deaac01" providerId="LiveId" clId="{F2F22584-915C-4FE1-B79B-46A42FB76810}" dt="2024-09-03T14:50:39.578" v="368" actId="1076"/>
          <ac:cxnSpMkLst>
            <pc:docMk/>
            <pc:sldMk cId="325904283" sldId="267"/>
            <ac:cxnSpMk id="6" creationId="{3AD3CE10-F6C1-7D32-E07A-AAC6C43FCCD6}"/>
          </ac:cxnSpMkLst>
        </pc:cxnChg>
        <pc:cxnChg chg="add mod">
          <ac:chgData name="Marcio Monteiro" userId="aef6e9f59deaac01" providerId="LiveId" clId="{F2F22584-915C-4FE1-B79B-46A42FB76810}" dt="2024-09-03T14:50:43.187" v="369" actId="14100"/>
          <ac:cxnSpMkLst>
            <pc:docMk/>
            <pc:sldMk cId="325904283" sldId="267"/>
            <ac:cxnSpMk id="7" creationId="{A76DF60C-2424-1668-D5CA-FF17C0649A84}"/>
          </ac:cxnSpMkLst>
        </pc:cxnChg>
        <pc:cxnChg chg="add mod">
          <ac:chgData name="Marcio Monteiro" userId="aef6e9f59deaac01" providerId="LiveId" clId="{F2F22584-915C-4FE1-B79B-46A42FB76810}" dt="2024-09-03T14:51:03.500" v="373" actId="14100"/>
          <ac:cxnSpMkLst>
            <pc:docMk/>
            <pc:sldMk cId="325904283" sldId="267"/>
            <ac:cxnSpMk id="10" creationId="{63F32DAF-E241-42C0-FB9A-28222E43868F}"/>
          </ac:cxnSpMkLst>
        </pc:cxnChg>
      </pc:sldChg>
      <pc:sldChg chg="addSp delSp modSp new mod modTransition setBg modAnim">
        <pc:chgData name="Marcio Monteiro" userId="aef6e9f59deaac01" providerId="LiveId" clId="{F2F22584-915C-4FE1-B79B-46A42FB76810}" dt="2024-09-18T03:27:47.318" v="1167" actId="1076"/>
        <pc:sldMkLst>
          <pc:docMk/>
          <pc:sldMk cId="1733837287" sldId="268"/>
        </pc:sldMkLst>
        <pc:spChg chg="add mod">
          <ac:chgData name="Marcio Monteiro" userId="aef6e9f59deaac01" providerId="LiveId" clId="{F2F22584-915C-4FE1-B79B-46A42FB76810}" dt="2024-09-03T15:14:38.507" v="466" actId="196"/>
          <ac:spMkLst>
            <pc:docMk/>
            <pc:sldMk cId="1733837287" sldId="268"/>
            <ac:spMk id="2" creationId="{9FE857C0-A955-12B5-8F1D-37B2A3AFB540}"/>
          </ac:spMkLst>
        </pc:spChg>
        <pc:spChg chg="add mod">
          <ac:chgData name="Marcio Monteiro" userId="aef6e9f59deaac01" providerId="LiveId" clId="{F2F22584-915C-4FE1-B79B-46A42FB76810}" dt="2024-09-03T15:20:35.834" v="565" actId="1076"/>
          <ac:spMkLst>
            <pc:docMk/>
            <pc:sldMk cId="1733837287" sldId="268"/>
            <ac:spMk id="3" creationId="{25B742DF-C656-0904-9179-3D3FD9051ACB}"/>
          </ac:spMkLst>
        </pc:spChg>
        <pc:spChg chg="add mod">
          <ac:chgData name="Marcio Monteiro" userId="aef6e9f59deaac01" providerId="LiveId" clId="{F2F22584-915C-4FE1-B79B-46A42FB76810}" dt="2024-09-03T15:20:35.834" v="565" actId="1076"/>
          <ac:spMkLst>
            <pc:docMk/>
            <pc:sldMk cId="1733837287" sldId="268"/>
            <ac:spMk id="4" creationId="{E0BD5C6D-946C-5825-4CEF-6FE0D698F419}"/>
          </ac:spMkLst>
        </pc:spChg>
        <pc:spChg chg="add mod">
          <ac:chgData name="Marcio Monteiro" userId="aef6e9f59deaac01" providerId="LiveId" clId="{F2F22584-915C-4FE1-B79B-46A42FB76810}" dt="2024-09-03T15:20:30.720" v="564" actId="1076"/>
          <ac:spMkLst>
            <pc:docMk/>
            <pc:sldMk cId="1733837287" sldId="268"/>
            <ac:spMk id="6" creationId="{810DA0C0-7497-6A22-A0C6-F17D2550694F}"/>
          </ac:spMkLst>
        </pc:spChg>
        <pc:spChg chg="add mod ord">
          <ac:chgData name="Marcio Monteiro" userId="aef6e9f59deaac01" providerId="LiveId" clId="{F2F22584-915C-4FE1-B79B-46A42FB76810}" dt="2024-09-03T15:23:24.166" v="611" actId="167"/>
          <ac:spMkLst>
            <pc:docMk/>
            <pc:sldMk cId="1733837287" sldId="268"/>
            <ac:spMk id="7" creationId="{D9A2E4A5-0AC6-1C48-0B62-53668967C6BB}"/>
          </ac:spMkLst>
        </pc:spChg>
        <pc:spChg chg="add mod">
          <ac:chgData name="Marcio Monteiro" userId="aef6e9f59deaac01" providerId="LiveId" clId="{F2F22584-915C-4FE1-B79B-46A42FB76810}" dt="2024-09-03T15:25:16.687" v="639" actId="1076"/>
          <ac:spMkLst>
            <pc:docMk/>
            <pc:sldMk cId="1733837287" sldId="268"/>
            <ac:spMk id="8" creationId="{090F84A5-832A-534E-66A9-08A2D8BD0AF7}"/>
          </ac:spMkLst>
        </pc:spChg>
        <pc:spChg chg="add mod">
          <ac:chgData name="Marcio Monteiro" userId="aef6e9f59deaac01" providerId="LiveId" clId="{F2F22584-915C-4FE1-B79B-46A42FB76810}" dt="2024-09-03T15:26:37.942" v="658" actId="1035"/>
          <ac:spMkLst>
            <pc:docMk/>
            <pc:sldMk cId="1733837287" sldId="268"/>
            <ac:spMk id="9" creationId="{9C43FD3A-144C-71A1-67C6-9A25835A83F1}"/>
          </ac:spMkLst>
        </pc:spChg>
        <pc:spChg chg="add mod">
          <ac:chgData name="Marcio Monteiro" userId="aef6e9f59deaac01" providerId="LiveId" clId="{F2F22584-915C-4FE1-B79B-46A42FB76810}" dt="2024-09-03T15:28:41.743" v="661" actId="1035"/>
          <ac:spMkLst>
            <pc:docMk/>
            <pc:sldMk cId="1733837287" sldId="268"/>
            <ac:spMk id="10" creationId="{0483D9F3-7092-3BCD-1F10-319C52A3B38C}"/>
          </ac:spMkLst>
        </pc:spChg>
        <pc:spChg chg="add mod">
          <ac:chgData name="Marcio Monteiro" userId="aef6e9f59deaac01" providerId="LiveId" clId="{F2F22584-915C-4FE1-B79B-46A42FB76810}" dt="2024-09-03T15:28:41.743" v="661" actId="1035"/>
          <ac:spMkLst>
            <pc:docMk/>
            <pc:sldMk cId="1733837287" sldId="268"/>
            <ac:spMk id="11" creationId="{B6870820-A428-B067-B0AD-7BEB4CC3986F}"/>
          </ac:spMkLst>
        </pc:spChg>
        <pc:spChg chg="add mod">
          <ac:chgData name="Marcio Monteiro" userId="aef6e9f59deaac01" providerId="LiveId" clId="{F2F22584-915C-4FE1-B79B-46A42FB76810}" dt="2024-09-03T15:25:16.687" v="639" actId="1076"/>
          <ac:spMkLst>
            <pc:docMk/>
            <pc:sldMk cId="1733837287" sldId="268"/>
            <ac:spMk id="12" creationId="{A56CCC69-1A12-2DD9-3D2E-030D14CE5D6C}"/>
          </ac:spMkLst>
        </pc:spChg>
        <pc:spChg chg="add mod">
          <ac:chgData name="Marcio Monteiro" userId="aef6e9f59deaac01" providerId="LiveId" clId="{F2F22584-915C-4FE1-B79B-46A42FB76810}" dt="2024-09-03T15:26:37.942" v="658" actId="1035"/>
          <ac:spMkLst>
            <pc:docMk/>
            <pc:sldMk cId="1733837287" sldId="268"/>
            <ac:spMk id="13" creationId="{722BAABE-0124-8824-2B9A-5B01976D7092}"/>
          </ac:spMkLst>
        </pc:spChg>
        <pc:spChg chg="add mod">
          <ac:chgData name="Marcio Monteiro" userId="aef6e9f59deaac01" providerId="LiveId" clId="{F2F22584-915C-4FE1-B79B-46A42FB76810}" dt="2024-09-03T15:28:45.924" v="664" actId="1035"/>
          <ac:spMkLst>
            <pc:docMk/>
            <pc:sldMk cId="1733837287" sldId="268"/>
            <ac:spMk id="14" creationId="{CE395AA9-6280-71FE-7554-F76A321FBC60}"/>
          </ac:spMkLst>
        </pc:spChg>
        <pc:spChg chg="add mod">
          <ac:chgData name="Marcio Monteiro" userId="aef6e9f59deaac01" providerId="LiveId" clId="{F2F22584-915C-4FE1-B79B-46A42FB76810}" dt="2024-09-03T15:28:45.924" v="664" actId="1035"/>
          <ac:spMkLst>
            <pc:docMk/>
            <pc:sldMk cId="1733837287" sldId="268"/>
            <ac:spMk id="15" creationId="{06BC45F6-78CA-1620-F725-F355F845E8C3}"/>
          </ac:spMkLst>
        </pc:spChg>
        <pc:spChg chg="mod">
          <ac:chgData name="Marcio Monteiro" userId="aef6e9f59deaac01" providerId="LiveId" clId="{F2F22584-915C-4FE1-B79B-46A42FB76810}" dt="2024-09-03T15:25:22.386" v="640"/>
          <ac:spMkLst>
            <pc:docMk/>
            <pc:sldMk cId="1733837287" sldId="268"/>
            <ac:spMk id="17" creationId="{16102A6F-EC23-6358-CC22-95E3F4606840}"/>
          </ac:spMkLst>
        </pc:spChg>
        <pc:spChg chg="mod">
          <ac:chgData name="Marcio Monteiro" userId="aef6e9f59deaac01" providerId="LiveId" clId="{F2F22584-915C-4FE1-B79B-46A42FB76810}" dt="2024-09-03T15:25:22.386" v="640"/>
          <ac:spMkLst>
            <pc:docMk/>
            <pc:sldMk cId="1733837287" sldId="268"/>
            <ac:spMk id="18" creationId="{A5309563-0A7F-90EE-8A67-AC98F2635908}"/>
          </ac:spMkLst>
        </pc:spChg>
        <pc:spChg chg="mod">
          <ac:chgData name="Marcio Monteiro" userId="aef6e9f59deaac01" providerId="LiveId" clId="{F2F22584-915C-4FE1-B79B-46A42FB76810}" dt="2024-09-03T15:25:22.386" v="640"/>
          <ac:spMkLst>
            <pc:docMk/>
            <pc:sldMk cId="1733837287" sldId="268"/>
            <ac:spMk id="20" creationId="{D7ED8925-FA2A-DDBC-E164-D8B34B61C30B}"/>
          </ac:spMkLst>
        </pc:spChg>
        <pc:spChg chg="mod">
          <ac:chgData name="Marcio Monteiro" userId="aef6e9f59deaac01" providerId="LiveId" clId="{F2F22584-915C-4FE1-B79B-46A42FB76810}" dt="2024-09-03T15:25:22.386" v="640"/>
          <ac:spMkLst>
            <pc:docMk/>
            <pc:sldMk cId="1733837287" sldId="268"/>
            <ac:spMk id="21" creationId="{F9A9B65A-0521-B47B-22DE-9FDF68789B61}"/>
          </ac:spMkLst>
        </pc:spChg>
        <pc:spChg chg="mod">
          <ac:chgData name="Marcio Monteiro" userId="aef6e9f59deaac01" providerId="LiveId" clId="{F2F22584-915C-4FE1-B79B-46A42FB76810}" dt="2024-09-03T15:25:39.955" v="644"/>
          <ac:spMkLst>
            <pc:docMk/>
            <pc:sldMk cId="1733837287" sldId="268"/>
            <ac:spMk id="23" creationId="{ED827F38-CFCC-F6B2-1703-91E148305143}"/>
          </ac:spMkLst>
        </pc:spChg>
        <pc:spChg chg="mod">
          <ac:chgData name="Marcio Monteiro" userId="aef6e9f59deaac01" providerId="LiveId" clId="{F2F22584-915C-4FE1-B79B-46A42FB76810}" dt="2024-09-03T15:25:39.955" v="644"/>
          <ac:spMkLst>
            <pc:docMk/>
            <pc:sldMk cId="1733837287" sldId="268"/>
            <ac:spMk id="24" creationId="{2D2C7F7D-7938-D50A-AF06-838374B302A3}"/>
          </ac:spMkLst>
        </pc:spChg>
        <pc:spChg chg="mod">
          <ac:chgData name="Marcio Monteiro" userId="aef6e9f59deaac01" providerId="LiveId" clId="{F2F22584-915C-4FE1-B79B-46A42FB76810}" dt="2024-09-03T15:25:39.955" v="644"/>
          <ac:spMkLst>
            <pc:docMk/>
            <pc:sldMk cId="1733837287" sldId="268"/>
            <ac:spMk id="26" creationId="{2D0CB2DC-D6CC-C27D-A8F7-C505F89283FC}"/>
          </ac:spMkLst>
        </pc:spChg>
        <pc:spChg chg="mod">
          <ac:chgData name="Marcio Monteiro" userId="aef6e9f59deaac01" providerId="LiveId" clId="{F2F22584-915C-4FE1-B79B-46A42FB76810}" dt="2024-09-03T15:25:39.955" v="644"/>
          <ac:spMkLst>
            <pc:docMk/>
            <pc:sldMk cId="1733837287" sldId="268"/>
            <ac:spMk id="27" creationId="{682D4B3F-9158-9110-4606-ACEAC5514E88}"/>
          </ac:spMkLst>
        </pc:spChg>
        <pc:grpChg chg="add mod">
          <ac:chgData name="Marcio Monteiro" userId="aef6e9f59deaac01" providerId="LiveId" clId="{F2F22584-915C-4FE1-B79B-46A42FB76810}" dt="2024-09-03T15:25:31.812" v="642" actId="1076"/>
          <ac:grpSpMkLst>
            <pc:docMk/>
            <pc:sldMk cId="1733837287" sldId="268"/>
            <ac:grpSpMk id="16" creationId="{1ED6D97E-F8E2-588B-F883-C8DB22317DCF}"/>
          </ac:grpSpMkLst>
        </pc:grpChg>
        <pc:grpChg chg="add mod">
          <ac:chgData name="Marcio Monteiro" userId="aef6e9f59deaac01" providerId="LiveId" clId="{F2F22584-915C-4FE1-B79B-46A42FB76810}" dt="2024-09-03T15:25:37.413" v="643" actId="1076"/>
          <ac:grpSpMkLst>
            <pc:docMk/>
            <pc:sldMk cId="1733837287" sldId="268"/>
            <ac:grpSpMk id="19" creationId="{309ACE7D-1AAB-18DF-09F7-376BA106E44C}"/>
          </ac:grpSpMkLst>
        </pc:grpChg>
        <pc:grpChg chg="add mod">
          <ac:chgData name="Marcio Monteiro" userId="aef6e9f59deaac01" providerId="LiveId" clId="{F2F22584-915C-4FE1-B79B-46A42FB76810}" dt="2024-09-03T15:25:46.335" v="646" actId="1076"/>
          <ac:grpSpMkLst>
            <pc:docMk/>
            <pc:sldMk cId="1733837287" sldId="268"/>
            <ac:grpSpMk id="22" creationId="{FC4018FA-7984-610A-97B4-CA8A1D64DBDE}"/>
          </ac:grpSpMkLst>
        </pc:grpChg>
        <pc:grpChg chg="add mod">
          <ac:chgData name="Marcio Monteiro" userId="aef6e9f59deaac01" providerId="LiveId" clId="{F2F22584-915C-4FE1-B79B-46A42FB76810}" dt="2024-09-03T15:25:46.335" v="646" actId="1076"/>
          <ac:grpSpMkLst>
            <pc:docMk/>
            <pc:sldMk cId="1733837287" sldId="268"/>
            <ac:grpSpMk id="25" creationId="{CF3C9529-BF6E-8937-E7CC-FB7811FA2237}"/>
          </ac:grpSpMkLst>
        </pc:grpChg>
        <pc:picChg chg="add mod modCrop">
          <ac:chgData name="Marcio Monteiro" userId="aef6e9f59deaac01" providerId="LiveId" clId="{F2F22584-915C-4FE1-B79B-46A42FB76810}" dt="2024-09-18T03:27:47.318" v="1167" actId="1076"/>
          <ac:picMkLst>
            <pc:docMk/>
            <pc:sldMk cId="1733837287" sldId="268"/>
            <ac:picMk id="5" creationId="{C94F09E1-E2CD-4114-F412-84B01DB84186}"/>
          </ac:picMkLst>
        </pc:picChg>
        <pc:picChg chg="add del mod">
          <ac:chgData name="Marcio Monteiro" userId="aef6e9f59deaac01" providerId="LiveId" clId="{F2F22584-915C-4FE1-B79B-46A42FB76810}" dt="2024-09-03T15:25:25.032" v="641" actId="478"/>
          <ac:picMkLst>
            <pc:docMk/>
            <pc:sldMk cId="1733837287" sldId="268"/>
            <ac:picMk id="1026" creationId="{BBDC5893-51A6-FFF8-14C2-8B30D267672A}"/>
          </ac:picMkLst>
        </pc:picChg>
      </pc:sldChg>
      <pc:sldChg chg="addSp delSp modSp new mod modTransition setBg modAnim">
        <pc:chgData name="Marcio Monteiro" userId="aef6e9f59deaac01" providerId="LiveId" clId="{F2F22584-915C-4FE1-B79B-46A42FB76810}" dt="2024-09-18T03:28:03.238" v="1169" actId="14429"/>
        <pc:sldMkLst>
          <pc:docMk/>
          <pc:sldMk cId="1703213802" sldId="269"/>
        </pc:sldMkLst>
        <pc:spChg chg="add mod">
          <ac:chgData name="Marcio Monteiro" userId="aef6e9f59deaac01" providerId="LiveId" clId="{F2F22584-915C-4FE1-B79B-46A42FB76810}" dt="2024-09-03T15:33:41.343" v="683" actId="1035"/>
          <ac:spMkLst>
            <pc:docMk/>
            <pc:sldMk cId="1703213802" sldId="269"/>
            <ac:spMk id="2" creationId="{E433F3C7-6210-D319-75AA-EAA19063E413}"/>
          </ac:spMkLst>
        </pc:spChg>
        <pc:spChg chg="add mod">
          <ac:chgData name="Marcio Monteiro" userId="aef6e9f59deaac01" providerId="LiveId" clId="{F2F22584-915C-4FE1-B79B-46A42FB76810}" dt="2024-09-03T15:33:41.343" v="683" actId="1035"/>
          <ac:spMkLst>
            <pc:docMk/>
            <pc:sldMk cId="1703213802" sldId="269"/>
            <ac:spMk id="3" creationId="{2B784F79-56A5-3A1B-99B4-FBC5280D36CB}"/>
          </ac:spMkLst>
        </pc:spChg>
        <pc:spChg chg="add mod">
          <ac:chgData name="Marcio Monteiro" userId="aef6e9f59deaac01" providerId="LiveId" clId="{F2F22584-915C-4FE1-B79B-46A42FB76810}" dt="2024-09-03T15:32:38.594" v="669"/>
          <ac:spMkLst>
            <pc:docMk/>
            <pc:sldMk cId="1703213802" sldId="269"/>
            <ac:spMk id="4" creationId="{07B5925F-9046-DBD0-A5A9-B6B56F2F0FE3}"/>
          </ac:spMkLst>
        </pc:spChg>
        <pc:spChg chg="add mod">
          <ac:chgData name="Marcio Monteiro" userId="aef6e9f59deaac01" providerId="LiveId" clId="{F2F22584-915C-4FE1-B79B-46A42FB76810}" dt="2024-09-03T15:32:38.594" v="669"/>
          <ac:spMkLst>
            <pc:docMk/>
            <pc:sldMk cId="1703213802" sldId="269"/>
            <ac:spMk id="5" creationId="{7DBB2417-2AA9-4028-FC6C-E4A4F431A13E}"/>
          </ac:spMkLst>
        </pc:spChg>
        <pc:spChg chg="add mod">
          <ac:chgData name="Marcio Monteiro" userId="aef6e9f59deaac01" providerId="LiveId" clId="{F2F22584-915C-4FE1-B79B-46A42FB76810}" dt="2024-09-03T15:34:11.325" v="688" actId="1076"/>
          <ac:spMkLst>
            <pc:docMk/>
            <pc:sldMk cId="1703213802" sldId="269"/>
            <ac:spMk id="12" creationId="{50AF6B28-4F11-295D-2457-E784D31AB9BB}"/>
          </ac:spMkLst>
        </pc:spChg>
        <pc:spChg chg="add mod">
          <ac:chgData name="Marcio Monteiro" userId="aef6e9f59deaac01" providerId="LiveId" clId="{F2F22584-915C-4FE1-B79B-46A42FB76810}" dt="2024-09-03T15:34:15.556" v="689" actId="571"/>
          <ac:spMkLst>
            <pc:docMk/>
            <pc:sldMk cId="1703213802" sldId="269"/>
            <ac:spMk id="13" creationId="{477114C3-433B-0E65-7DA2-72674A813260}"/>
          </ac:spMkLst>
        </pc:spChg>
        <pc:spChg chg="add mod">
          <ac:chgData name="Marcio Monteiro" userId="aef6e9f59deaac01" providerId="LiveId" clId="{F2F22584-915C-4FE1-B79B-46A42FB76810}" dt="2024-09-03T15:34:21.267" v="690" actId="571"/>
          <ac:spMkLst>
            <pc:docMk/>
            <pc:sldMk cId="1703213802" sldId="269"/>
            <ac:spMk id="14" creationId="{9CB3CD87-C02E-8C58-F654-09AC3781246F}"/>
          </ac:spMkLst>
        </pc:spChg>
        <pc:spChg chg="add mod">
          <ac:chgData name="Marcio Monteiro" userId="aef6e9f59deaac01" providerId="LiveId" clId="{F2F22584-915C-4FE1-B79B-46A42FB76810}" dt="2024-09-03T15:35:53.874" v="710" actId="1076"/>
          <ac:spMkLst>
            <pc:docMk/>
            <pc:sldMk cId="1703213802" sldId="269"/>
            <ac:spMk id="24" creationId="{7CB13DBB-A767-18DC-D2A5-0FCC6F8FCB63}"/>
          </ac:spMkLst>
        </pc:spChg>
        <pc:spChg chg="add mod">
          <ac:chgData name="Marcio Monteiro" userId="aef6e9f59deaac01" providerId="LiveId" clId="{F2F22584-915C-4FE1-B79B-46A42FB76810}" dt="2024-09-03T15:35:53.874" v="710" actId="1076"/>
          <ac:spMkLst>
            <pc:docMk/>
            <pc:sldMk cId="1703213802" sldId="269"/>
            <ac:spMk id="25" creationId="{FCD5090C-0E31-65E6-6F9B-6697B2752AFD}"/>
          </ac:spMkLst>
        </pc:spChg>
        <pc:spChg chg="add mod">
          <ac:chgData name="Marcio Monteiro" userId="aef6e9f59deaac01" providerId="LiveId" clId="{F2F22584-915C-4FE1-B79B-46A42FB76810}" dt="2024-09-03T15:36:15.336" v="717" actId="20577"/>
          <ac:spMkLst>
            <pc:docMk/>
            <pc:sldMk cId="1703213802" sldId="269"/>
            <ac:spMk id="26" creationId="{86EA2F76-8CBB-F6A2-5616-8A6F77255638}"/>
          </ac:spMkLst>
        </pc:spChg>
        <pc:spChg chg="add mod">
          <ac:chgData name="Marcio Monteiro" userId="aef6e9f59deaac01" providerId="LiveId" clId="{F2F22584-915C-4FE1-B79B-46A42FB76810}" dt="2024-09-03T15:36:13.528" v="716" actId="1076"/>
          <ac:spMkLst>
            <pc:docMk/>
            <pc:sldMk cId="1703213802" sldId="269"/>
            <ac:spMk id="27" creationId="{4DDFEC27-F816-6612-6EC2-E5ECD29AF3AA}"/>
          </ac:spMkLst>
        </pc:spChg>
        <pc:spChg chg="add mod">
          <ac:chgData name="Marcio Monteiro" userId="aef6e9f59deaac01" providerId="LiveId" clId="{F2F22584-915C-4FE1-B79B-46A42FB76810}" dt="2024-09-03T15:36:41.647" v="724" actId="1076"/>
          <ac:spMkLst>
            <pc:docMk/>
            <pc:sldMk cId="1703213802" sldId="269"/>
            <ac:spMk id="28" creationId="{359ECE49-674D-1409-C8B2-A2F80F61C3DC}"/>
          </ac:spMkLst>
        </pc:spChg>
        <pc:spChg chg="add mod">
          <ac:chgData name="Marcio Monteiro" userId="aef6e9f59deaac01" providerId="LiveId" clId="{F2F22584-915C-4FE1-B79B-46A42FB76810}" dt="2024-09-03T15:36:41.647" v="724" actId="1076"/>
          <ac:spMkLst>
            <pc:docMk/>
            <pc:sldMk cId="1703213802" sldId="269"/>
            <ac:spMk id="29" creationId="{E89C5B02-CCE0-B042-C9C2-DF009BF8C911}"/>
          </ac:spMkLst>
        </pc:spChg>
        <pc:grpChg chg="add mod">
          <ac:chgData name="Marcio Monteiro" userId="aef6e9f59deaac01" providerId="LiveId" clId="{F2F22584-915C-4FE1-B79B-46A42FB76810}" dt="2024-09-03T15:33:46.314" v="684" actId="1076"/>
          <ac:grpSpMkLst>
            <pc:docMk/>
            <pc:sldMk cId="1703213802" sldId="269"/>
            <ac:grpSpMk id="8" creationId="{4C0FE5C9-4A24-A7AD-9140-CF300E8B6D5D}"/>
          </ac:grpSpMkLst>
        </pc:grpChg>
        <pc:picChg chg="del mod">
          <ac:chgData name="Marcio Monteiro" userId="aef6e9f59deaac01" providerId="LiveId" clId="{F2F22584-915C-4FE1-B79B-46A42FB76810}" dt="2024-09-03T15:33:28.186" v="671" actId="478"/>
          <ac:picMkLst>
            <pc:docMk/>
            <pc:sldMk cId="1703213802" sldId="269"/>
            <ac:picMk id="9" creationId="{24D997AB-79CB-A497-0B59-BEDA1C946E26}"/>
          </ac:picMkLst>
        </pc:picChg>
        <pc:picChg chg="mod">
          <ac:chgData name="Marcio Monteiro" userId="aef6e9f59deaac01" providerId="LiveId" clId="{F2F22584-915C-4FE1-B79B-46A42FB76810}" dt="2024-09-03T15:33:20.386" v="670"/>
          <ac:picMkLst>
            <pc:docMk/>
            <pc:sldMk cId="1703213802" sldId="269"/>
            <ac:picMk id="10" creationId="{03F76ADA-E45C-C361-1FC2-208E8724B27E}"/>
          </ac:picMkLst>
        </pc:picChg>
        <pc:picChg chg="mod modVis">
          <ac:chgData name="Marcio Monteiro" userId="aef6e9f59deaac01" providerId="LiveId" clId="{F2F22584-915C-4FE1-B79B-46A42FB76810}" dt="2024-09-18T03:28:03.238" v="1169" actId="14429"/>
          <ac:picMkLst>
            <pc:docMk/>
            <pc:sldMk cId="1703213802" sldId="269"/>
            <ac:picMk id="11" creationId="{1939D708-5DCA-925F-2614-DE1CB83A6E9D}"/>
          </ac:picMkLst>
        </pc:picChg>
        <pc:cxnChg chg="add mod">
          <ac:chgData name="Marcio Monteiro" userId="aef6e9f59deaac01" providerId="LiveId" clId="{F2F22584-915C-4FE1-B79B-46A42FB76810}" dt="2024-09-03T15:32:38.594" v="669"/>
          <ac:cxnSpMkLst>
            <pc:docMk/>
            <pc:sldMk cId="1703213802" sldId="269"/>
            <ac:cxnSpMk id="6" creationId="{C45C229B-8D5D-20FF-5C90-B67CF6DED486}"/>
          </ac:cxnSpMkLst>
        </pc:cxnChg>
        <pc:cxnChg chg="add mod">
          <ac:chgData name="Marcio Monteiro" userId="aef6e9f59deaac01" providerId="LiveId" clId="{F2F22584-915C-4FE1-B79B-46A42FB76810}" dt="2024-09-03T15:32:38.594" v="669"/>
          <ac:cxnSpMkLst>
            <pc:docMk/>
            <pc:sldMk cId="1703213802" sldId="269"/>
            <ac:cxnSpMk id="7" creationId="{552BFB43-BE3D-05D6-26CA-C1433883C8FA}"/>
          </ac:cxnSpMkLst>
        </pc:cxnChg>
        <pc:cxnChg chg="add mod ord">
          <ac:chgData name="Marcio Monteiro" userId="aef6e9f59deaac01" providerId="LiveId" clId="{F2F22584-915C-4FE1-B79B-46A42FB76810}" dt="2024-09-03T15:34:45.558" v="696" actId="167"/>
          <ac:cxnSpMkLst>
            <pc:docMk/>
            <pc:sldMk cId="1703213802" sldId="269"/>
            <ac:cxnSpMk id="15" creationId="{B6DAEB12-48C0-E2A1-68D1-5C17B727F23B}"/>
          </ac:cxnSpMkLst>
        </pc:cxnChg>
        <pc:cxnChg chg="add mod ord">
          <ac:chgData name="Marcio Monteiro" userId="aef6e9f59deaac01" providerId="LiveId" clId="{F2F22584-915C-4FE1-B79B-46A42FB76810}" dt="2024-09-03T15:34:54.308" v="700" actId="167"/>
          <ac:cxnSpMkLst>
            <pc:docMk/>
            <pc:sldMk cId="1703213802" sldId="269"/>
            <ac:cxnSpMk id="19" creationId="{89C2B0DD-F700-F72D-E44A-84BC1271CAC7}"/>
          </ac:cxnSpMkLst>
        </pc:cxnChg>
        <pc:cxnChg chg="add mod ord">
          <ac:chgData name="Marcio Monteiro" userId="aef6e9f59deaac01" providerId="LiveId" clId="{F2F22584-915C-4FE1-B79B-46A42FB76810}" dt="2024-09-03T15:35:01.086" v="703" actId="167"/>
          <ac:cxnSpMkLst>
            <pc:docMk/>
            <pc:sldMk cId="1703213802" sldId="269"/>
            <ac:cxnSpMk id="22" creationId="{994C0971-C87F-4D0F-F8C4-1CFA8D3B5BCF}"/>
          </ac:cxnSpMkLst>
        </pc:cxnChg>
      </pc:sldChg>
      <pc:sldChg chg="addSp modSp new mod modTransition setBg modAnim">
        <pc:chgData name="Marcio Monteiro" userId="aef6e9f59deaac01" providerId="LiveId" clId="{F2F22584-915C-4FE1-B79B-46A42FB76810}" dt="2024-09-03T15:42:18.503" v="831"/>
        <pc:sldMkLst>
          <pc:docMk/>
          <pc:sldMk cId="3374395794" sldId="270"/>
        </pc:sldMkLst>
        <pc:spChg chg="add mod">
          <ac:chgData name="Marcio Monteiro" userId="aef6e9f59deaac01" providerId="LiveId" clId="{F2F22584-915C-4FE1-B79B-46A42FB76810}" dt="2024-09-03T15:39:23.472" v="742" actId="14100"/>
          <ac:spMkLst>
            <pc:docMk/>
            <pc:sldMk cId="3374395794" sldId="270"/>
            <ac:spMk id="3" creationId="{29C10441-30C8-35D6-ED9D-4D2677E6FEB9}"/>
          </ac:spMkLst>
        </pc:spChg>
        <pc:spChg chg="add mod">
          <ac:chgData name="Marcio Monteiro" userId="aef6e9f59deaac01" providerId="LiveId" clId="{F2F22584-915C-4FE1-B79B-46A42FB76810}" dt="2024-09-03T15:41:44.161" v="818" actId="1076"/>
          <ac:spMkLst>
            <pc:docMk/>
            <pc:sldMk cId="3374395794" sldId="270"/>
            <ac:spMk id="4" creationId="{255173C5-39AB-103E-A82A-C44F11011639}"/>
          </ac:spMkLst>
        </pc:spChg>
        <pc:picChg chg="add mod">
          <ac:chgData name="Marcio Monteiro" userId="aef6e9f59deaac01" providerId="LiveId" clId="{F2F22584-915C-4FE1-B79B-46A42FB76810}" dt="2024-09-03T15:39:40.868" v="744" actId="14100"/>
          <ac:picMkLst>
            <pc:docMk/>
            <pc:sldMk cId="3374395794" sldId="270"/>
            <ac:picMk id="2" creationId="{89A19165-2BE4-2DE6-E760-E45B1ED3DEDF}"/>
          </ac:picMkLst>
        </pc:picChg>
        <pc:cxnChg chg="add mod">
          <ac:chgData name="Marcio Monteiro" userId="aef6e9f59deaac01" providerId="LiveId" clId="{F2F22584-915C-4FE1-B79B-46A42FB76810}" dt="2024-09-03T15:41:28.256" v="814" actId="14100"/>
          <ac:cxnSpMkLst>
            <pc:docMk/>
            <pc:sldMk cId="3374395794" sldId="270"/>
            <ac:cxnSpMk id="5" creationId="{B6FC5FBE-2E8D-4469-26D1-17E6A7A50C9A}"/>
          </ac:cxnSpMkLst>
        </pc:cxnChg>
        <pc:cxnChg chg="add mod">
          <ac:chgData name="Marcio Monteiro" userId="aef6e9f59deaac01" providerId="LiveId" clId="{F2F22584-915C-4FE1-B79B-46A42FB76810}" dt="2024-09-03T15:41:38.258" v="817" actId="14100"/>
          <ac:cxnSpMkLst>
            <pc:docMk/>
            <pc:sldMk cId="3374395794" sldId="270"/>
            <ac:cxnSpMk id="6" creationId="{E2101105-28CD-0073-1E58-8CE81077D479}"/>
          </ac:cxnSpMkLst>
        </pc:cxnChg>
      </pc:sldChg>
      <pc:sldChg chg="addSp delSp modSp add del mod setBg">
        <pc:chgData name="Marcio Monteiro" userId="aef6e9f59deaac01" providerId="LiveId" clId="{F2F22584-915C-4FE1-B79B-46A42FB76810}" dt="2024-09-18T04:06:25.244" v="1176" actId="47"/>
        <pc:sldMkLst>
          <pc:docMk/>
          <pc:sldMk cId="4088969807" sldId="271"/>
        </pc:sldMkLst>
        <pc:spChg chg="add del mod">
          <ac:chgData name="Marcio Monteiro" userId="aef6e9f59deaac01" providerId="LiveId" clId="{F2F22584-915C-4FE1-B79B-46A42FB76810}" dt="2024-09-03T18:58:43.590" v="877" actId="21"/>
          <ac:spMkLst>
            <pc:docMk/>
            <pc:sldMk cId="4088969807" sldId="271"/>
            <ac:spMk id="2" creationId="{78FEC317-55D8-81FC-E900-F177B7909C1E}"/>
          </ac:spMkLst>
        </pc:spChg>
        <pc:spChg chg="add del mod">
          <ac:chgData name="Marcio Monteiro" userId="aef6e9f59deaac01" providerId="LiveId" clId="{F2F22584-915C-4FE1-B79B-46A42FB76810}" dt="2024-09-03T18:58:43.590" v="877" actId="21"/>
          <ac:spMkLst>
            <pc:docMk/>
            <pc:sldMk cId="4088969807" sldId="271"/>
            <ac:spMk id="3" creationId="{B4D38A25-8180-9904-22D5-8967B54F3595}"/>
          </ac:spMkLst>
        </pc:spChg>
        <pc:spChg chg="add del mod">
          <ac:chgData name="Marcio Monteiro" userId="aef6e9f59deaac01" providerId="LiveId" clId="{F2F22584-915C-4FE1-B79B-46A42FB76810}" dt="2024-09-03T18:58:43.590" v="877" actId="21"/>
          <ac:spMkLst>
            <pc:docMk/>
            <pc:sldMk cId="4088969807" sldId="271"/>
            <ac:spMk id="4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8:58:43.590" v="877" actId="21"/>
          <ac:spMkLst>
            <pc:docMk/>
            <pc:sldMk cId="4088969807" sldId="271"/>
            <ac:spMk id="5" creationId="{B495BCAD-1123-0BA3-A138-B8F6471C4FBE}"/>
          </ac:spMkLst>
        </pc:spChg>
        <pc:spChg chg="add del mod">
          <ac:chgData name="Marcio Monteiro" userId="aef6e9f59deaac01" providerId="LiveId" clId="{F2F22584-915C-4FE1-B79B-46A42FB76810}" dt="2024-09-03T18:58:43.590" v="877" actId="21"/>
          <ac:spMkLst>
            <pc:docMk/>
            <pc:sldMk cId="4088969807" sldId="271"/>
            <ac:spMk id="6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8:58:43.590" v="877" actId="21"/>
          <ac:spMkLst>
            <pc:docMk/>
            <pc:sldMk cId="4088969807" sldId="271"/>
            <ac:spMk id="7" creationId="{85523AA9-4AB4-4DCE-BAD4-7842D55C8C64}"/>
          </ac:spMkLst>
        </pc:spChg>
        <pc:spChg chg="add del mod">
          <ac:chgData name="Marcio Monteiro" userId="aef6e9f59deaac01" providerId="LiveId" clId="{F2F22584-915C-4FE1-B79B-46A42FB76810}" dt="2024-09-03T18:58:43.590" v="877" actId="21"/>
          <ac:spMkLst>
            <pc:docMk/>
            <pc:sldMk cId="4088969807" sldId="271"/>
            <ac:spMk id="8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8:58:43.590" v="877" actId="21"/>
          <ac:spMkLst>
            <pc:docMk/>
            <pc:sldMk cId="4088969807" sldId="271"/>
            <ac:spMk id="9" creationId="{456806BF-DEC0-FB1D-3FF5-279DA3CCD291}"/>
          </ac:spMkLst>
        </pc:spChg>
        <pc:spChg chg="add del mod">
          <ac:chgData name="Marcio Monteiro" userId="aef6e9f59deaac01" providerId="LiveId" clId="{F2F22584-915C-4FE1-B79B-46A42FB76810}" dt="2024-09-03T18:58:43.590" v="877" actId="21"/>
          <ac:spMkLst>
            <pc:docMk/>
            <pc:sldMk cId="4088969807" sldId="271"/>
            <ac:spMk id="10" creationId="{552B7064-900C-17B0-16E6-7305DCD7DC75}"/>
          </ac:spMkLst>
        </pc:spChg>
        <pc:spChg chg="mod">
          <ac:chgData name="Marcio Monteiro" userId="aef6e9f59deaac01" providerId="LiveId" clId="{F2F22584-915C-4FE1-B79B-46A42FB76810}" dt="2024-09-03T18:56:44.470" v="860" actId="207"/>
          <ac:spMkLst>
            <pc:docMk/>
            <pc:sldMk cId="4088969807" sldId="271"/>
            <ac:spMk id="11" creationId="{B9C56F92-96CA-1E79-9201-588CE159E2F5}"/>
          </ac:spMkLst>
        </pc:spChg>
        <pc:spChg chg="mod">
          <ac:chgData name="Marcio Monteiro" userId="aef6e9f59deaac01" providerId="LiveId" clId="{F2F22584-915C-4FE1-B79B-46A42FB76810}" dt="2024-09-03T18:57:22.543" v="867" actId="207"/>
          <ac:spMkLst>
            <pc:docMk/>
            <pc:sldMk cId="4088969807" sldId="271"/>
            <ac:spMk id="12" creationId="{57711EBC-01B5-2E61-848C-E1F2529D2C2A}"/>
          </ac:spMkLst>
        </pc:spChg>
        <pc:spChg chg="mod">
          <ac:chgData name="Marcio Monteiro" userId="aef6e9f59deaac01" providerId="LiveId" clId="{F2F22584-915C-4FE1-B79B-46A42FB76810}" dt="2024-09-03T18:56:48.520" v="861" actId="207"/>
          <ac:spMkLst>
            <pc:docMk/>
            <pc:sldMk cId="4088969807" sldId="271"/>
            <ac:spMk id="15" creationId="{3ED4EAFA-BCB0-3EFE-2A1C-9220B5CB73CF}"/>
          </ac:spMkLst>
        </pc:spChg>
        <pc:spChg chg="add del mod">
          <ac:chgData name="Marcio Monteiro" userId="aef6e9f59deaac01" providerId="LiveId" clId="{F2F22584-915C-4FE1-B79B-46A42FB76810}" dt="2024-09-03T18:58:43.590" v="877" actId="21"/>
          <ac:spMkLst>
            <pc:docMk/>
            <pc:sldMk cId="4088969807" sldId="271"/>
            <ac:spMk id="20" creationId="{58EE03B1-6BC0-7417-EC77-CCAABB7F66E6}"/>
          </ac:spMkLst>
        </pc:spChg>
        <pc:spChg chg="mod">
          <ac:chgData name="Marcio Monteiro" userId="aef6e9f59deaac01" providerId="LiveId" clId="{F2F22584-915C-4FE1-B79B-46A42FB76810}" dt="2024-09-03T18:57:39.629" v="871" actId="207"/>
          <ac:spMkLst>
            <pc:docMk/>
            <pc:sldMk cId="4088969807" sldId="271"/>
            <ac:spMk id="23" creationId="{90F327AD-EBDD-9185-8A82-F2A579ADA136}"/>
          </ac:spMkLst>
        </pc:spChg>
        <pc:spChg chg="mod">
          <ac:chgData name="Marcio Monteiro" userId="aef6e9f59deaac01" providerId="LiveId" clId="{F2F22584-915C-4FE1-B79B-46A42FB76810}" dt="2024-09-03T18:57:24.231" v="868" actId="207"/>
          <ac:spMkLst>
            <pc:docMk/>
            <pc:sldMk cId="4088969807" sldId="271"/>
            <ac:spMk id="25" creationId="{2F8C957F-92D4-8B8E-C385-95AF3C7181BD}"/>
          </ac:spMkLst>
        </pc:spChg>
        <pc:spChg chg="mod">
          <ac:chgData name="Marcio Monteiro" userId="aef6e9f59deaac01" providerId="LiveId" clId="{F2F22584-915C-4FE1-B79B-46A42FB76810}" dt="2024-09-03T18:56:50.515" v="862" actId="207"/>
          <ac:spMkLst>
            <pc:docMk/>
            <pc:sldMk cId="4088969807" sldId="271"/>
            <ac:spMk id="26" creationId="{B47CCB8C-72B0-8461-2CD5-65F819911B63}"/>
          </ac:spMkLst>
        </pc:spChg>
        <pc:spChg chg="mod">
          <ac:chgData name="Marcio Monteiro" userId="aef6e9f59deaac01" providerId="LiveId" clId="{F2F22584-915C-4FE1-B79B-46A42FB76810}" dt="2024-09-03T18:57:41.835" v="872" actId="207"/>
          <ac:spMkLst>
            <pc:docMk/>
            <pc:sldMk cId="4088969807" sldId="271"/>
            <ac:spMk id="27" creationId="{A94E0CEF-BE1E-F81A-8874-4F1836582D7E}"/>
          </ac:spMkLst>
        </pc:spChg>
        <pc:spChg chg="mod">
          <ac:chgData name="Marcio Monteiro" userId="aef6e9f59deaac01" providerId="LiveId" clId="{F2F22584-915C-4FE1-B79B-46A42FB76810}" dt="2024-09-03T18:57:25.802" v="869" actId="207"/>
          <ac:spMkLst>
            <pc:docMk/>
            <pc:sldMk cId="4088969807" sldId="271"/>
            <ac:spMk id="29" creationId="{F4D4F9AF-885E-ADF6-5004-F15886B77108}"/>
          </ac:spMkLst>
        </pc:spChg>
        <pc:spChg chg="mod">
          <ac:chgData name="Marcio Monteiro" userId="aef6e9f59deaac01" providerId="LiveId" clId="{F2F22584-915C-4FE1-B79B-46A42FB76810}" dt="2024-09-03T18:56:52.750" v="863" actId="207"/>
          <ac:spMkLst>
            <pc:docMk/>
            <pc:sldMk cId="4088969807" sldId="271"/>
            <ac:spMk id="30" creationId="{63C22BC0-2B74-1811-AFC9-657C15181D93}"/>
          </ac:spMkLst>
        </pc:spChg>
        <pc:spChg chg="mod">
          <ac:chgData name="Marcio Monteiro" userId="aef6e9f59deaac01" providerId="LiveId" clId="{F2F22584-915C-4FE1-B79B-46A42FB76810}" dt="2024-09-03T18:57:44.238" v="873" actId="207"/>
          <ac:spMkLst>
            <pc:docMk/>
            <pc:sldMk cId="4088969807" sldId="271"/>
            <ac:spMk id="31" creationId="{8ABF40D2-68FC-926B-2E1B-26C6053416E0}"/>
          </ac:spMkLst>
        </pc:spChg>
        <pc:spChg chg="mod">
          <ac:chgData name="Marcio Monteiro" userId="aef6e9f59deaac01" providerId="LiveId" clId="{F2F22584-915C-4FE1-B79B-46A42FB76810}" dt="2024-09-03T18:56:57.766" v="864" actId="207"/>
          <ac:spMkLst>
            <pc:docMk/>
            <pc:sldMk cId="4088969807" sldId="271"/>
            <ac:spMk id="32" creationId="{35E90BFD-BFAB-1B19-DB5A-D3D6797A916A}"/>
          </ac:spMkLst>
        </pc:spChg>
        <pc:spChg chg="mod">
          <ac:chgData name="Marcio Monteiro" userId="aef6e9f59deaac01" providerId="LiveId" clId="{F2F22584-915C-4FE1-B79B-46A42FB76810}" dt="2024-09-03T18:57:32.431" v="870" actId="207"/>
          <ac:spMkLst>
            <pc:docMk/>
            <pc:sldMk cId="4088969807" sldId="271"/>
            <ac:spMk id="33" creationId="{BD6251A2-BFED-9315-D596-65A241955F26}"/>
          </ac:spMkLst>
        </pc:spChg>
        <pc:spChg chg="mod">
          <ac:chgData name="Marcio Monteiro" userId="aef6e9f59deaac01" providerId="LiveId" clId="{F2F22584-915C-4FE1-B79B-46A42FB76810}" dt="2024-09-03T18:57:01.342" v="865" actId="207"/>
          <ac:spMkLst>
            <pc:docMk/>
            <pc:sldMk cId="4088969807" sldId="271"/>
            <ac:spMk id="34" creationId="{809D2DA6-290D-9A94-617B-6E91FF2DC5CE}"/>
          </ac:spMkLst>
        </pc:spChg>
        <pc:spChg chg="mod">
          <ac:chgData name="Marcio Monteiro" userId="aef6e9f59deaac01" providerId="LiveId" clId="{F2F22584-915C-4FE1-B79B-46A42FB76810}" dt="2024-09-03T18:57:11.624" v="866" actId="207"/>
          <ac:spMkLst>
            <pc:docMk/>
            <pc:sldMk cId="4088969807" sldId="271"/>
            <ac:spMk id="41" creationId="{795076B5-6C07-F317-4B83-B84C6F375E43}"/>
          </ac:spMkLst>
        </pc:spChg>
        <pc:cxnChg chg="mod">
          <ac:chgData name="Marcio Monteiro" userId="aef6e9f59deaac01" providerId="LiveId" clId="{F2F22584-915C-4FE1-B79B-46A42FB76810}" dt="2024-09-03T18:58:04.673" v="875" actId="208"/>
          <ac:cxnSpMkLst>
            <pc:docMk/>
            <pc:sldMk cId="4088969807" sldId="271"/>
            <ac:cxnSpMk id="36" creationId="{708D74EF-023B-A0DB-5887-F130BBB9B6F3}"/>
          </ac:cxnSpMkLst>
        </pc:cxnChg>
        <pc:cxnChg chg="mod">
          <ac:chgData name="Marcio Monteiro" userId="aef6e9f59deaac01" providerId="LiveId" clId="{F2F22584-915C-4FE1-B79B-46A42FB76810}" dt="2024-09-03T18:57:57.726" v="874" actId="208"/>
          <ac:cxnSpMkLst>
            <pc:docMk/>
            <pc:sldMk cId="4088969807" sldId="271"/>
            <ac:cxnSpMk id="37" creationId="{8D83627F-F151-ADBF-5B56-5C62E0F81278}"/>
          </ac:cxnSpMkLst>
        </pc:cxnChg>
      </pc:sldChg>
      <pc:sldChg chg="addSp delSp modSp add del mod replId setBg">
        <pc:chgData name="Marcio Monteiro" userId="aef6e9f59deaac01" providerId="LiveId" clId="{F2F22584-915C-4FE1-B79B-46A42FB76810}" dt="2024-09-18T04:06:25.244" v="1176" actId="47"/>
        <pc:sldMkLst>
          <pc:docMk/>
          <pc:sldMk cId="9154387" sldId="272"/>
        </pc:sldMkLst>
        <pc:spChg chg="mod">
          <ac:chgData name="Marcio Monteiro" userId="aef6e9f59deaac01" providerId="LiveId" clId="{F2F22584-915C-4FE1-B79B-46A42FB76810}" dt="2024-09-03T19:02:11.133" v="898" actId="207"/>
          <ac:spMkLst>
            <pc:docMk/>
            <pc:sldMk cId="9154387" sldId="272"/>
            <ac:spMk id="2" creationId="{726C88F4-C5F1-E3CC-5A91-C84AD9216A89}"/>
          </ac:spMkLst>
        </pc:spChg>
        <pc:spChg chg="mod">
          <ac:chgData name="Marcio Monteiro" userId="aef6e9f59deaac01" providerId="LiveId" clId="{F2F22584-915C-4FE1-B79B-46A42FB76810}" dt="2024-09-03T19:01:01.829" v="895" actId="207"/>
          <ac:spMkLst>
            <pc:docMk/>
            <pc:sldMk cId="9154387" sldId="272"/>
            <ac:spMk id="5" creationId="{3FA70C58-C375-CE6E-7644-A8553F8F5068}"/>
          </ac:spMkLst>
        </pc:spChg>
        <pc:spChg chg="mod">
          <ac:chgData name="Marcio Monteiro" userId="aef6e9f59deaac01" providerId="LiveId" clId="{F2F22584-915C-4FE1-B79B-46A42FB76810}" dt="2024-09-03T19:02:29.543" v="903" actId="207"/>
          <ac:spMkLst>
            <pc:docMk/>
            <pc:sldMk cId="9154387" sldId="272"/>
            <ac:spMk id="6" creationId="{5EA76A60-B929-DE63-5BF7-5DD96CE7FC14}"/>
          </ac:spMkLst>
        </pc:spChg>
        <pc:spChg chg="mod">
          <ac:chgData name="Marcio Monteiro" userId="aef6e9f59deaac01" providerId="LiveId" clId="{F2F22584-915C-4FE1-B79B-46A42FB76810}" dt="2024-09-03T18:59:04.853" v="880" actId="207"/>
          <ac:spMkLst>
            <pc:docMk/>
            <pc:sldMk cId="9154387" sldId="272"/>
            <ac:spMk id="7" creationId="{5E512E1E-B2F6-794B-272E-82D37F708844}"/>
          </ac:spMkLst>
        </pc:spChg>
        <pc:spChg chg="mod">
          <ac:chgData name="Marcio Monteiro" userId="aef6e9f59deaac01" providerId="LiveId" clId="{F2F22584-915C-4FE1-B79B-46A42FB76810}" dt="2024-09-03T19:00:22.014" v="892" actId="207"/>
          <ac:spMkLst>
            <pc:docMk/>
            <pc:sldMk cId="9154387" sldId="272"/>
            <ac:spMk id="8" creationId="{9B1227CC-32BE-21E1-EFBE-7652A7B8AF33}"/>
          </ac:spMkLst>
        </pc:spChg>
        <pc:spChg chg="mod">
          <ac:chgData name="Marcio Monteiro" userId="aef6e9f59deaac01" providerId="LiveId" clId="{F2F22584-915C-4FE1-B79B-46A42FB76810}" dt="2024-09-03T19:02:24.046" v="902" actId="207"/>
          <ac:spMkLst>
            <pc:docMk/>
            <pc:sldMk cId="9154387" sldId="272"/>
            <ac:spMk id="9" creationId="{86B703F1-5D5D-CBB6-1F07-B312ED6B211F}"/>
          </ac:spMkLst>
        </pc:spChg>
        <pc:spChg chg="mod">
          <ac:chgData name="Marcio Monteiro" userId="aef6e9f59deaac01" providerId="LiveId" clId="{F2F22584-915C-4FE1-B79B-46A42FB76810}" dt="2024-09-03T19:02:34.165" v="904" actId="207"/>
          <ac:spMkLst>
            <pc:docMk/>
            <pc:sldMk cId="9154387" sldId="272"/>
            <ac:spMk id="10" creationId="{0CB9957E-D751-D2B5-3A4D-B8103D65B461}"/>
          </ac:spMkLst>
        </pc:spChg>
        <pc:spChg chg="mod">
          <ac:chgData name="Marcio Monteiro" userId="aef6e9f59deaac01" providerId="LiveId" clId="{F2F22584-915C-4FE1-B79B-46A42FB76810}" dt="2024-09-03T18:59:11.334" v="883" actId="207"/>
          <ac:spMkLst>
            <pc:docMk/>
            <pc:sldMk cId="9154387" sldId="272"/>
            <ac:spMk id="11" creationId="{81DFA5EE-03D0-A92E-87B2-E1E53E56556D}"/>
          </ac:spMkLst>
        </pc:spChg>
        <pc:spChg chg="mod">
          <ac:chgData name="Marcio Monteiro" userId="aef6e9f59deaac01" providerId="LiveId" clId="{F2F22584-915C-4FE1-B79B-46A42FB76810}" dt="2024-09-03T19:00:25.842" v="893" actId="207"/>
          <ac:spMkLst>
            <pc:docMk/>
            <pc:sldMk cId="9154387" sldId="272"/>
            <ac:spMk id="12" creationId="{A9397BBB-2B2C-86A8-30C4-FBE981245ADC}"/>
          </ac:spMkLst>
        </pc:spChg>
        <pc:spChg chg="mod">
          <ac:chgData name="Marcio Monteiro" userId="aef6e9f59deaac01" providerId="LiveId" clId="{F2F22584-915C-4FE1-B79B-46A42FB76810}" dt="2024-09-03T19:02:20.636" v="901" actId="207"/>
          <ac:spMkLst>
            <pc:docMk/>
            <pc:sldMk cId="9154387" sldId="272"/>
            <ac:spMk id="13" creationId="{63E6D91A-A5E3-55AA-BD4E-82A136C70634}"/>
          </ac:spMkLst>
        </pc:spChg>
        <pc:spChg chg="mod">
          <ac:chgData name="Marcio Monteiro" userId="aef6e9f59deaac01" providerId="LiveId" clId="{F2F22584-915C-4FE1-B79B-46A42FB76810}" dt="2024-09-03T19:02:38.490" v="905" actId="207"/>
          <ac:spMkLst>
            <pc:docMk/>
            <pc:sldMk cId="9154387" sldId="272"/>
            <ac:spMk id="14" creationId="{1CF3C12F-2375-F1A5-196E-9847B08BFA4F}"/>
          </ac:spMkLst>
        </pc:spChg>
        <pc:spChg chg="mod">
          <ac:chgData name="Marcio Monteiro" userId="aef6e9f59deaac01" providerId="LiveId" clId="{F2F22584-915C-4FE1-B79B-46A42FB76810}" dt="2024-09-03T18:59:13.470" v="884" actId="207"/>
          <ac:spMkLst>
            <pc:docMk/>
            <pc:sldMk cId="9154387" sldId="272"/>
            <ac:spMk id="15" creationId="{4D93699A-49E4-540C-9F46-BCD63D024453}"/>
          </ac:spMkLst>
        </pc:spChg>
        <pc:spChg chg="mod">
          <ac:chgData name="Marcio Monteiro" userId="aef6e9f59deaac01" providerId="LiveId" clId="{F2F22584-915C-4FE1-B79B-46A42FB76810}" dt="2024-09-03T18:58:58.228" v="879" actId="207"/>
          <ac:spMkLst>
            <pc:docMk/>
            <pc:sldMk cId="9154387" sldId="272"/>
            <ac:spMk id="21" creationId="{A6226D31-74C8-55D4-E48F-142DEF677DB4}"/>
          </ac:spMkLst>
        </pc:spChg>
        <pc:spChg chg="mod">
          <ac:chgData name="Marcio Monteiro" userId="aef6e9f59deaac01" providerId="LiveId" clId="{F2F22584-915C-4FE1-B79B-46A42FB76810}" dt="2024-09-03T18:58:58.228" v="879" actId="207"/>
          <ac:spMkLst>
            <pc:docMk/>
            <pc:sldMk cId="9154387" sldId="272"/>
            <ac:spMk id="22" creationId="{EC862449-36BD-4DEC-E892-ECB762347536}"/>
          </ac:spMkLst>
        </pc:spChg>
        <pc:spChg chg="mod">
          <ac:chgData name="Marcio Monteiro" userId="aef6e9f59deaac01" providerId="LiveId" clId="{F2F22584-915C-4FE1-B79B-46A42FB76810}" dt="2024-09-03T18:58:58.228" v="879" actId="207"/>
          <ac:spMkLst>
            <pc:docMk/>
            <pc:sldMk cId="9154387" sldId="272"/>
            <ac:spMk id="23" creationId="{766EDE89-3AB8-2921-6F60-E53D48316F85}"/>
          </ac:spMkLst>
        </pc:spChg>
        <pc:spChg chg="mod">
          <ac:chgData name="Marcio Monteiro" userId="aef6e9f59deaac01" providerId="LiveId" clId="{F2F22584-915C-4FE1-B79B-46A42FB76810}" dt="2024-09-03T18:58:58.228" v="879" actId="207"/>
          <ac:spMkLst>
            <pc:docMk/>
            <pc:sldMk cId="9154387" sldId="272"/>
            <ac:spMk id="24" creationId="{76773DEF-5BD0-7CEC-16DC-32555B7C429C}"/>
          </ac:spMkLst>
        </pc:spChg>
        <pc:spChg chg="mod">
          <ac:chgData name="Marcio Monteiro" userId="aef6e9f59deaac01" providerId="LiveId" clId="{F2F22584-915C-4FE1-B79B-46A42FB76810}" dt="2024-09-03T18:58:58.228" v="879" actId="207"/>
          <ac:spMkLst>
            <pc:docMk/>
            <pc:sldMk cId="9154387" sldId="272"/>
            <ac:spMk id="25" creationId="{D630E0F6-2301-F9B0-EEF7-5BD46D9DD8B5}"/>
          </ac:spMkLst>
        </pc:spChg>
        <pc:spChg chg="mod">
          <ac:chgData name="Marcio Monteiro" userId="aef6e9f59deaac01" providerId="LiveId" clId="{F2F22584-915C-4FE1-B79B-46A42FB76810}" dt="2024-09-03T19:02:47.947" v="908" actId="207"/>
          <ac:spMkLst>
            <pc:docMk/>
            <pc:sldMk cId="9154387" sldId="272"/>
            <ac:spMk id="27" creationId="{3BDE28B7-DAB1-F983-8900-BD0E69348688}"/>
          </ac:spMkLst>
        </pc:spChg>
        <pc:spChg chg="mod">
          <ac:chgData name="Marcio Monteiro" userId="aef6e9f59deaac01" providerId="LiveId" clId="{F2F22584-915C-4FE1-B79B-46A42FB76810}" dt="2024-09-03T18:59:06.684" v="881" actId="207"/>
          <ac:spMkLst>
            <pc:docMk/>
            <pc:sldMk cId="9154387" sldId="272"/>
            <ac:spMk id="28" creationId="{DB19E7C9-5044-0A09-4641-56E6205C4EFA}"/>
          </ac:spMkLst>
        </pc:spChg>
        <pc:spChg chg="mod">
          <ac:chgData name="Marcio Monteiro" userId="aef6e9f59deaac01" providerId="LiveId" clId="{F2F22584-915C-4FE1-B79B-46A42FB76810}" dt="2024-09-03T19:00:15.808" v="891" actId="207"/>
          <ac:spMkLst>
            <pc:docMk/>
            <pc:sldMk cId="9154387" sldId="272"/>
            <ac:spMk id="30" creationId="{B1C767CF-FD8F-EDEA-E54C-67895044547A}"/>
          </ac:spMkLst>
        </pc:spChg>
        <pc:spChg chg="mod">
          <ac:chgData name="Marcio Monteiro" userId="aef6e9f59deaac01" providerId="LiveId" clId="{F2F22584-915C-4FE1-B79B-46A42FB76810}" dt="2024-09-03T19:02:15.762" v="899" actId="207"/>
          <ac:spMkLst>
            <pc:docMk/>
            <pc:sldMk cId="9154387" sldId="272"/>
            <ac:spMk id="31" creationId="{08897915-5736-6BED-A30C-1A95F11EF05F}"/>
          </ac:spMkLst>
        </pc:spChg>
        <pc:spChg chg="mod">
          <ac:chgData name="Marcio Monteiro" userId="aef6e9f59deaac01" providerId="LiveId" clId="{F2F22584-915C-4FE1-B79B-46A42FB76810}" dt="2024-09-03T19:02:44.770" v="907" actId="207"/>
          <ac:spMkLst>
            <pc:docMk/>
            <pc:sldMk cId="9154387" sldId="272"/>
            <ac:spMk id="33" creationId="{BFDE2100-55EB-3D70-7058-1984BC4EF3F5}"/>
          </ac:spMkLst>
        </pc:spChg>
        <pc:spChg chg="mod">
          <ac:chgData name="Marcio Monteiro" userId="aef6e9f59deaac01" providerId="LiveId" clId="{F2F22584-915C-4FE1-B79B-46A42FB76810}" dt="2024-09-03T18:59:08.949" v="882" actId="207"/>
          <ac:spMkLst>
            <pc:docMk/>
            <pc:sldMk cId="9154387" sldId="272"/>
            <ac:spMk id="34" creationId="{00FF64B9-8ACE-6070-F2EA-75EC099A005E}"/>
          </ac:spMkLst>
        </pc:spChg>
        <pc:spChg chg="mod">
          <ac:chgData name="Marcio Monteiro" userId="aef6e9f59deaac01" providerId="LiveId" clId="{F2F22584-915C-4FE1-B79B-46A42FB76810}" dt="2024-09-03T19:00:11.519" v="890" actId="207"/>
          <ac:spMkLst>
            <pc:docMk/>
            <pc:sldMk cId="9154387" sldId="272"/>
            <ac:spMk id="36" creationId="{450DECB0-84EC-982E-36D9-51BEF0A91CCE}"/>
          </ac:spMkLst>
        </pc:spChg>
        <pc:spChg chg="mod">
          <ac:chgData name="Marcio Monteiro" userId="aef6e9f59deaac01" providerId="LiveId" clId="{F2F22584-915C-4FE1-B79B-46A42FB76810}" dt="2024-09-03T19:02:18.084" v="900" actId="207"/>
          <ac:spMkLst>
            <pc:docMk/>
            <pc:sldMk cId="9154387" sldId="272"/>
            <ac:spMk id="37" creationId="{FA65D753-95D8-1DC9-3AB9-CDF10186B6B0}"/>
          </ac:spMkLst>
        </pc:spChg>
        <pc:spChg chg="mod">
          <ac:chgData name="Marcio Monteiro" userId="aef6e9f59deaac01" providerId="LiveId" clId="{F2F22584-915C-4FE1-B79B-46A42FB76810}" dt="2024-09-03T19:02:42.510" v="906" actId="207"/>
          <ac:spMkLst>
            <pc:docMk/>
            <pc:sldMk cId="9154387" sldId="272"/>
            <ac:spMk id="39" creationId="{A0185B29-414A-66E3-DFB9-DDA52067249A}"/>
          </ac:spMkLst>
        </pc:spChg>
        <pc:spChg chg="mod">
          <ac:chgData name="Marcio Monteiro" userId="aef6e9f59deaac01" providerId="LiveId" clId="{F2F22584-915C-4FE1-B79B-46A42FB76810}" dt="2024-09-03T18:59:15.410" v="885" actId="207"/>
          <ac:spMkLst>
            <pc:docMk/>
            <pc:sldMk cId="9154387" sldId="272"/>
            <ac:spMk id="40" creationId="{E7EC3B0D-3514-233B-0963-934082701D39}"/>
          </ac:spMkLst>
        </pc:spChg>
        <pc:spChg chg="mod">
          <ac:chgData name="Marcio Monteiro" userId="aef6e9f59deaac01" providerId="LiveId" clId="{F2F22584-915C-4FE1-B79B-46A42FB76810}" dt="2024-09-03T18:58:58.228" v="879" actId="207"/>
          <ac:spMkLst>
            <pc:docMk/>
            <pc:sldMk cId="9154387" sldId="272"/>
            <ac:spMk id="41" creationId="{584ABC13-586C-91A3-A550-F2E9793B4AD1}"/>
          </ac:spMkLst>
        </pc:spChg>
        <pc:spChg chg="mod">
          <ac:chgData name="Marcio Monteiro" userId="aef6e9f59deaac01" providerId="LiveId" clId="{F2F22584-915C-4FE1-B79B-46A42FB76810}" dt="2024-09-03T18:58:58.228" v="879" actId="207"/>
          <ac:spMkLst>
            <pc:docMk/>
            <pc:sldMk cId="9154387" sldId="272"/>
            <ac:spMk id="42" creationId="{D7C3358D-4298-822F-CFA1-9E65DC24CE1A}"/>
          </ac:spMkLst>
        </pc:spChg>
        <pc:spChg chg="mod">
          <ac:chgData name="Marcio Monteiro" userId="aef6e9f59deaac01" providerId="LiveId" clId="{F2F22584-915C-4FE1-B79B-46A42FB76810}" dt="2024-09-03T18:58:58.228" v="879" actId="207"/>
          <ac:spMkLst>
            <pc:docMk/>
            <pc:sldMk cId="9154387" sldId="272"/>
            <ac:spMk id="43" creationId="{AFB38F8A-01D6-A5E6-F6B5-7D25FB0FE997}"/>
          </ac:spMkLst>
        </pc:spChg>
        <pc:spChg chg="mod">
          <ac:chgData name="Marcio Monteiro" userId="aef6e9f59deaac01" providerId="LiveId" clId="{F2F22584-915C-4FE1-B79B-46A42FB76810}" dt="2024-09-03T18:58:58.228" v="879" actId="207"/>
          <ac:spMkLst>
            <pc:docMk/>
            <pc:sldMk cId="9154387" sldId="272"/>
            <ac:spMk id="44" creationId="{7D410BA6-2FDE-D051-0161-3BD17DA00CF3}"/>
          </ac:spMkLst>
        </pc:spChg>
        <pc:spChg chg="mod">
          <ac:chgData name="Marcio Monteiro" userId="aef6e9f59deaac01" providerId="LiveId" clId="{F2F22584-915C-4FE1-B79B-46A42FB76810}" dt="2024-09-03T18:58:58.228" v="879" actId="207"/>
          <ac:spMkLst>
            <pc:docMk/>
            <pc:sldMk cId="9154387" sldId="272"/>
            <ac:spMk id="45" creationId="{21DBF515-B927-BEBC-603C-10171A03EE07}"/>
          </ac:spMkLst>
        </pc:spChg>
        <pc:spChg chg="add del mod">
          <ac:chgData name="Marcio Monteiro" userId="aef6e9f59deaac01" providerId="LiveId" clId="{F2F22584-915C-4FE1-B79B-46A42FB76810}" dt="2024-09-03T19:04:03.693" v="913" actId="21"/>
          <ac:spMkLst>
            <pc:docMk/>
            <pc:sldMk cId="9154387" sldId="272"/>
            <ac:spMk id="46" creationId="{58EE03B1-6BC0-7417-EC77-CCAABB7F66E6}"/>
          </ac:spMkLst>
        </pc:spChg>
        <pc:spChg chg="add del mod">
          <ac:chgData name="Marcio Monteiro" userId="aef6e9f59deaac01" providerId="LiveId" clId="{F2F22584-915C-4FE1-B79B-46A42FB76810}" dt="2024-09-03T19:04:03.693" v="913" actId="21"/>
          <ac:spMkLst>
            <pc:docMk/>
            <pc:sldMk cId="9154387" sldId="272"/>
            <ac:spMk id="47" creationId="{78FEC317-55D8-81FC-E900-F177B7909C1E}"/>
          </ac:spMkLst>
        </pc:spChg>
        <pc:spChg chg="add del mod">
          <ac:chgData name="Marcio Monteiro" userId="aef6e9f59deaac01" providerId="LiveId" clId="{F2F22584-915C-4FE1-B79B-46A42FB76810}" dt="2024-09-03T19:04:03.693" v="913" actId="21"/>
          <ac:spMkLst>
            <pc:docMk/>
            <pc:sldMk cId="9154387" sldId="272"/>
            <ac:spMk id="48" creationId="{B4D38A25-8180-9904-22D5-8967B54F3595}"/>
          </ac:spMkLst>
        </pc:spChg>
        <pc:spChg chg="add del mod">
          <ac:chgData name="Marcio Monteiro" userId="aef6e9f59deaac01" providerId="LiveId" clId="{F2F22584-915C-4FE1-B79B-46A42FB76810}" dt="2024-09-03T19:04:03.693" v="913" actId="21"/>
          <ac:spMkLst>
            <pc:docMk/>
            <pc:sldMk cId="9154387" sldId="272"/>
            <ac:spMk id="49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9:04:03.693" v="913" actId="21"/>
          <ac:spMkLst>
            <pc:docMk/>
            <pc:sldMk cId="9154387" sldId="272"/>
            <ac:spMk id="50" creationId="{B495BCAD-1123-0BA3-A138-B8F6471C4FBE}"/>
          </ac:spMkLst>
        </pc:spChg>
        <pc:spChg chg="add del mod">
          <ac:chgData name="Marcio Monteiro" userId="aef6e9f59deaac01" providerId="LiveId" clId="{F2F22584-915C-4FE1-B79B-46A42FB76810}" dt="2024-09-03T19:04:03.693" v="913" actId="21"/>
          <ac:spMkLst>
            <pc:docMk/>
            <pc:sldMk cId="9154387" sldId="272"/>
            <ac:spMk id="51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9:04:03.693" v="913" actId="21"/>
          <ac:spMkLst>
            <pc:docMk/>
            <pc:sldMk cId="9154387" sldId="272"/>
            <ac:spMk id="52" creationId="{85523AA9-4AB4-4DCE-BAD4-7842D55C8C64}"/>
          </ac:spMkLst>
        </pc:spChg>
        <pc:spChg chg="add del mod">
          <ac:chgData name="Marcio Monteiro" userId="aef6e9f59deaac01" providerId="LiveId" clId="{F2F22584-915C-4FE1-B79B-46A42FB76810}" dt="2024-09-03T19:04:03.693" v="913" actId="21"/>
          <ac:spMkLst>
            <pc:docMk/>
            <pc:sldMk cId="9154387" sldId="272"/>
            <ac:spMk id="53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9:04:03.693" v="913" actId="21"/>
          <ac:spMkLst>
            <pc:docMk/>
            <pc:sldMk cId="9154387" sldId="272"/>
            <ac:spMk id="54" creationId="{456806BF-DEC0-FB1D-3FF5-279DA3CCD291}"/>
          </ac:spMkLst>
        </pc:spChg>
        <pc:spChg chg="add del mod">
          <ac:chgData name="Marcio Monteiro" userId="aef6e9f59deaac01" providerId="LiveId" clId="{F2F22584-915C-4FE1-B79B-46A42FB76810}" dt="2024-09-03T19:04:03.693" v="913" actId="21"/>
          <ac:spMkLst>
            <pc:docMk/>
            <pc:sldMk cId="9154387" sldId="272"/>
            <ac:spMk id="55" creationId="{552B7064-900C-17B0-16E6-7305DCD7DC75}"/>
          </ac:spMkLst>
        </pc:spChg>
        <pc:cxnChg chg="mod">
          <ac:chgData name="Marcio Monteiro" userId="aef6e9f59deaac01" providerId="LiveId" clId="{F2F22584-915C-4FE1-B79B-46A42FB76810}" dt="2024-09-03T19:01:30.634" v="897" actId="208"/>
          <ac:cxnSpMkLst>
            <pc:docMk/>
            <pc:sldMk cId="9154387" sldId="272"/>
            <ac:cxnSpMk id="3" creationId="{55AC42A8-689A-A790-0CFE-6C8A0B11836B}"/>
          </ac:cxnSpMkLst>
        </pc:cxnChg>
        <pc:cxnChg chg="mod">
          <ac:chgData name="Marcio Monteiro" userId="aef6e9f59deaac01" providerId="LiveId" clId="{F2F22584-915C-4FE1-B79B-46A42FB76810}" dt="2024-09-03T19:03:54.354" v="912" actId="692"/>
          <ac:cxnSpMkLst>
            <pc:docMk/>
            <pc:sldMk cId="9154387" sldId="272"/>
            <ac:cxnSpMk id="4" creationId="{E0FBF338-9D19-2B93-169C-30DEE0A2CF0F}"/>
          </ac:cxnSpMkLst>
        </pc:cxnChg>
      </pc:sldChg>
      <pc:sldChg chg="addSp delSp modSp add del mod replId">
        <pc:chgData name="Marcio Monteiro" userId="aef6e9f59deaac01" providerId="LiveId" clId="{F2F22584-915C-4FE1-B79B-46A42FB76810}" dt="2024-09-18T04:06:25.244" v="1176" actId="47"/>
        <pc:sldMkLst>
          <pc:docMk/>
          <pc:sldMk cId="1619791729" sldId="273"/>
        </pc:sldMkLst>
        <pc:spChg chg="add del mod">
          <ac:chgData name="Marcio Monteiro" userId="aef6e9f59deaac01" providerId="LiveId" clId="{F2F22584-915C-4FE1-B79B-46A42FB76810}" dt="2024-09-03T19:12:06.696" v="990" actId="21"/>
          <ac:spMkLst>
            <pc:docMk/>
            <pc:sldMk cId="1619791729" sldId="273"/>
            <ac:spMk id="2" creationId="{78FEC317-55D8-81FC-E900-F177B7909C1E}"/>
          </ac:spMkLst>
        </pc:spChg>
        <pc:spChg chg="add del mod">
          <ac:chgData name="Marcio Monteiro" userId="aef6e9f59deaac01" providerId="LiveId" clId="{F2F22584-915C-4FE1-B79B-46A42FB76810}" dt="2024-09-03T19:12:06.696" v="990" actId="21"/>
          <ac:spMkLst>
            <pc:docMk/>
            <pc:sldMk cId="1619791729" sldId="273"/>
            <ac:spMk id="3" creationId="{B4D38A25-8180-9904-22D5-8967B54F3595}"/>
          </ac:spMkLst>
        </pc:spChg>
        <pc:spChg chg="add del mod">
          <ac:chgData name="Marcio Monteiro" userId="aef6e9f59deaac01" providerId="LiveId" clId="{F2F22584-915C-4FE1-B79B-46A42FB76810}" dt="2024-09-03T19:12:06.696" v="990" actId="21"/>
          <ac:spMkLst>
            <pc:docMk/>
            <pc:sldMk cId="1619791729" sldId="273"/>
            <ac:spMk id="4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9:12:06.696" v="990" actId="21"/>
          <ac:spMkLst>
            <pc:docMk/>
            <pc:sldMk cId="1619791729" sldId="273"/>
            <ac:spMk id="5" creationId="{B495BCAD-1123-0BA3-A138-B8F6471C4FBE}"/>
          </ac:spMkLst>
        </pc:spChg>
        <pc:spChg chg="add del mod">
          <ac:chgData name="Marcio Monteiro" userId="aef6e9f59deaac01" providerId="LiveId" clId="{F2F22584-915C-4FE1-B79B-46A42FB76810}" dt="2024-09-03T19:12:06.696" v="990" actId="21"/>
          <ac:spMkLst>
            <pc:docMk/>
            <pc:sldMk cId="1619791729" sldId="273"/>
            <ac:spMk id="6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9:12:06.696" v="990" actId="21"/>
          <ac:spMkLst>
            <pc:docMk/>
            <pc:sldMk cId="1619791729" sldId="273"/>
            <ac:spMk id="7" creationId="{85523AA9-4AB4-4DCE-BAD4-7842D55C8C64}"/>
          </ac:spMkLst>
        </pc:spChg>
        <pc:spChg chg="add del mod">
          <ac:chgData name="Marcio Monteiro" userId="aef6e9f59deaac01" providerId="LiveId" clId="{F2F22584-915C-4FE1-B79B-46A42FB76810}" dt="2024-09-03T19:12:06.696" v="990" actId="21"/>
          <ac:spMkLst>
            <pc:docMk/>
            <pc:sldMk cId="1619791729" sldId="273"/>
            <ac:spMk id="8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9:12:06.696" v="990" actId="21"/>
          <ac:spMkLst>
            <pc:docMk/>
            <pc:sldMk cId="1619791729" sldId="273"/>
            <ac:spMk id="9" creationId="{456806BF-DEC0-FB1D-3FF5-279DA3CCD291}"/>
          </ac:spMkLst>
        </pc:spChg>
        <pc:spChg chg="add del mod">
          <ac:chgData name="Marcio Monteiro" userId="aef6e9f59deaac01" providerId="LiveId" clId="{F2F22584-915C-4FE1-B79B-46A42FB76810}" dt="2024-09-03T19:12:06.696" v="990" actId="21"/>
          <ac:spMkLst>
            <pc:docMk/>
            <pc:sldMk cId="1619791729" sldId="273"/>
            <ac:spMk id="46" creationId="{58EE03B1-6BC0-7417-EC77-CCAABB7F66E6}"/>
          </ac:spMkLst>
        </pc:spChg>
        <pc:spChg chg="mod">
          <ac:chgData name="Marcio Monteiro" userId="aef6e9f59deaac01" providerId="LiveId" clId="{F2F22584-915C-4FE1-B79B-46A42FB76810}" dt="2024-09-03T19:04:12.889" v="915" actId="207"/>
          <ac:spMkLst>
            <pc:docMk/>
            <pc:sldMk cId="1619791729" sldId="273"/>
            <ac:spMk id="48" creationId="{A7D9F46A-F2E3-2305-A62E-34987EE82A63}"/>
          </ac:spMkLst>
        </pc:spChg>
        <pc:spChg chg="mod">
          <ac:chgData name="Marcio Monteiro" userId="aef6e9f59deaac01" providerId="LiveId" clId="{F2F22584-915C-4FE1-B79B-46A42FB76810}" dt="2024-09-03T19:07:14.311" v="949" actId="207"/>
          <ac:spMkLst>
            <pc:docMk/>
            <pc:sldMk cId="1619791729" sldId="273"/>
            <ac:spMk id="51" creationId="{75C381AD-99C5-C33B-BCF3-B2C0E4ECCA73}"/>
          </ac:spMkLst>
        </pc:spChg>
        <pc:spChg chg="mod">
          <ac:chgData name="Marcio Monteiro" userId="aef6e9f59deaac01" providerId="LiveId" clId="{F2F22584-915C-4FE1-B79B-46A42FB76810}" dt="2024-09-03T19:07:28.281" v="951" actId="207"/>
          <ac:spMkLst>
            <pc:docMk/>
            <pc:sldMk cId="1619791729" sldId="273"/>
            <ac:spMk id="52" creationId="{22DDB30D-BC77-20E9-DC49-7F6A72D35AC2}"/>
          </ac:spMkLst>
        </pc:spChg>
        <pc:spChg chg="mod">
          <ac:chgData name="Marcio Monteiro" userId="aef6e9f59deaac01" providerId="LiveId" clId="{F2F22584-915C-4FE1-B79B-46A42FB76810}" dt="2024-09-03T19:11:36.916" v="988" actId="207"/>
          <ac:spMkLst>
            <pc:docMk/>
            <pc:sldMk cId="1619791729" sldId="273"/>
            <ac:spMk id="53" creationId="{E5CB0AF6-0A5C-8DBB-4184-99042940C450}"/>
          </ac:spMkLst>
        </pc:spChg>
        <pc:spChg chg="mod">
          <ac:chgData name="Marcio Monteiro" userId="aef6e9f59deaac01" providerId="LiveId" clId="{F2F22584-915C-4FE1-B79B-46A42FB76810}" dt="2024-09-03T19:11:29.056" v="987" actId="207"/>
          <ac:spMkLst>
            <pc:docMk/>
            <pc:sldMk cId="1619791729" sldId="273"/>
            <ac:spMk id="54" creationId="{F1F6A14C-EEEB-EACD-CA59-D2C45C1AF5F3}"/>
          </ac:spMkLst>
        </pc:spChg>
        <pc:spChg chg="add del mod">
          <ac:chgData name="Marcio Monteiro" userId="aef6e9f59deaac01" providerId="LiveId" clId="{F2F22584-915C-4FE1-B79B-46A42FB76810}" dt="2024-09-03T19:12:06.696" v="990" actId="21"/>
          <ac:spMkLst>
            <pc:docMk/>
            <pc:sldMk cId="1619791729" sldId="273"/>
            <ac:spMk id="55" creationId="{552B7064-900C-17B0-16E6-7305DCD7DC75}"/>
          </ac:spMkLst>
        </pc:spChg>
        <pc:spChg chg="mod">
          <ac:chgData name="Marcio Monteiro" userId="aef6e9f59deaac01" providerId="LiveId" clId="{F2F22584-915C-4FE1-B79B-46A42FB76810}" dt="2024-09-03T19:11:29.056" v="987" actId="207"/>
          <ac:spMkLst>
            <pc:docMk/>
            <pc:sldMk cId="1619791729" sldId="273"/>
            <ac:spMk id="56" creationId="{0F72E277-0B11-F41F-E2D1-702A9836EF90}"/>
          </ac:spMkLst>
        </pc:spChg>
        <pc:cxnChg chg="mod">
          <ac:chgData name="Marcio Monteiro" userId="aef6e9f59deaac01" providerId="LiveId" clId="{F2F22584-915C-4FE1-B79B-46A42FB76810}" dt="2024-09-03T19:12:02.499" v="989" actId="208"/>
          <ac:cxnSpMkLst>
            <pc:docMk/>
            <pc:sldMk cId="1619791729" sldId="273"/>
            <ac:cxnSpMk id="49" creationId="{24480507-9C8D-5360-3ABF-0AE77AAA6635}"/>
          </ac:cxnSpMkLst>
        </pc:cxnChg>
        <pc:cxnChg chg="mod">
          <ac:chgData name="Marcio Monteiro" userId="aef6e9f59deaac01" providerId="LiveId" clId="{F2F22584-915C-4FE1-B79B-46A42FB76810}" dt="2024-09-03T19:07:25.865" v="950" actId="208"/>
          <ac:cxnSpMkLst>
            <pc:docMk/>
            <pc:sldMk cId="1619791729" sldId="273"/>
            <ac:cxnSpMk id="50" creationId="{FB29BDFC-E377-1421-AB48-30E3B0A82624}"/>
          </ac:cxnSpMkLst>
        </pc:cxnChg>
      </pc:sldChg>
      <pc:sldChg chg="addSp delSp modSp add del mod replId setBg">
        <pc:chgData name="Marcio Monteiro" userId="aef6e9f59deaac01" providerId="LiveId" clId="{F2F22584-915C-4FE1-B79B-46A42FB76810}" dt="2024-09-18T04:06:25.244" v="1176" actId="47"/>
        <pc:sldMkLst>
          <pc:docMk/>
          <pc:sldMk cId="4099075250" sldId="274"/>
        </pc:sldMkLst>
        <pc:spChg chg="mod">
          <ac:chgData name="Marcio Monteiro" userId="aef6e9f59deaac01" providerId="LiveId" clId="{F2F22584-915C-4FE1-B79B-46A42FB76810}" dt="2024-09-03T19:04:18.882" v="916" actId="207"/>
          <ac:spMkLst>
            <pc:docMk/>
            <pc:sldMk cId="4099075250" sldId="274"/>
            <ac:spMk id="2" creationId="{DEF2B2AD-DAC6-F585-0BC9-812DD8736976}"/>
          </ac:spMkLst>
        </pc:spChg>
        <pc:spChg chg="add del mod">
          <ac:chgData name="Marcio Monteiro" userId="aef6e9f59deaac01" providerId="LiveId" clId="{F2F22584-915C-4FE1-B79B-46A42FB76810}" dt="2024-09-03T19:13:20.511" v="998" actId="21"/>
          <ac:spMkLst>
            <pc:docMk/>
            <pc:sldMk cId="4099075250" sldId="274"/>
            <ac:spMk id="3" creationId="{78FEC317-55D8-81FC-E900-F177B7909C1E}"/>
          </ac:spMkLst>
        </pc:spChg>
        <pc:spChg chg="add del mod">
          <ac:chgData name="Marcio Monteiro" userId="aef6e9f59deaac01" providerId="LiveId" clId="{F2F22584-915C-4FE1-B79B-46A42FB76810}" dt="2024-09-03T19:13:20.511" v="998" actId="21"/>
          <ac:spMkLst>
            <pc:docMk/>
            <pc:sldMk cId="4099075250" sldId="274"/>
            <ac:spMk id="4" creationId="{B4D38A25-8180-9904-22D5-8967B54F3595}"/>
          </ac:spMkLst>
        </pc:spChg>
        <pc:spChg chg="add del mod">
          <ac:chgData name="Marcio Monteiro" userId="aef6e9f59deaac01" providerId="LiveId" clId="{F2F22584-915C-4FE1-B79B-46A42FB76810}" dt="2024-09-03T19:13:20.511" v="998" actId="21"/>
          <ac:spMkLst>
            <pc:docMk/>
            <pc:sldMk cId="4099075250" sldId="274"/>
            <ac:spMk id="5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9:13:20.511" v="998" actId="21"/>
          <ac:spMkLst>
            <pc:docMk/>
            <pc:sldMk cId="4099075250" sldId="274"/>
            <ac:spMk id="6" creationId="{B495BCAD-1123-0BA3-A138-B8F6471C4FBE}"/>
          </ac:spMkLst>
        </pc:spChg>
        <pc:spChg chg="add del mod">
          <ac:chgData name="Marcio Monteiro" userId="aef6e9f59deaac01" providerId="LiveId" clId="{F2F22584-915C-4FE1-B79B-46A42FB76810}" dt="2024-09-03T19:13:20.511" v="998" actId="21"/>
          <ac:spMkLst>
            <pc:docMk/>
            <pc:sldMk cId="4099075250" sldId="274"/>
            <ac:spMk id="7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9:13:20.511" v="998" actId="21"/>
          <ac:spMkLst>
            <pc:docMk/>
            <pc:sldMk cId="4099075250" sldId="274"/>
            <ac:spMk id="8" creationId="{85523AA9-4AB4-4DCE-BAD4-7842D55C8C64}"/>
          </ac:spMkLst>
        </pc:spChg>
        <pc:spChg chg="add del mod">
          <ac:chgData name="Marcio Monteiro" userId="aef6e9f59deaac01" providerId="LiveId" clId="{F2F22584-915C-4FE1-B79B-46A42FB76810}" dt="2024-09-03T19:13:20.511" v="998" actId="21"/>
          <ac:spMkLst>
            <pc:docMk/>
            <pc:sldMk cId="4099075250" sldId="274"/>
            <ac:spMk id="9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9:13:20.511" v="998" actId="21"/>
          <ac:spMkLst>
            <pc:docMk/>
            <pc:sldMk cId="4099075250" sldId="274"/>
            <ac:spMk id="10" creationId="{456806BF-DEC0-FB1D-3FF5-279DA3CCD291}"/>
          </ac:spMkLst>
        </pc:spChg>
        <pc:spChg chg="mod">
          <ac:chgData name="Marcio Monteiro" userId="aef6e9f59deaac01" providerId="LiveId" clId="{F2F22584-915C-4FE1-B79B-46A42FB76810}" dt="2024-09-03T19:12:28.040" v="994" actId="207"/>
          <ac:spMkLst>
            <pc:docMk/>
            <pc:sldMk cId="4099075250" sldId="274"/>
            <ac:spMk id="30" creationId="{1785B534-8571-6506-7523-E9A20783564A}"/>
          </ac:spMkLst>
        </pc:spChg>
        <pc:spChg chg="mod">
          <ac:chgData name="Marcio Monteiro" userId="aef6e9f59deaac01" providerId="LiveId" clId="{F2F22584-915C-4FE1-B79B-46A42FB76810}" dt="2024-09-03T19:07:45.810" v="955" actId="207"/>
          <ac:spMkLst>
            <pc:docMk/>
            <pc:sldMk cId="4099075250" sldId="274"/>
            <ac:spMk id="32" creationId="{155BA844-25AA-5062-A825-5F6437967163}"/>
          </ac:spMkLst>
        </pc:spChg>
        <pc:spChg chg="mod">
          <ac:chgData name="Marcio Monteiro" userId="aef6e9f59deaac01" providerId="LiveId" clId="{F2F22584-915C-4FE1-B79B-46A42FB76810}" dt="2024-09-03T19:12:24.891" v="993" actId="207"/>
          <ac:spMkLst>
            <pc:docMk/>
            <pc:sldMk cId="4099075250" sldId="274"/>
            <ac:spMk id="34" creationId="{03F2A594-2C3F-AEBF-66A8-FA55A39D639B}"/>
          </ac:spMkLst>
        </pc:spChg>
        <pc:spChg chg="mod">
          <ac:chgData name="Marcio Monteiro" userId="aef6e9f59deaac01" providerId="LiveId" clId="{F2F22584-915C-4FE1-B79B-46A42FB76810}" dt="2024-09-03T19:07:41.834" v="954" actId="207"/>
          <ac:spMkLst>
            <pc:docMk/>
            <pc:sldMk cId="4099075250" sldId="274"/>
            <ac:spMk id="36" creationId="{F5882291-4C01-037A-7379-79539BDF561A}"/>
          </ac:spMkLst>
        </pc:spChg>
        <pc:spChg chg="mod">
          <ac:chgData name="Marcio Monteiro" userId="aef6e9f59deaac01" providerId="LiveId" clId="{F2F22584-915C-4FE1-B79B-46A42FB76810}" dt="2024-09-03T19:12:22.258" v="992" actId="207"/>
          <ac:spMkLst>
            <pc:docMk/>
            <pc:sldMk cId="4099075250" sldId="274"/>
            <ac:spMk id="38" creationId="{0035E37E-6CC9-E028-8099-8942859EB062}"/>
          </ac:spMkLst>
        </pc:spChg>
        <pc:spChg chg="mod">
          <ac:chgData name="Marcio Monteiro" userId="aef6e9f59deaac01" providerId="LiveId" clId="{F2F22584-915C-4FE1-B79B-46A42FB76810}" dt="2024-09-03T19:07:39.414" v="953" actId="207"/>
          <ac:spMkLst>
            <pc:docMk/>
            <pc:sldMk cId="4099075250" sldId="274"/>
            <ac:spMk id="40" creationId="{7C7B5FA3-7FEB-4B7E-BD76-21D7663299DE}"/>
          </ac:spMkLst>
        </pc:spChg>
        <pc:spChg chg="mod">
          <ac:chgData name="Marcio Monteiro" userId="aef6e9f59deaac01" providerId="LiveId" clId="{F2F22584-915C-4FE1-B79B-46A42FB76810}" dt="2024-09-03T19:12:41.655" v="995" actId="207"/>
          <ac:spMkLst>
            <pc:docMk/>
            <pc:sldMk cId="4099075250" sldId="274"/>
            <ac:spMk id="41" creationId="{820D4840-F6CC-8579-C6C9-75AC9A3AAF00}"/>
          </ac:spMkLst>
        </pc:spChg>
        <pc:spChg chg="mod">
          <ac:chgData name="Marcio Monteiro" userId="aef6e9f59deaac01" providerId="LiveId" clId="{F2F22584-915C-4FE1-B79B-46A42FB76810}" dt="2024-09-03T19:12:48.078" v="996" actId="207"/>
          <ac:spMkLst>
            <pc:docMk/>
            <pc:sldMk cId="4099075250" sldId="274"/>
            <ac:spMk id="42" creationId="{E501DB2B-FA98-DD04-EE1A-D5E61EBCEFEA}"/>
          </ac:spMkLst>
        </pc:spChg>
        <pc:spChg chg="mod">
          <ac:chgData name="Marcio Monteiro" userId="aef6e9f59deaac01" providerId="LiveId" clId="{F2F22584-915C-4FE1-B79B-46A42FB76810}" dt="2024-09-03T19:13:36.663" v="999" actId="207"/>
          <ac:spMkLst>
            <pc:docMk/>
            <pc:sldMk cId="4099075250" sldId="274"/>
            <ac:spMk id="43" creationId="{745DCF74-C8EA-F0A5-855B-700A2B2FC9C3}"/>
          </ac:spMkLst>
        </pc:spChg>
        <pc:spChg chg="add del mod">
          <ac:chgData name="Marcio Monteiro" userId="aef6e9f59deaac01" providerId="LiveId" clId="{F2F22584-915C-4FE1-B79B-46A42FB76810}" dt="2024-09-03T19:13:20.511" v="998" actId="21"/>
          <ac:spMkLst>
            <pc:docMk/>
            <pc:sldMk cId="4099075250" sldId="274"/>
            <ac:spMk id="46" creationId="{58EE03B1-6BC0-7417-EC77-CCAABB7F66E6}"/>
          </ac:spMkLst>
        </pc:spChg>
        <pc:spChg chg="add del mod">
          <ac:chgData name="Marcio Monteiro" userId="aef6e9f59deaac01" providerId="LiveId" clId="{F2F22584-915C-4FE1-B79B-46A42FB76810}" dt="2024-09-03T19:13:20.511" v="998" actId="21"/>
          <ac:spMkLst>
            <pc:docMk/>
            <pc:sldMk cId="4099075250" sldId="274"/>
            <ac:spMk id="55" creationId="{552B7064-900C-17B0-16E6-7305DCD7DC75}"/>
          </ac:spMkLst>
        </pc:spChg>
        <pc:cxnChg chg="mod">
          <ac:chgData name="Marcio Monteiro" userId="aef6e9f59deaac01" providerId="LiveId" clId="{F2F22584-915C-4FE1-B79B-46A42FB76810}" dt="2024-09-03T19:07:36.112" v="952" actId="208"/>
          <ac:cxnSpMkLst>
            <pc:docMk/>
            <pc:sldMk cId="4099075250" sldId="274"/>
            <ac:cxnSpMk id="22" creationId="{F5D0EB28-C6FF-2AC3-AFFD-56846B82BC5A}"/>
          </ac:cxnSpMkLst>
        </pc:cxnChg>
      </pc:sldChg>
      <pc:sldChg chg="addSp delSp modSp add del mod replId setBg">
        <pc:chgData name="Marcio Monteiro" userId="aef6e9f59deaac01" providerId="LiveId" clId="{F2F22584-915C-4FE1-B79B-46A42FB76810}" dt="2024-09-18T04:06:25.244" v="1176" actId="47"/>
        <pc:sldMkLst>
          <pc:docMk/>
          <pc:sldMk cId="2323633057" sldId="275"/>
        </pc:sldMkLst>
        <pc:spChg chg="add del mod">
          <ac:chgData name="Marcio Monteiro" userId="aef6e9f59deaac01" providerId="LiveId" clId="{F2F22584-915C-4FE1-B79B-46A42FB76810}" dt="2024-09-03T19:15:17.988" v="1011" actId="21"/>
          <ac:spMkLst>
            <pc:docMk/>
            <pc:sldMk cId="2323633057" sldId="275"/>
            <ac:spMk id="2" creationId="{78FEC317-55D8-81FC-E900-F177B7909C1E}"/>
          </ac:spMkLst>
        </pc:spChg>
        <pc:spChg chg="mod">
          <ac:chgData name="Marcio Monteiro" userId="aef6e9f59deaac01" providerId="LiveId" clId="{F2F22584-915C-4FE1-B79B-46A42FB76810}" dt="2024-09-03T19:13:49.870" v="1001" actId="207"/>
          <ac:spMkLst>
            <pc:docMk/>
            <pc:sldMk cId="2323633057" sldId="275"/>
            <ac:spMk id="3" creationId="{902C2A95-D3FA-F291-6A00-6641BD6BE92E}"/>
          </ac:spMkLst>
        </pc:spChg>
        <pc:spChg chg="mod">
          <ac:chgData name="Marcio Monteiro" userId="aef6e9f59deaac01" providerId="LiveId" clId="{F2F22584-915C-4FE1-B79B-46A42FB76810}" dt="2024-09-03T19:13:56.373" v="1002" actId="207"/>
          <ac:spMkLst>
            <pc:docMk/>
            <pc:sldMk cId="2323633057" sldId="275"/>
            <ac:spMk id="4" creationId="{53EE2BF4-3E20-9695-023E-2767EC1B9160}"/>
          </ac:spMkLst>
        </pc:spChg>
        <pc:spChg chg="mod">
          <ac:chgData name="Marcio Monteiro" userId="aef6e9f59deaac01" providerId="LiveId" clId="{F2F22584-915C-4FE1-B79B-46A42FB76810}" dt="2024-09-03T19:04:23.132" v="917" actId="207"/>
          <ac:spMkLst>
            <pc:docMk/>
            <pc:sldMk cId="2323633057" sldId="275"/>
            <ac:spMk id="5" creationId="{DF88E7D0-52C0-AB24-560F-94B33F613F3B}"/>
          </ac:spMkLst>
        </pc:spChg>
        <pc:spChg chg="mod">
          <ac:chgData name="Marcio Monteiro" userId="aef6e9f59deaac01" providerId="LiveId" clId="{F2F22584-915C-4FE1-B79B-46A42FB76810}" dt="2024-09-03T19:13:59.750" v="1003" actId="207"/>
          <ac:spMkLst>
            <pc:docMk/>
            <pc:sldMk cId="2323633057" sldId="275"/>
            <ac:spMk id="9" creationId="{5902A31B-10D2-7905-7E7F-34B1885A91BB}"/>
          </ac:spMkLst>
        </pc:spChg>
        <pc:spChg chg="mod">
          <ac:chgData name="Marcio Monteiro" userId="aef6e9f59deaac01" providerId="LiveId" clId="{F2F22584-915C-4FE1-B79B-46A42FB76810}" dt="2024-09-03T19:14:41.619" v="1010" actId="207"/>
          <ac:spMkLst>
            <pc:docMk/>
            <pc:sldMk cId="2323633057" sldId="275"/>
            <ac:spMk id="11" creationId="{CF58E5F2-CDA9-0FED-3900-E883FF53A484}"/>
          </ac:spMkLst>
        </pc:spChg>
        <pc:spChg chg="mod">
          <ac:chgData name="Marcio Monteiro" userId="aef6e9f59deaac01" providerId="LiveId" clId="{F2F22584-915C-4FE1-B79B-46A42FB76810}" dt="2024-09-03T19:04:28.594" v="919" actId="207"/>
          <ac:spMkLst>
            <pc:docMk/>
            <pc:sldMk cId="2323633057" sldId="275"/>
            <ac:spMk id="12" creationId="{AF6D17EE-44FD-DF66-FFD8-F98297289686}"/>
          </ac:spMkLst>
        </pc:spChg>
        <pc:spChg chg="mod">
          <ac:chgData name="Marcio Monteiro" userId="aef6e9f59deaac01" providerId="LiveId" clId="{F2F22584-915C-4FE1-B79B-46A42FB76810}" dt="2024-09-03T19:07:57.755" v="958" actId="207"/>
          <ac:spMkLst>
            <pc:docMk/>
            <pc:sldMk cId="2323633057" sldId="275"/>
            <ac:spMk id="13" creationId="{174B4FA4-5E2B-2C35-3B4B-D9F9F69D145E}"/>
          </ac:spMkLst>
        </pc:spChg>
        <pc:spChg chg="mod">
          <ac:chgData name="Marcio Monteiro" userId="aef6e9f59deaac01" providerId="LiveId" clId="{F2F22584-915C-4FE1-B79B-46A42FB76810}" dt="2024-09-03T19:14:37.451" v="1009" actId="207"/>
          <ac:spMkLst>
            <pc:docMk/>
            <pc:sldMk cId="2323633057" sldId="275"/>
            <ac:spMk id="15" creationId="{C3380751-CE8D-93EA-07D5-8FFA45E67DB1}"/>
          </ac:spMkLst>
        </pc:spChg>
        <pc:spChg chg="mod">
          <ac:chgData name="Marcio Monteiro" userId="aef6e9f59deaac01" providerId="LiveId" clId="{F2F22584-915C-4FE1-B79B-46A42FB76810}" dt="2024-09-03T19:14:37.451" v="1009" actId="207"/>
          <ac:spMkLst>
            <pc:docMk/>
            <pc:sldMk cId="2323633057" sldId="275"/>
            <ac:spMk id="16" creationId="{F4C9F995-4781-7D87-8862-01C24E5D9850}"/>
          </ac:spMkLst>
        </pc:spChg>
        <pc:spChg chg="mod">
          <ac:chgData name="Marcio Monteiro" userId="aef6e9f59deaac01" providerId="LiveId" clId="{F2F22584-915C-4FE1-B79B-46A42FB76810}" dt="2024-09-03T19:14:37.451" v="1009" actId="207"/>
          <ac:spMkLst>
            <pc:docMk/>
            <pc:sldMk cId="2323633057" sldId="275"/>
            <ac:spMk id="17" creationId="{753A7F6C-54C1-174E-DDF7-0F2AD51B3373}"/>
          </ac:spMkLst>
        </pc:spChg>
        <pc:spChg chg="mod">
          <ac:chgData name="Marcio Monteiro" userId="aef6e9f59deaac01" providerId="LiveId" clId="{F2F22584-915C-4FE1-B79B-46A42FB76810}" dt="2024-09-03T19:14:25.994" v="1006" actId="207"/>
          <ac:spMkLst>
            <pc:docMk/>
            <pc:sldMk cId="2323633057" sldId="275"/>
            <ac:spMk id="19" creationId="{17A5983D-6EDD-29F8-C95A-B3FB33266ADD}"/>
          </ac:spMkLst>
        </pc:spChg>
        <pc:spChg chg="mod">
          <ac:chgData name="Marcio Monteiro" userId="aef6e9f59deaac01" providerId="LiveId" clId="{F2F22584-915C-4FE1-B79B-46A42FB76810}" dt="2024-09-03T19:04:26.086" v="918" actId="207"/>
          <ac:spMkLst>
            <pc:docMk/>
            <pc:sldMk cId="2323633057" sldId="275"/>
            <ac:spMk id="20" creationId="{960701E7-8AF5-49C8-3DCB-C4C40170561A}"/>
          </ac:spMkLst>
        </pc:spChg>
        <pc:spChg chg="mod">
          <ac:chgData name="Marcio Monteiro" userId="aef6e9f59deaac01" providerId="LiveId" clId="{F2F22584-915C-4FE1-B79B-46A42FB76810}" dt="2024-09-03T19:07:52.247" v="956" actId="207"/>
          <ac:spMkLst>
            <pc:docMk/>
            <pc:sldMk cId="2323633057" sldId="275"/>
            <ac:spMk id="21" creationId="{8B81402A-4AB8-1DBB-A0C1-EAB6CC3AE8C4}"/>
          </ac:spMkLst>
        </pc:spChg>
        <pc:spChg chg="add del mod">
          <ac:chgData name="Marcio Monteiro" userId="aef6e9f59deaac01" providerId="LiveId" clId="{F2F22584-915C-4FE1-B79B-46A42FB76810}" dt="2024-09-03T19:15:17.988" v="1011" actId="21"/>
          <ac:spMkLst>
            <pc:docMk/>
            <pc:sldMk cId="2323633057" sldId="275"/>
            <ac:spMk id="23" creationId="{B4D38A25-8180-9904-22D5-8967B54F3595}"/>
          </ac:spMkLst>
        </pc:spChg>
        <pc:spChg chg="add del mod">
          <ac:chgData name="Marcio Monteiro" userId="aef6e9f59deaac01" providerId="LiveId" clId="{F2F22584-915C-4FE1-B79B-46A42FB76810}" dt="2024-09-03T19:15:17.988" v="1011" actId="21"/>
          <ac:spMkLst>
            <pc:docMk/>
            <pc:sldMk cId="2323633057" sldId="275"/>
            <ac:spMk id="24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9:15:17.988" v="1011" actId="21"/>
          <ac:spMkLst>
            <pc:docMk/>
            <pc:sldMk cId="2323633057" sldId="275"/>
            <ac:spMk id="25" creationId="{B495BCAD-1123-0BA3-A138-B8F6471C4FBE}"/>
          </ac:spMkLst>
        </pc:spChg>
        <pc:spChg chg="add del mod">
          <ac:chgData name="Marcio Monteiro" userId="aef6e9f59deaac01" providerId="LiveId" clId="{F2F22584-915C-4FE1-B79B-46A42FB76810}" dt="2024-09-03T19:15:17.988" v="1011" actId="21"/>
          <ac:spMkLst>
            <pc:docMk/>
            <pc:sldMk cId="2323633057" sldId="275"/>
            <ac:spMk id="26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9:15:17.988" v="1011" actId="21"/>
          <ac:spMkLst>
            <pc:docMk/>
            <pc:sldMk cId="2323633057" sldId="275"/>
            <ac:spMk id="27" creationId="{85523AA9-4AB4-4DCE-BAD4-7842D55C8C64}"/>
          </ac:spMkLst>
        </pc:spChg>
        <pc:spChg chg="add del mod">
          <ac:chgData name="Marcio Monteiro" userId="aef6e9f59deaac01" providerId="LiveId" clId="{F2F22584-915C-4FE1-B79B-46A42FB76810}" dt="2024-09-03T19:15:17.988" v="1011" actId="21"/>
          <ac:spMkLst>
            <pc:docMk/>
            <pc:sldMk cId="2323633057" sldId="275"/>
            <ac:spMk id="28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9:15:17.988" v="1011" actId="21"/>
          <ac:spMkLst>
            <pc:docMk/>
            <pc:sldMk cId="2323633057" sldId="275"/>
            <ac:spMk id="29" creationId="{456806BF-DEC0-FB1D-3FF5-279DA3CCD291}"/>
          </ac:spMkLst>
        </pc:spChg>
        <pc:spChg chg="add del mod">
          <ac:chgData name="Marcio Monteiro" userId="aef6e9f59deaac01" providerId="LiveId" clId="{F2F22584-915C-4FE1-B79B-46A42FB76810}" dt="2024-09-03T19:15:17.988" v="1011" actId="21"/>
          <ac:spMkLst>
            <pc:docMk/>
            <pc:sldMk cId="2323633057" sldId="275"/>
            <ac:spMk id="46" creationId="{58EE03B1-6BC0-7417-EC77-CCAABB7F66E6}"/>
          </ac:spMkLst>
        </pc:spChg>
        <pc:spChg chg="add del mod">
          <ac:chgData name="Marcio Monteiro" userId="aef6e9f59deaac01" providerId="LiveId" clId="{F2F22584-915C-4FE1-B79B-46A42FB76810}" dt="2024-09-03T19:15:17.988" v="1011" actId="21"/>
          <ac:spMkLst>
            <pc:docMk/>
            <pc:sldMk cId="2323633057" sldId="275"/>
            <ac:spMk id="55" creationId="{552B7064-900C-17B0-16E6-7305DCD7DC75}"/>
          </ac:spMkLst>
        </pc:spChg>
        <pc:grpChg chg="mod">
          <ac:chgData name="Marcio Monteiro" userId="aef6e9f59deaac01" providerId="LiveId" clId="{F2F22584-915C-4FE1-B79B-46A42FB76810}" dt="2024-09-03T19:14:37.451" v="1009" actId="207"/>
          <ac:grpSpMkLst>
            <pc:docMk/>
            <pc:sldMk cId="2323633057" sldId="275"/>
            <ac:grpSpMk id="14" creationId="{7CA8E706-39AE-8E62-CDE2-3636F5237091}"/>
          </ac:grpSpMkLst>
        </pc:grpChg>
        <pc:cxnChg chg="mod">
          <ac:chgData name="Marcio Monteiro" userId="aef6e9f59deaac01" providerId="LiveId" clId="{F2F22584-915C-4FE1-B79B-46A42FB76810}" dt="2024-09-03T19:14:17.664" v="1005" actId="208"/>
          <ac:cxnSpMkLst>
            <pc:docMk/>
            <pc:sldMk cId="2323633057" sldId="275"/>
            <ac:cxnSpMk id="7" creationId="{ED03D397-88BB-1EC4-BCF3-3A99088242A9}"/>
          </ac:cxnSpMkLst>
        </pc:cxnChg>
        <pc:cxnChg chg="mod">
          <ac:chgData name="Marcio Monteiro" userId="aef6e9f59deaac01" providerId="LiveId" clId="{F2F22584-915C-4FE1-B79B-46A42FB76810}" dt="2024-09-03T19:08:00.707" v="959" actId="208"/>
          <ac:cxnSpMkLst>
            <pc:docMk/>
            <pc:sldMk cId="2323633057" sldId="275"/>
            <ac:cxnSpMk id="8" creationId="{E1091A26-F755-E328-FDB9-0FE8464AFFA9}"/>
          </ac:cxnSpMkLst>
        </pc:cxnChg>
      </pc:sldChg>
      <pc:sldChg chg="addSp delSp modSp add del mod replId setBg">
        <pc:chgData name="Marcio Monteiro" userId="aef6e9f59deaac01" providerId="LiveId" clId="{F2F22584-915C-4FE1-B79B-46A42FB76810}" dt="2024-09-18T04:06:25.244" v="1176" actId="47"/>
        <pc:sldMkLst>
          <pc:docMk/>
          <pc:sldMk cId="3956542067" sldId="276"/>
        </pc:sldMkLst>
        <pc:spChg chg="mod">
          <ac:chgData name="Marcio Monteiro" userId="aef6e9f59deaac01" providerId="LiveId" clId="{F2F22584-915C-4FE1-B79B-46A42FB76810}" dt="2024-09-03T19:15:44.061" v="1014" actId="207"/>
          <ac:spMkLst>
            <pc:docMk/>
            <pc:sldMk cId="3956542067" sldId="276"/>
            <ac:spMk id="2" creationId="{CCAACBB0-574A-BD0B-8659-507C2507F4F3}"/>
          </ac:spMkLst>
        </pc:spChg>
        <pc:spChg chg="mod">
          <ac:chgData name="Marcio Monteiro" userId="aef6e9f59deaac01" providerId="LiveId" clId="{F2F22584-915C-4FE1-B79B-46A42FB76810}" dt="2024-09-03T19:15:50.463" v="1015" actId="207"/>
          <ac:spMkLst>
            <pc:docMk/>
            <pc:sldMk cId="3956542067" sldId="276"/>
            <ac:spMk id="3" creationId="{69957A0E-66A5-9B65-B0AA-0E58A2BE2802}"/>
          </ac:spMkLst>
        </pc:spChg>
        <pc:spChg chg="mod">
          <ac:chgData name="Marcio Monteiro" userId="aef6e9f59deaac01" providerId="LiveId" clId="{F2F22584-915C-4FE1-B79B-46A42FB76810}" dt="2024-09-03T19:04:37.816" v="921" actId="207"/>
          <ac:spMkLst>
            <pc:docMk/>
            <pc:sldMk cId="3956542067" sldId="276"/>
            <ac:spMk id="4" creationId="{4308EFFF-ADFE-2947-F9D2-AF5311484F3E}"/>
          </ac:spMkLst>
        </pc:spChg>
        <pc:spChg chg="add del mod">
          <ac:chgData name="Marcio Monteiro" userId="aef6e9f59deaac01" providerId="LiveId" clId="{F2F22584-915C-4FE1-B79B-46A42FB76810}" dt="2024-09-03T19:16:29.016" v="1017" actId="21"/>
          <ac:spMkLst>
            <pc:docMk/>
            <pc:sldMk cId="3956542067" sldId="276"/>
            <ac:spMk id="8" creationId="{78FEC317-55D8-81FC-E900-F177B7909C1E}"/>
          </ac:spMkLst>
        </pc:spChg>
        <pc:spChg chg="mod">
          <ac:chgData name="Marcio Monteiro" userId="aef6e9f59deaac01" providerId="LiveId" clId="{F2F22584-915C-4FE1-B79B-46A42FB76810}" dt="2024-09-03T19:08:10.304" v="961" actId="207"/>
          <ac:spMkLst>
            <pc:docMk/>
            <pc:sldMk cId="3956542067" sldId="276"/>
            <ac:spMk id="14" creationId="{42691988-E24F-458E-5E36-B53945680F89}"/>
          </ac:spMkLst>
        </pc:spChg>
        <pc:spChg chg="add del mod">
          <ac:chgData name="Marcio Monteiro" userId="aef6e9f59deaac01" providerId="LiveId" clId="{F2F22584-915C-4FE1-B79B-46A42FB76810}" dt="2024-09-03T19:16:29.016" v="1017" actId="21"/>
          <ac:spMkLst>
            <pc:docMk/>
            <pc:sldMk cId="3956542067" sldId="276"/>
            <ac:spMk id="23" creationId="{B4D38A25-8180-9904-22D5-8967B54F3595}"/>
          </ac:spMkLst>
        </pc:spChg>
        <pc:spChg chg="add del mod">
          <ac:chgData name="Marcio Monteiro" userId="aef6e9f59deaac01" providerId="LiveId" clId="{F2F22584-915C-4FE1-B79B-46A42FB76810}" dt="2024-09-03T19:16:29.016" v="1017" actId="21"/>
          <ac:spMkLst>
            <pc:docMk/>
            <pc:sldMk cId="3956542067" sldId="276"/>
            <ac:spMk id="24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9:16:29.016" v="1017" actId="21"/>
          <ac:spMkLst>
            <pc:docMk/>
            <pc:sldMk cId="3956542067" sldId="276"/>
            <ac:spMk id="25" creationId="{B495BCAD-1123-0BA3-A138-B8F6471C4FBE}"/>
          </ac:spMkLst>
        </pc:spChg>
        <pc:spChg chg="add del mod">
          <ac:chgData name="Marcio Monteiro" userId="aef6e9f59deaac01" providerId="LiveId" clId="{F2F22584-915C-4FE1-B79B-46A42FB76810}" dt="2024-09-03T19:16:29.016" v="1017" actId="21"/>
          <ac:spMkLst>
            <pc:docMk/>
            <pc:sldMk cId="3956542067" sldId="276"/>
            <ac:spMk id="26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9:16:29.016" v="1017" actId="21"/>
          <ac:spMkLst>
            <pc:docMk/>
            <pc:sldMk cId="3956542067" sldId="276"/>
            <ac:spMk id="27" creationId="{85523AA9-4AB4-4DCE-BAD4-7842D55C8C64}"/>
          </ac:spMkLst>
        </pc:spChg>
        <pc:spChg chg="add del mod">
          <ac:chgData name="Marcio Monteiro" userId="aef6e9f59deaac01" providerId="LiveId" clId="{F2F22584-915C-4FE1-B79B-46A42FB76810}" dt="2024-09-03T19:16:29.016" v="1017" actId="21"/>
          <ac:spMkLst>
            <pc:docMk/>
            <pc:sldMk cId="3956542067" sldId="276"/>
            <ac:spMk id="28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9:16:29.016" v="1017" actId="21"/>
          <ac:spMkLst>
            <pc:docMk/>
            <pc:sldMk cId="3956542067" sldId="276"/>
            <ac:spMk id="29" creationId="{456806BF-DEC0-FB1D-3FF5-279DA3CCD291}"/>
          </ac:spMkLst>
        </pc:spChg>
        <pc:spChg chg="add del mod">
          <ac:chgData name="Marcio Monteiro" userId="aef6e9f59deaac01" providerId="LiveId" clId="{F2F22584-915C-4FE1-B79B-46A42FB76810}" dt="2024-09-03T19:16:29.016" v="1017" actId="21"/>
          <ac:spMkLst>
            <pc:docMk/>
            <pc:sldMk cId="3956542067" sldId="276"/>
            <ac:spMk id="46" creationId="{58EE03B1-6BC0-7417-EC77-CCAABB7F66E6}"/>
          </ac:spMkLst>
        </pc:spChg>
        <pc:spChg chg="add del mod">
          <ac:chgData name="Marcio Monteiro" userId="aef6e9f59deaac01" providerId="LiveId" clId="{F2F22584-915C-4FE1-B79B-46A42FB76810}" dt="2024-09-03T19:16:29.016" v="1017" actId="21"/>
          <ac:spMkLst>
            <pc:docMk/>
            <pc:sldMk cId="3956542067" sldId="276"/>
            <ac:spMk id="55" creationId="{552B7064-900C-17B0-16E6-7305DCD7DC75}"/>
          </ac:spMkLst>
        </pc:spChg>
        <pc:cxnChg chg="mod">
          <ac:chgData name="Marcio Monteiro" userId="aef6e9f59deaac01" providerId="LiveId" clId="{F2F22584-915C-4FE1-B79B-46A42FB76810}" dt="2024-09-03T19:15:31.261" v="1013" actId="208"/>
          <ac:cxnSpMkLst>
            <pc:docMk/>
            <pc:sldMk cId="3956542067" sldId="276"/>
            <ac:cxnSpMk id="6" creationId="{FF6EFAE8-2154-2804-8D58-875D798E586A}"/>
          </ac:cxnSpMkLst>
        </pc:cxnChg>
        <pc:cxnChg chg="mod">
          <ac:chgData name="Marcio Monteiro" userId="aef6e9f59deaac01" providerId="LiveId" clId="{F2F22584-915C-4FE1-B79B-46A42FB76810}" dt="2024-09-03T19:08:05.596" v="960" actId="208"/>
          <ac:cxnSpMkLst>
            <pc:docMk/>
            <pc:sldMk cId="3956542067" sldId="276"/>
            <ac:cxnSpMk id="7" creationId="{8798EFE1-3B54-794D-FF23-76517A4A63F8}"/>
          </ac:cxnSpMkLst>
        </pc:cxnChg>
      </pc:sldChg>
      <pc:sldChg chg="addSp delSp modSp add del mod replId setBg">
        <pc:chgData name="Marcio Monteiro" userId="aef6e9f59deaac01" providerId="LiveId" clId="{F2F22584-915C-4FE1-B79B-46A42FB76810}" dt="2024-09-18T04:06:25.244" v="1176" actId="47"/>
        <pc:sldMkLst>
          <pc:docMk/>
          <pc:sldMk cId="172867834" sldId="277"/>
        </pc:sldMkLst>
        <pc:spChg chg="mod">
          <ac:chgData name="Marcio Monteiro" userId="aef6e9f59deaac01" providerId="LiveId" clId="{F2F22584-915C-4FE1-B79B-46A42FB76810}" dt="2024-09-03T19:04:42.517" v="922" actId="207"/>
          <ac:spMkLst>
            <pc:docMk/>
            <pc:sldMk cId="172867834" sldId="277"/>
            <ac:spMk id="2" creationId="{431B78AC-39EA-6945-782A-7CFB6796A901}"/>
          </ac:spMkLst>
        </pc:spChg>
        <pc:spChg chg="mod">
          <ac:chgData name="Marcio Monteiro" userId="aef6e9f59deaac01" providerId="LiveId" clId="{F2F22584-915C-4FE1-B79B-46A42FB76810}" dt="2024-09-03T19:18:24.979" v="1028" actId="207"/>
          <ac:spMkLst>
            <pc:docMk/>
            <pc:sldMk cId="172867834" sldId="277"/>
            <ac:spMk id="6" creationId="{6DD8DB08-07B3-82F6-815F-3336CA8E8467}"/>
          </ac:spMkLst>
        </pc:spChg>
        <pc:spChg chg="mod">
          <ac:chgData name="Marcio Monteiro" userId="aef6e9f59deaac01" providerId="LiveId" clId="{F2F22584-915C-4FE1-B79B-46A42FB76810}" dt="2024-09-03T19:18:28.669" v="1029" actId="207"/>
          <ac:spMkLst>
            <pc:docMk/>
            <pc:sldMk cId="172867834" sldId="277"/>
            <ac:spMk id="7" creationId="{CD876EBB-1BE0-C7E2-DBD8-6A858BD69D4E}"/>
          </ac:spMkLst>
        </pc:spChg>
        <pc:spChg chg="mod">
          <ac:chgData name="Marcio Monteiro" userId="aef6e9f59deaac01" providerId="LiveId" clId="{F2F22584-915C-4FE1-B79B-46A42FB76810}" dt="2024-09-03T19:04:58.609" v="927" actId="207"/>
          <ac:spMkLst>
            <pc:docMk/>
            <pc:sldMk cId="172867834" sldId="277"/>
            <ac:spMk id="9" creationId="{018783F2-7A95-7092-B14A-3E4C5EF5B3E0}"/>
          </ac:spMkLst>
        </pc:spChg>
        <pc:spChg chg="mod">
          <ac:chgData name="Marcio Monteiro" userId="aef6e9f59deaac01" providerId="LiveId" clId="{F2F22584-915C-4FE1-B79B-46A42FB76810}" dt="2024-09-03T19:08:48.122" v="965" actId="207"/>
          <ac:spMkLst>
            <pc:docMk/>
            <pc:sldMk cId="172867834" sldId="277"/>
            <ac:spMk id="10" creationId="{AF17B86E-180A-6CB5-1B95-FC91C1AF14BE}"/>
          </ac:spMkLst>
        </pc:spChg>
        <pc:spChg chg="mod">
          <ac:chgData name="Marcio Monteiro" userId="aef6e9f59deaac01" providerId="LiveId" clId="{F2F22584-915C-4FE1-B79B-46A42FB76810}" dt="2024-09-03T19:17:05.202" v="1021" actId="207"/>
          <ac:spMkLst>
            <pc:docMk/>
            <pc:sldMk cId="172867834" sldId="277"/>
            <ac:spMk id="11" creationId="{32464745-94BF-FD31-B958-D817B55CBD2C}"/>
          </ac:spMkLst>
        </pc:spChg>
        <pc:spChg chg="mod">
          <ac:chgData name="Marcio Monteiro" userId="aef6e9f59deaac01" providerId="LiveId" clId="{F2F22584-915C-4FE1-B79B-46A42FB76810}" dt="2024-09-03T19:08:59.774" v="968" actId="207"/>
          <ac:spMkLst>
            <pc:docMk/>
            <pc:sldMk cId="172867834" sldId="277"/>
            <ac:spMk id="13" creationId="{04D65BFD-B6CE-D29D-56D0-F07A870B2C26}"/>
          </ac:spMkLst>
        </pc:spChg>
        <pc:spChg chg="mod">
          <ac:chgData name="Marcio Monteiro" userId="aef6e9f59deaac01" providerId="LiveId" clId="{F2F22584-915C-4FE1-B79B-46A42FB76810}" dt="2024-09-03T19:08:58.052" v="967" actId="207"/>
          <ac:spMkLst>
            <pc:docMk/>
            <pc:sldMk cId="172867834" sldId="277"/>
            <ac:spMk id="14" creationId="{62C3FD8F-EED7-D08D-EF7F-9A39AF8E9253}"/>
          </ac:spMkLst>
        </pc:spChg>
        <pc:spChg chg="mod">
          <ac:chgData name="Marcio Monteiro" userId="aef6e9f59deaac01" providerId="LiveId" clId="{F2F22584-915C-4FE1-B79B-46A42FB76810}" dt="2024-09-03T19:17:08.089" v="1022" actId="207"/>
          <ac:spMkLst>
            <pc:docMk/>
            <pc:sldMk cId="172867834" sldId="277"/>
            <ac:spMk id="15" creationId="{5A49EFC1-8807-620B-7099-0FE5998E998F}"/>
          </ac:spMkLst>
        </pc:spChg>
        <pc:spChg chg="mod">
          <ac:chgData name="Marcio Monteiro" userId="aef6e9f59deaac01" providerId="LiveId" clId="{F2F22584-915C-4FE1-B79B-46A42FB76810}" dt="2024-09-03T19:17:19.765" v="1025" actId="207"/>
          <ac:spMkLst>
            <pc:docMk/>
            <pc:sldMk cId="172867834" sldId="277"/>
            <ac:spMk id="17" creationId="{F378393B-6AD4-D96B-083A-09D3A2817933}"/>
          </ac:spMkLst>
        </pc:spChg>
        <pc:spChg chg="mod">
          <ac:chgData name="Marcio Monteiro" userId="aef6e9f59deaac01" providerId="LiveId" clId="{F2F22584-915C-4FE1-B79B-46A42FB76810}" dt="2024-09-03T19:04:48.472" v="924" actId="207"/>
          <ac:spMkLst>
            <pc:docMk/>
            <pc:sldMk cId="172867834" sldId="277"/>
            <ac:spMk id="18" creationId="{AA7BC474-0482-337C-7FEB-52C043B1CBF8}"/>
          </ac:spMkLst>
        </pc:spChg>
        <pc:spChg chg="mod">
          <ac:chgData name="Marcio Monteiro" userId="aef6e9f59deaac01" providerId="LiveId" clId="{F2F22584-915C-4FE1-B79B-46A42FB76810}" dt="2024-09-03T19:08:29.644" v="964" actId="207"/>
          <ac:spMkLst>
            <pc:docMk/>
            <pc:sldMk cId="172867834" sldId="277"/>
            <ac:spMk id="19" creationId="{7085CD66-9DF7-248D-478C-39D3873DFCF4}"/>
          </ac:spMkLst>
        </pc:spChg>
        <pc:spChg chg="mod">
          <ac:chgData name="Marcio Monteiro" userId="aef6e9f59deaac01" providerId="LiveId" clId="{F2F22584-915C-4FE1-B79B-46A42FB76810}" dt="2024-09-03T19:17:16.686" v="1024" actId="207"/>
          <ac:spMkLst>
            <pc:docMk/>
            <pc:sldMk cId="172867834" sldId="277"/>
            <ac:spMk id="21" creationId="{C4C5F840-F489-35EA-8FC1-1B75A877D179}"/>
          </ac:spMkLst>
        </pc:spChg>
        <pc:spChg chg="mod">
          <ac:chgData name="Marcio Monteiro" userId="aef6e9f59deaac01" providerId="LiveId" clId="{F2F22584-915C-4FE1-B79B-46A42FB76810}" dt="2024-09-03T19:04:51.469" v="925" actId="207"/>
          <ac:spMkLst>
            <pc:docMk/>
            <pc:sldMk cId="172867834" sldId="277"/>
            <ac:spMk id="22" creationId="{C5FB1936-11CE-850C-862C-964992F54524}"/>
          </ac:spMkLst>
        </pc:spChg>
        <pc:spChg chg="mod">
          <ac:chgData name="Marcio Monteiro" userId="aef6e9f59deaac01" providerId="LiveId" clId="{F2F22584-915C-4FE1-B79B-46A42FB76810}" dt="2024-09-03T19:08:25.389" v="963" actId="207"/>
          <ac:spMkLst>
            <pc:docMk/>
            <pc:sldMk cId="172867834" sldId="277"/>
            <ac:spMk id="23" creationId="{B7916B0F-6A0A-329C-9531-A2629562FD1D}"/>
          </ac:spMkLst>
        </pc:spChg>
        <pc:spChg chg="mod">
          <ac:chgData name="Marcio Monteiro" userId="aef6e9f59deaac01" providerId="LiveId" clId="{F2F22584-915C-4FE1-B79B-46A42FB76810}" dt="2024-09-03T19:17:13.231" v="1023" actId="207"/>
          <ac:spMkLst>
            <pc:docMk/>
            <pc:sldMk cId="172867834" sldId="277"/>
            <ac:spMk id="25" creationId="{9F66E6D1-964B-EB33-52D8-1D6AA833EC7B}"/>
          </ac:spMkLst>
        </pc:spChg>
        <pc:spChg chg="mod">
          <ac:chgData name="Marcio Monteiro" userId="aef6e9f59deaac01" providerId="LiveId" clId="{F2F22584-915C-4FE1-B79B-46A42FB76810}" dt="2024-09-03T19:04:45.325" v="923" actId="207"/>
          <ac:spMkLst>
            <pc:docMk/>
            <pc:sldMk cId="172867834" sldId="277"/>
            <ac:spMk id="26" creationId="{ADCB70B4-11EE-5E30-F75B-848DD3072B42}"/>
          </ac:spMkLst>
        </pc:spChg>
        <pc:spChg chg="mod">
          <ac:chgData name="Marcio Monteiro" userId="aef6e9f59deaac01" providerId="LiveId" clId="{F2F22584-915C-4FE1-B79B-46A42FB76810}" dt="2024-09-03T19:08:17.311" v="962" actId="207"/>
          <ac:spMkLst>
            <pc:docMk/>
            <pc:sldMk cId="172867834" sldId="277"/>
            <ac:spMk id="27" creationId="{4F5A51C8-67A1-A651-19A3-5E2208DD9591}"/>
          </ac:spMkLst>
        </pc:spChg>
        <pc:spChg chg="add del mod">
          <ac:chgData name="Marcio Monteiro" userId="aef6e9f59deaac01" providerId="LiveId" clId="{F2F22584-915C-4FE1-B79B-46A42FB76810}" dt="2024-09-03T19:18:43.715" v="1030" actId="21"/>
          <ac:spMkLst>
            <pc:docMk/>
            <pc:sldMk cId="172867834" sldId="277"/>
            <ac:spMk id="28" creationId="{78FEC317-55D8-81FC-E900-F177B7909C1E}"/>
          </ac:spMkLst>
        </pc:spChg>
        <pc:spChg chg="add del mod">
          <ac:chgData name="Marcio Monteiro" userId="aef6e9f59deaac01" providerId="LiveId" clId="{F2F22584-915C-4FE1-B79B-46A42FB76810}" dt="2024-09-03T19:18:43.715" v="1030" actId="21"/>
          <ac:spMkLst>
            <pc:docMk/>
            <pc:sldMk cId="172867834" sldId="277"/>
            <ac:spMk id="29" creationId="{B4D38A25-8180-9904-22D5-8967B54F3595}"/>
          </ac:spMkLst>
        </pc:spChg>
        <pc:spChg chg="add del mod">
          <ac:chgData name="Marcio Monteiro" userId="aef6e9f59deaac01" providerId="LiveId" clId="{F2F22584-915C-4FE1-B79B-46A42FB76810}" dt="2024-09-03T19:18:43.715" v="1030" actId="21"/>
          <ac:spMkLst>
            <pc:docMk/>
            <pc:sldMk cId="172867834" sldId="277"/>
            <ac:spMk id="30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9:18:43.715" v="1030" actId="21"/>
          <ac:spMkLst>
            <pc:docMk/>
            <pc:sldMk cId="172867834" sldId="277"/>
            <ac:spMk id="31" creationId="{B495BCAD-1123-0BA3-A138-B8F6471C4FBE}"/>
          </ac:spMkLst>
        </pc:spChg>
        <pc:spChg chg="add del mod">
          <ac:chgData name="Marcio Monteiro" userId="aef6e9f59deaac01" providerId="LiveId" clId="{F2F22584-915C-4FE1-B79B-46A42FB76810}" dt="2024-09-03T19:18:43.715" v="1030" actId="21"/>
          <ac:spMkLst>
            <pc:docMk/>
            <pc:sldMk cId="172867834" sldId="277"/>
            <ac:spMk id="32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9:18:43.715" v="1030" actId="21"/>
          <ac:spMkLst>
            <pc:docMk/>
            <pc:sldMk cId="172867834" sldId="277"/>
            <ac:spMk id="33" creationId="{85523AA9-4AB4-4DCE-BAD4-7842D55C8C64}"/>
          </ac:spMkLst>
        </pc:spChg>
        <pc:spChg chg="add del mod">
          <ac:chgData name="Marcio Monteiro" userId="aef6e9f59deaac01" providerId="LiveId" clId="{F2F22584-915C-4FE1-B79B-46A42FB76810}" dt="2024-09-03T19:18:43.715" v="1030" actId="21"/>
          <ac:spMkLst>
            <pc:docMk/>
            <pc:sldMk cId="172867834" sldId="277"/>
            <ac:spMk id="34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9:18:43.715" v="1030" actId="21"/>
          <ac:spMkLst>
            <pc:docMk/>
            <pc:sldMk cId="172867834" sldId="277"/>
            <ac:spMk id="35" creationId="{456806BF-DEC0-FB1D-3FF5-279DA3CCD291}"/>
          </ac:spMkLst>
        </pc:spChg>
        <pc:spChg chg="add del mod">
          <ac:chgData name="Marcio Monteiro" userId="aef6e9f59deaac01" providerId="LiveId" clId="{F2F22584-915C-4FE1-B79B-46A42FB76810}" dt="2024-09-03T19:18:43.715" v="1030" actId="21"/>
          <ac:spMkLst>
            <pc:docMk/>
            <pc:sldMk cId="172867834" sldId="277"/>
            <ac:spMk id="46" creationId="{58EE03B1-6BC0-7417-EC77-CCAABB7F66E6}"/>
          </ac:spMkLst>
        </pc:spChg>
        <pc:spChg chg="add del mod">
          <ac:chgData name="Marcio Monteiro" userId="aef6e9f59deaac01" providerId="LiveId" clId="{F2F22584-915C-4FE1-B79B-46A42FB76810}" dt="2024-09-03T19:18:43.715" v="1030" actId="21"/>
          <ac:spMkLst>
            <pc:docMk/>
            <pc:sldMk cId="172867834" sldId="277"/>
            <ac:spMk id="55" creationId="{552B7064-900C-17B0-16E6-7305DCD7DC75}"/>
          </ac:spMkLst>
        </pc:spChg>
        <pc:cxnChg chg="mod">
          <ac:chgData name="Marcio Monteiro" userId="aef6e9f59deaac01" providerId="LiveId" clId="{F2F22584-915C-4FE1-B79B-46A42FB76810}" dt="2024-09-03T19:17:24.461" v="1026" actId="208"/>
          <ac:cxnSpMkLst>
            <pc:docMk/>
            <pc:sldMk cId="172867834" sldId="277"/>
            <ac:cxnSpMk id="3" creationId="{048D2017-85E8-8E4E-3B16-FBD71F586A27}"/>
          </ac:cxnSpMkLst>
        </pc:cxnChg>
      </pc:sldChg>
      <pc:sldChg chg="addSp delSp modSp add del mod replId setBg">
        <pc:chgData name="Marcio Monteiro" userId="aef6e9f59deaac01" providerId="LiveId" clId="{F2F22584-915C-4FE1-B79B-46A42FB76810}" dt="2024-09-18T04:06:25.244" v="1176" actId="47"/>
        <pc:sldMkLst>
          <pc:docMk/>
          <pc:sldMk cId="3681985801" sldId="278"/>
        </pc:sldMkLst>
        <pc:spChg chg="mod">
          <ac:chgData name="Marcio Monteiro" userId="aef6e9f59deaac01" providerId="LiveId" clId="{F2F22584-915C-4FE1-B79B-46A42FB76810}" dt="2024-09-03T19:05:03.536" v="928" actId="207"/>
          <ac:spMkLst>
            <pc:docMk/>
            <pc:sldMk cId="3681985801" sldId="278"/>
            <ac:spMk id="2" creationId="{F243795F-DE1C-2D2F-A495-20E2C90E9D17}"/>
          </ac:spMkLst>
        </pc:spChg>
        <pc:spChg chg="add del mod">
          <ac:chgData name="Marcio Monteiro" userId="aef6e9f59deaac01" providerId="LiveId" clId="{F2F22584-915C-4FE1-B79B-46A42FB76810}" dt="2024-09-03T19:19:40.516" v="1040" actId="21"/>
          <ac:spMkLst>
            <pc:docMk/>
            <pc:sldMk cId="3681985801" sldId="278"/>
            <ac:spMk id="4" creationId="{78FEC317-55D8-81FC-E900-F177B7909C1E}"/>
          </ac:spMkLst>
        </pc:spChg>
        <pc:spChg chg="add del mod">
          <ac:chgData name="Marcio Monteiro" userId="aef6e9f59deaac01" providerId="LiveId" clId="{F2F22584-915C-4FE1-B79B-46A42FB76810}" dt="2024-09-03T19:19:40.516" v="1040" actId="21"/>
          <ac:spMkLst>
            <pc:docMk/>
            <pc:sldMk cId="3681985801" sldId="278"/>
            <ac:spMk id="5" creationId="{B4D38A25-8180-9904-22D5-8967B54F3595}"/>
          </ac:spMkLst>
        </pc:spChg>
        <pc:spChg chg="add del mod">
          <ac:chgData name="Marcio Monteiro" userId="aef6e9f59deaac01" providerId="LiveId" clId="{F2F22584-915C-4FE1-B79B-46A42FB76810}" dt="2024-09-03T19:19:40.516" v="1040" actId="21"/>
          <ac:spMkLst>
            <pc:docMk/>
            <pc:sldMk cId="3681985801" sldId="278"/>
            <ac:spMk id="6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9:19:40.516" v="1040" actId="21"/>
          <ac:spMkLst>
            <pc:docMk/>
            <pc:sldMk cId="3681985801" sldId="278"/>
            <ac:spMk id="7" creationId="{B495BCAD-1123-0BA3-A138-B8F6471C4FBE}"/>
          </ac:spMkLst>
        </pc:spChg>
        <pc:spChg chg="add del mod">
          <ac:chgData name="Marcio Monteiro" userId="aef6e9f59deaac01" providerId="LiveId" clId="{F2F22584-915C-4FE1-B79B-46A42FB76810}" dt="2024-09-03T19:19:40.516" v="1040" actId="21"/>
          <ac:spMkLst>
            <pc:docMk/>
            <pc:sldMk cId="3681985801" sldId="278"/>
            <ac:spMk id="8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9:19:40.516" v="1040" actId="21"/>
          <ac:spMkLst>
            <pc:docMk/>
            <pc:sldMk cId="3681985801" sldId="278"/>
            <ac:spMk id="9" creationId="{85523AA9-4AB4-4DCE-BAD4-7842D55C8C64}"/>
          </ac:spMkLst>
        </pc:spChg>
        <pc:spChg chg="mod">
          <ac:chgData name="Marcio Monteiro" userId="aef6e9f59deaac01" providerId="LiveId" clId="{F2F22584-915C-4FE1-B79B-46A42FB76810}" dt="2024-09-03T19:19:02.807" v="1032" actId="207"/>
          <ac:spMkLst>
            <pc:docMk/>
            <pc:sldMk cId="3681985801" sldId="278"/>
            <ac:spMk id="13" creationId="{B652A8D3-3B08-51EC-767A-06A793B85184}"/>
          </ac:spMkLst>
        </pc:spChg>
        <pc:spChg chg="mod">
          <ac:chgData name="Marcio Monteiro" userId="aef6e9f59deaac01" providerId="LiveId" clId="{F2F22584-915C-4FE1-B79B-46A42FB76810}" dt="2024-09-03T19:05:05.956" v="929" actId="207"/>
          <ac:spMkLst>
            <pc:docMk/>
            <pc:sldMk cId="3681985801" sldId="278"/>
            <ac:spMk id="14" creationId="{90FBC2F8-4CAF-7D4A-76FD-D964FDFEA807}"/>
          </ac:spMkLst>
        </pc:spChg>
        <pc:spChg chg="mod">
          <ac:chgData name="Marcio Monteiro" userId="aef6e9f59deaac01" providerId="LiveId" clId="{F2F22584-915C-4FE1-B79B-46A42FB76810}" dt="2024-09-03T19:09:19.808" v="969" actId="207"/>
          <ac:spMkLst>
            <pc:docMk/>
            <pc:sldMk cId="3681985801" sldId="278"/>
            <ac:spMk id="15" creationId="{E3D1DEF4-79DE-DB0C-98B2-48B2A5A5BC76}"/>
          </ac:spMkLst>
        </pc:spChg>
        <pc:spChg chg="mod">
          <ac:chgData name="Marcio Monteiro" userId="aef6e9f59deaac01" providerId="LiveId" clId="{F2F22584-915C-4FE1-B79B-46A42FB76810}" dt="2024-09-03T19:19:32.921" v="1039" actId="207"/>
          <ac:spMkLst>
            <pc:docMk/>
            <pc:sldMk cId="3681985801" sldId="278"/>
            <ac:spMk id="16" creationId="{CAC3299B-29C2-548A-462C-C6CE0A447329}"/>
          </ac:spMkLst>
        </pc:spChg>
        <pc:spChg chg="mod">
          <ac:chgData name="Marcio Monteiro" userId="aef6e9f59deaac01" providerId="LiveId" clId="{F2F22584-915C-4FE1-B79B-46A42FB76810}" dt="2024-09-03T19:19:28.635" v="1038" actId="207"/>
          <ac:spMkLst>
            <pc:docMk/>
            <pc:sldMk cId="3681985801" sldId="278"/>
            <ac:spMk id="17" creationId="{F73B5A05-1E53-989C-E8A9-459D191EA879}"/>
          </ac:spMkLst>
        </pc:spChg>
        <pc:spChg chg="mod">
          <ac:chgData name="Marcio Monteiro" userId="aef6e9f59deaac01" providerId="LiveId" clId="{F2F22584-915C-4FE1-B79B-46A42FB76810}" dt="2024-09-03T19:19:04.721" v="1033" actId="207"/>
          <ac:spMkLst>
            <pc:docMk/>
            <pc:sldMk cId="3681985801" sldId="278"/>
            <ac:spMk id="21" creationId="{457ED6F2-2044-8F17-8CA3-07546BD0A461}"/>
          </ac:spMkLst>
        </pc:spChg>
        <pc:spChg chg="mod">
          <ac:chgData name="Marcio Monteiro" userId="aef6e9f59deaac01" providerId="LiveId" clId="{F2F22584-915C-4FE1-B79B-46A42FB76810}" dt="2024-09-03T19:05:08.123" v="930" actId="207"/>
          <ac:spMkLst>
            <pc:docMk/>
            <pc:sldMk cId="3681985801" sldId="278"/>
            <ac:spMk id="22" creationId="{77DCA967-05EF-D7B6-3F7D-D5BB5C417ABE}"/>
          </ac:spMkLst>
        </pc:spChg>
        <pc:spChg chg="mod">
          <ac:chgData name="Marcio Monteiro" userId="aef6e9f59deaac01" providerId="LiveId" clId="{F2F22584-915C-4FE1-B79B-46A42FB76810}" dt="2024-09-03T19:09:21.949" v="970" actId="207"/>
          <ac:spMkLst>
            <pc:docMk/>
            <pc:sldMk cId="3681985801" sldId="278"/>
            <ac:spMk id="23" creationId="{20A477B2-BCC8-121D-B595-5AE65AE5FC75}"/>
          </ac:spMkLst>
        </pc:spChg>
        <pc:spChg chg="mod">
          <ac:chgData name="Marcio Monteiro" userId="aef6e9f59deaac01" providerId="LiveId" clId="{F2F22584-915C-4FE1-B79B-46A42FB76810}" dt="2024-09-03T19:19:06.753" v="1034" actId="207"/>
          <ac:spMkLst>
            <pc:docMk/>
            <pc:sldMk cId="3681985801" sldId="278"/>
            <ac:spMk id="25" creationId="{2DAFD5AA-D01A-4AD3-5C28-974CF3A01551}"/>
          </ac:spMkLst>
        </pc:spChg>
        <pc:spChg chg="mod">
          <ac:chgData name="Marcio Monteiro" userId="aef6e9f59deaac01" providerId="LiveId" clId="{F2F22584-915C-4FE1-B79B-46A42FB76810}" dt="2024-09-03T19:05:11.251" v="931" actId="207"/>
          <ac:spMkLst>
            <pc:docMk/>
            <pc:sldMk cId="3681985801" sldId="278"/>
            <ac:spMk id="26" creationId="{EE54B122-33AC-7629-F223-5D1A89BCC175}"/>
          </ac:spMkLst>
        </pc:spChg>
        <pc:spChg chg="mod">
          <ac:chgData name="Marcio Monteiro" userId="aef6e9f59deaac01" providerId="LiveId" clId="{F2F22584-915C-4FE1-B79B-46A42FB76810}" dt="2024-09-03T19:09:24.072" v="971" actId="207"/>
          <ac:spMkLst>
            <pc:docMk/>
            <pc:sldMk cId="3681985801" sldId="278"/>
            <ac:spMk id="27" creationId="{2A5E5AA0-C09D-348C-A080-76CE29ADE3D6}"/>
          </ac:spMkLst>
        </pc:spChg>
        <pc:spChg chg="add del mod">
          <ac:chgData name="Marcio Monteiro" userId="aef6e9f59deaac01" providerId="LiveId" clId="{F2F22584-915C-4FE1-B79B-46A42FB76810}" dt="2024-09-03T19:19:40.516" v="1040" actId="21"/>
          <ac:spMkLst>
            <pc:docMk/>
            <pc:sldMk cId="3681985801" sldId="278"/>
            <ac:spMk id="34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9:19:40.516" v="1040" actId="21"/>
          <ac:spMkLst>
            <pc:docMk/>
            <pc:sldMk cId="3681985801" sldId="278"/>
            <ac:spMk id="35" creationId="{456806BF-DEC0-FB1D-3FF5-279DA3CCD291}"/>
          </ac:spMkLst>
        </pc:spChg>
        <pc:spChg chg="add del mod">
          <ac:chgData name="Marcio Monteiro" userId="aef6e9f59deaac01" providerId="LiveId" clId="{F2F22584-915C-4FE1-B79B-46A42FB76810}" dt="2024-09-03T19:19:40.516" v="1040" actId="21"/>
          <ac:spMkLst>
            <pc:docMk/>
            <pc:sldMk cId="3681985801" sldId="278"/>
            <ac:spMk id="46" creationId="{58EE03B1-6BC0-7417-EC77-CCAABB7F66E6}"/>
          </ac:spMkLst>
        </pc:spChg>
        <pc:spChg chg="add del mod">
          <ac:chgData name="Marcio Monteiro" userId="aef6e9f59deaac01" providerId="LiveId" clId="{F2F22584-915C-4FE1-B79B-46A42FB76810}" dt="2024-09-03T19:19:40.516" v="1040" actId="21"/>
          <ac:spMkLst>
            <pc:docMk/>
            <pc:sldMk cId="3681985801" sldId="278"/>
            <ac:spMk id="55" creationId="{552B7064-900C-17B0-16E6-7305DCD7DC75}"/>
          </ac:spMkLst>
        </pc:spChg>
        <pc:cxnChg chg="mod">
          <ac:chgData name="Marcio Monteiro" userId="aef6e9f59deaac01" providerId="LiveId" clId="{F2F22584-915C-4FE1-B79B-46A42FB76810}" dt="2024-09-03T19:19:14.441" v="1035" actId="208"/>
          <ac:cxnSpMkLst>
            <pc:docMk/>
            <pc:sldMk cId="3681985801" sldId="278"/>
            <ac:cxnSpMk id="18" creationId="{ED20D873-96D1-2F11-F980-AE81A043EFD3}"/>
          </ac:cxnSpMkLst>
        </pc:cxnChg>
        <pc:cxnChg chg="mod">
          <ac:chgData name="Marcio Monteiro" userId="aef6e9f59deaac01" providerId="LiveId" clId="{F2F22584-915C-4FE1-B79B-46A42FB76810}" dt="2024-09-03T19:09:27.619" v="972" actId="208"/>
          <ac:cxnSpMkLst>
            <pc:docMk/>
            <pc:sldMk cId="3681985801" sldId="278"/>
            <ac:cxnSpMk id="19" creationId="{21968E91-44F1-7ECA-092E-B4DB083CFF8E}"/>
          </ac:cxnSpMkLst>
        </pc:cxnChg>
      </pc:sldChg>
      <pc:sldChg chg="addSp delSp modSp add del mod replId setBg">
        <pc:chgData name="Marcio Monteiro" userId="aef6e9f59deaac01" providerId="LiveId" clId="{F2F22584-915C-4FE1-B79B-46A42FB76810}" dt="2024-09-18T04:06:25.244" v="1176" actId="47"/>
        <pc:sldMkLst>
          <pc:docMk/>
          <pc:sldMk cId="3518261752" sldId="279"/>
        </pc:sldMkLst>
        <pc:spChg chg="mod">
          <ac:chgData name="Marcio Monteiro" userId="aef6e9f59deaac01" providerId="LiveId" clId="{F2F22584-915C-4FE1-B79B-46A42FB76810}" dt="2024-09-03T19:20:01.523" v="1043" actId="207"/>
          <ac:spMkLst>
            <pc:docMk/>
            <pc:sldMk cId="3518261752" sldId="279"/>
            <ac:spMk id="2" creationId="{8D53CEB3-3272-2F47-83B1-F3EEB96F9E82}"/>
          </ac:spMkLst>
        </pc:spChg>
        <pc:spChg chg="mod">
          <ac:chgData name="Marcio Monteiro" userId="aef6e9f59deaac01" providerId="LiveId" clId="{F2F22584-915C-4FE1-B79B-46A42FB76810}" dt="2024-09-03T19:20:05.434" v="1044" actId="207"/>
          <ac:spMkLst>
            <pc:docMk/>
            <pc:sldMk cId="3518261752" sldId="279"/>
            <ac:spMk id="3" creationId="{7BE2DBC3-18E0-7AE8-B6CE-A06D5FDFC18D}"/>
          </ac:spMkLst>
        </pc:spChg>
        <pc:spChg chg="mod">
          <ac:chgData name="Marcio Monteiro" userId="aef6e9f59deaac01" providerId="LiveId" clId="{F2F22584-915C-4FE1-B79B-46A42FB76810}" dt="2024-09-03T19:05:35.951" v="932" actId="207"/>
          <ac:spMkLst>
            <pc:docMk/>
            <pc:sldMk cId="3518261752" sldId="279"/>
            <ac:spMk id="4" creationId="{165B992D-5D4E-0861-C3BC-36DB8A1C7D0B}"/>
          </ac:spMkLst>
        </pc:spChg>
        <pc:spChg chg="mod">
          <ac:chgData name="Marcio Monteiro" userId="aef6e9f59deaac01" providerId="LiveId" clId="{F2F22584-915C-4FE1-B79B-46A42FB76810}" dt="2024-09-03T19:09:41.957" v="975" actId="207"/>
          <ac:spMkLst>
            <pc:docMk/>
            <pc:sldMk cId="3518261752" sldId="279"/>
            <ac:spMk id="5" creationId="{F2DFBD55-DD82-9E25-7ABD-59F089D5BFE6}"/>
          </ac:spMkLst>
        </pc:spChg>
        <pc:spChg chg="add del mod">
          <ac:chgData name="Marcio Monteiro" userId="aef6e9f59deaac01" providerId="LiveId" clId="{F2F22584-915C-4FE1-B79B-46A42FB76810}" dt="2024-09-03T19:21:17.309" v="1050" actId="21"/>
          <ac:spMkLst>
            <pc:docMk/>
            <pc:sldMk cId="3518261752" sldId="279"/>
            <ac:spMk id="8" creationId="{78FEC317-55D8-81FC-E900-F177B7909C1E}"/>
          </ac:spMkLst>
        </pc:spChg>
        <pc:spChg chg="add del mod">
          <ac:chgData name="Marcio Monteiro" userId="aef6e9f59deaac01" providerId="LiveId" clId="{F2F22584-915C-4FE1-B79B-46A42FB76810}" dt="2024-09-03T19:21:17.309" v="1050" actId="21"/>
          <ac:spMkLst>
            <pc:docMk/>
            <pc:sldMk cId="3518261752" sldId="279"/>
            <ac:spMk id="9" creationId="{B4D38A25-8180-9904-22D5-8967B54F3595}"/>
          </ac:spMkLst>
        </pc:spChg>
        <pc:spChg chg="add del mod">
          <ac:chgData name="Marcio Monteiro" userId="aef6e9f59deaac01" providerId="LiveId" clId="{F2F22584-915C-4FE1-B79B-46A42FB76810}" dt="2024-09-03T19:21:17.309" v="1050" actId="21"/>
          <ac:spMkLst>
            <pc:docMk/>
            <pc:sldMk cId="3518261752" sldId="279"/>
            <ac:spMk id="11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9:21:17.309" v="1050" actId="21"/>
          <ac:spMkLst>
            <pc:docMk/>
            <pc:sldMk cId="3518261752" sldId="279"/>
            <ac:spMk id="12" creationId="{B495BCAD-1123-0BA3-A138-B8F6471C4FBE}"/>
          </ac:spMkLst>
        </pc:spChg>
        <pc:spChg chg="mod">
          <ac:chgData name="Marcio Monteiro" userId="aef6e9f59deaac01" providerId="LiveId" clId="{F2F22584-915C-4FE1-B79B-46A42FB76810}" dt="2024-09-03T19:05:42.126" v="933" actId="207"/>
          <ac:spMkLst>
            <pc:docMk/>
            <pc:sldMk cId="3518261752" sldId="279"/>
            <ac:spMk id="13" creationId="{8E29FAD0-5C6C-D47D-C499-56E859BD7422}"/>
          </ac:spMkLst>
        </pc:spChg>
        <pc:spChg chg="mod">
          <ac:chgData name="Marcio Monteiro" userId="aef6e9f59deaac01" providerId="LiveId" clId="{F2F22584-915C-4FE1-B79B-46A42FB76810}" dt="2024-09-03T19:05:42.126" v="933" actId="207"/>
          <ac:spMkLst>
            <pc:docMk/>
            <pc:sldMk cId="3518261752" sldId="279"/>
            <ac:spMk id="14" creationId="{DE3BA32D-D7B4-7C67-06ED-19607095157D}"/>
          </ac:spMkLst>
        </pc:spChg>
        <pc:spChg chg="mod">
          <ac:chgData name="Marcio Monteiro" userId="aef6e9f59deaac01" providerId="LiveId" clId="{F2F22584-915C-4FE1-B79B-46A42FB76810}" dt="2024-09-03T19:05:42.126" v="933" actId="207"/>
          <ac:spMkLst>
            <pc:docMk/>
            <pc:sldMk cId="3518261752" sldId="279"/>
            <ac:spMk id="15" creationId="{ACA3BE91-F7AA-CD05-474B-4F012F3F8C26}"/>
          </ac:spMkLst>
        </pc:spChg>
        <pc:spChg chg="mod">
          <ac:chgData name="Marcio Monteiro" userId="aef6e9f59deaac01" providerId="LiveId" clId="{F2F22584-915C-4FE1-B79B-46A42FB76810}" dt="2024-09-03T19:05:42.126" v="933" actId="207"/>
          <ac:spMkLst>
            <pc:docMk/>
            <pc:sldMk cId="3518261752" sldId="279"/>
            <ac:spMk id="16" creationId="{5E881024-610A-C5C9-C59E-4D89E6A78578}"/>
          </ac:spMkLst>
        </pc:spChg>
        <pc:spChg chg="mod">
          <ac:chgData name="Marcio Monteiro" userId="aef6e9f59deaac01" providerId="LiveId" clId="{F2F22584-915C-4FE1-B79B-46A42FB76810}" dt="2024-09-03T19:20:20.911" v="1047" actId="207"/>
          <ac:spMkLst>
            <pc:docMk/>
            <pc:sldMk cId="3518261752" sldId="279"/>
            <ac:spMk id="17" creationId="{21052E81-650D-D61C-EBBC-3B0E0791334E}"/>
          </ac:spMkLst>
        </pc:spChg>
        <pc:spChg chg="mod">
          <ac:chgData name="Marcio Monteiro" userId="aef6e9f59deaac01" providerId="LiveId" clId="{F2F22584-915C-4FE1-B79B-46A42FB76810}" dt="2024-09-03T19:20:20.911" v="1047" actId="207"/>
          <ac:spMkLst>
            <pc:docMk/>
            <pc:sldMk cId="3518261752" sldId="279"/>
            <ac:spMk id="18" creationId="{5D2AF7A1-BF75-9E90-49BB-175CEFE4DD3A}"/>
          </ac:spMkLst>
        </pc:spChg>
        <pc:spChg chg="mod">
          <ac:chgData name="Marcio Monteiro" userId="aef6e9f59deaac01" providerId="LiveId" clId="{F2F22584-915C-4FE1-B79B-46A42FB76810}" dt="2024-09-03T19:20:20.911" v="1047" actId="207"/>
          <ac:spMkLst>
            <pc:docMk/>
            <pc:sldMk cId="3518261752" sldId="279"/>
            <ac:spMk id="19" creationId="{2069668B-CC8A-2ECB-6A0F-EA884B73431A}"/>
          </ac:spMkLst>
        </pc:spChg>
        <pc:spChg chg="mod">
          <ac:chgData name="Marcio Monteiro" userId="aef6e9f59deaac01" providerId="LiveId" clId="{F2F22584-915C-4FE1-B79B-46A42FB76810}" dt="2024-09-03T19:20:20.911" v="1047" actId="207"/>
          <ac:spMkLst>
            <pc:docMk/>
            <pc:sldMk cId="3518261752" sldId="279"/>
            <ac:spMk id="20" creationId="{02E5FC2E-ABE0-326C-8DE2-5F3453512914}"/>
          </ac:spMkLst>
        </pc:spChg>
        <pc:spChg chg="mod">
          <ac:chgData name="Marcio Monteiro" userId="aef6e9f59deaac01" providerId="LiveId" clId="{F2F22584-915C-4FE1-B79B-46A42FB76810}" dt="2024-09-03T19:20:27.305" v="1048" actId="207"/>
          <ac:spMkLst>
            <pc:docMk/>
            <pc:sldMk cId="3518261752" sldId="279"/>
            <ac:spMk id="21" creationId="{34603D5E-FEC1-9815-21B9-AFA9CB2010FE}"/>
          </ac:spMkLst>
        </pc:spChg>
        <pc:spChg chg="mod">
          <ac:chgData name="Marcio Monteiro" userId="aef6e9f59deaac01" providerId="LiveId" clId="{F2F22584-915C-4FE1-B79B-46A42FB76810}" dt="2024-09-03T19:20:27.305" v="1048" actId="207"/>
          <ac:spMkLst>
            <pc:docMk/>
            <pc:sldMk cId="3518261752" sldId="279"/>
            <ac:spMk id="22" creationId="{F90BE54A-7F0C-E664-40DA-710502C53F4C}"/>
          </ac:spMkLst>
        </pc:spChg>
        <pc:spChg chg="mod">
          <ac:chgData name="Marcio Monteiro" userId="aef6e9f59deaac01" providerId="LiveId" clId="{F2F22584-915C-4FE1-B79B-46A42FB76810}" dt="2024-09-03T19:20:27.305" v="1048" actId="207"/>
          <ac:spMkLst>
            <pc:docMk/>
            <pc:sldMk cId="3518261752" sldId="279"/>
            <ac:spMk id="23" creationId="{2694FCB4-BC1C-5D6B-ED2E-960F7602FE70}"/>
          </ac:spMkLst>
        </pc:spChg>
        <pc:spChg chg="mod">
          <ac:chgData name="Marcio Monteiro" userId="aef6e9f59deaac01" providerId="LiveId" clId="{F2F22584-915C-4FE1-B79B-46A42FB76810}" dt="2024-09-03T19:20:27.305" v="1048" actId="207"/>
          <ac:spMkLst>
            <pc:docMk/>
            <pc:sldMk cId="3518261752" sldId="279"/>
            <ac:spMk id="24" creationId="{B23D9402-5C36-3E5A-E859-820AC3C5EEF4}"/>
          </ac:spMkLst>
        </pc:spChg>
        <pc:spChg chg="add del mod">
          <ac:chgData name="Marcio Monteiro" userId="aef6e9f59deaac01" providerId="LiveId" clId="{F2F22584-915C-4FE1-B79B-46A42FB76810}" dt="2024-09-03T19:21:17.309" v="1050" actId="21"/>
          <ac:spMkLst>
            <pc:docMk/>
            <pc:sldMk cId="3518261752" sldId="279"/>
            <ac:spMk id="27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9:21:17.309" v="1050" actId="21"/>
          <ac:spMkLst>
            <pc:docMk/>
            <pc:sldMk cId="3518261752" sldId="279"/>
            <ac:spMk id="28" creationId="{85523AA9-4AB4-4DCE-BAD4-7842D55C8C64}"/>
          </ac:spMkLst>
        </pc:spChg>
        <pc:spChg chg="add del mod">
          <ac:chgData name="Marcio Monteiro" userId="aef6e9f59deaac01" providerId="LiveId" clId="{F2F22584-915C-4FE1-B79B-46A42FB76810}" dt="2024-09-03T19:21:17.309" v="1050" actId="21"/>
          <ac:spMkLst>
            <pc:docMk/>
            <pc:sldMk cId="3518261752" sldId="279"/>
            <ac:spMk id="34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9:21:17.309" v="1050" actId="21"/>
          <ac:spMkLst>
            <pc:docMk/>
            <pc:sldMk cId="3518261752" sldId="279"/>
            <ac:spMk id="35" creationId="{456806BF-DEC0-FB1D-3FF5-279DA3CCD291}"/>
          </ac:spMkLst>
        </pc:spChg>
        <pc:spChg chg="add del mod">
          <ac:chgData name="Marcio Monteiro" userId="aef6e9f59deaac01" providerId="LiveId" clId="{F2F22584-915C-4FE1-B79B-46A42FB76810}" dt="2024-09-03T19:21:17.309" v="1050" actId="21"/>
          <ac:spMkLst>
            <pc:docMk/>
            <pc:sldMk cId="3518261752" sldId="279"/>
            <ac:spMk id="46" creationId="{58EE03B1-6BC0-7417-EC77-CCAABB7F66E6}"/>
          </ac:spMkLst>
        </pc:spChg>
        <pc:spChg chg="add del mod">
          <ac:chgData name="Marcio Monteiro" userId="aef6e9f59deaac01" providerId="LiveId" clId="{F2F22584-915C-4FE1-B79B-46A42FB76810}" dt="2024-09-03T19:21:17.309" v="1050" actId="21"/>
          <ac:spMkLst>
            <pc:docMk/>
            <pc:sldMk cId="3518261752" sldId="279"/>
            <ac:spMk id="55" creationId="{552B7064-900C-17B0-16E6-7305DCD7DC75}"/>
          </ac:spMkLst>
        </pc:spChg>
        <pc:cxnChg chg="mod">
          <ac:chgData name="Marcio Monteiro" userId="aef6e9f59deaac01" providerId="LiveId" clId="{F2F22584-915C-4FE1-B79B-46A42FB76810}" dt="2024-09-03T19:19:53.564" v="1042" actId="208"/>
          <ac:cxnSpMkLst>
            <pc:docMk/>
            <pc:sldMk cId="3518261752" sldId="279"/>
            <ac:cxnSpMk id="6" creationId="{3AD3CE10-F6C1-7D32-E07A-AAC6C43FCCD6}"/>
          </ac:cxnSpMkLst>
        </pc:cxnChg>
        <pc:cxnChg chg="mod">
          <ac:chgData name="Marcio Monteiro" userId="aef6e9f59deaac01" providerId="LiveId" clId="{F2F22584-915C-4FE1-B79B-46A42FB76810}" dt="2024-09-03T19:09:32.252" v="973" actId="208"/>
          <ac:cxnSpMkLst>
            <pc:docMk/>
            <pc:sldMk cId="3518261752" sldId="279"/>
            <ac:cxnSpMk id="7" creationId="{A76DF60C-2424-1668-D5CA-FF17C0649A84}"/>
          </ac:cxnSpMkLst>
        </pc:cxnChg>
        <pc:cxnChg chg="mod">
          <ac:chgData name="Marcio Monteiro" userId="aef6e9f59deaac01" providerId="LiveId" clId="{F2F22584-915C-4FE1-B79B-46A42FB76810}" dt="2024-09-03T19:09:36.174" v="974" actId="208"/>
          <ac:cxnSpMkLst>
            <pc:docMk/>
            <pc:sldMk cId="3518261752" sldId="279"/>
            <ac:cxnSpMk id="10" creationId="{63F32DAF-E241-42C0-FB9A-28222E43868F}"/>
          </ac:cxnSpMkLst>
        </pc:cxnChg>
      </pc:sldChg>
      <pc:sldChg chg="addSp delSp modSp add del mod replId setBg">
        <pc:chgData name="Marcio Monteiro" userId="aef6e9f59deaac01" providerId="LiveId" clId="{F2F22584-915C-4FE1-B79B-46A42FB76810}" dt="2024-09-18T04:06:25.244" v="1176" actId="47"/>
        <pc:sldMkLst>
          <pc:docMk/>
          <pc:sldMk cId="1314750242" sldId="280"/>
        </pc:sldMkLst>
        <pc:spChg chg="mod">
          <ac:chgData name="Marcio Monteiro" userId="aef6e9f59deaac01" providerId="LiveId" clId="{F2F22584-915C-4FE1-B79B-46A42FB76810}" dt="2024-09-03T19:21:41.521" v="1054" actId="207"/>
          <ac:spMkLst>
            <pc:docMk/>
            <pc:sldMk cId="1314750242" sldId="280"/>
            <ac:spMk id="2" creationId="{1A3ECC54-E6BD-83A0-05D0-0E4006F4A56A}"/>
          </ac:spMkLst>
        </pc:spChg>
        <pc:spChg chg="mod">
          <ac:chgData name="Marcio Monteiro" userId="aef6e9f59deaac01" providerId="LiveId" clId="{F2F22584-915C-4FE1-B79B-46A42FB76810}" dt="2024-09-03T19:21:37.152" v="1053" actId="207"/>
          <ac:spMkLst>
            <pc:docMk/>
            <pc:sldMk cId="1314750242" sldId="280"/>
            <ac:spMk id="3" creationId="{F615653F-8F89-2407-C586-B111FDBE878B}"/>
          </ac:spMkLst>
        </pc:spChg>
        <pc:spChg chg="mod">
          <ac:chgData name="Marcio Monteiro" userId="aef6e9f59deaac01" providerId="LiveId" clId="{F2F22584-915C-4FE1-B79B-46A42FB76810}" dt="2024-09-03T19:06:00.806" v="937" actId="207"/>
          <ac:spMkLst>
            <pc:docMk/>
            <pc:sldMk cId="1314750242" sldId="280"/>
            <ac:spMk id="7" creationId="{EA50662F-B70D-A88D-2CD3-F47C4F7C2302}"/>
          </ac:spMkLst>
        </pc:spChg>
        <pc:spChg chg="mod">
          <ac:chgData name="Marcio Monteiro" userId="aef6e9f59deaac01" providerId="LiveId" clId="{F2F22584-915C-4FE1-B79B-46A42FB76810}" dt="2024-09-03T19:09:47.922" v="976" actId="207"/>
          <ac:spMkLst>
            <pc:docMk/>
            <pc:sldMk cId="1314750242" sldId="280"/>
            <ac:spMk id="8" creationId="{428C2925-239B-0C0A-4A0F-BE9887D9F555}"/>
          </ac:spMkLst>
        </pc:spChg>
        <pc:spChg chg="mod">
          <ac:chgData name="Marcio Monteiro" userId="aef6e9f59deaac01" providerId="LiveId" clId="{F2F22584-915C-4FE1-B79B-46A42FB76810}" dt="2024-09-03T19:05:57.847" v="936" actId="207"/>
          <ac:spMkLst>
            <pc:docMk/>
            <pc:sldMk cId="1314750242" sldId="280"/>
            <ac:spMk id="12" creationId="{4CDC4B42-675E-0B29-D78A-70DB96CC5F02}"/>
          </ac:spMkLst>
        </pc:spChg>
        <pc:spChg chg="mod">
          <ac:chgData name="Marcio Monteiro" userId="aef6e9f59deaac01" providerId="LiveId" clId="{F2F22584-915C-4FE1-B79B-46A42FB76810}" dt="2024-09-03T19:10:00.899" v="978" actId="207"/>
          <ac:spMkLst>
            <pc:docMk/>
            <pc:sldMk cId="1314750242" sldId="280"/>
            <ac:spMk id="13" creationId="{AB4B8D4E-3CE8-9D82-58C7-2DB9399C17ED}"/>
          </ac:spMkLst>
        </pc:spChg>
        <pc:spChg chg="mod">
          <ac:chgData name="Marcio Monteiro" userId="aef6e9f59deaac01" providerId="LiveId" clId="{F2F22584-915C-4FE1-B79B-46A42FB76810}" dt="2024-09-03T19:22:21.606" v="1056" actId="207"/>
          <ac:spMkLst>
            <pc:docMk/>
            <pc:sldMk cId="1314750242" sldId="280"/>
            <ac:spMk id="14" creationId="{62C2855C-4E13-8D84-4427-17F85BD44E90}"/>
          </ac:spMkLst>
        </pc:spChg>
        <pc:spChg chg="mod">
          <ac:chgData name="Marcio Monteiro" userId="aef6e9f59deaac01" providerId="LiveId" clId="{F2F22584-915C-4FE1-B79B-46A42FB76810}" dt="2024-09-03T19:22:29.175" v="1057" actId="207"/>
          <ac:spMkLst>
            <pc:docMk/>
            <pc:sldMk cId="1314750242" sldId="280"/>
            <ac:spMk id="15" creationId="{930E6660-D2A1-6735-EBEE-E13E657F0817}"/>
          </ac:spMkLst>
        </pc:spChg>
        <pc:spChg chg="mod">
          <ac:chgData name="Marcio Monteiro" userId="aef6e9f59deaac01" providerId="LiveId" clId="{F2F22584-915C-4FE1-B79B-46A42FB76810}" dt="2024-09-03T19:10:11.150" v="979" actId="207"/>
          <ac:spMkLst>
            <pc:docMk/>
            <pc:sldMk cId="1314750242" sldId="280"/>
            <ac:spMk id="17" creationId="{5AE30807-DABB-3439-BC52-E7B7D244A55F}"/>
          </ac:spMkLst>
        </pc:spChg>
        <pc:spChg chg="mod">
          <ac:chgData name="Marcio Monteiro" userId="aef6e9f59deaac01" providerId="LiveId" clId="{F2F22584-915C-4FE1-B79B-46A42FB76810}" dt="2024-09-03T19:05:45.929" v="934" actId="207"/>
          <ac:spMkLst>
            <pc:docMk/>
            <pc:sldMk cId="1314750242" sldId="280"/>
            <ac:spMk id="18" creationId="{A48F37AD-9007-CAF2-B65F-0D4E06750E05}"/>
          </ac:spMkLst>
        </pc:spChg>
        <pc:spChg chg="mod">
          <ac:chgData name="Marcio Monteiro" userId="aef6e9f59deaac01" providerId="LiveId" clId="{F2F22584-915C-4FE1-B79B-46A42FB76810}" dt="2024-09-03T19:22:21.606" v="1056" actId="207"/>
          <ac:spMkLst>
            <pc:docMk/>
            <pc:sldMk cId="1314750242" sldId="280"/>
            <ac:spMk id="19" creationId="{3B49C24B-733A-C0D2-8358-96D2A4F0B82C}"/>
          </ac:spMkLst>
        </pc:spChg>
        <pc:spChg chg="mod">
          <ac:chgData name="Marcio Monteiro" userId="aef6e9f59deaac01" providerId="LiveId" clId="{F2F22584-915C-4FE1-B79B-46A42FB76810}" dt="2024-09-03T19:22:29.175" v="1057" actId="207"/>
          <ac:spMkLst>
            <pc:docMk/>
            <pc:sldMk cId="1314750242" sldId="280"/>
            <ac:spMk id="20" creationId="{3316A5A4-3C3A-783F-6BE4-B1E54DE39FBA}"/>
          </ac:spMkLst>
        </pc:spChg>
        <pc:spChg chg="add del mod">
          <ac:chgData name="Marcio Monteiro" userId="aef6e9f59deaac01" providerId="LiveId" clId="{F2F22584-915C-4FE1-B79B-46A42FB76810}" dt="2024-09-03T19:22:39.745" v="1059" actId="21"/>
          <ac:spMkLst>
            <pc:docMk/>
            <pc:sldMk cId="1314750242" sldId="280"/>
            <ac:spMk id="21" creationId="{78FEC317-55D8-81FC-E900-F177B7909C1E}"/>
          </ac:spMkLst>
        </pc:spChg>
        <pc:spChg chg="add del mod">
          <ac:chgData name="Marcio Monteiro" userId="aef6e9f59deaac01" providerId="LiveId" clId="{F2F22584-915C-4FE1-B79B-46A42FB76810}" dt="2024-09-03T19:22:39.745" v="1059" actId="21"/>
          <ac:spMkLst>
            <pc:docMk/>
            <pc:sldMk cId="1314750242" sldId="280"/>
            <ac:spMk id="22" creationId="{B4D38A25-8180-9904-22D5-8967B54F3595}"/>
          </ac:spMkLst>
        </pc:spChg>
        <pc:spChg chg="add del mod">
          <ac:chgData name="Marcio Monteiro" userId="aef6e9f59deaac01" providerId="LiveId" clId="{F2F22584-915C-4FE1-B79B-46A42FB76810}" dt="2024-09-03T19:22:39.745" v="1059" actId="21"/>
          <ac:spMkLst>
            <pc:docMk/>
            <pc:sldMk cId="1314750242" sldId="280"/>
            <ac:spMk id="23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9:22:39.745" v="1059" actId="21"/>
          <ac:spMkLst>
            <pc:docMk/>
            <pc:sldMk cId="1314750242" sldId="280"/>
            <ac:spMk id="24" creationId="{B495BCAD-1123-0BA3-A138-B8F6471C4FBE}"/>
          </ac:spMkLst>
        </pc:spChg>
        <pc:spChg chg="add del mod">
          <ac:chgData name="Marcio Monteiro" userId="aef6e9f59deaac01" providerId="LiveId" clId="{F2F22584-915C-4FE1-B79B-46A42FB76810}" dt="2024-09-03T19:22:39.745" v="1059" actId="21"/>
          <ac:spMkLst>
            <pc:docMk/>
            <pc:sldMk cId="1314750242" sldId="280"/>
            <ac:spMk id="27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9:22:39.745" v="1059" actId="21"/>
          <ac:spMkLst>
            <pc:docMk/>
            <pc:sldMk cId="1314750242" sldId="280"/>
            <ac:spMk id="28" creationId="{85523AA9-4AB4-4DCE-BAD4-7842D55C8C64}"/>
          </ac:spMkLst>
        </pc:spChg>
        <pc:spChg chg="add del mod">
          <ac:chgData name="Marcio Monteiro" userId="aef6e9f59deaac01" providerId="LiveId" clId="{F2F22584-915C-4FE1-B79B-46A42FB76810}" dt="2024-09-03T19:22:39.745" v="1059" actId="21"/>
          <ac:spMkLst>
            <pc:docMk/>
            <pc:sldMk cId="1314750242" sldId="280"/>
            <ac:spMk id="34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9:22:39.745" v="1059" actId="21"/>
          <ac:spMkLst>
            <pc:docMk/>
            <pc:sldMk cId="1314750242" sldId="280"/>
            <ac:spMk id="35" creationId="{456806BF-DEC0-FB1D-3FF5-279DA3CCD291}"/>
          </ac:spMkLst>
        </pc:spChg>
        <pc:spChg chg="add del mod">
          <ac:chgData name="Marcio Monteiro" userId="aef6e9f59deaac01" providerId="LiveId" clId="{F2F22584-915C-4FE1-B79B-46A42FB76810}" dt="2024-09-03T19:22:39.745" v="1059" actId="21"/>
          <ac:spMkLst>
            <pc:docMk/>
            <pc:sldMk cId="1314750242" sldId="280"/>
            <ac:spMk id="46" creationId="{58EE03B1-6BC0-7417-EC77-CCAABB7F66E6}"/>
          </ac:spMkLst>
        </pc:spChg>
        <pc:spChg chg="add del mod">
          <ac:chgData name="Marcio Monteiro" userId="aef6e9f59deaac01" providerId="LiveId" clId="{F2F22584-915C-4FE1-B79B-46A42FB76810}" dt="2024-09-03T19:22:39.745" v="1059" actId="21"/>
          <ac:spMkLst>
            <pc:docMk/>
            <pc:sldMk cId="1314750242" sldId="280"/>
            <ac:spMk id="55" creationId="{552B7064-900C-17B0-16E6-7305DCD7DC75}"/>
          </ac:spMkLst>
        </pc:spChg>
        <pc:cxnChg chg="mod">
          <ac:chgData name="Marcio Monteiro" userId="aef6e9f59deaac01" providerId="LiveId" clId="{F2F22584-915C-4FE1-B79B-46A42FB76810}" dt="2024-09-03T19:22:11.194" v="1055" actId="208"/>
          <ac:cxnSpMkLst>
            <pc:docMk/>
            <pc:sldMk cId="1314750242" sldId="280"/>
            <ac:cxnSpMk id="9" creationId="{E6726933-7293-54F7-9227-55922C5C1362}"/>
          </ac:cxnSpMkLst>
        </pc:cxnChg>
        <pc:cxnChg chg="mod">
          <ac:chgData name="Marcio Monteiro" userId="aef6e9f59deaac01" providerId="LiveId" clId="{F2F22584-915C-4FE1-B79B-46A42FB76810}" dt="2024-09-03T19:09:50.652" v="977" actId="208"/>
          <ac:cxnSpMkLst>
            <pc:docMk/>
            <pc:sldMk cId="1314750242" sldId="280"/>
            <ac:cxnSpMk id="10" creationId="{2E866258-F022-FA7A-838C-FDC0302ED5C3}"/>
          </ac:cxnSpMkLst>
        </pc:cxnChg>
      </pc:sldChg>
      <pc:sldChg chg="add del replId">
        <pc:chgData name="Marcio Monteiro" userId="aef6e9f59deaac01" providerId="LiveId" clId="{F2F22584-915C-4FE1-B79B-46A42FB76810}" dt="2024-09-03T18:55:25.449" v="855" actId="47"/>
        <pc:sldMkLst>
          <pc:docMk/>
          <pc:sldMk cId="2347987482" sldId="281"/>
        </pc:sldMkLst>
      </pc:sldChg>
      <pc:sldChg chg="addSp delSp modSp add del mod replId setBg">
        <pc:chgData name="Marcio Monteiro" userId="aef6e9f59deaac01" providerId="LiveId" clId="{F2F22584-915C-4FE1-B79B-46A42FB76810}" dt="2024-09-18T04:06:25.244" v="1176" actId="47"/>
        <pc:sldMkLst>
          <pc:docMk/>
          <pc:sldMk cId="2571206359" sldId="282"/>
        </pc:sldMkLst>
        <pc:spChg chg="mod">
          <ac:chgData name="Marcio Monteiro" userId="aef6e9f59deaac01" providerId="LiveId" clId="{F2F22584-915C-4FE1-B79B-46A42FB76810}" dt="2024-09-03T19:06:08.504" v="938" actId="207"/>
          <ac:spMkLst>
            <pc:docMk/>
            <pc:sldMk cId="2571206359" sldId="282"/>
            <ac:spMk id="2" creationId="{9FE857C0-A955-12B5-8F1D-37B2A3AFB540}"/>
          </ac:spMkLst>
        </pc:spChg>
        <pc:spChg chg="mod">
          <ac:chgData name="Marcio Monteiro" userId="aef6e9f59deaac01" providerId="LiveId" clId="{F2F22584-915C-4FE1-B79B-46A42FB76810}" dt="2024-09-03T19:22:55.209" v="1061" actId="207"/>
          <ac:spMkLst>
            <pc:docMk/>
            <pc:sldMk cId="2571206359" sldId="282"/>
            <ac:spMk id="3" creationId="{25B742DF-C656-0904-9179-3D3FD9051ACB}"/>
          </ac:spMkLst>
        </pc:spChg>
        <pc:spChg chg="mod">
          <ac:chgData name="Marcio Monteiro" userId="aef6e9f59deaac01" providerId="LiveId" clId="{F2F22584-915C-4FE1-B79B-46A42FB76810}" dt="2024-09-03T19:23:02.909" v="1062" actId="207"/>
          <ac:spMkLst>
            <pc:docMk/>
            <pc:sldMk cId="2571206359" sldId="282"/>
            <ac:spMk id="4" creationId="{E0BD5C6D-946C-5825-4CEF-6FE0D698F419}"/>
          </ac:spMkLst>
        </pc:spChg>
        <pc:spChg chg="mod">
          <ac:chgData name="Marcio Monteiro" userId="aef6e9f59deaac01" providerId="LiveId" clId="{F2F22584-915C-4FE1-B79B-46A42FB76810}" dt="2024-09-03T19:06:18.373" v="941" actId="207"/>
          <ac:spMkLst>
            <pc:docMk/>
            <pc:sldMk cId="2571206359" sldId="282"/>
            <ac:spMk id="6" creationId="{810DA0C0-7497-6A22-A0C6-F17D2550694F}"/>
          </ac:spMkLst>
        </pc:spChg>
        <pc:spChg chg="mod">
          <ac:chgData name="Marcio Monteiro" userId="aef6e9f59deaac01" providerId="LiveId" clId="{F2F22584-915C-4FE1-B79B-46A42FB76810}" dt="2024-09-03T19:23:08.049" v="1063" actId="208"/>
          <ac:spMkLst>
            <pc:docMk/>
            <pc:sldMk cId="2571206359" sldId="282"/>
            <ac:spMk id="7" creationId="{D9A2E4A5-0AC6-1C48-0B62-53668967C6BB}"/>
          </ac:spMkLst>
        </pc:spChg>
        <pc:spChg chg="mod">
          <ac:chgData name="Marcio Monteiro" userId="aef6e9f59deaac01" providerId="LiveId" clId="{F2F22584-915C-4FE1-B79B-46A42FB76810}" dt="2024-09-03T19:23:02.909" v="1062" actId="207"/>
          <ac:spMkLst>
            <pc:docMk/>
            <pc:sldMk cId="2571206359" sldId="282"/>
            <ac:spMk id="8" creationId="{090F84A5-832A-534E-66A9-08A2D8BD0AF7}"/>
          </ac:spMkLst>
        </pc:spChg>
        <pc:spChg chg="mod">
          <ac:chgData name="Marcio Monteiro" userId="aef6e9f59deaac01" providerId="LiveId" clId="{F2F22584-915C-4FE1-B79B-46A42FB76810}" dt="2024-09-03T19:22:55.209" v="1061" actId="207"/>
          <ac:spMkLst>
            <pc:docMk/>
            <pc:sldMk cId="2571206359" sldId="282"/>
            <ac:spMk id="9" creationId="{9C43FD3A-144C-71A1-67C6-9A25835A83F1}"/>
          </ac:spMkLst>
        </pc:spChg>
        <pc:spChg chg="mod">
          <ac:chgData name="Marcio Monteiro" userId="aef6e9f59deaac01" providerId="LiveId" clId="{F2F22584-915C-4FE1-B79B-46A42FB76810}" dt="2024-09-03T19:23:02.909" v="1062" actId="207"/>
          <ac:spMkLst>
            <pc:docMk/>
            <pc:sldMk cId="2571206359" sldId="282"/>
            <ac:spMk id="10" creationId="{0483D9F3-7092-3BCD-1F10-319C52A3B38C}"/>
          </ac:spMkLst>
        </pc:spChg>
        <pc:spChg chg="mod">
          <ac:chgData name="Marcio Monteiro" userId="aef6e9f59deaac01" providerId="LiveId" clId="{F2F22584-915C-4FE1-B79B-46A42FB76810}" dt="2024-09-03T19:22:55.209" v="1061" actId="207"/>
          <ac:spMkLst>
            <pc:docMk/>
            <pc:sldMk cId="2571206359" sldId="282"/>
            <ac:spMk id="11" creationId="{B6870820-A428-B067-B0AD-7BEB4CC3986F}"/>
          </ac:spMkLst>
        </pc:spChg>
        <pc:spChg chg="mod">
          <ac:chgData name="Marcio Monteiro" userId="aef6e9f59deaac01" providerId="LiveId" clId="{F2F22584-915C-4FE1-B79B-46A42FB76810}" dt="2024-09-03T19:23:02.909" v="1062" actId="207"/>
          <ac:spMkLst>
            <pc:docMk/>
            <pc:sldMk cId="2571206359" sldId="282"/>
            <ac:spMk id="12" creationId="{A56CCC69-1A12-2DD9-3D2E-030D14CE5D6C}"/>
          </ac:spMkLst>
        </pc:spChg>
        <pc:spChg chg="mod">
          <ac:chgData name="Marcio Monteiro" userId="aef6e9f59deaac01" providerId="LiveId" clId="{F2F22584-915C-4FE1-B79B-46A42FB76810}" dt="2024-09-03T19:22:55.209" v="1061" actId="207"/>
          <ac:spMkLst>
            <pc:docMk/>
            <pc:sldMk cId="2571206359" sldId="282"/>
            <ac:spMk id="13" creationId="{722BAABE-0124-8824-2B9A-5B01976D7092}"/>
          </ac:spMkLst>
        </pc:spChg>
        <pc:spChg chg="mod">
          <ac:chgData name="Marcio Monteiro" userId="aef6e9f59deaac01" providerId="LiveId" clId="{F2F22584-915C-4FE1-B79B-46A42FB76810}" dt="2024-09-03T19:23:02.909" v="1062" actId="207"/>
          <ac:spMkLst>
            <pc:docMk/>
            <pc:sldMk cId="2571206359" sldId="282"/>
            <ac:spMk id="14" creationId="{CE395AA9-6280-71FE-7554-F76A321FBC60}"/>
          </ac:spMkLst>
        </pc:spChg>
        <pc:spChg chg="mod">
          <ac:chgData name="Marcio Monteiro" userId="aef6e9f59deaac01" providerId="LiveId" clId="{F2F22584-915C-4FE1-B79B-46A42FB76810}" dt="2024-09-03T19:22:55.209" v="1061" actId="207"/>
          <ac:spMkLst>
            <pc:docMk/>
            <pc:sldMk cId="2571206359" sldId="282"/>
            <ac:spMk id="15" creationId="{06BC45F6-78CA-1620-F725-F355F845E8C3}"/>
          </ac:spMkLst>
        </pc:spChg>
        <pc:spChg chg="mod">
          <ac:chgData name="Marcio Monteiro" userId="aef6e9f59deaac01" providerId="LiveId" clId="{F2F22584-915C-4FE1-B79B-46A42FB76810}" dt="2024-09-03T19:06:31.703" v="946" actId="207"/>
          <ac:spMkLst>
            <pc:docMk/>
            <pc:sldMk cId="2571206359" sldId="282"/>
            <ac:spMk id="17" creationId="{16102A6F-EC23-6358-CC22-95E3F4606840}"/>
          </ac:spMkLst>
        </pc:spChg>
        <pc:spChg chg="mod">
          <ac:chgData name="Marcio Monteiro" userId="aef6e9f59deaac01" providerId="LiveId" clId="{F2F22584-915C-4FE1-B79B-46A42FB76810}" dt="2024-09-03T19:10:27.372" v="980" actId="207"/>
          <ac:spMkLst>
            <pc:docMk/>
            <pc:sldMk cId="2571206359" sldId="282"/>
            <ac:spMk id="18" creationId="{A5309563-0A7F-90EE-8A67-AC98F2635908}"/>
          </ac:spMkLst>
        </pc:spChg>
        <pc:spChg chg="mod">
          <ac:chgData name="Marcio Monteiro" userId="aef6e9f59deaac01" providerId="LiveId" clId="{F2F22584-915C-4FE1-B79B-46A42FB76810}" dt="2024-09-03T19:10:34.560" v="982" actId="207"/>
          <ac:spMkLst>
            <pc:docMk/>
            <pc:sldMk cId="2571206359" sldId="282"/>
            <ac:spMk id="20" creationId="{D7ED8925-FA2A-DDBC-E164-D8B34B61C30B}"/>
          </ac:spMkLst>
        </pc:spChg>
        <pc:spChg chg="mod">
          <ac:chgData name="Marcio Monteiro" userId="aef6e9f59deaac01" providerId="LiveId" clId="{F2F22584-915C-4FE1-B79B-46A42FB76810}" dt="2024-09-03T19:06:12.289" v="939" actId="207"/>
          <ac:spMkLst>
            <pc:docMk/>
            <pc:sldMk cId="2571206359" sldId="282"/>
            <ac:spMk id="21" creationId="{F9A9B65A-0521-B47B-22DE-9FDF68789B61}"/>
          </ac:spMkLst>
        </pc:spChg>
        <pc:spChg chg="mod">
          <ac:chgData name="Marcio Monteiro" userId="aef6e9f59deaac01" providerId="LiveId" clId="{F2F22584-915C-4FE1-B79B-46A42FB76810}" dt="2024-09-03T19:06:34.632" v="947" actId="207"/>
          <ac:spMkLst>
            <pc:docMk/>
            <pc:sldMk cId="2571206359" sldId="282"/>
            <ac:spMk id="23" creationId="{ED827F38-CFCC-F6B2-1703-91E148305143}"/>
          </ac:spMkLst>
        </pc:spChg>
        <pc:spChg chg="mod">
          <ac:chgData name="Marcio Monteiro" userId="aef6e9f59deaac01" providerId="LiveId" clId="{F2F22584-915C-4FE1-B79B-46A42FB76810}" dt="2024-09-03T19:10:29.571" v="981" actId="207"/>
          <ac:spMkLst>
            <pc:docMk/>
            <pc:sldMk cId="2571206359" sldId="282"/>
            <ac:spMk id="24" creationId="{2D2C7F7D-7938-D50A-AF06-838374B302A3}"/>
          </ac:spMkLst>
        </pc:spChg>
        <pc:spChg chg="mod">
          <ac:chgData name="Marcio Monteiro" userId="aef6e9f59deaac01" providerId="LiveId" clId="{F2F22584-915C-4FE1-B79B-46A42FB76810}" dt="2024-09-03T19:10:39.200" v="983" actId="207"/>
          <ac:spMkLst>
            <pc:docMk/>
            <pc:sldMk cId="2571206359" sldId="282"/>
            <ac:spMk id="26" creationId="{2D0CB2DC-D6CC-C27D-A8F7-C505F89283FC}"/>
          </ac:spMkLst>
        </pc:spChg>
        <pc:spChg chg="mod">
          <ac:chgData name="Marcio Monteiro" userId="aef6e9f59deaac01" providerId="LiveId" clId="{F2F22584-915C-4FE1-B79B-46A42FB76810}" dt="2024-09-03T19:06:14.294" v="940" actId="207"/>
          <ac:spMkLst>
            <pc:docMk/>
            <pc:sldMk cId="2571206359" sldId="282"/>
            <ac:spMk id="27" creationId="{682D4B3F-9158-9110-4606-ACEAC5514E88}"/>
          </ac:spMkLst>
        </pc:spChg>
        <pc:spChg chg="add del mod">
          <ac:chgData name="Marcio Monteiro" userId="aef6e9f59deaac01" providerId="LiveId" clId="{F2F22584-915C-4FE1-B79B-46A42FB76810}" dt="2024-09-03T19:23:16.266" v="1065" actId="21"/>
          <ac:spMkLst>
            <pc:docMk/>
            <pc:sldMk cId="2571206359" sldId="282"/>
            <ac:spMk id="28" creationId="{78FEC317-55D8-81FC-E900-F177B7909C1E}"/>
          </ac:spMkLst>
        </pc:spChg>
        <pc:spChg chg="add del mod">
          <ac:chgData name="Marcio Monteiro" userId="aef6e9f59deaac01" providerId="LiveId" clId="{F2F22584-915C-4FE1-B79B-46A42FB76810}" dt="2024-09-03T19:23:16.266" v="1065" actId="21"/>
          <ac:spMkLst>
            <pc:docMk/>
            <pc:sldMk cId="2571206359" sldId="282"/>
            <ac:spMk id="29" creationId="{B4D38A25-8180-9904-22D5-8967B54F3595}"/>
          </ac:spMkLst>
        </pc:spChg>
        <pc:spChg chg="add del mod">
          <ac:chgData name="Marcio Monteiro" userId="aef6e9f59deaac01" providerId="LiveId" clId="{F2F22584-915C-4FE1-B79B-46A42FB76810}" dt="2024-09-03T19:23:16.266" v="1065" actId="21"/>
          <ac:spMkLst>
            <pc:docMk/>
            <pc:sldMk cId="2571206359" sldId="282"/>
            <ac:spMk id="30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9:23:16.266" v="1065" actId="21"/>
          <ac:spMkLst>
            <pc:docMk/>
            <pc:sldMk cId="2571206359" sldId="282"/>
            <ac:spMk id="31" creationId="{B495BCAD-1123-0BA3-A138-B8F6471C4FBE}"/>
          </ac:spMkLst>
        </pc:spChg>
        <pc:spChg chg="add del mod">
          <ac:chgData name="Marcio Monteiro" userId="aef6e9f59deaac01" providerId="LiveId" clId="{F2F22584-915C-4FE1-B79B-46A42FB76810}" dt="2024-09-03T19:23:16.266" v="1065" actId="21"/>
          <ac:spMkLst>
            <pc:docMk/>
            <pc:sldMk cId="2571206359" sldId="282"/>
            <ac:spMk id="32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9:23:16.266" v="1065" actId="21"/>
          <ac:spMkLst>
            <pc:docMk/>
            <pc:sldMk cId="2571206359" sldId="282"/>
            <ac:spMk id="33" creationId="{85523AA9-4AB4-4DCE-BAD4-7842D55C8C64}"/>
          </ac:spMkLst>
        </pc:spChg>
        <pc:spChg chg="add del mod">
          <ac:chgData name="Marcio Monteiro" userId="aef6e9f59deaac01" providerId="LiveId" clId="{F2F22584-915C-4FE1-B79B-46A42FB76810}" dt="2024-09-03T19:23:16.266" v="1065" actId="21"/>
          <ac:spMkLst>
            <pc:docMk/>
            <pc:sldMk cId="2571206359" sldId="282"/>
            <ac:spMk id="34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9:23:16.266" v="1065" actId="21"/>
          <ac:spMkLst>
            <pc:docMk/>
            <pc:sldMk cId="2571206359" sldId="282"/>
            <ac:spMk id="35" creationId="{456806BF-DEC0-FB1D-3FF5-279DA3CCD291}"/>
          </ac:spMkLst>
        </pc:spChg>
        <pc:spChg chg="add del mod">
          <ac:chgData name="Marcio Monteiro" userId="aef6e9f59deaac01" providerId="LiveId" clId="{F2F22584-915C-4FE1-B79B-46A42FB76810}" dt="2024-09-03T19:23:16.266" v="1065" actId="21"/>
          <ac:spMkLst>
            <pc:docMk/>
            <pc:sldMk cId="2571206359" sldId="282"/>
            <ac:spMk id="46" creationId="{58EE03B1-6BC0-7417-EC77-CCAABB7F66E6}"/>
          </ac:spMkLst>
        </pc:spChg>
        <pc:spChg chg="add del mod">
          <ac:chgData name="Marcio Monteiro" userId="aef6e9f59deaac01" providerId="LiveId" clId="{F2F22584-915C-4FE1-B79B-46A42FB76810}" dt="2024-09-03T19:23:16.266" v="1065" actId="21"/>
          <ac:spMkLst>
            <pc:docMk/>
            <pc:sldMk cId="2571206359" sldId="282"/>
            <ac:spMk id="55" creationId="{552B7064-900C-17B0-16E6-7305DCD7DC75}"/>
          </ac:spMkLst>
        </pc:spChg>
        <pc:grpChg chg="mod">
          <ac:chgData name="Marcio Monteiro" userId="aef6e9f59deaac01" providerId="LiveId" clId="{F2F22584-915C-4FE1-B79B-46A42FB76810}" dt="2024-09-03T19:06:26.578" v="944" actId="1076"/>
          <ac:grpSpMkLst>
            <pc:docMk/>
            <pc:sldMk cId="2571206359" sldId="282"/>
            <ac:grpSpMk id="22" creationId="{FC4018FA-7984-610A-97B4-CA8A1D64DBDE}"/>
          </ac:grpSpMkLst>
        </pc:grpChg>
      </pc:sldChg>
      <pc:sldChg chg="addSp delSp modSp add del mod replId setBg">
        <pc:chgData name="Marcio Monteiro" userId="aef6e9f59deaac01" providerId="LiveId" clId="{F2F22584-915C-4FE1-B79B-46A42FB76810}" dt="2024-09-18T04:06:25.244" v="1176" actId="47"/>
        <pc:sldMkLst>
          <pc:docMk/>
          <pc:sldMk cId="1944706150" sldId="283"/>
        </pc:sldMkLst>
        <pc:spChg chg="mod">
          <ac:chgData name="Marcio Monteiro" userId="aef6e9f59deaac01" providerId="LiveId" clId="{F2F22584-915C-4FE1-B79B-46A42FB76810}" dt="2024-09-03T19:23:29.571" v="1067" actId="207"/>
          <ac:spMkLst>
            <pc:docMk/>
            <pc:sldMk cId="1944706150" sldId="283"/>
            <ac:spMk id="2" creationId="{E433F3C7-6210-D319-75AA-EAA19063E413}"/>
          </ac:spMkLst>
        </pc:spChg>
        <pc:spChg chg="mod">
          <ac:chgData name="Marcio Monteiro" userId="aef6e9f59deaac01" providerId="LiveId" clId="{F2F22584-915C-4FE1-B79B-46A42FB76810}" dt="2024-09-03T19:23:37.133" v="1068" actId="207"/>
          <ac:spMkLst>
            <pc:docMk/>
            <pc:sldMk cId="1944706150" sldId="283"/>
            <ac:spMk id="3" creationId="{2B784F79-56A5-3A1B-99B4-FBC5280D36CB}"/>
          </ac:spMkLst>
        </pc:spChg>
        <pc:spChg chg="mod">
          <ac:chgData name="Marcio Monteiro" userId="aef6e9f59deaac01" providerId="LiveId" clId="{F2F22584-915C-4FE1-B79B-46A42FB76810}" dt="2024-09-03T19:06:42.548" v="948" actId="207"/>
          <ac:spMkLst>
            <pc:docMk/>
            <pc:sldMk cId="1944706150" sldId="283"/>
            <ac:spMk id="4" creationId="{07B5925F-9046-DBD0-A5A9-B6B56F2F0FE3}"/>
          </ac:spMkLst>
        </pc:spChg>
        <pc:spChg chg="mod">
          <ac:chgData name="Marcio Monteiro" userId="aef6e9f59deaac01" providerId="LiveId" clId="{F2F22584-915C-4FE1-B79B-46A42FB76810}" dt="2024-09-03T19:11:03.961" v="985" actId="207"/>
          <ac:spMkLst>
            <pc:docMk/>
            <pc:sldMk cId="1944706150" sldId="283"/>
            <ac:spMk id="5" creationId="{7DBB2417-2AA9-4028-FC6C-E4A4F431A13E}"/>
          </ac:spMkLst>
        </pc:spChg>
        <pc:spChg chg="add del mod">
          <ac:chgData name="Marcio Monteiro" userId="aef6e9f59deaac01" providerId="LiveId" clId="{F2F22584-915C-4FE1-B79B-46A42FB76810}" dt="2024-09-03T19:23:51.265" v="1071" actId="21"/>
          <ac:spMkLst>
            <pc:docMk/>
            <pc:sldMk cId="1944706150" sldId="283"/>
            <ac:spMk id="9" creationId="{78FEC317-55D8-81FC-E900-F177B7909C1E}"/>
          </ac:spMkLst>
        </pc:spChg>
        <pc:spChg chg="mod">
          <ac:chgData name="Marcio Monteiro" userId="aef6e9f59deaac01" providerId="LiveId" clId="{F2F22584-915C-4FE1-B79B-46A42FB76810}" dt="2024-09-03T19:06:42.548" v="948" actId="207"/>
          <ac:spMkLst>
            <pc:docMk/>
            <pc:sldMk cId="1944706150" sldId="283"/>
            <ac:spMk id="12" creationId="{50AF6B28-4F11-295D-2457-E784D31AB9BB}"/>
          </ac:spMkLst>
        </pc:spChg>
        <pc:spChg chg="mod">
          <ac:chgData name="Marcio Monteiro" userId="aef6e9f59deaac01" providerId="LiveId" clId="{F2F22584-915C-4FE1-B79B-46A42FB76810}" dt="2024-09-03T19:06:42.548" v="948" actId="207"/>
          <ac:spMkLst>
            <pc:docMk/>
            <pc:sldMk cId="1944706150" sldId="283"/>
            <ac:spMk id="13" creationId="{477114C3-433B-0E65-7DA2-72674A813260}"/>
          </ac:spMkLst>
        </pc:spChg>
        <pc:spChg chg="mod">
          <ac:chgData name="Marcio Monteiro" userId="aef6e9f59deaac01" providerId="LiveId" clId="{F2F22584-915C-4FE1-B79B-46A42FB76810}" dt="2024-09-03T19:06:42.548" v="948" actId="207"/>
          <ac:spMkLst>
            <pc:docMk/>
            <pc:sldMk cId="1944706150" sldId="283"/>
            <ac:spMk id="14" creationId="{9CB3CD87-C02E-8C58-F654-09AC3781246F}"/>
          </ac:spMkLst>
        </pc:spChg>
        <pc:spChg chg="add del mod">
          <ac:chgData name="Marcio Monteiro" userId="aef6e9f59deaac01" providerId="LiveId" clId="{F2F22584-915C-4FE1-B79B-46A42FB76810}" dt="2024-09-03T19:23:51.265" v="1071" actId="21"/>
          <ac:spMkLst>
            <pc:docMk/>
            <pc:sldMk cId="1944706150" sldId="283"/>
            <ac:spMk id="16" creationId="{B4D38A25-8180-9904-22D5-8967B54F3595}"/>
          </ac:spMkLst>
        </pc:spChg>
        <pc:spChg chg="mod">
          <ac:chgData name="Marcio Monteiro" userId="aef6e9f59deaac01" providerId="LiveId" clId="{F2F22584-915C-4FE1-B79B-46A42FB76810}" dt="2024-09-03T19:23:29.571" v="1067" actId="207"/>
          <ac:spMkLst>
            <pc:docMk/>
            <pc:sldMk cId="1944706150" sldId="283"/>
            <ac:spMk id="24" creationId="{7CB13DBB-A767-18DC-D2A5-0FCC6F8FCB63}"/>
          </ac:spMkLst>
        </pc:spChg>
        <pc:spChg chg="mod">
          <ac:chgData name="Marcio Monteiro" userId="aef6e9f59deaac01" providerId="LiveId" clId="{F2F22584-915C-4FE1-B79B-46A42FB76810}" dt="2024-09-03T19:23:37.133" v="1068" actId="207"/>
          <ac:spMkLst>
            <pc:docMk/>
            <pc:sldMk cId="1944706150" sldId="283"/>
            <ac:spMk id="25" creationId="{FCD5090C-0E31-65E6-6F9B-6697B2752AFD}"/>
          </ac:spMkLst>
        </pc:spChg>
        <pc:spChg chg="mod">
          <ac:chgData name="Marcio Monteiro" userId="aef6e9f59deaac01" providerId="LiveId" clId="{F2F22584-915C-4FE1-B79B-46A42FB76810}" dt="2024-09-03T19:23:29.571" v="1067" actId="207"/>
          <ac:spMkLst>
            <pc:docMk/>
            <pc:sldMk cId="1944706150" sldId="283"/>
            <ac:spMk id="26" creationId="{86EA2F76-8CBB-F6A2-5616-8A6F77255638}"/>
          </ac:spMkLst>
        </pc:spChg>
        <pc:spChg chg="mod">
          <ac:chgData name="Marcio Monteiro" userId="aef6e9f59deaac01" providerId="LiveId" clId="{F2F22584-915C-4FE1-B79B-46A42FB76810}" dt="2024-09-03T19:23:37.133" v="1068" actId="207"/>
          <ac:spMkLst>
            <pc:docMk/>
            <pc:sldMk cId="1944706150" sldId="283"/>
            <ac:spMk id="27" creationId="{4DDFEC27-F816-6612-6EC2-E5ECD29AF3AA}"/>
          </ac:spMkLst>
        </pc:spChg>
        <pc:spChg chg="mod">
          <ac:chgData name="Marcio Monteiro" userId="aef6e9f59deaac01" providerId="LiveId" clId="{F2F22584-915C-4FE1-B79B-46A42FB76810}" dt="2024-09-03T19:23:29.571" v="1067" actId="207"/>
          <ac:spMkLst>
            <pc:docMk/>
            <pc:sldMk cId="1944706150" sldId="283"/>
            <ac:spMk id="28" creationId="{359ECE49-674D-1409-C8B2-A2F80F61C3DC}"/>
          </ac:spMkLst>
        </pc:spChg>
        <pc:spChg chg="mod">
          <ac:chgData name="Marcio Monteiro" userId="aef6e9f59deaac01" providerId="LiveId" clId="{F2F22584-915C-4FE1-B79B-46A42FB76810}" dt="2024-09-03T19:23:37.133" v="1068" actId="207"/>
          <ac:spMkLst>
            <pc:docMk/>
            <pc:sldMk cId="1944706150" sldId="283"/>
            <ac:spMk id="29" creationId="{E89C5B02-CCE0-B042-C9C2-DF009BF8C911}"/>
          </ac:spMkLst>
        </pc:spChg>
        <pc:spChg chg="add del mod">
          <ac:chgData name="Marcio Monteiro" userId="aef6e9f59deaac01" providerId="LiveId" clId="{F2F22584-915C-4FE1-B79B-46A42FB76810}" dt="2024-09-03T19:23:51.265" v="1071" actId="21"/>
          <ac:spMkLst>
            <pc:docMk/>
            <pc:sldMk cId="1944706150" sldId="283"/>
            <ac:spMk id="30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9:23:51.265" v="1071" actId="21"/>
          <ac:spMkLst>
            <pc:docMk/>
            <pc:sldMk cId="1944706150" sldId="283"/>
            <ac:spMk id="31" creationId="{B495BCAD-1123-0BA3-A138-B8F6471C4FBE}"/>
          </ac:spMkLst>
        </pc:spChg>
        <pc:spChg chg="add del mod">
          <ac:chgData name="Marcio Monteiro" userId="aef6e9f59deaac01" providerId="LiveId" clId="{F2F22584-915C-4FE1-B79B-46A42FB76810}" dt="2024-09-03T19:23:51.265" v="1071" actId="21"/>
          <ac:spMkLst>
            <pc:docMk/>
            <pc:sldMk cId="1944706150" sldId="283"/>
            <ac:spMk id="32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9:23:51.265" v="1071" actId="21"/>
          <ac:spMkLst>
            <pc:docMk/>
            <pc:sldMk cId="1944706150" sldId="283"/>
            <ac:spMk id="33" creationId="{85523AA9-4AB4-4DCE-BAD4-7842D55C8C64}"/>
          </ac:spMkLst>
        </pc:spChg>
        <pc:spChg chg="add del mod">
          <ac:chgData name="Marcio Monteiro" userId="aef6e9f59deaac01" providerId="LiveId" clId="{F2F22584-915C-4FE1-B79B-46A42FB76810}" dt="2024-09-03T19:23:51.265" v="1071" actId="21"/>
          <ac:spMkLst>
            <pc:docMk/>
            <pc:sldMk cId="1944706150" sldId="283"/>
            <ac:spMk id="34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9:23:51.265" v="1071" actId="21"/>
          <ac:spMkLst>
            <pc:docMk/>
            <pc:sldMk cId="1944706150" sldId="283"/>
            <ac:spMk id="35" creationId="{456806BF-DEC0-FB1D-3FF5-279DA3CCD291}"/>
          </ac:spMkLst>
        </pc:spChg>
        <pc:spChg chg="add del mod">
          <ac:chgData name="Marcio Monteiro" userId="aef6e9f59deaac01" providerId="LiveId" clId="{F2F22584-915C-4FE1-B79B-46A42FB76810}" dt="2024-09-03T19:23:51.265" v="1071" actId="21"/>
          <ac:spMkLst>
            <pc:docMk/>
            <pc:sldMk cId="1944706150" sldId="283"/>
            <ac:spMk id="46" creationId="{58EE03B1-6BC0-7417-EC77-CCAABB7F66E6}"/>
          </ac:spMkLst>
        </pc:spChg>
        <pc:spChg chg="add del mod">
          <ac:chgData name="Marcio Monteiro" userId="aef6e9f59deaac01" providerId="LiveId" clId="{F2F22584-915C-4FE1-B79B-46A42FB76810}" dt="2024-09-03T19:23:51.265" v="1071" actId="21"/>
          <ac:spMkLst>
            <pc:docMk/>
            <pc:sldMk cId="1944706150" sldId="283"/>
            <ac:spMk id="55" creationId="{552B7064-900C-17B0-16E6-7305DCD7DC75}"/>
          </ac:spMkLst>
        </pc:spChg>
        <pc:cxnChg chg="mod">
          <ac:chgData name="Marcio Monteiro" userId="aef6e9f59deaac01" providerId="LiveId" clId="{F2F22584-915C-4FE1-B79B-46A42FB76810}" dt="2024-09-03T19:23:40.221" v="1069" actId="208"/>
          <ac:cxnSpMkLst>
            <pc:docMk/>
            <pc:sldMk cId="1944706150" sldId="283"/>
            <ac:cxnSpMk id="6" creationId="{C45C229B-8D5D-20FF-5C90-B67CF6DED486}"/>
          </ac:cxnSpMkLst>
        </pc:cxnChg>
        <pc:cxnChg chg="mod">
          <ac:chgData name="Marcio Monteiro" userId="aef6e9f59deaac01" providerId="LiveId" clId="{F2F22584-915C-4FE1-B79B-46A42FB76810}" dt="2024-09-03T19:11:01.614" v="984" actId="208"/>
          <ac:cxnSpMkLst>
            <pc:docMk/>
            <pc:sldMk cId="1944706150" sldId="283"/>
            <ac:cxnSpMk id="7" creationId="{552BFB43-BE3D-05D6-26CA-C1433883C8FA}"/>
          </ac:cxnSpMkLst>
        </pc:cxnChg>
        <pc:cxnChg chg="mod">
          <ac:chgData name="Marcio Monteiro" userId="aef6e9f59deaac01" providerId="LiveId" clId="{F2F22584-915C-4FE1-B79B-46A42FB76810}" dt="2024-09-03T19:11:01.614" v="984" actId="208"/>
          <ac:cxnSpMkLst>
            <pc:docMk/>
            <pc:sldMk cId="1944706150" sldId="283"/>
            <ac:cxnSpMk id="15" creationId="{B6DAEB12-48C0-E2A1-68D1-5C17B727F23B}"/>
          </ac:cxnSpMkLst>
        </pc:cxnChg>
        <pc:cxnChg chg="mod">
          <ac:chgData name="Marcio Monteiro" userId="aef6e9f59deaac01" providerId="LiveId" clId="{F2F22584-915C-4FE1-B79B-46A42FB76810}" dt="2024-09-03T19:11:01.614" v="984" actId="208"/>
          <ac:cxnSpMkLst>
            <pc:docMk/>
            <pc:sldMk cId="1944706150" sldId="283"/>
            <ac:cxnSpMk id="19" creationId="{89C2B0DD-F700-F72D-E44A-84BC1271CAC7}"/>
          </ac:cxnSpMkLst>
        </pc:cxnChg>
        <pc:cxnChg chg="mod">
          <ac:chgData name="Marcio Monteiro" userId="aef6e9f59deaac01" providerId="LiveId" clId="{F2F22584-915C-4FE1-B79B-46A42FB76810}" dt="2024-09-03T19:11:01.614" v="984" actId="208"/>
          <ac:cxnSpMkLst>
            <pc:docMk/>
            <pc:sldMk cId="1944706150" sldId="283"/>
            <ac:cxnSpMk id="22" creationId="{994C0971-C87F-4D0F-F8C4-1CFA8D3B5BCF}"/>
          </ac:cxnSpMkLst>
        </pc:cxnChg>
      </pc:sldChg>
      <pc:sldChg chg="addSp delSp modSp add del mod replId">
        <pc:chgData name="Marcio Monteiro" userId="aef6e9f59deaac01" providerId="LiveId" clId="{F2F22584-915C-4FE1-B79B-46A42FB76810}" dt="2024-09-18T04:06:25.244" v="1176" actId="47"/>
        <pc:sldMkLst>
          <pc:docMk/>
          <pc:sldMk cId="853921988" sldId="284"/>
        </pc:sldMkLst>
        <pc:spChg chg="mod">
          <ac:chgData name="Marcio Monteiro" userId="aef6e9f59deaac01" providerId="LiveId" clId="{F2F22584-915C-4FE1-B79B-46A42FB76810}" dt="2024-09-03T19:24:02.803" v="1074" actId="207"/>
          <ac:spMkLst>
            <pc:docMk/>
            <pc:sldMk cId="853921988" sldId="284"/>
            <ac:spMk id="3" creationId="{29C10441-30C8-35D6-ED9D-4D2677E6FEB9}"/>
          </ac:spMkLst>
        </pc:spChg>
        <pc:spChg chg="mod">
          <ac:chgData name="Marcio Monteiro" userId="aef6e9f59deaac01" providerId="LiveId" clId="{F2F22584-915C-4FE1-B79B-46A42FB76810}" dt="2024-09-03T19:24:29.992" v="1078" actId="207"/>
          <ac:spMkLst>
            <pc:docMk/>
            <pc:sldMk cId="853921988" sldId="284"/>
            <ac:spMk id="4" creationId="{255173C5-39AB-103E-A82A-C44F11011639}"/>
          </ac:spMkLst>
        </pc:spChg>
        <pc:spChg chg="add del mod">
          <ac:chgData name="Marcio Monteiro" userId="aef6e9f59deaac01" providerId="LiveId" clId="{F2F22584-915C-4FE1-B79B-46A42FB76810}" dt="2024-09-03T19:24:34.776" v="1079" actId="478"/>
          <ac:spMkLst>
            <pc:docMk/>
            <pc:sldMk cId="853921988" sldId="284"/>
            <ac:spMk id="9" creationId="{78FEC317-55D8-81FC-E900-F177B7909C1E}"/>
          </ac:spMkLst>
        </pc:spChg>
        <pc:spChg chg="add del mod">
          <ac:chgData name="Marcio Monteiro" userId="aef6e9f59deaac01" providerId="LiveId" clId="{F2F22584-915C-4FE1-B79B-46A42FB76810}" dt="2024-09-03T19:24:34.776" v="1079" actId="478"/>
          <ac:spMkLst>
            <pc:docMk/>
            <pc:sldMk cId="853921988" sldId="284"/>
            <ac:spMk id="16" creationId="{B4D38A25-8180-9904-22D5-8967B54F3595}"/>
          </ac:spMkLst>
        </pc:spChg>
        <pc:spChg chg="add del mod">
          <ac:chgData name="Marcio Monteiro" userId="aef6e9f59deaac01" providerId="LiveId" clId="{F2F22584-915C-4FE1-B79B-46A42FB76810}" dt="2024-09-03T19:24:34.776" v="1079" actId="478"/>
          <ac:spMkLst>
            <pc:docMk/>
            <pc:sldMk cId="853921988" sldId="284"/>
            <ac:spMk id="30" creationId="{D2076858-FFE6-0BA0-173E-A2E71B7B43D2}"/>
          </ac:spMkLst>
        </pc:spChg>
        <pc:spChg chg="add del mod">
          <ac:chgData name="Marcio Monteiro" userId="aef6e9f59deaac01" providerId="LiveId" clId="{F2F22584-915C-4FE1-B79B-46A42FB76810}" dt="2024-09-03T19:24:34.776" v="1079" actId="478"/>
          <ac:spMkLst>
            <pc:docMk/>
            <pc:sldMk cId="853921988" sldId="284"/>
            <ac:spMk id="31" creationId="{B495BCAD-1123-0BA3-A138-B8F6471C4FBE}"/>
          </ac:spMkLst>
        </pc:spChg>
        <pc:spChg chg="add del mod">
          <ac:chgData name="Marcio Monteiro" userId="aef6e9f59deaac01" providerId="LiveId" clId="{F2F22584-915C-4FE1-B79B-46A42FB76810}" dt="2024-09-03T19:24:34.776" v="1079" actId="478"/>
          <ac:spMkLst>
            <pc:docMk/>
            <pc:sldMk cId="853921988" sldId="284"/>
            <ac:spMk id="32" creationId="{9DCF9DD9-A1D9-162F-9F43-3C732E5378EB}"/>
          </ac:spMkLst>
        </pc:spChg>
        <pc:spChg chg="add del mod">
          <ac:chgData name="Marcio Monteiro" userId="aef6e9f59deaac01" providerId="LiveId" clId="{F2F22584-915C-4FE1-B79B-46A42FB76810}" dt="2024-09-03T19:24:34.776" v="1079" actId="478"/>
          <ac:spMkLst>
            <pc:docMk/>
            <pc:sldMk cId="853921988" sldId="284"/>
            <ac:spMk id="33" creationId="{85523AA9-4AB4-4DCE-BAD4-7842D55C8C64}"/>
          </ac:spMkLst>
        </pc:spChg>
        <pc:spChg chg="add del mod">
          <ac:chgData name="Marcio Monteiro" userId="aef6e9f59deaac01" providerId="LiveId" clId="{F2F22584-915C-4FE1-B79B-46A42FB76810}" dt="2024-09-03T19:24:34.776" v="1079" actId="478"/>
          <ac:spMkLst>
            <pc:docMk/>
            <pc:sldMk cId="853921988" sldId="284"/>
            <ac:spMk id="34" creationId="{F095B32F-BFD1-9C29-DB11-3058A0F71DA1}"/>
          </ac:spMkLst>
        </pc:spChg>
        <pc:spChg chg="add del mod">
          <ac:chgData name="Marcio Monteiro" userId="aef6e9f59deaac01" providerId="LiveId" clId="{F2F22584-915C-4FE1-B79B-46A42FB76810}" dt="2024-09-03T19:24:34.776" v="1079" actId="478"/>
          <ac:spMkLst>
            <pc:docMk/>
            <pc:sldMk cId="853921988" sldId="284"/>
            <ac:spMk id="35" creationId="{456806BF-DEC0-FB1D-3FF5-279DA3CCD291}"/>
          </ac:spMkLst>
        </pc:spChg>
        <pc:spChg chg="add del mod">
          <ac:chgData name="Marcio Monteiro" userId="aef6e9f59deaac01" providerId="LiveId" clId="{F2F22584-915C-4FE1-B79B-46A42FB76810}" dt="2024-09-03T19:24:34.776" v="1079" actId="478"/>
          <ac:spMkLst>
            <pc:docMk/>
            <pc:sldMk cId="853921988" sldId="284"/>
            <ac:spMk id="46" creationId="{58EE03B1-6BC0-7417-EC77-CCAABB7F66E6}"/>
          </ac:spMkLst>
        </pc:spChg>
        <pc:spChg chg="add del mod">
          <ac:chgData name="Marcio Monteiro" userId="aef6e9f59deaac01" providerId="LiveId" clId="{F2F22584-915C-4FE1-B79B-46A42FB76810}" dt="2024-09-03T19:24:34.776" v="1079" actId="478"/>
          <ac:spMkLst>
            <pc:docMk/>
            <pc:sldMk cId="853921988" sldId="284"/>
            <ac:spMk id="55" creationId="{552B7064-900C-17B0-16E6-7305DCD7DC75}"/>
          </ac:spMkLst>
        </pc:spChg>
        <pc:cxnChg chg="mod">
          <ac:chgData name="Marcio Monteiro" userId="aef6e9f59deaac01" providerId="LiveId" clId="{F2F22584-915C-4FE1-B79B-46A42FB76810}" dt="2024-09-03T19:23:57.829" v="1073" actId="208"/>
          <ac:cxnSpMkLst>
            <pc:docMk/>
            <pc:sldMk cId="853921988" sldId="284"/>
            <ac:cxnSpMk id="5" creationId="{B6FC5FBE-2E8D-4469-26D1-17E6A7A50C9A}"/>
          </ac:cxnSpMkLst>
        </pc:cxnChg>
        <pc:cxnChg chg="mod">
          <ac:chgData name="Marcio Monteiro" userId="aef6e9f59deaac01" providerId="LiveId" clId="{F2F22584-915C-4FE1-B79B-46A42FB76810}" dt="2024-09-03T19:11:10.046" v="986" actId="208"/>
          <ac:cxnSpMkLst>
            <pc:docMk/>
            <pc:sldMk cId="853921988" sldId="284"/>
            <ac:cxnSpMk id="6" creationId="{E2101105-28CD-0073-1E58-8CE81077D479}"/>
          </ac:cxnSpMkLst>
        </pc:cxnChg>
      </pc:sldChg>
      <pc:sldChg chg="addSp delSp modSp new mod modTransition setBg modAnim">
        <pc:chgData name="Marcio Monteiro" userId="aef6e9f59deaac01" providerId="LiveId" clId="{F2F22584-915C-4FE1-B79B-46A42FB76810}" dt="2024-09-18T03:30:53.086" v="1174"/>
        <pc:sldMkLst>
          <pc:docMk/>
          <pc:sldMk cId="183028981" sldId="285"/>
        </pc:sldMkLst>
        <pc:spChg chg="add mod">
          <ac:chgData name="Marcio Monteiro" userId="aef6e9f59deaac01" providerId="LiveId" clId="{F2F22584-915C-4FE1-B79B-46A42FB76810}" dt="2024-09-18T03:30:34.854" v="1171"/>
          <ac:spMkLst>
            <pc:docMk/>
            <pc:sldMk cId="183028981" sldId="285"/>
            <ac:spMk id="2" creationId="{30DBCCE7-36FB-CE7B-A789-C4A830B21BB7}"/>
          </ac:spMkLst>
        </pc:spChg>
        <pc:spChg chg="add mod">
          <ac:chgData name="Marcio Monteiro" userId="aef6e9f59deaac01" providerId="LiveId" clId="{F2F22584-915C-4FE1-B79B-46A42FB76810}" dt="2024-09-18T03:30:34.854" v="1171"/>
          <ac:spMkLst>
            <pc:docMk/>
            <pc:sldMk cId="183028981" sldId="285"/>
            <ac:spMk id="3" creationId="{4FE3860C-AD0E-D966-837D-0FD86D6A0E9F}"/>
          </ac:spMkLst>
        </pc:spChg>
        <pc:spChg chg="add mod">
          <ac:chgData name="Marcio Monteiro" userId="aef6e9f59deaac01" providerId="LiveId" clId="{F2F22584-915C-4FE1-B79B-46A42FB76810}" dt="2024-09-18T03:30:34.854" v="1171"/>
          <ac:spMkLst>
            <pc:docMk/>
            <pc:sldMk cId="183028981" sldId="285"/>
            <ac:spMk id="4" creationId="{12A8CC9A-B980-4749-A4C9-D18A4C07AD3A}"/>
          </ac:spMkLst>
        </pc:spChg>
        <pc:spChg chg="add del mod">
          <ac:chgData name="Marcio Monteiro" userId="aef6e9f59deaac01" providerId="LiveId" clId="{F2F22584-915C-4FE1-B79B-46A42FB76810}" dt="2024-09-18T03:30:41.845" v="1173" actId="478"/>
          <ac:spMkLst>
            <pc:docMk/>
            <pc:sldMk cId="183028981" sldId="285"/>
            <ac:spMk id="5" creationId="{DC60DA3D-6576-7A44-FA7A-32263179A86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2983DF-4FA9-BF6F-085D-0E095E08B4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02D78E1-43D9-F00B-EEAC-AE14E2F477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82F7CE-3F9C-BAEA-4C8C-582437C70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53EE1-D0C7-4372-89DA-73CAA04957F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8FF429A-D9D1-E9DB-95F6-1667FE29C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9A12A5-C51A-7EE8-E86B-8C86DD825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F3D7-A276-4CA6-945C-8F8B5A0CAF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7512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5AAD1E-B040-095D-8A50-C10230EAF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1C9FE5F-0B8A-D018-812D-6875AF90FF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F7FAA7E-4E92-1A87-75C8-012B5C3FB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53EE1-D0C7-4372-89DA-73CAA04957F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5BF95D-865D-871A-ABFE-C42905F4D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445CBC-9DBA-0935-094B-690A773CE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F3D7-A276-4CA6-945C-8F8B5A0CAF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0344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CBB2A74-35E9-EF66-9C38-A73BBB888D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E58398C-4F75-DBB2-C821-DD72923E8F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68CDC0-4A48-A41D-3A29-1B961B9BB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53EE1-D0C7-4372-89DA-73CAA04957F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486EB4-505C-DA4F-6F33-F7B35B491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5111EF-8C1B-3498-964E-1B57D2DF5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F3D7-A276-4CA6-945C-8F8B5A0CAF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2539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19735A-C2E0-F463-4A7A-311DE84FE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08628AB-3ACF-B365-1797-5D85FB8E6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43A10B-E803-D92F-5AEB-9090DF5E2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53EE1-D0C7-4372-89DA-73CAA04957F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127616-D34C-83CA-780A-F82B853B0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7F5849-67D8-3071-4411-3514C0D6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F3D7-A276-4CA6-945C-8F8B5A0CAF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9530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D1234B-8801-3494-E98E-9AE145A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D8B86E9-6F13-A046-438A-E49926DB9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E6B921-5AB3-F850-0D69-22F03FD8C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53EE1-D0C7-4372-89DA-73CAA04957F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D15C37-53C6-5B84-CED2-8B5934065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48EFA9-E1F0-D3CE-96A3-A5AFF4E94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F3D7-A276-4CA6-945C-8F8B5A0CAF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344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A0E7DF-BF85-B6B9-88E9-F2E878E90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F11F3F9-BFBF-A8A5-62FF-7A0963F581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13497BD-8038-8379-1938-495EA5CBA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EA3031E-E94E-79A4-9EF9-3F3031DD9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53EE1-D0C7-4372-89DA-73CAA04957F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3F59F0E-B2D5-E089-E161-8DA18924D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BF42020-6A40-0011-1B09-01308A591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F3D7-A276-4CA6-945C-8F8B5A0CAF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9162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83205D-2096-498C-7BD2-A6A324469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B666FC4-00D9-C779-93B2-F5FF3A344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BBB84E5-609F-1517-AD3E-0AFA8077F4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E5ED0A8-8C5A-2837-3105-672D5968D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7541BBB-8BDC-40B4-B024-22DC0E8503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8111C48-D963-1477-6878-5F4C6580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53EE1-D0C7-4372-89DA-73CAA04957F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C9FD108-FDC8-E033-8FCA-CC7E8FEBC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9EF27CE-9ED8-3D8B-9532-717BABB5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F3D7-A276-4CA6-945C-8F8B5A0CAF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7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098675-F445-024A-A886-FA07E977C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624DCBE-D054-8EED-A40E-E300053B3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53EE1-D0C7-4372-89DA-73CAA04957F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1F0FB1F-86F9-2DD2-DF78-55A974197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EDE958E-BE3D-C3E6-B10A-0769BDE85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F3D7-A276-4CA6-945C-8F8B5A0CAF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9047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6CD83D8-E3F9-F1E3-197D-24FFD2E24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53EE1-D0C7-4372-89DA-73CAA04957F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57D21BC-B5AE-E71C-F085-E18528BD5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AC51102-40C3-6F95-CE95-C31F285A7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F3D7-A276-4CA6-945C-8F8B5A0CAF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1630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1B0473-E9BE-A686-D7F5-D1EF611D8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3246CF-4FA1-0C9D-18FC-F5E673408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4032565-98E2-B1A1-2A45-2219D4AB7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7CBE83F-2ED8-6D38-7577-9547A8644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53EE1-D0C7-4372-89DA-73CAA04957F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5848AF7-647D-6690-1CDE-DDF67DCE3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3D0DC9F-76CC-8FA4-AA85-5EE19530E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F3D7-A276-4CA6-945C-8F8B5A0CAF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2494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71A07-46EF-016C-5972-32DC55F66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4152956-8032-FA79-4292-BCD103DC08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F0E20D8-3865-27D7-5480-C9C2074497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2EE1727-B003-701A-FBA2-43531B161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53EE1-D0C7-4372-89DA-73CAA04957F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CE1790-0768-A656-C3BC-26EC1929C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BA63BEA-1A1F-CB6B-0621-43F6AEB42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6F3D7-A276-4CA6-945C-8F8B5A0CAF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6324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07E3B72-270B-F76A-C1C2-6F7EE78D2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02C0C9C-8C79-0077-1E7D-04A433CF04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F67405-4B5F-D63C-9B0F-6CAC1A8280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953EE1-D0C7-4372-89DA-73CAA04957F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B5E7EC-A50E-5E21-37A0-BD832BF38B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8331B6-FB0B-511C-90A6-FE02D2832E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A6F3D7-A276-4CA6-945C-8F8B5A0CAF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555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riângulo Retângulo 31">
            <a:extLst>
              <a:ext uri="{FF2B5EF4-FFF2-40B4-BE49-F238E27FC236}">
                <a16:creationId xmlns:a16="http://schemas.microsoft.com/office/drawing/2014/main" id="{35E90BFD-BFAB-1B19-DB5A-D3D6797A916A}"/>
              </a:ext>
            </a:extLst>
          </p:cNvPr>
          <p:cNvSpPr/>
          <p:nvPr/>
        </p:nvSpPr>
        <p:spPr>
          <a:xfrm flipH="1">
            <a:off x="9616409" y="0"/>
            <a:ext cx="2599186" cy="6858000"/>
          </a:xfrm>
          <a:prstGeom prst="rtTriangl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riângulo Retângulo 10">
            <a:extLst>
              <a:ext uri="{FF2B5EF4-FFF2-40B4-BE49-F238E27FC236}">
                <a16:creationId xmlns:a16="http://schemas.microsoft.com/office/drawing/2014/main" id="{B9C56F92-96CA-1E79-9201-588CE159E2F5}"/>
              </a:ext>
            </a:extLst>
          </p:cNvPr>
          <p:cNvSpPr/>
          <p:nvPr/>
        </p:nvSpPr>
        <p:spPr>
          <a:xfrm>
            <a:off x="0" y="0"/>
            <a:ext cx="2599186" cy="6858000"/>
          </a:xfrm>
          <a:prstGeom prst="rtTriangle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3BE2102A-02F1-031C-0102-A85349299C39}"/>
              </a:ext>
            </a:extLst>
          </p:cNvPr>
          <p:cNvGrpSpPr/>
          <p:nvPr/>
        </p:nvGrpSpPr>
        <p:grpSpPr>
          <a:xfrm rot="409159">
            <a:off x="7973020" y="-723936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57711EBC-01B5-2E61-848C-E1F2529D2C2A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Triângulo Retângulo 14">
              <a:extLst>
                <a:ext uri="{FF2B5EF4-FFF2-40B4-BE49-F238E27FC236}">
                  <a16:creationId xmlns:a16="http://schemas.microsoft.com/office/drawing/2014/main" id="{3ED4EAFA-BCB0-3EFE-2A1C-9220B5CB73CF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Triângulo Retângulo 22">
              <a:extLst>
                <a:ext uri="{FF2B5EF4-FFF2-40B4-BE49-F238E27FC236}">
                  <a16:creationId xmlns:a16="http://schemas.microsoft.com/office/drawing/2014/main" id="{90F327AD-EBDD-9185-8A82-F2A579ADA136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4732309D-2A88-E9DC-9E52-3109C5597F0B}"/>
              </a:ext>
            </a:extLst>
          </p:cNvPr>
          <p:cNvGrpSpPr/>
          <p:nvPr/>
        </p:nvGrpSpPr>
        <p:grpSpPr>
          <a:xfrm rot="409159">
            <a:off x="9454697" y="-529732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2F8C957F-92D4-8B8E-C385-95AF3C7181BD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Triângulo Retângulo 25">
              <a:extLst>
                <a:ext uri="{FF2B5EF4-FFF2-40B4-BE49-F238E27FC236}">
                  <a16:creationId xmlns:a16="http://schemas.microsoft.com/office/drawing/2014/main" id="{B47CCB8C-72B0-8461-2CD5-65F819911B63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Triângulo Retângulo 26">
              <a:extLst>
                <a:ext uri="{FF2B5EF4-FFF2-40B4-BE49-F238E27FC236}">
                  <a16:creationId xmlns:a16="http://schemas.microsoft.com/office/drawing/2014/main" id="{A94E0CEF-BE1E-F81A-8874-4F1836582D7E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200E13FD-B729-C364-64B6-49E7647CA6EB}"/>
              </a:ext>
            </a:extLst>
          </p:cNvPr>
          <p:cNvGrpSpPr/>
          <p:nvPr/>
        </p:nvGrpSpPr>
        <p:grpSpPr>
          <a:xfrm rot="409159">
            <a:off x="10936374" y="-335528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F4D4F9AF-885E-ADF6-5004-F15886B77108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Triângulo Retângulo 29">
              <a:extLst>
                <a:ext uri="{FF2B5EF4-FFF2-40B4-BE49-F238E27FC236}">
                  <a16:creationId xmlns:a16="http://schemas.microsoft.com/office/drawing/2014/main" id="{63C22BC0-2B74-1811-AFC9-657C15181D93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Triângulo Retângulo 30">
              <a:extLst>
                <a:ext uri="{FF2B5EF4-FFF2-40B4-BE49-F238E27FC236}">
                  <a16:creationId xmlns:a16="http://schemas.microsoft.com/office/drawing/2014/main" id="{8ABF40D2-68FC-926B-2E1B-26C6053416E0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BD6251A2-BFED-9315-D596-65A241955F26}"/>
              </a:ext>
            </a:extLst>
          </p:cNvPr>
          <p:cNvSpPr txBox="1"/>
          <p:nvPr/>
        </p:nvSpPr>
        <p:spPr>
          <a:xfrm>
            <a:off x="1802574" y="2548527"/>
            <a:ext cx="585224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508927"/>
                </a:solidFill>
                <a:latin typeface="Trebuchet MS" panose="020B0603020202020204" pitchFamily="34" charset="0"/>
              </a:rPr>
              <a:t>TEMPLATE+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09D2DA6-290D-9A94-617B-6E91FF2DC5CE}"/>
              </a:ext>
            </a:extLst>
          </p:cNvPr>
          <p:cNvSpPr txBox="1"/>
          <p:nvPr/>
        </p:nvSpPr>
        <p:spPr>
          <a:xfrm>
            <a:off x="2963355" y="3617420"/>
            <a:ext cx="45464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7F7F7F"/>
                </a:solidFill>
                <a:latin typeface="Trebuchet MS" panose="020B0603020202020204" pitchFamily="34" charset="0"/>
              </a:rPr>
              <a:t>facetado 2.0</a:t>
            </a:r>
          </a:p>
        </p:txBody>
      </p: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708D74EF-023B-A0DB-5887-F130BBB9B6F3}"/>
              </a:ext>
            </a:extLst>
          </p:cNvPr>
          <p:cNvCxnSpPr>
            <a:endCxn id="11" idx="2"/>
          </p:cNvCxnSpPr>
          <p:nvPr/>
        </p:nvCxnSpPr>
        <p:spPr>
          <a:xfrm flipH="1">
            <a:off x="0" y="0"/>
            <a:ext cx="1466850" cy="6858000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8D83627F-F151-ADBF-5B56-5C62E0F81278}"/>
              </a:ext>
            </a:extLst>
          </p:cNvPr>
          <p:cNvCxnSpPr>
            <a:cxnSpLocks/>
          </p:cNvCxnSpPr>
          <p:nvPr/>
        </p:nvCxnSpPr>
        <p:spPr>
          <a:xfrm>
            <a:off x="562804" y="0"/>
            <a:ext cx="555001" cy="6993910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riângulo Retângulo 40">
            <a:extLst>
              <a:ext uri="{FF2B5EF4-FFF2-40B4-BE49-F238E27FC236}">
                <a16:creationId xmlns:a16="http://schemas.microsoft.com/office/drawing/2014/main" id="{795076B5-6C07-F317-4B83-B84C6F375E43}"/>
              </a:ext>
            </a:extLst>
          </p:cNvPr>
          <p:cNvSpPr/>
          <p:nvPr/>
        </p:nvSpPr>
        <p:spPr>
          <a:xfrm rot="10800000" flipH="1">
            <a:off x="0" y="-3769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701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A3ECC54-E6BD-83A0-05D0-0E4006F4A56A}"/>
              </a:ext>
            </a:extLst>
          </p:cNvPr>
          <p:cNvSpPr txBox="1"/>
          <p:nvPr/>
        </p:nvSpPr>
        <p:spPr>
          <a:xfrm>
            <a:off x="406560" y="430394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508927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615653F-8F89-2407-C586-B111FDBE878B}"/>
              </a:ext>
            </a:extLst>
          </p:cNvPr>
          <p:cNvSpPr txBox="1"/>
          <p:nvPr/>
        </p:nvSpPr>
        <p:spPr>
          <a:xfrm>
            <a:off x="406560" y="1080386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sp>
        <p:nvSpPr>
          <p:cNvPr id="7" name="Triângulo Retângulo 6">
            <a:extLst>
              <a:ext uri="{FF2B5EF4-FFF2-40B4-BE49-F238E27FC236}">
                <a16:creationId xmlns:a16="http://schemas.microsoft.com/office/drawing/2014/main" id="{EA50662F-B70D-A88D-2CD3-F47C4F7C2302}"/>
              </a:ext>
            </a:extLst>
          </p:cNvPr>
          <p:cNvSpPr/>
          <p:nvPr/>
        </p:nvSpPr>
        <p:spPr>
          <a:xfrm rot="5400000" flipH="1" flipV="1">
            <a:off x="5764511" y="430509"/>
            <a:ext cx="662981" cy="12192002"/>
          </a:xfrm>
          <a:prstGeom prst="rtTriangle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riângulo Retângulo 7">
            <a:extLst>
              <a:ext uri="{FF2B5EF4-FFF2-40B4-BE49-F238E27FC236}">
                <a16:creationId xmlns:a16="http://schemas.microsoft.com/office/drawing/2014/main" id="{428C2925-239B-0C0A-4A0F-BE9887D9F555}"/>
              </a:ext>
            </a:extLst>
          </p:cNvPr>
          <p:cNvSpPr/>
          <p:nvPr/>
        </p:nvSpPr>
        <p:spPr>
          <a:xfrm flipH="1" flipV="1">
            <a:off x="10048625" y="0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E6726933-7293-54F7-9227-55922C5C1362}"/>
              </a:ext>
            </a:extLst>
          </p:cNvPr>
          <p:cNvCxnSpPr>
            <a:cxnSpLocks/>
          </p:cNvCxnSpPr>
          <p:nvPr/>
        </p:nvCxnSpPr>
        <p:spPr>
          <a:xfrm flipH="1" flipV="1">
            <a:off x="10284648" y="0"/>
            <a:ext cx="1907352" cy="4724400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2E866258-F022-FA7A-838C-FDC0302ED5C3}"/>
              </a:ext>
            </a:extLst>
          </p:cNvPr>
          <p:cNvCxnSpPr>
            <a:cxnSpLocks/>
          </p:cNvCxnSpPr>
          <p:nvPr/>
        </p:nvCxnSpPr>
        <p:spPr>
          <a:xfrm flipH="1">
            <a:off x="10284648" y="-120629"/>
            <a:ext cx="1562103" cy="6997679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Agrupar 3">
            <a:extLst>
              <a:ext uri="{FF2B5EF4-FFF2-40B4-BE49-F238E27FC236}">
                <a16:creationId xmlns:a16="http://schemas.microsoft.com/office/drawing/2014/main" id="{1C2A47EB-7BD8-6C8C-A2C8-E5BC3FD7A20D}"/>
              </a:ext>
            </a:extLst>
          </p:cNvPr>
          <p:cNvGrpSpPr/>
          <p:nvPr/>
        </p:nvGrpSpPr>
        <p:grpSpPr>
          <a:xfrm>
            <a:off x="2424320" y="788806"/>
            <a:ext cx="9767680" cy="5638800"/>
            <a:chOff x="573157" y="116121"/>
            <a:chExt cx="1143000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37B26D53-DF09-317F-391B-FA65722BA0FE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CD704F4B-62EB-5804-AA2E-89A9955B3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E7842683-98D4-3A0B-466C-A92CE49B74EC}"/>
              </a:ext>
            </a:extLst>
          </p:cNvPr>
          <p:cNvGrpSpPr/>
          <p:nvPr/>
        </p:nvGrpSpPr>
        <p:grpSpPr>
          <a:xfrm>
            <a:off x="587535" y="2216183"/>
            <a:ext cx="818908" cy="591304"/>
            <a:chOff x="740229" y="493486"/>
            <a:chExt cx="1125662" cy="812800"/>
          </a:xfrm>
        </p:grpSpPr>
        <p:sp>
          <p:nvSpPr>
            <p:cNvPr id="12" name="Triângulo isósceles 11">
              <a:extLst>
                <a:ext uri="{FF2B5EF4-FFF2-40B4-BE49-F238E27FC236}">
                  <a16:creationId xmlns:a16="http://schemas.microsoft.com/office/drawing/2014/main" id="{4CDC4B42-675E-0B29-D78A-70DB96CC5F02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AB4B8D4E-3CE8-9D82-58C7-2DB9399C17ED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2C2855C-4E13-8D84-4427-17F85BD44E90}"/>
              </a:ext>
            </a:extLst>
          </p:cNvPr>
          <p:cNvSpPr txBox="1"/>
          <p:nvPr/>
        </p:nvSpPr>
        <p:spPr>
          <a:xfrm>
            <a:off x="1515321" y="2239468"/>
            <a:ext cx="1132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7F7F7F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30E6660-D2A1-6735-EBEE-E13E657F0817}"/>
              </a:ext>
            </a:extLst>
          </p:cNvPr>
          <p:cNvSpPr txBox="1"/>
          <p:nvPr/>
        </p:nvSpPr>
        <p:spPr>
          <a:xfrm>
            <a:off x="526224" y="2834571"/>
            <a:ext cx="2325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508927"/>
                </a:solidFill>
                <a:latin typeface="Trebuchet MS" panose="020B0603020202020204" pitchFamily="34" charset="0"/>
              </a:rPr>
              <a:t>Pequeno texto descritivo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B344AE0E-F121-50E5-5E7B-DB5DFF6EAF05}"/>
              </a:ext>
            </a:extLst>
          </p:cNvPr>
          <p:cNvGrpSpPr/>
          <p:nvPr/>
        </p:nvGrpSpPr>
        <p:grpSpPr>
          <a:xfrm>
            <a:off x="587535" y="4220312"/>
            <a:ext cx="818908" cy="591304"/>
            <a:chOff x="740229" y="493486"/>
            <a:chExt cx="1125662" cy="812800"/>
          </a:xfrm>
        </p:grpSpPr>
        <p:sp>
          <p:nvSpPr>
            <p:cNvPr id="17" name="Triângulo isósceles 16">
              <a:extLst>
                <a:ext uri="{FF2B5EF4-FFF2-40B4-BE49-F238E27FC236}">
                  <a16:creationId xmlns:a16="http://schemas.microsoft.com/office/drawing/2014/main" id="{5AE30807-DABB-3439-BC52-E7B7D244A55F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isósceles 17">
              <a:extLst>
                <a:ext uri="{FF2B5EF4-FFF2-40B4-BE49-F238E27FC236}">
                  <a16:creationId xmlns:a16="http://schemas.microsoft.com/office/drawing/2014/main" id="{A48F37AD-9007-CAF2-B65F-0D4E06750E05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B49C24B-733A-C0D2-8358-96D2A4F0B82C}"/>
              </a:ext>
            </a:extLst>
          </p:cNvPr>
          <p:cNvSpPr txBox="1"/>
          <p:nvPr/>
        </p:nvSpPr>
        <p:spPr>
          <a:xfrm>
            <a:off x="1515321" y="4243597"/>
            <a:ext cx="1132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7F7F7F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316A5A4-3C3A-783F-6BE4-B1E54DE39FBA}"/>
              </a:ext>
            </a:extLst>
          </p:cNvPr>
          <p:cNvSpPr txBox="1"/>
          <p:nvPr/>
        </p:nvSpPr>
        <p:spPr>
          <a:xfrm>
            <a:off x="526224" y="4838700"/>
            <a:ext cx="2325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508927"/>
                </a:solidFill>
                <a:latin typeface="Trebuchet MS" panose="020B0603020202020204" pitchFamily="34" charset="0"/>
              </a:rPr>
              <a:t>Pequeno texto descritivo</a:t>
            </a:r>
          </a:p>
        </p:txBody>
      </p:sp>
    </p:spTree>
    <p:extLst>
      <p:ext uri="{BB962C8B-B14F-4D97-AF65-F5344CB8AC3E}">
        <p14:creationId xmlns:p14="http://schemas.microsoft.com/office/powerpoint/2010/main" val="77242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4" grpId="0"/>
      <p:bldP spid="15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00496CA-17A6-8B07-D114-1431C179FDCB}"/>
              </a:ext>
            </a:extLst>
          </p:cNvPr>
          <p:cNvSpPr txBox="1"/>
          <p:nvPr/>
        </p:nvSpPr>
        <p:spPr>
          <a:xfrm>
            <a:off x="406560" y="430394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508927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7321001-A89C-3931-A091-30F919C99A43}"/>
              </a:ext>
            </a:extLst>
          </p:cNvPr>
          <p:cNvSpPr txBox="1"/>
          <p:nvPr/>
        </p:nvSpPr>
        <p:spPr>
          <a:xfrm>
            <a:off x="406560" y="1080386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sp>
        <p:nvSpPr>
          <p:cNvPr id="4" name="Triângulo Retângulo 3">
            <a:extLst>
              <a:ext uri="{FF2B5EF4-FFF2-40B4-BE49-F238E27FC236}">
                <a16:creationId xmlns:a16="http://schemas.microsoft.com/office/drawing/2014/main" id="{99FB5518-B160-CB93-46AC-65CB3C40499F}"/>
              </a:ext>
            </a:extLst>
          </p:cNvPr>
          <p:cNvSpPr/>
          <p:nvPr/>
        </p:nvSpPr>
        <p:spPr>
          <a:xfrm rot="5400000" flipH="1" flipV="1">
            <a:off x="5764511" y="430509"/>
            <a:ext cx="662981" cy="12192002"/>
          </a:xfrm>
          <a:prstGeom prst="rtTriangle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F9660B1B-B7C4-6C9B-197C-FC0B4D582A18}"/>
              </a:ext>
            </a:extLst>
          </p:cNvPr>
          <p:cNvSpPr/>
          <p:nvPr/>
        </p:nvSpPr>
        <p:spPr>
          <a:xfrm flipH="1" flipV="1">
            <a:off x="10048625" y="0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9041C3B-4895-679C-4A82-A6573D2AE328}"/>
              </a:ext>
            </a:extLst>
          </p:cNvPr>
          <p:cNvCxnSpPr>
            <a:cxnSpLocks/>
          </p:cNvCxnSpPr>
          <p:nvPr/>
        </p:nvCxnSpPr>
        <p:spPr>
          <a:xfrm flipH="1" flipV="1">
            <a:off x="10284648" y="0"/>
            <a:ext cx="1907352" cy="4724400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1324E71B-E17A-705A-0E92-E80CC9E1C46C}"/>
              </a:ext>
            </a:extLst>
          </p:cNvPr>
          <p:cNvCxnSpPr>
            <a:cxnSpLocks/>
          </p:cNvCxnSpPr>
          <p:nvPr/>
        </p:nvCxnSpPr>
        <p:spPr>
          <a:xfrm flipH="1">
            <a:off x="10284648" y="-120629"/>
            <a:ext cx="1562103" cy="6997679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36FBA525-92B1-5D0D-81AD-087E6BDEA4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0" b="33651"/>
          <a:stretch/>
        </p:blipFill>
        <p:spPr>
          <a:xfrm>
            <a:off x="535094" y="2862404"/>
            <a:ext cx="2705318" cy="2543687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3FD443C-BB56-FBEC-CC1B-13818DBCC7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06" b="11508"/>
          <a:stretch/>
        </p:blipFill>
        <p:spPr>
          <a:xfrm rot="10800000">
            <a:off x="3542247" y="2862404"/>
            <a:ext cx="2497758" cy="2545200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D2CD2C9-F189-66C2-4185-19C22F870E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0" b="33651"/>
          <a:stretch/>
        </p:blipFill>
        <p:spPr>
          <a:xfrm>
            <a:off x="6341840" y="2862404"/>
            <a:ext cx="2705318" cy="2543687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88A71B7-B5F1-849E-801C-04F83F1E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06" b="11508"/>
          <a:stretch/>
        </p:blipFill>
        <p:spPr>
          <a:xfrm rot="10800000">
            <a:off x="9348993" y="2862405"/>
            <a:ext cx="2497758" cy="2545200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Triângulo isósceles 11">
            <a:extLst>
              <a:ext uri="{FF2B5EF4-FFF2-40B4-BE49-F238E27FC236}">
                <a16:creationId xmlns:a16="http://schemas.microsoft.com/office/drawing/2014/main" id="{FD3DDFFC-61B3-EBA6-C280-C18FAA60A4CA}"/>
              </a:ext>
            </a:extLst>
          </p:cNvPr>
          <p:cNvSpPr/>
          <p:nvPr/>
        </p:nvSpPr>
        <p:spPr>
          <a:xfrm rot="10800000">
            <a:off x="3542243" y="2862404"/>
            <a:ext cx="2498400" cy="2545200"/>
          </a:xfrm>
          <a:prstGeom prst="triangle">
            <a:avLst/>
          </a:prstGeom>
          <a:solidFill>
            <a:srgbClr val="93C331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riângulo isósceles 12">
            <a:extLst>
              <a:ext uri="{FF2B5EF4-FFF2-40B4-BE49-F238E27FC236}">
                <a16:creationId xmlns:a16="http://schemas.microsoft.com/office/drawing/2014/main" id="{13F1D8B3-9777-3216-6A03-3163B7313188}"/>
              </a:ext>
            </a:extLst>
          </p:cNvPr>
          <p:cNvSpPr/>
          <p:nvPr/>
        </p:nvSpPr>
        <p:spPr>
          <a:xfrm>
            <a:off x="6341218" y="2860891"/>
            <a:ext cx="2707200" cy="2545200"/>
          </a:xfrm>
          <a:prstGeom prst="triangle">
            <a:avLst/>
          </a:prstGeom>
          <a:solidFill>
            <a:srgbClr val="93C331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B50C7AEF-6244-475F-248B-C11F5E4244B1}"/>
              </a:ext>
            </a:extLst>
          </p:cNvPr>
          <p:cNvGrpSpPr/>
          <p:nvPr/>
        </p:nvGrpSpPr>
        <p:grpSpPr>
          <a:xfrm>
            <a:off x="3240412" y="430394"/>
            <a:ext cx="10978401" cy="1398531"/>
            <a:chOff x="2143379" y="2089445"/>
            <a:chExt cx="10978401" cy="1398531"/>
          </a:xfrm>
        </p:grpSpPr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B7FC194E-0CF6-6A15-1FF4-B97ECABB43FE}"/>
                </a:ext>
              </a:extLst>
            </p:cNvPr>
            <p:cNvGrpSpPr/>
            <p:nvPr/>
          </p:nvGrpSpPr>
          <p:grpSpPr>
            <a:xfrm rot="16200000" flipV="1">
              <a:off x="6933314" y="-2700490"/>
              <a:ext cx="1398531" cy="10978401"/>
              <a:chOff x="7532913" y="-4359175"/>
              <a:chExt cx="1398531" cy="10978401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Retângulo 16">
                <a:extLst>
                  <a:ext uri="{FF2B5EF4-FFF2-40B4-BE49-F238E27FC236}">
                    <a16:creationId xmlns:a16="http://schemas.microsoft.com/office/drawing/2014/main" id="{3FD8967B-DE33-C842-A2BD-0A9BC32F3211}"/>
                  </a:ext>
                </a:extLst>
              </p:cNvPr>
              <p:cNvSpPr/>
              <p:nvPr/>
            </p:nvSpPr>
            <p:spPr>
              <a:xfrm>
                <a:off x="7532918" y="-4359175"/>
                <a:ext cx="1398361" cy="10063745"/>
              </a:xfrm>
              <a:prstGeom prst="rect">
                <a:avLst/>
              </a:prstGeom>
              <a:solidFill>
                <a:srgbClr val="729D5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latin typeface="Trebuchet MS" panose="020B0603020202020204" pitchFamily="34" charset="0"/>
                </a:endParaRPr>
              </a:p>
            </p:txBody>
          </p:sp>
          <p:sp>
            <p:nvSpPr>
              <p:cNvPr id="18" name="Triângulo Retângulo 17">
                <a:extLst>
                  <a:ext uri="{FF2B5EF4-FFF2-40B4-BE49-F238E27FC236}">
                    <a16:creationId xmlns:a16="http://schemas.microsoft.com/office/drawing/2014/main" id="{FB6D961D-E776-3951-ECC6-E259C185E5C6}"/>
                  </a:ext>
                </a:extLst>
              </p:cNvPr>
              <p:cNvSpPr/>
              <p:nvPr/>
            </p:nvSpPr>
            <p:spPr>
              <a:xfrm rot="16200000">
                <a:off x="7774894" y="4548184"/>
                <a:ext cx="914400" cy="1398361"/>
              </a:xfrm>
              <a:prstGeom prst="rtTriangle">
                <a:avLst/>
              </a:prstGeom>
              <a:solidFill>
                <a:srgbClr val="50892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" name="Triângulo Retângulo 18">
                <a:extLst>
                  <a:ext uri="{FF2B5EF4-FFF2-40B4-BE49-F238E27FC236}">
                    <a16:creationId xmlns:a16="http://schemas.microsoft.com/office/drawing/2014/main" id="{DCC10B82-C2AE-6F43-9F7D-EFC955077FE2}"/>
                  </a:ext>
                </a:extLst>
              </p:cNvPr>
              <p:cNvSpPr/>
              <p:nvPr/>
            </p:nvSpPr>
            <p:spPr>
              <a:xfrm rot="5398720">
                <a:off x="7775064" y="5462845"/>
                <a:ext cx="914400" cy="1398361"/>
              </a:xfrm>
              <a:prstGeom prst="rtTriangle">
                <a:avLst/>
              </a:prstGeom>
              <a:solidFill>
                <a:srgbClr val="93C33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F57DA355-D05F-2F81-8129-F503C65A9F00}"/>
                </a:ext>
              </a:extLst>
            </p:cNvPr>
            <p:cNvSpPr txBox="1"/>
            <p:nvPr/>
          </p:nvSpPr>
          <p:spPr>
            <a:xfrm>
              <a:off x="3972180" y="2387839"/>
              <a:ext cx="5215432" cy="880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pt-BR" sz="3200" dirty="0">
                  <a:solidFill>
                    <a:schemeClr val="bg1">
                      <a:lumMod val="95000"/>
                    </a:schemeClr>
                  </a:solidFill>
                  <a:latin typeface="Trebuchet MS" panose="020B0603020202020204" pitchFamily="34" charset="0"/>
                </a:rPr>
                <a:t>Este é um espaço para um pequeno texto</a:t>
              </a:r>
            </a:p>
          </p:txBody>
        </p:sp>
      </p:grpSp>
      <p:sp>
        <p:nvSpPr>
          <p:cNvPr id="21" name="Paralelogramo 20">
            <a:extLst>
              <a:ext uri="{FF2B5EF4-FFF2-40B4-BE49-F238E27FC236}">
                <a16:creationId xmlns:a16="http://schemas.microsoft.com/office/drawing/2014/main" id="{9405EECE-702F-FCC4-9D90-5CE2D96F13FF}"/>
              </a:ext>
            </a:extLst>
          </p:cNvPr>
          <p:cNvSpPr/>
          <p:nvPr/>
        </p:nvSpPr>
        <p:spPr>
          <a:xfrm>
            <a:off x="406560" y="5580703"/>
            <a:ext cx="2833592" cy="384482"/>
          </a:xfrm>
          <a:prstGeom prst="parallelogram">
            <a:avLst/>
          </a:prstGeom>
          <a:solidFill>
            <a:srgbClr val="50892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Item 01</a:t>
            </a:r>
          </a:p>
        </p:txBody>
      </p:sp>
      <p:sp>
        <p:nvSpPr>
          <p:cNvPr id="22" name="Paralelogramo 21">
            <a:extLst>
              <a:ext uri="{FF2B5EF4-FFF2-40B4-BE49-F238E27FC236}">
                <a16:creationId xmlns:a16="http://schemas.microsoft.com/office/drawing/2014/main" id="{6B04F47C-8F9E-C117-A2CA-5C561F601DA9}"/>
              </a:ext>
            </a:extLst>
          </p:cNvPr>
          <p:cNvSpPr/>
          <p:nvPr/>
        </p:nvSpPr>
        <p:spPr>
          <a:xfrm>
            <a:off x="3392552" y="2276349"/>
            <a:ext cx="2833592" cy="384482"/>
          </a:xfrm>
          <a:prstGeom prst="parallelogram">
            <a:avLst/>
          </a:prstGeom>
          <a:solidFill>
            <a:srgbClr val="50892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Item 02</a:t>
            </a:r>
          </a:p>
        </p:txBody>
      </p:sp>
      <p:sp>
        <p:nvSpPr>
          <p:cNvPr id="23" name="Paralelogramo 22">
            <a:extLst>
              <a:ext uri="{FF2B5EF4-FFF2-40B4-BE49-F238E27FC236}">
                <a16:creationId xmlns:a16="http://schemas.microsoft.com/office/drawing/2014/main" id="{77CA95FE-39C0-708F-CBFA-FE936269EA7F}"/>
              </a:ext>
            </a:extLst>
          </p:cNvPr>
          <p:cNvSpPr/>
          <p:nvPr/>
        </p:nvSpPr>
        <p:spPr>
          <a:xfrm>
            <a:off x="6213566" y="5580697"/>
            <a:ext cx="2833592" cy="384482"/>
          </a:xfrm>
          <a:prstGeom prst="parallelogram">
            <a:avLst/>
          </a:prstGeom>
          <a:solidFill>
            <a:srgbClr val="50892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Item 03</a:t>
            </a:r>
          </a:p>
        </p:txBody>
      </p:sp>
      <p:sp>
        <p:nvSpPr>
          <p:cNvPr id="24" name="Paralelogramo 23">
            <a:extLst>
              <a:ext uri="{FF2B5EF4-FFF2-40B4-BE49-F238E27FC236}">
                <a16:creationId xmlns:a16="http://schemas.microsoft.com/office/drawing/2014/main" id="{03A8FA00-60FE-DCB9-1FBE-00AC05666C46}"/>
              </a:ext>
            </a:extLst>
          </p:cNvPr>
          <p:cNvSpPr/>
          <p:nvPr/>
        </p:nvSpPr>
        <p:spPr>
          <a:xfrm>
            <a:off x="9186940" y="2277823"/>
            <a:ext cx="2833592" cy="384482"/>
          </a:xfrm>
          <a:prstGeom prst="parallelogram">
            <a:avLst/>
          </a:prstGeom>
          <a:solidFill>
            <a:srgbClr val="50892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Item 04</a:t>
            </a:r>
          </a:p>
        </p:txBody>
      </p:sp>
    </p:spTree>
    <p:extLst>
      <p:ext uri="{BB962C8B-B14F-4D97-AF65-F5344CB8AC3E}">
        <p14:creationId xmlns:p14="http://schemas.microsoft.com/office/powerpoint/2010/main" val="390263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 animBg="1"/>
      <p:bldP spid="13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isósceles 6">
            <a:extLst>
              <a:ext uri="{FF2B5EF4-FFF2-40B4-BE49-F238E27FC236}">
                <a16:creationId xmlns:a16="http://schemas.microsoft.com/office/drawing/2014/main" id="{D9A2E4A5-0AC6-1C48-0B62-53668967C6BB}"/>
              </a:ext>
            </a:extLst>
          </p:cNvPr>
          <p:cNvSpPr/>
          <p:nvPr/>
        </p:nvSpPr>
        <p:spPr>
          <a:xfrm>
            <a:off x="5289867" y="875842"/>
            <a:ext cx="6543572" cy="5665948"/>
          </a:xfrm>
          <a:prstGeom prst="triangle">
            <a:avLst/>
          </a:prstGeom>
          <a:noFill/>
          <a:ln>
            <a:solidFill>
              <a:srgbClr val="7F7F7F">
                <a:alpha val="42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id="{9FE857C0-A955-12B5-8F1D-37B2A3AFB540}"/>
              </a:ext>
            </a:extLst>
          </p:cNvPr>
          <p:cNvSpPr/>
          <p:nvPr/>
        </p:nvSpPr>
        <p:spPr>
          <a:xfrm rot="5400000">
            <a:off x="5764508" y="-5779790"/>
            <a:ext cx="662981" cy="12192002"/>
          </a:xfrm>
          <a:prstGeom prst="rtTriangle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5B742DF-C656-0904-9179-3D3FD9051ACB}"/>
              </a:ext>
            </a:extLst>
          </p:cNvPr>
          <p:cNvSpPr txBox="1"/>
          <p:nvPr/>
        </p:nvSpPr>
        <p:spPr>
          <a:xfrm>
            <a:off x="9248021" y="647702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508927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0BD5C6D-946C-5825-4CEF-6FE0D698F419}"/>
              </a:ext>
            </a:extLst>
          </p:cNvPr>
          <p:cNvSpPr txBox="1"/>
          <p:nvPr/>
        </p:nvSpPr>
        <p:spPr>
          <a:xfrm>
            <a:off x="9881207" y="1344145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94F09E1-E2CD-4114-F412-84B01DB841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94" b="36666"/>
          <a:stretch/>
        </p:blipFill>
        <p:spPr>
          <a:xfrm rot="20215500">
            <a:off x="6563095" y="1044563"/>
            <a:ext cx="4603327" cy="4343399"/>
          </a:xfrm>
          <a:prstGeom prst="rtTriangle">
            <a:avLst/>
          </a:prstGeom>
        </p:spPr>
      </p:pic>
      <p:sp>
        <p:nvSpPr>
          <p:cNvPr id="6" name="Triângulo Retângulo 5">
            <a:extLst>
              <a:ext uri="{FF2B5EF4-FFF2-40B4-BE49-F238E27FC236}">
                <a16:creationId xmlns:a16="http://schemas.microsoft.com/office/drawing/2014/main" id="{810DA0C0-7497-6A22-A0C6-F17D2550694F}"/>
              </a:ext>
            </a:extLst>
          </p:cNvPr>
          <p:cNvSpPr/>
          <p:nvPr/>
        </p:nvSpPr>
        <p:spPr>
          <a:xfrm rot="7765699">
            <a:off x="6661952" y="2951108"/>
            <a:ext cx="3381478" cy="3181350"/>
          </a:xfrm>
          <a:prstGeom prst="rtTriangle">
            <a:avLst/>
          </a:prstGeom>
          <a:solidFill>
            <a:srgbClr val="508927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90F84A5-832A-534E-66A9-08A2D8BD0AF7}"/>
              </a:ext>
            </a:extLst>
          </p:cNvPr>
          <p:cNvSpPr txBox="1"/>
          <p:nvPr/>
        </p:nvSpPr>
        <p:spPr>
          <a:xfrm>
            <a:off x="1294411" y="1174458"/>
            <a:ext cx="1175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7F7F7F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43FD3A-144C-71A1-67C6-9A25835A83F1}"/>
              </a:ext>
            </a:extLst>
          </p:cNvPr>
          <p:cNvSpPr txBox="1"/>
          <p:nvPr/>
        </p:nvSpPr>
        <p:spPr>
          <a:xfrm>
            <a:off x="1294411" y="1581566"/>
            <a:ext cx="3996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508927"/>
                </a:solidFill>
                <a:latin typeface="Trebuchet MS" panose="020B0603020202020204" pitchFamily="34" charset="0"/>
              </a:rPr>
              <a:t>Pequeno texto descritivo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483D9F3-7092-3BCD-1F10-319C52A3B38C}"/>
              </a:ext>
            </a:extLst>
          </p:cNvPr>
          <p:cNvSpPr txBox="1"/>
          <p:nvPr/>
        </p:nvSpPr>
        <p:spPr>
          <a:xfrm>
            <a:off x="1307340" y="2559076"/>
            <a:ext cx="1175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7F7F7F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6870820-A428-B067-B0AD-7BEB4CC3986F}"/>
              </a:ext>
            </a:extLst>
          </p:cNvPr>
          <p:cNvSpPr txBox="1"/>
          <p:nvPr/>
        </p:nvSpPr>
        <p:spPr>
          <a:xfrm>
            <a:off x="1307340" y="2966184"/>
            <a:ext cx="3996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508927"/>
                </a:solidFill>
                <a:latin typeface="Trebuchet MS" panose="020B0603020202020204" pitchFamily="34" charset="0"/>
              </a:rPr>
              <a:t>Pequeno texto descritivo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56CCC69-1A12-2DD9-3D2E-030D14CE5D6C}"/>
              </a:ext>
            </a:extLst>
          </p:cNvPr>
          <p:cNvSpPr txBox="1"/>
          <p:nvPr/>
        </p:nvSpPr>
        <p:spPr>
          <a:xfrm>
            <a:off x="1320269" y="4030778"/>
            <a:ext cx="1175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7F7F7F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22BAABE-0124-8824-2B9A-5B01976D7092}"/>
              </a:ext>
            </a:extLst>
          </p:cNvPr>
          <p:cNvSpPr txBox="1"/>
          <p:nvPr/>
        </p:nvSpPr>
        <p:spPr>
          <a:xfrm>
            <a:off x="1320269" y="4437886"/>
            <a:ext cx="3996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508927"/>
                </a:solidFill>
                <a:latin typeface="Trebuchet MS" panose="020B0603020202020204" pitchFamily="34" charset="0"/>
              </a:rPr>
              <a:t>Pequeno texto descritivo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E395AA9-6280-71FE-7554-F76A321FBC60}"/>
              </a:ext>
            </a:extLst>
          </p:cNvPr>
          <p:cNvSpPr txBox="1"/>
          <p:nvPr/>
        </p:nvSpPr>
        <p:spPr>
          <a:xfrm>
            <a:off x="1333198" y="5415396"/>
            <a:ext cx="1175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7F7F7F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BC45F6-78CA-1620-F725-F355F845E8C3}"/>
              </a:ext>
            </a:extLst>
          </p:cNvPr>
          <p:cNvSpPr txBox="1"/>
          <p:nvPr/>
        </p:nvSpPr>
        <p:spPr>
          <a:xfrm>
            <a:off x="1333198" y="5822504"/>
            <a:ext cx="3996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508927"/>
                </a:solidFill>
                <a:latin typeface="Trebuchet MS" panose="020B0603020202020204" pitchFamily="34" charset="0"/>
              </a:rPr>
              <a:t>Pequeno texto descritivo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1ED6D97E-F8E2-588B-F883-C8DB22317DCF}"/>
              </a:ext>
            </a:extLst>
          </p:cNvPr>
          <p:cNvGrpSpPr/>
          <p:nvPr/>
        </p:nvGrpSpPr>
        <p:grpSpPr>
          <a:xfrm>
            <a:off x="411323" y="1344145"/>
            <a:ext cx="818908" cy="591304"/>
            <a:chOff x="740229" y="493486"/>
            <a:chExt cx="1125662" cy="812800"/>
          </a:xfrm>
        </p:grpSpPr>
        <p:sp>
          <p:nvSpPr>
            <p:cNvPr id="17" name="Triângulo isósceles 16">
              <a:extLst>
                <a:ext uri="{FF2B5EF4-FFF2-40B4-BE49-F238E27FC236}">
                  <a16:creationId xmlns:a16="http://schemas.microsoft.com/office/drawing/2014/main" id="{16102A6F-EC23-6358-CC22-95E3F4606840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isósceles 17">
              <a:extLst>
                <a:ext uri="{FF2B5EF4-FFF2-40B4-BE49-F238E27FC236}">
                  <a16:creationId xmlns:a16="http://schemas.microsoft.com/office/drawing/2014/main" id="{A5309563-0A7F-90EE-8A67-AC98F2635908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309ACE7D-1AAB-18DF-09F7-376BA106E44C}"/>
              </a:ext>
            </a:extLst>
          </p:cNvPr>
          <p:cNvGrpSpPr/>
          <p:nvPr/>
        </p:nvGrpSpPr>
        <p:grpSpPr>
          <a:xfrm>
            <a:off x="411323" y="2705837"/>
            <a:ext cx="818908" cy="591304"/>
            <a:chOff x="740229" y="493486"/>
            <a:chExt cx="1125662" cy="812800"/>
          </a:xfrm>
        </p:grpSpPr>
        <p:sp>
          <p:nvSpPr>
            <p:cNvPr id="20" name="Triângulo isósceles 19">
              <a:extLst>
                <a:ext uri="{FF2B5EF4-FFF2-40B4-BE49-F238E27FC236}">
                  <a16:creationId xmlns:a16="http://schemas.microsoft.com/office/drawing/2014/main" id="{D7ED8925-FA2A-DDBC-E164-D8B34B61C30B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Triângulo isósceles 20">
              <a:extLst>
                <a:ext uri="{FF2B5EF4-FFF2-40B4-BE49-F238E27FC236}">
                  <a16:creationId xmlns:a16="http://schemas.microsoft.com/office/drawing/2014/main" id="{F9A9B65A-0521-B47B-22DE-9FDF68789B61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FC4018FA-7984-610A-97B4-CA8A1D64DBDE}"/>
              </a:ext>
            </a:extLst>
          </p:cNvPr>
          <p:cNvGrpSpPr/>
          <p:nvPr/>
        </p:nvGrpSpPr>
        <p:grpSpPr>
          <a:xfrm>
            <a:off x="411323" y="4184808"/>
            <a:ext cx="818908" cy="591304"/>
            <a:chOff x="740229" y="493486"/>
            <a:chExt cx="1125662" cy="812800"/>
          </a:xfrm>
        </p:grpSpPr>
        <p:sp>
          <p:nvSpPr>
            <p:cNvPr id="23" name="Triângulo isósceles 22">
              <a:extLst>
                <a:ext uri="{FF2B5EF4-FFF2-40B4-BE49-F238E27FC236}">
                  <a16:creationId xmlns:a16="http://schemas.microsoft.com/office/drawing/2014/main" id="{ED827F38-CFCC-F6B2-1703-91E148305143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Triângulo isósceles 23">
              <a:extLst>
                <a:ext uri="{FF2B5EF4-FFF2-40B4-BE49-F238E27FC236}">
                  <a16:creationId xmlns:a16="http://schemas.microsoft.com/office/drawing/2014/main" id="{2D2C7F7D-7938-D50A-AF06-838374B302A3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CF3C9529-BF6E-8937-E7CC-FB7811FA2237}"/>
              </a:ext>
            </a:extLst>
          </p:cNvPr>
          <p:cNvGrpSpPr/>
          <p:nvPr/>
        </p:nvGrpSpPr>
        <p:grpSpPr>
          <a:xfrm>
            <a:off x="411323" y="5546500"/>
            <a:ext cx="818908" cy="591304"/>
            <a:chOff x="740229" y="493486"/>
            <a:chExt cx="1125662" cy="812800"/>
          </a:xfrm>
        </p:grpSpPr>
        <p:sp>
          <p:nvSpPr>
            <p:cNvPr id="26" name="Triângulo isósceles 25">
              <a:extLst>
                <a:ext uri="{FF2B5EF4-FFF2-40B4-BE49-F238E27FC236}">
                  <a16:creationId xmlns:a16="http://schemas.microsoft.com/office/drawing/2014/main" id="{2D0CB2DC-D6CC-C27D-A8F7-C505F89283FC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Triângulo isósceles 26">
              <a:extLst>
                <a:ext uri="{FF2B5EF4-FFF2-40B4-BE49-F238E27FC236}">
                  <a16:creationId xmlns:a16="http://schemas.microsoft.com/office/drawing/2014/main" id="{682D4B3F-9158-9110-4606-ACEAC5514E88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73383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994C0971-C87F-4D0F-F8C4-1CFA8D3B5BCF}"/>
              </a:ext>
            </a:extLst>
          </p:cNvPr>
          <p:cNvCxnSpPr>
            <a:cxnSpLocks/>
          </p:cNvCxnSpPr>
          <p:nvPr/>
        </p:nvCxnSpPr>
        <p:spPr>
          <a:xfrm flipH="1">
            <a:off x="7336971" y="2481943"/>
            <a:ext cx="2000363" cy="2721428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89C2B0DD-F700-F72D-E44A-84BC1271CAC7}"/>
              </a:ext>
            </a:extLst>
          </p:cNvPr>
          <p:cNvCxnSpPr>
            <a:cxnSpLocks/>
          </p:cNvCxnSpPr>
          <p:nvPr/>
        </p:nvCxnSpPr>
        <p:spPr>
          <a:xfrm>
            <a:off x="5094514" y="3904343"/>
            <a:ext cx="2090057" cy="1146628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B6DAEB12-48C0-E2A1-68D1-5C17B727F23B}"/>
              </a:ext>
            </a:extLst>
          </p:cNvPr>
          <p:cNvCxnSpPr>
            <a:cxnSpLocks/>
          </p:cNvCxnSpPr>
          <p:nvPr/>
        </p:nvCxnSpPr>
        <p:spPr>
          <a:xfrm flipH="1">
            <a:off x="2854666" y="4078514"/>
            <a:ext cx="1818934" cy="972457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E433F3C7-6210-D319-75AA-EAA19063E413}"/>
              </a:ext>
            </a:extLst>
          </p:cNvPr>
          <p:cNvSpPr txBox="1"/>
          <p:nvPr/>
        </p:nvSpPr>
        <p:spPr>
          <a:xfrm>
            <a:off x="406560" y="299768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508927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B784F79-56A5-3A1B-99B4-FBC5280D36CB}"/>
              </a:ext>
            </a:extLst>
          </p:cNvPr>
          <p:cNvSpPr txBox="1"/>
          <p:nvPr/>
        </p:nvSpPr>
        <p:spPr>
          <a:xfrm>
            <a:off x="406560" y="949760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sp>
        <p:nvSpPr>
          <p:cNvPr id="4" name="Triângulo Retângulo 3">
            <a:extLst>
              <a:ext uri="{FF2B5EF4-FFF2-40B4-BE49-F238E27FC236}">
                <a16:creationId xmlns:a16="http://schemas.microsoft.com/office/drawing/2014/main" id="{07B5925F-9046-DBD0-A5A9-B6B56F2F0FE3}"/>
              </a:ext>
            </a:extLst>
          </p:cNvPr>
          <p:cNvSpPr/>
          <p:nvPr/>
        </p:nvSpPr>
        <p:spPr>
          <a:xfrm rot="5400000" flipH="1" flipV="1">
            <a:off x="5764511" y="430509"/>
            <a:ext cx="662981" cy="12192002"/>
          </a:xfrm>
          <a:prstGeom prst="rtTriangle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7DBB2417-2AA9-4028-FC6C-E4A4F431A13E}"/>
              </a:ext>
            </a:extLst>
          </p:cNvPr>
          <p:cNvSpPr/>
          <p:nvPr/>
        </p:nvSpPr>
        <p:spPr>
          <a:xfrm flipH="1" flipV="1">
            <a:off x="10048625" y="0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45C229B-8D5D-20FF-5C90-B67CF6DED486}"/>
              </a:ext>
            </a:extLst>
          </p:cNvPr>
          <p:cNvCxnSpPr>
            <a:cxnSpLocks/>
          </p:cNvCxnSpPr>
          <p:nvPr/>
        </p:nvCxnSpPr>
        <p:spPr>
          <a:xfrm flipH="1" flipV="1">
            <a:off x="10284648" y="0"/>
            <a:ext cx="1907352" cy="4724400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552BFB43-BE3D-05D6-26CA-C1433883C8FA}"/>
              </a:ext>
            </a:extLst>
          </p:cNvPr>
          <p:cNvCxnSpPr>
            <a:cxnSpLocks/>
          </p:cNvCxnSpPr>
          <p:nvPr/>
        </p:nvCxnSpPr>
        <p:spPr>
          <a:xfrm flipH="1">
            <a:off x="10284648" y="-120629"/>
            <a:ext cx="1562103" cy="6997679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Agrupar 7">
            <a:extLst>
              <a:ext uri="{FF2B5EF4-FFF2-40B4-BE49-F238E27FC236}">
                <a16:creationId xmlns:a16="http://schemas.microsoft.com/office/drawing/2014/main" id="{4C0FE5C9-4A24-A7AD-9140-CF300E8B6D5D}"/>
              </a:ext>
            </a:extLst>
          </p:cNvPr>
          <p:cNvGrpSpPr/>
          <p:nvPr/>
        </p:nvGrpSpPr>
        <p:grpSpPr>
          <a:xfrm>
            <a:off x="597471" y="1726713"/>
            <a:ext cx="2450213" cy="4822885"/>
            <a:chOff x="8760213" y="859339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03F76ADA-E45C-C361-1FC2-208E8724B2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4" t="2734" r="35010" b="-338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11" name="Mockup">
              <a:extLst>
                <a:ext uri="{FF2B5EF4-FFF2-40B4-BE49-F238E27FC236}">
                  <a16:creationId xmlns:a16="http://schemas.microsoft.com/office/drawing/2014/main" id="{1939D708-5DCA-925F-2614-DE1CB83A6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12" name="Losango 11">
            <a:extLst>
              <a:ext uri="{FF2B5EF4-FFF2-40B4-BE49-F238E27FC236}">
                <a16:creationId xmlns:a16="http://schemas.microsoft.com/office/drawing/2014/main" id="{50AF6B28-4F11-295D-2457-E784D31AB9BB}"/>
              </a:ext>
            </a:extLst>
          </p:cNvPr>
          <p:cNvSpPr/>
          <p:nvPr/>
        </p:nvSpPr>
        <p:spPr>
          <a:xfrm>
            <a:off x="4391044" y="3378210"/>
            <a:ext cx="1030514" cy="914400"/>
          </a:xfrm>
          <a:prstGeom prst="diamond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477114C3-433B-0E65-7DA2-72674A813260}"/>
              </a:ext>
            </a:extLst>
          </p:cNvPr>
          <p:cNvSpPr/>
          <p:nvPr/>
        </p:nvSpPr>
        <p:spPr>
          <a:xfrm>
            <a:off x="6843958" y="4724400"/>
            <a:ext cx="1030514" cy="914400"/>
          </a:xfrm>
          <a:prstGeom prst="diamond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9CB3CD87-C02E-8C58-F654-09AC3781246F}"/>
              </a:ext>
            </a:extLst>
          </p:cNvPr>
          <p:cNvSpPr/>
          <p:nvPr/>
        </p:nvSpPr>
        <p:spPr>
          <a:xfrm>
            <a:off x="8900100" y="1905000"/>
            <a:ext cx="1030514" cy="914400"/>
          </a:xfrm>
          <a:prstGeom prst="diamond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CB13DBB-A767-18DC-D2A5-0FCC6F8FCB63}"/>
              </a:ext>
            </a:extLst>
          </p:cNvPr>
          <p:cNvSpPr txBox="1"/>
          <p:nvPr/>
        </p:nvSpPr>
        <p:spPr>
          <a:xfrm>
            <a:off x="4699899" y="2438394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508927"/>
                </a:solidFill>
                <a:latin typeface="Trebuchet MS" panose="020B0603020202020204" pitchFamily="34" charset="0"/>
              </a:rPr>
              <a:t>2010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CD5090C-0E31-65E6-6F9B-6697B2752AFD}"/>
              </a:ext>
            </a:extLst>
          </p:cNvPr>
          <p:cNvSpPr txBox="1"/>
          <p:nvPr/>
        </p:nvSpPr>
        <p:spPr>
          <a:xfrm>
            <a:off x="4699899" y="2866597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7F7F7F"/>
                </a:solidFill>
                <a:latin typeface="Trebuchet MS" panose="020B0603020202020204" pitchFamily="34" charset="0"/>
              </a:rPr>
              <a:t>Pequeno texto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6EA2F76-8CBB-F6A2-5616-8A6F77255638}"/>
              </a:ext>
            </a:extLst>
          </p:cNvPr>
          <p:cNvSpPr txBox="1"/>
          <p:nvPr/>
        </p:nvSpPr>
        <p:spPr>
          <a:xfrm>
            <a:off x="7947936" y="4739225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508927"/>
                </a:solidFill>
                <a:latin typeface="Trebuchet MS" panose="020B0603020202020204" pitchFamily="34" charset="0"/>
              </a:rPr>
              <a:t>2012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DDFEC27-F816-6612-6EC2-E5ECD29AF3AA}"/>
              </a:ext>
            </a:extLst>
          </p:cNvPr>
          <p:cNvSpPr txBox="1"/>
          <p:nvPr/>
        </p:nvSpPr>
        <p:spPr>
          <a:xfrm>
            <a:off x="7947936" y="5167428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7F7F7F"/>
                </a:solidFill>
                <a:latin typeface="Trebuchet MS" panose="020B0603020202020204" pitchFamily="34" charset="0"/>
              </a:rPr>
              <a:t>Pequeno texto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359ECE49-674D-1409-C8B2-A2F80F61C3DC}"/>
              </a:ext>
            </a:extLst>
          </p:cNvPr>
          <p:cNvSpPr txBox="1"/>
          <p:nvPr/>
        </p:nvSpPr>
        <p:spPr>
          <a:xfrm>
            <a:off x="8934514" y="988706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508927"/>
                </a:solidFill>
                <a:latin typeface="Trebuchet MS" panose="020B0603020202020204" pitchFamily="34" charset="0"/>
              </a:rPr>
              <a:t>2014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89C5B02-CCE0-B042-C9C2-DF009BF8C911}"/>
              </a:ext>
            </a:extLst>
          </p:cNvPr>
          <p:cNvSpPr txBox="1"/>
          <p:nvPr/>
        </p:nvSpPr>
        <p:spPr>
          <a:xfrm>
            <a:off x="7812302" y="1386081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7F7F7F"/>
                </a:solidFill>
                <a:latin typeface="Trebuchet MS" panose="020B0603020202020204" pitchFamily="34" charset="0"/>
              </a:rPr>
              <a:t>Pequeno texto</a:t>
            </a:r>
          </a:p>
        </p:txBody>
      </p:sp>
    </p:spTree>
    <p:extLst>
      <p:ext uri="{BB962C8B-B14F-4D97-AF65-F5344CB8AC3E}">
        <p14:creationId xmlns:p14="http://schemas.microsoft.com/office/powerpoint/2010/main" val="170321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 animBg="1"/>
      <p:bldP spid="13" grpId="0" animBg="1"/>
      <p:bldP spid="14" grpId="0" animBg="1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9A19165-2BE4-2DE6-E760-E45B1ED3DE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704"/>
          <a:stretch/>
        </p:blipFill>
        <p:spPr>
          <a:xfrm rot="5400000">
            <a:off x="2663651" y="-2670350"/>
            <a:ext cx="6858000" cy="12198699"/>
          </a:xfrm>
          <a:prstGeom prst="rect">
            <a:avLst/>
          </a:prstGeom>
        </p:spPr>
      </p:pic>
      <p:sp>
        <p:nvSpPr>
          <p:cNvPr id="3" name="Paralelogramo 2">
            <a:extLst>
              <a:ext uri="{FF2B5EF4-FFF2-40B4-BE49-F238E27FC236}">
                <a16:creationId xmlns:a16="http://schemas.microsoft.com/office/drawing/2014/main" id="{29C10441-30C8-35D6-ED9D-4D2677E6FEB9}"/>
              </a:ext>
            </a:extLst>
          </p:cNvPr>
          <p:cNvSpPr/>
          <p:nvPr/>
        </p:nvSpPr>
        <p:spPr>
          <a:xfrm>
            <a:off x="5326743" y="-217714"/>
            <a:ext cx="10290628" cy="7663543"/>
          </a:xfrm>
          <a:prstGeom prst="parallelogram">
            <a:avLst>
              <a:gd name="adj" fmla="val 457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55173C5-39AB-103E-A82A-C44F11011639}"/>
              </a:ext>
            </a:extLst>
          </p:cNvPr>
          <p:cNvSpPr txBox="1"/>
          <p:nvPr/>
        </p:nvSpPr>
        <p:spPr>
          <a:xfrm>
            <a:off x="6477099" y="5175308"/>
            <a:ext cx="5215432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Use uma frase </a:t>
            </a:r>
            <a:r>
              <a:rPr lang="pt-BR" sz="3200" b="1" dirty="0">
                <a:solidFill>
                  <a:srgbClr val="508927"/>
                </a:solidFill>
                <a:latin typeface="Trebuchet MS" panose="020B0603020202020204" pitchFamily="34" charset="0"/>
              </a:rPr>
              <a:t>impactante</a:t>
            </a:r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 para encerrar a sua apresentação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B6FC5FBE-2E8D-4469-26D1-17E6A7A50C9A}"/>
              </a:ext>
            </a:extLst>
          </p:cNvPr>
          <p:cNvCxnSpPr>
            <a:cxnSpLocks/>
          </p:cNvCxnSpPr>
          <p:nvPr/>
        </p:nvCxnSpPr>
        <p:spPr>
          <a:xfrm flipH="1" flipV="1">
            <a:off x="10284648" y="0"/>
            <a:ext cx="2241181" cy="4281714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E2101105-28CD-0073-1E58-8CE81077D479}"/>
              </a:ext>
            </a:extLst>
          </p:cNvPr>
          <p:cNvCxnSpPr>
            <a:cxnSpLocks/>
          </p:cNvCxnSpPr>
          <p:nvPr/>
        </p:nvCxnSpPr>
        <p:spPr>
          <a:xfrm>
            <a:off x="10827657" y="-217714"/>
            <a:ext cx="1480457" cy="7228114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439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8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riângulo Retângulo 31">
            <a:extLst>
              <a:ext uri="{FF2B5EF4-FFF2-40B4-BE49-F238E27FC236}">
                <a16:creationId xmlns:a16="http://schemas.microsoft.com/office/drawing/2014/main" id="{35E90BFD-BFAB-1B19-DB5A-D3D6797A916A}"/>
              </a:ext>
            </a:extLst>
          </p:cNvPr>
          <p:cNvSpPr/>
          <p:nvPr/>
        </p:nvSpPr>
        <p:spPr>
          <a:xfrm flipH="1">
            <a:off x="9616409" y="0"/>
            <a:ext cx="2599186" cy="68580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riângulo Retângulo 10">
            <a:extLst>
              <a:ext uri="{FF2B5EF4-FFF2-40B4-BE49-F238E27FC236}">
                <a16:creationId xmlns:a16="http://schemas.microsoft.com/office/drawing/2014/main" id="{B9C56F92-96CA-1E79-9201-588CE159E2F5}"/>
              </a:ext>
            </a:extLst>
          </p:cNvPr>
          <p:cNvSpPr/>
          <p:nvPr/>
        </p:nvSpPr>
        <p:spPr>
          <a:xfrm>
            <a:off x="0" y="0"/>
            <a:ext cx="2599186" cy="6858000"/>
          </a:xfrm>
          <a:prstGeom prst="rtTriangle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3BE2102A-02F1-031C-0102-A85349299C39}"/>
              </a:ext>
            </a:extLst>
          </p:cNvPr>
          <p:cNvGrpSpPr/>
          <p:nvPr/>
        </p:nvGrpSpPr>
        <p:grpSpPr>
          <a:xfrm rot="409159">
            <a:off x="7973020" y="-723936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57711EBC-01B5-2E61-848C-E1F2529D2C2A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Triângulo Retângulo 14">
              <a:extLst>
                <a:ext uri="{FF2B5EF4-FFF2-40B4-BE49-F238E27FC236}">
                  <a16:creationId xmlns:a16="http://schemas.microsoft.com/office/drawing/2014/main" id="{3ED4EAFA-BCB0-3EFE-2A1C-9220B5CB73CF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Triângulo Retângulo 22">
              <a:extLst>
                <a:ext uri="{FF2B5EF4-FFF2-40B4-BE49-F238E27FC236}">
                  <a16:creationId xmlns:a16="http://schemas.microsoft.com/office/drawing/2014/main" id="{90F327AD-EBDD-9185-8A82-F2A579ADA136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4732309D-2A88-E9DC-9E52-3109C5597F0B}"/>
              </a:ext>
            </a:extLst>
          </p:cNvPr>
          <p:cNvGrpSpPr/>
          <p:nvPr/>
        </p:nvGrpSpPr>
        <p:grpSpPr>
          <a:xfrm rot="409159">
            <a:off x="9454697" y="-529732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2F8C957F-92D4-8B8E-C385-95AF3C7181BD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Triângulo Retângulo 25">
              <a:extLst>
                <a:ext uri="{FF2B5EF4-FFF2-40B4-BE49-F238E27FC236}">
                  <a16:creationId xmlns:a16="http://schemas.microsoft.com/office/drawing/2014/main" id="{B47CCB8C-72B0-8461-2CD5-65F819911B63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Triângulo Retângulo 26">
              <a:extLst>
                <a:ext uri="{FF2B5EF4-FFF2-40B4-BE49-F238E27FC236}">
                  <a16:creationId xmlns:a16="http://schemas.microsoft.com/office/drawing/2014/main" id="{A94E0CEF-BE1E-F81A-8874-4F1836582D7E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200E13FD-B729-C364-64B6-49E7647CA6EB}"/>
              </a:ext>
            </a:extLst>
          </p:cNvPr>
          <p:cNvGrpSpPr/>
          <p:nvPr/>
        </p:nvGrpSpPr>
        <p:grpSpPr>
          <a:xfrm rot="409159">
            <a:off x="10936374" y="-335528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F4D4F9AF-885E-ADF6-5004-F15886B77108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Triângulo Retângulo 29">
              <a:extLst>
                <a:ext uri="{FF2B5EF4-FFF2-40B4-BE49-F238E27FC236}">
                  <a16:creationId xmlns:a16="http://schemas.microsoft.com/office/drawing/2014/main" id="{63C22BC0-2B74-1811-AFC9-657C15181D93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Triângulo Retângulo 30">
              <a:extLst>
                <a:ext uri="{FF2B5EF4-FFF2-40B4-BE49-F238E27FC236}">
                  <a16:creationId xmlns:a16="http://schemas.microsoft.com/office/drawing/2014/main" id="{8ABF40D2-68FC-926B-2E1B-26C6053416E0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708D74EF-023B-A0DB-5887-F130BBB9B6F3}"/>
              </a:ext>
            </a:extLst>
          </p:cNvPr>
          <p:cNvCxnSpPr>
            <a:endCxn id="11" idx="2"/>
          </p:cNvCxnSpPr>
          <p:nvPr/>
        </p:nvCxnSpPr>
        <p:spPr>
          <a:xfrm flipH="1">
            <a:off x="0" y="0"/>
            <a:ext cx="1466850" cy="68580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8D83627F-F151-ADBF-5B56-5C62E0F81278}"/>
              </a:ext>
            </a:extLst>
          </p:cNvPr>
          <p:cNvCxnSpPr>
            <a:cxnSpLocks/>
          </p:cNvCxnSpPr>
          <p:nvPr/>
        </p:nvCxnSpPr>
        <p:spPr>
          <a:xfrm>
            <a:off x="562804" y="0"/>
            <a:ext cx="555001" cy="6993910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riângulo Retângulo 40">
            <a:extLst>
              <a:ext uri="{FF2B5EF4-FFF2-40B4-BE49-F238E27FC236}">
                <a16:creationId xmlns:a16="http://schemas.microsoft.com/office/drawing/2014/main" id="{795076B5-6C07-F317-4B83-B84C6F375E43}"/>
              </a:ext>
            </a:extLst>
          </p:cNvPr>
          <p:cNvSpPr/>
          <p:nvPr/>
        </p:nvSpPr>
        <p:spPr>
          <a:xfrm rot="10800000" flipH="1">
            <a:off x="0" y="-3769"/>
            <a:ext cx="2143375" cy="6858000"/>
          </a:xfrm>
          <a:prstGeom prst="rtTriangle">
            <a:avLst/>
          </a:prstGeom>
          <a:solidFill>
            <a:srgbClr val="729D5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4FD57EF-4F03-64E0-31C6-E778891BB4BA}"/>
              </a:ext>
            </a:extLst>
          </p:cNvPr>
          <p:cNvSpPr txBox="1"/>
          <p:nvPr/>
        </p:nvSpPr>
        <p:spPr>
          <a:xfrm>
            <a:off x="1802574" y="2548527"/>
            <a:ext cx="585224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93C331"/>
                </a:solidFill>
                <a:latin typeface="Trebuchet MS" panose="020B0603020202020204" pitchFamily="34" charset="0"/>
              </a:rPr>
              <a:t>TEMPLATE+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1989B31-D687-14FD-26E4-C84E638EEBBF}"/>
              </a:ext>
            </a:extLst>
          </p:cNvPr>
          <p:cNvSpPr txBox="1"/>
          <p:nvPr/>
        </p:nvSpPr>
        <p:spPr>
          <a:xfrm>
            <a:off x="2963355" y="3617420"/>
            <a:ext cx="45464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chemeClr val="bg1"/>
                </a:solidFill>
                <a:latin typeface="Trebuchet MS" panose="020B0603020202020204" pitchFamily="34" charset="0"/>
              </a:rPr>
              <a:t>facetado 2.0</a:t>
            </a:r>
          </a:p>
        </p:txBody>
      </p:sp>
    </p:spTree>
    <p:extLst>
      <p:ext uri="{BB962C8B-B14F-4D97-AF65-F5344CB8AC3E}">
        <p14:creationId xmlns:p14="http://schemas.microsoft.com/office/powerpoint/2010/main" val="408896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8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id="{726C88F4-C5F1-E3CC-5A91-C84AD9216A89}"/>
              </a:ext>
            </a:extLst>
          </p:cNvPr>
          <p:cNvSpPr/>
          <p:nvPr/>
        </p:nvSpPr>
        <p:spPr>
          <a:xfrm flipH="1">
            <a:off x="9592814" y="3769"/>
            <a:ext cx="2599186" cy="6858000"/>
          </a:xfrm>
          <a:prstGeom prst="rtTriangle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55AC42A8-689A-A790-0CFE-6C8A0B11836B}"/>
              </a:ext>
            </a:extLst>
          </p:cNvPr>
          <p:cNvCxnSpPr>
            <a:cxnSpLocks/>
          </p:cNvCxnSpPr>
          <p:nvPr/>
        </p:nvCxnSpPr>
        <p:spPr>
          <a:xfrm>
            <a:off x="11059664" y="3769"/>
            <a:ext cx="1132336" cy="68580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0FBF338-9D19-2B93-169C-30DEE0A2CF0F}"/>
              </a:ext>
            </a:extLst>
          </p:cNvPr>
          <p:cNvCxnSpPr>
            <a:cxnSpLocks/>
          </p:cNvCxnSpPr>
          <p:nvPr/>
        </p:nvCxnSpPr>
        <p:spPr>
          <a:xfrm flipH="1">
            <a:off x="10155618" y="3769"/>
            <a:ext cx="555001" cy="6993910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3FA70C58-C375-CE6E-7644-A8553F8F5068}"/>
              </a:ext>
            </a:extLst>
          </p:cNvPr>
          <p:cNvSpPr/>
          <p:nvPr/>
        </p:nvSpPr>
        <p:spPr>
          <a:xfrm rot="10800000">
            <a:off x="10048625" y="0"/>
            <a:ext cx="2143375" cy="6858000"/>
          </a:xfrm>
          <a:prstGeom prst="rtTriangle">
            <a:avLst/>
          </a:prstGeom>
          <a:solidFill>
            <a:srgbClr val="729D5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E97B66E8-B5C6-CF70-E5A4-12D8DE45BF9F}"/>
              </a:ext>
            </a:extLst>
          </p:cNvPr>
          <p:cNvGrpSpPr/>
          <p:nvPr/>
        </p:nvGrpSpPr>
        <p:grpSpPr>
          <a:xfrm>
            <a:off x="634110" y="595086"/>
            <a:ext cx="1125662" cy="812800"/>
            <a:chOff x="740229" y="493486"/>
            <a:chExt cx="1125662" cy="812800"/>
          </a:xfrm>
        </p:grpSpPr>
        <p:sp>
          <p:nvSpPr>
            <p:cNvPr id="6" name="Triângulo isósceles 5">
              <a:extLst>
                <a:ext uri="{FF2B5EF4-FFF2-40B4-BE49-F238E27FC236}">
                  <a16:creationId xmlns:a16="http://schemas.microsoft.com/office/drawing/2014/main" id="{5EA76A60-B929-DE63-5BF7-5DD96CE7FC14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Triângulo isósceles 6">
              <a:extLst>
                <a:ext uri="{FF2B5EF4-FFF2-40B4-BE49-F238E27FC236}">
                  <a16:creationId xmlns:a16="http://schemas.microsoft.com/office/drawing/2014/main" id="{5E512E1E-B2F6-794B-272E-82D37F708844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6267933F-1B98-EAAD-714C-6E6965D262F8}"/>
              </a:ext>
            </a:extLst>
          </p:cNvPr>
          <p:cNvGrpSpPr/>
          <p:nvPr/>
        </p:nvGrpSpPr>
        <p:grpSpPr>
          <a:xfrm>
            <a:off x="634110" y="1823811"/>
            <a:ext cx="1125662" cy="812800"/>
            <a:chOff x="731912" y="1722211"/>
            <a:chExt cx="1125662" cy="812800"/>
          </a:xfrm>
        </p:grpSpPr>
        <p:sp>
          <p:nvSpPr>
            <p:cNvPr id="8" name="Triângulo isósceles 7">
              <a:extLst>
                <a:ext uri="{FF2B5EF4-FFF2-40B4-BE49-F238E27FC236}">
                  <a16:creationId xmlns:a16="http://schemas.microsoft.com/office/drawing/2014/main" id="{9B1227CC-32BE-21E1-EFBE-7652A7B8AF33}"/>
                </a:ext>
              </a:extLst>
            </p:cNvPr>
            <p:cNvSpPr/>
            <p:nvPr/>
          </p:nvSpPr>
          <p:spPr>
            <a:xfrm>
              <a:off x="731912" y="1722211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Triângulo isósceles 8">
              <a:extLst>
                <a:ext uri="{FF2B5EF4-FFF2-40B4-BE49-F238E27FC236}">
                  <a16:creationId xmlns:a16="http://schemas.microsoft.com/office/drawing/2014/main" id="{86B703F1-5D5D-CBB6-1F07-B312ED6B211F}"/>
                </a:ext>
              </a:extLst>
            </p:cNvPr>
            <p:cNvSpPr/>
            <p:nvPr/>
          </p:nvSpPr>
          <p:spPr>
            <a:xfrm>
              <a:off x="783517" y="1722211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673B08D-4419-7049-1E07-1B6C1FCAC2C8}"/>
              </a:ext>
            </a:extLst>
          </p:cNvPr>
          <p:cNvGrpSpPr/>
          <p:nvPr/>
        </p:nvGrpSpPr>
        <p:grpSpPr>
          <a:xfrm>
            <a:off x="634110" y="3052536"/>
            <a:ext cx="1125662" cy="812800"/>
            <a:chOff x="705927" y="2950936"/>
            <a:chExt cx="1125662" cy="812800"/>
          </a:xfrm>
        </p:grpSpPr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0CB9957E-D751-D2B5-3A4D-B8103D65B461}"/>
                </a:ext>
              </a:extLst>
            </p:cNvPr>
            <p:cNvSpPr/>
            <p:nvPr/>
          </p:nvSpPr>
          <p:spPr>
            <a:xfrm>
              <a:off x="705927" y="295093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Triângulo isósceles 10">
              <a:extLst>
                <a:ext uri="{FF2B5EF4-FFF2-40B4-BE49-F238E27FC236}">
                  <a16:creationId xmlns:a16="http://schemas.microsoft.com/office/drawing/2014/main" id="{81DFA5EE-03D0-A92E-87B2-E1E53E56556D}"/>
                </a:ext>
              </a:extLst>
            </p:cNvPr>
            <p:cNvSpPr/>
            <p:nvPr/>
          </p:nvSpPr>
          <p:spPr>
            <a:xfrm>
              <a:off x="757532" y="2950936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B47BF862-AA86-258B-8159-651DAE2BE178}"/>
              </a:ext>
            </a:extLst>
          </p:cNvPr>
          <p:cNvGrpSpPr/>
          <p:nvPr/>
        </p:nvGrpSpPr>
        <p:grpSpPr>
          <a:xfrm>
            <a:off x="634110" y="4281261"/>
            <a:ext cx="1125662" cy="812800"/>
            <a:chOff x="697610" y="4179661"/>
            <a:chExt cx="1125662" cy="812800"/>
          </a:xfrm>
        </p:grpSpPr>
        <p:sp>
          <p:nvSpPr>
            <p:cNvPr id="12" name="Triângulo isósceles 11">
              <a:extLst>
                <a:ext uri="{FF2B5EF4-FFF2-40B4-BE49-F238E27FC236}">
                  <a16:creationId xmlns:a16="http://schemas.microsoft.com/office/drawing/2014/main" id="{A9397BBB-2B2C-86A8-30C4-FBE981245ADC}"/>
                </a:ext>
              </a:extLst>
            </p:cNvPr>
            <p:cNvSpPr/>
            <p:nvPr/>
          </p:nvSpPr>
          <p:spPr>
            <a:xfrm>
              <a:off x="697610" y="4179661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63E6D91A-A5E3-55AA-BD4E-82A136C70634}"/>
                </a:ext>
              </a:extLst>
            </p:cNvPr>
            <p:cNvSpPr/>
            <p:nvPr/>
          </p:nvSpPr>
          <p:spPr>
            <a:xfrm>
              <a:off x="749215" y="4179661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E97341EB-022A-A5C3-7818-6C000A0B9C71}"/>
              </a:ext>
            </a:extLst>
          </p:cNvPr>
          <p:cNvGrpSpPr/>
          <p:nvPr/>
        </p:nvGrpSpPr>
        <p:grpSpPr>
          <a:xfrm>
            <a:off x="634110" y="5509986"/>
            <a:ext cx="1125662" cy="812800"/>
            <a:chOff x="705927" y="5408386"/>
            <a:chExt cx="1125662" cy="812800"/>
          </a:xfrm>
        </p:grpSpPr>
        <p:sp>
          <p:nvSpPr>
            <p:cNvPr id="14" name="Triângulo isósceles 13">
              <a:extLst>
                <a:ext uri="{FF2B5EF4-FFF2-40B4-BE49-F238E27FC236}">
                  <a16:creationId xmlns:a16="http://schemas.microsoft.com/office/drawing/2014/main" id="{1CF3C12F-2375-F1A5-196E-9847B08BFA4F}"/>
                </a:ext>
              </a:extLst>
            </p:cNvPr>
            <p:cNvSpPr/>
            <p:nvPr/>
          </p:nvSpPr>
          <p:spPr>
            <a:xfrm>
              <a:off x="705927" y="54083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Triângulo isósceles 14">
              <a:extLst>
                <a:ext uri="{FF2B5EF4-FFF2-40B4-BE49-F238E27FC236}">
                  <a16:creationId xmlns:a16="http://schemas.microsoft.com/office/drawing/2014/main" id="{4D93699A-49E4-540C-9F46-BCD63D024453}"/>
                </a:ext>
              </a:extLst>
            </p:cNvPr>
            <p:cNvSpPr/>
            <p:nvPr/>
          </p:nvSpPr>
          <p:spPr>
            <a:xfrm>
              <a:off x="757532" y="5408386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6226D31-74C8-55D4-E48F-142DEF677DB4}"/>
              </a:ext>
            </a:extLst>
          </p:cNvPr>
          <p:cNvSpPr txBox="1"/>
          <p:nvPr/>
        </p:nvSpPr>
        <p:spPr>
          <a:xfrm>
            <a:off x="1866765" y="709098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Tópico 01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C862449-36BD-4DEC-E892-ECB762347536}"/>
              </a:ext>
            </a:extLst>
          </p:cNvPr>
          <p:cNvSpPr txBox="1"/>
          <p:nvPr/>
        </p:nvSpPr>
        <p:spPr>
          <a:xfrm>
            <a:off x="1866765" y="1937823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Tópico 02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766EDE89-3AB8-2921-6F60-E53D48316F85}"/>
              </a:ext>
            </a:extLst>
          </p:cNvPr>
          <p:cNvSpPr txBox="1"/>
          <p:nvPr/>
        </p:nvSpPr>
        <p:spPr>
          <a:xfrm>
            <a:off x="1866765" y="3166548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Tópico 03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6773DEF-5BD0-7CEC-16DC-32555B7C429C}"/>
              </a:ext>
            </a:extLst>
          </p:cNvPr>
          <p:cNvSpPr txBox="1"/>
          <p:nvPr/>
        </p:nvSpPr>
        <p:spPr>
          <a:xfrm>
            <a:off x="1866765" y="4395273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Tópico 04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630E0F6-2301-F9B0-EEF7-5BD46D9DD8B5}"/>
              </a:ext>
            </a:extLst>
          </p:cNvPr>
          <p:cNvSpPr txBox="1"/>
          <p:nvPr/>
        </p:nvSpPr>
        <p:spPr>
          <a:xfrm>
            <a:off x="1866765" y="5623998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Tópico 05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90EFBD20-F203-A9E1-9655-171194F00939}"/>
              </a:ext>
            </a:extLst>
          </p:cNvPr>
          <p:cNvGrpSpPr/>
          <p:nvPr/>
        </p:nvGrpSpPr>
        <p:grpSpPr>
          <a:xfrm flipH="1">
            <a:off x="8239247" y="595086"/>
            <a:ext cx="1125662" cy="812800"/>
            <a:chOff x="740229" y="493486"/>
            <a:chExt cx="1125662" cy="812800"/>
          </a:xfrm>
        </p:grpSpPr>
        <p:sp>
          <p:nvSpPr>
            <p:cNvPr id="27" name="Triângulo isósceles 26">
              <a:extLst>
                <a:ext uri="{FF2B5EF4-FFF2-40B4-BE49-F238E27FC236}">
                  <a16:creationId xmlns:a16="http://schemas.microsoft.com/office/drawing/2014/main" id="{3BDE28B7-DAB1-F983-8900-BD0E69348688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Triângulo isósceles 27">
              <a:extLst>
                <a:ext uri="{FF2B5EF4-FFF2-40B4-BE49-F238E27FC236}">
                  <a16:creationId xmlns:a16="http://schemas.microsoft.com/office/drawing/2014/main" id="{DB19E7C9-5044-0A09-4641-56E6205C4EFA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62CD5AE0-86B3-0D75-4982-2D2A70484090}"/>
              </a:ext>
            </a:extLst>
          </p:cNvPr>
          <p:cNvGrpSpPr/>
          <p:nvPr/>
        </p:nvGrpSpPr>
        <p:grpSpPr>
          <a:xfrm flipH="1">
            <a:off x="8239247" y="1823811"/>
            <a:ext cx="1125662" cy="812800"/>
            <a:chOff x="731912" y="1722211"/>
            <a:chExt cx="1125662" cy="812800"/>
          </a:xfrm>
        </p:grpSpPr>
        <p:sp>
          <p:nvSpPr>
            <p:cNvPr id="30" name="Triângulo isósceles 29">
              <a:extLst>
                <a:ext uri="{FF2B5EF4-FFF2-40B4-BE49-F238E27FC236}">
                  <a16:creationId xmlns:a16="http://schemas.microsoft.com/office/drawing/2014/main" id="{B1C767CF-FD8F-EDEA-E54C-67895044547A}"/>
                </a:ext>
              </a:extLst>
            </p:cNvPr>
            <p:cNvSpPr/>
            <p:nvPr/>
          </p:nvSpPr>
          <p:spPr>
            <a:xfrm>
              <a:off x="731912" y="1722211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Triângulo isósceles 30">
              <a:extLst>
                <a:ext uri="{FF2B5EF4-FFF2-40B4-BE49-F238E27FC236}">
                  <a16:creationId xmlns:a16="http://schemas.microsoft.com/office/drawing/2014/main" id="{08897915-5736-6BED-A30C-1A95F11EF05F}"/>
                </a:ext>
              </a:extLst>
            </p:cNvPr>
            <p:cNvSpPr/>
            <p:nvPr/>
          </p:nvSpPr>
          <p:spPr>
            <a:xfrm>
              <a:off x="783517" y="1722211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D82C0651-4883-24A9-FFAA-0683D7726560}"/>
              </a:ext>
            </a:extLst>
          </p:cNvPr>
          <p:cNvGrpSpPr/>
          <p:nvPr/>
        </p:nvGrpSpPr>
        <p:grpSpPr>
          <a:xfrm flipH="1">
            <a:off x="8239247" y="3052536"/>
            <a:ext cx="1125662" cy="812800"/>
            <a:chOff x="705927" y="2950936"/>
            <a:chExt cx="1125662" cy="812800"/>
          </a:xfrm>
        </p:grpSpPr>
        <p:sp>
          <p:nvSpPr>
            <p:cNvPr id="33" name="Triângulo isósceles 32">
              <a:extLst>
                <a:ext uri="{FF2B5EF4-FFF2-40B4-BE49-F238E27FC236}">
                  <a16:creationId xmlns:a16="http://schemas.microsoft.com/office/drawing/2014/main" id="{BFDE2100-55EB-3D70-7058-1984BC4EF3F5}"/>
                </a:ext>
              </a:extLst>
            </p:cNvPr>
            <p:cNvSpPr/>
            <p:nvPr/>
          </p:nvSpPr>
          <p:spPr>
            <a:xfrm>
              <a:off x="705927" y="295093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Triângulo isósceles 33">
              <a:extLst>
                <a:ext uri="{FF2B5EF4-FFF2-40B4-BE49-F238E27FC236}">
                  <a16:creationId xmlns:a16="http://schemas.microsoft.com/office/drawing/2014/main" id="{00FF64B9-8ACE-6070-F2EA-75EC099A005E}"/>
                </a:ext>
              </a:extLst>
            </p:cNvPr>
            <p:cNvSpPr/>
            <p:nvPr/>
          </p:nvSpPr>
          <p:spPr>
            <a:xfrm>
              <a:off x="757532" y="2950936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34C2883D-C6A7-4DD9-66F9-E3E182F4F883}"/>
              </a:ext>
            </a:extLst>
          </p:cNvPr>
          <p:cNvGrpSpPr/>
          <p:nvPr/>
        </p:nvGrpSpPr>
        <p:grpSpPr>
          <a:xfrm flipH="1">
            <a:off x="8239247" y="4281261"/>
            <a:ext cx="1125662" cy="812800"/>
            <a:chOff x="697610" y="4179661"/>
            <a:chExt cx="1125662" cy="812800"/>
          </a:xfrm>
        </p:grpSpPr>
        <p:sp>
          <p:nvSpPr>
            <p:cNvPr id="36" name="Triângulo isósceles 35">
              <a:extLst>
                <a:ext uri="{FF2B5EF4-FFF2-40B4-BE49-F238E27FC236}">
                  <a16:creationId xmlns:a16="http://schemas.microsoft.com/office/drawing/2014/main" id="{450DECB0-84EC-982E-36D9-51BEF0A91CCE}"/>
                </a:ext>
              </a:extLst>
            </p:cNvPr>
            <p:cNvSpPr/>
            <p:nvPr/>
          </p:nvSpPr>
          <p:spPr>
            <a:xfrm>
              <a:off x="697610" y="4179661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Triângulo isósceles 36">
              <a:extLst>
                <a:ext uri="{FF2B5EF4-FFF2-40B4-BE49-F238E27FC236}">
                  <a16:creationId xmlns:a16="http://schemas.microsoft.com/office/drawing/2014/main" id="{FA65D753-95D8-1DC9-3AB9-CDF10186B6B0}"/>
                </a:ext>
              </a:extLst>
            </p:cNvPr>
            <p:cNvSpPr/>
            <p:nvPr/>
          </p:nvSpPr>
          <p:spPr>
            <a:xfrm>
              <a:off x="749215" y="4179661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A6E67D2E-922D-7D11-830D-A7EC6B14A3DF}"/>
              </a:ext>
            </a:extLst>
          </p:cNvPr>
          <p:cNvGrpSpPr/>
          <p:nvPr/>
        </p:nvGrpSpPr>
        <p:grpSpPr>
          <a:xfrm flipH="1">
            <a:off x="8239247" y="5509986"/>
            <a:ext cx="1125662" cy="812800"/>
            <a:chOff x="705927" y="5408386"/>
            <a:chExt cx="1125662" cy="812800"/>
          </a:xfrm>
        </p:grpSpPr>
        <p:sp>
          <p:nvSpPr>
            <p:cNvPr id="39" name="Triângulo isósceles 38">
              <a:extLst>
                <a:ext uri="{FF2B5EF4-FFF2-40B4-BE49-F238E27FC236}">
                  <a16:creationId xmlns:a16="http://schemas.microsoft.com/office/drawing/2014/main" id="{A0185B29-414A-66E3-DFB9-DDA52067249A}"/>
                </a:ext>
              </a:extLst>
            </p:cNvPr>
            <p:cNvSpPr/>
            <p:nvPr/>
          </p:nvSpPr>
          <p:spPr>
            <a:xfrm>
              <a:off x="705927" y="54083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Triângulo isósceles 39">
              <a:extLst>
                <a:ext uri="{FF2B5EF4-FFF2-40B4-BE49-F238E27FC236}">
                  <a16:creationId xmlns:a16="http://schemas.microsoft.com/office/drawing/2014/main" id="{E7EC3B0D-3514-233B-0963-934082701D39}"/>
                </a:ext>
              </a:extLst>
            </p:cNvPr>
            <p:cNvSpPr/>
            <p:nvPr/>
          </p:nvSpPr>
          <p:spPr>
            <a:xfrm>
              <a:off x="757532" y="5408386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584ABC13-586C-91A3-A550-F2E9793B4AD1}"/>
              </a:ext>
            </a:extLst>
          </p:cNvPr>
          <p:cNvSpPr txBox="1"/>
          <p:nvPr/>
        </p:nvSpPr>
        <p:spPr>
          <a:xfrm>
            <a:off x="6096000" y="709098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Tópico 06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D7C3358D-4298-822F-CFA1-9E65DC24CE1A}"/>
              </a:ext>
            </a:extLst>
          </p:cNvPr>
          <p:cNvSpPr txBox="1"/>
          <p:nvPr/>
        </p:nvSpPr>
        <p:spPr>
          <a:xfrm>
            <a:off x="6096000" y="1937823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Tópico 07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AFB38F8A-01D6-A5E6-F6B5-7D25FB0FE997}"/>
              </a:ext>
            </a:extLst>
          </p:cNvPr>
          <p:cNvSpPr txBox="1"/>
          <p:nvPr/>
        </p:nvSpPr>
        <p:spPr>
          <a:xfrm>
            <a:off x="6096000" y="3166548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Tópico 08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7D410BA6-2FDE-D051-0161-3BD17DA00CF3}"/>
              </a:ext>
            </a:extLst>
          </p:cNvPr>
          <p:cNvSpPr txBox="1"/>
          <p:nvPr/>
        </p:nvSpPr>
        <p:spPr>
          <a:xfrm>
            <a:off x="6096000" y="4395273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Tópico 09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21DBF515-B927-BEBC-603C-10171A03EE07}"/>
              </a:ext>
            </a:extLst>
          </p:cNvPr>
          <p:cNvSpPr txBox="1"/>
          <p:nvPr/>
        </p:nvSpPr>
        <p:spPr>
          <a:xfrm>
            <a:off x="6096000" y="5623998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Tópico 10</a:t>
            </a:r>
          </a:p>
        </p:txBody>
      </p:sp>
    </p:spTree>
    <p:extLst>
      <p:ext uri="{BB962C8B-B14F-4D97-AF65-F5344CB8AC3E}">
        <p14:creationId xmlns:p14="http://schemas.microsoft.com/office/powerpoint/2010/main" val="915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41" grpId="0"/>
      <p:bldP spid="42" grpId="0"/>
      <p:bldP spid="43" grpId="0"/>
      <p:bldP spid="44" grpId="0"/>
      <p:bldP spid="4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m 46">
            <a:extLst>
              <a:ext uri="{FF2B5EF4-FFF2-40B4-BE49-F238E27FC236}">
                <a16:creationId xmlns:a16="http://schemas.microsoft.com/office/drawing/2014/main" id="{9D9FB5F8-D57F-D21E-99CC-CFC48F74D6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704"/>
          <a:stretch/>
        </p:blipFill>
        <p:spPr>
          <a:xfrm rot="5400000">
            <a:off x="2668883" y="-2668883"/>
            <a:ext cx="6854234" cy="12192000"/>
          </a:xfrm>
          <a:prstGeom prst="rect">
            <a:avLst/>
          </a:prstGeom>
        </p:spPr>
      </p:pic>
      <p:sp>
        <p:nvSpPr>
          <p:cNvPr id="48" name="Triângulo Retângulo 47">
            <a:extLst>
              <a:ext uri="{FF2B5EF4-FFF2-40B4-BE49-F238E27FC236}">
                <a16:creationId xmlns:a16="http://schemas.microsoft.com/office/drawing/2014/main" id="{A7D9F46A-F2E3-2305-A62E-34987EE82A63}"/>
              </a:ext>
            </a:extLst>
          </p:cNvPr>
          <p:cNvSpPr/>
          <p:nvPr/>
        </p:nvSpPr>
        <p:spPr>
          <a:xfrm>
            <a:off x="0" y="0"/>
            <a:ext cx="2599186" cy="6858000"/>
          </a:xfrm>
          <a:prstGeom prst="rtTriangle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id="{24480507-9C8D-5360-3ABF-0AE77AAA6635}"/>
              </a:ext>
            </a:extLst>
          </p:cNvPr>
          <p:cNvCxnSpPr>
            <a:endCxn id="48" idx="2"/>
          </p:cNvCxnSpPr>
          <p:nvPr/>
        </p:nvCxnSpPr>
        <p:spPr>
          <a:xfrm flipH="1">
            <a:off x="0" y="0"/>
            <a:ext cx="1466850" cy="68580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to 49">
            <a:extLst>
              <a:ext uri="{FF2B5EF4-FFF2-40B4-BE49-F238E27FC236}">
                <a16:creationId xmlns:a16="http://schemas.microsoft.com/office/drawing/2014/main" id="{FB29BDFC-E377-1421-AB48-30E3B0A82624}"/>
              </a:ext>
            </a:extLst>
          </p:cNvPr>
          <p:cNvCxnSpPr>
            <a:cxnSpLocks/>
          </p:cNvCxnSpPr>
          <p:nvPr/>
        </p:nvCxnSpPr>
        <p:spPr>
          <a:xfrm>
            <a:off x="562804" y="0"/>
            <a:ext cx="555001" cy="6993910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riângulo Retângulo 50">
            <a:extLst>
              <a:ext uri="{FF2B5EF4-FFF2-40B4-BE49-F238E27FC236}">
                <a16:creationId xmlns:a16="http://schemas.microsoft.com/office/drawing/2014/main" id="{75C381AD-99C5-C33B-BCF3-B2C0E4ECCA73}"/>
              </a:ext>
            </a:extLst>
          </p:cNvPr>
          <p:cNvSpPr/>
          <p:nvPr/>
        </p:nvSpPr>
        <p:spPr>
          <a:xfrm rot="10800000" flipH="1">
            <a:off x="0" y="-3769"/>
            <a:ext cx="2143375" cy="6858000"/>
          </a:xfrm>
          <a:prstGeom prst="rtTriangle">
            <a:avLst/>
          </a:prstGeom>
          <a:solidFill>
            <a:srgbClr val="729D5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2" name="Triângulo Retângulo 51">
            <a:extLst>
              <a:ext uri="{FF2B5EF4-FFF2-40B4-BE49-F238E27FC236}">
                <a16:creationId xmlns:a16="http://schemas.microsoft.com/office/drawing/2014/main" id="{22DDB30D-BC77-20E9-DC49-7F6A72D35AC2}"/>
              </a:ext>
            </a:extLst>
          </p:cNvPr>
          <p:cNvSpPr/>
          <p:nvPr/>
        </p:nvSpPr>
        <p:spPr>
          <a:xfrm rot="16200000" flipH="1">
            <a:off x="6096000" y="1067919"/>
            <a:ext cx="2143375" cy="6858000"/>
          </a:xfrm>
          <a:prstGeom prst="rtTriangle">
            <a:avLst/>
          </a:prstGeom>
          <a:solidFill>
            <a:srgbClr val="729D5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Triângulo Retângulo 52">
            <a:extLst>
              <a:ext uri="{FF2B5EF4-FFF2-40B4-BE49-F238E27FC236}">
                <a16:creationId xmlns:a16="http://schemas.microsoft.com/office/drawing/2014/main" id="{E5CB0AF6-0A5C-8DBB-4184-99042940C450}"/>
              </a:ext>
            </a:extLst>
          </p:cNvPr>
          <p:cNvSpPr/>
          <p:nvPr/>
        </p:nvSpPr>
        <p:spPr>
          <a:xfrm rot="5400000" flipH="1">
            <a:off x="6096001" y="-1081108"/>
            <a:ext cx="2143375" cy="68580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F1F6A14C-EEEB-EACD-CA59-D2C45C1AF5F3}"/>
              </a:ext>
            </a:extLst>
          </p:cNvPr>
          <p:cNvSpPr txBox="1"/>
          <p:nvPr/>
        </p:nvSpPr>
        <p:spPr>
          <a:xfrm>
            <a:off x="3852007" y="2573625"/>
            <a:ext cx="34483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508927"/>
                </a:solidFill>
                <a:latin typeface="Trebuchet MS" panose="020B0603020202020204" pitchFamily="34" charset="0"/>
              </a:rPr>
              <a:t>TÓPICO 01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0F72E277-0B11-F41F-E2D1-702A9836EF90}"/>
              </a:ext>
            </a:extLst>
          </p:cNvPr>
          <p:cNvSpPr txBox="1"/>
          <p:nvPr/>
        </p:nvSpPr>
        <p:spPr>
          <a:xfrm>
            <a:off x="8781768" y="3419580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508927"/>
                </a:solidFill>
                <a:latin typeface="Trebuchet MS" panose="020B060302020202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61979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/>
      <p:bldP spid="5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8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m 43">
            <a:extLst>
              <a:ext uri="{FF2B5EF4-FFF2-40B4-BE49-F238E27FC236}">
                <a16:creationId xmlns:a16="http://schemas.microsoft.com/office/drawing/2014/main" id="{31174290-F972-8B19-4CE1-5337C9F7E8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94"/>
          <a:stretch/>
        </p:blipFill>
        <p:spPr>
          <a:xfrm>
            <a:off x="0" y="-3769"/>
            <a:ext cx="4603327" cy="6857999"/>
          </a:xfrm>
          <a:prstGeom prst="rect">
            <a:avLst/>
          </a:prstGeom>
        </p:spPr>
      </p:pic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id="{DEF2B2AD-DAC6-F585-0BC9-812DD8736976}"/>
              </a:ext>
            </a:extLst>
          </p:cNvPr>
          <p:cNvSpPr/>
          <p:nvPr/>
        </p:nvSpPr>
        <p:spPr>
          <a:xfrm rot="16200000" flipH="1">
            <a:off x="5764508" y="-5779790"/>
            <a:ext cx="662981" cy="12192002"/>
          </a:xfrm>
          <a:prstGeom prst="rtTriangle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0BA18C0A-1B37-50DC-D392-7A63F798918E}"/>
              </a:ext>
            </a:extLst>
          </p:cNvPr>
          <p:cNvCxnSpPr>
            <a:cxnSpLocks/>
          </p:cNvCxnSpPr>
          <p:nvPr/>
        </p:nvCxnSpPr>
        <p:spPr>
          <a:xfrm flipH="1">
            <a:off x="-236029" y="-490239"/>
            <a:ext cx="3596257" cy="2129407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F5D0EB28-C6FF-2AC3-AFFD-56846B82BC5A}"/>
              </a:ext>
            </a:extLst>
          </p:cNvPr>
          <p:cNvCxnSpPr>
            <a:cxnSpLocks/>
          </p:cNvCxnSpPr>
          <p:nvPr/>
        </p:nvCxnSpPr>
        <p:spPr>
          <a:xfrm flipH="1">
            <a:off x="-3" y="-3769"/>
            <a:ext cx="1562103" cy="6997679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riângulo Retângulo 22">
            <a:extLst>
              <a:ext uri="{FF2B5EF4-FFF2-40B4-BE49-F238E27FC236}">
                <a16:creationId xmlns:a16="http://schemas.microsoft.com/office/drawing/2014/main" id="{12323B66-C511-9165-0BAC-ECDD3EF22AA4}"/>
              </a:ext>
            </a:extLst>
          </p:cNvPr>
          <p:cNvSpPr/>
          <p:nvPr/>
        </p:nvSpPr>
        <p:spPr>
          <a:xfrm rot="10800000" flipH="1" flipV="1">
            <a:off x="0" y="-3769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7D95604A-FA8C-E802-A0E5-81433DD1106C}"/>
              </a:ext>
            </a:extLst>
          </p:cNvPr>
          <p:cNvGrpSpPr/>
          <p:nvPr/>
        </p:nvGrpSpPr>
        <p:grpSpPr>
          <a:xfrm flipV="1">
            <a:off x="227317" y="3171825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1785B534-8571-6506-7523-E9A20783564A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Triângulo Retângulo 30">
              <a:extLst>
                <a:ext uri="{FF2B5EF4-FFF2-40B4-BE49-F238E27FC236}">
                  <a16:creationId xmlns:a16="http://schemas.microsoft.com/office/drawing/2014/main" id="{687B853F-AB3C-4877-BF6C-21C1BBA03EAB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Triângulo Retângulo 31">
              <a:extLst>
                <a:ext uri="{FF2B5EF4-FFF2-40B4-BE49-F238E27FC236}">
                  <a16:creationId xmlns:a16="http://schemas.microsoft.com/office/drawing/2014/main" id="{155BA844-25AA-5062-A825-5F6437967163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A26A8918-55B9-95B2-38E9-6989D773830E}"/>
              </a:ext>
            </a:extLst>
          </p:cNvPr>
          <p:cNvGrpSpPr/>
          <p:nvPr/>
        </p:nvGrpSpPr>
        <p:grpSpPr>
          <a:xfrm flipV="1">
            <a:off x="431128" y="3559509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03F2A594-2C3F-AEBF-66A8-FA55A39D639B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Triângulo Retângulo 34">
              <a:extLst>
                <a:ext uri="{FF2B5EF4-FFF2-40B4-BE49-F238E27FC236}">
                  <a16:creationId xmlns:a16="http://schemas.microsoft.com/office/drawing/2014/main" id="{EB014FA2-EF4D-40A2-B7C3-2C866277FF17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Triângulo Retângulo 35">
              <a:extLst>
                <a:ext uri="{FF2B5EF4-FFF2-40B4-BE49-F238E27FC236}">
                  <a16:creationId xmlns:a16="http://schemas.microsoft.com/office/drawing/2014/main" id="{F5882291-4C01-037A-7379-79539BDF561A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6572E981-CD31-7094-1DAA-B3CB24D87AB5}"/>
              </a:ext>
            </a:extLst>
          </p:cNvPr>
          <p:cNvGrpSpPr/>
          <p:nvPr/>
        </p:nvGrpSpPr>
        <p:grpSpPr>
          <a:xfrm flipV="1">
            <a:off x="736357" y="4086225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0035E37E-6CC9-E028-8099-8942859EB062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Triângulo Retângulo 38">
              <a:extLst>
                <a:ext uri="{FF2B5EF4-FFF2-40B4-BE49-F238E27FC236}">
                  <a16:creationId xmlns:a16="http://schemas.microsoft.com/office/drawing/2014/main" id="{8B7CA523-D33F-BE87-1EC1-1CD124A167EE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Triângulo Retângulo 39">
              <a:extLst>
                <a:ext uri="{FF2B5EF4-FFF2-40B4-BE49-F238E27FC236}">
                  <a16:creationId xmlns:a16="http://schemas.microsoft.com/office/drawing/2014/main" id="{7C7B5FA3-7FEB-4B7E-BD76-21D7663299DE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820D4840-F6CC-8579-C6C9-75AC9A3AAF00}"/>
              </a:ext>
            </a:extLst>
          </p:cNvPr>
          <p:cNvSpPr txBox="1"/>
          <p:nvPr/>
        </p:nvSpPr>
        <p:spPr>
          <a:xfrm>
            <a:off x="9226710" y="811394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93C331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E501DB2B-FA98-DD04-EE1A-D5E61EBCEFEA}"/>
              </a:ext>
            </a:extLst>
          </p:cNvPr>
          <p:cNvSpPr txBox="1"/>
          <p:nvPr/>
        </p:nvSpPr>
        <p:spPr>
          <a:xfrm>
            <a:off x="9859896" y="1507837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745DCF74-C8EA-F0A5-855B-700A2B2FC9C3}"/>
              </a:ext>
            </a:extLst>
          </p:cNvPr>
          <p:cNvSpPr txBox="1"/>
          <p:nvPr/>
        </p:nvSpPr>
        <p:spPr>
          <a:xfrm>
            <a:off x="4991249" y="2874520"/>
            <a:ext cx="676962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rgbClr val="93C331"/>
                </a:solidFill>
                <a:latin typeface="Trebuchet MS" panose="020B0603020202020204" pitchFamily="34" charset="0"/>
              </a:rPr>
              <a:t>Este é um espaço para um pequeno texto. Não se esqueça de </a:t>
            </a:r>
            <a:r>
              <a:rPr lang="pt-BR" sz="44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destacar as palavras importantes</a:t>
            </a:r>
            <a:r>
              <a:rPr lang="pt-BR" sz="4400" dirty="0">
                <a:solidFill>
                  <a:srgbClr val="93C331"/>
                </a:solidFill>
                <a:latin typeface="Trebuchet MS" panose="020B06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907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8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02C2A95-D3FA-F291-6A00-6641BD6BE92E}"/>
              </a:ext>
            </a:extLst>
          </p:cNvPr>
          <p:cNvSpPr txBox="1"/>
          <p:nvPr/>
        </p:nvSpPr>
        <p:spPr>
          <a:xfrm>
            <a:off x="406560" y="430394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93C331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3EE2BF4-3E20-9695-023E-2767EC1B9160}"/>
              </a:ext>
            </a:extLst>
          </p:cNvPr>
          <p:cNvSpPr txBox="1"/>
          <p:nvPr/>
        </p:nvSpPr>
        <p:spPr>
          <a:xfrm>
            <a:off x="406560" y="1080386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DF88E7D0-52C0-AB24-560F-94B33F613F3B}"/>
              </a:ext>
            </a:extLst>
          </p:cNvPr>
          <p:cNvSpPr/>
          <p:nvPr/>
        </p:nvSpPr>
        <p:spPr>
          <a:xfrm rot="5400000" flipH="1" flipV="1">
            <a:off x="5764511" y="430509"/>
            <a:ext cx="662981" cy="12192002"/>
          </a:xfrm>
          <a:prstGeom prst="rtTriangle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riângulo Retângulo 5">
            <a:extLst>
              <a:ext uri="{FF2B5EF4-FFF2-40B4-BE49-F238E27FC236}">
                <a16:creationId xmlns:a16="http://schemas.microsoft.com/office/drawing/2014/main" id="{F751093C-D473-8BB3-A355-E0E8BFA10251}"/>
              </a:ext>
            </a:extLst>
          </p:cNvPr>
          <p:cNvSpPr/>
          <p:nvPr/>
        </p:nvSpPr>
        <p:spPr>
          <a:xfrm flipH="1" flipV="1">
            <a:off x="10048625" y="0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ED03D397-88BB-1EC4-BCF3-3A99088242A9}"/>
              </a:ext>
            </a:extLst>
          </p:cNvPr>
          <p:cNvCxnSpPr>
            <a:cxnSpLocks/>
          </p:cNvCxnSpPr>
          <p:nvPr/>
        </p:nvCxnSpPr>
        <p:spPr>
          <a:xfrm flipH="1" flipV="1">
            <a:off x="10284648" y="0"/>
            <a:ext cx="1907352" cy="47244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E1091A26-F755-E328-FDB9-0FE8464AFFA9}"/>
              </a:ext>
            </a:extLst>
          </p:cNvPr>
          <p:cNvCxnSpPr>
            <a:cxnSpLocks/>
          </p:cNvCxnSpPr>
          <p:nvPr/>
        </p:nvCxnSpPr>
        <p:spPr>
          <a:xfrm flipH="1">
            <a:off x="10284648" y="-120629"/>
            <a:ext cx="1562103" cy="6997679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5902A31B-10D2-7905-7E7F-34B1885A91BB}"/>
              </a:ext>
            </a:extLst>
          </p:cNvPr>
          <p:cNvSpPr txBox="1"/>
          <p:nvPr/>
        </p:nvSpPr>
        <p:spPr>
          <a:xfrm>
            <a:off x="406560" y="2114011"/>
            <a:ext cx="605229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93C331"/>
                </a:solidFill>
                <a:latin typeface="Trebuchet MS" panose="020B0603020202020204" pitchFamily="34" charset="0"/>
              </a:rPr>
              <a:t>Este é um espaço para um pequeno texto. Não se esqueça de </a:t>
            </a:r>
            <a:r>
              <a:rPr lang="pt-BR" sz="44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destacar as palavras importantes</a:t>
            </a:r>
            <a:r>
              <a:rPr lang="pt-BR" sz="4400" dirty="0">
                <a:solidFill>
                  <a:srgbClr val="93C331"/>
                </a:solidFill>
                <a:latin typeface="Trebuchet MS" panose="020B0603020202020204" pitchFamily="34" charset="0"/>
              </a:rPr>
              <a:t>.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04037B84-8A72-E9D2-4C01-2655CC352492}"/>
              </a:ext>
            </a:extLst>
          </p:cNvPr>
          <p:cNvGrpSpPr/>
          <p:nvPr/>
        </p:nvGrpSpPr>
        <p:grpSpPr>
          <a:xfrm rot="16200000" flipV="1">
            <a:off x="9032920" y="-3044092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CF58E5F2-CDA9-0FED-3900-E883FF53A484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Triângulo Retângulo 11">
              <a:extLst>
                <a:ext uri="{FF2B5EF4-FFF2-40B4-BE49-F238E27FC236}">
                  <a16:creationId xmlns:a16="http://schemas.microsoft.com/office/drawing/2014/main" id="{AF6D17EE-44FD-DF66-FFD8-F98297289686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iângulo Retângulo 12">
              <a:extLst>
                <a:ext uri="{FF2B5EF4-FFF2-40B4-BE49-F238E27FC236}">
                  <a16:creationId xmlns:a16="http://schemas.microsoft.com/office/drawing/2014/main" id="{174B4FA4-5E2B-2C35-3B4B-D9F9F69D145E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7CA8E706-39AE-8E62-CDE2-3636F5237091}"/>
              </a:ext>
            </a:extLst>
          </p:cNvPr>
          <p:cNvGrpSpPr/>
          <p:nvPr/>
        </p:nvGrpSpPr>
        <p:grpSpPr>
          <a:xfrm rot="16200000" flipV="1">
            <a:off x="9236731" y="-2903150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C3380751-CE8D-93EA-07D5-8FFA45E67DB1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Triângulo Retângulo 15">
              <a:extLst>
                <a:ext uri="{FF2B5EF4-FFF2-40B4-BE49-F238E27FC236}">
                  <a16:creationId xmlns:a16="http://schemas.microsoft.com/office/drawing/2014/main" id="{F4C9F995-4781-7D87-8862-01C24E5D9850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Triângulo Retângulo 16">
              <a:extLst>
                <a:ext uri="{FF2B5EF4-FFF2-40B4-BE49-F238E27FC236}">
                  <a16:creationId xmlns:a16="http://schemas.microsoft.com/office/drawing/2014/main" id="{753A7F6C-54C1-174E-DDF7-0F2AD51B3373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3BC6FA14-EE9C-638A-6747-C4D818E2CA04}"/>
              </a:ext>
            </a:extLst>
          </p:cNvPr>
          <p:cNvGrpSpPr/>
          <p:nvPr/>
        </p:nvGrpSpPr>
        <p:grpSpPr>
          <a:xfrm rot="16200000" flipV="1">
            <a:off x="9541960" y="-2753805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17A5983D-6EDD-29F8-C95A-B3FB33266ADD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Triângulo Retângulo 19">
              <a:extLst>
                <a:ext uri="{FF2B5EF4-FFF2-40B4-BE49-F238E27FC236}">
                  <a16:creationId xmlns:a16="http://schemas.microsoft.com/office/drawing/2014/main" id="{960701E7-8AF5-49C8-3DCB-C4C40170561A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Triângulo Retângulo 20">
              <a:extLst>
                <a:ext uri="{FF2B5EF4-FFF2-40B4-BE49-F238E27FC236}">
                  <a16:creationId xmlns:a16="http://schemas.microsoft.com/office/drawing/2014/main" id="{8B81402A-4AB8-1DBB-A0C1-EAB6CC3AE8C4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2" name="Imagem 21">
            <a:extLst>
              <a:ext uri="{FF2B5EF4-FFF2-40B4-BE49-F238E27FC236}">
                <a16:creationId xmlns:a16="http://schemas.microsoft.com/office/drawing/2014/main" id="{DB3E1A7A-2A9C-7310-D599-6E99839E76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0" b="33651"/>
          <a:stretch/>
        </p:blipFill>
        <p:spPr>
          <a:xfrm>
            <a:off x="6757012" y="1440361"/>
            <a:ext cx="4839350" cy="4550219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363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id="{726C88F4-C5F1-E3CC-5A91-C84AD9216A89}"/>
              </a:ext>
            </a:extLst>
          </p:cNvPr>
          <p:cNvSpPr/>
          <p:nvPr/>
        </p:nvSpPr>
        <p:spPr>
          <a:xfrm flipH="1">
            <a:off x="9592814" y="3769"/>
            <a:ext cx="2599186" cy="6858000"/>
          </a:xfrm>
          <a:prstGeom prst="rtTriangle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55AC42A8-689A-A790-0CFE-6C8A0B11836B}"/>
              </a:ext>
            </a:extLst>
          </p:cNvPr>
          <p:cNvCxnSpPr>
            <a:cxnSpLocks/>
          </p:cNvCxnSpPr>
          <p:nvPr/>
        </p:nvCxnSpPr>
        <p:spPr>
          <a:xfrm>
            <a:off x="11059664" y="3769"/>
            <a:ext cx="1132336" cy="6858000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0FBF338-9D19-2B93-169C-30DEE0A2CF0F}"/>
              </a:ext>
            </a:extLst>
          </p:cNvPr>
          <p:cNvCxnSpPr>
            <a:cxnSpLocks/>
          </p:cNvCxnSpPr>
          <p:nvPr/>
        </p:nvCxnSpPr>
        <p:spPr>
          <a:xfrm flipH="1">
            <a:off x="10155618" y="3769"/>
            <a:ext cx="555001" cy="6993910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3FA70C58-C375-CE6E-7644-A8553F8F5068}"/>
              </a:ext>
            </a:extLst>
          </p:cNvPr>
          <p:cNvSpPr/>
          <p:nvPr/>
        </p:nvSpPr>
        <p:spPr>
          <a:xfrm rot="10800000">
            <a:off x="10048625" y="0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E97B66E8-B5C6-CF70-E5A4-12D8DE45BF9F}"/>
              </a:ext>
            </a:extLst>
          </p:cNvPr>
          <p:cNvGrpSpPr/>
          <p:nvPr/>
        </p:nvGrpSpPr>
        <p:grpSpPr>
          <a:xfrm>
            <a:off x="634110" y="595086"/>
            <a:ext cx="1125662" cy="812800"/>
            <a:chOff x="740229" y="493486"/>
            <a:chExt cx="1125662" cy="812800"/>
          </a:xfrm>
        </p:grpSpPr>
        <p:sp>
          <p:nvSpPr>
            <p:cNvPr id="6" name="Triângulo isósceles 5">
              <a:extLst>
                <a:ext uri="{FF2B5EF4-FFF2-40B4-BE49-F238E27FC236}">
                  <a16:creationId xmlns:a16="http://schemas.microsoft.com/office/drawing/2014/main" id="{5EA76A60-B929-DE63-5BF7-5DD96CE7FC14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Triângulo isósceles 6">
              <a:extLst>
                <a:ext uri="{FF2B5EF4-FFF2-40B4-BE49-F238E27FC236}">
                  <a16:creationId xmlns:a16="http://schemas.microsoft.com/office/drawing/2014/main" id="{5E512E1E-B2F6-794B-272E-82D37F708844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6267933F-1B98-EAAD-714C-6E6965D262F8}"/>
              </a:ext>
            </a:extLst>
          </p:cNvPr>
          <p:cNvGrpSpPr/>
          <p:nvPr/>
        </p:nvGrpSpPr>
        <p:grpSpPr>
          <a:xfrm>
            <a:off x="634110" y="1823811"/>
            <a:ext cx="1125662" cy="812800"/>
            <a:chOff x="731912" y="1722211"/>
            <a:chExt cx="1125662" cy="812800"/>
          </a:xfrm>
        </p:grpSpPr>
        <p:sp>
          <p:nvSpPr>
            <p:cNvPr id="8" name="Triângulo isósceles 7">
              <a:extLst>
                <a:ext uri="{FF2B5EF4-FFF2-40B4-BE49-F238E27FC236}">
                  <a16:creationId xmlns:a16="http://schemas.microsoft.com/office/drawing/2014/main" id="{9B1227CC-32BE-21E1-EFBE-7652A7B8AF33}"/>
                </a:ext>
              </a:extLst>
            </p:cNvPr>
            <p:cNvSpPr/>
            <p:nvPr/>
          </p:nvSpPr>
          <p:spPr>
            <a:xfrm>
              <a:off x="731912" y="1722211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Triângulo isósceles 8">
              <a:extLst>
                <a:ext uri="{FF2B5EF4-FFF2-40B4-BE49-F238E27FC236}">
                  <a16:creationId xmlns:a16="http://schemas.microsoft.com/office/drawing/2014/main" id="{86B703F1-5D5D-CBB6-1F07-B312ED6B211F}"/>
                </a:ext>
              </a:extLst>
            </p:cNvPr>
            <p:cNvSpPr/>
            <p:nvPr/>
          </p:nvSpPr>
          <p:spPr>
            <a:xfrm>
              <a:off x="783517" y="1722211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673B08D-4419-7049-1E07-1B6C1FCAC2C8}"/>
              </a:ext>
            </a:extLst>
          </p:cNvPr>
          <p:cNvGrpSpPr/>
          <p:nvPr/>
        </p:nvGrpSpPr>
        <p:grpSpPr>
          <a:xfrm>
            <a:off x="634110" y="3052536"/>
            <a:ext cx="1125662" cy="812800"/>
            <a:chOff x="705927" y="2950936"/>
            <a:chExt cx="1125662" cy="812800"/>
          </a:xfrm>
        </p:grpSpPr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0CB9957E-D751-D2B5-3A4D-B8103D65B461}"/>
                </a:ext>
              </a:extLst>
            </p:cNvPr>
            <p:cNvSpPr/>
            <p:nvPr/>
          </p:nvSpPr>
          <p:spPr>
            <a:xfrm>
              <a:off x="705927" y="2950936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Triângulo isósceles 10">
              <a:extLst>
                <a:ext uri="{FF2B5EF4-FFF2-40B4-BE49-F238E27FC236}">
                  <a16:creationId xmlns:a16="http://schemas.microsoft.com/office/drawing/2014/main" id="{81DFA5EE-03D0-A92E-87B2-E1E53E56556D}"/>
                </a:ext>
              </a:extLst>
            </p:cNvPr>
            <p:cNvSpPr/>
            <p:nvPr/>
          </p:nvSpPr>
          <p:spPr>
            <a:xfrm>
              <a:off x="757532" y="295093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B47BF862-AA86-258B-8159-651DAE2BE178}"/>
              </a:ext>
            </a:extLst>
          </p:cNvPr>
          <p:cNvGrpSpPr/>
          <p:nvPr/>
        </p:nvGrpSpPr>
        <p:grpSpPr>
          <a:xfrm>
            <a:off x="634110" y="4281261"/>
            <a:ext cx="1125662" cy="812800"/>
            <a:chOff x="697610" y="4179661"/>
            <a:chExt cx="1125662" cy="812800"/>
          </a:xfrm>
        </p:grpSpPr>
        <p:sp>
          <p:nvSpPr>
            <p:cNvPr id="12" name="Triângulo isósceles 11">
              <a:extLst>
                <a:ext uri="{FF2B5EF4-FFF2-40B4-BE49-F238E27FC236}">
                  <a16:creationId xmlns:a16="http://schemas.microsoft.com/office/drawing/2014/main" id="{A9397BBB-2B2C-86A8-30C4-FBE981245ADC}"/>
                </a:ext>
              </a:extLst>
            </p:cNvPr>
            <p:cNvSpPr/>
            <p:nvPr/>
          </p:nvSpPr>
          <p:spPr>
            <a:xfrm>
              <a:off x="697610" y="4179661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63E6D91A-A5E3-55AA-BD4E-82A136C70634}"/>
                </a:ext>
              </a:extLst>
            </p:cNvPr>
            <p:cNvSpPr/>
            <p:nvPr/>
          </p:nvSpPr>
          <p:spPr>
            <a:xfrm>
              <a:off x="749215" y="4179661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E97341EB-022A-A5C3-7818-6C000A0B9C71}"/>
              </a:ext>
            </a:extLst>
          </p:cNvPr>
          <p:cNvGrpSpPr/>
          <p:nvPr/>
        </p:nvGrpSpPr>
        <p:grpSpPr>
          <a:xfrm>
            <a:off x="634110" y="5509986"/>
            <a:ext cx="1125662" cy="812800"/>
            <a:chOff x="705927" y="5408386"/>
            <a:chExt cx="1125662" cy="812800"/>
          </a:xfrm>
        </p:grpSpPr>
        <p:sp>
          <p:nvSpPr>
            <p:cNvPr id="14" name="Triângulo isósceles 13">
              <a:extLst>
                <a:ext uri="{FF2B5EF4-FFF2-40B4-BE49-F238E27FC236}">
                  <a16:creationId xmlns:a16="http://schemas.microsoft.com/office/drawing/2014/main" id="{1CF3C12F-2375-F1A5-196E-9847B08BFA4F}"/>
                </a:ext>
              </a:extLst>
            </p:cNvPr>
            <p:cNvSpPr/>
            <p:nvPr/>
          </p:nvSpPr>
          <p:spPr>
            <a:xfrm>
              <a:off x="705927" y="5408386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Triângulo isósceles 14">
              <a:extLst>
                <a:ext uri="{FF2B5EF4-FFF2-40B4-BE49-F238E27FC236}">
                  <a16:creationId xmlns:a16="http://schemas.microsoft.com/office/drawing/2014/main" id="{4D93699A-49E4-540C-9F46-BCD63D024453}"/>
                </a:ext>
              </a:extLst>
            </p:cNvPr>
            <p:cNvSpPr/>
            <p:nvPr/>
          </p:nvSpPr>
          <p:spPr>
            <a:xfrm>
              <a:off x="757532" y="54083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6226D31-74C8-55D4-E48F-142DEF677DB4}"/>
              </a:ext>
            </a:extLst>
          </p:cNvPr>
          <p:cNvSpPr txBox="1"/>
          <p:nvPr/>
        </p:nvSpPr>
        <p:spPr>
          <a:xfrm>
            <a:off x="1866765" y="709098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Tópico 01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C862449-36BD-4DEC-E892-ECB762347536}"/>
              </a:ext>
            </a:extLst>
          </p:cNvPr>
          <p:cNvSpPr txBox="1"/>
          <p:nvPr/>
        </p:nvSpPr>
        <p:spPr>
          <a:xfrm>
            <a:off x="1866765" y="1937823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Tópico 02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766EDE89-3AB8-2921-6F60-E53D48316F85}"/>
              </a:ext>
            </a:extLst>
          </p:cNvPr>
          <p:cNvSpPr txBox="1"/>
          <p:nvPr/>
        </p:nvSpPr>
        <p:spPr>
          <a:xfrm>
            <a:off x="1866765" y="3166548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Tópico 03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6773DEF-5BD0-7CEC-16DC-32555B7C429C}"/>
              </a:ext>
            </a:extLst>
          </p:cNvPr>
          <p:cNvSpPr txBox="1"/>
          <p:nvPr/>
        </p:nvSpPr>
        <p:spPr>
          <a:xfrm>
            <a:off x="1866765" y="4395273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Tópico 04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630E0F6-2301-F9B0-EEF7-5BD46D9DD8B5}"/>
              </a:ext>
            </a:extLst>
          </p:cNvPr>
          <p:cNvSpPr txBox="1"/>
          <p:nvPr/>
        </p:nvSpPr>
        <p:spPr>
          <a:xfrm>
            <a:off x="1866765" y="5623998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Tópico 05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90EFBD20-F203-A9E1-9655-171194F00939}"/>
              </a:ext>
            </a:extLst>
          </p:cNvPr>
          <p:cNvGrpSpPr/>
          <p:nvPr/>
        </p:nvGrpSpPr>
        <p:grpSpPr>
          <a:xfrm flipH="1">
            <a:off x="8239247" y="595086"/>
            <a:ext cx="1125662" cy="812800"/>
            <a:chOff x="740229" y="493486"/>
            <a:chExt cx="1125662" cy="812800"/>
          </a:xfrm>
        </p:grpSpPr>
        <p:sp>
          <p:nvSpPr>
            <p:cNvPr id="27" name="Triângulo isósceles 26">
              <a:extLst>
                <a:ext uri="{FF2B5EF4-FFF2-40B4-BE49-F238E27FC236}">
                  <a16:creationId xmlns:a16="http://schemas.microsoft.com/office/drawing/2014/main" id="{3BDE28B7-DAB1-F983-8900-BD0E69348688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Triângulo isósceles 27">
              <a:extLst>
                <a:ext uri="{FF2B5EF4-FFF2-40B4-BE49-F238E27FC236}">
                  <a16:creationId xmlns:a16="http://schemas.microsoft.com/office/drawing/2014/main" id="{DB19E7C9-5044-0A09-4641-56E6205C4EFA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62CD5AE0-86B3-0D75-4982-2D2A70484090}"/>
              </a:ext>
            </a:extLst>
          </p:cNvPr>
          <p:cNvGrpSpPr/>
          <p:nvPr/>
        </p:nvGrpSpPr>
        <p:grpSpPr>
          <a:xfrm flipH="1">
            <a:off x="8239247" y="1823811"/>
            <a:ext cx="1125662" cy="812800"/>
            <a:chOff x="731912" y="1722211"/>
            <a:chExt cx="1125662" cy="812800"/>
          </a:xfrm>
        </p:grpSpPr>
        <p:sp>
          <p:nvSpPr>
            <p:cNvPr id="30" name="Triângulo isósceles 29">
              <a:extLst>
                <a:ext uri="{FF2B5EF4-FFF2-40B4-BE49-F238E27FC236}">
                  <a16:creationId xmlns:a16="http://schemas.microsoft.com/office/drawing/2014/main" id="{B1C767CF-FD8F-EDEA-E54C-67895044547A}"/>
                </a:ext>
              </a:extLst>
            </p:cNvPr>
            <p:cNvSpPr/>
            <p:nvPr/>
          </p:nvSpPr>
          <p:spPr>
            <a:xfrm>
              <a:off x="731912" y="1722211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Triângulo isósceles 30">
              <a:extLst>
                <a:ext uri="{FF2B5EF4-FFF2-40B4-BE49-F238E27FC236}">
                  <a16:creationId xmlns:a16="http://schemas.microsoft.com/office/drawing/2014/main" id="{08897915-5736-6BED-A30C-1A95F11EF05F}"/>
                </a:ext>
              </a:extLst>
            </p:cNvPr>
            <p:cNvSpPr/>
            <p:nvPr/>
          </p:nvSpPr>
          <p:spPr>
            <a:xfrm>
              <a:off x="783517" y="1722211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D82C0651-4883-24A9-FFAA-0683D7726560}"/>
              </a:ext>
            </a:extLst>
          </p:cNvPr>
          <p:cNvGrpSpPr/>
          <p:nvPr/>
        </p:nvGrpSpPr>
        <p:grpSpPr>
          <a:xfrm flipH="1">
            <a:off x="8239247" y="3052536"/>
            <a:ext cx="1125662" cy="812800"/>
            <a:chOff x="705927" y="2950936"/>
            <a:chExt cx="1125662" cy="812800"/>
          </a:xfrm>
        </p:grpSpPr>
        <p:sp>
          <p:nvSpPr>
            <p:cNvPr id="33" name="Triângulo isósceles 32">
              <a:extLst>
                <a:ext uri="{FF2B5EF4-FFF2-40B4-BE49-F238E27FC236}">
                  <a16:creationId xmlns:a16="http://schemas.microsoft.com/office/drawing/2014/main" id="{BFDE2100-55EB-3D70-7058-1984BC4EF3F5}"/>
                </a:ext>
              </a:extLst>
            </p:cNvPr>
            <p:cNvSpPr/>
            <p:nvPr/>
          </p:nvSpPr>
          <p:spPr>
            <a:xfrm>
              <a:off x="705927" y="2950936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Triângulo isósceles 33">
              <a:extLst>
                <a:ext uri="{FF2B5EF4-FFF2-40B4-BE49-F238E27FC236}">
                  <a16:creationId xmlns:a16="http://schemas.microsoft.com/office/drawing/2014/main" id="{00FF64B9-8ACE-6070-F2EA-75EC099A005E}"/>
                </a:ext>
              </a:extLst>
            </p:cNvPr>
            <p:cNvSpPr/>
            <p:nvPr/>
          </p:nvSpPr>
          <p:spPr>
            <a:xfrm>
              <a:off x="757532" y="295093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34C2883D-C6A7-4DD9-66F9-E3E182F4F883}"/>
              </a:ext>
            </a:extLst>
          </p:cNvPr>
          <p:cNvGrpSpPr/>
          <p:nvPr/>
        </p:nvGrpSpPr>
        <p:grpSpPr>
          <a:xfrm flipH="1">
            <a:off x="8239247" y="4281261"/>
            <a:ext cx="1125662" cy="812800"/>
            <a:chOff x="697610" y="4179661"/>
            <a:chExt cx="1125662" cy="812800"/>
          </a:xfrm>
        </p:grpSpPr>
        <p:sp>
          <p:nvSpPr>
            <p:cNvPr id="36" name="Triângulo isósceles 35">
              <a:extLst>
                <a:ext uri="{FF2B5EF4-FFF2-40B4-BE49-F238E27FC236}">
                  <a16:creationId xmlns:a16="http://schemas.microsoft.com/office/drawing/2014/main" id="{450DECB0-84EC-982E-36D9-51BEF0A91CCE}"/>
                </a:ext>
              </a:extLst>
            </p:cNvPr>
            <p:cNvSpPr/>
            <p:nvPr/>
          </p:nvSpPr>
          <p:spPr>
            <a:xfrm>
              <a:off x="697610" y="4179661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Triângulo isósceles 36">
              <a:extLst>
                <a:ext uri="{FF2B5EF4-FFF2-40B4-BE49-F238E27FC236}">
                  <a16:creationId xmlns:a16="http://schemas.microsoft.com/office/drawing/2014/main" id="{FA65D753-95D8-1DC9-3AB9-CDF10186B6B0}"/>
                </a:ext>
              </a:extLst>
            </p:cNvPr>
            <p:cNvSpPr/>
            <p:nvPr/>
          </p:nvSpPr>
          <p:spPr>
            <a:xfrm>
              <a:off x="749215" y="4179661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A6E67D2E-922D-7D11-830D-A7EC6B14A3DF}"/>
              </a:ext>
            </a:extLst>
          </p:cNvPr>
          <p:cNvGrpSpPr/>
          <p:nvPr/>
        </p:nvGrpSpPr>
        <p:grpSpPr>
          <a:xfrm flipH="1">
            <a:off x="8239247" y="5509986"/>
            <a:ext cx="1125662" cy="812800"/>
            <a:chOff x="705927" y="5408386"/>
            <a:chExt cx="1125662" cy="812800"/>
          </a:xfrm>
        </p:grpSpPr>
        <p:sp>
          <p:nvSpPr>
            <p:cNvPr id="39" name="Triângulo isósceles 38">
              <a:extLst>
                <a:ext uri="{FF2B5EF4-FFF2-40B4-BE49-F238E27FC236}">
                  <a16:creationId xmlns:a16="http://schemas.microsoft.com/office/drawing/2014/main" id="{A0185B29-414A-66E3-DFB9-DDA52067249A}"/>
                </a:ext>
              </a:extLst>
            </p:cNvPr>
            <p:cNvSpPr/>
            <p:nvPr/>
          </p:nvSpPr>
          <p:spPr>
            <a:xfrm>
              <a:off x="705927" y="5408386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Triângulo isósceles 39">
              <a:extLst>
                <a:ext uri="{FF2B5EF4-FFF2-40B4-BE49-F238E27FC236}">
                  <a16:creationId xmlns:a16="http://schemas.microsoft.com/office/drawing/2014/main" id="{E7EC3B0D-3514-233B-0963-934082701D39}"/>
                </a:ext>
              </a:extLst>
            </p:cNvPr>
            <p:cNvSpPr/>
            <p:nvPr/>
          </p:nvSpPr>
          <p:spPr>
            <a:xfrm>
              <a:off x="757532" y="54083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584ABC13-586C-91A3-A550-F2E9793B4AD1}"/>
              </a:ext>
            </a:extLst>
          </p:cNvPr>
          <p:cNvSpPr txBox="1"/>
          <p:nvPr/>
        </p:nvSpPr>
        <p:spPr>
          <a:xfrm>
            <a:off x="6096000" y="709098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Tópico 06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D7C3358D-4298-822F-CFA1-9E65DC24CE1A}"/>
              </a:ext>
            </a:extLst>
          </p:cNvPr>
          <p:cNvSpPr txBox="1"/>
          <p:nvPr/>
        </p:nvSpPr>
        <p:spPr>
          <a:xfrm>
            <a:off x="6096000" y="1937823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Tópico 07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AFB38F8A-01D6-A5E6-F6B5-7D25FB0FE997}"/>
              </a:ext>
            </a:extLst>
          </p:cNvPr>
          <p:cNvSpPr txBox="1"/>
          <p:nvPr/>
        </p:nvSpPr>
        <p:spPr>
          <a:xfrm>
            <a:off x="6096000" y="3166548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Tópico 08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7D410BA6-2FDE-D051-0161-3BD17DA00CF3}"/>
              </a:ext>
            </a:extLst>
          </p:cNvPr>
          <p:cNvSpPr txBox="1"/>
          <p:nvPr/>
        </p:nvSpPr>
        <p:spPr>
          <a:xfrm>
            <a:off x="6096000" y="4395273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Tópico 09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21DBF515-B927-BEBC-603C-10171A03EE07}"/>
              </a:ext>
            </a:extLst>
          </p:cNvPr>
          <p:cNvSpPr txBox="1"/>
          <p:nvPr/>
        </p:nvSpPr>
        <p:spPr>
          <a:xfrm>
            <a:off x="6096000" y="5623998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Tópico 10</a:t>
            </a:r>
          </a:p>
        </p:txBody>
      </p:sp>
    </p:spTree>
    <p:extLst>
      <p:ext uri="{BB962C8B-B14F-4D97-AF65-F5344CB8AC3E}">
        <p14:creationId xmlns:p14="http://schemas.microsoft.com/office/powerpoint/2010/main" val="248189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41" grpId="0"/>
      <p:bldP spid="42" grpId="0"/>
      <p:bldP spid="43" grpId="0"/>
      <p:bldP spid="44" grpId="0"/>
      <p:bldP spid="4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8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CAACBB0-574A-BD0B-8659-507C2507F4F3}"/>
              </a:ext>
            </a:extLst>
          </p:cNvPr>
          <p:cNvSpPr txBox="1"/>
          <p:nvPr/>
        </p:nvSpPr>
        <p:spPr>
          <a:xfrm>
            <a:off x="406560" y="430394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93C331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9957A0E-66A5-9B65-B0AA-0E58A2BE2802}"/>
              </a:ext>
            </a:extLst>
          </p:cNvPr>
          <p:cNvSpPr txBox="1"/>
          <p:nvPr/>
        </p:nvSpPr>
        <p:spPr>
          <a:xfrm>
            <a:off x="406560" y="1080386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sp>
        <p:nvSpPr>
          <p:cNvPr id="4" name="Triângulo Retângulo 3">
            <a:extLst>
              <a:ext uri="{FF2B5EF4-FFF2-40B4-BE49-F238E27FC236}">
                <a16:creationId xmlns:a16="http://schemas.microsoft.com/office/drawing/2014/main" id="{4308EFFF-ADFE-2947-F9D2-AF5311484F3E}"/>
              </a:ext>
            </a:extLst>
          </p:cNvPr>
          <p:cNvSpPr/>
          <p:nvPr/>
        </p:nvSpPr>
        <p:spPr>
          <a:xfrm rot="5400000" flipH="1" flipV="1">
            <a:off x="5764511" y="430509"/>
            <a:ext cx="662981" cy="12192002"/>
          </a:xfrm>
          <a:prstGeom prst="rtTriangle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65C13F1E-284F-C945-C9F5-4BACCAF03B1B}"/>
              </a:ext>
            </a:extLst>
          </p:cNvPr>
          <p:cNvSpPr/>
          <p:nvPr/>
        </p:nvSpPr>
        <p:spPr>
          <a:xfrm flipH="1" flipV="1">
            <a:off x="10048625" y="0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F6EFAE8-2154-2804-8D58-875D798E586A}"/>
              </a:ext>
            </a:extLst>
          </p:cNvPr>
          <p:cNvCxnSpPr>
            <a:cxnSpLocks/>
          </p:cNvCxnSpPr>
          <p:nvPr/>
        </p:nvCxnSpPr>
        <p:spPr>
          <a:xfrm flipH="1" flipV="1">
            <a:off x="10284648" y="0"/>
            <a:ext cx="1907352" cy="47244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8798EFE1-3B54-794D-FF23-76517A4A63F8}"/>
              </a:ext>
            </a:extLst>
          </p:cNvPr>
          <p:cNvCxnSpPr>
            <a:cxnSpLocks/>
          </p:cNvCxnSpPr>
          <p:nvPr/>
        </p:nvCxnSpPr>
        <p:spPr>
          <a:xfrm flipH="1">
            <a:off x="10284648" y="-120629"/>
            <a:ext cx="1562103" cy="6997679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Imagem 9">
            <a:extLst>
              <a:ext uri="{FF2B5EF4-FFF2-40B4-BE49-F238E27FC236}">
                <a16:creationId xmlns:a16="http://schemas.microsoft.com/office/drawing/2014/main" id="{9253E3F9-9172-93DD-EE45-0A0EA8E162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0" b="33651"/>
          <a:stretch/>
        </p:blipFill>
        <p:spPr>
          <a:xfrm>
            <a:off x="514182" y="1714651"/>
            <a:ext cx="4839350" cy="4550219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C5BF50E-40E0-98B4-51C9-A384BC33ED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94" r="-1" b="31614"/>
          <a:stretch/>
        </p:blipFill>
        <p:spPr>
          <a:xfrm>
            <a:off x="6821078" y="1533707"/>
            <a:ext cx="4917452" cy="4689897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1D45704-0BFF-A98D-EC3D-B0AD16C5B4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06" b="11508"/>
          <a:stretch/>
        </p:blipFill>
        <p:spPr>
          <a:xfrm rot="10800000">
            <a:off x="3786065" y="1574972"/>
            <a:ext cx="4602480" cy="4689898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42691988-E24F-458E-5E36-B53945680F89}"/>
              </a:ext>
            </a:extLst>
          </p:cNvPr>
          <p:cNvSpPr/>
          <p:nvPr/>
        </p:nvSpPr>
        <p:spPr>
          <a:xfrm rot="10800000">
            <a:off x="3784145" y="1555923"/>
            <a:ext cx="4604400" cy="4690800"/>
          </a:xfrm>
          <a:prstGeom prst="triangle">
            <a:avLst/>
          </a:prstGeom>
          <a:solidFill>
            <a:srgbClr val="729D51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654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8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id="{431B78AC-39EA-6945-782A-7CFB6796A901}"/>
              </a:ext>
            </a:extLst>
          </p:cNvPr>
          <p:cNvSpPr/>
          <p:nvPr/>
        </p:nvSpPr>
        <p:spPr>
          <a:xfrm rot="10800000" flipH="1" flipV="1">
            <a:off x="0" y="0"/>
            <a:ext cx="662981" cy="6858000"/>
          </a:xfrm>
          <a:prstGeom prst="rtTriangle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048D2017-85E8-8E4E-3B16-FBD71F586A27}"/>
              </a:ext>
            </a:extLst>
          </p:cNvPr>
          <p:cNvCxnSpPr>
            <a:cxnSpLocks/>
          </p:cNvCxnSpPr>
          <p:nvPr/>
        </p:nvCxnSpPr>
        <p:spPr>
          <a:xfrm flipH="1" flipV="1">
            <a:off x="-345250" y="2203439"/>
            <a:ext cx="1907352" cy="47244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018FB0BA-5A74-5D90-1718-D649A40441B0}"/>
              </a:ext>
            </a:extLst>
          </p:cNvPr>
          <p:cNvCxnSpPr>
            <a:cxnSpLocks/>
          </p:cNvCxnSpPr>
          <p:nvPr/>
        </p:nvCxnSpPr>
        <p:spPr>
          <a:xfrm flipH="1">
            <a:off x="-1" y="-69840"/>
            <a:ext cx="1562103" cy="6997679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A41C3DDE-842A-6BFA-F7B1-30C7404EFC57}"/>
              </a:ext>
            </a:extLst>
          </p:cNvPr>
          <p:cNvSpPr/>
          <p:nvPr/>
        </p:nvSpPr>
        <p:spPr>
          <a:xfrm flipH="1" flipV="1">
            <a:off x="-1476893" y="-1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DD8DB08-07B3-82F6-815F-3336CA8E8467}"/>
              </a:ext>
            </a:extLst>
          </p:cNvPr>
          <p:cNvSpPr txBox="1"/>
          <p:nvPr/>
        </p:nvSpPr>
        <p:spPr>
          <a:xfrm>
            <a:off x="9197682" y="334237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93C331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D876EBB-1BE0-C7E2-DBD8-6A858BD69D4E}"/>
              </a:ext>
            </a:extLst>
          </p:cNvPr>
          <p:cNvSpPr txBox="1"/>
          <p:nvPr/>
        </p:nvSpPr>
        <p:spPr>
          <a:xfrm>
            <a:off x="9830868" y="1030680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11BE554-E34F-9D9A-0A8E-7FFCDDAF4242}"/>
              </a:ext>
            </a:extLst>
          </p:cNvPr>
          <p:cNvGrpSpPr/>
          <p:nvPr/>
        </p:nvGrpSpPr>
        <p:grpSpPr>
          <a:xfrm>
            <a:off x="2139874" y="2798560"/>
            <a:ext cx="1125662" cy="812800"/>
            <a:chOff x="740229" y="493486"/>
            <a:chExt cx="1125662" cy="812800"/>
          </a:xfrm>
        </p:grpSpPr>
        <p:sp>
          <p:nvSpPr>
            <p:cNvPr id="9" name="Triângulo isósceles 8">
              <a:extLst>
                <a:ext uri="{FF2B5EF4-FFF2-40B4-BE49-F238E27FC236}">
                  <a16:creationId xmlns:a16="http://schemas.microsoft.com/office/drawing/2014/main" id="{018783F2-7A95-7092-B14A-3E4C5EF5B3E0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AF17B86E-180A-6CB5-1B95-FC91C1AF14BE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2464745-94BF-FD31-B958-D817B55CBD2C}"/>
              </a:ext>
            </a:extLst>
          </p:cNvPr>
          <p:cNvSpPr txBox="1"/>
          <p:nvPr/>
        </p:nvSpPr>
        <p:spPr>
          <a:xfrm>
            <a:off x="3637691" y="2434527"/>
            <a:ext cx="76924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Este é um espaço para um pequeno texto. Não se esqueça de </a:t>
            </a:r>
            <a:r>
              <a:rPr lang="pt-BR" sz="32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destacar as palavras importantes</a:t>
            </a:r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.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D9E023C-9962-34E2-DF88-CE009AE9CC47}"/>
              </a:ext>
            </a:extLst>
          </p:cNvPr>
          <p:cNvGrpSpPr/>
          <p:nvPr/>
        </p:nvGrpSpPr>
        <p:grpSpPr>
          <a:xfrm flipH="1">
            <a:off x="9830868" y="5014520"/>
            <a:ext cx="1125662" cy="812800"/>
            <a:chOff x="697610" y="4179661"/>
            <a:chExt cx="1125662" cy="812800"/>
          </a:xfrm>
        </p:grpSpPr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04D65BFD-B6CE-D29D-56D0-F07A870B2C26}"/>
                </a:ext>
              </a:extLst>
            </p:cNvPr>
            <p:cNvSpPr/>
            <p:nvPr/>
          </p:nvSpPr>
          <p:spPr>
            <a:xfrm>
              <a:off x="697610" y="4179661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Triângulo isósceles 13">
              <a:extLst>
                <a:ext uri="{FF2B5EF4-FFF2-40B4-BE49-F238E27FC236}">
                  <a16:creationId xmlns:a16="http://schemas.microsoft.com/office/drawing/2014/main" id="{62C3FD8F-EED7-D08D-EF7F-9A39AF8E9253}"/>
                </a:ext>
              </a:extLst>
            </p:cNvPr>
            <p:cNvSpPr/>
            <p:nvPr/>
          </p:nvSpPr>
          <p:spPr>
            <a:xfrm>
              <a:off x="749215" y="4179661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A49EFC1-8807-620B-7099-0FE5998E998F}"/>
              </a:ext>
            </a:extLst>
          </p:cNvPr>
          <p:cNvSpPr txBox="1"/>
          <p:nvPr/>
        </p:nvSpPr>
        <p:spPr>
          <a:xfrm>
            <a:off x="2086851" y="4636090"/>
            <a:ext cx="76924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Este é um espaço para um pequeno texto. Não se esqueça de </a:t>
            </a:r>
            <a:r>
              <a:rPr lang="pt-BR" sz="32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destacar as palavras importantes</a:t>
            </a:r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.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787FACEA-09A9-2F1E-EBF8-8CB41DE4B2EA}"/>
              </a:ext>
            </a:extLst>
          </p:cNvPr>
          <p:cNvGrpSpPr/>
          <p:nvPr/>
        </p:nvGrpSpPr>
        <p:grpSpPr>
          <a:xfrm rot="5400000" flipH="1" flipV="1">
            <a:off x="1906404" y="-2719996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F378393B-6AD4-D96B-083A-09D3A2817933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Retângulo 17">
              <a:extLst>
                <a:ext uri="{FF2B5EF4-FFF2-40B4-BE49-F238E27FC236}">
                  <a16:creationId xmlns:a16="http://schemas.microsoft.com/office/drawing/2014/main" id="{AA7BC474-0482-337C-7FEB-52C043B1CBF8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Triângulo Retângulo 18">
              <a:extLst>
                <a:ext uri="{FF2B5EF4-FFF2-40B4-BE49-F238E27FC236}">
                  <a16:creationId xmlns:a16="http://schemas.microsoft.com/office/drawing/2014/main" id="{7085CD66-9DF7-248D-478C-39D3873DFCF4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BE75C6E7-970D-FE96-99CB-A6B24F7AB45C}"/>
              </a:ext>
            </a:extLst>
          </p:cNvPr>
          <p:cNvGrpSpPr/>
          <p:nvPr/>
        </p:nvGrpSpPr>
        <p:grpSpPr>
          <a:xfrm rot="5400000" flipH="1" flipV="1">
            <a:off x="2110215" y="-2579054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4C5F840-F489-35EA-8FC1-1B75A877D179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Triângulo Retângulo 21">
              <a:extLst>
                <a:ext uri="{FF2B5EF4-FFF2-40B4-BE49-F238E27FC236}">
                  <a16:creationId xmlns:a16="http://schemas.microsoft.com/office/drawing/2014/main" id="{C5FB1936-11CE-850C-862C-964992F54524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Triângulo Retângulo 22">
              <a:extLst>
                <a:ext uri="{FF2B5EF4-FFF2-40B4-BE49-F238E27FC236}">
                  <a16:creationId xmlns:a16="http://schemas.microsoft.com/office/drawing/2014/main" id="{B7916B0F-6A0A-329C-9531-A2629562FD1D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BBF14EE1-70E3-3B39-75F9-913AE3F1A1D3}"/>
              </a:ext>
            </a:extLst>
          </p:cNvPr>
          <p:cNvGrpSpPr/>
          <p:nvPr/>
        </p:nvGrpSpPr>
        <p:grpSpPr>
          <a:xfrm rot="5400000" flipH="1" flipV="1">
            <a:off x="2415444" y="-2429709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9F66E6D1-964B-EB33-52D8-1D6AA833EC7B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Triângulo Retângulo 25">
              <a:extLst>
                <a:ext uri="{FF2B5EF4-FFF2-40B4-BE49-F238E27FC236}">
                  <a16:creationId xmlns:a16="http://schemas.microsoft.com/office/drawing/2014/main" id="{ADCB70B4-11EE-5E30-F75B-848DD3072B42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7" name="Triângulo Retângulo 26">
              <a:extLst>
                <a:ext uri="{FF2B5EF4-FFF2-40B4-BE49-F238E27FC236}">
                  <a16:creationId xmlns:a16="http://schemas.microsoft.com/office/drawing/2014/main" id="{4F5A51C8-67A1-A651-19A3-5E2208DD9591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7286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8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id="{F243795F-DE1C-2D2F-A495-20E2C90E9D17}"/>
              </a:ext>
            </a:extLst>
          </p:cNvPr>
          <p:cNvSpPr/>
          <p:nvPr/>
        </p:nvSpPr>
        <p:spPr>
          <a:xfrm rot="16200000" flipH="1">
            <a:off x="5764508" y="-5779790"/>
            <a:ext cx="662981" cy="12192002"/>
          </a:xfrm>
          <a:prstGeom prst="rtTriangle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riângulo Retângulo 2">
            <a:extLst>
              <a:ext uri="{FF2B5EF4-FFF2-40B4-BE49-F238E27FC236}">
                <a16:creationId xmlns:a16="http://schemas.microsoft.com/office/drawing/2014/main" id="{0E633288-6471-445B-B355-0C7BF22872A6}"/>
              </a:ext>
            </a:extLst>
          </p:cNvPr>
          <p:cNvSpPr/>
          <p:nvPr/>
        </p:nvSpPr>
        <p:spPr>
          <a:xfrm rot="10800000" flipH="1" flipV="1">
            <a:off x="0" y="-3769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AC3299B-29C2-548A-462C-C6CE0A447329}"/>
              </a:ext>
            </a:extLst>
          </p:cNvPr>
          <p:cNvSpPr txBox="1"/>
          <p:nvPr/>
        </p:nvSpPr>
        <p:spPr>
          <a:xfrm>
            <a:off x="9226710" y="697094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93C331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73B5A05-1E53-989C-E8A9-459D191EA879}"/>
              </a:ext>
            </a:extLst>
          </p:cNvPr>
          <p:cNvSpPr txBox="1"/>
          <p:nvPr/>
        </p:nvSpPr>
        <p:spPr>
          <a:xfrm>
            <a:off x="9859896" y="1393537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ED20D873-96D1-2F11-F980-AE81A043EFD3}"/>
              </a:ext>
            </a:extLst>
          </p:cNvPr>
          <p:cNvCxnSpPr>
            <a:cxnSpLocks/>
          </p:cNvCxnSpPr>
          <p:nvPr/>
        </p:nvCxnSpPr>
        <p:spPr>
          <a:xfrm flipH="1">
            <a:off x="-236029" y="-490239"/>
            <a:ext cx="3596257" cy="2129407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21968E91-44F1-7ECA-092E-B4DB083CFF8E}"/>
              </a:ext>
            </a:extLst>
          </p:cNvPr>
          <p:cNvCxnSpPr>
            <a:cxnSpLocks/>
          </p:cNvCxnSpPr>
          <p:nvPr/>
        </p:nvCxnSpPr>
        <p:spPr>
          <a:xfrm flipH="1">
            <a:off x="-3" y="-3769"/>
            <a:ext cx="1562103" cy="6997679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D8D157AB-18A0-094E-788C-0E48443C84B8}"/>
              </a:ext>
            </a:extLst>
          </p:cNvPr>
          <p:cNvGrpSpPr/>
          <p:nvPr/>
        </p:nvGrpSpPr>
        <p:grpSpPr>
          <a:xfrm>
            <a:off x="2143379" y="2089445"/>
            <a:ext cx="10978401" cy="1398531"/>
            <a:chOff x="2143379" y="2089445"/>
            <a:chExt cx="10978401" cy="1398531"/>
          </a:xfrm>
        </p:grpSpPr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81A40D45-47F0-D567-F93A-AF0ADDBD7E8F}"/>
                </a:ext>
              </a:extLst>
            </p:cNvPr>
            <p:cNvGrpSpPr/>
            <p:nvPr/>
          </p:nvGrpSpPr>
          <p:grpSpPr>
            <a:xfrm rot="16200000" flipV="1">
              <a:off x="6933314" y="-2700490"/>
              <a:ext cx="1398531" cy="10978401"/>
              <a:chOff x="7532913" y="-4359175"/>
              <a:chExt cx="1398531" cy="10978401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3" name="Retângulo 12">
                <a:extLst>
                  <a:ext uri="{FF2B5EF4-FFF2-40B4-BE49-F238E27FC236}">
                    <a16:creationId xmlns:a16="http://schemas.microsoft.com/office/drawing/2014/main" id="{B652A8D3-3B08-51EC-767A-06A793B85184}"/>
                  </a:ext>
                </a:extLst>
              </p:cNvPr>
              <p:cNvSpPr/>
              <p:nvPr/>
            </p:nvSpPr>
            <p:spPr>
              <a:xfrm>
                <a:off x="7532918" y="-4359175"/>
                <a:ext cx="1398361" cy="10063745"/>
              </a:xfrm>
              <a:prstGeom prst="rect">
                <a:avLst/>
              </a:prstGeom>
              <a:solidFill>
                <a:srgbClr val="7F7F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latin typeface="Trebuchet MS" panose="020B0603020202020204" pitchFamily="34" charset="0"/>
                </a:endParaRPr>
              </a:p>
            </p:txBody>
          </p:sp>
          <p:sp>
            <p:nvSpPr>
              <p:cNvPr id="14" name="Triângulo Retângulo 13">
                <a:extLst>
                  <a:ext uri="{FF2B5EF4-FFF2-40B4-BE49-F238E27FC236}">
                    <a16:creationId xmlns:a16="http://schemas.microsoft.com/office/drawing/2014/main" id="{90FBC2F8-4CAF-7D4A-76FD-D964FDFEA807}"/>
                  </a:ext>
                </a:extLst>
              </p:cNvPr>
              <p:cNvSpPr/>
              <p:nvPr/>
            </p:nvSpPr>
            <p:spPr>
              <a:xfrm rot="16200000">
                <a:off x="7774894" y="4548184"/>
                <a:ext cx="914400" cy="1398361"/>
              </a:xfrm>
              <a:prstGeom prst="rtTriangle">
                <a:avLst/>
              </a:prstGeom>
              <a:solidFill>
                <a:srgbClr val="93C33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" name="Triângulo Retângulo 14">
                <a:extLst>
                  <a:ext uri="{FF2B5EF4-FFF2-40B4-BE49-F238E27FC236}">
                    <a16:creationId xmlns:a16="http://schemas.microsoft.com/office/drawing/2014/main" id="{E3D1DEF4-79DE-DB0C-98B2-48B2A5A5BC76}"/>
                  </a:ext>
                </a:extLst>
              </p:cNvPr>
              <p:cNvSpPr/>
              <p:nvPr/>
            </p:nvSpPr>
            <p:spPr>
              <a:xfrm rot="5398720">
                <a:off x="7775064" y="5462845"/>
                <a:ext cx="914400" cy="1398361"/>
              </a:xfrm>
              <a:prstGeom prst="rtTriangle">
                <a:avLst/>
              </a:prstGeom>
              <a:solidFill>
                <a:srgbClr val="729D5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856444F8-60DD-3B3D-5343-5B21068D568B}"/>
                </a:ext>
              </a:extLst>
            </p:cNvPr>
            <p:cNvSpPr txBox="1"/>
            <p:nvPr/>
          </p:nvSpPr>
          <p:spPr>
            <a:xfrm>
              <a:off x="3972180" y="2368087"/>
              <a:ext cx="254108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chemeClr val="bg1">
                      <a:lumMod val="95000"/>
                    </a:schemeClr>
                  </a:solidFill>
                  <a:latin typeface="Trebuchet MS" panose="020B0603020202020204" pitchFamily="34" charset="0"/>
                </a:rPr>
                <a:t>Item 01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2944C723-4D76-B915-9404-D9152CD89D74}"/>
              </a:ext>
            </a:extLst>
          </p:cNvPr>
          <p:cNvGrpSpPr/>
          <p:nvPr/>
        </p:nvGrpSpPr>
        <p:grpSpPr>
          <a:xfrm>
            <a:off x="-986973" y="3704708"/>
            <a:ext cx="11071510" cy="1398531"/>
            <a:chOff x="-986973" y="3704708"/>
            <a:chExt cx="11071510" cy="1398531"/>
          </a:xfrm>
        </p:grpSpPr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1E8313D1-4CD6-DE94-49CC-AC7FAADCFB62}"/>
                </a:ext>
              </a:extLst>
            </p:cNvPr>
            <p:cNvGrpSpPr/>
            <p:nvPr/>
          </p:nvGrpSpPr>
          <p:grpSpPr>
            <a:xfrm rot="5400000" flipH="1" flipV="1">
              <a:off x="3849516" y="-1131781"/>
              <a:ext cx="1398531" cy="11071510"/>
              <a:chOff x="7532913" y="-3429396"/>
              <a:chExt cx="1398531" cy="10048622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1" name="Retângulo 20">
                <a:extLst>
                  <a:ext uri="{FF2B5EF4-FFF2-40B4-BE49-F238E27FC236}">
                    <a16:creationId xmlns:a16="http://schemas.microsoft.com/office/drawing/2014/main" id="{457ED6F2-2044-8F17-8CA3-07546BD0A461}"/>
                  </a:ext>
                </a:extLst>
              </p:cNvPr>
              <p:cNvSpPr/>
              <p:nvPr/>
            </p:nvSpPr>
            <p:spPr>
              <a:xfrm>
                <a:off x="7532916" y="-3429396"/>
                <a:ext cx="1398361" cy="9133965"/>
              </a:xfrm>
              <a:prstGeom prst="rect">
                <a:avLst/>
              </a:prstGeom>
              <a:solidFill>
                <a:srgbClr val="7F7F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" name="Triângulo Retângulo 21">
                <a:extLst>
                  <a:ext uri="{FF2B5EF4-FFF2-40B4-BE49-F238E27FC236}">
                    <a16:creationId xmlns:a16="http://schemas.microsoft.com/office/drawing/2014/main" id="{77DCA967-05EF-D7B6-3F7D-D5BB5C417ABE}"/>
                  </a:ext>
                </a:extLst>
              </p:cNvPr>
              <p:cNvSpPr/>
              <p:nvPr/>
            </p:nvSpPr>
            <p:spPr>
              <a:xfrm rot="16200000">
                <a:off x="7774894" y="4548184"/>
                <a:ext cx="914400" cy="1398361"/>
              </a:xfrm>
              <a:prstGeom prst="rtTriangle">
                <a:avLst/>
              </a:prstGeom>
              <a:solidFill>
                <a:srgbClr val="93C33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Triângulo Retângulo 22">
                <a:extLst>
                  <a:ext uri="{FF2B5EF4-FFF2-40B4-BE49-F238E27FC236}">
                    <a16:creationId xmlns:a16="http://schemas.microsoft.com/office/drawing/2014/main" id="{20A477B2-BCC8-121D-B595-5AE65AE5FC75}"/>
                  </a:ext>
                </a:extLst>
              </p:cNvPr>
              <p:cNvSpPr/>
              <p:nvPr/>
            </p:nvSpPr>
            <p:spPr>
              <a:xfrm rot="5398720">
                <a:off x="7775064" y="5462845"/>
                <a:ext cx="914400" cy="1398361"/>
              </a:xfrm>
              <a:prstGeom prst="rtTriangle">
                <a:avLst/>
              </a:prstGeom>
              <a:solidFill>
                <a:srgbClr val="729D5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D6D28750-848D-DD25-587C-08FB60DDA7D9}"/>
                </a:ext>
              </a:extLst>
            </p:cNvPr>
            <p:cNvSpPr txBox="1"/>
            <p:nvPr/>
          </p:nvSpPr>
          <p:spPr>
            <a:xfrm>
              <a:off x="5590181" y="3901803"/>
              <a:ext cx="254108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chemeClr val="bg1">
                      <a:lumMod val="95000"/>
                    </a:schemeClr>
                  </a:solidFill>
                  <a:latin typeface="Trebuchet MS" panose="020B0603020202020204" pitchFamily="34" charset="0"/>
                </a:rPr>
                <a:t>Item 02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C522B5DC-A46D-868A-CEE8-13BE735894BE}"/>
              </a:ext>
            </a:extLst>
          </p:cNvPr>
          <p:cNvGrpSpPr/>
          <p:nvPr/>
        </p:nvGrpSpPr>
        <p:grpSpPr>
          <a:xfrm>
            <a:off x="2143118" y="5319972"/>
            <a:ext cx="10847167" cy="1398531"/>
            <a:chOff x="2143118" y="5319972"/>
            <a:chExt cx="10847167" cy="1398531"/>
          </a:xfrm>
        </p:grpSpPr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5C0BAE10-70D8-1FC6-06A5-8862FE8435A9}"/>
                </a:ext>
              </a:extLst>
            </p:cNvPr>
            <p:cNvGrpSpPr/>
            <p:nvPr/>
          </p:nvGrpSpPr>
          <p:grpSpPr>
            <a:xfrm rot="16200000" flipV="1">
              <a:off x="6867436" y="595654"/>
              <a:ext cx="1398531" cy="10847167"/>
              <a:chOff x="7532913" y="-4227941"/>
              <a:chExt cx="1398531" cy="10847167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5" name="Retângulo 24">
                <a:extLst>
                  <a:ext uri="{FF2B5EF4-FFF2-40B4-BE49-F238E27FC236}">
                    <a16:creationId xmlns:a16="http://schemas.microsoft.com/office/drawing/2014/main" id="{2DAFD5AA-D01A-4AD3-5C28-974CF3A01551}"/>
                  </a:ext>
                </a:extLst>
              </p:cNvPr>
              <p:cNvSpPr/>
              <p:nvPr/>
            </p:nvSpPr>
            <p:spPr>
              <a:xfrm>
                <a:off x="7532917" y="-4227941"/>
                <a:ext cx="1398361" cy="9932511"/>
              </a:xfrm>
              <a:prstGeom prst="rect">
                <a:avLst/>
              </a:prstGeom>
              <a:solidFill>
                <a:srgbClr val="7F7F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Triângulo Retângulo 25">
                <a:extLst>
                  <a:ext uri="{FF2B5EF4-FFF2-40B4-BE49-F238E27FC236}">
                    <a16:creationId xmlns:a16="http://schemas.microsoft.com/office/drawing/2014/main" id="{EE54B122-33AC-7629-F223-5D1A89BCC175}"/>
                  </a:ext>
                </a:extLst>
              </p:cNvPr>
              <p:cNvSpPr/>
              <p:nvPr/>
            </p:nvSpPr>
            <p:spPr>
              <a:xfrm rot="16200000">
                <a:off x="7774894" y="4548184"/>
                <a:ext cx="914400" cy="1398361"/>
              </a:xfrm>
              <a:prstGeom prst="rtTriangle">
                <a:avLst/>
              </a:prstGeom>
              <a:solidFill>
                <a:srgbClr val="93C33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Triângulo Retângulo 26">
                <a:extLst>
                  <a:ext uri="{FF2B5EF4-FFF2-40B4-BE49-F238E27FC236}">
                    <a16:creationId xmlns:a16="http://schemas.microsoft.com/office/drawing/2014/main" id="{2A5E5AA0-C09D-348C-A080-76CE29ADE3D6}"/>
                  </a:ext>
                </a:extLst>
              </p:cNvPr>
              <p:cNvSpPr/>
              <p:nvPr/>
            </p:nvSpPr>
            <p:spPr>
              <a:xfrm rot="5398720">
                <a:off x="7775064" y="5462845"/>
                <a:ext cx="914400" cy="1398361"/>
              </a:xfrm>
              <a:prstGeom prst="rtTriangle">
                <a:avLst/>
              </a:prstGeom>
              <a:solidFill>
                <a:srgbClr val="729D5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5B5AFB4C-C868-62BD-B1F4-113834649E64}"/>
                </a:ext>
              </a:extLst>
            </p:cNvPr>
            <p:cNvSpPr txBox="1"/>
            <p:nvPr/>
          </p:nvSpPr>
          <p:spPr>
            <a:xfrm>
              <a:off x="3967444" y="5599992"/>
              <a:ext cx="254108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chemeClr val="bg1">
                      <a:lumMod val="95000"/>
                    </a:schemeClr>
                  </a:solidFill>
                  <a:latin typeface="Trebuchet MS" panose="020B0603020202020204" pitchFamily="34" charset="0"/>
                </a:rPr>
                <a:t>Item 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1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8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D53CEB3-3272-2F47-83B1-F3EEB96F9E82}"/>
              </a:ext>
            </a:extLst>
          </p:cNvPr>
          <p:cNvSpPr txBox="1"/>
          <p:nvPr/>
        </p:nvSpPr>
        <p:spPr>
          <a:xfrm>
            <a:off x="683324" y="453962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93C331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BE2DBC3-18E0-7AE8-B6CE-A06D5FDFC18D}"/>
              </a:ext>
            </a:extLst>
          </p:cNvPr>
          <p:cNvSpPr txBox="1"/>
          <p:nvPr/>
        </p:nvSpPr>
        <p:spPr>
          <a:xfrm>
            <a:off x="683324" y="1103954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sp>
        <p:nvSpPr>
          <p:cNvPr id="4" name="Triângulo Retângulo 3">
            <a:extLst>
              <a:ext uri="{FF2B5EF4-FFF2-40B4-BE49-F238E27FC236}">
                <a16:creationId xmlns:a16="http://schemas.microsoft.com/office/drawing/2014/main" id="{165B992D-5D4E-0861-C3BC-36DB8A1C7D0B}"/>
              </a:ext>
            </a:extLst>
          </p:cNvPr>
          <p:cNvSpPr/>
          <p:nvPr/>
        </p:nvSpPr>
        <p:spPr>
          <a:xfrm rot="16200000" flipH="1">
            <a:off x="5764508" y="-5779790"/>
            <a:ext cx="662981" cy="12192002"/>
          </a:xfrm>
          <a:prstGeom prst="rtTriangle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F2DFBD55-DD82-9E25-7ABD-59F089D5BFE6}"/>
              </a:ext>
            </a:extLst>
          </p:cNvPr>
          <p:cNvSpPr/>
          <p:nvPr/>
        </p:nvSpPr>
        <p:spPr>
          <a:xfrm rot="10800000" flipH="1" flipV="1">
            <a:off x="0" y="-3769"/>
            <a:ext cx="2143375" cy="6858000"/>
          </a:xfrm>
          <a:prstGeom prst="rtTriangle">
            <a:avLst/>
          </a:prstGeom>
          <a:solidFill>
            <a:srgbClr val="729D5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3AD3CE10-F6C1-7D32-E07A-AAC6C43FCCD6}"/>
              </a:ext>
            </a:extLst>
          </p:cNvPr>
          <p:cNvCxnSpPr>
            <a:cxnSpLocks/>
          </p:cNvCxnSpPr>
          <p:nvPr/>
        </p:nvCxnSpPr>
        <p:spPr>
          <a:xfrm flipH="1" flipV="1">
            <a:off x="-276767" y="4412798"/>
            <a:ext cx="2115629" cy="2729632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A76DF60C-2424-1668-D5CA-FF17C0649A84}"/>
              </a:ext>
            </a:extLst>
          </p:cNvPr>
          <p:cNvCxnSpPr>
            <a:cxnSpLocks/>
          </p:cNvCxnSpPr>
          <p:nvPr/>
        </p:nvCxnSpPr>
        <p:spPr>
          <a:xfrm flipH="1">
            <a:off x="-3" y="3769"/>
            <a:ext cx="406563" cy="6990141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63F32DAF-E241-42C0-FB9A-28222E43868F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1147887" y="-15280"/>
            <a:ext cx="11044113" cy="7009190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Losango 12">
            <a:extLst>
              <a:ext uri="{FF2B5EF4-FFF2-40B4-BE49-F238E27FC236}">
                <a16:creationId xmlns:a16="http://schemas.microsoft.com/office/drawing/2014/main" id="{8E29FAD0-5C6C-D47D-C499-56E859BD7422}"/>
              </a:ext>
            </a:extLst>
          </p:cNvPr>
          <p:cNvSpPr/>
          <p:nvPr/>
        </p:nvSpPr>
        <p:spPr>
          <a:xfrm>
            <a:off x="2783550" y="5599814"/>
            <a:ext cx="406400" cy="406400"/>
          </a:xfrm>
          <a:prstGeom prst="diamond">
            <a:avLst/>
          </a:prstGeom>
          <a:solidFill>
            <a:srgbClr val="93C33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DE3BA32D-D7B4-7C67-06ED-19607095157D}"/>
              </a:ext>
            </a:extLst>
          </p:cNvPr>
          <p:cNvSpPr/>
          <p:nvPr/>
        </p:nvSpPr>
        <p:spPr>
          <a:xfrm>
            <a:off x="4908463" y="4317113"/>
            <a:ext cx="406400" cy="406400"/>
          </a:xfrm>
          <a:prstGeom prst="diamond">
            <a:avLst/>
          </a:prstGeom>
          <a:solidFill>
            <a:srgbClr val="93C33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ACA3BE91-F7AA-CD05-474B-4F012F3F8C26}"/>
              </a:ext>
            </a:extLst>
          </p:cNvPr>
          <p:cNvSpPr/>
          <p:nvPr/>
        </p:nvSpPr>
        <p:spPr>
          <a:xfrm>
            <a:off x="6935308" y="3018831"/>
            <a:ext cx="406400" cy="406400"/>
          </a:xfrm>
          <a:prstGeom prst="diamond">
            <a:avLst/>
          </a:prstGeom>
          <a:solidFill>
            <a:srgbClr val="93C33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5E881024-610A-C5C9-C59E-4D89E6A78578}"/>
              </a:ext>
            </a:extLst>
          </p:cNvPr>
          <p:cNvSpPr/>
          <p:nvPr/>
        </p:nvSpPr>
        <p:spPr>
          <a:xfrm>
            <a:off x="8948642" y="1751713"/>
            <a:ext cx="406400" cy="406400"/>
          </a:xfrm>
          <a:prstGeom prst="diamond">
            <a:avLst/>
          </a:prstGeom>
          <a:solidFill>
            <a:srgbClr val="93C33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1052E81-650D-D61C-EBBC-3B0E0791334E}"/>
              </a:ext>
            </a:extLst>
          </p:cNvPr>
          <p:cNvSpPr txBox="1"/>
          <p:nvPr/>
        </p:nvSpPr>
        <p:spPr>
          <a:xfrm>
            <a:off x="3409339" y="5510626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2010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D2AF7A1-BF75-9E90-49BB-175CEFE4DD3A}"/>
              </a:ext>
            </a:extLst>
          </p:cNvPr>
          <p:cNvSpPr txBox="1"/>
          <p:nvPr/>
        </p:nvSpPr>
        <p:spPr>
          <a:xfrm>
            <a:off x="5447061" y="4227926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2012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069668B-CC8A-2ECB-6A0F-EA884B73431A}"/>
              </a:ext>
            </a:extLst>
          </p:cNvPr>
          <p:cNvSpPr txBox="1"/>
          <p:nvPr/>
        </p:nvSpPr>
        <p:spPr>
          <a:xfrm>
            <a:off x="7484783" y="2945226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2014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2E5FC2E-ABE0-326C-8DE2-5F3453512914}"/>
              </a:ext>
            </a:extLst>
          </p:cNvPr>
          <p:cNvSpPr txBox="1"/>
          <p:nvPr/>
        </p:nvSpPr>
        <p:spPr>
          <a:xfrm>
            <a:off x="9522505" y="1662526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2016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4603D5E-FEC1-9815-21B9-AFA9CB2010FE}"/>
              </a:ext>
            </a:extLst>
          </p:cNvPr>
          <p:cNvSpPr txBox="1"/>
          <p:nvPr/>
        </p:nvSpPr>
        <p:spPr>
          <a:xfrm>
            <a:off x="3409339" y="5938829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Pequeno texto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90BE54A-7F0C-E664-40DA-710502C53F4C}"/>
              </a:ext>
            </a:extLst>
          </p:cNvPr>
          <p:cNvSpPr txBox="1"/>
          <p:nvPr/>
        </p:nvSpPr>
        <p:spPr>
          <a:xfrm>
            <a:off x="5447061" y="4654239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Pequeno texto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694FCB4-BC1C-5D6B-ED2E-960F7602FE70}"/>
              </a:ext>
            </a:extLst>
          </p:cNvPr>
          <p:cNvSpPr txBox="1"/>
          <p:nvPr/>
        </p:nvSpPr>
        <p:spPr>
          <a:xfrm>
            <a:off x="7484783" y="3384163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Pequeno texto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B23D9402-5C36-3E5A-E859-820AC3C5EEF4}"/>
              </a:ext>
            </a:extLst>
          </p:cNvPr>
          <p:cNvSpPr txBox="1"/>
          <p:nvPr/>
        </p:nvSpPr>
        <p:spPr>
          <a:xfrm>
            <a:off x="9522505" y="2085059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Pequeno texto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56142C4B-163D-7557-6EA0-AD6366A78D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0" b="33651"/>
          <a:stretch/>
        </p:blipFill>
        <p:spPr>
          <a:xfrm>
            <a:off x="8931583" y="3845828"/>
            <a:ext cx="2786891" cy="2620386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E4D52051-74C3-E70A-A369-C5C6C9D7C7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06" b="11508"/>
          <a:stretch/>
        </p:blipFill>
        <p:spPr>
          <a:xfrm rot="10800000">
            <a:off x="871123" y="2375124"/>
            <a:ext cx="2497758" cy="2545200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826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8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A3ECC54-E6BD-83A0-05D0-0E4006F4A56A}"/>
              </a:ext>
            </a:extLst>
          </p:cNvPr>
          <p:cNvSpPr txBox="1"/>
          <p:nvPr/>
        </p:nvSpPr>
        <p:spPr>
          <a:xfrm>
            <a:off x="406560" y="430394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93C331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615653F-8F89-2407-C586-B111FDBE878B}"/>
              </a:ext>
            </a:extLst>
          </p:cNvPr>
          <p:cNvSpPr txBox="1"/>
          <p:nvPr/>
        </p:nvSpPr>
        <p:spPr>
          <a:xfrm>
            <a:off x="406560" y="1080386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sp>
        <p:nvSpPr>
          <p:cNvPr id="7" name="Triângulo Retângulo 6">
            <a:extLst>
              <a:ext uri="{FF2B5EF4-FFF2-40B4-BE49-F238E27FC236}">
                <a16:creationId xmlns:a16="http://schemas.microsoft.com/office/drawing/2014/main" id="{EA50662F-B70D-A88D-2CD3-F47C4F7C2302}"/>
              </a:ext>
            </a:extLst>
          </p:cNvPr>
          <p:cNvSpPr/>
          <p:nvPr/>
        </p:nvSpPr>
        <p:spPr>
          <a:xfrm rot="5400000" flipH="1" flipV="1">
            <a:off x="5764511" y="430509"/>
            <a:ext cx="662981" cy="12192002"/>
          </a:xfrm>
          <a:prstGeom prst="rtTriangle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riângulo Retângulo 7">
            <a:extLst>
              <a:ext uri="{FF2B5EF4-FFF2-40B4-BE49-F238E27FC236}">
                <a16:creationId xmlns:a16="http://schemas.microsoft.com/office/drawing/2014/main" id="{428C2925-239B-0C0A-4A0F-BE9887D9F555}"/>
              </a:ext>
            </a:extLst>
          </p:cNvPr>
          <p:cNvSpPr/>
          <p:nvPr/>
        </p:nvSpPr>
        <p:spPr>
          <a:xfrm flipH="1" flipV="1">
            <a:off x="10048625" y="0"/>
            <a:ext cx="2143375" cy="6858000"/>
          </a:xfrm>
          <a:prstGeom prst="rtTriangle">
            <a:avLst/>
          </a:prstGeom>
          <a:solidFill>
            <a:srgbClr val="729D5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E6726933-7293-54F7-9227-55922C5C1362}"/>
              </a:ext>
            </a:extLst>
          </p:cNvPr>
          <p:cNvCxnSpPr>
            <a:cxnSpLocks/>
          </p:cNvCxnSpPr>
          <p:nvPr/>
        </p:nvCxnSpPr>
        <p:spPr>
          <a:xfrm flipH="1" flipV="1">
            <a:off x="10284648" y="0"/>
            <a:ext cx="1907352" cy="47244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2E866258-F022-FA7A-838C-FDC0302ED5C3}"/>
              </a:ext>
            </a:extLst>
          </p:cNvPr>
          <p:cNvCxnSpPr>
            <a:cxnSpLocks/>
          </p:cNvCxnSpPr>
          <p:nvPr/>
        </p:nvCxnSpPr>
        <p:spPr>
          <a:xfrm flipH="1">
            <a:off x="10284648" y="-120629"/>
            <a:ext cx="1562103" cy="6997679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Agrupar 3">
            <a:extLst>
              <a:ext uri="{FF2B5EF4-FFF2-40B4-BE49-F238E27FC236}">
                <a16:creationId xmlns:a16="http://schemas.microsoft.com/office/drawing/2014/main" id="{1C2A47EB-7BD8-6C8C-A2C8-E5BC3FD7A20D}"/>
              </a:ext>
            </a:extLst>
          </p:cNvPr>
          <p:cNvGrpSpPr/>
          <p:nvPr/>
        </p:nvGrpSpPr>
        <p:grpSpPr>
          <a:xfrm>
            <a:off x="2424320" y="788806"/>
            <a:ext cx="9767680" cy="5638800"/>
            <a:chOff x="573157" y="116121"/>
            <a:chExt cx="1143000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37B26D53-DF09-317F-391B-FA65722BA0FE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CD704F4B-62EB-5804-AA2E-89A9955B3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E7842683-98D4-3A0B-466C-A92CE49B74EC}"/>
              </a:ext>
            </a:extLst>
          </p:cNvPr>
          <p:cNvGrpSpPr/>
          <p:nvPr/>
        </p:nvGrpSpPr>
        <p:grpSpPr>
          <a:xfrm>
            <a:off x="587535" y="2216183"/>
            <a:ext cx="818908" cy="591304"/>
            <a:chOff x="740229" y="493486"/>
            <a:chExt cx="1125662" cy="812800"/>
          </a:xfrm>
        </p:grpSpPr>
        <p:sp>
          <p:nvSpPr>
            <p:cNvPr id="12" name="Triângulo isósceles 11">
              <a:extLst>
                <a:ext uri="{FF2B5EF4-FFF2-40B4-BE49-F238E27FC236}">
                  <a16:creationId xmlns:a16="http://schemas.microsoft.com/office/drawing/2014/main" id="{4CDC4B42-675E-0B29-D78A-70DB96CC5F02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AB4B8D4E-3CE8-9D82-58C7-2DB9399C17ED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2C2855C-4E13-8D84-4427-17F85BD44E90}"/>
              </a:ext>
            </a:extLst>
          </p:cNvPr>
          <p:cNvSpPr txBox="1"/>
          <p:nvPr/>
        </p:nvSpPr>
        <p:spPr>
          <a:xfrm>
            <a:off x="1515321" y="2239468"/>
            <a:ext cx="1132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30E6660-D2A1-6735-EBEE-E13E657F0817}"/>
              </a:ext>
            </a:extLst>
          </p:cNvPr>
          <p:cNvSpPr txBox="1"/>
          <p:nvPr/>
        </p:nvSpPr>
        <p:spPr>
          <a:xfrm>
            <a:off x="526224" y="2834571"/>
            <a:ext cx="2325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93C331"/>
                </a:solidFill>
                <a:latin typeface="Trebuchet MS" panose="020B0603020202020204" pitchFamily="34" charset="0"/>
              </a:rPr>
              <a:t>Pequeno texto descritivo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B344AE0E-F121-50E5-5E7B-DB5DFF6EAF05}"/>
              </a:ext>
            </a:extLst>
          </p:cNvPr>
          <p:cNvGrpSpPr/>
          <p:nvPr/>
        </p:nvGrpSpPr>
        <p:grpSpPr>
          <a:xfrm>
            <a:off x="587535" y="4220312"/>
            <a:ext cx="818908" cy="591304"/>
            <a:chOff x="740229" y="493486"/>
            <a:chExt cx="1125662" cy="812800"/>
          </a:xfrm>
        </p:grpSpPr>
        <p:sp>
          <p:nvSpPr>
            <p:cNvPr id="17" name="Triângulo isósceles 16">
              <a:extLst>
                <a:ext uri="{FF2B5EF4-FFF2-40B4-BE49-F238E27FC236}">
                  <a16:creationId xmlns:a16="http://schemas.microsoft.com/office/drawing/2014/main" id="{5AE30807-DABB-3439-BC52-E7B7D244A55F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isósceles 17">
              <a:extLst>
                <a:ext uri="{FF2B5EF4-FFF2-40B4-BE49-F238E27FC236}">
                  <a16:creationId xmlns:a16="http://schemas.microsoft.com/office/drawing/2014/main" id="{A48F37AD-9007-CAF2-B65F-0D4E06750E05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B49C24B-733A-C0D2-8358-96D2A4F0B82C}"/>
              </a:ext>
            </a:extLst>
          </p:cNvPr>
          <p:cNvSpPr txBox="1"/>
          <p:nvPr/>
        </p:nvSpPr>
        <p:spPr>
          <a:xfrm>
            <a:off x="1515321" y="4243597"/>
            <a:ext cx="1132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316A5A4-3C3A-783F-6BE4-B1E54DE39FBA}"/>
              </a:ext>
            </a:extLst>
          </p:cNvPr>
          <p:cNvSpPr txBox="1"/>
          <p:nvPr/>
        </p:nvSpPr>
        <p:spPr>
          <a:xfrm>
            <a:off x="526224" y="4838700"/>
            <a:ext cx="2325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93C331"/>
                </a:solidFill>
                <a:latin typeface="Trebuchet MS" panose="020B0603020202020204" pitchFamily="34" charset="0"/>
              </a:rPr>
              <a:t>Pequeno texto descritivo</a:t>
            </a:r>
          </a:p>
        </p:txBody>
      </p:sp>
    </p:spTree>
    <p:extLst>
      <p:ext uri="{BB962C8B-B14F-4D97-AF65-F5344CB8AC3E}">
        <p14:creationId xmlns:p14="http://schemas.microsoft.com/office/powerpoint/2010/main" val="131475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4" grpId="0"/>
      <p:bldP spid="15" grpId="0"/>
      <p:bldP spid="19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8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00496CA-17A6-8B07-D114-1431C179FDCB}"/>
              </a:ext>
            </a:extLst>
          </p:cNvPr>
          <p:cNvSpPr txBox="1"/>
          <p:nvPr/>
        </p:nvSpPr>
        <p:spPr>
          <a:xfrm>
            <a:off x="406560" y="430394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93C331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7321001-A89C-3931-A091-30F919C99A43}"/>
              </a:ext>
            </a:extLst>
          </p:cNvPr>
          <p:cNvSpPr txBox="1"/>
          <p:nvPr/>
        </p:nvSpPr>
        <p:spPr>
          <a:xfrm>
            <a:off x="406560" y="1080386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sp>
        <p:nvSpPr>
          <p:cNvPr id="4" name="Triângulo Retângulo 3">
            <a:extLst>
              <a:ext uri="{FF2B5EF4-FFF2-40B4-BE49-F238E27FC236}">
                <a16:creationId xmlns:a16="http://schemas.microsoft.com/office/drawing/2014/main" id="{99FB5518-B160-CB93-46AC-65CB3C40499F}"/>
              </a:ext>
            </a:extLst>
          </p:cNvPr>
          <p:cNvSpPr/>
          <p:nvPr/>
        </p:nvSpPr>
        <p:spPr>
          <a:xfrm rot="5400000" flipH="1" flipV="1">
            <a:off x="5764511" y="430509"/>
            <a:ext cx="662981" cy="12192002"/>
          </a:xfrm>
          <a:prstGeom prst="rtTriangle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F9660B1B-B7C4-6C9B-197C-FC0B4D582A18}"/>
              </a:ext>
            </a:extLst>
          </p:cNvPr>
          <p:cNvSpPr/>
          <p:nvPr/>
        </p:nvSpPr>
        <p:spPr>
          <a:xfrm flipH="1" flipV="1">
            <a:off x="10048625" y="0"/>
            <a:ext cx="2143375" cy="6858000"/>
          </a:xfrm>
          <a:prstGeom prst="rtTriangle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9041C3B-4895-679C-4A82-A6573D2AE328}"/>
              </a:ext>
            </a:extLst>
          </p:cNvPr>
          <p:cNvCxnSpPr>
            <a:cxnSpLocks/>
          </p:cNvCxnSpPr>
          <p:nvPr/>
        </p:nvCxnSpPr>
        <p:spPr>
          <a:xfrm flipH="1" flipV="1">
            <a:off x="10284648" y="0"/>
            <a:ext cx="1907352" cy="47244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1324E71B-E17A-705A-0E92-E80CC9E1C46C}"/>
              </a:ext>
            </a:extLst>
          </p:cNvPr>
          <p:cNvCxnSpPr>
            <a:cxnSpLocks/>
          </p:cNvCxnSpPr>
          <p:nvPr/>
        </p:nvCxnSpPr>
        <p:spPr>
          <a:xfrm flipH="1">
            <a:off x="10284648" y="-120629"/>
            <a:ext cx="1562103" cy="6997679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36FBA525-92B1-5D0D-81AD-087E6BDEA4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0" b="33651"/>
          <a:stretch/>
        </p:blipFill>
        <p:spPr>
          <a:xfrm>
            <a:off x="535094" y="2862404"/>
            <a:ext cx="2705318" cy="2543687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3FD443C-BB56-FBEC-CC1B-13818DBCC7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06" b="11508"/>
          <a:stretch/>
        </p:blipFill>
        <p:spPr>
          <a:xfrm rot="10800000">
            <a:off x="3542247" y="2862404"/>
            <a:ext cx="2497758" cy="2545200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D2CD2C9-F189-66C2-4185-19C22F870E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0" b="33651"/>
          <a:stretch/>
        </p:blipFill>
        <p:spPr>
          <a:xfrm>
            <a:off x="6341840" y="2862404"/>
            <a:ext cx="2705318" cy="2543687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88A71B7-B5F1-849E-801C-04F83F1E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06" b="11508"/>
          <a:stretch/>
        </p:blipFill>
        <p:spPr>
          <a:xfrm rot="10800000">
            <a:off x="9348993" y="2862405"/>
            <a:ext cx="2497758" cy="2545200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Triângulo isósceles 11">
            <a:extLst>
              <a:ext uri="{FF2B5EF4-FFF2-40B4-BE49-F238E27FC236}">
                <a16:creationId xmlns:a16="http://schemas.microsoft.com/office/drawing/2014/main" id="{FD3DDFFC-61B3-EBA6-C280-C18FAA60A4CA}"/>
              </a:ext>
            </a:extLst>
          </p:cNvPr>
          <p:cNvSpPr/>
          <p:nvPr/>
        </p:nvSpPr>
        <p:spPr>
          <a:xfrm rot="10800000">
            <a:off x="3542243" y="2862404"/>
            <a:ext cx="2498400" cy="2545200"/>
          </a:xfrm>
          <a:prstGeom prst="triangle">
            <a:avLst/>
          </a:prstGeom>
          <a:solidFill>
            <a:srgbClr val="729D51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riângulo isósceles 12">
            <a:extLst>
              <a:ext uri="{FF2B5EF4-FFF2-40B4-BE49-F238E27FC236}">
                <a16:creationId xmlns:a16="http://schemas.microsoft.com/office/drawing/2014/main" id="{13F1D8B3-9777-3216-6A03-3163B7313188}"/>
              </a:ext>
            </a:extLst>
          </p:cNvPr>
          <p:cNvSpPr/>
          <p:nvPr/>
        </p:nvSpPr>
        <p:spPr>
          <a:xfrm>
            <a:off x="6341218" y="2860891"/>
            <a:ext cx="2707200" cy="2545200"/>
          </a:xfrm>
          <a:prstGeom prst="triangle">
            <a:avLst/>
          </a:prstGeom>
          <a:solidFill>
            <a:srgbClr val="729D51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B50C7AEF-6244-475F-248B-C11F5E4244B1}"/>
              </a:ext>
            </a:extLst>
          </p:cNvPr>
          <p:cNvGrpSpPr/>
          <p:nvPr/>
        </p:nvGrpSpPr>
        <p:grpSpPr>
          <a:xfrm>
            <a:off x="3240412" y="430394"/>
            <a:ext cx="10978401" cy="1398531"/>
            <a:chOff x="2143379" y="2089445"/>
            <a:chExt cx="10978401" cy="1398531"/>
          </a:xfrm>
        </p:grpSpPr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B7FC194E-0CF6-6A15-1FF4-B97ECABB43FE}"/>
                </a:ext>
              </a:extLst>
            </p:cNvPr>
            <p:cNvGrpSpPr/>
            <p:nvPr/>
          </p:nvGrpSpPr>
          <p:grpSpPr>
            <a:xfrm rot="16200000" flipV="1">
              <a:off x="6933314" y="-2700490"/>
              <a:ext cx="1398531" cy="10978401"/>
              <a:chOff x="7532913" y="-4359175"/>
              <a:chExt cx="1398531" cy="10978401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Retângulo 16">
                <a:extLst>
                  <a:ext uri="{FF2B5EF4-FFF2-40B4-BE49-F238E27FC236}">
                    <a16:creationId xmlns:a16="http://schemas.microsoft.com/office/drawing/2014/main" id="{3FD8967B-DE33-C842-A2BD-0A9BC32F3211}"/>
                  </a:ext>
                </a:extLst>
              </p:cNvPr>
              <p:cNvSpPr/>
              <p:nvPr/>
            </p:nvSpPr>
            <p:spPr>
              <a:xfrm>
                <a:off x="7532918" y="-4359175"/>
                <a:ext cx="1398361" cy="10063745"/>
              </a:xfrm>
              <a:prstGeom prst="rect">
                <a:avLst/>
              </a:prstGeom>
              <a:solidFill>
                <a:srgbClr val="7F7F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latin typeface="Trebuchet MS" panose="020B0603020202020204" pitchFamily="34" charset="0"/>
                </a:endParaRPr>
              </a:p>
            </p:txBody>
          </p:sp>
          <p:sp>
            <p:nvSpPr>
              <p:cNvPr id="18" name="Triângulo Retângulo 17">
                <a:extLst>
                  <a:ext uri="{FF2B5EF4-FFF2-40B4-BE49-F238E27FC236}">
                    <a16:creationId xmlns:a16="http://schemas.microsoft.com/office/drawing/2014/main" id="{FB6D961D-E776-3951-ECC6-E259C185E5C6}"/>
                  </a:ext>
                </a:extLst>
              </p:cNvPr>
              <p:cNvSpPr/>
              <p:nvPr/>
            </p:nvSpPr>
            <p:spPr>
              <a:xfrm rot="16200000">
                <a:off x="7774894" y="4548184"/>
                <a:ext cx="914400" cy="1398361"/>
              </a:xfrm>
              <a:prstGeom prst="rtTriangle">
                <a:avLst/>
              </a:prstGeom>
              <a:solidFill>
                <a:srgbClr val="93C33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" name="Triângulo Retângulo 18">
                <a:extLst>
                  <a:ext uri="{FF2B5EF4-FFF2-40B4-BE49-F238E27FC236}">
                    <a16:creationId xmlns:a16="http://schemas.microsoft.com/office/drawing/2014/main" id="{DCC10B82-C2AE-6F43-9F7D-EFC955077FE2}"/>
                  </a:ext>
                </a:extLst>
              </p:cNvPr>
              <p:cNvSpPr/>
              <p:nvPr/>
            </p:nvSpPr>
            <p:spPr>
              <a:xfrm rot="5398720">
                <a:off x="7775064" y="5462845"/>
                <a:ext cx="914400" cy="1398361"/>
              </a:xfrm>
              <a:prstGeom prst="rtTriangle">
                <a:avLst/>
              </a:prstGeom>
              <a:solidFill>
                <a:srgbClr val="729D5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F57DA355-D05F-2F81-8129-F503C65A9F00}"/>
                </a:ext>
              </a:extLst>
            </p:cNvPr>
            <p:cNvSpPr txBox="1"/>
            <p:nvPr/>
          </p:nvSpPr>
          <p:spPr>
            <a:xfrm>
              <a:off x="3972180" y="2387839"/>
              <a:ext cx="5215432" cy="880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pt-BR" sz="3200" dirty="0">
                  <a:solidFill>
                    <a:schemeClr val="bg1">
                      <a:lumMod val="95000"/>
                    </a:schemeClr>
                  </a:solidFill>
                  <a:latin typeface="Trebuchet MS" panose="020B0603020202020204" pitchFamily="34" charset="0"/>
                </a:rPr>
                <a:t>Este é um espaço para um pequeno texto</a:t>
              </a:r>
            </a:p>
          </p:txBody>
        </p:sp>
      </p:grpSp>
      <p:sp>
        <p:nvSpPr>
          <p:cNvPr id="21" name="Paralelogramo 20">
            <a:extLst>
              <a:ext uri="{FF2B5EF4-FFF2-40B4-BE49-F238E27FC236}">
                <a16:creationId xmlns:a16="http://schemas.microsoft.com/office/drawing/2014/main" id="{9405EECE-702F-FCC4-9D90-5CE2D96F13FF}"/>
              </a:ext>
            </a:extLst>
          </p:cNvPr>
          <p:cNvSpPr/>
          <p:nvPr/>
        </p:nvSpPr>
        <p:spPr>
          <a:xfrm>
            <a:off x="406560" y="5580703"/>
            <a:ext cx="2833592" cy="384482"/>
          </a:xfrm>
          <a:prstGeom prst="parallelogram">
            <a:avLst/>
          </a:prstGeom>
          <a:solidFill>
            <a:srgbClr val="93C33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Item 01</a:t>
            </a:r>
          </a:p>
        </p:txBody>
      </p:sp>
      <p:sp>
        <p:nvSpPr>
          <p:cNvPr id="22" name="Paralelogramo 21">
            <a:extLst>
              <a:ext uri="{FF2B5EF4-FFF2-40B4-BE49-F238E27FC236}">
                <a16:creationId xmlns:a16="http://schemas.microsoft.com/office/drawing/2014/main" id="{6B04F47C-8F9E-C117-A2CA-5C561F601DA9}"/>
              </a:ext>
            </a:extLst>
          </p:cNvPr>
          <p:cNvSpPr/>
          <p:nvPr/>
        </p:nvSpPr>
        <p:spPr>
          <a:xfrm>
            <a:off x="3392552" y="2276349"/>
            <a:ext cx="2833592" cy="384482"/>
          </a:xfrm>
          <a:prstGeom prst="parallelogram">
            <a:avLst/>
          </a:prstGeom>
          <a:solidFill>
            <a:srgbClr val="93C33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Item 02</a:t>
            </a:r>
          </a:p>
        </p:txBody>
      </p:sp>
      <p:sp>
        <p:nvSpPr>
          <p:cNvPr id="23" name="Paralelogramo 22">
            <a:extLst>
              <a:ext uri="{FF2B5EF4-FFF2-40B4-BE49-F238E27FC236}">
                <a16:creationId xmlns:a16="http://schemas.microsoft.com/office/drawing/2014/main" id="{77CA95FE-39C0-708F-CBFA-FE936269EA7F}"/>
              </a:ext>
            </a:extLst>
          </p:cNvPr>
          <p:cNvSpPr/>
          <p:nvPr/>
        </p:nvSpPr>
        <p:spPr>
          <a:xfrm>
            <a:off x="6213566" y="5580697"/>
            <a:ext cx="2833592" cy="384482"/>
          </a:xfrm>
          <a:prstGeom prst="parallelogram">
            <a:avLst/>
          </a:prstGeom>
          <a:solidFill>
            <a:srgbClr val="93C33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Item 03</a:t>
            </a:r>
          </a:p>
        </p:txBody>
      </p:sp>
      <p:sp>
        <p:nvSpPr>
          <p:cNvPr id="24" name="Paralelogramo 23">
            <a:extLst>
              <a:ext uri="{FF2B5EF4-FFF2-40B4-BE49-F238E27FC236}">
                <a16:creationId xmlns:a16="http://schemas.microsoft.com/office/drawing/2014/main" id="{03A8FA00-60FE-DCB9-1FBE-00AC05666C46}"/>
              </a:ext>
            </a:extLst>
          </p:cNvPr>
          <p:cNvSpPr/>
          <p:nvPr/>
        </p:nvSpPr>
        <p:spPr>
          <a:xfrm>
            <a:off x="9186940" y="2277823"/>
            <a:ext cx="2833592" cy="384482"/>
          </a:xfrm>
          <a:prstGeom prst="parallelogram">
            <a:avLst/>
          </a:prstGeom>
          <a:solidFill>
            <a:srgbClr val="93C33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Item 04</a:t>
            </a:r>
          </a:p>
        </p:txBody>
      </p:sp>
    </p:spTree>
    <p:extLst>
      <p:ext uri="{BB962C8B-B14F-4D97-AF65-F5344CB8AC3E}">
        <p14:creationId xmlns:p14="http://schemas.microsoft.com/office/powerpoint/2010/main" val="98465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 animBg="1"/>
      <p:bldP spid="13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8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isósceles 6">
            <a:extLst>
              <a:ext uri="{FF2B5EF4-FFF2-40B4-BE49-F238E27FC236}">
                <a16:creationId xmlns:a16="http://schemas.microsoft.com/office/drawing/2014/main" id="{D9A2E4A5-0AC6-1C48-0B62-53668967C6BB}"/>
              </a:ext>
            </a:extLst>
          </p:cNvPr>
          <p:cNvSpPr/>
          <p:nvPr/>
        </p:nvSpPr>
        <p:spPr>
          <a:xfrm>
            <a:off x="5289867" y="875842"/>
            <a:ext cx="6543572" cy="5665948"/>
          </a:xfrm>
          <a:prstGeom prst="triangle">
            <a:avLst/>
          </a:prstGeom>
          <a:noFill/>
          <a:ln>
            <a:solidFill>
              <a:schemeClr val="bg1">
                <a:lumMod val="95000"/>
                <a:alpha val="42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id="{9FE857C0-A955-12B5-8F1D-37B2A3AFB540}"/>
              </a:ext>
            </a:extLst>
          </p:cNvPr>
          <p:cNvSpPr/>
          <p:nvPr/>
        </p:nvSpPr>
        <p:spPr>
          <a:xfrm rot="5400000">
            <a:off x="5764508" y="-5779790"/>
            <a:ext cx="662981" cy="12192002"/>
          </a:xfrm>
          <a:prstGeom prst="rtTriangle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5B742DF-C656-0904-9179-3D3FD9051ACB}"/>
              </a:ext>
            </a:extLst>
          </p:cNvPr>
          <p:cNvSpPr txBox="1"/>
          <p:nvPr/>
        </p:nvSpPr>
        <p:spPr>
          <a:xfrm>
            <a:off x="9248021" y="647702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93C331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0BD5C6D-946C-5825-4CEF-6FE0D698F419}"/>
              </a:ext>
            </a:extLst>
          </p:cNvPr>
          <p:cNvSpPr txBox="1"/>
          <p:nvPr/>
        </p:nvSpPr>
        <p:spPr>
          <a:xfrm>
            <a:off x="9881207" y="1344145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94F09E1-E2CD-4114-F412-84B01DB841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94" b="36666"/>
          <a:stretch/>
        </p:blipFill>
        <p:spPr>
          <a:xfrm rot="20215500">
            <a:off x="6563095" y="1044563"/>
            <a:ext cx="4603327" cy="4343399"/>
          </a:xfrm>
          <a:prstGeom prst="rtTriangle">
            <a:avLst/>
          </a:prstGeom>
        </p:spPr>
      </p:pic>
      <p:sp>
        <p:nvSpPr>
          <p:cNvPr id="6" name="Triângulo Retângulo 5">
            <a:extLst>
              <a:ext uri="{FF2B5EF4-FFF2-40B4-BE49-F238E27FC236}">
                <a16:creationId xmlns:a16="http://schemas.microsoft.com/office/drawing/2014/main" id="{810DA0C0-7497-6A22-A0C6-F17D2550694F}"/>
              </a:ext>
            </a:extLst>
          </p:cNvPr>
          <p:cNvSpPr/>
          <p:nvPr/>
        </p:nvSpPr>
        <p:spPr>
          <a:xfrm rot="7765699">
            <a:off x="6661952" y="2951108"/>
            <a:ext cx="3381478" cy="3181350"/>
          </a:xfrm>
          <a:prstGeom prst="rtTriangle">
            <a:avLst/>
          </a:prstGeom>
          <a:solidFill>
            <a:srgbClr val="93C331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90F84A5-832A-534E-66A9-08A2D8BD0AF7}"/>
              </a:ext>
            </a:extLst>
          </p:cNvPr>
          <p:cNvSpPr txBox="1"/>
          <p:nvPr/>
        </p:nvSpPr>
        <p:spPr>
          <a:xfrm>
            <a:off x="1294411" y="1174458"/>
            <a:ext cx="1175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43FD3A-144C-71A1-67C6-9A25835A83F1}"/>
              </a:ext>
            </a:extLst>
          </p:cNvPr>
          <p:cNvSpPr txBox="1"/>
          <p:nvPr/>
        </p:nvSpPr>
        <p:spPr>
          <a:xfrm>
            <a:off x="1294411" y="1581566"/>
            <a:ext cx="3996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93C331"/>
                </a:solidFill>
                <a:latin typeface="Trebuchet MS" panose="020B0603020202020204" pitchFamily="34" charset="0"/>
              </a:rPr>
              <a:t>Pequeno texto descritivo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483D9F3-7092-3BCD-1F10-319C52A3B38C}"/>
              </a:ext>
            </a:extLst>
          </p:cNvPr>
          <p:cNvSpPr txBox="1"/>
          <p:nvPr/>
        </p:nvSpPr>
        <p:spPr>
          <a:xfrm>
            <a:off x="1307340" y="2559076"/>
            <a:ext cx="1175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6870820-A428-B067-B0AD-7BEB4CC3986F}"/>
              </a:ext>
            </a:extLst>
          </p:cNvPr>
          <p:cNvSpPr txBox="1"/>
          <p:nvPr/>
        </p:nvSpPr>
        <p:spPr>
          <a:xfrm>
            <a:off x="1307340" y="2966184"/>
            <a:ext cx="3996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93C331"/>
                </a:solidFill>
                <a:latin typeface="Trebuchet MS" panose="020B0603020202020204" pitchFamily="34" charset="0"/>
              </a:rPr>
              <a:t>Pequeno texto descritivo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56CCC69-1A12-2DD9-3D2E-030D14CE5D6C}"/>
              </a:ext>
            </a:extLst>
          </p:cNvPr>
          <p:cNvSpPr txBox="1"/>
          <p:nvPr/>
        </p:nvSpPr>
        <p:spPr>
          <a:xfrm>
            <a:off x="1320269" y="4030778"/>
            <a:ext cx="1175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22BAABE-0124-8824-2B9A-5B01976D7092}"/>
              </a:ext>
            </a:extLst>
          </p:cNvPr>
          <p:cNvSpPr txBox="1"/>
          <p:nvPr/>
        </p:nvSpPr>
        <p:spPr>
          <a:xfrm>
            <a:off x="1320269" y="4437886"/>
            <a:ext cx="3996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93C331"/>
                </a:solidFill>
                <a:latin typeface="Trebuchet MS" panose="020B0603020202020204" pitchFamily="34" charset="0"/>
              </a:rPr>
              <a:t>Pequeno texto descritivo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E395AA9-6280-71FE-7554-F76A321FBC60}"/>
              </a:ext>
            </a:extLst>
          </p:cNvPr>
          <p:cNvSpPr txBox="1"/>
          <p:nvPr/>
        </p:nvSpPr>
        <p:spPr>
          <a:xfrm>
            <a:off x="1333198" y="5415396"/>
            <a:ext cx="1175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BC45F6-78CA-1620-F725-F355F845E8C3}"/>
              </a:ext>
            </a:extLst>
          </p:cNvPr>
          <p:cNvSpPr txBox="1"/>
          <p:nvPr/>
        </p:nvSpPr>
        <p:spPr>
          <a:xfrm>
            <a:off x="1333198" y="5822504"/>
            <a:ext cx="3996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93C331"/>
                </a:solidFill>
                <a:latin typeface="Trebuchet MS" panose="020B0603020202020204" pitchFamily="34" charset="0"/>
              </a:rPr>
              <a:t>Pequeno texto descritivo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1ED6D97E-F8E2-588B-F883-C8DB22317DCF}"/>
              </a:ext>
            </a:extLst>
          </p:cNvPr>
          <p:cNvGrpSpPr/>
          <p:nvPr/>
        </p:nvGrpSpPr>
        <p:grpSpPr>
          <a:xfrm>
            <a:off x="411323" y="1344145"/>
            <a:ext cx="818908" cy="591304"/>
            <a:chOff x="740229" y="493486"/>
            <a:chExt cx="1125662" cy="812800"/>
          </a:xfrm>
        </p:grpSpPr>
        <p:sp>
          <p:nvSpPr>
            <p:cNvPr id="17" name="Triângulo isósceles 16">
              <a:extLst>
                <a:ext uri="{FF2B5EF4-FFF2-40B4-BE49-F238E27FC236}">
                  <a16:creationId xmlns:a16="http://schemas.microsoft.com/office/drawing/2014/main" id="{16102A6F-EC23-6358-CC22-95E3F4606840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isósceles 17">
              <a:extLst>
                <a:ext uri="{FF2B5EF4-FFF2-40B4-BE49-F238E27FC236}">
                  <a16:creationId xmlns:a16="http://schemas.microsoft.com/office/drawing/2014/main" id="{A5309563-0A7F-90EE-8A67-AC98F2635908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309ACE7D-1AAB-18DF-09F7-376BA106E44C}"/>
              </a:ext>
            </a:extLst>
          </p:cNvPr>
          <p:cNvGrpSpPr/>
          <p:nvPr/>
        </p:nvGrpSpPr>
        <p:grpSpPr>
          <a:xfrm>
            <a:off x="411323" y="2705837"/>
            <a:ext cx="818908" cy="591304"/>
            <a:chOff x="740229" y="493486"/>
            <a:chExt cx="1125662" cy="812800"/>
          </a:xfrm>
        </p:grpSpPr>
        <p:sp>
          <p:nvSpPr>
            <p:cNvPr id="20" name="Triângulo isósceles 19">
              <a:extLst>
                <a:ext uri="{FF2B5EF4-FFF2-40B4-BE49-F238E27FC236}">
                  <a16:creationId xmlns:a16="http://schemas.microsoft.com/office/drawing/2014/main" id="{D7ED8925-FA2A-DDBC-E164-D8B34B61C30B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Triângulo isósceles 20">
              <a:extLst>
                <a:ext uri="{FF2B5EF4-FFF2-40B4-BE49-F238E27FC236}">
                  <a16:creationId xmlns:a16="http://schemas.microsoft.com/office/drawing/2014/main" id="{F9A9B65A-0521-B47B-22DE-9FDF68789B61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FC4018FA-7984-610A-97B4-CA8A1D64DBDE}"/>
              </a:ext>
            </a:extLst>
          </p:cNvPr>
          <p:cNvGrpSpPr/>
          <p:nvPr/>
        </p:nvGrpSpPr>
        <p:grpSpPr>
          <a:xfrm>
            <a:off x="411323" y="4184808"/>
            <a:ext cx="818908" cy="591304"/>
            <a:chOff x="740229" y="493486"/>
            <a:chExt cx="1125662" cy="812800"/>
          </a:xfrm>
        </p:grpSpPr>
        <p:sp>
          <p:nvSpPr>
            <p:cNvPr id="23" name="Triângulo isósceles 22">
              <a:extLst>
                <a:ext uri="{FF2B5EF4-FFF2-40B4-BE49-F238E27FC236}">
                  <a16:creationId xmlns:a16="http://schemas.microsoft.com/office/drawing/2014/main" id="{ED827F38-CFCC-F6B2-1703-91E148305143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Triângulo isósceles 23">
              <a:extLst>
                <a:ext uri="{FF2B5EF4-FFF2-40B4-BE49-F238E27FC236}">
                  <a16:creationId xmlns:a16="http://schemas.microsoft.com/office/drawing/2014/main" id="{2D2C7F7D-7938-D50A-AF06-838374B302A3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CF3C9529-BF6E-8937-E7CC-FB7811FA2237}"/>
              </a:ext>
            </a:extLst>
          </p:cNvPr>
          <p:cNvGrpSpPr/>
          <p:nvPr/>
        </p:nvGrpSpPr>
        <p:grpSpPr>
          <a:xfrm>
            <a:off x="411323" y="5546500"/>
            <a:ext cx="818908" cy="591304"/>
            <a:chOff x="740229" y="493486"/>
            <a:chExt cx="1125662" cy="812800"/>
          </a:xfrm>
        </p:grpSpPr>
        <p:sp>
          <p:nvSpPr>
            <p:cNvPr id="26" name="Triângulo isósceles 25">
              <a:extLst>
                <a:ext uri="{FF2B5EF4-FFF2-40B4-BE49-F238E27FC236}">
                  <a16:creationId xmlns:a16="http://schemas.microsoft.com/office/drawing/2014/main" id="{2D0CB2DC-D6CC-C27D-A8F7-C505F89283FC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7" name="Triângulo isósceles 26">
              <a:extLst>
                <a:ext uri="{FF2B5EF4-FFF2-40B4-BE49-F238E27FC236}">
                  <a16:creationId xmlns:a16="http://schemas.microsoft.com/office/drawing/2014/main" id="{682D4B3F-9158-9110-4606-ACEAC5514E88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57120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8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994C0971-C87F-4D0F-F8C4-1CFA8D3B5BCF}"/>
              </a:ext>
            </a:extLst>
          </p:cNvPr>
          <p:cNvCxnSpPr>
            <a:cxnSpLocks/>
          </p:cNvCxnSpPr>
          <p:nvPr/>
        </p:nvCxnSpPr>
        <p:spPr>
          <a:xfrm flipH="1">
            <a:off x="7336971" y="2481943"/>
            <a:ext cx="2000363" cy="2721428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89C2B0DD-F700-F72D-E44A-84BC1271CAC7}"/>
              </a:ext>
            </a:extLst>
          </p:cNvPr>
          <p:cNvCxnSpPr>
            <a:cxnSpLocks/>
          </p:cNvCxnSpPr>
          <p:nvPr/>
        </p:nvCxnSpPr>
        <p:spPr>
          <a:xfrm>
            <a:off x="5094514" y="3904343"/>
            <a:ext cx="2090057" cy="1146628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B6DAEB12-48C0-E2A1-68D1-5C17B727F23B}"/>
              </a:ext>
            </a:extLst>
          </p:cNvPr>
          <p:cNvCxnSpPr>
            <a:cxnSpLocks/>
          </p:cNvCxnSpPr>
          <p:nvPr/>
        </p:nvCxnSpPr>
        <p:spPr>
          <a:xfrm flipH="1">
            <a:off x="2854666" y="4078514"/>
            <a:ext cx="1818934" cy="972457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E433F3C7-6210-D319-75AA-EAA19063E413}"/>
              </a:ext>
            </a:extLst>
          </p:cNvPr>
          <p:cNvSpPr txBox="1"/>
          <p:nvPr/>
        </p:nvSpPr>
        <p:spPr>
          <a:xfrm>
            <a:off x="406560" y="299768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93C331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B784F79-56A5-3A1B-99B4-FBC5280D36CB}"/>
              </a:ext>
            </a:extLst>
          </p:cNvPr>
          <p:cNvSpPr txBox="1"/>
          <p:nvPr/>
        </p:nvSpPr>
        <p:spPr>
          <a:xfrm>
            <a:off x="406560" y="949760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sp>
        <p:nvSpPr>
          <p:cNvPr id="4" name="Triângulo Retângulo 3">
            <a:extLst>
              <a:ext uri="{FF2B5EF4-FFF2-40B4-BE49-F238E27FC236}">
                <a16:creationId xmlns:a16="http://schemas.microsoft.com/office/drawing/2014/main" id="{07B5925F-9046-DBD0-A5A9-B6B56F2F0FE3}"/>
              </a:ext>
            </a:extLst>
          </p:cNvPr>
          <p:cNvSpPr/>
          <p:nvPr/>
        </p:nvSpPr>
        <p:spPr>
          <a:xfrm rot="5400000" flipH="1" flipV="1">
            <a:off x="5764511" y="430509"/>
            <a:ext cx="662981" cy="12192002"/>
          </a:xfrm>
          <a:prstGeom prst="rtTriangle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7DBB2417-2AA9-4028-FC6C-E4A4F431A13E}"/>
              </a:ext>
            </a:extLst>
          </p:cNvPr>
          <p:cNvSpPr/>
          <p:nvPr/>
        </p:nvSpPr>
        <p:spPr>
          <a:xfrm flipH="1" flipV="1">
            <a:off x="10048625" y="0"/>
            <a:ext cx="2143375" cy="6858000"/>
          </a:xfrm>
          <a:prstGeom prst="rtTriangle">
            <a:avLst/>
          </a:prstGeom>
          <a:solidFill>
            <a:srgbClr val="729D5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45C229B-8D5D-20FF-5C90-B67CF6DED486}"/>
              </a:ext>
            </a:extLst>
          </p:cNvPr>
          <p:cNvCxnSpPr>
            <a:cxnSpLocks/>
          </p:cNvCxnSpPr>
          <p:nvPr/>
        </p:nvCxnSpPr>
        <p:spPr>
          <a:xfrm flipH="1" flipV="1">
            <a:off x="10284648" y="0"/>
            <a:ext cx="1907352" cy="47244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552BFB43-BE3D-05D6-26CA-C1433883C8FA}"/>
              </a:ext>
            </a:extLst>
          </p:cNvPr>
          <p:cNvCxnSpPr>
            <a:cxnSpLocks/>
          </p:cNvCxnSpPr>
          <p:nvPr/>
        </p:nvCxnSpPr>
        <p:spPr>
          <a:xfrm flipH="1">
            <a:off x="10284648" y="-120629"/>
            <a:ext cx="1562103" cy="6997679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Agrupar 7">
            <a:extLst>
              <a:ext uri="{FF2B5EF4-FFF2-40B4-BE49-F238E27FC236}">
                <a16:creationId xmlns:a16="http://schemas.microsoft.com/office/drawing/2014/main" id="{4C0FE5C9-4A24-A7AD-9140-CF300E8B6D5D}"/>
              </a:ext>
            </a:extLst>
          </p:cNvPr>
          <p:cNvGrpSpPr/>
          <p:nvPr/>
        </p:nvGrpSpPr>
        <p:grpSpPr>
          <a:xfrm>
            <a:off x="597471" y="1726713"/>
            <a:ext cx="2450213" cy="4822885"/>
            <a:chOff x="8760213" y="859339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03F76ADA-E45C-C361-1FC2-208E8724B2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4" t="2734" r="35010" b="-338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11" name="Mockup">
              <a:extLst>
                <a:ext uri="{FF2B5EF4-FFF2-40B4-BE49-F238E27FC236}">
                  <a16:creationId xmlns:a16="http://schemas.microsoft.com/office/drawing/2014/main" id="{1939D708-5DCA-925F-2614-DE1CB83A6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12" name="Losango 11">
            <a:extLst>
              <a:ext uri="{FF2B5EF4-FFF2-40B4-BE49-F238E27FC236}">
                <a16:creationId xmlns:a16="http://schemas.microsoft.com/office/drawing/2014/main" id="{50AF6B28-4F11-295D-2457-E784D31AB9BB}"/>
              </a:ext>
            </a:extLst>
          </p:cNvPr>
          <p:cNvSpPr/>
          <p:nvPr/>
        </p:nvSpPr>
        <p:spPr>
          <a:xfrm>
            <a:off x="4391044" y="3378210"/>
            <a:ext cx="1030514" cy="914400"/>
          </a:xfrm>
          <a:prstGeom prst="diamond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477114C3-433B-0E65-7DA2-72674A813260}"/>
              </a:ext>
            </a:extLst>
          </p:cNvPr>
          <p:cNvSpPr/>
          <p:nvPr/>
        </p:nvSpPr>
        <p:spPr>
          <a:xfrm>
            <a:off x="6843958" y="4724400"/>
            <a:ext cx="1030514" cy="914400"/>
          </a:xfrm>
          <a:prstGeom prst="diamond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9CB3CD87-C02E-8C58-F654-09AC3781246F}"/>
              </a:ext>
            </a:extLst>
          </p:cNvPr>
          <p:cNvSpPr/>
          <p:nvPr/>
        </p:nvSpPr>
        <p:spPr>
          <a:xfrm>
            <a:off x="8900100" y="1905000"/>
            <a:ext cx="1030514" cy="914400"/>
          </a:xfrm>
          <a:prstGeom prst="diamond">
            <a:avLst/>
          </a:prstGeom>
          <a:solidFill>
            <a:srgbClr val="93C3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CB13DBB-A767-18DC-D2A5-0FCC6F8FCB63}"/>
              </a:ext>
            </a:extLst>
          </p:cNvPr>
          <p:cNvSpPr txBox="1"/>
          <p:nvPr/>
        </p:nvSpPr>
        <p:spPr>
          <a:xfrm>
            <a:off x="4699899" y="2438394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2010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CD5090C-0E31-65E6-6F9B-6697B2752AFD}"/>
              </a:ext>
            </a:extLst>
          </p:cNvPr>
          <p:cNvSpPr txBox="1"/>
          <p:nvPr/>
        </p:nvSpPr>
        <p:spPr>
          <a:xfrm>
            <a:off x="4699899" y="2866597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Pequeno texto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6EA2F76-8CBB-F6A2-5616-8A6F77255638}"/>
              </a:ext>
            </a:extLst>
          </p:cNvPr>
          <p:cNvSpPr txBox="1"/>
          <p:nvPr/>
        </p:nvSpPr>
        <p:spPr>
          <a:xfrm>
            <a:off x="7947936" y="4739225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2012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DDFEC27-F816-6612-6EC2-E5ECD29AF3AA}"/>
              </a:ext>
            </a:extLst>
          </p:cNvPr>
          <p:cNvSpPr txBox="1"/>
          <p:nvPr/>
        </p:nvSpPr>
        <p:spPr>
          <a:xfrm>
            <a:off x="7947936" y="5167428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Pequeno texto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359ECE49-674D-1409-C8B2-A2F80F61C3DC}"/>
              </a:ext>
            </a:extLst>
          </p:cNvPr>
          <p:cNvSpPr txBox="1"/>
          <p:nvPr/>
        </p:nvSpPr>
        <p:spPr>
          <a:xfrm>
            <a:off x="8934514" y="988706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2014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89C5B02-CCE0-B042-C9C2-DF009BF8C911}"/>
              </a:ext>
            </a:extLst>
          </p:cNvPr>
          <p:cNvSpPr txBox="1"/>
          <p:nvPr/>
        </p:nvSpPr>
        <p:spPr>
          <a:xfrm>
            <a:off x="7812302" y="1386081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Pequeno texto</a:t>
            </a:r>
          </a:p>
        </p:txBody>
      </p:sp>
    </p:spTree>
    <p:extLst>
      <p:ext uri="{BB962C8B-B14F-4D97-AF65-F5344CB8AC3E}">
        <p14:creationId xmlns:p14="http://schemas.microsoft.com/office/powerpoint/2010/main" val="194470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 animBg="1"/>
      <p:bldP spid="13" grpId="0" animBg="1"/>
      <p:bldP spid="14" grpId="0" animBg="1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9A19165-2BE4-2DE6-E760-E45B1ED3DE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704"/>
          <a:stretch/>
        </p:blipFill>
        <p:spPr>
          <a:xfrm rot="5400000">
            <a:off x="2663651" y="-2670350"/>
            <a:ext cx="6858000" cy="12198699"/>
          </a:xfrm>
          <a:prstGeom prst="rect">
            <a:avLst/>
          </a:prstGeom>
        </p:spPr>
      </p:pic>
      <p:sp>
        <p:nvSpPr>
          <p:cNvPr id="3" name="Paralelogramo 2">
            <a:extLst>
              <a:ext uri="{FF2B5EF4-FFF2-40B4-BE49-F238E27FC236}">
                <a16:creationId xmlns:a16="http://schemas.microsoft.com/office/drawing/2014/main" id="{29C10441-30C8-35D6-ED9D-4D2677E6FEB9}"/>
              </a:ext>
            </a:extLst>
          </p:cNvPr>
          <p:cNvSpPr/>
          <p:nvPr/>
        </p:nvSpPr>
        <p:spPr>
          <a:xfrm>
            <a:off x="5326743" y="-217714"/>
            <a:ext cx="10290628" cy="7663543"/>
          </a:xfrm>
          <a:prstGeom prst="parallelogram">
            <a:avLst>
              <a:gd name="adj" fmla="val 45784"/>
            </a:avLst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55173C5-39AB-103E-A82A-C44F11011639}"/>
              </a:ext>
            </a:extLst>
          </p:cNvPr>
          <p:cNvSpPr txBox="1"/>
          <p:nvPr/>
        </p:nvSpPr>
        <p:spPr>
          <a:xfrm>
            <a:off x="6477099" y="5175308"/>
            <a:ext cx="5215432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Use uma frase </a:t>
            </a:r>
            <a:r>
              <a:rPr lang="pt-BR" sz="32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impactante</a:t>
            </a:r>
            <a:r>
              <a:rPr lang="pt-BR" sz="3200" dirty="0">
                <a:solidFill>
                  <a:srgbClr val="93C331"/>
                </a:solidFill>
                <a:latin typeface="Trebuchet MS" panose="020B0603020202020204" pitchFamily="34" charset="0"/>
              </a:rPr>
              <a:t> para encerrar a sua apresentação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B6FC5FBE-2E8D-4469-26D1-17E6A7A50C9A}"/>
              </a:ext>
            </a:extLst>
          </p:cNvPr>
          <p:cNvCxnSpPr>
            <a:cxnSpLocks/>
          </p:cNvCxnSpPr>
          <p:nvPr/>
        </p:nvCxnSpPr>
        <p:spPr>
          <a:xfrm flipH="1" flipV="1">
            <a:off x="10284648" y="0"/>
            <a:ext cx="2241181" cy="4281714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E2101105-28CD-0073-1E58-8CE81077D479}"/>
              </a:ext>
            </a:extLst>
          </p:cNvPr>
          <p:cNvCxnSpPr>
            <a:cxnSpLocks/>
          </p:cNvCxnSpPr>
          <p:nvPr/>
        </p:nvCxnSpPr>
        <p:spPr>
          <a:xfrm>
            <a:off x="10827657" y="-217714"/>
            <a:ext cx="1480457" cy="7228114"/>
          </a:xfrm>
          <a:prstGeom prst="line">
            <a:avLst/>
          </a:prstGeom>
          <a:ln w="38100">
            <a:solidFill>
              <a:srgbClr val="729D5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92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0DBCCE7-36FB-CE7B-A789-C4A830B21BB7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 err="1">
                <a:solidFill>
                  <a:srgbClr val="023047"/>
                </a:solidFill>
                <a:latin typeface="Bison Bold" panose="00000400000000000000" pitchFamily="2" charset="0"/>
              </a:rPr>
              <a:t>Template</a:t>
            </a:r>
            <a:endParaRPr lang="pt-BR" sz="8800" dirty="0">
              <a:solidFill>
                <a:srgbClr val="023047"/>
              </a:solidFill>
              <a:latin typeface="Bison Bold" panose="000004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FE3860C-AD0E-D966-837D-0FD86D6A0E9F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023047"/>
                </a:solidFill>
                <a:latin typeface="Bison Bold" panose="00000400000000000000" pitchFamily="2" charset="0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12A8CC9A-B980-4749-A4C9-D18A4C07AD3A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289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m 46">
            <a:extLst>
              <a:ext uri="{FF2B5EF4-FFF2-40B4-BE49-F238E27FC236}">
                <a16:creationId xmlns:a16="http://schemas.microsoft.com/office/drawing/2014/main" id="{9D9FB5F8-D57F-D21E-99CC-CFC48F74D6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704"/>
          <a:stretch/>
        </p:blipFill>
        <p:spPr>
          <a:xfrm rot="5400000">
            <a:off x="2668883" y="-2668883"/>
            <a:ext cx="6854234" cy="12192000"/>
          </a:xfrm>
          <a:prstGeom prst="rect">
            <a:avLst/>
          </a:prstGeom>
        </p:spPr>
      </p:pic>
      <p:sp>
        <p:nvSpPr>
          <p:cNvPr id="48" name="Triângulo Retângulo 47">
            <a:extLst>
              <a:ext uri="{FF2B5EF4-FFF2-40B4-BE49-F238E27FC236}">
                <a16:creationId xmlns:a16="http://schemas.microsoft.com/office/drawing/2014/main" id="{A7D9F46A-F2E3-2305-A62E-34987EE82A63}"/>
              </a:ext>
            </a:extLst>
          </p:cNvPr>
          <p:cNvSpPr/>
          <p:nvPr/>
        </p:nvSpPr>
        <p:spPr>
          <a:xfrm>
            <a:off x="0" y="0"/>
            <a:ext cx="2599186" cy="6858000"/>
          </a:xfrm>
          <a:prstGeom prst="rtTriangle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id="{24480507-9C8D-5360-3ABF-0AE77AAA6635}"/>
              </a:ext>
            </a:extLst>
          </p:cNvPr>
          <p:cNvCxnSpPr>
            <a:endCxn id="48" idx="2"/>
          </p:cNvCxnSpPr>
          <p:nvPr/>
        </p:nvCxnSpPr>
        <p:spPr>
          <a:xfrm flipH="1">
            <a:off x="0" y="0"/>
            <a:ext cx="1466850" cy="6858000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to 49">
            <a:extLst>
              <a:ext uri="{FF2B5EF4-FFF2-40B4-BE49-F238E27FC236}">
                <a16:creationId xmlns:a16="http://schemas.microsoft.com/office/drawing/2014/main" id="{FB29BDFC-E377-1421-AB48-30E3B0A82624}"/>
              </a:ext>
            </a:extLst>
          </p:cNvPr>
          <p:cNvCxnSpPr>
            <a:cxnSpLocks/>
          </p:cNvCxnSpPr>
          <p:nvPr/>
        </p:nvCxnSpPr>
        <p:spPr>
          <a:xfrm>
            <a:off x="562804" y="0"/>
            <a:ext cx="555001" cy="6993910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riângulo Retângulo 50">
            <a:extLst>
              <a:ext uri="{FF2B5EF4-FFF2-40B4-BE49-F238E27FC236}">
                <a16:creationId xmlns:a16="http://schemas.microsoft.com/office/drawing/2014/main" id="{75C381AD-99C5-C33B-BCF3-B2C0E4ECCA73}"/>
              </a:ext>
            </a:extLst>
          </p:cNvPr>
          <p:cNvSpPr/>
          <p:nvPr/>
        </p:nvSpPr>
        <p:spPr>
          <a:xfrm rot="10800000" flipH="1">
            <a:off x="0" y="-3769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Triângulo Retângulo 51">
            <a:extLst>
              <a:ext uri="{FF2B5EF4-FFF2-40B4-BE49-F238E27FC236}">
                <a16:creationId xmlns:a16="http://schemas.microsoft.com/office/drawing/2014/main" id="{22DDB30D-BC77-20E9-DC49-7F6A72D35AC2}"/>
              </a:ext>
            </a:extLst>
          </p:cNvPr>
          <p:cNvSpPr/>
          <p:nvPr/>
        </p:nvSpPr>
        <p:spPr>
          <a:xfrm rot="16200000" flipH="1">
            <a:off x="6096000" y="1067919"/>
            <a:ext cx="2143375" cy="6858000"/>
          </a:xfrm>
          <a:prstGeom prst="rtTriangle">
            <a:avLst/>
          </a:prstGeom>
          <a:solidFill>
            <a:srgbClr val="93C33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Triângulo Retângulo 52">
            <a:extLst>
              <a:ext uri="{FF2B5EF4-FFF2-40B4-BE49-F238E27FC236}">
                <a16:creationId xmlns:a16="http://schemas.microsoft.com/office/drawing/2014/main" id="{E5CB0AF6-0A5C-8DBB-4184-99042940C450}"/>
              </a:ext>
            </a:extLst>
          </p:cNvPr>
          <p:cNvSpPr/>
          <p:nvPr/>
        </p:nvSpPr>
        <p:spPr>
          <a:xfrm rot="5400000" flipH="1">
            <a:off x="6096001" y="-1081108"/>
            <a:ext cx="2143375" cy="6858000"/>
          </a:xfrm>
          <a:prstGeom prst="rtTriangle">
            <a:avLst/>
          </a:prstGeom>
          <a:solidFill>
            <a:srgbClr val="7F7F7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F1F6A14C-EEEB-EACD-CA59-D2C45C1AF5F3}"/>
              </a:ext>
            </a:extLst>
          </p:cNvPr>
          <p:cNvSpPr txBox="1"/>
          <p:nvPr/>
        </p:nvSpPr>
        <p:spPr>
          <a:xfrm>
            <a:off x="3852007" y="2573625"/>
            <a:ext cx="34483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TÓPICO 01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0F72E277-0B11-F41F-E2D1-702A9836EF90}"/>
              </a:ext>
            </a:extLst>
          </p:cNvPr>
          <p:cNvSpPr txBox="1"/>
          <p:nvPr/>
        </p:nvSpPr>
        <p:spPr>
          <a:xfrm>
            <a:off x="8781768" y="3419580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70519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/>
      <p:bldP spid="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m 43">
            <a:extLst>
              <a:ext uri="{FF2B5EF4-FFF2-40B4-BE49-F238E27FC236}">
                <a16:creationId xmlns:a16="http://schemas.microsoft.com/office/drawing/2014/main" id="{31174290-F972-8B19-4CE1-5337C9F7E8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94"/>
          <a:stretch/>
        </p:blipFill>
        <p:spPr>
          <a:xfrm>
            <a:off x="0" y="-3769"/>
            <a:ext cx="4603327" cy="6857999"/>
          </a:xfrm>
          <a:prstGeom prst="rect">
            <a:avLst/>
          </a:prstGeom>
        </p:spPr>
      </p:pic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id="{DEF2B2AD-DAC6-F585-0BC9-812DD8736976}"/>
              </a:ext>
            </a:extLst>
          </p:cNvPr>
          <p:cNvSpPr/>
          <p:nvPr/>
        </p:nvSpPr>
        <p:spPr>
          <a:xfrm rot="16200000" flipH="1">
            <a:off x="5764508" y="-5779790"/>
            <a:ext cx="662981" cy="12192002"/>
          </a:xfrm>
          <a:prstGeom prst="rtTriangle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0BA18C0A-1B37-50DC-D392-7A63F798918E}"/>
              </a:ext>
            </a:extLst>
          </p:cNvPr>
          <p:cNvCxnSpPr>
            <a:cxnSpLocks/>
          </p:cNvCxnSpPr>
          <p:nvPr/>
        </p:nvCxnSpPr>
        <p:spPr>
          <a:xfrm flipH="1">
            <a:off x="-236029" y="-490239"/>
            <a:ext cx="3596257" cy="2129407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F5D0EB28-C6FF-2AC3-AFFD-56846B82BC5A}"/>
              </a:ext>
            </a:extLst>
          </p:cNvPr>
          <p:cNvCxnSpPr>
            <a:cxnSpLocks/>
          </p:cNvCxnSpPr>
          <p:nvPr/>
        </p:nvCxnSpPr>
        <p:spPr>
          <a:xfrm flipH="1">
            <a:off x="-3" y="-3769"/>
            <a:ext cx="1562103" cy="6997679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riângulo Retângulo 22">
            <a:extLst>
              <a:ext uri="{FF2B5EF4-FFF2-40B4-BE49-F238E27FC236}">
                <a16:creationId xmlns:a16="http://schemas.microsoft.com/office/drawing/2014/main" id="{12323B66-C511-9165-0BAC-ECDD3EF22AA4}"/>
              </a:ext>
            </a:extLst>
          </p:cNvPr>
          <p:cNvSpPr/>
          <p:nvPr/>
        </p:nvSpPr>
        <p:spPr>
          <a:xfrm rot="10800000" flipH="1" flipV="1">
            <a:off x="0" y="-3769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7D95604A-FA8C-E802-A0E5-81433DD1106C}"/>
              </a:ext>
            </a:extLst>
          </p:cNvPr>
          <p:cNvGrpSpPr/>
          <p:nvPr/>
        </p:nvGrpSpPr>
        <p:grpSpPr>
          <a:xfrm flipV="1">
            <a:off x="227317" y="3171825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1785B534-8571-6506-7523-E9A20783564A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Triângulo Retângulo 30">
              <a:extLst>
                <a:ext uri="{FF2B5EF4-FFF2-40B4-BE49-F238E27FC236}">
                  <a16:creationId xmlns:a16="http://schemas.microsoft.com/office/drawing/2014/main" id="{687B853F-AB3C-4877-BF6C-21C1BBA03EAB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Triângulo Retângulo 31">
              <a:extLst>
                <a:ext uri="{FF2B5EF4-FFF2-40B4-BE49-F238E27FC236}">
                  <a16:creationId xmlns:a16="http://schemas.microsoft.com/office/drawing/2014/main" id="{155BA844-25AA-5062-A825-5F6437967163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A26A8918-55B9-95B2-38E9-6989D773830E}"/>
              </a:ext>
            </a:extLst>
          </p:cNvPr>
          <p:cNvGrpSpPr/>
          <p:nvPr/>
        </p:nvGrpSpPr>
        <p:grpSpPr>
          <a:xfrm flipV="1">
            <a:off x="431128" y="3559509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03F2A594-2C3F-AEBF-66A8-FA55A39D639B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Triângulo Retângulo 34">
              <a:extLst>
                <a:ext uri="{FF2B5EF4-FFF2-40B4-BE49-F238E27FC236}">
                  <a16:creationId xmlns:a16="http://schemas.microsoft.com/office/drawing/2014/main" id="{EB014FA2-EF4D-40A2-B7C3-2C866277FF17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Triângulo Retângulo 35">
              <a:extLst>
                <a:ext uri="{FF2B5EF4-FFF2-40B4-BE49-F238E27FC236}">
                  <a16:creationId xmlns:a16="http://schemas.microsoft.com/office/drawing/2014/main" id="{F5882291-4C01-037A-7379-79539BDF561A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6572E981-CD31-7094-1DAA-B3CB24D87AB5}"/>
              </a:ext>
            </a:extLst>
          </p:cNvPr>
          <p:cNvGrpSpPr/>
          <p:nvPr/>
        </p:nvGrpSpPr>
        <p:grpSpPr>
          <a:xfrm flipV="1">
            <a:off x="736357" y="4086225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0035E37E-6CC9-E028-8099-8942859EB062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Triângulo Retângulo 38">
              <a:extLst>
                <a:ext uri="{FF2B5EF4-FFF2-40B4-BE49-F238E27FC236}">
                  <a16:creationId xmlns:a16="http://schemas.microsoft.com/office/drawing/2014/main" id="{8B7CA523-D33F-BE87-1EC1-1CD124A167EE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Triângulo Retângulo 39">
              <a:extLst>
                <a:ext uri="{FF2B5EF4-FFF2-40B4-BE49-F238E27FC236}">
                  <a16:creationId xmlns:a16="http://schemas.microsoft.com/office/drawing/2014/main" id="{7C7B5FA3-7FEB-4B7E-BD76-21D7663299DE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820D4840-F6CC-8579-C6C9-75AC9A3AAF00}"/>
              </a:ext>
            </a:extLst>
          </p:cNvPr>
          <p:cNvSpPr txBox="1"/>
          <p:nvPr/>
        </p:nvSpPr>
        <p:spPr>
          <a:xfrm>
            <a:off x="9226710" y="811394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508927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E501DB2B-FA98-DD04-EE1A-D5E61EBCEFEA}"/>
              </a:ext>
            </a:extLst>
          </p:cNvPr>
          <p:cNvSpPr txBox="1"/>
          <p:nvPr/>
        </p:nvSpPr>
        <p:spPr>
          <a:xfrm>
            <a:off x="9859896" y="1507837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745DCF74-C8EA-F0A5-855B-700A2B2FC9C3}"/>
              </a:ext>
            </a:extLst>
          </p:cNvPr>
          <p:cNvSpPr txBox="1"/>
          <p:nvPr/>
        </p:nvSpPr>
        <p:spPr>
          <a:xfrm>
            <a:off x="4991249" y="2874520"/>
            <a:ext cx="676962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rgbClr val="508927"/>
                </a:solidFill>
                <a:latin typeface="Trebuchet MS" panose="020B0603020202020204" pitchFamily="34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508927"/>
                </a:solidFill>
                <a:latin typeface="Trebuchet MS" panose="020B0603020202020204" pitchFamily="34" charset="0"/>
              </a:rPr>
              <a:t>destacar as palavras importantes</a:t>
            </a:r>
            <a:r>
              <a:rPr lang="pt-BR" sz="4400" dirty="0">
                <a:solidFill>
                  <a:srgbClr val="508927"/>
                </a:solidFill>
                <a:latin typeface="Trebuchet MS" panose="020B06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070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02C2A95-D3FA-F291-6A00-6641BD6BE92E}"/>
              </a:ext>
            </a:extLst>
          </p:cNvPr>
          <p:cNvSpPr txBox="1"/>
          <p:nvPr/>
        </p:nvSpPr>
        <p:spPr>
          <a:xfrm>
            <a:off x="406560" y="430394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508927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3EE2BF4-3E20-9695-023E-2767EC1B9160}"/>
              </a:ext>
            </a:extLst>
          </p:cNvPr>
          <p:cNvSpPr txBox="1"/>
          <p:nvPr/>
        </p:nvSpPr>
        <p:spPr>
          <a:xfrm>
            <a:off x="406560" y="1080386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DF88E7D0-52C0-AB24-560F-94B33F613F3B}"/>
              </a:ext>
            </a:extLst>
          </p:cNvPr>
          <p:cNvSpPr/>
          <p:nvPr/>
        </p:nvSpPr>
        <p:spPr>
          <a:xfrm rot="5400000" flipH="1" flipV="1">
            <a:off x="5764511" y="430509"/>
            <a:ext cx="662981" cy="12192002"/>
          </a:xfrm>
          <a:prstGeom prst="rtTriangle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riângulo Retângulo 5">
            <a:extLst>
              <a:ext uri="{FF2B5EF4-FFF2-40B4-BE49-F238E27FC236}">
                <a16:creationId xmlns:a16="http://schemas.microsoft.com/office/drawing/2014/main" id="{F751093C-D473-8BB3-A355-E0E8BFA10251}"/>
              </a:ext>
            </a:extLst>
          </p:cNvPr>
          <p:cNvSpPr/>
          <p:nvPr/>
        </p:nvSpPr>
        <p:spPr>
          <a:xfrm flipH="1" flipV="1">
            <a:off x="10048625" y="0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ED03D397-88BB-1EC4-BCF3-3A99088242A9}"/>
              </a:ext>
            </a:extLst>
          </p:cNvPr>
          <p:cNvCxnSpPr>
            <a:cxnSpLocks/>
          </p:cNvCxnSpPr>
          <p:nvPr/>
        </p:nvCxnSpPr>
        <p:spPr>
          <a:xfrm flipH="1" flipV="1">
            <a:off x="10284648" y="0"/>
            <a:ext cx="1907352" cy="4724400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E1091A26-F755-E328-FDB9-0FE8464AFFA9}"/>
              </a:ext>
            </a:extLst>
          </p:cNvPr>
          <p:cNvCxnSpPr>
            <a:cxnSpLocks/>
          </p:cNvCxnSpPr>
          <p:nvPr/>
        </p:nvCxnSpPr>
        <p:spPr>
          <a:xfrm flipH="1">
            <a:off x="10284648" y="-120629"/>
            <a:ext cx="1562103" cy="6997679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5902A31B-10D2-7905-7E7F-34B1885A91BB}"/>
              </a:ext>
            </a:extLst>
          </p:cNvPr>
          <p:cNvSpPr txBox="1"/>
          <p:nvPr/>
        </p:nvSpPr>
        <p:spPr>
          <a:xfrm>
            <a:off x="406560" y="2114011"/>
            <a:ext cx="605229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508927"/>
                </a:solidFill>
                <a:latin typeface="Trebuchet MS" panose="020B0603020202020204" pitchFamily="34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508927"/>
                </a:solidFill>
                <a:latin typeface="Trebuchet MS" panose="020B0603020202020204" pitchFamily="34" charset="0"/>
              </a:rPr>
              <a:t>destacar as palavras importantes</a:t>
            </a:r>
            <a:r>
              <a:rPr lang="pt-BR" sz="4400" dirty="0">
                <a:solidFill>
                  <a:srgbClr val="508927"/>
                </a:solidFill>
                <a:latin typeface="Trebuchet MS" panose="020B0603020202020204" pitchFamily="34" charset="0"/>
              </a:rPr>
              <a:t>.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04037B84-8A72-E9D2-4C01-2655CC352492}"/>
              </a:ext>
            </a:extLst>
          </p:cNvPr>
          <p:cNvGrpSpPr/>
          <p:nvPr/>
        </p:nvGrpSpPr>
        <p:grpSpPr>
          <a:xfrm rot="16200000" flipV="1">
            <a:off x="9032920" y="-3044092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CF58E5F2-CDA9-0FED-3900-E883FF53A484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Triângulo Retângulo 11">
              <a:extLst>
                <a:ext uri="{FF2B5EF4-FFF2-40B4-BE49-F238E27FC236}">
                  <a16:creationId xmlns:a16="http://schemas.microsoft.com/office/drawing/2014/main" id="{AF6D17EE-44FD-DF66-FFD8-F98297289686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iângulo Retângulo 12">
              <a:extLst>
                <a:ext uri="{FF2B5EF4-FFF2-40B4-BE49-F238E27FC236}">
                  <a16:creationId xmlns:a16="http://schemas.microsoft.com/office/drawing/2014/main" id="{174B4FA4-5E2B-2C35-3B4B-D9F9F69D145E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7CA8E706-39AE-8E62-CDE2-3636F5237091}"/>
              </a:ext>
            </a:extLst>
          </p:cNvPr>
          <p:cNvGrpSpPr/>
          <p:nvPr/>
        </p:nvGrpSpPr>
        <p:grpSpPr>
          <a:xfrm rot="16200000" flipV="1">
            <a:off x="9236731" y="-2903150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C3380751-CE8D-93EA-07D5-8FFA45E67DB1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Triângulo Retângulo 15">
              <a:extLst>
                <a:ext uri="{FF2B5EF4-FFF2-40B4-BE49-F238E27FC236}">
                  <a16:creationId xmlns:a16="http://schemas.microsoft.com/office/drawing/2014/main" id="{F4C9F995-4781-7D87-8862-01C24E5D9850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Triângulo Retângulo 16">
              <a:extLst>
                <a:ext uri="{FF2B5EF4-FFF2-40B4-BE49-F238E27FC236}">
                  <a16:creationId xmlns:a16="http://schemas.microsoft.com/office/drawing/2014/main" id="{753A7F6C-54C1-174E-DDF7-0F2AD51B3373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3BC6FA14-EE9C-638A-6747-C4D818E2CA04}"/>
              </a:ext>
            </a:extLst>
          </p:cNvPr>
          <p:cNvGrpSpPr/>
          <p:nvPr/>
        </p:nvGrpSpPr>
        <p:grpSpPr>
          <a:xfrm rot="16200000" flipV="1">
            <a:off x="9541960" y="-2753805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17A5983D-6EDD-29F8-C95A-B3FB33266ADD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Triângulo Retângulo 19">
              <a:extLst>
                <a:ext uri="{FF2B5EF4-FFF2-40B4-BE49-F238E27FC236}">
                  <a16:creationId xmlns:a16="http://schemas.microsoft.com/office/drawing/2014/main" id="{960701E7-8AF5-49C8-3DCB-C4C40170561A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Triângulo Retângulo 20">
              <a:extLst>
                <a:ext uri="{FF2B5EF4-FFF2-40B4-BE49-F238E27FC236}">
                  <a16:creationId xmlns:a16="http://schemas.microsoft.com/office/drawing/2014/main" id="{8B81402A-4AB8-1DBB-A0C1-EAB6CC3AE8C4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2" name="Imagem 21">
            <a:extLst>
              <a:ext uri="{FF2B5EF4-FFF2-40B4-BE49-F238E27FC236}">
                <a16:creationId xmlns:a16="http://schemas.microsoft.com/office/drawing/2014/main" id="{DB3E1A7A-2A9C-7310-D599-6E99839E76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0" b="33651"/>
          <a:stretch/>
        </p:blipFill>
        <p:spPr>
          <a:xfrm>
            <a:off x="6757012" y="1440361"/>
            <a:ext cx="4839350" cy="4550219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581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CAACBB0-574A-BD0B-8659-507C2507F4F3}"/>
              </a:ext>
            </a:extLst>
          </p:cNvPr>
          <p:cNvSpPr txBox="1"/>
          <p:nvPr/>
        </p:nvSpPr>
        <p:spPr>
          <a:xfrm>
            <a:off x="406560" y="430394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508927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9957A0E-66A5-9B65-B0AA-0E58A2BE2802}"/>
              </a:ext>
            </a:extLst>
          </p:cNvPr>
          <p:cNvSpPr txBox="1"/>
          <p:nvPr/>
        </p:nvSpPr>
        <p:spPr>
          <a:xfrm>
            <a:off x="406560" y="1080386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sp>
        <p:nvSpPr>
          <p:cNvPr id="4" name="Triângulo Retângulo 3">
            <a:extLst>
              <a:ext uri="{FF2B5EF4-FFF2-40B4-BE49-F238E27FC236}">
                <a16:creationId xmlns:a16="http://schemas.microsoft.com/office/drawing/2014/main" id="{4308EFFF-ADFE-2947-F9D2-AF5311484F3E}"/>
              </a:ext>
            </a:extLst>
          </p:cNvPr>
          <p:cNvSpPr/>
          <p:nvPr/>
        </p:nvSpPr>
        <p:spPr>
          <a:xfrm rot="5400000" flipH="1" flipV="1">
            <a:off x="5764511" y="430509"/>
            <a:ext cx="662981" cy="12192002"/>
          </a:xfrm>
          <a:prstGeom prst="rtTriangle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65C13F1E-284F-C945-C9F5-4BACCAF03B1B}"/>
              </a:ext>
            </a:extLst>
          </p:cNvPr>
          <p:cNvSpPr/>
          <p:nvPr/>
        </p:nvSpPr>
        <p:spPr>
          <a:xfrm flipH="1" flipV="1">
            <a:off x="10048625" y="0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F6EFAE8-2154-2804-8D58-875D798E586A}"/>
              </a:ext>
            </a:extLst>
          </p:cNvPr>
          <p:cNvCxnSpPr>
            <a:cxnSpLocks/>
          </p:cNvCxnSpPr>
          <p:nvPr/>
        </p:nvCxnSpPr>
        <p:spPr>
          <a:xfrm flipH="1" flipV="1">
            <a:off x="10284648" y="0"/>
            <a:ext cx="1907352" cy="4724400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8798EFE1-3B54-794D-FF23-76517A4A63F8}"/>
              </a:ext>
            </a:extLst>
          </p:cNvPr>
          <p:cNvCxnSpPr>
            <a:cxnSpLocks/>
          </p:cNvCxnSpPr>
          <p:nvPr/>
        </p:nvCxnSpPr>
        <p:spPr>
          <a:xfrm flipH="1">
            <a:off x="10284648" y="-120629"/>
            <a:ext cx="1562103" cy="6997679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Imagem 9">
            <a:extLst>
              <a:ext uri="{FF2B5EF4-FFF2-40B4-BE49-F238E27FC236}">
                <a16:creationId xmlns:a16="http://schemas.microsoft.com/office/drawing/2014/main" id="{9253E3F9-9172-93DD-EE45-0A0EA8E162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0" b="33651"/>
          <a:stretch/>
        </p:blipFill>
        <p:spPr>
          <a:xfrm>
            <a:off x="514182" y="1714651"/>
            <a:ext cx="4839350" cy="4550219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C5BF50E-40E0-98B4-51C9-A384BC33ED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94" r="-1" b="31614"/>
          <a:stretch/>
        </p:blipFill>
        <p:spPr>
          <a:xfrm>
            <a:off x="6821078" y="1533707"/>
            <a:ext cx="4917452" cy="4689897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1D45704-0BFF-A98D-EC3D-B0AD16C5B4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06" b="11508"/>
          <a:stretch/>
        </p:blipFill>
        <p:spPr>
          <a:xfrm rot="10800000">
            <a:off x="3786065" y="1574972"/>
            <a:ext cx="4602480" cy="4689898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42691988-E24F-458E-5E36-B53945680F89}"/>
              </a:ext>
            </a:extLst>
          </p:cNvPr>
          <p:cNvSpPr/>
          <p:nvPr/>
        </p:nvSpPr>
        <p:spPr>
          <a:xfrm rot="10800000">
            <a:off x="3784145" y="1555923"/>
            <a:ext cx="4604400" cy="4690800"/>
          </a:xfrm>
          <a:prstGeom prst="triangle">
            <a:avLst/>
          </a:prstGeom>
          <a:solidFill>
            <a:srgbClr val="93C331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90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id="{431B78AC-39EA-6945-782A-7CFB6796A901}"/>
              </a:ext>
            </a:extLst>
          </p:cNvPr>
          <p:cNvSpPr/>
          <p:nvPr/>
        </p:nvSpPr>
        <p:spPr>
          <a:xfrm rot="10800000" flipH="1" flipV="1">
            <a:off x="0" y="0"/>
            <a:ext cx="662981" cy="6858000"/>
          </a:xfrm>
          <a:prstGeom prst="rtTriangle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048D2017-85E8-8E4E-3B16-FBD71F586A27}"/>
              </a:ext>
            </a:extLst>
          </p:cNvPr>
          <p:cNvCxnSpPr>
            <a:cxnSpLocks/>
          </p:cNvCxnSpPr>
          <p:nvPr/>
        </p:nvCxnSpPr>
        <p:spPr>
          <a:xfrm flipH="1" flipV="1">
            <a:off x="-345250" y="2203439"/>
            <a:ext cx="1907352" cy="4724400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018FB0BA-5A74-5D90-1718-D649A40441B0}"/>
              </a:ext>
            </a:extLst>
          </p:cNvPr>
          <p:cNvCxnSpPr>
            <a:cxnSpLocks/>
          </p:cNvCxnSpPr>
          <p:nvPr/>
        </p:nvCxnSpPr>
        <p:spPr>
          <a:xfrm flipH="1">
            <a:off x="-1" y="-69840"/>
            <a:ext cx="1562103" cy="6997679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A41C3DDE-842A-6BFA-F7B1-30C7404EFC57}"/>
              </a:ext>
            </a:extLst>
          </p:cNvPr>
          <p:cNvSpPr/>
          <p:nvPr/>
        </p:nvSpPr>
        <p:spPr>
          <a:xfrm flipH="1" flipV="1">
            <a:off x="-1476893" y="-1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DD8DB08-07B3-82F6-815F-3336CA8E8467}"/>
              </a:ext>
            </a:extLst>
          </p:cNvPr>
          <p:cNvSpPr txBox="1"/>
          <p:nvPr/>
        </p:nvSpPr>
        <p:spPr>
          <a:xfrm>
            <a:off x="9197682" y="334237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508927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D876EBB-1BE0-C7E2-DBD8-6A858BD69D4E}"/>
              </a:ext>
            </a:extLst>
          </p:cNvPr>
          <p:cNvSpPr txBox="1"/>
          <p:nvPr/>
        </p:nvSpPr>
        <p:spPr>
          <a:xfrm>
            <a:off x="9830868" y="1030680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11BE554-E34F-9D9A-0A8E-7FFCDDAF4242}"/>
              </a:ext>
            </a:extLst>
          </p:cNvPr>
          <p:cNvGrpSpPr/>
          <p:nvPr/>
        </p:nvGrpSpPr>
        <p:grpSpPr>
          <a:xfrm>
            <a:off x="2139874" y="2798560"/>
            <a:ext cx="1125662" cy="812800"/>
            <a:chOff x="740229" y="493486"/>
            <a:chExt cx="1125662" cy="812800"/>
          </a:xfrm>
        </p:grpSpPr>
        <p:sp>
          <p:nvSpPr>
            <p:cNvPr id="9" name="Triângulo isósceles 8">
              <a:extLst>
                <a:ext uri="{FF2B5EF4-FFF2-40B4-BE49-F238E27FC236}">
                  <a16:creationId xmlns:a16="http://schemas.microsoft.com/office/drawing/2014/main" id="{018783F2-7A95-7092-B14A-3E4C5EF5B3E0}"/>
                </a:ext>
              </a:extLst>
            </p:cNvPr>
            <p:cNvSpPr/>
            <p:nvPr/>
          </p:nvSpPr>
          <p:spPr>
            <a:xfrm>
              <a:off x="740229" y="493486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AF17B86E-180A-6CB5-1B95-FC91C1AF14BE}"/>
                </a:ext>
              </a:extLst>
            </p:cNvPr>
            <p:cNvSpPr/>
            <p:nvPr/>
          </p:nvSpPr>
          <p:spPr>
            <a:xfrm>
              <a:off x="791834" y="493486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2464745-94BF-FD31-B958-D817B55CBD2C}"/>
              </a:ext>
            </a:extLst>
          </p:cNvPr>
          <p:cNvSpPr txBox="1"/>
          <p:nvPr/>
        </p:nvSpPr>
        <p:spPr>
          <a:xfrm>
            <a:off x="3637691" y="2434527"/>
            <a:ext cx="76924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508927"/>
                </a:solidFill>
                <a:latin typeface="Trebuchet MS" panose="020B0603020202020204" pitchFamily="34" charset="0"/>
              </a:rPr>
              <a:t>Este é um espaço para um pequeno texto. Não se esqueça de </a:t>
            </a:r>
            <a:r>
              <a:rPr lang="pt-BR" sz="3200" b="1" dirty="0">
                <a:solidFill>
                  <a:srgbClr val="508927"/>
                </a:solidFill>
                <a:latin typeface="Trebuchet MS" panose="020B0603020202020204" pitchFamily="34" charset="0"/>
              </a:rPr>
              <a:t>destacar as palavras importantes</a:t>
            </a:r>
            <a:r>
              <a:rPr lang="pt-BR" sz="3200" dirty="0">
                <a:solidFill>
                  <a:srgbClr val="508927"/>
                </a:solidFill>
                <a:latin typeface="Trebuchet MS" panose="020B0603020202020204" pitchFamily="34" charset="0"/>
              </a:rPr>
              <a:t>.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D9E023C-9962-34E2-DF88-CE009AE9CC47}"/>
              </a:ext>
            </a:extLst>
          </p:cNvPr>
          <p:cNvGrpSpPr/>
          <p:nvPr/>
        </p:nvGrpSpPr>
        <p:grpSpPr>
          <a:xfrm flipH="1">
            <a:off x="9830868" y="5014520"/>
            <a:ext cx="1125662" cy="812800"/>
            <a:chOff x="697610" y="4179661"/>
            <a:chExt cx="1125662" cy="812800"/>
          </a:xfrm>
        </p:grpSpPr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04D65BFD-B6CE-D29D-56D0-F07A870B2C26}"/>
                </a:ext>
              </a:extLst>
            </p:cNvPr>
            <p:cNvSpPr/>
            <p:nvPr/>
          </p:nvSpPr>
          <p:spPr>
            <a:xfrm>
              <a:off x="697610" y="4179661"/>
              <a:ext cx="1074057" cy="812800"/>
            </a:xfrm>
            <a:prstGeom prst="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Triângulo isósceles 13">
              <a:extLst>
                <a:ext uri="{FF2B5EF4-FFF2-40B4-BE49-F238E27FC236}">
                  <a16:creationId xmlns:a16="http://schemas.microsoft.com/office/drawing/2014/main" id="{62C3FD8F-EED7-D08D-EF7F-9A39AF8E9253}"/>
                </a:ext>
              </a:extLst>
            </p:cNvPr>
            <p:cNvSpPr/>
            <p:nvPr/>
          </p:nvSpPr>
          <p:spPr>
            <a:xfrm>
              <a:off x="749215" y="4179661"/>
              <a:ext cx="1074057" cy="812800"/>
            </a:xfrm>
            <a:prstGeom prst="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A49EFC1-8807-620B-7099-0FE5998E998F}"/>
              </a:ext>
            </a:extLst>
          </p:cNvPr>
          <p:cNvSpPr txBox="1"/>
          <p:nvPr/>
        </p:nvSpPr>
        <p:spPr>
          <a:xfrm>
            <a:off x="2086851" y="4636090"/>
            <a:ext cx="76924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508927"/>
                </a:solidFill>
                <a:latin typeface="Trebuchet MS" panose="020B0603020202020204" pitchFamily="34" charset="0"/>
              </a:rPr>
              <a:t>Este é um espaço para um pequeno texto. Não se esqueça de </a:t>
            </a:r>
            <a:r>
              <a:rPr lang="pt-BR" sz="3200" b="1" dirty="0">
                <a:solidFill>
                  <a:srgbClr val="508927"/>
                </a:solidFill>
                <a:latin typeface="Trebuchet MS" panose="020B0603020202020204" pitchFamily="34" charset="0"/>
              </a:rPr>
              <a:t>destacar as palavras importantes</a:t>
            </a:r>
            <a:r>
              <a:rPr lang="pt-BR" sz="3200" dirty="0">
                <a:solidFill>
                  <a:srgbClr val="508927"/>
                </a:solidFill>
                <a:latin typeface="Trebuchet MS" panose="020B0603020202020204" pitchFamily="34" charset="0"/>
              </a:rPr>
              <a:t>.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787FACEA-09A9-2F1E-EBF8-8CB41DE4B2EA}"/>
              </a:ext>
            </a:extLst>
          </p:cNvPr>
          <p:cNvGrpSpPr/>
          <p:nvPr/>
        </p:nvGrpSpPr>
        <p:grpSpPr>
          <a:xfrm rot="5400000" flipH="1" flipV="1">
            <a:off x="1906404" y="-2719996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F378393B-6AD4-D96B-083A-09D3A2817933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Retângulo 17">
              <a:extLst>
                <a:ext uri="{FF2B5EF4-FFF2-40B4-BE49-F238E27FC236}">
                  <a16:creationId xmlns:a16="http://schemas.microsoft.com/office/drawing/2014/main" id="{AA7BC474-0482-337C-7FEB-52C043B1CBF8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Triângulo Retângulo 18">
              <a:extLst>
                <a:ext uri="{FF2B5EF4-FFF2-40B4-BE49-F238E27FC236}">
                  <a16:creationId xmlns:a16="http://schemas.microsoft.com/office/drawing/2014/main" id="{7085CD66-9DF7-248D-478C-39D3873DFCF4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BE75C6E7-970D-FE96-99CB-A6B24F7AB45C}"/>
              </a:ext>
            </a:extLst>
          </p:cNvPr>
          <p:cNvGrpSpPr/>
          <p:nvPr/>
        </p:nvGrpSpPr>
        <p:grpSpPr>
          <a:xfrm rot="5400000" flipH="1" flipV="1">
            <a:off x="2110215" y="-2579054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4C5F840-F489-35EA-8FC1-1B75A877D179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Triângulo Retângulo 21">
              <a:extLst>
                <a:ext uri="{FF2B5EF4-FFF2-40B4-BE49-F238E27FC236}">
                  <a16:creationId xmlns:a16="http://schemas.microsoft.com/office/drawing/2014/main" id="{C5FB1936-11CE-850C-862C-964992F54524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Triângulo Retângulo 22">
              <a:extLst>
                <a:ext uri="{FF2B5EF4-FFF2-40B4-BE49-F238E27FC236}">
                  <a16:creationId xmlns:a16="http://schemas.microsoft.com/office/drawing/2014/main" id="{B7916B0F-6A0A-329C-9531-A2629562FD1D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BBF14EE1-70E3-3B39-75F9-913AE3F1A1D3}"/>
              </a:ext>
            </a:extLst>
          </p:cNvPr>
          <p:cNvGrpSpPr/>
          <p:nvPr/>
        </p:nvGrpSpPr>
        <p:grpSpPr>
          <a:xfrm rot="5400000" flipH="1" flipV="1">
            <a:off x="2415444" y="-2429709"/>
            <a:ext cx="1398531" cy="7272370"/>
            <a:chOff x="7532913" y="-653144"/>
            <a:chExt cx="1398531" cy="72723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9F66E6D1-964B-EB33-52D8-1D6AA833EC7B}"/>
                </a:ext>
              </a:extLst>
            </p:cNvPr>
            <p:cNvSpPr/>
            <p:nvPr/>
          </p:nvSpPr>
          <p:spPr>
            <a:xfrm>
              <a:off x="7532914" y="-653144"/>
              <a:ext cx="1398361" cy="6357711"/>
            </a:xfrm>
            <a:prstGeom prst="rect">
              <a:avLst/>
            </a:prstGeom>
            <a:solidFill>
              <a:srgbClr val="729D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Triângulo Retângulo 25">
              <a:extLst>
                <a:ext uri="{FF2B5EF4-FFF2-40B4-BE49-F238E27FC236}">
                  <a16:creationId xmlns:a16="http://schemas.microsoft.com/office/drawing/2014/main" id="{ADCB70B4-11EE-5E30-F75B-848DD3072B42}"/>
                </a:ext>
              </a:extLst>
            </p:cNvPr>
            <p:cNvSpPr/>
            <p:nvPr/>
          </p:nvSpPr>
          <p:spPr>
            <a:xfrm rot="16200000">
              <a:off x="7774894" y="4548184"/>
              <a:ext cx="914400" cy="1398361"/>
            </a:xfrm>
            <a:prstGeom prst="rtTriangle">
              <a:avLst/>
            </a:prstGeom>
            <a:solidFill>
              <a:srgbClr val="5089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Triângulo Retângulo 26">
              <a:extLst>
                <a:ext uri="{FF2B5EF4-FFF2-40B4-BE49-F238E27FC236}">
                  <a16:creationId xmlns:a16="http://schemas.microsoft.com/office/drawing/2014/main" id="{4F5A51C8-67A1-A651-19A3-5E2208DD9591}"/>
                </a:ext>
              </a:extLst>
            </p:cNvPr>
            <p:cNvSpPr/>
            <p:nvPr/>
          </p:nvSpPr>
          <p:spPr>
            <a:xfrm rot="5398720">
              <a:off x="7775064" y="5462845"/>
              <a:ext cx="914400" cy="1398361"/>
            </a:xfrm>
            <a:prstGeom prst="rtTriangle">
              <a:avLst/>
            </a:prstGeom>
            <a:solidFill>
              <a:srgbClr val="93C3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74940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id="{F243795F-DE1C-2D2F-A495-20E2C90E9D17}"/>
              </a:ext>
            </a:extLst>
          </p:cNvPr>
          <p:cNvSpPr/>
          <p:nvPr/>
        </p:nvSpPr>
        <p:spPr>
          <a:xfrm rot="16200000" flipH="1">
            <a:off x="5764508" y="-5779790"/>
            <a:ext cx="662981" cy="12192002"/>
          </a:xfrm>
          <a:prstGeom prst="rtTriangle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riângulo Retângulo 2">
            <a:extLst>
              <a:ext uri="{FF2B5EF4-FFF2-40B4-BE49-F238E27FC236}">
                <a16:creationId xmlns:a16="http://schemas.microsoft.com/office/drawing/2014/main" id="{0E633288-6471-445B-B355-0C7BF22872A6}"/>
              </a:ext>
            </a:extLst>
          </p:cNvPr>
          <p:cNvSpPr/>
          <p:nvPr/>
        </p:nvSpPr>
        <p:spPr>
          <a:xfrm rot="10800000" flipH="1" flipV="1">
            <a:off x="0" y="-3769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AC3299B-29C2-548A-462C-C6CE0A447329}"/>
              </a:ext>
            </a:extLst>
          </p:cNvPr>
          <p:cNvSpPr txBox="1"/>
          <p:nvPr/>
        </p:nvSpPr>
        <p:spPr>
          <a:xfrm>
            <a:off x="9226710" y="697094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508927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73B5A05-1E53-989C-E8A9-459D191EA879}"/>
              </a:ext>
            </a:extLst>
          </p:cNvPr>
          <p:cNvSpPr txBox="1"/>
          <p:nvPr/>
        </p:nvSpPr>
        <p:spPr>
          <a:xfrm>
            <a:off x="9859896" y="1393537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ED20D873-96D1-2F11-F980-AE81A043EFD3}"/>
              </a:ext>
            </a:extLst>
          </p:cNvPr>
          <p:cNvCxnSpPr>
            <a:cxnSpLocks/>
          </p:cNvCxnSpPr>
          <p:nvPr/>
        </p:nvCxnSpPr>
        <p:spPr>
          <a:xfrm flipH="1">
            <a:off x="-236029" y="-490239"/>
            <a:ext cx="3596257" cy="2129407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21968E91-44F1-7ECA-092E-B4DB083CFF8E}"/>
              </a:ext>
            </a:extLst>
          </p:cNvPr>
          <p:cNvCxnSpPr>
            <a:cxnSpLocks/>
          </p:cNvCxnSpPr>
          <p:nvPr/>
        </p:nvCxnSpPr>
        <p:spPr>
          <a:xfrm flipH="1">
            <a:off x="-3" y="-3769"/>
            <a:ext cx="1562103" cy="6997679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D8D157AB-18A0-094E-788C-0E48443C84B8}"/>
              </a:ext>
            </a:extLst>
          </p:cNvPr>
          <p:cNvGrpSpPr/>
          <p:nvPr/>
        </p:nvGrpSpPr>
        <p:grpSpPr>
          <a:xfrm>
            <a:off x="2143379" y="2089445"/>
            <a:ext cx="10978401" cy="1398531"/>
            <a:chOff x="2143379" y="2089445"/>
            <a:chExt cx="10978401" cy="1398531"/>
          </a:xfrm>
        </p:grpSpPr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81A40D45-47F0-D567-F93A-AF0ADDBD7E8F}"/>
                </a:ext>
              </a:extLst>
            </p:cNvPr>
            <p:cNvGrpSpPr/>
            <p:nvPr/>
          </p:nvGrpSpPr>
          <p:grpSpPr>
            <a:xfrm rot="16200000" flipV="1">
              <a:off x="6933314" y="-2700490"/>
              <a:ext cx="1398531" cy="10978401"/>
              <a:chOff x="7532913" y="-4359175"/>
              <a:chExt cx="1398531" cy="10978401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3" name="Retângulo 12">
                <a:extLst>
                  <a:ext uri="{FF2B5EF4-FFF2-40B4-BE49-F238E27FC236}">
                    <a16:creationId xmlns:a16="http://schemas.microsoft.com/office/drawing/2014/main" id="{B652A8D3-3B08-51EC-767A-06A793B85184}"/>
                  </a:ext>
                </a:extLst>
              </p:cNvPr>
              <p:cNvSpPr/>
              <p:nvPr/>
            </p:nvSpPr>
            <p:spPr>
              <a:xfrm>
                <a:off x="7532918" y="-4359175"/>
                <a:ext cx="1398361" cy="10063745"/>
              </a:xfrm>
              <a:prstGeom prst="rect">
                <a:avLst/>
              </a:prstGeom>
              <a:solidFill>
                <a:srgbClr val="729D5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latin typeface="Trebuchet MS" panose="020B0603020202020204" pitchFamily="34" charset="0"/>
                </a:endParaRPr>
              </a:p>
            </p:txBody>
          </p:sp>
          <p:sp>
            <p:nvSpPr>
              <p:cNvPr id="14" name="Triângulo Retângulo 13">
                <a:extLst>
                  <a:ext uri="{FF2B5EF4-FFF2-40B4-BE49-F238E27FC236}">
                    <a16:creationId xmlns:a16="http://schemas.microsoft.com/office/drawing/2014/main" id="{90FBC2F8-4CAF-7D4A-76FD-D964FDFEA807}"/>
                  </a:ext>
                </a:extLst>
              </p:cNvPr>
              <p:cNvSpPr/>
              <p:nvPr/>
            </p:nvSpPr>
            <p:spPr>
              <a:xfrm rot="16200000">
                <a:off x="7774894" y="4548184"/>
                <a:ext cx="914400" cy="1398361"/>
              </a:xfrm>
              <a:prstGeom prst="rtTriangle">
                <a:avLst/>
              </a:prstGeom>
              <a:solidFill>
                <a:srgbClr val="50892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" name="Triângulo Retângulo 14">
                <a:extLst>
                  <a:ext uri="{FF2B5EF4-FFF2-40B4-BE49-F238E27FC236}">
                    <a16:creationId xmlns:a16="http://schemas.microsoft.com/office/drawing/2014/main" id="{E3D1DEF4-79DE-DB0C-98B2-48B2A5A5BC76}"/>
                  </a:ext>
                </a:extLst>
              </p:cNvPr>
              <p:cNvSpPr/>
              <p:nvPr/>
            </p:nvSpPr>
            <p:spPr>
              <a:xfrm rot="5398720">
                <a:off x="7775064" y="5462845"/>
                <a:ext cx="914400" cy="1398361"/>
              </a:xfrm>
              <a:prstGeom prst="rtTriangle">
                <a:avLst/>
              </a:prstGeom>
              <a:solidFill>
                <a:srgbClr val="93C33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856444F8-60DD-3B3D-5343-5B21068D568B}"/>
                </a:ext>
              </a:extLst>
            </p:cNvPr>
            <p:cNvSpPr txBox="1"/>
            <p:nvPr/>
          </p:nvSpPr>
          <p:spPr>
            <a:xfrm>
              <a:off x="3972180" y="2368087"/>
              <a:ext cx="254108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chemeClr val="bg1">
                      <a:lumMod val="95000"/>
                    </a:schemeClr>
                  </a:solidFill>
                  <a:latin typeface="Trebuchet MS" panose="020B0603020202020204" pitchFamily="34" charset="0"/>
                </a:rPr>
                <a:t>Item 01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2944C723-4D76-B915-9404-D9152CD89D74}"/>
              </a:ext>
            </a:extLst>
          </p:cNvPr>
          <p:cNvGrpSpPr/>
          <p:nvPr/>
        </p:nvGrpSpPr>
        <p:grpSpPr>
          <a:xfrm>
            <a:off x="-986973" y="3704708"/>
            <a:ext cx="11071510" cy="1398531"/>
            <a:chOff x="-986973" y="3704708"/>
            <a:chExt cx="11071510" cy="1398531"/>
          </a:xfrm>
        </p:grpSpPr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1E8313D1-4CD6-DE94-49CC-AC7FAADCFB62}"/>
                </a:ext>
              </a:extLst>
            </p:cNvPr>
            <p:cNvGrpSpPr/>
            <p:nvPr/>
          </p:nvGrpSpPr>
          <p:grpSpPr>
            <a:xfrm rot="5400000" flipH="1" flipV="1">
              <a:off x="3849516" y="-1131781"/>
              <a:ext cx="1398531" cy="11071510"/>
              <a:chOff x="7532913" y="-3429396"/>
              <a:chExt cx="1398531" cy="10048622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1" name="Retângulo 20">
                <a:extLst>
                  <a:ext uri="{FF2B5EF4-FFF2-40B4-BE49-F238E27FC236}">
                    <a16:creationId xmlns:a16="http://schemas.microsoft.com/office/drawing/2014/main" id="{457ED6F2-2044-8F17-8CA3-07546BD0A461}"/>
                  </a:ext>
                </a:extLst>
              </p:cNvPr>
              <p:cNvSpPr/>
              <p:nvPr/>
            </p:nvSpPr>
            <p:spPr>
              <a:xfrm>
                <a:off x="7532916" y="-3429396"/>
                <a:ext cx="1398361" cy="9133965"/>
              </a:xfrm>
              <a:prstGeom prst="rect">
                <a:avLst/>
              </a:prstGeom>
              <a:solidFill>
                <a:srgbClr val="729D5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" name="Triângulo Retângulo 21">
                <a:extLst>
                  <a:ext uri="{FF2B5EF4-FFF2-40B4-BE49-F238E27FC236}">
                    <a16:creationId xmlns:a16="http://schemas.microsoft.com/office/drawing/2014/main" id="{77DCA967-05EF-D7B6-3F7D-D5BB5C417ABE}"/>
                  </a:ext>
                </a:extLst>
              </p:cNvPr>
              <p:cNvSpPr/>
              <p:nvPr/>
            </p:nvSpPr>
            <p:spPr>
              <a:xfrm rot="16200000">
                <a:off x="7774894" y="4548184"/>
                <a:ext cx="914400" cy="1398361"/>
              </a:xfrm>
              <a:prstGeom prst="rtTriangle">
                <a:avLst/>
              </a:prstGeom>
              <a:solidFill>
                <a:srgbClr val="50892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Triângulo Retângulo 22">
                <a:extLst>
                  <a:ext uri="{FF2B5EF4-FFF2-40B4-BE49-F238E27FC236}">
                    <a16:creationId xmlns:a16="http://schemas.microsoft.com/office/drawing/2014/main" id="{20A477B2-BCC8-121D-B595-5AE65AE5FC75}"/>
                  </a:ext>
                </a:extLst>
              </p:cNvPr>
              <p:cNvSpPr/>
              <p:nvPr/>
            </p:nvSpPr>
            <p:spPr>
              <a:xfrm rot="5398720">
                <a:off x="7775064" y="5462845"/>
                <a:ext cx="914400" cy="1398361"/>
              </a:xfrm>
              <a:prstGeom prst="rtTriangle">
                <a:avLst/>
              </a:prstGeom>
              <a:solidFill>
                <a:srgbClr val="93C33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D6D28750-848D-DD25-587C-08FB60DDA7D9}"/>
                </a:ext>
              </a:extLst>
            </p:cNvPr>
            <p:cNvSpPr txBox="1"/>
            <p:nvPr/>
          </p:nvSpPr>
          <p:spPr>
            <a:xfrm>
              <a:off x="5590181" y="3901803"/>
              <a:ext cx="254108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chemeClr val="bg1">
                      <a:lumMod val="95000"/>
                    </a:schemeClr>
                  </a:solidFill>
                  <a:latin typeface="Trebuchet MS" panose="020B0603020202020204" pitchFamily="34" charset="0"/>
                </a:rPr>
                <a:t>Item 02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C522B5DC-A46D-868A-CEE8-13BE735894BE}"/>
              </a:ext>
            </a:extLst>
          </p:cNvPr>
          <p:cNvGrpSpPr/>
          <p:nvPr/>
        </p:nvGrpSpPr>
        <p:grpSpPr>
          <a:xfrm>
            <a:off x="2143118" y="5319972"/>
            <a:ext cx="10847167" cy="1398531"/>
            <a:chOff x="2143118" y="5319972"/>
            <a:chExt cx="10847167" cy="1398531"/>
          </a:xfrm>
        </p:grpSpPr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5C0BAE10-70D8-1FC6-06A5-8862FE8435A9}"/>
                </a:ext>
              </a:extLst>
            </p:cNvPr>
            <p:cNvGrpSpPr/>
            <p:nvPr/>
          </p:nvGrpSpPr>
          <p:grpSpPr>
            <a:xfrm rot="16200000" flipV="1">
              <a:off x="6867436" y="595654"/>
              <a:ext cx="1398531" cy="10847167"/>
              <a:chOff x="7532913" y="-4227941"/>
              <a:chExt cx="1398531" cy="10847167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5" name="Retângulo 24">
                <a:extLst>
                  <a:ext uri="{FF2B5EF4-FFF2-40B4-BE49-F238E27FC236}">
                    <a16:creationId xmlns:a16="http://schemas.microsoft.com/office/drawing/2014/main" id="{2DAFD5AA-D01A-4AD3-5C28-974CF3A01551}"/>
                  </a:ext>
                </a:extLst>
              </p:cNvPr>
              <p:cNvSpPr/>
              <p:nvPr/>
            </p:nvSpPr>
            <p:spPr>
              <a:xfrm>
                <a:off x="7532917" y="-4227941"/>
                <a:ext cx="1398361" cy="9932511"/>
              </a:xfrm>
              <a:prstGeom prst="rect">
                <a:avLst/>
              </a:prstGeom>
              <a:solidFill>
                <a:srgbClr val="729D5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Triângulo Retângulo 25">
                <a:extLst>
                  <a:ext uri="{FF2B5EF4-FFF2-40B4-BE49-F238E27FC236}">
                    <a16:creationId xmlns:a16="http://schemas.microsoft.com/office/drawing/2014/main" id="{EE54B122-33AC-7629-F223-5D1A89BCC175}"/>
                  </a:ext>
                </a:extLst>
              </p:cNvPr>
              <p:cNvSpPr/>
              <p:nvPr/>
            </p:nvSpPr>
            <p:spPr>
              <a:xfrm rot="16200000">
                <a:off x="7774894" y="4548184"/>
                <a:ext cx="914400" cy="1398361"/>
              </a:xfrm>
              <a:prstGeom prst="rtTriangle">
                <a:avLst/>
              </a:prstGeom>
              <a:solidFill>
                <a:srgbClr val="50892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Triângulo Retângulo 26">
                <a:extLst>
                  <a:ext uri="{FF2B5EF4-FFF2-40B4-BE49-F238E27FC236}">
                    <a16:creationId xmlns:a16="http://schemas.microsoft.com/office/drawing/2014/main" id="{2A5E5AA0-C09D-348C-A080-76CE29ADE3D6}"/>
                  </a:ext>
                </a:extLst>
              </p:cNvPr>
              <p:cNvSpPr/>
              <p:nvPr/>
            </p:nvSpPr>
            <p:spPr>
              <a:xfrm rot="5398720">
                <a:off x="7775064" y="5462845"/>
                <a:ext cx="914400" cy="1398361"/>
              </a:xfrm>
              <a:prstGeom prst="rtTriangle">
                <a:avLst/>
              </a:prstGeom>
              <a:solidFill>
                <a:srgbClr val="93C33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5B5AFB4C-C868-62BD-B1F4-113834649E64}"/>
                </a:ext>
              </a:extLst>
            </p:cNvPr>
            <p:cNvSpPr txBox="1"/>
            <p:nvPr/>
          </p:nvSpPr>
          <p:spPr>
            <a:xfrm>
              <a:off x="3967444" y="5599992"/>
              <a:ext cx="254108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chemeClr val="bg1">
                      <a:lumMod val="95000"/>
                    </a:schemeClr>
                  </a:solidFill>
                  <a:latin typeface="Trebuchet MS" panose="020B0603020202020204" pitchFamily="34" charset="0"/>
                </a:rPr>
                <a:t>Item 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266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D53CEB3-3272-2F47-83B1-F3EEB96F9E82}"/>
              </a:ext>
            </a:extLst>
          </p:cNvPr>
          <p:cNvSpPr txBox="1"/>
          <p:nvPr/>
        </p:nvSpPr>
        <p:spPr>
          <a:xfrm>
            <a:off x="683324" y="453962"/>
            <a:ext cx="2448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508927"/>
                </a:solidFill>
                <a:latin typeface="Trebuchet MS" panose="020B06030202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BE2DBC3-18E0-7AE8-B6CE-A06D5FDFC18D}"/>
              </a:ext>
            </a:extLst>
          </p:cNvPr>
          <p:cNvSpPr txBox="1"/>
          <p:nvPr/>
        </p:nvSpPr>
        <p:spPr>
          <a:xfrm>
            <a:off x="683324" y="1103954"/>
            <a:ext cx="1814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7F7F7F"/>
                </a:solidFill>
                <a:latin typeface="Trebuchet MS" panose="020B0603020202020204" pitchFamily="34" charset="0"/>
              </a:rPr>
              <a:t>subtítulo</a:t>
            </a:r>
          </a:p>
        </p:txBody>
      </p:sp>
      <p:sp>
        <p:nvSpPr>
          <p:cNvPr id="4" name="Triângulo Retângulo 3">
            <a:extLst>
              <a:ext uri="{FF2B5EF4-FFF2-40B4-BE49-F238E27FC236}">
                <a16:creationId xmlns:a16="http://schemas.microsoft.com/office/drawing/2014/main" id="{165B992D-5D4E-0861-C3BC-36DB8A1C7D0B}"/>
              </a:ext>
            </a:extLst>
          </p:cNvPr>
          <p:cNvSpPr/>
          <p:nvPr/>
        </p:nvSpPr>
        <p:spPr>
          <a:xfrm rot="16200000" flipH="1">
            <a:off x="5764508" y="-5779790"/>
            <a:ext cx="662981" cy="12192002"/>
          </a:xfrm>
          <a:prstGeom prst="rtTriangle">
            <a:avLst/>
          </a:prstGeom>
          <a:solidFill>
            <a:srgbClr val="5089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F2DFBD55-DD82-9E25-7ABD-59F089D5BFE6}"/>
              </a:ext>
            </a:extLst>
          </p:cNvPr>
          <p:cNvSpPr/>
          <p:nvPr/>
        </p:nvSpPr>
        <p:spPr>
          <a:xfrm rot="10800000" flipH="1" flipV="1">
            <a:off x="0" y="-3769"/>
            <a:ext cx="2143375" cy="6858000"/>
          </a:xfrm>
          <a:prstGeom prst="rtTriangle">
            <a:avLst/>
          </a:prstGeom>
          <a:solidFill>
            <a:srgbClr val="93C33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3AD3CE10-F6C1-7D32-E07A-AAC6C43FCCD6}"/>
              </a:ext>
            </a:extLst>
          </p:cNvPr>
          <p:cNvCxnSpPr>
            <a:cxnSpLocks/>
          </p:cNvCxnSpPr>
          <p:nvPr/>
        </p:nvCxnSpPr>
        <p:spPr>
          <a:xfrm flipH="1" flipV="1">
            <a:off x="-276767" y="4412798"/>
            <a:ext cx="2115629" cy="2729632"/>
          </a:xfrm>
          <a:prstGeom prst="line">
            <a:avLst/>
          </a:prstGeom>
          <a:ln w="38100">
            <a:solidFill>
              <a:srgbClr val="7F7F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A76DF60C-2424-1668-D5CA-FF17C0649A84}"/>
              </a:ext>
            </a:extLst>
          </p:cNvPr>
          <p:cNvCxnSpPr>
            <a:cxnSpLocks/>
          </p:cNvCxnSpPr>
          <p:nvPr/>
        </p:nvCxnSpPr>
        <p:spPr>
          <a:xfrm flipH="1">
            <a:off x="-3" y="3769"/>
            <a:ext cx="406563" cy="6990141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63F32DAF-E241-42C0-FB9A-28222E43868F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1147887" y="-15280"/>
            <a:ext cx="11044113" cy="7009190"/>
          </a:xfrm>
          <a:prstGeom prst="line">
            <a:avLst/>
          </a:prstGeom>
          <a:ln w="38100">
            <a:solidFill>
              <a:srgbClr val="93C3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Losango 12">
            <a:extLst>
              <a:ext uri="{FF2B5EF4-FFF2-40B4-BE49-F238E27FC236}">
                <a16:creationId xmlns:a16="http://schemas.microsoft.com/office/drawing/2014/main" id="{8E29FAD0-5C6C-D47D-C499-56E859BD7422}"/>
              </a:ext>
            </a:extLst>
          </p:cNvPr>
          <p:cNvSpPr/>
          <p:nvPr/>
        </p:nvSpPr>
        <p:spPr>
          <a:xfrm>
            <a:off x="2783550" y="5599814"/>
            <a:ext cx="406400" cy="406400"/>
          </a:xfrm>
          <a:prstGeom prst="diamond">
            <a:avLst/>
          </a:prstGeom>
          <a:solidFill>
            <a:srgbClr val="50892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DE3BA32D-D7B4-7C67-06ED-19607095157D}"/>
              </a:ext>
            </a:extLst>
          </p:cNvPr>
          <p:cNvSpPr/>
          <p:nvPr/>
        </p:nvSpPr>
        <p:spPr>
          <a:xfrm>
            <a:off x="4908463" y="4317113"/>
            <a:ext cx="406400" cy="406400"/>
          </a:xfrm>
          <a:prstGeom prst="diamond">
            <a:avLst/>
          </a:prstGeom>
          <a:solidFill>
            <a:srgbClr val="50892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Losango 14">
            <a:extLst>
              <a:ext uri="{FF2B5EF4-FFF2-40B4-BE49-F238E27FC236}">
                <a16:creationId xmlns:a16="http://schemas.microsoft.com/office/drawing/2014/main" id="{ACA3BE91-F7AA-CD05-474B-4F012F3F8C26}"/>
              </a:ext>
            </a:extLst>
          </p:cNvPr>
          <p:cNvSpPr/>
          <p:nvPr/>
        </p:nvSpPr>
        <p:spPr>
          <a:xfrm>
            <a:off x="6935308" y="3018831"/>
            <a:ext cx="406400" cy="406400"/>
          </a:xfrm>
          <a:prstGeom prst="diamond">
            <a:avLst/>
          </a:prstGeom>
          <a:solidFill>
            <a:srgbClr val="50892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5E881024-610A-C5C9-C59E-4D89E6A78578}"/>
              </a:ext>
            </a:extLst>
          </p:cNvPr>
          <p:cNvSpPr/>
          <p:nvPr/>
        </p:nvSpPr>
        <p:spPr>
          <a:xfrm>
            <a:off x="8948642" y="1751713"/>
            <a:ext cx="406400" cy="406400"/>
          </a:xfrm>
          <a:prstGeom prst="diamond">
            <a:avLst/>
          </a:prstGeom>
          <a:solidFill>
            <a:srgbClr val="50892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1052E81-650D-D61C-EBBC-3B0E0791334E}"/>
              </a:ext>
            </a:extLst>
          </p:cNvPr>
          <p:cNvSpPr txBox="1"/>
          <p:nvPr/>
        </p:nvSpPr>
        <p:spPr>
          <a:xfrm>
            <a:off x="3409339" y="5510626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508927"/>
                </a:solidFill>
                <a:latin typeface="Trebuchet MS" panose="020B0603020202020204" pitchFamily="34" charset="0"/>
              </a:rPr>
              <a:t>2010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D2AF7A1-BF75-9E90-49BB-175CEFE4DD3A}"/>
              </a:ext>
            </a:extLst>
          </p:cNvPr>
          <p:cNvSpPr txBox="1"/>
          <p:nvPr/>
        </p:nvSpPr>
        <p:spPr>
          <a:xfrm>
            <a:off x="5447061" y="4227926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508927"/>
                </a:solidFill>
                <a:latin typeface="Trebuchet MS" panose="020B0603020202020204" pitchFamily="34" charset="0"/>
              </a:rPr>
              <a:t>2012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069668B-CC8A-2ECB-6A0F-EA884B73431A}"/>
              </a:ext>
            </a:extLst>
          </p:cNvPr>
          <p:cNvSpPr txBox="1"/>
          <p:nvPr/>
        </p:nvSpPr>
        <p:spPr>
          <a:xfrm>
            <a:off x="7484783" y="2945226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508927"/>
                </a:solidFill>
                <a:latin typeface="Trebuchet MS" panose="020B0603020202020204" pitchFamily="34" charset="0"/>
              </a:rPr>
              <a:t>2014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2E5FC2E-ABE0-326C-8DE2-5F3453512914}"/>
              </a:ext>
            </a:extLst>
          </p:cNvPr>
          <p:cNvSpPr txBox="1"/>
          <p:nvPr/>
        </p:nvSpPr>
        <p:spPr>
          <a:xfrm>
            <a:off x="9522505" y="1662526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508927"/>
                </a:solidFill>
                <a:latin typeface="Trebuchet MS" panose="020B0603020202020204" pitchFamily="34" charset="0"/>
              </a:rPr>
              <a:t>2016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4603D5E-FEC1-9815-21B9-AFA9CB2010FE}"/>
              </a:ext>
            </a:extLst>
          </p:cNvPr>
          <p:cNvSpPr txBox="1"/>
          <p:nvPr/>
        </p:nvSpPr>
        <p:spPr>
          <a:xfrm>
            <a:off x="3409339" y="5938829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7F7F7F"/>
                </a:solidFill>
                <a:latin typeface="Trebuchet MS" panose="020B0603020202020204" pitchFamily="34" charset="0"/>
              </a:rPr>
              <a:t>Pequeno texto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90BE54A-7F0C-E664-40DA-710502C53F4C}"/>
              </a:ext>
            </a:extLst>
          </p:cNvPr>
          <p:cNvSpPr txBox="1"/>
          <p:nvPr/>
        </p:nvSpPr>
        <p:spPr>
          <a:xfrm>
            <a:off x="5447061" y="4654239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7F7F7F"/>
                </a:solidFill>
                <a:latin typeface="Trebuchet MS" panose="020B0603020202020204" pitchFamily="34" charset="0"/>
              </a:rPr>
              <a:t>Pequeno texto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694FCB4-BC1C-5D6B-ED2E-960F7602FE70}"/>
              </a:ext>
            </a:extLst>
          </p:cNvPr>
          <p:cNvSpPr txBox="1"/>
          <p:nvPr/>
        </p:nvSpPr>
        <p:spPr>
          <a:xfrm>
            <a:off x="7484783" y="3384163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7F7F7F"/>
                </a:solidFill>
                <a:latin typeface="Trebuchet MS" panose="020B0603020202020204" pitchFamily="34" charset="0"/>
              </a:rPr>
              <a:t>Pequeno texto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B23D9402-5C36-3E5A-E859-820AC3C5EEF4}"/>
              </a:ext>
            </a:extLst>
          </p:cNvPr>
          <p:cNvSpPr txBox="1"/>
          <p:nvPr/>
        </p:nvSpPr>
        <p:spPr>
          <a:xfrm>
            <a:off x="9522505" y="2085059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7F7F7F"/>
                </a:solidFill>
                <a:latin typeface="Trebuchet MS" panose="020B0603020202020204" pitchFamily="34" charset="0"/>
              </a:rPr>
              <a:t>Pequeno texto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56142C4B-163D-7557-6EA0-AD6366A78D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0" b="33651"/>
          <a:stretch/>
        </p:blipFill>
        <p:spPr>
          <a:xfrm>
            <a:off x="8931583" y="3845828"/>
            <a:ext cx="2786891" cy="2620386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E4D52051-74C3-E70A-A369-C5C6C9D7C7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06" b="11508"/>
          <a:stretch/>
        </p:blipFill>
        <p:spPr>
          <a:xfrm rot="10800000">
            <a:off x="871123" y="2375124"/>
            <a:ext cx="2497758" cy="2545200"/>
          </a:xfrm>
          <a:prstGeom prst="triangl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90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6B51A4D-C265-4412-91FE-1BEF595B08A6}">
  <we:reference id="wa104379997" version="3.0.0.0" store="pt-BR" storeType="OMEX"/>
  <we:alternateReferences>
    <we:reference id="wa104379997" version="3.0.0.0" store="WA104379997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392</Words>
  <Application>Microsoft Office PowerPoint</Application>
  <PresentationFormat>Widescreen</PresentationFormat>
  <Paragraphs>148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5" baseType="lpstr">
      <vt:lpstr>Bison Bold</vt:lpstr>
      <vt:lpstr>Aptos Display</vt:lpstr>
      <vt:lpstr>Arial</vt:lpstr>
      <vt:lpstr>Trebuchet MS</vt:lpstr>
      <vt:lpstr>Aptos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2</cp:revision>
  <dcterms:created xsi:type="dcterms:W3CDTF">2024-08-12T22:14:03Z</dcterms:created>
  <dcterms:modified xsi:type="dcterms:W3CDTF">2026-07-20T05:12:55Z</dcterms:modified>
</cp:coreProperties>
</file>