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18"/>
  </p:notesMasterIdLst>
  <p:sldIdLst>
    <p:sldId id="352" r:id="rId2"/>
    <p:sldId id="355" r:id="rId3"/>
    <p:sldId id="354" r:id="rId4"/>
    <p:sldId id="356" r:id="rId5"/>
    <p:sldId id="359" r:id="rId6"/>
    <p:sldId id="361" r:id="rId7"/>
    <p:sldId id="363" r:id="rId8"/>
    <p:sldId id="364" r:id="rId9"/>
    <p:sldId id="365" r:id="rId10"/>
    <p:sldId id="371" r:id="rId11"/>
    <p:sldId id="372" r:id="rId12"/>
    <p:sldId id="374" r:id="rId13"/>
    <p:sldId id="375" r:id="rId14"/>
    <p:sldId id="376" r:id="rId15"/>
    <p:sldId id="377" r:id="rId16"/>
    <p:sldId id="274" r:id="rId17"/>
  </p:sldIdLst>
  <p:sldSz cx="12192000" cy="6858000"/>
  <p:notesSz cx="6858000" cy="9144000"/>
  <p:embeddedFontLst>
    <p:embeddedFont>
      <p:font typeface="Bison Bold" panose="00000400000000000000" pitchFamily="2" charset="0"/>
      <p:regular r:id="rId19"/>
    </p:embeddedFont>
    <p:embeddedFont>
      <p:font typeface="Calibri" panose="020F0502020204030204" pitchFamily="34" charset="0"/>
      <p:regular r:id="rId20"/>
      <p:bold r:id="rId21"/>
      <p:italic r:id="rId22"/>
      <p:boldItalic r:id="rId23"/>
    </p:embeddedFont>
    <p:embeddedFont>
      <p:font typeface="Calibri Light" panose="020F0302020204030204" pitchFamily="34" charset="0"/>
      <p:regular r:id="rId24"/>
      <p:italic r:id="rId25"/>
    </p:embeddedFont>
    <p:embeddedFont>
      <p:font typeface="Candara" panose="020E0502030303020204" pitchFamily="34" charset="0"/>
      <p:regular r:id="rId26"/>
      <p:bold r:id="rId27"/>
      <p:italic r:id="rId28"/>
      <p:boldItalic r:id="rId29"/>
    </p:embeddedFont>
    <p:embeddedFont>
      <p:font typeface="Rockwell" panose="02060603020205020403" pitchFamily="18" charset="0"/>
      <p:regular r:id="rId30"/>
      <p:bold r:id="rId31"/>
      <p:italic r:id="rId32"/>
      <p:boldItalic r:id="rId33"/>
    </p:embeddedFont>
  </p:embeddedFontLst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ECAE6"/>
    <a:srgbClr val="3F4140"/>
    <a:srgbClr val="65BBAE"/>
    <a:srgbClr val="F2F2F2"/>
    <a:srgbClr val="E6E6E6"/>
    <a:srgbClr val="B87160"/>
    <a:srgbClr val="744034"/>
    <a:srgbClr val="696D6B"/>
    <a:srgbClr val="46A093"/>
    <a:srgbClr val="CA958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950" autoAdjust="0"/>
    <p:restoredTop sz="95256" autoAdjust="0"/>
  </p:normalViewPr>
  <p:slideViewPr>
    <p:cSldViewPr snapToGrid="0">
      <p:cViewPr varScale="1">
        <p:scale>
          <a:sx n="107" d="100"/>
          <a:sy n="107" d="100"/>
        </p:scale>
        <p:origin x="732" y="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26" Type="http://schemas.openxmlformats.org/officeDocument/2006/relationships/font" Target="fonts/font8.fntdata"/><Relationship Id="rId21" Type="http://schemas.openxmlformats.org/officeDocument/2006/relationships/font" Target="fonts/font3.fntdata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7.fntdata"/><Relationship Id="rId33" Type="http://schemas.openxmlformats.org/officeDocument/2006/relationships/font" Target="fonts/font15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2.fntdata"/><Relationship Id="rId29" Type="http://schemas.openxmlformats.org/officeDocument/2006/relationships/font" Target="fonts/font11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6.fntdata"/><Relationship Id="rId32" Type="http://schemas.openxmlformats.org/officeDocument/2006/relationships/font" Target="fonts/font14.fntdata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5.fntdata"/><Relationship Id="rId28" Type="http://schemas.openxmlformats.org/officeDocument/2006/relationships/font" Target="fonts/font10.fntdata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font" Target="fonts/font1.fntdata"/><Relationship Id="rId31" Type="http://schemas.openxmlformats.org/officeDocument/2006/relationships/font" Target="fonts/font13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4.fntdata"/><Relationship Id="rId27" Type="http://schemas.openxmlformats.org/officeDocument/2006/relationships/font" Target="fonts/font9.fntdata"/><Relationship Id="rId30" Type="http://schemas.openxmlformats.org/officeDocument/2006/relationships/font" Target="fonts/font12.fntdata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491B528-9278-4BC0-AD40-A210F2365733}" type="datetimeFigureOut">
              <a:rPr lang="pt-BR" smtClean="0"/>
              <a:t>17/04/2023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DD0379A-0334-4302-BE4B-7552B216026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644709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0297934-0278-4795-AEE1-7ABFAB5ECAA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0107C1EE-3C5B-4CBE-8C98-F13E7DC707F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65813306-36D1-4998-9E9D-6D7A5633C6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40A1D-62B9-49F4-BBDC-E6A3B6B751F7}" type="datetimeFigureOut">
              <a:rPr lang="pt-BR" smtClean="0"/>
              <a:t>17/04/2023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65CFA478-4233-44E0-87CC-09C05CAEB6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CA2A3E34-39AC-4F43-8289-5135713DA2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7C6E6A-B618-47BD-B3AB-D44D1933701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224905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326136B-193F-4BE9-A3CF-7CFFB65A16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0B8A0583-7BDA-4C1E-B469-0265549DCDB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DCB7F4FC-6742-4FD2-82B5-76A5D0DE7B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40A1D-62B9-49F4-BBDC-E6A3B6B751F7}" type="datetimeFigureOut">
              <a:rPr lang="pt-BR" smtClean="0"/>
              <a:t>17/04/2023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195CD27C-F5A0-49A8-B1D9-DA97316092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79720F55-E3CD-4D86-8F74-176CB24BF0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7C6E6A-B618-47BD-B3AB-D44D1933701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321254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50465F9E-A6C0-46EF-BAE0-9ECA2EE0D2A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5AAB5FEC-F68D-4BEA-8709-185A3A217E5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FCBC6EC8-2DAF-4D45-B984-ADE9B87A62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40A1D-62B9-49F4-BBDC-E6A3B6B751F7}" type="datetimeFigureOut">
              <a:rPr lang="pt-BR" smtClean="0"/>
              <a:t>17/04/2023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EC0AE3A9-1174-44B2-A24A-92C6A1D4BA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887F6028-A73F-4326-819B-00CB8EA94B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7C6E6A-B618-47BD-B3AB-D44D1933701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157453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E1FF4F5-DBED-4B69-9902-6590CE7E6D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A722EF3F-292E-4972-8CF7-3FCCC059C0A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6A4E8343-C71B-4A7E-AB72-9260166A73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40A1D-62B9-49F4-BBDC-E6A3B6B751F7}" type="datetimeFigureOut">
              <a:rPr lang="pt-BR" smtClean="0"/>
              <a:t>17/04/2023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5371CEC2-20CA-4AA4-A149-DE1FFB921C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29567FB2-46DD-4E17-9129-B675725C8A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7C6E6A-B618-47BD-B3AB-D44D1933701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870822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21B4AD9-A54B-4C36-A315-67864513C7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8FB29788-7804-4060-97C7-3928E9C97DA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F5F07EDA-4F6B-487D-A474-D65ACBFB05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40A1D-62B9-49F4-BBDC-E6A3B6B751F7}" type="datetimeFigureOut">
              <a:rPr lang="pt-BR" smtClean="0"/>
              <a:t>17/04/2023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D98D29E3-49B5-49BB-8249-1703F07954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638FA650-8091-49F3-BBAF-36F4DEB96C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7C6E6A-B618-47BD-B3AB-D44D1933701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434544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A4CAB3F-4BC6-41B2-A552-8CF849651E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3F648CCB-61C8-4DE3-8003-73D4668E899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E39AF03E-1108-4CF2-84E9-BE981F6AF00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37E39502-AA1B-46C3-95C4-ACFE01F06B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40A1D-62B9-49F4-BBDC-E6A3B6B751F7}" type="datetimeFigureOut">
              <a:rPr lang="pt-BR" smtClean="0"/>
              <a:t>17/04/2023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B177AF7A-CD7D-4E61-9B22-6DC9292295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D04943D1-14E5-4DF8-9005-9DE70B27C1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7C6E6A-B618-47BD-B3AB-D44D1933701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349195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729267D-9A91-4E8A-BEB1-6A84C20873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1660CC13-3088-49A7-8359-6E964A532E0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1B488CB7-2187-4086-BDCD-E4D175D5AFF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CB00AD6B-3CE3-4AAB-ACD5-18B62AD04C7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154D55D3-8B2A-4D59-810C-E171636A689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88C069A8-39B2-4D9E-88C2-8E8BD552DF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40A1D-62B9-49F4-BBDC-E6A3B6B751F7}" type="datetimeFigureOut">
              <a:rPr lang="pt-BR" smtClean="0"/>
              <a:t>17/04/2023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8E760FDC-BAE7-451B-AC99-D8F7E445B5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F863728C-78C1-407E-8818-2908C647AE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7C6E6A-B618-47BD-B3AB-D44D1933701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260056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A91E351-CFA8-40D0-B931-F604E71B21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7675CCE2-106F-4CEE-9A4D-710B0AAA58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40A1D-62B9-49F4-BBDC-E6A3B6B751F7}" type="datetimeFigureOut">
              <a:rPr lang="pt-BR" smtClean="0"/>
              <a:t>17/04/2023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B6FC6235-1E26-4538-92B2-893E5C73F2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2235496F-89F4-4234-9664-BFFE2F8FC1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7C6E6A-B618-47BD-B3AB-D44D1933701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736267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9CD0996F-EBDF-4F12-8FCF-A9ED64B5CF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40A1D-62B9-49F4-BBDC-E6A3B6B751F7}" type="datetimeFigureOut">
              <a:rPr lang="pt-BR" smtClean="0"/>
              <a:t>17/04/2023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8B1017AC-ACDC-4C72-92D5-E9A875E375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D2E7AFD0-6AF2-4636-ACCA-84B469DA46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7C6E6A-B618-47BD-B3AB-D44D1933701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790258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A097E9A-9A30-4B78-8EED-98DA02D8D0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46D07E17-1761-47B5-A81F-CED438F101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F64AED30-D2B2-49A8-89A4-6A9753418B9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DDD7B718-4EDD-4B8A-BA72-E4D136AD23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40A1D-62B9-49F4-BBDC-E6A3B6B751F7}" type="datetimeFigureOut">
              <a:rPr lang="pt-BR" smtClean="0"/>
              <a:t>17/04/2023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16E5133C-3F36-4095-BDA8-36899196A1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00FC5EA0-79AE-4FC3-9D7D-2666459DD7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7C6E6A-B618-47BD-B3AB-D44D1933701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346652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6A65FDB-E6EF-4784-93A6-4AA692A7E3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04AEC029-302A-4F58-BE48-2F74280443D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6A91366E-E8B5-4843-928B-6DC624D8900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28F98D51-4F39-444C-9927-26D31CC56A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40A1D-62B9-49F4-BBDC-E6A3B6B751F7}" type="datetimeFigureOut">
              <a:rPr lang="pt-BR" smtClean="0"/>
              <a:t>17/04/2023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6F62CCA8-0CE6-4FBB-9504-A3E4D809BE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2ECE8277-3EFD-4A45-8FEA-902E9396D3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7C6E6A-B618-47BD-B3AB-D44D1933701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267338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BFD1992F-05E7-43F6-8000-C885202FF6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64265196-AF32-4925-9946-38BDC9D9138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84EEDBE9-28B5-4539-ABC4-0BB40A58D0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940A1D-62B9-49F4-BBDC-E6A3B6B751F7}" type="datetimeFigureOut">
              <a:rPr lang="pt-BR" smtClean="0"/>
              <a:t>17/04/2023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CBF94B67-E8DF-4E48-AB0A-A0E74C4581A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C2303C08-5DCE-4F64-AA71-1F5893221BF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7C6E6A-B618-47BD-B3AB-D44D1933701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546888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2.jpeg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 descr="Imagem de jogo de vídeo game&#10;&#10;Descrição gerada automaticamente com confiança baixa">
            <a:extLst>
              <a:ext uri="{FF2B5EF4-FFF2-40B4-BE49-F238E27FC236}">
                <a16:creationId xmlns:a16="http://schemas.microsoft.com/office/drawing/2014/main" id="{3B24F6CF-90FF-40D9-D939-D3AA5EC9D39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000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Retângulo 3">
            <a:extLst>
              <a:ext uri="{FF2B5EF4-FFF2-40B4-BE49-F238E27FC236}">
                <a16:creationId xmlns:a16="http://schemas.microsoft.com/office/drawing/2014/main" id="{6D6F28D1-3A57-CCE8-46BA-6E7ACCFC36F9}"/>
              </a:ext>
            </a:extLst>
          </p:cNvPr>
          <p:cNvSpPr/>
          <p:nvPr/>
        </p:nvSpPr>
        <p:spPr>
          <a:xfrm>
            <a:off x="0" y="-8137"/>
            <a:ext cx="12192000" cy="6866137"/>
          </a:xfrm>
          <a:prstGeom prst="rect">
            <a:avLst/>
          </a:prstGeom>
          <a:gradFill flip="none" rotWithShape="1">
            <a:gsLst>
              <a:gs pos="0">
                <a:srgbClr val="F2F2F2">
                  <a:shade val="30000"/>
                  <a:satMod val="115000"/>
                  <a:alpha val="80000"/>
                </a:srgbClr>
              </a:gs>
              <a:gs pos="50000">
                <a:srgbClr val="F2F2F2">
                  <a:shade val="67500"/>
                  <a:satMod val="115000"/>
                  <a:alpha val="53000"/>
                </a:srgbClr>
              </a:gs>
              <a:gs pos="100000">
                <a:srgbClr val="F2F2F2">
                  <a:shade val="100000"/>
                  <a:satMod val="115000"/>
                  <a:alpha val="6600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5" name="CaixaDeTexto 14">
            <a:extLst>
              <a:ext uri="{FF2B5EF4-FFF2-40B4-BE49-F238E27FC236}">
                <a16:creationId xmlns:a16="http://schemas.microsoft.com/office/drawing/2014/main" id="{3A14F06B-A513-4ACC-A025-CAE7A23D5446}"/>
              </a:ext>
            </a:extLst>
          </p:cNvPr>
          <p:cNvSpPr txBox="1"/>
          <p:nvPr/>
        </p:nvSpPr>
        <p:spPr>
          <a:xfrm>
            <a:off x="264061" y="-8137"/>
            <a:ext cx="4442242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9600" dirty="0">
                <a:solidFill>
                  <a:srgbClr val="65BBAE"/>
                </a:solidFill>
                <a:latin typeface="Rockwell" panose="02060603020205020403" pitchFamily="18" charset="0"/>
              </a:rPr>
              <a:t>TÍTULO</a:t>
            </a:r>
          </a:p>
        </p:txBody>
      </p:sp>
      <p:sp>
        <p:nvSpPr>
          <p:cNvPr id="17" name="CaixaDeTexto 16">
            <a:extLst>
              <a:ext uri="{FF2B5EF4-FFF2-40B4-BE49-F238E27FC236}">
                <a16:creationId xmlns:a16="http://schemas.microsoft.com/office/drawing/2014/main" id="{50E4D945-7147-41AE-96F7-08677FDDF814}"/>
              </a:ext>
            </a:extLst>
          </p:cNvPr>
          <p:cNvSpPr txBox="1"/>
          <p:nvPr/>
        </p:nvSpPr>
        <p:spPr>
          <a:xfrm>
            <a:off x="1945926" y="691073"/>
            <a:ext cx="761747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6600" dirty="0">
                <a:solidFill>
                  <a:srgbClr val="B06351"/>
                </a:solidFill>
                <a:latin typeface="Candara" panose="020E0502030303020204" pitchFamily="34" charset="0"/>
              </a:rPr>
              <a:t>&amp;</a:t>
            </a:r>
          </a:p>
        </p:txBody>
      </p:sp>
      <p:sp>
        <p:nvSpPr>
          <p:cNvPr id="16" name="CaixaDeTexto 15">
            <a:extLst>
              <a:ext uri="{FF2B5EF4-FFF2-40B4-BE49-F238E27FC236}">
                <a16:creationId xmlns:a16="http://schemas.microsoft.com/office/drawing/2014/main" id="{C9D99A97-A138-4804-A6BD-049852F4CDC4}"/>
              </a:ext>
            </a:extLst>
          </p:cNvPr>
          <p:cNvSpPr txBox="1"/>
          <p:nvPr/>
        </p:nvSpPr>
        <p:spPr>
          <a:xfrm>
            <a:off x="264061" y="1205617"/>
            <a:ext cx="437972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800" spc="1000" dirty="0">
                <a:solidFill>
                  <a:srgbClr val="3F4140"/>
                </a:solidFill>
                <a:latin typeface="Candara" panose="020E0502030303020204" pitchFamily="34" charset="0"/>
              </a:rPr>
              <a:t>SUBTÍTULO</a:t>
            </a:r>
          </a:p>
        </p:txBody>
      </p:sp>
      <p:sp>
        <p:nvSpPr>
          <p:cNvPr id="18" name="CaixaDeTexto 17">
            <a:extLst>
              <a:ext uri="{FF2B5EF4-FFF2-40B4-BE49-F238E27FC236}">
                <a16:creationId xmlns:a16="http://schemas.microsoft.com/office/drawing/2014/main" id="{CFF76F0D-25A9-4FB5-9259-62927A5A8B0E}"/>
              </a:ext>
            </a:extLst>
          </p:cNvPr>
          <p:cNvSpPr txBox="1"/>
          <p:nvPr/>
        </p:nvSpPr>
        <p:spPr>
          <a:xfrm>
            <a:off x="102015" y="6440527"/>
            <a:ext cx="275748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000" b="1" dirty="0">
                <a:solidFill>
                  <a:srgbClr val="B06351"/>
                </a:solidFill>
                <a:latin typeface="Candara" panose="020E0502030303020204" pitchFamily="34" charset="0"/>
              </a:rPr>
              <a:t>Nome do Apresentador</a:t>
            </a:r>
          </a:p>
        </p:txBody>
      </p:sp>
      <p:pic>
        <p:nvPicPr>
          <p:cNvPr id="2050" name="Picture 2" descr="Papel de Parede Bolinhas Pretas (58cm x 1,50m) no Elo7 | QCola (E24EE2)">
            <a:extLst>
              <a:ext uri="{FF2B5EF4-FFF2-40B4-BE49-F238E27FC236}">
                <a16:creationId xmlns:a16="http://schemas.microsoft.com/office/drawing/2014/main" id="{0E6AB0BC-8B0C-46E6-B119-B2F03E553F2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50" t="5907" r="44714" b="6087"/>
          <a:stretch/>
        </p:blipFill>
        <p:spPr bwMode="auto">
          <a:xfrm>
            <a:off x="10910659" y="2511706"/>
            <a:ext cx="1760250" cy="3198296"/>
          </a:xfrm>
          <a:prstGeom prst="rect">
            <a:avLst/>
          </a:prstGeom>
          <a:noFill/>
          <a:effectLst>
            <a:softEdge rad="127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Retângulo 19">
            <a:extLst>
              <a:ext uri="{FF2B5EF4-FFF2-40B4-BE49-F238E27FC236}">
                <a16:creationId xmlns:a16="http://schemas.microsoft.com/office/drawing/2014/main" id="{72601406-3BD4-4129-87D7-222537F0A21A}"/>
              </a:ext>
            </a:extLst>
          </p:cNvPr>
          <p:cNvSpPr/>
          <p:nvPr/>
        </p:nvSpPr>
        <p:spPr>
          <a:xfrm>
            <a:off x="11268134" y="-157371"/>
            <a:ext cx="1045300" cy="1026066"/>
          </a:xfrm>
          <a:prstGeom prst="rect">
            <a:avLst/>
          </a:prstGeom>
          <a:solidFill>
            <a:srgbClr val="65BB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3" name="Retângulo 22">
            <a:extLst>
              <a:ext uri="{FF2B5EF4-FFF2-40B4-BE49-F238E27FC236}">
                <a16:creationId xmlns:a16="http://schemas.microsoft.com/office/drawing/2014/main" id="{8A6448DA-F010-4B11-9C56-2C40C05F2595}"/>
              </a:ext>
            </a:extLst>
          </p:cNvPr>
          <p:cNvSpPr/>
          <p:nvPr/>
        </p:nvSpPr>
        <p:spPr>
          <a:xfrm>
            <a:off x="11012866" y="133029"/>
            <a:ext cx="1013230" cy="992728"/>
          </a:xfrm>
          <a:prstGeom prst="rect">
            <a:avLst/>
          </a:prstGeom>
          <a:noFill/>
          <a:ln w="76200">
            <a:solidFill>
              <a:srgbClr val="3F41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4164823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2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>
            <a:extLst>
              <a:ext uri="{FF2B5EF4-FFF2-40B4-BE49-F238E27FC236}">
                <a16:creationId xmlns:a16="http://schemas.microsoft.com/office/drawing/2014/main" id="{50B34293-C6F8-40B3-88BE-69B7F2104833}"/>
              </a:ext>
            </a:extLst>
          </p:cNvPr>
          <p:cNvSpPr/>
          <p:nvPr/>
        </p:nvSpPr>
        <p:spPr>
          <a:xfrm>
            <a:off x="3935392" y="0"/>
            <a:ext cx="8256608" cy="6858000"/>
          </a:xfrm>
          <a:prstGeom prst="rect">
            <a:avLst/>
          </a:prstGeom>
          <a:solidFill>
            <a:srgbClr val="65BB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" name="Retângulo 9">
            <a:extLst>
              <a:ext uri="{FF2B5EF4-FFF2-40B4-BE49-F238E27FC236}">
                <a16:creationId xmlns:a16="http://schemas.microsoft.com/office/drawing/2014/main" id="{FBB8A53F-4E30-4F43-9716-56771C6ED9ED}"/>
              </a:ext>
            </a:extLst>
          </p:cNvPr>
          <p:cNvSpPr/>
          <p:nvPr/>
        </p:nvSpPr>
        <p:spPr>
          <a:xfrm>
            <a:off x="2350345" y="2393738"/>
            <a:ext cx="2880000" cy="436589"/>
          </a:xfrm>
          <a:prstGeom prst="rect">
            <a:avLst/>
          </a:prstGeom>
          <a:solidFill>
            <a:srgbClr val="CA95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4" name="Retângulo 13">
            <a:extLst>
              <a:ext uri="{FF2B5EF4-FFF2-40B4-BE49-F238E27FC236}">
                <a16:creationId xmlns:a16="http://schemas.microsoft.com/office/drawing/2014/main" id="{4EB4BAFA-F0F7-49D0-82A1-E2F500548DC8}"/>
              </a:ext>
            </a:extLst>
          </p:cNvPr>
          <p:cNvSpPr/>
          <p:nvPr/>
        </p:nvSpPr>
        <p:spPr>
          <a:xfrm>
            <a:off x="4879751" y="2895601"/>
            <a:ext cx="360000" cy="436589"/>
          </a:xfrm>
          <a:prstGeom prst="rect">
            <a:avLst/>
          </a:prstGeom>
          <a:solidFill>
            <a:srgbClr val="B871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5" name="Retângulo 14">
            <a:extLst>
              <a:ext uri="{FF2B5EF4-FFF2-40B4-BE49-F238E27FC236}">
                <a16:creationId xmlns:a16="http://schemas.microsoft.com/office/drawing/2014/main" id="{59DA8926-55AE-45AD-87FE-7E11F4260172}"/>
              </a:ext>
            </a:extLst>
          </p:cNvPr>
          <p:cNvSpPr/>
          <p:nvPr/>
        </p:nvSpPr>
        <p:spPr>
          <a:xfrm>
            <a:off x="4874025" y="3419332"/>
            <a:ext cx="360000" cy="436589"/>
          </a:xfrm>
          <a:prstGeom prst="rect">
            <a:avLst/>
          </a:prstGeom>
          <a:solidFill>
            <a:srgbClr val="74403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6" name="Retângulo 15">
            <a:extLst>
              <a:ext uri="{FF2B5EF4-FFF2-40B4-BE49-F238E27FC236}">
                <a16:creationId xmlns:a16="http://schemas.microsoft.com/office/drawing/2014/main" id="{A4D33BD9-8812-4E2F-8704-3BF09989B2E9}"/>
              </a:ext>
            </a:extLst>
          </p:cNvPr>
          <p:cNvSpPr/>
          <p:nvPr/>
        </p:nvSpPr>
        <p:spPr>
          <a:xfrm>
            <a:off x="4527416" y="3972146"/>
            <a:ext cx="720000" cy="436589"/>
          </a:xfrm>
          <a:prstGeom prst="rect">
            <a:avLst/>
          </a:prstGeom>
          <a:solidFill>
            <a:srgbClr val="AEDC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7" name="Retângulo 16">
            <a:extLst>
              <a:ext uri="{FF2B5EF4-FFF2-40B4-BE49-F238E27FC236}">
                <a16:creationId xmlns:a16="http://schemas.microsoft.com/office/drawing/2014/main" id="{B488A49F-3163-46D7-813D-ADF5AAA4D0AB}"/>
              </a:ext>
            </a:extLst>
          </p:cNvPr>
          <p:cNvSpPr/>
          <p:nvPr/>
        </p:nvSpPr>
        <p:spPr>
          <a:xfrm>
            <a:off x="2007416" y="4488316"/>
            <a:ext cx="3240000" cy="436589"/>
          </a:xfrm>
          <a:prstGeom prst="rect">
            <a:avLst/>
          </a:prstGeom>
          <a:solidFill>
            <a:srgbClr val="46A09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8" name="Retângulo 17">
            <a:extLst>
              <a:ext uri="{FF2B5EF4-FFF2-40B4-BE49-F238E27FC236}">
                <a16:creationId xmlns:a16="http://schemas.microsoft.com/office/drawing/2014/main" id="{964A1995-A54B-4C28-B497-D2A054370536}"/>
              </a:ext>
            </a:extLst>
          </p:cNvPr>
          <p:cNvSpPr/>
          <p:nvPr/>
        </p:nvSpPr>
        <p:spPr>
          <a:xfrm>
            <a:off x="1482744" y="5024079"/>
            <a:ext cx="3780000" cy="436589"/>
          </a:xfrm>
          <a:prstGeom prst="rect">
            <a:avLst/>
          </a:prstGeom>
          <a:solidFill>
            <a:srgbClr val="8C908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rgbClr val="696D6B"/>
              </a:solidFill>
            </a:endParaRPr>
          </a:p>
        </p:txBody>
      </p:sp>
      <p:sp>
        <p:nvSpPr>
          <p:cNvPr id="19" name="Retângulo 18">
            <a:extLst>
              <a:ext uri="{FF2B5EF4-FFF2-40B4-BE49-F238E27FC236}">
                <a16:creationId xmlns:a16="http://schemas.microsoft.com/office/drawing/2014/main" id="{90BA4042-3CE9-4633-A30E-6BC4356DA66B}"/>
              </a:ext>
            </a:extLst>
          </p:cNvPr>
          <p:cNvSpPr/>
          <p:nvPr/>
        </p:nvSpPr>
        <p:spPr>
          <a:xfrm>
            <a:off x="1302744" y="5559842"/>
            <a:ext cx="3960000" cy="436589"/>
          </a:xfrm>
          <a:prstGeom prst="rect">
            <a:avLst/>
          </a:prstGeom>
          <a:solidFill>
            <a:srgbClr val="696D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0" name="Retângulo 19">
            <a:extLst>
              <a:ext uri="{FF2B5EF4-FFF2-40B4-BE49-F238E27FC236}">
                <a16:creationId xmlns:a16="http://schemas.microsoft.com/office/drawing/2014/main" id="{A32CDFBB-F535-4C50-8FA0-D805A75D71A3}"/>
              </a:ext>
            </a:extLst>
          </p:cNvPr>
          <p:cNvSpPr/>
          <p:nvPr/>
        </p:nvSpPr>
        <p:spPr>
          <a:xfrm>
            <a:off x="4245311" y="6096462"/>
            <a:ext cx="1008000" cy="436589"/>
          </a:xfrm>
          <a:prstGeom prst="rect">
            <a:avLst/>
          </a:prstGeom>
          <a:solidFill>
            <a:srgbClr val="3F41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1" name="CaixaDeTexto 20">
            <a:extLst>
              <a:ext uri="{FF2B5EF4-FFF2-40B4-BE49-F238E27FC236}">
                <a16:creationId xmlns:a16="http://schemas.microsoft.com/office/drawing/2014/main" id="{2811B181-4773-42C1-88F5-31F945A795C5}"/>
              </a:ext>
            </a:extLst>
          </p:cNvPr>
          <p:cNvSpPr txBox="1"/>
          <p:nvPr/>
        </p:nvSpPr>
        <p:spPr>
          <a:xfrm>
            <a:off x="3439857" y="6070233"/>
            <a:ext cx="80983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b="1" dirty="0">
                <a:solidFill>
                  <a:srgbClr val="3F4140"/>
                </a:solidFill>
                <a:latin typeface="Rockwell" panose="02060603020205020403" pitchFamily="18" charset="0"/>
              </a:rPr>
              <a:t>25%</a:t>
            </a:r>
            <a:endParaRPr lang="pt-BR" sz="2400" b="1" baseline="30000" dirty="0">
              <a:solidFill>
                <a:srgbClr val="3F4140"/>
              </a:solidFill>
              <a:latin typeface="Rockwell" panose="02060603020205020403" pitchFamily="18" charset="0"/>
            </a:endParaRPr>
          </a:p>
        </p:txBody>
      </p:sp>
      <p:sp>
        <p:nvSpPr>
          <p:cNvPr id="22" name="CaixaDeTexto 21">
            <a:extLst>
              <a:ext uri="{FF2B5EF4-FFF2-40B4-BE49-F238E27FC236}">
                <a16:creationId xmlns:a16="http://schemas.microsoft.com/office/drawing/2014/main" id="{54779E38-E0AD-473C-BD82-5D8384219501}"/>
              </a:ext>
            </a:extLst>
          </p:cNvPr>
          <p:cNvSpPr txBox="1"/>
          <p:nvPr/>
        </p:nvSpPr>
        <p:spPr>
          <a:xfrm>
            <a:off x="303358" y="5533092"/>
            <a:ext cx="97975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b="1" dirty="0">
                <a:solidFill>
                  <a:srgbClr val="3F4140"/>
                </a:solidFill>
                <a:latin typeface="Rockwell" panose="02060603020205020403" pitchFamily="18" charset="0"/>
              </a:rPr>
              <a:t>100%</a:t>
            </a:r>
            <a:endParaRPr lang="pt-BR" sz="2400" b="1" baseline="30000" dirty="0">
              <a:solidFill>
                <a:srgbClr val="3F4140"/>
              </a:solidFill>
              <a:latin typeface="Rockwell" panose="02060603020205020403" pitchFamily="18" charset="0"/>
            </a:endParaRPr>
          </a:p>
        </p:txBody>
      </p:sp>
      <p:sp>
        <p:nvSpPr>
          <p:cNvPr id="23" name="CaixaDeTexto 22">
            <a:extLst>
              <a:ext uri="{FF2B5EF4-FFF2-40B4-BE49-F238E27FC236}">
                <a16:creationId xmlns:a16="http://schemas.microsoft.com/office/drawing/2014/main" id="{257E1850-1179-4450-8D53-CE84D72E745F}"/>
              </a:ext>
            </a:extLst>
          </p:cNvPr>
          <p:cNvSpPr txBox="1"/>
          <p:nvPr/>
        </p:nvSpPr>
        <p:spPr>
          <a:xfrm>
            <a:off x="692192" y="5011540"/>
            <a:ext cx="80983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b="1" dirty="0">
                <a:solidFill>
                  <a:srgbClr val="3F4140"/>
                </a:solidFill>
                <a:latin typeface="Rockwell" panose="02060603020205020403" pitchFamily="18" charset="0"/>
              </a:rPr>
              <a:t>95%</a:t>
            </a:r>
            <a:endParaRPr lang="pt-BR" sz="2400" b="1" baseline="30000" dirty="0">
              <a:solidFill>
                <a:srgbClr val="3F4140"/>
              </a:solidFill>
              <a:latin typeface="Rockwell" panose="02060603020205020403" pitchFamily="18" charset="0"/>
            </a:endParaRPr>
          </a:p>
        </p:txBody>
      </p:sp>
      <p:sp>
        <p:nvSpPr>
          <p:cNvPr id="24" name="CaixaDeTexto 23">
            <a:extLst>
              <a:ext uri="{FF2B5EF4-FFF2-40B4-BE49-F238E27FC236}">
                <a16:creationId xmlns:a16="http://schemas.microsoft.com/office/drawing/2014/main" id="{8902CE6D-0D09-47A7-BD7A-0F686C45452C}"/>
              </a:ext>
            </a:extLst>
          </p:cNvPr>
          <p:cNvSpPr txBox="1"/>
          <p:nvPr/>
        </p:nvSpPr>
        <p:spPr>
          <a:xfrm>
            <a:off x="1241575" y="4473749"/>
            <a:ext cx="80983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b="1" dirty="0">
                <a:solidFill>
                  <a:srgbClr val="3F4140"/>
                </a:solidFill>
                <a:latin typeface="Rockwell" panose="02060603020205020403" pitchFamily="18" charset="0"/>
              </a:rPr>
              <a:t>80%</a:t>
            </a:r>
            <a:endParaRPr lang="pt-BR" sz="2400" b="1" baseline="30000" dirty="0">
              <a:solidFill>
                <a:srgbClr val="3F4140"/>
              </a:solidFill>
              <a:latin typeface="Rockwell" panose="02060603020205020403" pitchFamily="18" charset="0"/>
            </a:endParaRPr>
          </a:p>
        </p:txBody>
      </p:sp>
      <p:sp>
        <p:nvSpPr>
          <p:cNvPr id="25" name="CaixaDeTexto 24">
            <a:extLst>
              <a:ext uri="{FF2B5EF4-FFF2-40B4-BE49-F238E27FC236}">
                <a16:creationId xmlns:a16="http://schemas.microsoft.com/office/drawing/2014/main" id="{6E897378-DA2F-4C1A-801E-67FDC27D87B1}"/>
              </a:ext>
            </a:extLst>
          </p:cNvPr>
          <p:cNvSpPr txBox="1"/>
          <p:nvPr/>
        </p:nvSpPr>
        <p:spPr>
          <a:xfrm>
            <a:off x="3713525" y="3959607"/>
            <a:ext cx="80983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b="1" dirty="0">
                <a:solidFill>
                  <a:srgbClr val="3F4140"/>
                </a:solidFill>
                <a:latin typeface="Rockwell" panose="02060603020205020403" pitchFamily="18" charset="0"/>
              </a:rPr>
              <a:t>18%</a:t>
            </a:r>
            <a:endParaRPr lang="pt-BR" sz="2400" b="1" baseline="30000" dirty="0">
              <a:solidFill>
                <a:srgbClr val="3F4140"/>
              </a:solidFill>
              <a:latin typeface="Rockwell" panose="02060603020205020403" pitchFamily="18" charset="0"/>
            </a:endParaRPr>
          </a:p>
        </p:txBody>
      </p:sp>
      <p:sp>
        <p:nvSpPr>
          <p:cNvPr id="26" name="CaixaDeTexto 25">
            <a:extLst>
              <a:ext uri="{FF2B5EF4-FFF2-40B4-BE49-F238E27FC236}">
                <a16:creationId xmlns:a16="http://schemas.microsoft.com/office/drawing/2014/main" id="{147657E9-BFD7-4912-8C5C-09F34E3EBF41}"/>
              </a:ext>
            </a:extLst>
          </p:cNvPr>
          <p:cNvSpPr txBox="1"/>
          <p:nvPr/>
        </p:nvSpPr>
        <p:spPr>
          <a:xfrm>
            <a:off x="4257077" y="3402685"/>
            <a:ext cx="63991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b="1" dirty="0">
                <a:solidFill>
                  <a:srgbClr val="3F4140"/>
                </a:solidFill>
                <a:latin typeface="Rockwell" panose="02060603020205020403" pitchFamily="18" charset="0"/>
              </a:rPr>
              <a:t>2%</a:t>
            </a:r>
            <a:endParaRPr lang="pt-BR" sz="2400" b="1" baseline="30000" dirty="0">
              <a:solidFill>
                <a:srgbClr val="3F4140"/>
              </a:solidFill>
              <a:latin typeface="Rockwell" panose="02060603020205020403" pitchFamily="18" charset="0"/>
            </a:endParaRPr>
          </a:p>
        </p:txBody>
      </p:sp>
      <p:sp>
        <p:nvSpPr>
          <p:cNvPr id="27" name="CaixaDeTexto 26">
            <a:extLst>
              <a:ext uri="{FF2B5EF4-FFF2-40B4-BE49-F238E27FC236}">
                <a16:creationId xmlns:a16="http://schemas.microsoft.com/office/drawing/2014/main" id="{48086DA6-402C-402A-852A-8950A90C96B0}"/>
              </a:ext>
            </a:extLst>
          </p:cNvPr>
          <p:cNvSpPr txBox="1"/>
          <p:nvPr/>
        </p:nvSpPr>
        <p:spPr>
          <a:xfrm>
            <a:off x="4239378" y="2909295"/>
            <a:ext cx="63991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b="1" dirty="0">
                <a:solidFill>
                  <a:srgbClr val="3F4140"/>
                </a:solidFill>
                <a:latin typeface="Rockwell" panose="02060603020205020403" pitchFamily="18" charset="0"/>
              </a:rPr>
              <a:t>2%</a:t>
            </a:r>
            <a:endParaRPr lang="pt-BR" sz="2400" b="1" baseline="30000" dirty="0">
              <a:solidFill>
                <a:srgbClr val="3F4140"/>
              </a:solidFill>
              <a:latin typeface="Rockwell" panose="02060603020205020403" pitchFamily="18" charset="0"/>
            </a:endParaRPr>
          </a:p>
        </p:txBody>
      </p:sp>
      <p:sp>
        <p:nvSpPr>
          <p:cNvPr id="28" name="CaixaDeTexto 27">
            <a:extLst>
              <a:ext uri="{FF2B5EF4-FFF2-40B4-BE49-F238E27FC236}">
                <a16:creationId xmlns:a16="http://schemas.microsoft.com/office/drawing/2014/main" id="{D6C69D14-70C3-4ECD-A9BC-53DD0CACB858}"/>
              </a:ext>
            </a:extLst>
          </p:cNvPr>
          <p:cNvSpPr txBox="1"/>
          <p:nvPr/>
        </p:nvSpPr>
        <p:spPr>
          <a:xfrm>
            <a:off x="1602497" y="2374647"/>
            <a:ext cx="80983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b="1" dirty="0">
                <a:solidFill>
                  <a:srgbClr val="3F4140"/>
                </a:solidFill>
                <a:latin typeface="Rockwell" panose="02060603020205020403" pitchFamily="18" charset="0"/>
              </a:rPr>
              <a:t>70%</a:t>
            </a:r>
            <a:endParaRPr lang="pt-BR" sz="2400" b="1" baseline="30000" dirty="0">
              <a:solidFill>
                <a:srgbClr val="3F4140"/>
              </a:solidFill>
              <a:latin typeface="Rockwell" panose="02060603020205020403" pitchFamily="18" charset="0"/>
            </a:endParaRPr>
          </a:p>
        </p:txBody>
      </p:sp>
      <p:sp>
        <p:nvSpPr>
          <p:cNvPr id="29" name="Retângulo 28">
            <a:extLst>
              <a:ext uri="{FF2B5EF4-FFF2-40B4-BE49-F238E27FC236}">
                <a16:creationId xmlns:a16="http://schemas.microsoft.com/office/drawing/2014/main" id="{0491E67E-22C9-403E-8708-133B8FCC48B8}"/>
              </a:ext>
            </a:extLst>
          </p:cNvPr>
          <p:cNvSpPr/>
          <p:nvPr/>
        </p:nvSpPr>
        <p:spPr>
          <a:xfrm>
            <a:off x="169542" y="6311672"/>
            <a:ext cx="1045300" cy="1026066"/>
          </a:xfrm>
          <a:prstGeom prst="rect">
            <a:avLst/>
          </a:prstGeom>
          <a:solidFill>
            <a:srgbClr val="65BB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30" name="Picture 2" descr="Papel de Parede Bolinhas Pretas (58cm x 1,50m) no Elo7 | QCola (E24EE2)">
            <a:extLst>
              <a:ext uri="{FF2B5EF4-FFF2-40B4-BE49-F238E27FC236}">
                <a16:creationId xmlns:a16="http://schemas.microsoft.com/office/drawing/2014/main" id="{97009E03-87B5-47F4-B04C-F11DFBC8DF6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50" t="5907" r="44714" b="6087"/>
          <a:stretch/>
        </p:blipFill>
        <p:spPr bwMode="auto">
          <a:xfrm rot="16200000">
            <a:off x="11665952" y="-649942"/>
            <a:ext cx="1760250" cy="3198296"/>
          </a:xfrm>
          <a:prstGeom prst="rect">
            <a:avLst/>
          </a:prstGeom>
          <a:noFill/>
          <a:effectLst>
            <a:softEdge rad="127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1" name="Retângulo 30">
            <a:extLst>
              <a:ext uri="{FF2B5EF4-FFF2-40B4-BE49-F238E27FC236}">
                <a16:creationId xmlns:a16="http://schemas.microsoft.com/office/drawing/2014/main" id="{839D1C09-E4E5-447A-BD46-380E6D95F16F}"/>
              </a:ext>
            </a:extLst>
          </p:cNvPr>
          <p:cNvSpPr/>
          <p:nvPr/>
        </p:nvSpPr>
        <p:spPr>
          <a:xfrm>
            <a:off x="391449" y="6155538"/>
            <a:ext cx="1013230" cy="992728"/>
          </a:xfrm>
          <a:prstGeom prst="rect">
            <a:avLst/>
          </a:prstGeom>
          <a:noFill/>
          <a:ln w="76200">
            <a:solidFill>
              <a:srgbClr val="65BBA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2" name="CaixaDeTexto 31">
            <a:extLst>
              <a:ext uri="{FF2B5EF4-FFF2-40B4-BE49-F238E27FC236}">
                <a16:creationId xmlns:a16="http://schemas.microsoft.com/office/drawing/2014/main" id="{EF5C90F6-6F17-4553-8153-BC83CBCF03EC}"/>
              </a:ext>
            </a:extLst>
          </p:cNvPr>
          <p:cNvSpPr txBox="1"/>
          <p:nvPr/>
        </p:nvSpPr>
        <p:spPr>
          <a:xfrm>
            <a:off x="1707466" y="-168289"/>
            <a:ext cx="5316071" cy="26827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1500" spc="600" dirty="0">
                <a:solidFill>
                  <a:srgbClr val="3F4140"/>
                </a:solidFill>
                <a:latin typeface="Candara" panose="020E0502030303020204" pitchFamily="34" charset="0"/>
              </a:rPr>
              <a:t>TÍT</a:t>
            </a:r>
            <a:r>
              <a:rPr lang="pt-BR" sz="11500" spc="600" dirty="0">
                <a:solidFill>
                  <a:srgbClr val="E6E6E6"/>
                </a:solidFill>
                <a:latin typeface="Candara" panose="020E0502030303020204" pitchFamily="34" charset="0"/>
              </a:rPr>
              <a:t>ULO</a:t>
            </a:r>
          </a:p>
          <a:p>
            <a:r>
              <a:rPr lang="pt-BR" sz="8000" spc="2000" baseline="30000" dirty="0">
                <a:solidFill>
                  <a:srgbClr val="65BBAE"/>
                </a:solidFill>
                <a:latin typeface="Rockwell" panose="02060603020205020403" pitchFamily="18" charset="0"/>
              </a:rPr>
              <a:t>SUB</a:t>
            </a:r>
            <a:r>
              <a:rPr lang="pt-BR" sz="8000" spc="2000" baseline="30000" dirty="0">
                <a:solidFill>
                  <a:srgbClr val="3F4140"/>
                </a:solidFill>
                <a:latin typeface="Rockwell" panose="02060603020205020403" pitchFamily="18" charset="0"/>
              </a:rPr>
              <a:t>TÍTULO</a:t>
            </a:r>
            <a:endParaRPr lang="pt-BR" sz="8800" spc="2000" baseline="30000" dirty="0">
              <a:solidFill>
                <a:srgbClr val="3F4140"/>
              </a:solidFill>
              <a:latin typeface="Rockwell" panose="02060603020205020403" pitchFamily="18" charset="0"/>
            </a:endParaRPr>
          </a:p>
        </p:txBody>
      </p:sp>
      <p:sp>
        <p:nvSpPr>
          <p:cNvPr id="33" name="CaixaDeTexto 32">
            <a:extLst>
              <a:ext uri="{FF2B5EF4-FFF2-40B4-BE49-F238E27FC236}">
                <a16:creationId xmlns:a16="http://schemas.microsoft.com/office/drawing/2014/main" id="{8FE8DBDF-C241-4AF1-821C-650BC52B1EC5}"/>
              </a:ext>
            </a:extLst>
          </p:cNvPr>
          <p:cNvSpPr txBox="1"/>
          <p:nvPr/>
        </p:nvSpPr>
        <p:spPr>
          <a:xfrm>
            <a:off x="3550854" y="714580"/>
            <a:ext cx="814647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7200" dirty="0">
                <a:solidFill>
                  <a:srgbClr val="B06351"/>
                </a:solidFill>
                <a:latin typeface="Candara" panose="020E0502030303020204" pitchFamily="34" charset="0"/>
              </a:rPr>
              <a:t>&amp;</a:t>
            </a:r>
          </a:p>
        </p:txBody>
      </p:sp>
      <p:grpSp>
        <p:nvGrpSpPr>
          <p:cNvPr id="2" name="Agrupar 1">
            <a:extLst>
              <a:ext uri="{FF2B5EF4-FFF2-40B4-BE49-F238E27FC236}">
                <a16:creationId xmlns:a16="http://schemas.microsoft.com/office/drawing/2014/main" id="{F77D9D37-B64A-FB16-FEF6-7AF731824D35}"/>
              </a:ext>
            </a:extLst>
          </p:cNvPr>
          <p:cNvGrpSpPr/>
          <p:nvPr/>
        </p:nvGrpSpPr>
        <p:grpSpPr>
          <a:xfrm>
            <a:off x="5178022" y="2091759"/>
            <a:ext cx="6939698" cy="4676259"/>
            <a:chOff x="207034" y="2044087"/>
            <a:chExt cx="6939698" cy="4676259"/>
          </a:xfrm>
        </p:grpSpPr>
        <p:pic>
          <p:nvPicPr>
            <p:cNvPr id="3" name="Picture 2" descr="Free Photos Hands photo and picture">
              <a:extLst>
                <a:ext uri="{FF2B5EF4-FFF2-40B4-BE49-F238E27FC236}">
                  <a16:creationId xmlns:a16="http://schemas.microsoft.com/office/drawing/2014/main" id="{092BACBA-7E11-2A4C-6037-768F6D3B819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44063" y="2309793"/>
              <a:ext cx="6294887" cy="417036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9" name="Picture 4" descr="Transparent tablet PNG image">
              <a:extLst>
                <a:ext uri="{FF2B5EF4-FFF2-40B4-BE49-F238E27FC236}">
                  <a16:creationId xmlns:a16="http://schemas.microsoft.com/office/drawing/2014/main" id="{E3B8E004-E35C-EB9E-C3D9-263918AF8FE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7034" y="2044087"/>
              <a:ext cx="6939698" cy="467625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423657072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" presetClass="entr" presetSubtype="4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/>
      <p:bldP spid="22" grpId="0"/>
      <p:bldP spid="23" grpId="0"/>
      <p:bldP spid="24" grpId="0"/>
      <p:bldP spid="25" grpId="0"/>
      <p:bldP spid="26" grpId="0"/>
      <p:bldP spid="27" grpId="0"/>
      <p:bldP spid="2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5BBA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tângulo 5">
            <a:extLst>
              <a:ext uri="{FF2B5EF4-FFF2-40B4-BE49-F238E27FC236}">
                <a16:creationId xmlns:a16="http://schemas.microsoft.com/office/drawing/2014/main" id="{865CEAB1-A970-4BDB-964C-C870F37831EF}"/>
              </a:ext>
            </a:extLst>
          </p:cNvPr>
          <p:cNvSpPr/>
          <p:nvPr/>
        </p:nvSpPr>
        <p:spPr>
          <a:xfrm>
            <a:off x="-1" y="0"/>
            <a:ext cx="5058138" cy="6970643"/>
          </a:xfrm>
          <a:prstGeom prst="rect">
            <a:avLst/>
          </a:prstGeom>
          <a:solidFill>
            <a:srgbClr val="E4E5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59" name="Retângulo 158">
            <a:extLst>
              <a:ext uri="{FF2B5EF4-FFF2-40B4-BE49-F238E27FC236}">
                <a16:creationId xmlns:a16="http://schemas.microsoft.com/office/drawing/2014/main" id="{3F9B2A1E-7045-4EFC-B37A-DD13E3721F42}"/>
              </a:ext>
            </a:extLst>
          </p:cNvPr>
          <p:cNvSpPr/>
          <p:nvPr/>
        </p:nvSpPr>
        <p:spPr>
          <a:xfrm>
            <a:off x="1933749" y="2064445"/>
            <a:ext cx="2595857" cy="2330814"/>
          </a:xfrm>
          <a:prstGeom prst="rect">
            <a:avLst/>
          </a:prstGeom>
          <a:noFill/>
          <a:ln w="76200">
            <a:solidFill>
              <a:srgbClr val="65BBA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53" name="Retângulo 152">
            <a:extLst>
              <a:ext uri="{FF2B5EF4-FFF2-40B4-BE49-F238E27FC236}">
                <a16:creationId xmlns:a16="http://schemas.microsoft.com/office/drawing/2014/main" id="{BAD8E1AE-5082-4042-940F-EB580DE725E6}"/>
              </a:ext>
            </a:extLst>
          </p:cNvPr>
          <p:cNvSpPr/>
          <p:nvPr/>
        </p:nvSpPr>
        <p:spPr>
          <a:xfrm>
            <a:off x="984555" y="492573"/>
            <a:ext cx="2595857" cy="2330814"/>
          </a:xfrm>
          <a:prstGeom prst="rect">
            <a:avLst/>
          </a:prstGeom>
          <a:noFill/>
          <a:ln w="76200">
            <a:solidFill>
              <a:srgbClr val="65BBA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4341" name="Arco 14340">
            <a:extLst>
              <a:ext uri="{FF2B5EF4-FFF2-40B4-BE49-F238E27FC236}">
                <a16:creationId xmlns:a16="http://schemas.microsoft.com/office/drawing/2014/main" id="{1E2EAB66-C116-4463-BBAD-3765C90211AC}"/>
              </a:ext>
            </a:extLst>
          </p:cNvPr>
          <p:cNvSpPr/>
          <p:nvPr/>
        </p:nvSpPr>
        <p:spPr>
          <a:xfrm>
            <a:off x="5831338" y="3979374"/>
            <a:ext cx="1471588" cy="1430725"/>
          </a:xfrm>
          <a:prstGeom prst="arc">
            <a:avLst>
              <a:gd name="adj1" fmla="val 16200000"/>
              <a:gd name="adj2" fmla="val 13372499"/>
            </a:avLst>
          </a:prstGeom>
          <a:ln w="127000" cap="rnd">
            <a:solidFill>
              <a:srgbClr val="E6E6E6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42" name="Arco 141">
            <a:extLst>
              <a:ext uri="{FF2B5EF4-FFF2-40B4-BE49-F238E27FC236}">
                <a16:creationId xmlns:a16="http://schemas.microsoft.com/office/drawing/2014/main" id="{96829CEA-FA8D-481F-9A60-48F7D05F4736}"/>
              </a:ext>
            </a:extLst>
          </p:cNvPr>
          <p:cNvSpPr/>
          <p:nvPr/>
        </p:nvSpPr>
        <p:spPr>
          <a:xfrm>
            <a:off x="8087125" y="3979374"/>
            <a:ext cx="1471588" cy="1430725"/>
          </a:xfrm>
          <a:prstGeom prst="arc">
            <a:avLst>
              <a:gd name="adj1" fmla="val 16200000"/>
              <a:gd name="adj2" fmla="val 11228290"/>
            </a:avLst>
          </a:prstGeom>
          <a:ln w="127000" cap="rnd">
            <a:solidFill>
              <a:srgbClr val="E6E6E6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43" name="Arco 142">
            <a:extLst>
              <a:ext uri="{FF2B5EF4-FFF2-40B4-BE49-F238E27FC236}">
                <a16:creationId xmlns:a16="http://schemas.microsoft.com/office/drawing/2014/main" id="{38E5E52C-4109-49B9-884C-1FE883A0CEA1}"/>
              </a:ext>
            </a:extLst>
          </p:cNvPr>
          <p:cNvSpPr/>
          <p:nvPr/>
        </p:nvSpPr>
        <p:spPr>
          <a:xfrm>
            <a:off x="10317773" y="3979374"/>
            <a:ext cx="1471588" cy="1430725"/>
          </a:xfrm>
          <a:prstGeom prst="arc">
            <a:avLst>
              <a:gd name="adj1" fmla="val 16200000"/>
              <a:gd name="adj2" fmla="val 11586797"/>
            </a:avLst>
          </a:prstGeom>
          <a:ln w="127000" cap="rnd">
            <a:solidFill>
              <a:srgbClr val="E6E6E6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4342" name="CaixaDeTexto 14341">
            <a:extLst>
              <a:ext uri="{FF2B5EF4-FFF2-40B4-BE49-F238E27FC236}">
                <a16:creationId xmlns:a16="http://schemas.microsoft.com/office/drawing/2014/main" id="{098BE499-BCBC-406B-9CF8-9F93CBB0C4C0}"/>
              </a:ext>
            </a:extLst>
          </p:cNvPr>
          <p:cNvSpPr txBox="1"/>
          <p:nvPr/>
        </p:nvSpPr>
        <p:spPr>
          <a:xfrm>
            <a:off x="6124795" y="4413228"/>
            <a:ext cx="91082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600" b="1" dirty="0">
                <a:solidFill>
                  <a:srgbClr val="3F4140"/>
                </a:solidFill>
                <a:latin typeface="Candara" panose="020E0502030303020204" pitchFamily="34" charset="0"/>
              </a:rPr>
              <a:t>88%</a:t>
            </a:r>
            <a:endParaRPr lang="pt-BR" sz="2000" b="1" dirty="0">
              <a:solidFill>
                <a:srgbClr val="3F4140"/>
              </a:solidFill>
              <a:latin typeface="Candara" panose="020E0502030303020204" pitchFamily="34" charset="0"/>
            </a:endParaRPr>
          </a:p>
        </p:txBody>
      </p:sp>
      <p:sp>
        <p:nvSpPr>
          <p:cNvPr id="145" name="CaixaDeTexto 144">
            <a:extLst>
              <a:ext uri="{FF2B5EF4-FFF2-40B4-BE49-F238E27FC236}">
                <a16:creationId xmlns:a16="http://schemas.microsoft.com/office/drawing/2014/main" id="{3CB0719B-951D-4A4B-A5B9-FE9623943665}"/>
              </a:ext>
            </a:extLst>
          </p:cNvPr>
          <p:cNvSpPr txBox="1"/>
          <p:nvPr/>
        </p:nvSpPr>
        <p:spPr>
          <a:xfrm>
            <a:off x="8482418" y="4391780"/>
            <a:ext cx="87556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600" b="1" dirty="0">
                <a:solidFill>
                  <a:srgbClr val="3F4140"/>
                </a:solidFill>
                <a:latin typeface="Candara" panose="020E0502030303020204" pitchFamily="34" charset="0"/>
              </a:rPr>
              <a:t>76%</a:t>
            </a:r>
            <a:endParaRPr lang="pt-BR" sz="2000" b="1" dirty="0">
              <a:solidFill>
                <a:srgbClr val="3F4140"/>
              </a:solidFill>
              <a:latin typeface="Candara" panose="020E0502030303020204" pitchFamily="34" charset="0"/>
            </a:endParaRPr>
          </a:p>
        </p:txBody>
      </p:sp>
      <p:sp>
        <p:nvSpPr>
          <p:cNvPr id="146" name="CaixaDeTexto 145">
            <a:extLst>
              <a:ext uri="{FF2B5EF4-FFF2-40B4-BE49-F238E27FC236}">
                <a16:creationId xmlns:a16="http://schemas.microsoft.com/office/drawing/2014/main" id="{8709158F-013A-4AB2-A8D7-F41AD2F91E6D}"/>
              </a:ext>
            </a:extLst>
          </p:cNvPr>
          <p:cNvSpPr txBox="1"/>
          <p:nvPr/>
        </p:nvSpPr>
        <p:spPr>
          <a:xfrm>
            <a:off x="10728016" y="4371568"/>
            <a:ext cx="84670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600" b="1" dirty="0">
                <a:solidFill>
                  <a:srgbClr val="3F4140"/>
                </a:solidFill>
                <a:latin typeface="Candara" panose="020E0502030303020204" pitchFamily="34" charset="0"/>
              </a:rPr>
              <a:t>77%</a:t>
            </a:r>
            <a:endParaRPr lang="pt-BR" sz="2000" b="1" dirty="0">
              <a:solidFill>
                <a:srgbClr val="3F4140"/>
              </a:solidFill>
              <a:latin typeface="Candara" panose="020E0502030303020204" pitchFamily="34" charset="0"/>
            </a:endParaRPr>
          </a:p>
        </p:txBody>
      </p:sp>
      <p:pic>
        <p:nvPicPr>
          <p:cNvPr id="154" name="Picture 2" descr="Papel de Parede Bolinhas Pretas (58cm x 1,50m) no Elo7 | QCola (E24EE2)">
            <a:extLst>
              <a:ext uri="{FF2B5EF4-FFF2-40B4-BE49-F238E27FC236}">
                <a16:creationId xmlns:a16="http://schemas.microsoft.com/office/drawing/2014/main" id="{B7082C12-67D4-4ACD-97F0-E5A413A07F7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50" t="5907" r="44714" b="6087"/>
          <a:stretch/>
        </p:blipFill>
        <p:spPr bwMode="auto">
          <a:xfrm rot="16200000">
            <a:off x="143016" y="5029435"/>
            <a:ext cx="1760250" cy="3198296"/>
          </a:xfrm>
          <a:prstGeom prst="rect">
            <a:avLst/>
          </a:prstGeom>
          <a:noFill/>
          <a:effectLst>
            <a:softEdge rad="127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5" name="CaixaDeTexto 154">
            <a:extLst>
              <a:ext uri="{FF2B5EF4-FFF2-40B4-BE49-F238E27FC236}">
                <a16:creationId xmlns:a16="http://schemas.microsoft.com/office/drawing/2014/main" id="{B813FE13-5E29-40E9-B877-F37388F55348}"/>
              </a:ext>
            </a:extLst>
          </p:cNvPr>
          <p:cNvSpPr txBox="1"/>
          <p:nvPr/>
        </p:nvSpPr>
        <p:spPr>
          <a:xfrm>
            <a:off x="8422459" y="272328"/>
            <a:ext cx="3696846" cy="14982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>
              <a:lnSpc>
                <a:spcPct val="70000"/>
              </a:lnSpc>
            </a:pPr>
            <a:r>
              <a:rPr lang="pt-BR" sz="7500" b="1" spc="600" dirty="0">
                <a:solidFill>
                  <a:srgbClr val="E6E6E6"/>
                </a:solidFill>
                <a:latin typeface="Candara" panose="020E0502030303020204" pitchFamily="34" charset="0"/>
              </a:rPr>
              <a:t>TÍTULO</a:t>
            </a:r>
          </a:p>
          <a:p>
            <a:pPr algn="r">
              <a:lnSpc>
                <a:spcPct val="70000"/>
              </a:lnSpc>
            </a:pPr>
            <a:r>
              <a:rPr lang="pt-BR" sz="5400" spc="600" dirty="0">
                <a:solidFill>
                  <a:srgbClr val="3F4140"/>
                </a:solidFill>
                <a:latin typeface="Rockwell" panose="02060603020205020403" pitchFamily="18" charset="0"/>
              </a:rPr>
              <a:t>subtítulo</a:t>
            </a:r>
            <a:endParaRPr lang="pt-BR" sz="8000" spc="600" baseline="30000" dirty="0">
              <a:solidFill>
                <a:srgbClr val="3F4140"/>
              </a:solidFill>
              <a:latin typeface="Rockwell" panose="02060603020205020403" pitchFamily="18" charset="0"/>
            </a:endParaRPr>
          </a:p>
        </p:txBody>
      </p:sp>
      <p:pic>
        <p:nvPicPr>
          <p:cNvPr id="6146" name="Picture 2">
            <a:extLst>
              <a:ext uri="{FF2B5EF4-FFF2-40B4-BE49-F238E27FC236}">
                <a16:creationId xmlns:a16="http://schemas.microsoft.com/office/drawing/2014/main" id="{4197E232-36FA-E5E6-A693-920AEBF620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31692" y="1351494"/>
            <a:ext cx="4910177" cy="38974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tângulo 1">
            <a:extLst>
              <a:ext uri="{FF2B5EF4-FFF2-40B4-BE49-F238E27FC236}">
                <a16:creationId xmlns:a16="http://schemas.microsoft.com/office/drawing/2014/main" id="{280D0FF7-4083-E948-E254-FE851797DD81}"/>
              </a:ext>
            </a:extLst>
          </p:cNvPr>
          <p:cNvSpPr/>
          <p:nvPr/>
        </p:nvSpPr>
        <p:spPr>
          <a:xfrm>
            <a:off x="6094824" y="2338744"/>
            <a:ext cx="766298" cy="720000"/>
          </a:xfrm>
          <a:prstGeom prst="rect">
            <a:avLst/>
          </a:prstGeom>
          <a:solidFill>
            <a:srgbClr val="E4E5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390884A9-B4C5-FBDA-F17C-64BDD4CC146A}"/>
              </a:ext>
            </a:extLst>
          </p:cNvPr>
          <p:cNvSpPr txBox="1"/>
          <p:nvPr/>
        </p:nvSpPr>
        <p:spPr>
          <a:xfrm>
            <a:off x="5664768" y="3058744"/>
            <a:ext cx="170053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600" i="1" dirty="0">
                <a:solidFill>
                  <a:srgbClr val="E4E5E9"/>
                </a:solidFill>
                <a:latin typeface="Candara" panose="020E0502030303020204" pitchFamily="34" charset="0"/>
              </a:rPr>
              <a:t>Tópico 1</a:t>
            </a:r>
          </a:p>
        </p:txBody>
      </p:sp>
      <p:pic>
        <p:nvPicPr>
          <p:cNvPr id="4" name="Imagem 3" descr="Forma&#10;&#10;Descrição gerada automaticamente">
            <a:extLst>
              <a:ext uri="{FF2B5EF4-FFF2-40B4-BE49-F238E27FC236}">
                <a16:creationId xmlns:a16="http://schemas.microsoft.com/office/drawing/2014/main" id="{19C83805-B5B3-FA72-73C3-45602A1B253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7973" y="2064445"/>
            <a:ext cx="720000" cy="720000"/>
          </a:xfrm>
          <a:prstGeom prst="rect">
            <a:avLst/>
          </a:prstGeom>
        </p:spPr>
      </p:pic>
      <p:sp>
        <p:nvSpPr>
          <p:cNvPr id="5" name="Retângulo 4">
            <a:extLst>
              <a:ext uri="{FF2B5EF4-FFF2-40B4-BE49-F238E27FC236}">
                <a16:creationId xmlns:a16="http://schemas.microsoft.com/office/drawing/2014/main" id="{523B50AF-9419-5591-3D53-E67D275C7362}"/>
              </a:ext>
            </a:extLst>
          </p:cNvPr>
          <p:cNvSpPr/>
          <p:nvPr/>
        </p:nvSpPr>
        <p:spPr>
          <a:xfrm>
            <a:off x="8313988" y="2338744"/>
            <a:ext cx="766298" cy="720000"/>
          </a:xfrm>
          <a:prstGeom prst="rect">
            <a:avLst/>
          </a:prstGeom>
          <a:solidFill>
            <a:srgbClr val="E4E5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BD33EC94-594D-C616-3D0D-D37DA7C689A7}"/>
              </a:ext>
            </a:extLst>
          </p:cNvPr>
          <p:cNvSpPr txBox="1"/>
          <p:nvPr/>
        </p:nvSpPr>
        <p:spPr>
          <a:xfrm>
            <a:off x="7819572" y="3058744"/>
            <a:ext cx="174220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600" i="1" dirty="0">
                <a:solidFill>
                  <a:srgbClr val="E4E5E9"/>
                </a:solidFill>
                <a:latin typeface="Candara" panose="020E0502030303020204" pitchFamily="34" charset="0"/>
              </a:rPr>
              <a:t>Tópico 2</a:t>
            </a:r>
          </a:p>
        </p:txBody>
      </p:sp>
      <p:pic>
        <p:nvPicPr>
          <p:cNvPr id="14336" name="Imagem 14335" descr="Forma&#10;&#10;Descrição gerada automaticamente">
            <a:extLst>
              <a:ext uri="{FF2B5EF4-FFF2-40B4-BE49-F238E27FC236}">
                <a16:creationId xmlns:a16="http://schemas.microsoft.com/office/drawing/2014/main" id="{E4AD86E0-8556-3E97-9D68-530648D8BC9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30219" y="2064445"/>
            <a:ext cx="720000" cy="720000"/>
          </a:xfrm>
          <a:prstGeom prst="rect">
            <a:avLst/>
          </a:prstGeom>
        </p:spPr>
      </p:pic>
      <p:sp>
        <p:nvSpPr>
          <p:cNvPr id="14337" name="Retângulo 14336">
            <a:extLst>
              <a:ext uri="{FF2B5EF4-FFF2-40B4-BE49-F238E27FC236}">
                <a16:creationId xmlns:a16="http://schemas.microsoft.com/office/drawing/2014/main" id="{DAC88DAB-6353-3295-01D6-1CE86C2C0524}"/>
              </a:ext>
            </a:extLst>
          </p:cNvPr>
          <p:cNvSpPr/>
          <p:nvPr/>
        </p:nvSpPr>
        <p:spPr>
          <a:xfrm>
            <a:off x="10533152" y="2350082"/>
            <a:ext cx="766298" cy="720000"/>
          </a:xfrm>
          <a:prstGeom prst="rect">
            <a:avLst/>
          </a:prstGeom>
          <a:solidFill>
            <a:srgbClr val="E4E5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4338" name="CaixaDeTexto 14337">
            <a:extLst>
              <a:ext uri="{FF2B5EF4-FFF2-40B4-BE49-F238E27FC236}">
                <a16:creationId xmlns:a16="http://schemas.microsoft.com/office/drawing/2014/main" id="{9B8E7788-8C18-0C1F-1DCD-BCB239D64505}"/>
              </a:ext>
            </a:extLst>
          </p:cNvPr>
          <p:cNvSpPr txBox="1"/>
          <p:nvPr/>
        </p:nvSpPr>
        <p:spPr>
          <a:xfrm>
            <a:off x="10135527" y="3052140"/>
            <a:ext cx="175823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600" i="1" dirty="0">
                <a:solidFill>
                  <a:srgbClr val="E4E5E9"/>
                </a:solidFill>
                <a:latin typeface="Candara" panose="020E0502030303020204" pitchFamily="34" charset="0"/>
              </a:rPr>
              <a:t>Tópico 3</a:t>
            </a:r>
          </a:p>
        </p:txBody>
      </p:sp>
      <p:pic>
        <p:nvPicPr>
          <p:cNvPr id="14339" name="Imagem 14338" descr="Forma&#10;&#10;Descrição gerada automaticamente">
            <a:extLst>
              <a:ext uri="{FF2B5EF4-FFF2-40B4-BE49-F238E27FC236}">
                <a16:creationId xmlns:a16="http://schemas.microsoft.com/office/drawing/2014/main" id="{C44E5038-F4BC-C86C-DED8-A20A6AAC473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56301" y="2075783"/>
            <a:ext cx="720000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532734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" dur="500"/>
                                        <p:tgtEl>
                                          <p:spTgt spid="143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43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43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4" dur="500"/>
                                        <p:tgtEl>
                                          <p:spTgt spid="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43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143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9" dur="500"/>
                                        <p:tgtEl>
                                          <p:spTgt spid="1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500"/>
                            </p:stCondLst>
                            <p:childTnLst>
                              <p:par>
                                <p:cTn id="5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41" grpId="0" animBg="1"/>
      <p:bldP spid="142" grpId="0" animBg="1"/>
      <p:bldP spid="143" grpId="0" animBg="1"/>
      <p:bldP spid="14342" grpId="0"/>
      <p:bldP spid="145" grpId="0"/>
      <p:bldP spid="146" grpId="0"/>
      <p:bldP spid="3" grpId="0"/>
      <p:bldP spid="8" grpId="0"/>
      <p:bldP spid="1433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5BBA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>
            <a:extLst>
              <a:ext uri="{FF2B5EF4-FFF2-40B4-BE49-F238E27FC236}">
                <a16:creationId xmlns:a16="http://schemas.microsoft.com/office/drawing/2014/main" id="{8EDB6AE4-CE47-49D9-B046-A8B96C14AADF}"/>
              </a:ext>
            </a:extLst>
          </p:cNvPr>
          <p:cNvSpPr/>
          <p:nvPr/>
        </p:nvSpPr>
        <p:spPr>
          <a:xfrm>
            <a:off x="1238075" y="2915967"/>
            <a:ext cx="1045300" cy="1026066"/>
          </a:xfrm>
          <a:prstGeom prst="rect">
            <a:avLst/>
          </a:prstGeom>
          <a:solidFill>
            <a:srgbClr val="3F41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Retângulo 6">
            <a:extLst>
              <a:ext uri="{FF2B5EF4-FFF2-40B4-BE49-F238E27FC236}">
                <a16:creationId xmlns:a16="http://schemas.microsoft.com/office/drawing/2014/main" id="{887BDBE8-25F8-4F81-9C64-195E979FC90D}"/>
              </a:ext>
            </a:extLst>
          </p:cNvPr>
          <p:cNvSpPr/>
          <p:nvPr/>
        </p:nvSpPr>
        <p:spPr>
          <a:xfrm>
            <a:off x="4040113" y="2915967"/>
            <a:ext cx="1045300" cy="1026066"/>
          </a:xfrm>
          <a:prstGeom prst="rect">
            <a:avLst/>
          </a:prstGeom>
          <a:solidFill>
            <a:srgbClr val="3F41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Retângulo 7">
            <a:extLst>
              <a:ext uri="{FF2B5EF4-FFF2-40B4-BE49-F238E27FC236}">
                <a16:creationId xmlns:a16="http://schemas.microsoft.com/office/drawing/2014/main" id="{71C0F4B2-40B1-4D26-AF4A-0370C47C469B}"/>
              </a:ext>
            </a:extLst>
          </p:cNvPr>
          <p:cNvSpPr/>
          <p:nvPr/>
        </p:nvSpPr>
        <p:spPr>
          <a:xfrm>
            <a:off x="6842151" y="2915967"/>
            <a:ext cx="1045300" cy="1026066"/>
          </a:xfrm>
          <a:prstGeom prst="rect">
            <a:avLst/>
          </a:prstGeom>
          <a:solidFill>
            <a:srgbClr val="3F41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Retângulo 8">
            <a:extLst>
              <a:ext uri="{FF2B5EF4-FFF2-40B4-BE49-F238E27FC236}">
                <a16:creationId xmlns:a16="http://schemas.microsoft.com/office/drawing/2014/main" id="{FD673FDD-01D6-499B-A4F9-C2D34CAE2495}"/>
              </a:ext>
            </a:extLst>
          </p:cNvPr>
          <p:cNvSpPr/>
          <p:nvPr/>
        </p:nvSpPr>
        <p:spPr>
          <a:xfrm>
            <a:off x="9644189" y="2915967"/>
            <a:ext cx="1045300" cy="1026066"/>
          </a:xfrm>
          <a:prstGeom prst="rect">
            <a:avLst/>
          </a:prstGeom>
          <a:solidFill>
            <a:srgbClr val="3F41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cxnSp>
        <p:nvCxnSpPr>
          <p:cNvPr id="11" name="Conector reto 10">
            <a:extLst>
              <a:ext uri="{FF2B5EF4-FFF2-40B4-BE49-F238E27FC236}">
                <a16:creationId xmlns:a16="http://schemas.microsoft.com/office/drawing/2014/main" id="{EC8A5BFE-9EB1-4D7E-ACD3-331E32DA94BB}"/>
              </a:ext>
            </a:extLst>
          </p:cNvPr>
          <p:cNvCxnSpPr>
            <a:cxnSpLocks/>
            <a:stCxn id="4" idx="3"/>
            <a:endCxn id="7" idx="1"/>
          </p:cNvCxnSpPr>
          <p:nvPr/>
        </p:nvCxnSpPr>
        <p:spPr>
          <a:xfrm>
            <a:off x="2283375" y="3429000"/>
            <a:ext cx="1756738" cy="0"/>
          </a:xfrm>
          <a:prstGeom prst="line">
            <a:avLst/>
          </a:prstGeom>
          <a:ln w="76200">
            <a:solidFill>
              <a:srgbClr val="3F414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ector reto 12">
            <a:extLst>
              <a:ext uri="{FF2B5EF4-FFF2-40B4-BE49-F238E27FC236}">
                <a16:creationId xmlns:a16="http://schemas.microsoft.com/office/drawing/2014/main" id="{BE1379AA-ADB5-4724-AFE8-5208391422E4}"/>
              </a:ext>
            </a:extLst>
          </p:cNvPr>
          <p:cNvCxnSpPr>
            <a:cxnSpLocks/>
          </p:cNvCxnSpPr>
          <p:nvPr/>
        </p:nvCxnSpPr>
        <p:spPr>
          <a:xfrm>
            <a:off x="5085413" y="3429000"/>
            <a:ext cx="1756738" cy="0"/>
          </a:xfrm>
          <a:prstGeom prst="line">
            <a:avLst/>
          </a:prstGeom>
          <a:ln w="76200">
            <a:solidFill>
              <a:srgbClr val="3F414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ector reto 13">
            <a:extLst>
              <a:ext uri="{FF2B5EF4-FFF2-40B4-BE49-F238E27FC236}">
                <a16:creationId xmlns:a16="http://schemas.microsoft.com/office/drawing/2014/main" id="{9CA0CC9C-53AF-4EBB-9950-544A040E1A94}"/>
              </a:ext>
            </a:extLst>
          </p:cNvPr>
          <p:cNvCxnSpPr>
            <a:cxnSpLocks/>
          </p:cNvCxnSpPr>
          <p:nvPr/>
        </p:nvCxnSpPr>
        <p:spPr>
          <a:xfrm>
            <a:off x="7887451" y="3429000"/>
            <a:ext cx="1756738" cy="0"/>
          </a:xfrm>
          <a:prstGeom prst="line">
            <a:avLst/>
          </a:prstGeom>
          <a:ln w="76200">
            <a:solidFill>
              <a:srgbClr val="3F414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Retângulo 14">
            <a:extLst>
              <a:ext uri="{FF2B5EF4-FFF2-40B4-BE49-F238E27FC236}">
                <a16:creationId xmlns:a16="http://schemas.microsoft.com/office/drawing/2014/main" id="{77E5DCDB-848A-4BBA-A577-10FCC19416F4}"/>
              </a:ext>
            </a:extLst>
          </p:cNvPr>
          <p:cNvSpPr/>
          <p:nvPr/>
        </p:nvSpPr>
        <p:spPr>
          <a:xfrm>
            <a:off x="1237355" y="2949305"/>
            <a:ext cx="1013230" cy="992728"/>
          </a:xfrm>
          <a:prstGeom prst="rect">
            <a:avLst/>
          </a:prstGeom>
          <a:noFill/>
          <a:ln w="76200">
            <a:solidFill>
              <a:srgbClr val="E4E5E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2" name="CaixaDeTexto 41">
            <a:extLst>
              <a:ext uri="{FF2B5EF4-FFF2-40B4-BE49-F238E27FC236}">
                <a16:creationId xmlns:a16="http://schemas.microsoft.com/office/drawing/2014/main" id="{F8794BAF-9CE5-499E-BA48-B071AE2CD395}"/>
              </a:ext>
            </a:extLst>
          </p:cNvPr>
          <p:cNvSpPr txBox="1"/>
          <p:nvPr/>
        </p:nvSpPr>
        <p:spPr>
          <a:xfrm>
            <a:off x="128335" y="0"/>
            <a:ext cx="4620176" cy="16312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0000" dirty="0">
                <a:solidFill>
                  <a:srgbClr val="E4E5E9"/>
                </a:solidFill>
                <a:latin typeface="Rockwell" panose="02060603020205020403" pitchFamily="18" charset="0"/>
              </a:rPr>
              <a:t>TÍTULO</a:t>
            </a:r>
          </a:p>
        </p:txBody>
      </p:sp>
      <p:pic>
        <p:nvPicPr>
          <p:cNvPr id="43" name="Picture 2" descr="Papel de Parede Bolinhas Pretas (58cm x 1,50m) no Elo7 | QCola (E24EE2)">
            <a:extLst>
              <a:ext uri="{FF2B5EF4-FFF2-40B4-BE49-F238E27FC236}">
                <a16:creationId xmlns:a16="http://schemas.microsoft.com/office/drawing/2014/main" id="{300F236A-7CA8-4584-B723-D115E7114B2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50" t="5907" r="44714" b="6087"/>
          <a:stretch/>
        </p:blipFill>
        <p:spPr bwMode="auto">
          <a:xfrm rot="5400000">
            <a:off x="5215875" y="4378727"/>
            <a:ext cx="1760250" cy="3198296"/>
          </a:xfrm>
          <a:prstGeom prst="rect">
            <a:avLst/>
          </a:prstGeom>
          <a:noFill/>
          <a:effectLst>
            <a:softEdge rad="127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4" name="Picture 2" descr="Papel de Parede Bolinhas Pretas (58cm x 1,50m) no Elo7 | QCola (E24EE2)">
            <a:extLst>
              <a:ext uri="{FF2B5EF4-FFF2-40B4-BE49-F238E27FC236}">
                <a16:creationId xmlns:a16="http://schemas.microsoft.com/office/drawing/2014/main" id="{0E31D5DE-70EB-4548-9E2C-0215365FBC1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50" t="5907" r="44714" b="6087"/>
          <a:stretch/>
        </p:blipFill>
        <p:spPr bwMode="auto">
          <a:xfrm>
            <a:off x="10444745" y="-957771"/>
            <a:ext cx="1760250" cy="3198296"/>
          </a:xfrm>
          <a:prstGeom prst="rect">
            <a:avLst/>
          </a:prstGeom>
          <a:noFill/>
          <a:effectLst>
            <a:softEdge rad="127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5" name="Retângulo 44">
            <a:extLst>
              <a:ext uri="{FF2B5EF4-FFF2-40B4-BE49-F238E27FC236}">
                <a16:creationId xmlns:a16="http://schemas.microsoft.com/office/drawing/2014/main" id="{FCE0A49A-3730-4251-AE8B-1747BD21F931}"/>
              </a:ext>
            </a:extLst>
          </p:cNvPr>
          <p:cNvSpPr/>
          <p:nvPr/>
        </p:nvSpPr>
        <p:spPr>
          <a:xfrm>
            <a:off x="10928091" y="5317102"/>
            <a:ext cx="1045300" cy="1026066"/>
          </a:xfrm>
          <a:prstGeom prst="rect">
            <a:avLst/>
          </a:prstGeom>
          <a:solidFill>
            <a:srgbClr val="E4E5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6" name="Retângulo 45">
            <a:extLst>
              <a:ext uri="{FF2B5EF4-FFF2-40B4-BE49-F238E27FC236}">
                <a16:creationId xmlns:a16="http://schemas.microsoft.com/office/drawing/2014/main" id="{7CD4D3F7-2034-4475-8986-731F0A676E46}"/>
              </a:ext>
            </a:extLst>
          </p:cNvPr>
          <p:cNvSpPr/>
          <p:nvPr/>
        </p:nvSpPr>
        <p:spPr>
          <a:xfrm>
            <a:off x="10816871" y="5441132"/>
            <a:ext cx="1013230" cy="992728"/>
          </a:xfrm>
          <a:prstGeom prst="rect">
            <a:avLst/>
          </a:prstGeom>
          <a:noFill/>
          <a:ln w="76200">
            <a:solidFill>
              <a:srgbClr val="3F41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2" name="Imagem 1" descr="Forma&#10;&#10;Descrição gerada automaticamente">
            <a:extLst>
              <a:ext uri="{FF2B5EF4-FFF2-40B4-BE49-F238E27FC236}">
                <a16:creationId xmlns:a16="http://schemas.microsoft.com/office/drawing/2014/main" id="{F0A4A78C-AFD7-A2EC-85D5-874522E5BC0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3970" y="3069000"/>
            <a:ext cx="720000" cy="720000"/>
          </a:xfrm>
          <a:prstGeom prst="rect">
            <a:avLst/>
          </a:prstGeom>
        </p:spPr>
      </p:pic>
      <p:pic>
        <p:nvPicPr>
          <p:cNvPr id="11266" name="Picture 2">
            <a:extLst>
              <a:ext uri="{FF2B5EF4-FFF2-40B4-BE49-F238E27FC236}">
                <a16:creationId xmlns:a16="http://schemas.microsoft.com/office/drawing/2014/main" id="{E3EB0D4C-D3E2-33F4-1C16-8823BDC360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02763" y="3069000"/>
            <a:ext cx="720000" cy="7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AEFE3025-09B8-D2B4-3069-65EAF2243B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71911" y="3085669"/>
            <a:ext cx="720000" cy="7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>
            <a:extLst>
              <a:ext uri="{FF2B5EF4-FFF2-40B4-BE49-F238E27FC236}">
                <a16:creationId xmlns:a16="http://schemas.microsoft.com/office/drawing/2014/main" id="{61CAA3DE-2186-6693-1893-88934B67B6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06839" y="3085669"/>
            <a:ext cx="720000" cy="7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3485068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5BBA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>
            <a:extLst>
              <a:ext uri="{FF2B5EF4-FFF2-40B4-BE49-F238E27FC236}">
                <a16:creationId xmlns:a16="http://schemas.microsoft.com/office/drawing/2014/main" id="{8EDB6AE4-CE47-49D9-B046-A8B96C14AADF}"/>
              </a:ext>
            </a:extLst>
          </p:cNvPr>
          <p:cNvSpPr/>
          <p:nvPr/>
        </p:nvSpPr>
        <p:spPr>
          <a:xfrm>
            <a:off x="1238075" y="2915967"/>
            <a:ext cx="1045300" cy="1026066"/>
          </a:xfrm>
          <a:prstGeom prst="rect">
            <a:avLst/>
          </a:prstGeom>
          <a:solidFill>
            <a:srgbClr val="3F41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Retângulo 6">
            <a:extLst>
              <a:ext uri="{FF2B5EF4-FFF2-40B4-BE49-F238E27FC236}">
                <a16:creationId xmlns:a16="http://schemas.microsoft.com/office/drawing/2014/main" id="{887BDBE8-25F8-4F81-9C64-195E979FC90D}"/>
              </a:ext>
            </a:extLst>
          </p:cNvPr>
          <p:cNvSpPr/>
          <p:nvPr/>
        </p:nvSpPr>
        <p:spPr>
          <a:xfrm>
            <a:off x="4040113" y="2915967"/>
            <a:ext cx="1045300" cy="1026066"/>
          </a:xfrm>
          <a:prstGeom prst="rect">
            <a:avLst/>
          </a:prstGeom>
          <a:solidFill>
            <a:srgbClr val="3F41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Retângulo 7">
            <a:extLst>
              <a:ext uri="{FF2B5EF4-FFF2-40B4-BE49-F238E27FC236}">
                <a16:creationId xmlns:a16="http://schemas.microsoft.com/office/drawing/2014/main" id="{71C0F4B2-40B1-4D26-AF4A-0370C47C469B}"/>
              </a:ext>
            </a:extLst>
          </p:cNvPr>
          <p:cNvSpPr/>
          <p:nvPr/>
        </p:nvSpPr>
        <p:spPr>
          <a:xfrm>
            <a:off x="6842151" y="2915967"/>
            <a:ext cx="1045300" cy="1026066"/>
          </a:xfrm>
          <a:prstGeom prst="rect">
            <a:avLst/>
          </a:prstGeom>
          <a:solidFill>
            <a:srgbClr val="3F41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Retângulo 8">
            <a:extLst>
              <a:ext uri="{FF2B5EF4-FFF2-40B4-BE49-F238E27FC236}">
                <a16:creationId xmlns:a16="http://schemas.microsoft.com/office/drawing/2014/main" id="{FD673FDD-01D6-499B-A4F9-C2D34CAE2495}"/>
              </a:ext>
            </a:extLst>
          </p:cNvPr>
          <p:cNvSpPr/>
          <p:nvPr/>
        </p:nvSpPr>
        <p:spPr>
          <a:xfrm>
            <a:off x="9644189" y="2915967"/>
            <a:ext cx="1045300" cy="1026066"/>
          </a:xfrm>
          <a:prstGeom prst="rect">
            <a:avLst/>
          </a:prstGeom>
          <a:solidFill>
            <a:srgbClr val="3F41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cxnSp>
        <p:nvCxnSpPr>
          <p:cNvPr id="11" name="Conector reto 10">
            <a:extLst>
              <a:ext uri="{FF2B5EF4-FFF2-40B4-BE49-F238E27FC236}">
                <a16:creationId xmlns:a16="http://schemas.microsoft.com/office/drawing/2014/main" id="{EC8A5BFE-9EB1-4D7E-ACD3-331E32DA94BB}"/>
              </a:ext>
            </a:extLst>
          </p:cNvPr>
          <p:cNvCxnSpPr>
            <a:cxnSpLocks/>
            <a:stCxn id="4" idx="3"/>
            <a:endCxn id="7" idx="1"/>
          </p:cNvCxnSpPr>
          <p:nvPr/>
        </p:nvCxnSpPr>
        <p:spPr>
          <a:xfrm>
            <a:off x="2283375" y="3429000"/>
            <a:ext cx="1756738" cy="0"/>
          </a:xfrm>
          <a:prstGeom prst="line">
            <a:avLst/>
          </a:prstGeom>
          <a:ln w="76200">
            <a:solidFill>
              <a:srgbClr val="3F414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ector reto 12">
            <a:extLst>
              <a:ext uri="{FF2B5EF4-FFF2-40B4-BE49-F238E27FC236}">
                <a16:creationId xmlns:a16="http://schemas.microsoft.com/office/drawing/2014/main" id="{BE1379AA-ADB5-4724-AFE8-5208391422E4}"/>
              </a:ext>
            </a:extLst>
          </p:cNvPr>
          <p:cNvCxnSpPr>
            <a:cxnSpLocks/>
          </p:cNvCxnSpPr>
          <p:nvPr/>
        </p:nvCxnSpPr>
        <p:spPr>
          <a:xfrm>
            <a:off x="5085413" y="3429000"/>
            <a:ext cx="1756738" cy="0"/>
          </a:xfrm>
          <a:prstGeom prst="line">
            <a:avLst/>
          </a:prstGeom>
          <a:ln w="76200">
            <a:solidFill>
              <a:srgbClr val="3F414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ector reto 13">
            <a:extLst>
              <a:ext uri="{FF2B5EF4-FFF2-40B4-BE49-F238E27FC236}">
                <a16:creationId xmlns:a16="http://schemas.microsoft.com/office/drawing/2014/main" id="{9CA0CC9C-53AF-4EBB-9950-544A040E1A94}"/>
              </a:ext>
            </a:extLst>
          </p:cNvPr>
          <p:cNvCxnSpPr>
            <a:cxnSpLocks/>
          </p:cNvCxnSpPr>
          <p:nvPr/>
        </p:nvCxnSpPr>
        <p:spPr>
          <a:xfrm>
            <a:off x="7887451" y="3429000"/>
            <a:ext cx="1756738" cy="0"/>
          </a:xfrm>
          <a:prstGeom prst="line">
            <a:avLst/>
          </a:prstGeom>
          <a:ln w="76200">
            <a:solidFill>
              <a:srgbClr val="3F414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Retângulo 14">
            <a:extLst>
              <a:ext uri="{FF2B5EF4-FFF2-40B4-BE49-F238E27FC236}">
                <a16:creationId xmlns:a16="http://schemas.microsoft.com/office/drawing/2014/main" id="{77E5DCDB-848A-4BBA-A577-10FCC19416F4}"/>
              </a:ext>
            </a:extLst>
          </p:cNvPr>
          <p:cNvSpPr/>
          <p:nvPr/>
        </p:nvSpPr>
        <p:spPr>
          <a:xfrm>
            <a:off x="4050004" y="2949305"/>
            <a:ext cx="1013230" cy="992728"/>
          </a:xfrm>
          <a:prstGeom prst="rect">
            <a:avLst/>
          </a:prstGeom>
          <a:noFill/>
          <a:ln w="76200">
            <a:solidFill>
              <a:srgbClr val="E4E5E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23" name="Picture 2" descr="Papel de Parede Bolinhas Pretas (58cm x 1,50m) no Elo7 | QCola (E24EE2)">
            <a:extLst>
              <a:ext uri="{FF2B5EF4-FFF2-40B4-BE49-F238E27FC236}">
                <a16:creationId xmlns:a16="http://schemas.microsoft.com/office/drawing/2014/main" id="{18C6656F-084A-4E29-B414-38141C938A9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50" t="5907" r="44714" b="6087"/>
          <a:stretch/>
        </p:blipFill>
        <p:spPr bwMode="auto">
          <a:xfrm rot="5400000">
            <a:off x="5215875" y="4378727"/>
            <a:ext cx="1760250" cy="3198296"/>
          </a:xfrm>
          <a:prstGeom prst="rect">
            <a:avLst/>
          </a:prstGeom>
          <a:noFill/>
          <a:effectLst>
            <a:softEdge rad="127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2" descr="Papel de Parede Bolinhas Pretas (58cm x 1,50m) no Elo7 | QCola (E24EE2)">
            <a:extLst>
              <a:ext uri="{FF2B5EF4-FFF2-40B4-BE49-F238E27FC236}">
                <a16:creationId xmlns:a16="http://schemas.microsoft.com/office/drawing/2014/main" id="{B1D64DBA-DC82-4C90-8AC1-3ADF572CB50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50" t="5907" r="44714" b="6087"/>
          <a:stretch/>
        </p:blipFill>
        <p:spPr bwMode="auto">
          <a:xfrm>
            <a:off x="10444745" y="-957771"/>
            <a:ext cx="1760250" cy="3198296"/>
          </a:xfrm>
          <a:prstGeom prst="rect">
            <a:avLst/>
          </a:prstGeom>
          <a:noFill/>
          <a:effectLst>
            <a:softEdge rad="127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7" name="Retângulo 26">
            <a:extLst>
              <a:ext uri="{FF2B5EF4-FFF2-40B4-BE49-F238E27FC236}">
                <a16:creationId xmlns:a16="http://schemas.microsoft.com/office/drawing/2014/main" id="{CAC9CA05-D833-40BB-BF7C-8B55748AF22E}"/>
              </a:ext>
            </a:extLst>
          </p:cNvPr>
          <p:cNvSpPr/>
          <p:nvPr/>
        </p:nvSpPr>
        <p:spPr>
          <a:xfrm>
            <a:off x="10928091" y="5317102"/>
            <a:ext cx="1045300" cy="1026066"/>
          </a:xfrm>
          <a:prstGeom prst="rect">
            <a:avLst/>
          </a:prstGeom>
          <a:solidFill>
            <a:srgbClr val="E4E5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8" name="Retângulo 27">
            <a:extLst>
              <a:ext uri="{FF2B5EF4-FFF2-40B4-BE49-F238E27FC236}">
                <a16:creationId xmlns:a16="http://schemas.microsoft.com/office/drawing/2014/main" id="{CE34229E-AD67-431B-8A9B-6A28E9BEEF96}"/>
              </a:ext>
            </a:extLst>
          </p:cNvPr>
          <p:cNvSpPr/>
          <p:nvPr/>
        </p:nvSpPr>
        <p:spPr>
          <a:xfrm>
            <a:off x="10816871" y="5441132"/>
            <a:ext cx="1013230" cy="992728"/>
          </a:xfrm>
          <a:prstGeom prst="rect">
            <a:avLst/>
          </a:prstGeom>
          <a:noFill/>
          <a:ln w="76200">
            <a:solidFill>
              <a:srgbClr val="3F41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A8886272-1AEF-8CD3-C8BD-EC69D79AFB2D}"/>
              </a:ext>
            </a:extLst>
          </p:cNvPr>
          <p:cNvSpPr txBox="1"/>
          <p:nvPr/>
        </p:nvSpPr>
        <p:spPr>
          <a:xfrm>
            <a:off x="128335" y="0"/>
            <a:ext cx="4620176" cy="16312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0000" dirty="0">
                <a:solidFill>
                  <a:srgbClr val="E4E5E9"/>
                </a:solidFill>
                <a:latin typeface="Rockwell" panose="02060603020205020403" pitchFamily="18" charset="0"/>
              </a:rPr>
              <a:t>TÍTULO</a:t>
            </a:r>
          </a:p>
        </p:txBody>
      </p:sp>
      <p:pic>
        <p:nvPicPr>
          <p:cNvPr id="3" name="Imagem 2" descr="Forma&#10;&#10;Descrição gerada automaticamente">
            <a:extLst>
              <a:ext uri="{FF2B5EF4-FFF2-40B4-BE49-F238E27FC236}">
                <a16:creationId xmlns:a16="http://schemas.microsoft.com/office/drawing/2014/main" id="{7EE8A467-4B11-1859-9494-EBA0D401BE99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3970" y="3069000"/>
            <a:ext cx="720000" cy="720000"/>
          </a:xfrm>
          <a:prstGeom prst="rect">
            <a:avLst/>
          </a:prstGeom>
        </p:spPr>
      </p:pic>
      <p:pic>
        <p:nvPicPr>
          <p:cNvPr id="5" name="Picture 2">
            <a:extLst>
              <a:ext uri="{FF2B5EF4-FFF2-40B4-BE49-F238E27FC236}">
                <a16:creationId xmlns:a16="http://schemas.microsoft.com/office/drawing/2014/main" id="{6AEBE047-5C4C-2FA2-BDF5-0FB2383E5A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02763" y="3069000"/>
            <a:ext cx="720000" cy="7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>
            <a:extLst>
              <a:ext uri="{FF2B5EF4-FFF2-40B4-BE49-F238E27FC236}">
                <a16:creationId xmlns:a16="http://schemas.microsoft.com/office/drawing/2014/main" id="{D891FE91-9E16-88DF-7603-AE2D6ADCE9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71911" y="3085669"/>
            <a:ext cx="720000" cy="7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>
            <a:extLst>
              <a:ext uri="{FF2B5EF4-FFF2-40B4-BE49-F238E27FC236}">
                <a16:creationId xmlns:a16="http://schemas.microsoft.com/office/drawing/2014/main" id="{A8DAF51A-B150-7BEE-08BF-343434BC1D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06839" y="3085669"/>
            <a:ext cx="720000" cy="7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5419602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5BBA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>
            <a:extLst>
              <a:ext uri="{FF2B5EF4-FFF2-40B4-BE49-F238E27FC236}">
                <a16:creationId xmlns:a16="http://schemas.microsoft.com/office/drawing/2014/main" id="{8EDB6AE4-CE47-49D9-B046-A8B96C14AADF}"/>
              </a:ext>
            </a:extLst>
          </p:cNvPr>
          <p:cNvSpPr/>
          <p:nvPr/>
        </p:nvSpPr>
        <p:spPr>
          <a:xfrm>
            <a:off x="1238075" y="2915967"/>
            <a:ext cx="1045300" cy="1026066"/>
          </a:xfrm>
          <a:prstGeom prst="rect">
            <a:avLst/>
          </a:prstGeom>
          <a:solidFill>
            <a:srgbClr val="3F41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Retângulo 6">
            <a:extLst>
              <a:ext uri="{FF2B5EF4-FFF2-40B4-BE49-F238E27FC236}">
                <a16:creationId xmlns:a16="http://schemas.microsoft.com/office/drawing/2014/main" id="{887BDBE8-25F8-4F81-9C64-195E979FC90D}"/>
              </a:ext>
            </a:extLst>
          </p:cNvPr>
          <p:cNvSpPr/>
          <p:nvPr/>
        </p:nvSpPr>
        <p:spPr>
          <a:xfrm>
            <a:off x="4040113" y="2915967"/>
            <a:ext cx="1045300" cy="1026066"/>
          </a:xfrm>
          <a:prstGeom prst="rect">
            <a:avLst/>
          </a:prstGeom>
          <a:solidFill>
            <a:srgbClr val="3F41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Retângulo 7">
            <a:extLst>
              <a:ext uri="{FF2B5EF4-FFF2-40B4-BE49-F238E27FC236}">
                <a16:creationId xmlns:a16="http://schemas.microsoft.com/office/drawing/2014/main" id="{71C0F4B2-40B1-4D26-AF4A-0370C47C469B}"/>
              </a:ext>
            </a:extLst>
          </p:cNvPr>
          <p:cNvSpPr/>
          <p:nvPr/>
        </p:nvSpPr>
        <p:spPr>
          <a:xfrm>
            <a:off x="6842151" y="2915967"/>
            <a:ext cx="1045300" cy="1026066"/>
          </a:xfrm>
          <a:prstGeom prst="rect">
            <a:avLst/>
          </a:prstGeom>
          <a:solidFill>
            <a:srgbClr val="3F41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Retângulo 8">
            <a:extLst>
              <a:ext uri="{FF2B5EF4-FFF2-40B4-BE49-F238E27FC236}">
                <a16:creationId xmlns:a16="http://schemas.microsoft.com/office/drawing/2014/main" id="{FD673FDD-01D6-499B-A4F9-C2D34CAE2495}"/>
              </a:ext>
            </a:extLst>
          </p:cNvPr>
          <p:cNvSpPr/>
          <p:nvPr/>
        </p:nvSpPr>
        <p:spPr>
          <a:xfrm>
            <a:off x="9644189" y="2915967"/>
            <a:ext cx="1045300" cy="1026066"/>
          </a:xfrm>
          <a:prstGeom prst="rect">
            <a:avLst/>
          </a:prstGeom>
          <a:solidFill>
            <a:srgbClr val="3F41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cxnSp>
        <p:nvCxnSpPr>
          <p:cNvPr id="11" name="Conector reto 10">
            <a:extLst>
              <a:ext uri="{FF2B5EF4-FFF2-40B4-BE49-F238E27FC236}">
                <a16:creationId xmlns:a16="http://schemas.microsoft.com/office/drawing/2014/main" id="{EC8A5BFE-9EB1-4D7E-ACD3-331E32DA94BB}"/>
              </a:ext>
            </a:extLst>
          </p:cNvPr>
          <p:cNvCxnSpPr>
            <a:cxnSpLocks/>
            <a:stCxn id="4" idx="3"/>
            <a:endCxn id="7" idx="1"/>
          </p:cNvCxnSpPr>
          <p:nvPr/>
        </p:nvCxnSpPr>
        <p:spPr>
          <a:xfrm>
            <a:off x="2283375" y="3429000"/>
            <a:ext cx="1756738" cy="0"/>
          </a:xfrm>
          <a:prstGeom prst="line">
            <a:avLst/>
          </a:prstGeom>
          <a:ln w="76200">
            <a:solidFill>
              <a:srgbClr val="3F414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ector reto 12">
            <a:extLst>
              <a:ext uri="{FF2B5EF4-FFF2-40B4-BE49-F238E27FC236}">
                <a16:creationId xmlns:a16="http://schemas.microsoft.com/office/drawing/2014/main" id="{BE1379AA-ADB5-4724-AFE8-5208391422E4}"/>
              </a:ext>
            </a:extLst>
          </p:cNvPr>
          <p:cNvCxnSpPr>
            <a:cxnSpLocks/>
          </p:cNvCxnSpPr>
          <p:nvPr/>
        </p:nvCxnSpPr>
        <p:spPr>
          <a:xfrm>
            <a:off x="5085413" y="3429000"/>
            <a:ext cx="1756738" cy="0"/>
          </a:xfrm>
          <a:prstGeom prst="line">
            <a:avLst/>
          </a:prstGeom>
          <a:ln w="76200">
            <a:solidFill>
              <a:srgbClr val="3F414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ector reto 13">
            <a:extLst>
              <a:ext uri="{FF2B5EF4-FFF2-40B4-BE49-F238E27FC236}">
                <a16:creationId xmlns:a16="http://schemas.microsoft.com/office/drawing/2014/main" id="{9CA0CC9C-53AF-4EBB-9950-544A040E1A94}"/>
              </a:ext>
            </a:extLst>
          </p:cNvPr>
          <p:cNvCxnSpPr>
            <a:cxnSpLocks/>
          </p:cNvCxnSpPr>
          <p:nvPr/>
        </p:nvCxnSpPr>
        <p:spPr>
          <a:xfrm>
            <a:off x="7887451" y="3429000"/>
            <a:ext cx="1756738" cy="0"/>
          </a:xfrm>
          <a:prstGeom prst="line">
            <a:avLst/>
          </a:prstGeom>
          <a:ln w="76200">
            <a:solidFill>
              <a:srgbClr val="3F414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Retângulo 14">
            <a:extLst>
              <a:ext uri="{FF2B5EF4-FFF2-40B4-BE49-F238E27FC236}">
                <a16:creationId xmlns:a16="http://schemas.microsoft.com/office/drawing/2014/main" id="{77E5DCDB-848A-4BBA-A577-10FCC19416F4}"/>
              </a:ext>
            </a:extLst>
          </p:cNvPr>
          <p:cNvSpPr/>
          <p:nvPr/>
        </p:nvSpPr>
        <p:spPr>
          <a:xfrm>
            <a:off x="6851079" y="2949305"/>
            <a:ext cx="1013230" cy="992728"/>
          </a:xfrm>
          <a:prstGeom prst="rect">
            <a:avLst/>
          </a:prstGeom>
          <a:noFill/>
          <a:ln w="76200">
            <a:solidFill>
              <a:srgbClr val="E4E5E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23" name="Picture 2" descr="Papel de Parede Bolinhas Pretas (58cm x 1,50m) no Elo7 | QCola (E24EE2)">
            <a:extLst>
              <a:ext uri="{FF2B5EF4-FFF2-40B4-BE49-F238E27FC236}">
                <a16:creationId xmlns:a16="http://schemas.microsoft.com/office/drawing/2014/main" id="{18C6656F-084A-4E29-B414-38141C938A9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50" t="5907" r="44714" b="6087"/>
          <a:stretch/>
        </p:blipFill>
        <p:spPr bwMode="auto">
          <a:xfrm rot="5400000">
            <a:off x="5215875" y="4378727"/>
            <a:ext cx="1760250" cy="3198296"/>
          </a:xfrm>
          <a:prstGeom prst="rect">
            <a:avLst/>
          </a:prstGeom>
          <a:noFill/>
          <a:effectLst>
            <a:softEdge rad="127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2" descr="Papel de Parede Bolinhas Pretas (58cm x 1,50m) no Elo7 | QCola (E24EE2)">
            <a:extLst>
              <a:ext uri="{FF2B5EF4-FFF2-40B4-BE49-F238E27FC236}">
                <a16:creationId xmlns:a16="http://schemas.microsoft.com/office/drawing/2014/main" id="{B1D64DBA-DC82-4C90-8AC1-3ADF572CB50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50" t="5907" r="44714" b="6087"/>
          <a:stretch/>
        </p:blipFill>
        <p:spPr bwMode="auto">
          <a:xfrm>
            <a:off x="10444745" y="-957771"/>
            <a:ext cx="1760250" cy="3198296"/>
          </a:xfrm>
          <a:prstGeom prst="rect">
            <a:avLst/>
          </a:prstGeom>
          <a:noFill/>
          <a:effectLst>
            <a:softEdge rad="127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7" name="Retângulo 26">
            <a:extLst>
              <a:ext uri="{FF2B5EF4-FFF2-40B4-BE49-F238E27FC236}">
                <a16:creationId xmlns:a16="http://schemas.microsoft.com/office/drawing/2014/main" id="{CAC9CA05-D833-40BB-BF7C-8B55748AF22E}"/>
              </a:ext>
            </a:extLst>
          </p:cNvPr>
          <p:cNvSpPr/>
          <p:nvPr/>
        </p:nvSpPr>
        <p:spPr>
          <a:xfrm>
            <a:off x="10928091" y="5317102"/>
            <a:ext cx="1045300" cy="1026066"/>
          </a:xfrm>
          <a:prstGeom prst="rect">
            <a:avLst/>
          </a:prstGeom>
          <a:solidFill>
            <a:srgbClr val="E4E5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8" name="Retângulo 27">
            <a:extLst>
              <a:ext uri="{FF2B5EF4-FFF2-40B4-BE49-F238E27FC236}">
                <a16:creationId xmlns:a16="http://schemas.microsoft.com/office/drawing/2014/main" id="{CE34229E-AD67-431B-8A9B-6A28E9BEEF96}"/>
              </a:ext>
            </a:extLst>
          </p:cNvPr>
          <p:cNvSpPr/>
          <p:nvPr/>
        </p:nvSpPr>
        <p:spPr>
          <a:xfrm>
            <a:off x="10816871" y="5441132"/>
            <a:ext cx="1013230" cy="992728"/>
          </a:xfrm>
          <a:prstGeom prst="rect">
            <a:avLst/>
          </a:prstGeom>
          <a:noFill/>
          <a:ln w="76200">
            <a:solidFill>
              <a:srgbClr val="3F41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9EB57194-C8B9-C3AE-6F33-CDD6DE8190B9}"/>
              </a:ext>
            </a:extLst>
          </p:cNvPr>
          <p:cNvSpPr txBox="1"/>
          <p:nvPr/>
        </p:nvSpPr>
        <p:spPr>
          <a:xfrm>
            <a:off x="128335" y="0"/>
            <a:ext cx="4620176" cy="16312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0000" dirty="0">
                <a:solidFill>
                  <a:srgbClr val="E4E5E9"/>
                </a:solidFill>
                <a:latin typeface="Rockwell" panose="02060603020205020403" pitchFamily="18" charset="0"/>
              </a:rPr>
              <a:t>TÍTULO</a:t>
            </a:r>
          </a:p>
        </p:txBody>
      </p:sp>
      <p:pic>
        <p:nvPicPr>
          <p:cNvPr id="3" name="Imagem 2" descr="Forma&#10;&#10;Descrição gerada automaticamente">
            <a:extLst>
              <a:ext uri="{FF2B5EF4-FFF2-40B4-BE49-F238E27FC236}">
                <a16:creationId xmlns:a16="http://schemas.microsoft.com/office/drawing/2014/main" id="{BBE167BF-5E5F-8BE0-D472-2FC9E086B6BF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3970" y="3069000"/>
            <a:ext cx="720000" cy="720000"/>
          </a:xfrm>
          <a:prstGeom prst="rect">
            <a:avLst/>
          </a:prstGeom>
        </p:spPr>
      </p:pic>
      <p:pic>
        <p:nvPicPr>
          <p:cNvPr id="5" name="Picture 2">
            <a:extLst>
              <a:ext uri="{FF2B5EF4-FFF2-40B4-BE49-F238E27FC236}">
                <a16:creationId xmlns:a16="http://schemas.microsoft.com/office/drawing/2014/main" id="{691EDC9A-4D9A-4D12-6F2B-6DB3F4FED0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02763" y="3069000"/>
            <a:ext cx="720000" cy="7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18" name="Picture 2">
            <a:extLst>
              <a:ext uri="{FF2B5EF4-FFF2-40B4-BE49-F238E27FC236}">
                <a16:creationId xmlns:a16="http://schemas.microsoft.com/office/drawing/2014/main" id="{408D29F1-19C0-5457-A37D-9DD6C24A20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71911" y="3085669"/>
            <a:ext cx="720000" cy="7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>
            <a:extLst>
              <a:ext uri="{FF2B5EF4-FFF2-40B4-BE49-F238E27FC236}">
                <a16:creationId xmlns:a16="http://schemas.microsoft.com/office/drawing/2014/main" id="{B7357F16-6826-2932-968B-B9BA288FB6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06839" y="3085669"/>
            <a:ext cx="720000" cy="7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6846614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5BBA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>
            <a:extLst>
              <a:ext uri="{FF2B5EF4-FFF2-40B4-BE49-F238E27FC236}">
                <a16:creationId xmlns:a16="http://schemas.microsoft.com/office/drawing/2014/main" id="{8EDB6AE4-CE47-49D9-B046-A8B96C14AADF}"/>
              </a:ext>
            </a:extLst>
          </p:cNvPr>
          <p:cNvSpPr/>
          <p:nvPr/>
        </p:nvSpPr>
        <p:spPr>
          <a:xfrm>
            <a:off x="1238075" y="2915967"/>
            <a:ext cx="1045300" cy="1026066"/>
          </a:xfrm>
          <a:prstGeom prst="rect">
            <a:avLst/>
          </a:prstGeom>
          <a:solidFill>
            <a:srgbClr val="3F41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Retângulo 6">
            <a:extLst>
              <a:ext uri="{FF2B5EF4-FFF2-40B4-BE49-F238E27FC236}">
                <a16:creationId xmlns:a16="http://schemas.microsoft.com/office/drawing/2014/main" id="{887BDBE8-25F8-4F81-9C64-195E979FC90D}"/>
              </a:ext>
            </a:extLst>
          </p:cNvPr>
          <p:cNvSpPr/>
          <p:nvPr/>
        </p:nvSpPr>
        <p:spPr>
          <a:xfrm>
            <a:off x="4040113" y="2915967"/>
            <a:ext cx="1045300" cy="1026066"/>
          </a:xfrm>
          <a:prstGeom prst="rect">
            <a:avLst/>
          </a:prstGeom>
          <a:solidFill>
            <a:srgbClr val="3F41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Retângulo 7">
            <a:extLst>
              <a:ext uri="{FF2B5EF4-FFF2-40B4-BE49-F238E27FC236}">
                <a16:creationId xmlns:a16="http://schemas.microsoft.com/office/drawing/2014/main" id="{71C0F4B2-40B1-4D26-AF4A-0370C47C469B}"/>
              </a:ext>
            </a:extLst>
          </p:cNvPr>
          <p:cNvSpPr/>
          <p:nvPr/>
        </p:nvSpPr>
        <p:spPr>
          <a:xfrm>
            <a:off x="6842151" y="2915967"/>
            <a:ext cx="1045300" cy="1026066"/>
          </a:xfrm>
          <a:prstGeom prst="rect">
            <a:avLst/>
          </a:prstGeom>
          <a:solidFill>
            <a:srgbClr val="3F41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Retângulo 8">
            <a:extLst>
              <a:ext uri="{FF2B5EF4-FFF2-40B4-BE49-F238E27FC236}">
                <a16:creationId xmlns:a16="http://schemas.microsoft.com/office/drawing/2014/main" id="{FD673FDD-01D6-499B-A4F9-C2D34CAE2495}"/>
              </a:ext>
            </a:extLst>
          </p:cNvPr>
          <p:cNvSpPr/>
          <p:nvPr/>
        </p:nvSpPr>
        <p:spPr>
          <a:xfrm>
            <a:off x="9644189" y="2915967"/>
            <a:ext cx="1045300" cy="1026066"/>
          </a:xfrm>
          <a:prstGeom prst="rect">
            <a:avLst/>
          </a:prstGeom>
          <a:solidFill>
            <a:srgbClr val="3F41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cxnSp>
        <p:nvCxnSpPr>
          <p:cNvPr id="11" name="Conector reto 10">
            <a:extLst>
              <a:ext uri="{FF2B5EF4-FFF2-40B4-BE49-F238E27FC236}">
                <a16:creationId xmlns:a16="http://schemas.microsoft.com/office/drawing/2014/main" id="{EC8A5BFE-9EB1-4D7E-ACD3-331E32DA94BB}"/>
              </a:ext>
            </a:extLst>
          </p:cNvPr>
          <p:cNvCxnSpPr>
            <a:cxnSpLocks/>
            <a:stCxn id="4" idx="3"/>
            <a:endCxn id="7" idx="1"/>
          </p:cNvCxnSpPr>
          <p:nvPr/>
        </p:nvCxnSpPr>
        <p:spPr>
          <a:xfrm>
            <a:off x="2283375" y="3429000"/>
            <a:ext cx="1756738" cy="0"/>
          </a:xfrm>
          <a:prstGeom prst="line">
            <a:avLst/>
          </a:prstGeom>
          <a:ln w="76200">
            <a:solidFill>
              <a:srgbClr val="3F414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ector reto 12">
            <a:extLst>
              <a:ext uri="{FF2B5EF4-FFF2-40B4-BE49-F238E27FC236}">
                <a16:creationId xmlns:a16="http://schemas.microsoft.com/office/drawing/2014/main" id="{BE1379AA-ADB5-4724-AFE8-5208391422E4}"/>
              </a:ext>
            </a:extLst>
          </p:cNvPr>
          <p:cNvCxnSpPr>
            <a:cxnSpLocks/>
          </p:cNvCxnSpPr>
          <p:nvPr/>
        </p:nvCxnSpPr>
        <p:spPr>
          <a:xfrm>
            <a:off x="5085413" y="3429000"/>
            <a:ext cx="1756738" cy="0"/>
          </a:xfrm>
          <a:prstGeom prst="line">
            <a:avLst/>
          </a:prstGeom>
          <a:ln w="76200">
            <a:solidFill>
              <a:srgbClr val="3F414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ector reto 13">
            <a:extLst>
              <a:ext uri="{FF2B5EF4-FFF2-40B4-BE49-F238E27FC236}">
                <a16:creationId xmlns:a16="http://schemas.microsoft.com/office/drawing/2014/main" id="{9CA0CC9C-53AF-4EBB-9950-544A040E1A94}"/>
              </a:ext>
            </a:extLst>
          </p:cNvPr>
          <p:cNvCxnSpPr>
            <a:cxnSpLocks/>
          </p:cNvCxnSpPr>
          <p:nvPr/>
        </p:nvCxnSpPr>
        <p:spPr>
          <a:xfrm>
            <a:off x="7887451" y="3429000"/>
            <a:ext cx="1756738" cy="0"/>
          </a:xfrm>
          <a:prstGeom prst="line">
            <a:avLst/>
          </a:prstGeom>
          <a:ln w="76200">
            <a:solidFill>
              <a:srgbClr val="3F414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Retângulo 14">
            <a:extLst>
              <a:ext uri="{FF2B5EF4-FFF2-40B4-BE49-F238E27FC236}">
                <a16:creationId xmlns:a16="http://schemas.microsoft.com/office/drawing/2014/main" id="{77E5DCDB-848A-4BBA-A577-10FCC19416F4}"/>
              </a:ext>
            </a:extLst>
          </p:cNvPr>
          <p:cNvSpPr/>
          <p:nvPr/>
        </p:nvSpPr>
        <p:spPr>
          <a:xfrm>
            <a:off x="9652156" y="2949305"/>
            <a:ext cx="1013230" cy="992728"/>
          </a:xfrm>
          <a:prstGeom prst="rect">
            <a:avLst/>
          </a:prstGeom>
          <a:noFill/>
          <a:ln w="76200">
            <a:solidFill>
              <a:srgbClr val="E4E5E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23" name="Picture 2" descr="Papel de Parede Bolinhas Pretas (58cm x 1,50m) no Elo7 | QCola (E24EE2)">
            <a:extLst>
              <a:ext uri="{FF2B5EF4-FFF2-40B4-BE49-F238E27FC236}">
                <a16:creationId xmlns:a16="http://schemas.microsoft.com/office/drawing/2014/main" id="{18C6656F-084A-4E29-B414-38141C938A9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50" t="5907" r="44714" b="6087"/>
          <a:stretch/>
        </p:blipFill>
        <p:spPr bwMode="auto">
          <a:xfrm rot="5400000">
            <a:off x="5215875" y="4378727"/>
            <a:ext cx="1760250" cy="3198296"/>
          </a:xfrm>
          <a:prstGeom prst="rect">
            <a:avLst/>
          </a:prstGeom>
          <a:noFill/>
          <a:effectLst>
            <a:softEdge rad="127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2" descr="Papel de Parede Bolinhas Pretas (58cm x 1,50m) no Elo7 | QCola (E24EE2)">
            <a:extLst>
              <a:ext uri="{FF2B5EF4-FFF2-40B4-BE49-F238E27FC236}">
                <a16:creationId xmlns:a16="http://schemas.microsoft.com/office/drawing/2014/main" id="{B1D64DBA-DC82-4C90-8AC1-3ADF572CB50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50" t="5907" r="44714" b="6087"/>
          <a:stretch/>
        </p:blipFill>
        <p:spPr bwMode="auto">
          <a:xfrm>
            <a:off x="10444745" y="-957771"/>
            <a:ext cx="1760250" cy="3198296"/>
          </a:xfrm>
          <a:prstGeom prst="rect">
            <a:avLst/>
          </a:prstGeom>
          <a:noFill/>
          <a:effectLst>
            <a:softEdge rad="127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7" name="Retângulo 26">
            <a:extLst>
              <a:ext uri="{FF2B5EF4-FFF2-40B4-BE49-F238E27FC236}">
                <a16:creationId xmlns:a16="http://schemas.microsoft.com/office/drawing/2014/main" id="{CAC9CA05-D833-40BB-BF7C-8B55748AF22E}"/>
              </a:ext>
            </a:extLst>
          </p:cNvPr>
          <p:cNvSpPr/>
          <p:nvPr/>
        </p:nvSpPr>
        <p:spPr>
          <a:xfrm>
            <a:off x="10928091" y="5317102"/>
            <a:ext cx="1045300" cy="1026066"/>
          </a:xfrm>
          <a:prstGeom prst="rect">
            <a:avLst/>
          </a:prstGeom>
          <a:solidFill>
            <a:srgbClr val="E4E5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8" name="Retângulo 27">
            <a:extLst>
              <a:ext uri="{FF2B5EF4-FFF2-40B4-BE49-F238E27FC236}">
                <a16:creationId xmlns:a16="http://schemas.microsoft.com/office/drawing/2014/main" id="{CE34229E-AD67-431B-8A9B-6A28E9BEEF96}"/>
              </a:ext>
            </a:extLst>
          </p:cNvPr>
          <p:cNvSpPr/>
          <p:nvPr/>
        </p:nvSpPr>
        <p:spPr>
          <a:xfrm>
            <a:off x="10816871" y="5441132"/>
            <a:ext cx="1013230" cy="992728"/>
          </a:xfrm>
          <a:prstGeom prst="rect">
            <a:avLst/>
          </a:prstGeom>
          <a:noFill/>
          <a:ln w="76200">
            <a:solidFill>
              <a:srgbClr val="3F41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F079F5CC-9C42-7961-6625-9ED90F68A4D1}"/>
              </a:ext>
            </a:extLst>
          </p:cNvPr>
          <p:cNvSpPr txBox="1"/>
          <p:nvPr/>
        </p:nvSpPr>
        <p:spPr>
          <a:xfrm>
            <a:off x="128335" y="0"/>
            <a:ext cx="4620176" cy="16312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0000" dirty="0">
                <a:solidFill>
                  <a:srgbClr val="E4E5E9"/>
                </a:solidFill>
                <a:latin typeface="Rockwell" panose="02060603020205020403" pitchFamily="18" charset="0"/>
              </a:rPr>
              <a:t>TÍTULO</a:t>
            </a:r>
          </a:p>
        </p:txBody>
      </p:sp>
      <p:pic>
        <p:nvPicPr>
          <p:cNvPr id="3" name="Imagem 2" descr="Forma&#10;&#10;Descrição gerada automaticamente">
            <a:extLst>
              <a:ext uri="{FF2B5EF4-FFF2-40B4-BE49-F238E27FC236}">
                <a16:creationId xmlns:a16="http://schemas.microsoft.com/office/drawing/2014/main" id="{47BEBEDE-AF1F-B70B-5B8C-EE1ECEE0C427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3970" y="3069000"/>
            <a:ext cx="720000" cy="720000"/>
          </a:xfrm>
          <a:prstGeom prst="rect">
            <a:avLst/>
          </a:prstGeom>
        </p:spPr>
      </p:pic>
      <p:pic>
        <p:nvPicPr>
          <p:cNvPr id="5" name="Picture 2">
            <a:extLst>
              <a:ext uri="{FF2B5EF4-FFF2-40B4-BE49-F238E27FC236}">
                <a16:creationId xmlns:a16="http://schemas.microsoft.com/office/drawing/2014/main" id="{602B48B5-D3E5-A5DA-8BBA-400F61645B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02763" y="3069000"/>
            <a:ext cx="720000" cy="7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>
            <a:extLst>
              <a:ext uri="{FF2B5EF4-FFF2-40B4-BE49-F238E27FC236}">
                <a16:creationId xmlns:a16="http://schemas.microsoft.com/office/drawing/2014/main" id="{B706E8AD-F59E-16B1-CA8E-C973AD426E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71911" y="3085669"/>
            <a:ext cx="720000" cy="7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4" name="Picture 2">
            <a:extLst>
              <a:ext uri="{FF2B5EF4-FFF2-40B4-BE49-F238E27FC236}">
                <a16:creationId xmlns:a16="http://schemas.microsoft.com/office/drawing/2014/main" id="{1886648A-4A7D-5876-9D27-FE569FBD18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06839" y="3085669"/>
            <a:ext cx="720000" cy="7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2081680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ECAE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80C6E223-99F6-5FDD-7BE4-E2F3161B5805}"/>
              </a:ext>
            </a:extLst>
          </p:cNvPr>
          <p:cNvSpPr txBox="1"/>
          <p:nvPr/>
        </p:nvSpPr>
        <p:spPr>
          <a:xfrm>
            <a:off x="3786314" y="3220463"/>
            <a:ext cx="3703258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8800" dirty="0" err="1">
                <a:solidFill>
                  <a:srgbClr val="023047"/>
                </a:solidFill>
                <a:latin typeface="Bison Bold" panose="00000400000000000000" pitchFamily="2" charset="0"/>
              </a:rPr>
              <a:t>Template</a:t>
            </a:r>
            <a:endParaRPr lang="pt-BR" sz="8800" dirty="0">
              <a:solidFill>
                <a:srgbClr val="023047"/>
              </a:solidFill>
              <a:latin typeface="Bison Bold" panose="00000400000000000000" pitchFamily="2" charset="0"/>
            </a:endParaRP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1C347FD7-3C0B-53C1-CD58-6743D9BD7990}"/>
              </a:ext>
            </a:extLst>
          </p:cNvPr>
          <p:cNvSpPr txBox="1"/>
          <p:nvPr/>
        </p:nvSpPr>
        <p:spPr>
          <a:xfrm>
            <a:off x="7338746" y="2366383"/>
            <a:ext cx="1176925" cy="31547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9900" dirty="0">
                <a:solidFill>
                  <a:srgbClr val="023047"/>
                </a:solidFill>
                <a:latin typeface="Bison Bold" panose="00000400000000000000" pitchFamily="2" charset="0"/>
              </a:rPr>
              <a:t>+</a:t>
            </a:r>
          </a:p>
        </p:txBody>
      </p:sp>
      <p:sp>
        <p:nvSpPr>
          <p:cNvPr id="4" name="Semicírculo 3">
            <a:extLst>
              <a:ext uri="{FF2B5EF4-FFF2-40B4-BE49-F238E27FC236}">
                <a16:creationId xmlns:a16="http://schemas.microsoft.com/office/drawing/2014/main" id="{CFA5B528-5548-BF5D-C9DC-785567C014E8}"/>
              </a:ext>
            </a:extLst>
          </p:cNvPr>
          <p:cNvSpPr/>
          <p:nvPr/>
        </p:nvSpPr>
        <p:spPr>
          <a:xfrm>
            <a:off x="4044235" y="2366383"/>
            <a:ext cx="3958387" cy="2612572"/>
          </a:xfrm>
          <a:prstGeom prst="blockArc">
            <a:avLst>
              <a:gd name="adj1" fmla="val 11213750"/>
              <a:gd name="adj2" fmla="val 21369168"/>
              <a:gd name="adj3" fmla="val 6999"/>
            </a:avLst>
          </a:prstGeom>
          <a:gradFill flip="none" rotWithShape="1">
            <a:gsLst>
              <a:gs pos="100000">
                <a:srgbClr val="8ECAE6"/>
              </a:gs>
              <a:gs pos="64000">
                <a:srgbClr val="219EBC"/>
              </a:gs>
              <a:gs pos="4000">
                <a:srgbClr val="023047"/>
              </a:gs>
            </a:gsLst>
            <a:lin ang="81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7262896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F414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>
            <a:extLst>
              <a:ext uri="{FF2B5EF4-FFF2-40B4-BE49-F238E27FC236}">
                <a16:creationId xmlns:a16="http://schemas.microsoft.com/office/drawing/2014/main" id="{95890B6A-1616-418B-ABD1-17808C089DCB}"/>
              </a:ext>
            </a:extLst>
          </p:cNvPr>
          <p:cNvSpPr/>
          <p:nvPr/>
        </p:nvSpPr>
        <p:spPr>
          <a:xfrm>
            <a:off x="0" y="0"/>
            <a:ext cx="12192000" cy="3429000"/>
          </a:xfrm>
          <a:prstGeom prst="rect">
            <a:avLst/>
          </a:prstGeom>
          <a:solidFill>
            <a:srgbClr val="65BB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91360E02-A061-4E3B-BA90-D767048EA3D0}"/>
              </a:ext>
            </a:extLst>
          </p:cNvPr>
          <p:cNvSpPr txBox="1"/>
          <p:nvPr/>
        </p:nvSpPr>
        <p:spPr>
          <a:xfrm>
            <a:off x="2942732" y="2321004"/>
            <a:ext cx="6306535" cy="221599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3800" dirty="0">
                <a:solidFill>
                  <a:srgbClr val="E4E5E9"/>
                </a:solidFill>
                <a:latin typeface="Rockwell" panose="02060603020205020403" pitchFamily="18" charset="0"/>
              </a:rPr>
              <a:t>TÍTULO</a:t>
            </a:r>
          </a:p>
        </p:txBody>
      </p:sp>
      <p:pic>
        <p:nvPicPr>
          <p:cNvPr id="7" name="Picture 2" descr="Papel de Parede Bolinhas Pretas (58cm x 1,50m) no Elo7 | QCola (E24EE2)">
            <a:extLst>
              <a:ext uri="{FF2B5EF4-FFF2-40B4-BE49-F238E27FC236}">
                <a16:creationId xmlns:a16="http://schemas.microsoft.com/office/drawing/2014/main" id="{8160A2AE-CEE1-4D92-8C31-A70523FBEA0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50" t="5907" r="44714" b="6087"/>
          <a:stretch/>
        </p:blipFill>
        <p:spPr bwMode="auto">
          <a:xfrm rot="16200000">
            <a:off x="9600000" y="-1053691"/>
            <a:ext cx="1760250" cy="3198296"/>
          </a:xfrm>
          <a:prstGeom prst="rect">
            <a:avLst/>
          </a:prstGeom>
          <a:noFill/>
          <a:effectLst>
            <a:softEdge rad="127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tângulo 7">
            <a:extLst>
              <a:ext uri="{FF2B5EF4-FFF2-40B4-BE49-F238E27FC236}">
                <a16:creationId xmlns:a16="http://schemas.microsoft.com/office/drawing/2014/main" id="{76694E1C-91AD-40FE-87FB-29D049D45053}"/>
              </a:ext>
            </a:extLst>
          </p:cNvPr>
          <p:cNvSpPr/>
          <p:nvPr/>
        </p:nvSpPr>
        <p:spPr>
          <a:xfrm>
            <a:off x="159027" y="5680554"/>
            <a:ext cx="1045300" cy="1026066"/>
          </a:xfrm>
          <a:prstGeom prst="rect">
            <a:avLst/>
          </a:prstGeom>
          <a:solidFill>
            <a:srgbClr val="65BB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Retângulo 8">
            <a:extLst>
              <a:ext uri="{FF2B5EF4-FFF2-40B4-BE49-F238E27FC236}">
                <a16:creationId xmlns:a16="http://schemas.microsoft.com/office/drawing/2014/main" id="{89894DDD-1D62-40AC-9642-ADF88AAF4719}"/>
              </a:ext>
            </a:extLst>
          </p:cNvPr>
          <p:cNvSpPr/>
          <p:nvPr/>
        </p:nvSpPr>
        <p:spPr>
          <a:xfrm>
            <a:off x="46300" y="5795821"/>
            <a:ext cx="1013230" cy="992728"/>
          </a:xfrm>
          <a:prstGeom prst="rect">
            <a:avLst/>
          </a:prstGeom>
          <a:noFill/>
          <a:ln w="76200">
            <a:solidFill>
              <a:srgbClr val="3F41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9085317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4E5E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tângulo 13">
            <a:extLst>
              <a:ext uri="{FF2B5EF4-FFF2-40B4-BE49-F238E27FC236}">
                <a16:creationId xmlns:a16="http://schemas.microsoft.com/office/drawing/2014/main" id="{EDEC24A8-3AE0-4718-8E08-C015EE4BA361}"/>
              </a:ext>
            </a:extLst>
          </p:cNvPr>
          <p:cNvSpPr/>
          <p:nvPr/>
        </p:nvSpPr>
        <p:spPr>
          <a:xfrm>
            <a:off x="6875362" y="0"/>
            <a:ext cx="5316638" cy="6858000"/>
          </a:xfrm>
          <a:prstGeom prst="rect">
            <a:avLst/>
          </a:prstGeom>
          <a:solidFill>
            <a:srgbClr val="65BB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13" name="Picture 2" descr="Papel de Parede Bolinhas Pretas (58cm x 1,50m) no Elo7 | QCola (E24EE2)">
            <a:extLst>
              <a:ext uri="{FF2B5EF4-FFF2-40B4-BE49-F238E27FC236}">
                <a16:creationId xmlns:a16="http://schemas.microsoft.com/office/drawing/2014/main" id="{D82B5CFB-9A7C-4A9D-AB17-8794352C98B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50" t="5907" r="44714" b="6087"/>
          <a:stretch/>
        </p:blipFill>
        <p:spPr bwMode="auto">
          <a:xfrm rot="5400000">
            <a:off x="6593302" y="5258852"/>
            <a:ext cx="1760250" cy="3198296"/>
          </a:xfrm>
          <a:prstGeom prst="rect">
            <a:avLst/>
          </a:prstGeom>
          <a:noFill/>
          <a:effectLst>
            <a:softEdge rad="127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tângulo 14">
            <a:extLst>
              <a:ext uri="{FF2B5EF4-FFF2-40B4-BE49-F238E27FC236}">
                <a16:creationId xmlns:a16="http://schemas.microsoft.com/office/drawing/2014/main" id="{5795AB90-54C4-4926-8057-4EB5576950C1}"/>
              </a:ext>
            </a:extLst>
          </p:cNvPr>
          <p:cNvSpPr/>
          <p:nvPr/>
        </p:nvSpPr>
        <p:spPr>
          <a:xfrm>
            <a:off x="10954992" y="5688877"/>
            <a:ext cx="1013230" cy="992728"/>
          </a:xfrm>
          <a:prstGeom prst="rect">
            <a:avLst/>
          </a:prstGeom>
          <a:noFill/>
          <a:ln w="76200">
            <a:solidFill>
              <a:srgbClr val="3F41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6" name="Retângulo 15">
            <a:extLst>
              <a:ext uri="{FF2B5EF4-FFF2-40B4-BE49-F238E27FC236}">
                <a16:creationId xmlns:a16="http://schemas.microsoft.com/office/drawing/2014/main" id="{53AE3DF1-AE51-45C0-985B-4E674C4DE553}"/>
              </a:ext>
            </a:extLst>
          </p:cNvPr>
          <p:cNvSpPr/>
          <p:nvPr/>
        </p:nvSpPr>
        <p:spPr>
          <a:xfrm>
            <a:off x="10784044" y="5512482"/>
            <a:ext cx="1013230" cy="992728"/>
          </a:xfrm>
          <a:prstGeom prst="rect">
            <a:avLst/>
          </a:prstGeom>
          <a:noFill/>
          <a:ln w="76200">
            <a:solidFill>
              <a:srgbClr val="3F41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3" name="Retângulo 22">
            <a:extLst>
              <a:ext uri="{FF2B5EF4-FFF2-40B4-BE49-F238E27FC236}">
                <a16:creationId xmlns:a16="http://schemas.microsoft.com/office/drawing/2014/main" id="{AC4A421C-CA17-4D64-9EDD-74F02F27631F}"/>
              </a:ext>
            </a:extLst>
          </p:cNvPr>
          <p:cNvSpPr/>
          <p:nvPr/>
        </p:nvSpPr>
        <p:spPr>
          <a:xfrm>
            <a:off x="7558034" y="2497121"/>
            <a:ext cx="766298" cy="720000"/>
          </a:xfrm>
          <a:prstGeom prst="rect">
            <a:avLst/>
          </a:prstGeom>
          <a:solidFill>
            <a:srgbClr val="E4E5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7" name="CaixaDeTexto 16">
            <a:extLst>
              <a:ext uri="{FF2B5EF4-FFF2-40B4-BE49-F238E27FC236}">
                <a16:creationId xmlns:a16="http://schemas.microsoft.com/office/drawing/2014/main" id="{C2DACD03-923C-4A21-B83C-69C4E2AF4DB4}"/>
              </a:ext>
            </a:extLst>
          </p:cNvPr>
          <p:cNvSpPr txBox="1"/>
          <p:nvPr/>
        </p:nvSpPr>
        <p:spPr>
          <a:xfrm>
            <a:off x="5919307" y="54447"/>
            <a:ext cx="6306535" cy="221599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3800" dirty="0">
                <a:solidFill>
                  <a:srgbClr val="3F4140"/>
                </a:solidFill>
                <a:latin typeface="Rockwell" panose="02060603020205020403" pitchFamily="18" charset="0"/>
              </a:rPr>
              <a:t>TÍT</a:t>
            </a:r>
            <a:r>
              <a:rPr lang="pt-BR" sz="13800" dirty="0">
                <a:solidFill>
                  <a:srgbClr val="F2F2F2"/>
                </a:solidFill>
                <a:latin typeface="Rockwell" panose="02060603020205020403" pitchFamily="18" charset="0"/>
              </a:rPr>
              <a:t>ULO</a:t>
            </a:r>
          </a:p>
        </p:txBody>
      </p:sp>
      <p:sp>
        <p:nvSpPr>
          <p:cNvPr id="21" name="CaixaDeTexto 20">
            <a:extLst>
              <a:ext uri="{FF2B5EF4-FFF2-40B4-BE49-F238E27FC236}">
                <a16:creationId xmlns:a16="http://schemas.microsoft.com/office/drawing/2014/main" id="{8AC19D59-E24F-4207-A0AD-4568D451B44A}"/>
              </a:ext>
            </a:extLst>
          </p:cNvPr>
          <p:cNvSpPr txBox="1"/>
          <p:nvPr/>
        </p:nvSpPr>
        <p:spPr>
          <a:xfrm>
            <a:off x="8554523" y="2574502"/>
            <a:ext cx="170053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600" i="1" dirty="0">
                <a:solidFill>
                  <a:srgbClr val="E4E5E9"/>
                </a:solidFill>
                <a:latin typeface="Candara" panose="020E0502030303020204" pitchFamily="34" charset="0"/>
              </a:rPr>
              <a:t>Tópico 1</a:t>
            </a:r>
          </a:p>
        </p:txBody>
      </p:sp>
      <p:sp>
        <p:nvSpPr>
          <p:cNvPr id="27" name="Retângulo 26">
            <a:extLst>
              <a:ext uri="{FF2B5EF4-FFF2-40B4-BE49-F238E27FC236}">
                <a16:creationId xmlns:a16="http://schemas.microsoft.com/office/drawing/2014/main" id="{ED051AF6-1CA2-416A-81DA-F7DDB05C9DCC}"/>
              </a:ext>
            </a:extLst>
          </p:cNvPr>
          <p:cNvSpPr/>
          <p:nvPr/>
        </p:nvSpPr>
        <p:spPr>
          <a:xfrm>
            <a:off x="8087525" y="4010396"/>
            <a:ext cx="766298" cy="720000"/>
          </a:xfrm>
          <a:prstGeom prst="rect">
            <a:avLst/>
          </a:prstGeom>
          <a:solidFill>
            <a:srgbClr val="E4E5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9" name="CaixaDeTexto 28">
            <a:extLst>
              <a:ext uri="{FF2B5EF4-FFF2-40B4-BE49-F238E27FC236}">
                <a16:creationId xmlns:a16="http://schemas.microsoft.com/office/drawing/2014/main" id="{DAD7975D-4E68-45A9-A5B0-A6239FF5D634}"/>
              </a:ext>
            </a:extLst>
          </p:cNvPr>
          <p:cNvSpPr txBox="1"/>
          <p:nvPr/>
        </p:nvSpPr>
        <p:spPr>
          <a:xfrm>
            <a:off x="9328416" y="4141605"/>
            <a:ext cx="174220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600" i="1" dirty="0">
                <a:solidFill>
                  <a:srgbClr val="E4E5E9"/>
                </a:solidFill>
                <a:latin typeface="Candara" panose="020E0502030303020204" pitchFamily="34" charset="0"/>
              </a:rPr>
              <a:t>Tópico 2</a:t>
            </a:r>
          </a:p>
        </p:txBody>
      </p:sp>
      <p:pic>
        <p:nvPicPr>
          <p:cNvPr id="1026" name="Picture 2" descr="Free Camera Luggage photo and picture">
            <a:extLst>
              <a:ext uri="{FF2B5EF4-FFF2-40B4-BE49-F238E27FC236}">
                <a16:creationId xmlns:a16="http://schemas.microsoft.com/office/drawing/2014/main" id="{66D82B73-9E9B-580D-44C4-D075C20CA0A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8087"/>
          <a:stretch/>
        </p:blipFill>
        <p:spPr bwMode="auto">
          <a:xfrm>
            <a:off x="0" y="0"/>
            <a:ext cx="537389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Imagem 8" descr="Forma&#10;&#10;Descrição gerada automaticamente">
            <a:extLst>
              <a:ext uri="{FF2B5EF4-FFF2-40B4-BE49-F238E27FC236}">
                <a16:creationId xmlns:a16="http://schemas.microsoft.com/office/drawing/2014/main" id="{56F0CD40-C3C8-3EB6-A7DE-B31891BDD21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58701" y="2660025"/>
            <a:ext cx="720000" cy="720000"/>
          </a:xfrm>
          <a:prstGeom prst="rect">
            <a:avLst/>
          </a:prstGeom>
        </p:spPr>
      </p:pic>
      <p:pic>
        <p:nvPicPr>
          <p:cNvPr id="10" name="Imagem 9" descr="Forma&#10;&#10;Descrição gerada automaticamente">
            <a:extLst>
              <a:ext uri="{FF2B5EF4-FFF2-40B4-BE49-F238E27FC236}">
                <a16:creationId xmlns:a16="http://schemas.microsoft.com/office/drawing/2014/main" id="{5557D673-79CC-4AE8-BE01-140C8476D7A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93823" y="4246969"/>
            <a:ext cx="720000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536024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F414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6">
            <a:extLst>
              <a:ext uri="{FF2B5EF4-FFF2-40B4-BE49-F238E27FC236}">
                <a16:creationId xmlns:a16="http://schemas.microsoft.com/office/drawing/2014/main" id="{C61A5955-0C7D-49A9-9645-CF2C1560E3A2}"/>
              </a:ext>
            </a:extLst>
          </p:cNvPr>
          <p:cNvSpPr/>
          <p:nvPr/>
        </p:nvSpPr>
        <p:spPr>
          <a:xfrm>
            <a:off x="415101" y="5417115"/>
            <a:ext cx="1045300" cy="1026066"/>
          </a:xfrm>
          <a:prstGeom prst="rect">
            <a:avLst/>
          </a:prstGeom>
          <a:solidFill>
            <a:srgbClr val="65BB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" name="Retângulo 3">
            <a:extLst>
              <a:ext uri="{FF2B5EF4-FFF2-40B4-BE49-F238E27FC236}">
                <a16:creationId xmlns:a16="http://schemas.microsoft.com/office/drawing/2014/main" id="{95890B6A-1616-418B-ABD1-17808C089DCB}"/>
              </a:ext>
            </a:extLst>
          </p:cNvPr>
          <p:cNvSpPr/>
          <p:nvPr/>
        </p:nvSpPr>
        <p:spPr>
          <a:xfrm>
            <a:off x="0" y="0"/>
            <a:ext cx="12192000" cy="3429000"/>
          </a:xfrm>
          <a:prstGeom prst="rect">
            <a:avLst/>
          </a:prstGeom>
          <a:solidFill>
            <a:srgbClr val="65BB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91360E02-A061-4E3B-BA90-D767048EA3D0}"/>
              </a:ext>
            </a:extLst>
          </p:cNvPr>
          <p:cNvSpPr txBox="1"/>
          <p:nvPr/>
        </p:nvSpPr>
        <p:spPr>
          <a:xfrm>
            <a:off x="4027585" y="1714500"/>
            <a:ext cx="8164415" cy="358713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80000"/>
              </a:lnSpc>
            </a:pPr>
            <a:r>
              <a:rPr lang="pt-BR" sz="16600" spc="600" dirty="0">
                <a:solidFill>
                  <a:srgbClr val="3F4140"/>
                </a:solidFill>
                <a:latin typeface="Rockwell" panose="02060603020205020403" pitchFamily="18" charset="0"/>
              </a:rPr>
              <a:t>TÍTULO</a:t>
            </a:r>
          </a:p>
          <a:p>
            <a:pPr>
              <a:lnSpc>
                <a:spcPct val="80000"/>
              </a:lnSpc>
            </a:pPr>
            <a:r>
              <a:rPr lang="pt-BR" sz="11500" spc="600" dirty="0">
                <a:solidFill>
                  <a:srgbClr val="65BBAE"/>
                </a:solidFill>
                <a:latin typeface="Candara" panose="020E0502030303020204" pitchFamily="34" charset="0"/>
              </a:rPr>
              <a:t>SUBTÍTULO</a:t>
            </a:r>
          </a:p>
        </p:txBody>
      </p:sp>
      <p:pic>
        <p:nvPicPr>
          <p:cNvPr id="5" name="Picture 2" descr="Papel de Parede Bolinhas Pretas (58cm x 1,50m) no Elo7 | QCola (E24EE2)">
            <a:extLst>
              <a:ext uri="{FF2B5EF4-FFF2-40B4-BE49-F238E27FC236}">
                <a16:creationId xmlns:a16="http://schemas.microsoft.com/office/drawing/2014/main" id="{6E0BABB1-8CA3-4135-BDFA-126FD9C022F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50" t="5907" r="44714" b="6087"/>
          <a:stretch/>
        </p:blipFill>
        <p:spPr bwMode="auto">
          <a:xfrm>
            <a:off x="0" y="0"/>
            <a:ext cx="1760250" cy="3198296"/>
          </a:xfrm>
          <a:prstGeom prst="rect">
            <a:avLst/>
          </a:prstGeom>
          <a:noFill/>
          <a:effectLst>
            <a:softEdge rad="127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tângulo 7">
            <a:extLst>
              <a:ext uri="{FF2B5EF4-FFF2-40B4-BE49-F238E27FC236}">
                <a16:creationId xmlns:a16="http://schemas.microsoft.com/office/drawing/2014/main" id="{BAD83C89-0D91-499B-BBBA-EF3C3AE88EE3}"/>
              </a:ext>
            </a:extLst>
          </p:cNvPr>
          <p:cNvSpPr/>
          <p:nvPr/>
        </p:nvSpPr>
        <p:spPr>
          <a:xfrm>
            <a:off x="214585" y="5647819"/>
            <a:ext cx="1013230" cy="992728"/>
          </a:xfrm>
          <a:prstGeom prst="rect">
            <a:avLst/>
          </a:prstGeom>
          <a:noFill/>
          <a:ln w="76200">
            <a:solidFill>
              <a:srgbClr val="65BBA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1BBDFAC2-A13E-4B4E-9A22-B6A124AAB129}"/>
              </a:ext>
            </a:extLst>
          </p:cNvPr>
          <p:cNvSpPr txBox="1"/>
          <p:nvPr/>
        </p:nvSpPr>
        <p:spPr>
          <a:xfrm>
            <a:off x="7565912" y="2841690"/>
            <a:ext cx="883575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8000" dirty="0">
                <a:solidFill>
                  <a:srgbClr val="B06351"/>
                </a:solidFill>
                <a:latin typeface="Candara" panose="020E0502030303020204" pitchFamily="34" charset="0"/>
              </a:rPr>
              <a:t>&amp;</a:t>
            </a:r>
          </a:p>
        </p:txBody>
      </p:sp>
    </p:spTree>
    <p:extLst>
      <p:ext uri="{BB962C8B-B14F-4D97-AF65-F5344CB8AC3E}">
        <p14:creationId xmlns:p14="http://schemas.microsoft.com/office/powerpoint/2010/main" val="238266873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4E5E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>
            <a:extLst>
              <a:ext uri="{FF2B5EF4-FFF2-40B4-BE49-F238E27FC236}">
                <a16:creationId xmlns:a16="http://schemas.microsoft.com/office/drawing/2014/main" id="{7BFEE3E7-8F83-4B4A-81C9-7AD1DCD739F2}"/>
              </a:ext>
            </a:extLst>
          </p:cNvPr>
          <p:cNvSpPr/>
          <p:nvPr/>
        </p:nvSpPr>
        <p:spPr>
          <a:xfrm>
            <a:off x="0" y="0"/>
            <a:ext cx="5316638" cy="6858000"/>
          </a:xfrm>
          <a:prstGeom prst="rect">
            <a:avLst/>
          </a:prstGeom>
          <a:solidFill>
            <a:srgbClr val="65BB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grpSp>
        <p:nvGrpSpPr>
          <p:cNvPr id="3" name="Agrupar 2">
            <a:extLst>
              <a:ext uri="{FF2B5EF4-FFF2-40B4-BE49-F238E27FC236}">
                <a16:creationId xmlns:a16="http://schemas.microsoft.com/office/drawing/2014/main" id="{D95E3A31-9063-ADC5-395E-B1FC71A14ADB}"/>
              </a:ext>
            </a:extLst>
          </p:cNvPr>
          <p:cNvGrpSpPr/>
          <p:nvPr/>
        </p:nvGrpSpPr>
        <p:grpSpPr>
          <a:xfrm>
            <a:off x="2870522" y="914400"/>
            <a:ext cx="12064889" cy="6388399"/>
            <a:chOff x="2870522" y="914400"/>
            <a:chExt cx="12064889" cy="6388399"/>
          </a:xfrm>
        </p:grpSpPr>
        <p:pic>
          <p:nvPicPr>
            <p:cNvPr id="2050" name="Picture 2" descr="Free Photos Hands photo and picture">
              <a:extLst>
                <a:ext uri="{FF2B5EF4-FFF2-40B4-BE49-F238E27FC236}">
                  <a16:creationId xmlns:a16="http://schemas.microsoft.com/office/drawing/2014/main" id="{47477007-37EB-3175-EB4C-CB1FDF54173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107028" y="1365275"/>
              <a:ext cx="7314046" cy="484555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7" name="Imagem 6">
              <a:extLst>
                <a:ext uri="{FF2B5EF4-FFF2-40B4-BE49-F238E27FC236}">
                  <a16:creationId xmlns:a16="http://schemas.microsoft.com/office/drawing/2014/main" id="{BFC9462E-383B-4361-944F-575BA7C8209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651" t="25865" r="45544" b="9245"/>
            <a:stretch/>
          </p:blipFill>
          <p:spPr>
            <a:xfrm>
              <a:off x="2870522" y="914400"/>
              <a:ext cx="12064889" cy="6388399"/>
            </a:xfrm>
            <a:prstGeom prst="rect">
              <a:avLst/>
            </a:prstGeom>
          </p:spPr>
        </p:pic>
      </p:grpSp>
      <p:pic>
        <p:nvPicPr>
          <p:cNvPr id="13" name="Picture 2" descr="Papel de Parede Bolinhas Pretas (58cm x 1,50m) no Elo7 | QCola (E24EE2)">
            <a:extLst>
              <a:ext uri="{FF2B5EF4-FFF2-40B4-BE49-F238E27FC236}">
                <a16:creationId xmlns:a16="http://schemas.microsoft.com/office/drawing/2014/main" id="{0522E51E-02EC-4314-8487-057ED1E7EBD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50" t="5907" r="44714" b="6087"/>
          <a:stretch/>
        </p:blipFill>
        <p:spPr bwMode="auto">
          <a:xfrm>
            <a:off x="0" y="2036730"/>
            <a:ext cx="1760250" cy="3198296"/>
          </a:xfrm>
          <a:prstGeom prst="rect">
            <a:avLst/>
          </a:prstGeom>
          <a:noFill/>
          <a:effectLst>
            <a:softEdge rad="127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Papel de Parede Bolinhas Pretas (58cm x 1,50m) no Elo7 | QCola (E24EE2)">
            <a:extLst>
              <a:ext uri="{FF2B5EF4-FFF2-40B4-BE49-F238E27FC236}">
                <a16:creationId xmlns:a16="http://schemas.microsoft.com/office/drawing/2014/main" id="{80EF376E-1C48-4B5E-9126-4A023A2EF27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50" t="5907" r="44714" b="6087"/>
          <a:stretch/>
        </p:blipFill>
        <p:spPr bwMode="auto">
          <a:xfrm>
            <a:off x="1717711" y="2036730"/>
            <a:ext cx="1760250" cy="3198296"/>
          </a:xfrm>
          <a:prstGeom prst="rect">
            <a:avLst/>
          </a:prstGeom>
          <a:noFill/>
          <a:effectLst>
            <a:softEdge rad="127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tângulo 14">
            <a:extLst>
              <a:ext uri="{FF2B5EF4-FFF2-40B4-BE49-F238E27FC236}">
                <a16:creationId xmlns:a16="http://schemas.microsoft.com/office/drawing/2014/main" id="{963B91A8-2179-419C-8E91-58E787A957AA}"/>
              </a:ext>
            </a:extLst>
          </p:cNvPr>
          <p:cNvSpPr/>
          <p:nvPr/>
        </p:nvSpPr>
        <p:spPr>
          <a:xfrm>
            <a:off x="150051" y="5729631"/>
            <a:ext cx="1045300" cy="1026066"/>
          </a:xfrm>
          <a:prstGeom prst="rect">
            <a:avLst/>
          </a:prstGeom>
          <a:solidFill>
            <a:srgbClr val="3F41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6" name="Retângulo 15">
            <a:extLst>
              <a:ext uri="{FF2B5EF4-FFF2-40B4-BE49-F238E27FC236}">
                <a16:creationId xmlns:a16="http://schemas.microsoft.com/office/drawing/2014/main" id="{B840CFA2-8AF3-40CE-9323-7A21C072842F}"/>
              </a:ext>
            </a:extLst>
          </p:cNvPr>
          <p:cNvSpPr/>
          <p:nvPr/>
        </p:nvSpPr>
        <p:spPr>
          <a:xfrm>
            <a:off x="332172" y="5550149"/>
            <a:ext cx="1013230" cy="992728"/>
          </a:xfrm>
          <a:prstGeom prst="rect">
            <a:avLst/>
          </a:prstGeom>
          <a:noFill/>
          <a:ln w="76200">
            <a:solidFill>
              <a:srgbClr val="3F41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2" name="CaixaDeTexto 21">
            <a:extLst>
              <a:ext uri="{FF2B5EF4-FFF2-40B4-BE49-F238E27FC236}">
                <a16:creationId xmlns:a16="http://schemas.microsoft.com/office/drawing/2014/main" id="{C199E32D-FEE8-487B-A2E7-87FA9E213DF3}"/>
              </a:ext>
            </a:extLst>
          </p:cNvPr>
          <p:cNvSpPr txBox="1"/>
          <p:nvPr/>
        </p:nvSpPr>
        <p:spPr>
          <a:xfrm>
            <a:off x="821571" y="-66895"/>
            <a:ext cx="3732112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8000" dirty="0">
                <a:solidFill>
                  <a:srgbClr val="E4E5E9"/>
                </a:solidFill>
                <a:latin typeface="Rockwell" panose="02060603020205020403" pitchFamily="18" charset="0"/>
              </a:rPr>
              <a:t>TÍT</a:t>
            </a:r>
            <a:r>
              <a:rPr lang="pt-BR" sz="8000" dirty="0">
                <a:solidFill>
                  <a:srgbClr val="3F4140"/>
                </a:solidFill>
                <a:latin typeface="Rockwell" panose="02060603020205020403" pitchFamily="18" charset="0"/>
              </a:rPr>
              <a:t>ULO</a:t>
            </a:r>
            <a:endParaRPr lang="pt-BR" sz="23900" dirty="0">
              <a:solidFill>
                <a:srgbClr val="3F4140"/>
              </a:solidFill>
              <a:latin typeface="Rockwell" panose="020606030202050204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3331239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4E5E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>
            <a:extLst>
              <a:ext uri="{FF2B5EF4-FFF2-40B4-BE49-F238E27FC236}">
                <a16:creationId xmlns:a16="http://schemas.microsoft.com/office/drawing/2014/main" id="{7BFEE3E7-8F83-4B4A-81C9-7AD1DCD739F2}"/>
              </a:ext>
            </a:extLst>
          </p:cNvPr>
          <p:cNvSpPr/>
          <p:nvPr/>
        </p:nvSpPr>
        <p:spPr>
          <a:xfrm>
            <a:off x="6875362" y="0"/>
            <a:ext cx="5316638" cy="6858000"/>
          </a:xfrm>
          <a:prstGeom prst="rect">
            <a:avLst/>
          </a:prstGeom>
          <a:solidFill>
            <a:srgbClr val="3F41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grpSp>
        <p:nvGrpSpPr>
          <p:cNvPr id="8" name="Agrupar 7">
            <a:extLst>
              <a:ext uri="{FF2B5EF4-FFF2-40B4-BE49-F238E27FC236}">
                <a16:creationId xmlns:a16="http://schemas.microsoft.com/office/drawing/2014/main" id="{9F8CEE52-9DB8-A204-76F0-8E65E8063DE5}"/>
              </a:ext>
            </a:extLst>
          </p:cNvPr>
          <p:cNvGrpSpPr/>
          <p:nvPr/>
        </p:nvGrpSpPr>
        <p:grpSpPr>
          <a:xfrm>
            <a:off x="-2387278" y="1104411"/>
            <a:ext cx="12064889" cy="6388399"/>
            <a:chOff x="2870522" y="914400"/>
            <a:chExt cx="12064889" cy="6388399"/>
          </a:xfrm>
        </p:grpSpPr>
        <p:pic>
          <p:nvPicPr>
            <p:cNvPr id="9" name="Picture 2" descr="Free Photos Hands photo and picture">
              <a:extLst>
                <a:ext uri="{FF2B5EF4-FFF2-40B4-BE49-F238E27FC236}">
                  <a16:creationId xmlns:a16="http://schemas.microsoft.com/office/drawing/2014/main" id="{EEB52A3B-5984-399B-7CAA-5A3870D561C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107028" y="1365275"/>
              <a:ext cx="7314046" cy="484555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" name="Imagem 9">
              <a:extLst>
                <a:ext uri="{FF2B5EF4-FFF2-40B4-BE49-F238E27FC236}">
                  <a16:creationId xmlns:a16="http://schemas.microsoft.com/office/drawing/2014/main" id="{BB93E553-E112-EEA5-0FF1-14438465DA3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651" t="25865" r="45544" b="9245"/>
            <a:stretch/>
          </p:blipFill>
          <p:spPr>
            <a:xfrm>
              <a:off x="2870522" y="914400"/>
              <a:ext cx="12064889" cy="6388399"/>
            </a:xfrm>
            <a:prstGeom prst="rect">
              <a:avLst/>
            </a:prstGeom>
          </p:spPr>
        </p:pic>
      </p:grpSp>
      <p:pic>
        <p:nvPicPr>
          <p:cNvPr id="14" name="Picture 2" descr="Papel de Parede Bolinhas Pretas (58cm x 1,50m) no Elo7 | QCola (E24EE2)">
            <a:extLst>
              <a:ext uri="{FF2B5EF4-FFF2-40B4-BE49-F238E27FC236}">
                <a16:creationId xmlns:a16="http://schemas.microsoft.com/office/drawing/2014/main" id="{80EF376E-1C48-4B5E-9126-4A023A2EF27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50" t="5907" r="44714" b="6087"/>
          <a:stretch/>
        </p:blipFill>
        <p:spPr bwMode="auto">
          <a:xfrm>
            <a:off x="101095" y="-2054952"/>
            <a:ext cx="1760250" cy="3198296"/>
          </a:xfrm>
          <a:prstGeom prst="rect">
            <a:avLst/>
          </a:prstGeom>
          <a:noFill/>
          <a:effectLst>
            <a:softEdge rad="127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tângulo 14">
            <a:extLst>
              <a:ext uri="{FF2B5EF4-FFF2-40B4-BE49-F238E27FC236}">
                <a16:creationId xmlns:a16="http://schemas.microsoft.com/office/drawing/2014/main" id="{963B91A8-2179-419C-8E91-58E787A957AA}"/>
              </a:ext>
            </a:extLst>
          </p:cNvPr>
          <p:cNvSpPr/>
          <p:nvPr/>
        </p:nvSpPr>
        <p:spPr>
          <a:xfrm>
            <a:off x="10903197" y="5609376"/>
            <a:ext cx="1045300" cy="1026066"/>
          </a:xfrm>
          <a:prstGeom prst="rect">
            <a:avLst/>
          </a:prstGeom>
          <a:solidFill>
            <a:srgbClr val="65BB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6" name="Retângulo 15">
            <a:extLst>
              <a:ext uri="{FF2B5EF4-FFF2-40B4-BE49-F238E27FC236}">
                <a16:creationId xmlns:a16="http://schemas.microsoft.com/office/drawing/2014/main" id="{B840CFA2-8AF3-40CE-9323-7A21C072842F}"/>
              </a:ext>
            </a:extLst>
          </p:cNvPr>
          <p:cNvSpPr/>
          <p:nvPr/>
        </p:nvSpPr>
        <p:spPr>
          <a:xfrm>
            <a:off x="10751926" y="5466935"/>
            <a:ext cx="1013230" cy="992728"/>
          </a:xfrm>
          <a:prstGeom prst="rect">
            <a:avLst/>
          </a:prstGeom>
          <a:noFill/>
          <a:ln w="76200">
            <a:solidFill>
              <a:srgbClr val="E4E5E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2" name="CaixaDeTexto 21">
            <a:extLst>
              <a:ext uri="{FF2B5EF4-FFF2-40B4-BE49-F238E27FC236}">
                <a16:creationId xmlns:a16="http://schemas.microsoft.com/office/drawing/2014/main" id="{C199E32D-FEE8-487B-A2E7-87FA9E213DF3}"/>
              </a:ext>
            </a:extLst>
          </p:cNvPr>
          <p:cNvSpPr txBox="1"/>
          <p:nvPr/>
        </p:nvSpPr>
        <p:spPr>
          <a:xfrm>
            <a:off x="5297218" y="-28528"/>
            <a:ext cx="3732112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8000" dirty="0">
                <a:solidFill>
                  <a:srgbClr val="65BBAE"/>
                </a:solidFill>
                <a:latin typeface="Rockwell" panose="02060603020205020403" pitchFamily="18" charset="0"/>
              </a:rPr>
              <a:t>TÍT</a:t>
            </a:r>
            <a:r>
              <a:rPr lang="pt-BR" sz="8000" dirty="0">
                <a:solidFill>
                  <a:srgbClr val="E4E5E9"/>
                </a:solidFill>
                <a:latin typeface="Rockwell" panose="02060603020205020403" pitchFamily="18" charset="0"/>
              </a:rPr>
              <a:t>ULO</a:t>
            </a:r>
            <a:endParaRPr lang="pt-BR" sz="23900" dirty="0">
              <a:solidFill>
                <a:srgbClr val="E4E5E9"/>
              </a:solidFill>
              <a:latin typeface="Rockwell" panose="02060603020205020403" pitchFamily="18" charset="0"/>
            </a:endParaRPr>
          </a:p>
        </p:txBody>
      </p:sp>
      <p:sp>
        <p:nvSpPr>
          <p:cNvPr id="23" name="Retângulo 22">
            <a:extLst>
              <a:ext uri="{FF2B5EF4-FFF2-40B4-BE49-F238E27FC236}">
                <a16:creationId xmlns:a16="http://schemas.microsoft.com/office/drawing/2014/main" id="{B50F5430-A6E8-4988-90FA-203A60EF3F0D}"/>
              </a:ext>
            </a:extLst>
          </p:cNvPr>
          <p:cNvSpPr/>
          <p:nvPr/>
        </p:nvSpPr>
        <p:spPr>
          <a:xfrm>
            <a:off x="7975120" y="2143729"/>
            <a:ext cx="766298" cy="720000"/>
          </a:xfrm>
          <a:prstGeom prst="rect">
            <a:avLst/>
          </a:prstGeom>
          <a:solidFill>
            <a:srgbClr val="E4E5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4" name="CaixaDeTexto 23">
            <a:extLst>
              <a:ext uri="{FF2B5EF4-FFF2-40B4-BE49-F238E27FC236}">
                <a16:creationId xmlns:a16="http://schemas.microsoft.com/office/drawing/2014/main" id="{7F996176-C545-4604-947E-53E9FAD2C5D1}"/>
              </a:ext>
            </a:extLst>
          </p:cNvPr>
          <p:cNvSpPr txBox="1"/>
          <p:nvPr/>
        </p:nvSpPr>
        <p:spPr>
          <a:xfrm>
            <a:off x="8420227" y="2376422"/>
            <a:ext cx="171713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600" b="1" dirty="0">
                <a:solidFill>
                  <a:srgbClr val="65BBAE"/>
                </a:solidFill>
                <a:latin typeface="Candara" panose="020E0502030303020204" pitchFamily="34" charset="0"/>
              </a:rPr>
              <a:t>T</a:t>
            </a:r>
            <a:r>
              <a:rPr lang="pt-BR" sz="3600" i="1" dirty="0">
                <a:solidFill>
                  <a:srgbClr val="E4E5E9"/>
                </a:solidFill>
                <a:latin typeface="Candara" panose="020E0502030303020204" pitchFamily="34" charset="0"/>
              </a:rPr>
              <a:t>ópico 1</a:t>
            </a:r>
          </a:p>
        </p:txBody>
      </p:sp>
      <p:sp>
        <p:nvSpPr>
          <p:cNvPr id="25" name="Retângulo 24">
            <a:extLst>
              <a:ext uri="{FF2B5EF4-FFF2-40B4-BE49-F238E27FC236}">
                <a16:creationId xmlns:a16="http://schemas.microsoft.com/office/drawing/2014/main" id="{486FAB72-3CB8-43F8-B108-DE3C2B96ACC5}"/>
              </a:ext>
            </a:extLst>
          </p:cNvPr>
          <p:cNvSpPr/>
          <p:nvPr/>
        </p:nvSpPr>
        <p:spPr>
          <a:xfrm>
            <a:off x="8994825" y="3897659"/>
            <a:ext cx="766298" cy="720000"/>
          </a:xfrm>
          <a:prstGeom prst="rect">
            <a:avLst/>
          </a:prstGeom>
          <a:solidFill>
            <a:srgbClr val="E4E5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6" name="CaixaDeTexto 25">
            <a:extLst>
              <a:ext uri="{FF2B5EF4-FFF2-40B4-BE49-F238E27FC236}">
                <a16:creationId xmlns:a16="http://schemas.microsoft.com/office/drawing/2014/main" id="{A64B535D-A923-4332-A6BD-9842A7F1BEA0}"/>
              </a:ext>
            </a:extLst>
          </p:cNvPr>
          <p:cNvSpPr txBox="1"/>
          <p:nvPr/>
        </p:nvSpPr>
        <p:spPr>
          <a:xfrm>
            <a:off x="9413428" y="4130352"/>
            <a:ext cx="175881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600" b="1" dirty="0">
                <a:solidFill>
                  <a:srgbClr val="65BBAE"/>
                </a:solidFill>
                <a:latin typeface="Candara" panose="020E0502030303020204" pitchFamily="34" charset="0"/>
              </a:rPr>
              <a:t>T</a:t>
            </a:r>
            <a:r>
              <a:rPr lang="pt-BR" sz="3600" i="1" dirty="0">
                <a:solidFill>
                  <a:srgbClr val="E4E5E9"/>
                </a:solidFill>
                <a:latin typeface="Candara" panose="020E0502030303020204" pitchFamily="34" charset="0"/>
              </a:rPr>
              <a:t>ópico 2</a:t>
            </a:r>
          </a:p>
        </p:txBody>
      </p:sp>
    </p:spTree>
    <p:extLst>
      <p:ext uri="{BB962C8B-B14F-4D97-AF65-F5344CB8AC3E}">
        <p14:creationId xmlns:p14="http://schemas.microsoft.com/office/powerpoint/2010/main" val="40971438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2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4E5E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>
            <a:extLst>
              <a:ext uri="{FF2B5EF4-FFF2-40B4-BE49-F238E27FC236}">
                <a16:creationId xmlns:a16="http://schemas.microsoft.com/office/drawing/2014/main" id="{7BFEE3E7-8F83-4B4A-81C9-7AD1DCD739F2}"/>
              </a:ext>
            </a:extLst>
          </p:cNvPr>
          <p:cNvSpPr/>
          <p:nvPr/>
        </p:nvSpPr>
        <p:spPr>
          <a:xfrm>
            <a:off x="0" y="0"/>
            <a:ext cx="5316638" cy="6858000"/>
          </a:xfrm>
          <a:prstGeom prst="rect">
            <a:avLst/>
          </a:prstGeom>
          <a:solidFill>
            <a:srgbClr val="3F41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5" name="Retângulo 14">
            <a:extLst>
              <a:ext uri="{FF2B5EF4-FFF2-40B4-BE49-F238E27FC236}">
                <a16:creationId xmlns:a16="http://schemas.microsoft.com/office/drawing/2014/main" id="{963B91A8-2179-419C-8E91-58E787A957AA}"/>
              </a:ext>
            </a:extLst>
          </p:cNvPr>
          <p:cNvSpPr/>
          <p:nvPr/>
        </p:nvSpPr>
        <p:spPr>
          <a:xfrm>
            <a:off x="242902" y="5609376"/>
            <a:ext cx="1045300" cy="1026066"/>
          </a:xfrm>
          <a:prstGeom prst="rect">
            <a:avLst/>
          </a:prstGeom>
          <a:solidFill>
            <a:srgbClr val="65BB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6" name="Retângulo 15">
            <a:extLst>
              <a:ext uri="{FF2B5EF4-FFF2-40B4-BE49-F238E27FC236}">
                <a16:creationId xmlns:a16="http://schemas.microsoft.com/office/drawing/2014/main" id="{B840CFA2-8AF3-40CE-9323-7A21C072842F}"/>
              </a:ext>
            </a:extLst>
          </p:cNvPr>
          <p:cNvSpPr/>
          <p:nvPr/>
        </p:nvSpPr>
        <p:spPr>
          <a:xfrm>
            <a:off x="438868" y="5466935"/>
            <a:ext cx="1013230" cy="992728"/>
          </a:xfrm>
          <a:prstGeom prst="rect">
            <a:avLst/>
          </a:prstGeom>
          <a:noFill/>
          <a:ln w="76200">
            <a:solidFill>
              <a:srgbClr val="E4E5E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7" name="CaixaDeTexto 26">
            <a:extLst>
              <a:ext uri="{FF2B5EF4-FFF2-40B4-BE49-F238E27FC236}">
                <a16:creationId xmlns:a16="http://schemas.microsoft.com/office/drawing/2014/main" id="{3B54AA92-C8FD-4C49-95B8-EA0A1D0152A2}"/>
              </a:ext>
            </a:extLst>
          </p:cNvPr>
          <p:cNvSpPr txBox="1"/>
          <p:nvPr/>
        </p:nvSpPr>
        <p:spPr>
          <a:xfrm>
            <a:off x="3724646" y="28355"/>
            <a:ext cx="3732112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8000" dirty="0">
                <a:solidFill>
                  <a:srgbClr val="E4E5E9"/>
                </a:solidFill>
                <a:latin typeface="Rockwell" panose="02060603020205020403" pitchFamily="18" charset="0"/>
              </a:rPr>
              <a:t>TÍT</a:t>
            </a:r>
            <a:r>
              <a:rPr lang="pt-BR" sz="8000" dirty="0">
                <a:solidFill>
                  <a:srgbClr val="65BBAE"/>
                </a:solidFill>
                <a:latin typeface="Rockwell" panose="02060603020205020403" pitchFamily="18" charset="0"/>
              </a:rPr>
              <a:t>ULO</a:t>
            </a:r>
            <a:endParaRPr lang="pt-BR" sz="23900" dirty="0">
              <a:solidFill>
                <a:srgbClr val="65BBAE"/>
              </a:solidFill>
              <a:latin typeface="Rockwell" panose="02060603020205020403" pitchFamily="18" charset="0"/>
            </a:endParaRPr>
          </a:p>
        </p:txBody>
      </p:sp>
      <p:pic>
        <p:nvPicPr>
          <p:cNvPr id="28" name="Picture 2" descr="Papel de Parede Bolinhas Pretas (58cm x 1,50m) no Elo7 | QCola (E24EE2)">
            <a:extLst>
              <a:ext uri="{FF2B5EF4-FFF2-40B4-BE49-F238E27FC236}">
                <a16:creationId xmlns:a16="http://schemas.microsoft.com/office/drawing/2014/main" id="{BCECF16F-1978-48DD-A41B-320445356C4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50" t="5907" r="44714" b="6087"/>
          <a:stretch/>
        </p:blipFill>
        <p:spPr bwMode="auto">
          <a:xfrm>
            <a:off x="10472025" y="-2054952"/>
            <a:ext cx="1760250" cy="3198296"/>
          </a:xfrm>
          <a:prstGeom prst="rect">
            <a:avLst/>
          </a:prstGeom>
          <a:noFill/>
          <a:effectLst>
            <a:softEdge rad="127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" name="Agrupar 1">
            <a:extLst>
              <a:ext uri="{FF2B5EF4-FFF2-40B4-BE49-F238E27FC236}">
                <a16:creationId xmlns:a16="http://schemas.microsoft.com/office/drawing/2014/main" id="{25C018D8-77D4-7187-E521-675C4B9684FA}"/>
              </a:ext>
            </a:extLst>
          </p:cNvPr>
          <p:cNvGrpSpPr/>
          <p:nvPr/>
        </p:nvGrpSpPr>
        <p:grpSpPr>
          <a:xfrm>
            <a:off x="2870522" y="914400"/>
            <a:ext cx="12064889" cy="6388399"/>
            <a:chOff x="2870522" y="914400"/>
            <a:chExt cx="12064889" cy="6388399"/>
          </a:xfrm>
        </p:grpSpPr>
        <p:pic>
          <p:nvPicPr>
            <p:cNvPr id="3" name="Picture 2" descr="Free Photos Hands photo and picture">
              <a:extLst>
                <a:ext uri="{FF2B5EF4-FFF2-40B4-BE49-F238E27FC236}">
                  <a16:creationId xmlns:a16="http://schemas.microsoft.com/office/drawing/2014/main" id="{1A86E569-E9A3-6841-77CF-139167DF4E2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107028" y="1365275"/>
              <a:ext cx="7314046" cy="484555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8" name="Imagem 7">
              <a:extLst>
                <a:ext uri="{FF2B5EF4-FFF2-40B4-BE49-F238E27FC236}">
                  <a16:creationId xmlns:a16="http://schemas.microsoft.com/office/drawing/2014/main" id="{E75D002C-12AD-D011-57C4-2AC860B3209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651" t="25865" r="45544" b="9245"/>
            <a:stretch/>
          </p:blipFill>
          <p:spPr>
            <a:xfrm>
              <a:off x="2870522" y="914400"/>
              <a:ext cx="12064889" cy="6388399"/>
            </a:xfrm>
            <a:prstGeom prst="rect">
              <a:avLst/>
            </a:prstGeom>
          </p:spPr>
        </p:pic>
      </p:grpSp>
      <p:sp>
        <p:nvSpPr>
          <p:cNvPr id="9" name="Retângulo 8">
            <a:extLst>
              <a:ext uri="{FF2B5EF4-FFF2-40B4-BE49-F238E27FC236}">
                <a16:creationId xmlns:a16="http://schemas.microsoft.com/office/drawing/2014/main" id="{FCECD7C9-6F2C-E70C-3A6F-EF5C1421A547}"/>
              </a:ext>
            </a:extLst>
          </p:cNvPr>
          <p:cNvSpPr/>
          <p:nvPr/>
        </p:nvSpPr>
        <p:spPr>
          <a:xfrm>
            <a:off x="931304" y="2207216"/>
            <a:ext cx="766298" cy="720000"/>
          </a:xfrm>
          <a:prstGeom prst="rect">
            <a:avLst/>
          </a:prstGeom>
          <a:solidFill>
            <a:srgbClr val="E4E5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64937CAD-CA64-BC4E-8891-D5CFFBF0C5F0}"/>
              </a:ext>
            </a:extLst>
          </p:cNvPr>
          <p:cNvSpPr txBox="1"/>
          <p:nvPr/>
        </p:nvSpPr>
        <p:spPr>
          <a:xfrm>
            <a:off x="1376411" y="2439909"/>
            <a:ext cx="171713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600" b="1" dirty="0">
                <a:solidFill>
                  <a:srgbClr val="65BBAE"/>
                </a:solidFill>
                <a:latin typeface="Candara" panose="020E0502030303020204" pitchFamily="34" charset="0"/>
              </a:rPr>
              <a:t>T</a:t>
            </a:r>
            <a:r>
              <a:rPr lang="pt-BR" sz="3600" i="1" dirty="0">
                <a:solidFill>
                  <a:srgbClr val="E4E5E9"/>
                </a:solidFill>
                <a:latin typeface="Candara" panose="020E0502030303020204" pitchFamily="34" charset="0"/>
              </a:rPr>
              <a:t>ópico 1</a:t>
            </a:r>
          </a:p>
        </p:txBody>
      </p:sp>
      <p:sp>
        <p:nvSpPr>
          <p:cNvPr id="11" name="Retângulo 10">
            <a:extLst>
              <a:ext uri="{FF2B5EF4-FFF2-40B4-BE49-F238E27FC236}">
                <a16:creationId xmlns:a16="http://schemas.microsoft.com/office/drawing/2014/main" id="{D4337B71-2041-786E-D299-8D14F1581186}"/>
              </a:ext>
            </a:extLst>
          </p:cNvPr>
          <p:cNvSpPr/>
          <p:nvPr/>
        </p:nvSpPr>
        <p:spPr>
          <a:xfrm>
            <a:off x="1951009" y="3961146"/>
            <a:ext cx="766298" cy="720000"/>
          </a:xfrm>
          <a:prstGeom prst="rect">
            <a:avLst/>
          </a:prstGeom>
          <a:solidFill>
            <a:srgbClr val="E4E5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B2BA9567-F960-4683-5578-4B90C014E20B}"/>
              </a:ext>
            </a:extLst>
          </p:cNvPr>
          <p:cNvSpPr txBox="1"/>
          <p:nvPr/>
        </p:nvSpPr>
        <p:spPr>
          <a:xfrm>
            <a:off x="2369612" y="4193839"/>
            <a:ext cx="175881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600" b="1" dirty="0">
                <a:solidFill>
                  <a:srgbClr val="65BBAE"/>
                </a:solidFill>
                <a:latin typeface="Candara" panose="020E0502030303020204" pitchFamily="34" charset="0"/>
              </a:rPr>
              <a:t>T</a:t>
            </a:r>
            <a:r>
              <a:rPr lang="pt-BR" sz="3600" i="1" dirty="0">
                <a:solidFill>
                  <a:srgbClr val="E4E5E9"/>
                </a:solidFill>
                <a:latin typeface="Candara" panose="020E0502030303020204" pitchFamily="34" charset="0"/>
              </a:rPr>
              <a:t>ópico 2</a:t>
            </a:r>
          </a:p>
        </p:txBody>
      </p:sp>
    </p:spTree>
    <p:extLst>
      <p:ext uri="{BB962C8B-B14F-4D97-AF65-F5344CB8AC3E}">
        <p14:creationId xmlns:p14="http://schemas.microsoft.com/office/powerpoint/2010/main" val="374368092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F414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6">
            <a:extLst>
              <a:ext uri="{FF2B5EF4-FFF2-40B4-BE49-F238E27FC236}">
                <a16:creationId xmlns:a16="http://schemas.microsoft.com/office/drawing/2014/main" id="{C61A5955-0C7D-49A9-9645-CF2C1560E3A2}"/>
              </a:ext>
            </a:extLst>
          </p:cNvPr>
          <p:cNvSpPr/>
          <p:nvPr/>
        </p:nvSpPr>
        <p:spPr>
          <a:xfrm>
            <a:off x="241770" y="258519"/>
            <a:ext cx="1045300" cy="1026066"/>
          </a:xfrm>
          <a:prstGeom prst="rect">
            <a:avLst/>
          </a:prstGeom>
          <a:solidFill>
            <a:srgbClr val="65BB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" name="Retângulo 3">
            <a:extLst>
              <a:ext uri="{FF2B5EF4-FFF2-40B4-BE49-F238E27FC236}">
                <a16:creationId xmlns:a16="http://schemas.microsoft.com/office/drawing/2014/main" id="{95890B6A-1616-418B-ABD1-17808C089DCB}"/>
              </a:ext>
            </a:extLst>
          </p:cNvPr>
          <p:cNvSpPr/>
          <p:nvPr/>
        </p:nvSpPr>
        <p:spPr>
          <a:xfrm>
            <a:off x="0" y="3503409"/>
            <a:ext cx="12192000" cy="3429000"/>
          </a:xfrm>
          <a:prstGeom prst="rect">
            <a:avLst/>
          </a:prstGeom>
          <a:solidFill>
            <a:srgbClr val="65BB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5" name="Picture 2" descr="Papel de Parede Bolinhas Pretas (58cm x 1,50m) no Elo7 | QCola (E24EE2)">
            <a:extLst>
              <a:ext uri="{FF2B5EF4-FFF2-40B4-BE49-F238E27FC236}">
                <a16:creationId xmlns:a16="http://schemas.microsoft.com/office/drawing/2014/main" id="{6E0BABB1-8CA3-4135-BDFA-126FD9C022F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50" t="5907" r="44714" b="6087"/>
          <a:stretch/>
        </p:blipFill>
        <p:spPr bwMode="auto">
          <a:xfrm rot="16200000">
            <a:off x="9712727" y="4498886"/>
            <a:ext cx="1760250" cy="3198296"/>
          </a:xfrm>
          <a:prstGeom prst="rect">
            <a:avLst/>
          </a:prstGeom>
          <a:noFill/>
          <a:effectLst>
            <a:softEdge rad="127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tângulo 7">
            <a:extLst>
              <a:ext uri="{FF2B5EF4-FFF2-40B4-BE49-F238E27FC236}">
                <a16:creationId xmlns:a16="http://schemas.microsoft.com/office/drawing/2014/main" id="{BAD83C89-0D91-499B-BBBA-EF3C3AE88EE3}"/>
              </a:ext>
            </a:extLst>
          </p:cNvPr>
          <p:cNvSpPr/>
          <p:nvPr/>
        </p:nvSpPr>
        <p:spPr>
          <a:xfrm>
            <a:off x="510315" y="494923"/>
            <a:ext cx="1013230" cy="992728"/>
          </a:xfrm>
          <a:prstGeom prst="rect">
            <a:avLst/>
          </a:prstGeom>
          <a:noFill/>
          <a:ln w="76200">
            <a:solidFill>
              <a:srgbClr val="65BBA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86CFD467-8F5C-CF46-117A-F541F5AE7BC6}"/>
              </a:ext>
            </a:extLst>
          </p:cNvPr>
          <p:cNvSpPr txBox="1"/>
          <p:nvPr/>
        </p:nvSpPr>
        <p:spPr>
          <a:xfrm>
            <a:off x="4027585" y="1714500"/>
            <a:ext cx="8164415" cy="358713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80000"/>
              </a:lnSpc>
            </a:pPr>
            <a:r>
              <a:rPr lang="pt-BR" sz="16600" spc="600" dirty="0">
                <a:solidFill>
                  <a:srgbClr val="65BBAE"/>
                </a:solidFill>
                <a:latin typeface="Rockwell" panose="02060603020205020403" pitchFamily="18" charset="0"/>
              </a:rPr>
              <a:t>TÍTULO</a:t>
            </a:r>
          </a:p>
          <a:p>
            <a:pPr>
              <a:lnSpc>
                <a:spcPct val="80000"/>
              </a:lnSpc>
            </a:pPr>
            <a:r>
              <a:rPr lang="pt-BR" sz="11500" spc="600" dirty="0">
                <a:solidFill>
                  <a:srgbClr val="3F4140"/>
                </a:solidFill>
                <a:latin typeface="Candara" panose="020E0502030303020204" pitchFamily="34" charset="0"/>
              </a:rPr>
              <a:t>SUBTÍTULO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9741711C-A953-133A-09F0-952D2DDA6CAC}"/>
              </a:ext>
            </a:extLst>
          </p:cNvPr>
          <p:cNvSpPr txBox="1"/>
          <p:nvPr/>
        </p:nvSpPr>
        <p:spPr>
          <a:xfrm>
            <a:off x="7565912" y="2841690"/>
            <a:ext cx="883575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8000" dirty="0">
                <a:solidFill>
                  <a:srgbClr val="B06351"/>
                </a:solidFill>
                <a:latin typeface="Candara" panose="020E0502030303020204" pitchFamily="34" charset="0"/>
              </a:rPr>
              <a:t>&amp;</a:t>
            </a:r>
          </a:p>
        </p:txBody>
      </p:sp>
    </p:spTree>
    <p:extLst>
      <p:ext uri="{BB962C8B-B14F-4D97-AF65-F5344CB8AC3E}">
        <p14:creationId xmlns:p14="http://schemas.microsoft.com/office/powerpoint/2010/main" val="221048536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>
            <a:extLst>
              <a:ext uri="{FF2B5EF4-FFF2-40B4-BE49-F238E27FC236}">
                <a16:creationId xmlns:a16="http://schemas.microsoft.com/office/drawing/2014/main" id="{EE779AC7-FADF-4D6D-B2F2-1A006E6E52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500" b="12500"/>
          <a:stretch/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tângulo 3">
            <a:extLst>
              <a:ext uri="{FF2B5EF4-FFF2-40B4-BE49-F238E27FC236}">
                <a16:creationId xmlns:a16="http://schemas.microsoft.com/office/drawing/2014/main" id="{07C4BF1B-7297-4F20-B733-CE7689DF01A0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rgbClr val="65BBAE"/>
              </a:gs>
              <a:gs pos="37000">
                <a:srgbClr val="65BBAE">
                  <a:alpha val="98000"/>
                </a:srgbClr>
              </a:gs>
              <a:gs pos="82000">
                <a:srgbClr val="65BBAE">
                  <a:alpha val="70000"/>
                </a:srgb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grpSp>
        <p:nvGrpSpPr>
          <p:cNvPr id="2" name="Agrupar 1">
            <a:extLst>
              <a:ext uri="{FF2B5EF4-FFF2-40B4-BE49-F238E27FC236}">
                <a16:creationId xmlns:a16="http://schemas.microsoft.com/office/drawing/2014/main" id="{0094BE4D-FF58-25AB-D48A-A4C83F7D5412}"/>
              </a:ext>
            </a:extLst>
          </p:cNvPr>
          <p:cNvGrpSpPr/>
          <p:nvPr/>
        </p:nvGrpSpPr>
        <p:grpSpPr>
          <a:xfrm>
            <a:off x="207034" y="2044087"/>
            <a:ext cx="6939698" cy="4676259"/>
            <a:chOff x="207034" y="2044087"/>
            <a:chExt cx="6939698" cy="4676259"/>
          </a:xfrm>
        </p:grpSpPr>
        <p:pic>
          <p:nvPicPr>
            <p:cNvPr id="3074" name="Picture 2" descr="Free Photos Hands photo and picture">
              <a:extLst>
                <a:ext uri="{FF2B5EF4-FFF2-40B4-BE49-F238E27FC236}">
                  <a16:creationId xmlns:a16="http://schemas.microsoft.com/office/drawing/2014/main" id="{8F66F5E5-B917-389D-3260-68E8D138A7A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44063" y="2309793"/>
              <a:ext cx="6294887" cy="417036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100" name="Picture 4" descr="Transparent tablet PNG image">
              <a:extLst>
                <a:ext uri="{FF2B5EF4-FFF2-40B4-BE49-F238E27FC236}">
                  <a16:creationId xmlns:a16="http://schemas.microsoft.com/office/drawing/2014/main" id="{CA53D56D-7C9B-436F-B494-052C22886DF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7034" y="2044087"/>
              <a:ext cx="6939698" cy="467625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9" name="CaixaDeTexto 8">
            <a:extLst>
              <a:ext uri="{FF2B5EF4-FFF2-40B4-BE49-F238E27FC236}">
                <a16:creationId xmlns:a16="http://schemas.microsoft.com/office/drawing/2014/main" id="{393F9174-6331-408C-BB1E-D484E3F8A50E}"/>
              </a:ext>
            </a:extLst>
          </p:cNvPr>
          <p:cNvSpPr txBox="1"/>
          <p:nvPr/>
        </p:nvSpPr>
        <p:spPr>
          <a:xfrm>
            <a:off x="207034" y="263618"/>
            <a:ext cx="4560864" cy="18376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70000"/>
              </a:lnSpc>
            </a:pPr>
            <a:r>
              <a:rPr lang="pt-BR" sz="8800" b="1" spc="600" dirty="0">
                <a:solidFill>
                  <a:srgbClr val="3F4140"/>
                </a:solidFill>
                <a:latin typeface="Candara" panose="020E0502030303020204" pitchFamily="34" charset="0"/>
              </a:rPr>
              <a:t>TÍTULO</a:t>
            </a:r>
          </a:p>
          <a:p>
            <a:pPr>
              <a:lnSpc>
                <a:spcPct val="70000"/>
              </a:lnSpc>
            </a:pPr>
            <a:r>
              <a:rPr lang="pt-BR" sz="7200" spc="600" dirty="0">
                <a:solidFill>
                  <a:srgbClr val="E4E5E9"/>
                </a:solidFill>
                <a:latin typeface="Rockwell" panose="02060603020205020403" pitchFamily="18" charset="0"/>
              </a:rPr>
              <a:t>subtítulo</a:t>
            </a:r>
            <a:endParaRPr lang="pt-BR" sz="11500" spc="600" baseline="30000" dirty="0">
              <a:solidFill>
                <a:srgbClr val="E4E5E9"/>
              </a:solidFill>
              <a:latin typeface="Rockwell" panose="02060603020205020403" pitchFamily="18" charset="0"/>
            </a:endParaRPr>
          </a:p>
        </p:txBody>
      </p:sp>
      <p:sp>
        <p:nvSpPr>
          <p:cNvPr id="10" name="Retângulo 9">
            <a:extLst>
              <a:ext uri="{FF2B5EF4-FFF2-40B4-BE49-F238E27FC236}">
                <a16:creationId xmlns:a16="http://schemas.microsoft.com/office/drawing/2014/main" id="{C4AA9B1A-E17B-4E40-BC52-759C2B708668}"/>
              </a:ext>
            </a:extLst>
          </p:cNvPr>
          <p:cNvSpPr/>
          <p:nvPr/>
        </p:nvSpPr>
        <p:spPr>
          <a:xfrm>
            <a:off x="10939666" y="5594894"/>
            <a:ext cx="1045300" cy="1026066"/>
          </a:xfrm>
          <a:prstGeom prst="rect">
            <a:avLst/>
          </a:prstGeom>
          <a:solidFill>
            <a:srgbClr val="E4E5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11" name="Picture 2" descr="Papel de Parede Bolinhas Pretas (58cm x 1,50m) no Elo7 | QCola (E24EE2)">
            <a:extLst>
              <a:ext uri="{FF2B5EF4-FFF2-40B4-BE49-F238E27FC236}">
                <a16:creationId xmlns:a16="http://schemas.microsoft.com/office/drawing/2014/main" id="{A4529FA8-515D-475E-884D-4CFC6668F39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50" t="5907" r="44714" b="6087"/>
          <a:stretch/>
        </p:blipFill>
        <p:spPr bwMode="auto">
          <a:xfrm rot="16200000">
            <a:off x="11078630" y="-719023"/>
            <a:ext cx="1760250" cy="3198296"/>
          </a:xfrm>
          <a:prstGeom prst="rect">
            <a:avLst/>
          </a:prstGeom>
          <a:noFill/>
          <a:effectLst>
            <a:softEdge rad="127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etângulo 11">
            <a:extLst>
              <a:ext uri="{FF2B5EF4-FFF2-40B4-BE49-F238E27FC236}">
                <a16:creationId xmlns:a16="http://schemas.microsoft.com/office/drawing/2014/main" id="{2515173B-313B-4A55-B6AF-E417E50D8DD8}"/>
              </a:ext>
            </a:extLst>
          </p:cNvPr>
          <p:cNvSpPr/>
          <p:nvPr/>
        </p:nvSpPr>
        <p:spPr>
          <a:xfrm>
            <a:off x="10828446" y="5487428"/>
            <a:ext cx="1013230" cy="992728"/>
          </a:xfrm>
          <a:prstGeom prst="rect">
            <a:avLst/>
          </a:prstGeom>
          <a:noFill/>
          <a:ln w="76200">
            <a:solidFill>
              <a:srgbClr val="3F41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" name="Retângulo 2">
            <a:extLst>
              <a:ext uri="{FF2B5EF4-FFF2-40B4-BE49-F238E27FC236}">
                <a16:creationId xmlns:a16="http://schemas.microsoft.com/office/drawing/2014/main" id="{E4978C9B-685D-1184-FEC5-1D5916B149C1}"/>
              </a:ext>
            </a:extLst>
          </p:cNvPr>
          <p:cNvSpPr/>
          <p:nvPr/>
        </p:nvSpPr>
        <p:spPr>
          <a:xfrm>
            <a:off x="7494022" y="1597346"/>
            <a:ext cx="766298" cy="720000"/>
          </a:xfrm>
          <a:prstGeom prst="rect">
            <a:avLst/>
          </a:prstGeom>
          <a:solidFill>
            <a:srgbClr val="E4E5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BD5BCF26-9587-6B35-BFDE-574F67473565}"/>
              </a:ext>
            </a:extLst>
          </p:cNvPr>
          <p:cNvSpPr txBox="1"/>
          <p:nvPr/>
        </p:nvSpPr>
        <p:spPr>
          <a:xfrm>
            <a:off x="8490511" y="1674727"/>
            <a:ext cx="170053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600" i="1" dirty="0">
                <a:solidFill>
                  <a:srgbClr val="E4E5E9"/>
                </a:solidFill>
                <a:latin typeface="Candara" panose="020E0502030303020204" pitchFamily="34" charset="0"/>
              </a:rPr>
              <a:t>Tópico 1</a:t>
            </a:r>
          </a:p>
        </p:txBody>
      </p:sp>
      <p:sp>
        <p:nvSpPr>
          <p:cNvPr id="8" name="Retângulo 7">
            <a:extLst>
              <a:ext uri="{FF2B5EF4-FFF2-40B4-BE49-F238E27FC236}">
                <a16:creationId xmlns:a16="http://schemas.microsoft.com/office/drawing/2014/main" id="{5A50C91D-CC7F-2830-4679-26E63D4417A5}"/>
              </a:ext>
            </a:extLst>
          </p:cNvPr>
          <p:cNvSpPr/>
          <p:nvPr/>
        </p:nvSpPr>
        <p:spPr>
          <a:xfrm>
            <a:off x="7989175" y="2893218"/>
            <a:ext cx="766298" cy="720000"/>
          </a:xfrm>
          <a:prstGeom prst="rect">
            <a:avLst/>
          </a:prstGeom>
          <a:solidFill>
            <a:srgbClr val="E4E5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6" name="CaixaDeTexto 15">
            <a:extLst>
              <a:ext uri="{FF2B5EF4-FFF2-40B4-BE49-F238E27FC236}">
                <a16:creationId xmlns:a16="http://schemas.microsoft.com/office/drawing/2014/main" id="{FE9D1664-6787-A2C6-A358-325720D50DA0}"/>
              </a:ext>
            </a:extLst>
          </p:cNvPr>
          <p:cNvSpPr txBox="1"/>
          <p:nvPr/>
        </p:nvSpPr>
        <p:spPr>
          <a:xfrm>
            <a:off x="9230066" y="3024427"/>
            <a:ext cx="174220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600" i="1" dirty="0">
                <a:solidFill>
                  <a:srgbClr val="E4E5E9"/>
                </a:solidFill>
                <a:latin typeface="Candara" panose="020E0502030303020204" pitchFamily="34" charset="0"/>
              </a:rPr>
              <a:t>Tópico 2</a:t>
            </a:r>
          </a:p>
        </p:txBody>
      </p:sp>
      <p:pic>
        <p:nvPicPr>
          <p:cNvPr id="17" name="Imagem 16" descr="Forma&#10;&#10;Descrição gerada automaticamente">
            <a:extLst>
              <a:ext uri="{FF2B5EF4-FFF2-40B4-BE49-F238E27FC236}">
                <a16:creationId xmlns:a16="http://schemas.microsoft.com/office/drawing/2014/main" id="{C526417B-F517-1B02-55AF-51BB2BF88E3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4689" y="1760250"/>
            <a:ext cx="720000" cy="720000"/>
          </a:xfrm>
          <a:prstGeom prst="rect">
            <a:avLst/>
          </a:prstGeom>
        </p:spPr>
      </p:pic>
      <p:pic>
        <p:nvPicPr>
          <p:cNvPr id="18" name="Imagem 17" descr="Forma&#10;&#10;Descrição gerada automaticamente">
            <a:extLst>
              <a:ext uri="{FF2B5EF4-FFF2-40B4-BE49-F238E27FC236}">
                <a16:creationId xmlns:a16="http://schemas.microsoft.com/office/drawing/2014/main" id="{24E1674F-43DF-DEC4-6DB7-1127CCDF35B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5473" y="3129791"/>
            <a:ext cx="720000" cy="720000"/>
          </a:xfrm>
          <a:prstGeom prst="rect">
            <a:avLst/>
          </a:prstGeom>
        </p:spPr>
      </p:pic>
      <p:sp>
        <p:nvSpPr>
          <p:cNvPr id="19" name="Retângulo 18">
            <a:extLst>
              <a:ext uri="{FF2B5EF4-FFF2-40B4-BE49-F238E27FC236}">
                <a16:creationId xmlns:a16="http://schemas.microsoft.com/office/drawing/2014/main" id="{AE5CF909-7F91-58A9-34C2-27F3CCD80FE4}"/>
              </a:ext>
            </a:extLst>
          </p:cNvPr>
          <p:cNvSpPr/>
          <p:nvPr/>
        </p:nvSpPr>
        <p:spPr>
          <a:xfrm>
            <a:off x="8648808" y="4242918"/>
            <a:ext cx="766298" cy="720000"/>
          </a:xfrm>
          <a:prstGeom prst="rect">
            <a:avLst/>
          </a:prstGeom>
          <a:solidFill>
            <a:srgbClr val="E4E5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0" name="CaixaDeTexto 19">
            <a:extLst>
              <a:ext uri="{FF2B5EF4-FFF2-40B4-BE49-F238E27FC236}">
                <a16:creationId xmlns:a16="http://schemas.microsoft.com/office/drawing/2014/main" id="{B8AA9AB7-C1C7-4CC4-057C-60DE09B9666A}"/>
              </a:ext>
            </a:extLst>
          </p:cNvPr>
          <p:cNvSpPr txBox="1"/>
          <p:nvPr/>
        </p:nvSpPr>
        <p:spPr>
          <a:xfrm>
            <a:off x="9889699" y="4374127"/>
            <a:ext cx="175823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600" i="1" dirty="0">
                <a:solidFill>
                  <a:srgbClr val="E4E5E9"/>
                </a:solidFill>
                <a:latin typeface="Candara" panose="020E0502030303020204" pitchFamily="34" charset="0"/>
              </a:rPr>
              <a:t>Tópico 3</a:t>
            </a:r>
          </a:p>
        </p:txBody>
      </p:sp>
      <p:pic>
        <p:nvPicPr>
          <p:cNvPr id="21" name="Imagem 20" descr="Forma&#10;&#10;Descrição gerada automaticamente">
            <a:extLst>
              <a:ext uri="{FF2B5EF4-FFF2-40B4-BE49-F238E27FC236}">
                <a16:creationId xmlns:a16="http://schemas.microsoft.com/office/drawing/2014/main" id="{FA2F9010-543D-EBD8-5795-25A0405397A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5106" y="4479491"/>
            <a:ext cx="720000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361868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6" grpId="0"/>
      <p:bldP spid="20" grpId="0"/>
    </p:bldLst>
  </p:timing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5085</TotalTime>
  <Words>76</Words>
  <Application>Microsoft Office PowerPoint</Application>
  <PresentationFormat>Widescreen</PresentationFormat>
  <Paragraphs>51</Paragraphs>
  <Slides>16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16</vt:i4>
      </vt:variant>
    </vt:vector>
  </HeadingPairs>
  <TitlesOfParts>
    <vt:vector size="23" baseType="lpstr">
      <vt:lpstr>Rockwell</vt:lpstr>
      <vt:lpstr>Calibri</vt:lpstr>
      <vt:lpstr>Bison Bold</vt:lpstr>
      <vt:lpstr>Candara</vt:lpstr>
      <vt:lpstr>Calibri Light</vt:lpstr>
      <vt:lpstr>Arial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gabriela diogo</dc:creator>
  <cp:lastModifiedBy>Marcio Monteiro</cp:lastModifiedBy>
  <cp:revision>152</cp:revision>
  <dcterms:created xsi:type="dcterms:W3CDTF">2021-02-18T13:07:42Z</dcterms:created>
  <dcterms:modified xsi:type="dcterms:W3CDTF">2023-04-18T02:33:16Z</dcterms:modified>
</cp:coreProperties>
</file>