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87" r:id="rId2"/>
    <p:sldId id="288" r:id="rId3"/>
    <p:sldId id="290" r:id="rId4"/>
    <p:sldId id="291" r:id="rId5"/>
    <p:sldId id="282" r:id="rId6"/>
    <p:sldId id="292" r:id="rId7"/>
    <p:sldId id="293" r:id="rId8"/>
    <p:sldId id="294" r:id="rId9"/>
    <p:sldId id="297" r:id="rId10"/>
    <p:sldId id="298" r:id="rId11"/>
    <p:sldId id="299" r:id="rId12"/>
    <p:sldId id="271" r:id="rId13"/>
    <p:sldId id="300" r:id="rId14"/>
    <p:sldId id="301" r:id="rId15"/>
    <p:sldId id="302" r:id="rId16"/>
    <p:sldId id="303" r:id="rId17"/>
    <p:sldId id="266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286" r:id="rId31"/>
    <p:sldId id="289" r:id="rId32"/>
  </p:sldIdLst>
  <p:sldSz cx="12192000" cy="6858000"/>
  <p:notesSz cx="6858000" cy="9144000"/>
  <p:embeddedFontLst>
    <p:embeddedFont>
      <p:font typeface="Bison Bold" panose="00000400000000000000" pitchFamily="2" charset="0"/>
      <p:regular r:id="rId33"/>
    </p:embeddedFont>
    <p:embeddedFont>
      <p:font typeface="Ink Free" panose="03080402000500000000" pitchFamily="66" charset="0"/>
      <p:regular r:id="rId3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41EF6527-8BF3-4408-96CD-804B44C38E61}">
          <p14:sldIdLst>
            <p14:sldId id="287"/>
            <p14:sldId id="288"/>
            <p14:sldId id="290"/>
            <p14:sldId id="291"/>
            <p14:sldId id="282"/>
            <p14:sldId id="292"/>
            <p14:sldId id="293"/>
            <p14:sldId id="294"/>
            <p14:sldId id="297"/>
            <p14:sldId id="298"/>
            <p14:sldId id="299"/>
            <p14:sldId id="271"/>
            <p14:sldId id="300"/>
            <p14:sldId id="301"/>
            <p14:sldId id="302"/>
            <p14:sldId id="303"/>
            <p14:sldId id="266"/>
            <p14:sldId id="304"/>
            <p14:sldId id="305"/>
          </p14:sldIdLst>
        </p14:section>
        <p14:section name="Assunto 1.1" id="{2E72C493-6483-47D2-BE0E-6BE5257279D0}">
          <p14:sldIdLst>
            <p14:sldId id="306"/>
            <p14:sldId id="307"/>
          </p14:sldIdLst>
        </p14:section>
        <p14:section name="Assunto 1.2" id="{DE8FE758-F7AA-431E-851B-4E4830A78CEB}">
          <p14:sldIdLst>
            <p14:sldId id="308"/>
            <p14:sldId id="309"/>
          </p14:sldIdLst>
        </p14:section>
        <p14:section name="Assunto 1.3" id="{28E4A46E-D921-492F-BF04-C848F130A314}">
          <p14:sldIdLst>
            <p14:sldId id="310"/>
          </p14:sldIdLst>
        </p14:section>
        <p14:section name="Assunto 2.1" id="{FC8422B4-4FC3-486F-B1C2-4FC4F65827EE}">
          <p14:sldIdLst>
            <p14:sldId id="311"/>
          </p14:sldIdLst>
        </p14:section>
        <p14:section name="Assunto 2.2" id="{EEA489C7-3D84-4AFD-9A30-EF2174C0535D}">
          <p14:sldIdLst>
            <p14:sldId id="312"/>
          </p14:sldIdLst>
        </p14:section>
        <p14:section name="Assunto 2.3" id="{8B8117FE-CBCF-4276-A5F1-D82AAAA664F6}">
          <p14:sldIdLst>
            <p14:sldId id="313"/>
          </p14:sldIdLst>
        </p14:section>
        <p14:section name="Assunto 2.4" id="{0D37D84A-E1F6-4CAC-8F15-FD6881F14C34}">
          <p14:sldIdLst>
            <p14:sldId id="314"/>
          </p14:sldIdLst>
        </p14:section>
        <p14:section name="Seção sem Título" id="{5429E02A-7543-40AD-84BF-76558CB52A1F}">
          <p14:sldIdLst>
            <p14:sldId id="315"/>
            <p14:sldId id="286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49"/>
    <a:srgbClr val="780000"/>
    <a:srgbClr val="669BBC"/>
    <a:srgbClr val="FDF0D5"/>
    <a:srgbClr val="8ECAE6"/>
    <a:srgbClr val="C1121F"/>
    <a:srgbClr val="FFFFFF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75" d="100"/>
          <a:sy n="75" d="100"/>
        </p:scale>
        <p:origin x="1872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8AAB1-E611-0E55-A25D-59DCB1B7F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F4F981-8A1F-7412-F988-670F2BF17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94B143-1E64-74C6-C8C5-8450C43A0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F837D2-7203-5C2F-C9EC-28B9CB7F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031E05-1489-551F-599E-EC8D958E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28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DD6CE-9A61-6D13-B553-0AA6F033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BDC363-AE70-18D5-4C37-BDEA9BC45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92BEBB-FCCE-0749-9C91-D3249D95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46CB5A-2F6B-8DAA-E590-D966733D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66B19E-860A-5B62-091A-45C70661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95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17051F-3D92-E3E9-8531-38248A671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353C915-73D0-1AEA-D377-C37F843E3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5A34D4-AAF1-A9D9-A2A0-B92FD304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6BC317-3600-DF0B-EF89-9B432C8F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6626EC-F1FD-E210-399F-9ED2F897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00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890CB-3B77-8E59-1CD5-4670890A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6AF36-42BD-7D8A-653C-9DF0CD2ED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3952A-18DC-F389-0F82-6E58EE42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F208BC-B6C4-D2BC-C1AB-DC3F95F0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CD658F-7A4E-CA62-0D06-D609EE155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639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50239-02C0-83B3-6FB6-57959C75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7F1ED3-A240-F424-B08C-32C1BCCFE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162BED-EA87-E170-EEBD-AD859379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3D0286-86A5-3106-28FF-881E65A7E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2F7B21-EFF1-9F37-F572-FE3E7867C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26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86437-96E3-CB7C-BBB4-C2FC0E349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CAE181-E455-724E-4C5B-D8C571DD8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D8F7E2-CA24-CFAC-04F6-F7E609DAC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4106AB-5B8E-A2EF-C010-305CA228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A274E8-FAB9-11B6-4E6F-1B711226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A1FAB3-8A8C-380E-AF74-4445B60E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62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0184C-EBF4-F102-0BA8-43E6A6C10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933608-A975-21D4-FAF0-B5BD611BA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47153-40E5-2AD8-1F92-5F12A34B8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BCAB3C-42A8-C701-6D5E-6BE644BB8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46D65F4-BE3F-9568-0CAD-2A2E9AA32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42CBA8-7D6F-E059-D5FF-33171A99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1580604-CB11-04D7-44A9-A01F48844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DD99EDC-BF07-5A61-5EB9-AB366875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16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368AD-2D69-7379-66B2-10C018629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F5C9DF5-6605-7DFA-3AF2-F8406A426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C14B8E5-D819-7E72-70EC-635732098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C97C9A-9AE4-8445-D2D4-CB060F7B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10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48E6D45-86F3-7F06-42DD-FEF55200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323EC74-0358-BEF9-59BD-5DF013BFC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F951C8-7999-D3A7-5739-4A4BC08BB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83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3227D-9602-C26F-D972-B6163454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C34653-8236-3E49-BE15-5166F6553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F8C5DD-FFB2-F475-35B4-287242C44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C1CAD9-3455-A9DF-3205-41E620F7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09EFC6-6724-C25E-BBFB-8FB7D100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78A233-1E20-1B69-95DC-45247969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18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C576F-1861-DF89-F94C-2C7541A7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3C22F32-854C-638D-D701-F8CA268D1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CA13CC-EBFE-0CD8-E282-51D323E9B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CEC20C-603B-A162-13F4-2F090545A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EAF787-9183-E200-EF52-66A04A14A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E711E5-F461-3762-34D0-DB5704F9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63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482685A-E1CE-6E86-8F4C-B7F963C6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DCA455-D04B-6A93-BFA5-5CBA97EDF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25D15A-B42D-2330-4DBD-F3606085A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4B7DF-DA42-CA41-B421-07A025AD99D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58DED7-62BF-FD5C-045D-DBBD9C746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A8076F-585B-B810-084F-D544DF2F9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FDC0A-E549-244E-AB5B-34E3485A34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07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4.png"/><Relationship Id="rId7" Type="http://schemas.openxmlformats.org/officeDocument/2006/relationships/slide" Target="slide2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image" Target="../media/image10.jpg"/><Relationship Id="rId5" Type="http://schemas.openxmlformats.org/officeDocument/2006/relationships/slide" Target="slide22.xml"/><Relationship Id="rId10" Type="http://schemas.openxmlformats.org/officeDocument/2006/relationships/slide" Target="slide28.xml"/><Relationship Id="rId4" Type="http://schemas.openxmlformats.org/officeDocument/2006/relationships/slide" Target="slide20.xml"/><Relationship Id="rId9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quÃªncia CardÃ_aca - 1210">
            <a:hlinkClick r:id="" action="ppaction://media"/>
            <a:extLst>
              <a:ext uri="{FF2B5EF4-FFF2-40B4-BE49-F238E27FC236}">
                <a16:creationId xmlns:a16="http://schemas.microsoft.com/office/drawing/2014/main" id="{57BB87ED-D943-60EF-DEC4-0F550CDC2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CB54C9F-78AF-117F-49BA-833A1216523A}"/>
              </a:ext>
            </a:extLst>
          </p:cNvPr>
          <p:cNvSpPr txBox="1"/>
          <p:nvPr/>
        </p:nvSpPr>
        <p:spPr>
          <a:xfrm>
            <a:off x="8884490" y="5802213"/>
            <a:ext cx="2893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C1121F"/>
                </a:solidFill>
                <a:latin typeface="Ink Free" panose="03080402000500000000" pitchFamily="66" charset="0"/>
              </a:rPr>
              <a:t>CORAÇÃO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67A2A21-4ED5-5F4F-490C-95B6940FEE9E}"/>
              </a:ext>
            </a:extLst>
          </p:cNvPr>
          <p:cNvSpPr txBox="1"/>
          <p:nvPr/>
        </p:nvSpPr>
        <p:spPr>
          <a:xfrm>
            <a:off x="9185662" y="5194716"/>
            <a:ext cx="2592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50" dirty="0" err="1">
                <a:solidFill>
                  <a:srgbClr val="FDF0D5"/>
                </a:solidFill>
              </a:rPr>
              <a:t>template</a:t>
            </a:r>
            <a:r>
              <a:rPr lang="pt-BR" sz="4400" spc="50" dirty="0">
                <a:solidFill>
                  <a:srgbClr val="FDF0D5"/>
                </a:solidFill>
              </a:rPr>
              <a:t>+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6FDA71-9E21-893F-46EE-E17479875512}"/>
              </a:ext>
            </a:extLst>
          </p:cNvPr>
          <p:cNvSpPr txBox="1"/>
          <p:nvPr/>
        </p:nvSpPr>
        <p:spPr>
          <a:xfrm>
            <a:off x="7813121" y="268027"/>
            <a:ext cx="408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rgbClr val="FDF0D5"/>
                </a:solidFill>
              </a:rPr>
              <a:t>Nome do Apresentador</a:t>
            </a:r>
          </a:p>
        </p:txBody>
      </p:sp>
      <p:pic>
        <p:nvPicPr>
          <p:cNvPr id="12" name="Gráfico 11" descr="Coração pulsando com preenchimento sólido">
            <a:extLst>
              <a:ext uri="{FF2B5EF4-FFF2-40B4-BE49-F238E27FC236}">
                <a16:creationId xmlns:a16="http://schemas.microsoft.com/office/drawing/2014/main" id="{5D00AFB8-D085-2953-CB32-2AD1597A38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59367">
            <a:off x="86077" y="5589474"/>
            <a:ext cx="1256477" cy="125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8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, Seta&#10;&#10;Descrição gerada automaticamente">
            <a:extLst>
              <a:ext uri="{FF2B5EF4-FFF2-40B4-BE49-F238E27FC236}">
                <a16:creationId xmlns:a16="http://schemas.microsoft.com/office/drawing/2014/main" id="{169F6018-F24B-61C1-2EC1-A2E779594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39270" y="-152400"/>
            <a:ext cx="9686286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33E15AA-A394-2FD2-7315-EB40B9F604E7}"/>
              </a:ext>
            </a:extLst>
          </p:cNvPr>
          <p:cNvSpPr txBox="1"/>
          <p:nvPr/>
        </p:nvSpPr>
        <p:spPr>
          <a:xfrm>
            <a:off x="504300" y="468484"/>
            <a:ext cx="2656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FDF0D5"/>
                </a:solidFill>
                <a:latin typeface="Ink Free" panose="03080402000500000000" pitchFamily="66" charset="0"/>
              </a:rPr>
              <a:t>TÍTULO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7862BDE6-A67D-08FE-852F-4175D767F941}"/>
              </a:ext>
            </a:extLst>
          </p:cNvPr>
          <p:cNvSpPr/>
          <p:nvPr/>
        </p:nvSpPr>
        <p:spPr>
          <a:xfrm flipH="1">
            <a:off x="-9233902" y="-600859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C11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o 3D 5" descr="Anatomia – Caixa Torácica Humana">
                <a:extLst>
                  <a:ext uri="{FF2B5EF4-FFF2-40B4-BE49-F238E27FC236}">
                    <a16:creationId xmlns:a16="http://schemas.microsoft.com/office/drawing/2014/main" id="{EB2EE9CF-2AAA-E7A1-D459-A4A51AF072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8857319"/>
                  </p:ext>
                </p:extLst>
              </p:nvPr>
            </p:nvGraphicFramePr>
            <p:xfrm>
              <a:off x="9019038" y="1950137"/>
              <a:ext cx="2682322" cy="350033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682322" cy="3500336"/>
                    </a:xfrm>
                    <a:prstGeom prst="rect">
                      <a:avLst/>
                    </a:prstGeom>
                  </am3d:spPr>
                  <am3d:camera>
                    <am3d:pos x="0" y="0" z="655657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24375" d="1000000"/>
                    <am3d:preTrans dx="1650" dy="1646546" dz="-13672"/>
                    <am3d:scale>
                      <am3d:sx n="1000000" d="1000000"/>
                      <am3d:sy n="1000000" d="1000000"/>
                      <am3d:sz n="1000000" d="1000000"/>
                    </am3d:scale>
                    <am3d:rot ax="-679731" ay="-1668381" az="32035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8700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Anatomia – Caixa Torácica Humana">
                <a:extLst>
                  <a:ext uri="{FF2B5EF4-FFF2-40B4-BE49-F238E27FC236}">
                    <a16:creationId xmlns:a16="http://schemas.microsoft.com/office/drawing/2014/main" id="{EB2EE9CF-2AAA-E7A1-D459-A4A51AF072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19038" y="1950137"/>
                <a:ext cx="2682322" cy="3500336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DC249230-3DED-8B75-01E6-A8CECFB4838E}"/>
              </a:ext>
            </a:extLst>
          </p:cNvPr>
          <p:cNvSpPr/>
          <p:nvPr/>
        </p:nvSpPr>
        <p:spPr>
          <a:xfrm>
            <a:off x="1489270" y="2529000"/>
            <a:ext cx="7074159" cy="900000"/>
          </a:xfrm>
          <a:prstGeom prst="roundRect">
            <a:avLst>
              <a:gd name="adj" fmla="val 50000"/>
            </a:avLst>
          </a:prstGeom>
          <a:solidFill>
            <a:srgbClr val="00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261CECD-5E00-0956-E22C-13959862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5" y="252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14724B11-0CF1-0E4A-0E0A-5DEC2801BBA0}"/>
              </a:ext>
            </a:extLst>
          </p:cNvPr>
          <p:cNvSpPr/>
          <p:nvPr/>
        </p:nvSpPr>
        <p:spPr>
          <a:xfrm>
            <a:off x="1489270" y="4735270"/>
            <a:ext cx="7074159" cy="90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46865579-9D73-D48E-4B48-B2336C842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5" y="473527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525FD3CB-E531-3E16-9A1A-3A7D1964DD02}"/>
              </a:ext>
            </a:extLst>
          </p:cNvPr>
          <p:cNvGrpSpPr/>
          <p:nvPr/>
        </p:nvGrpSpPr>
        <p:grpSpPr>
          <a:xfrm>
            <a:off x="-156751" y="1676898"/>
            <a:ext cx="7436220" cy="4665595"/>
            <a:chOff x="1676882" y="5741642"/>
            <a:chExt cx="7436220" cy="4665595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3949C23B-B7F2-B49F-67C5-288C1084492F}"/>
                </a:ext>
              </a:extLst>
            </p:cNvPr>
            <p:cNvGrpSpPr/>
            <p:nvPr/>
          </p:nvGrpSpPr>
          <p:grpSpPr>
            <a:xfrm>
              <a:off x="1676882" y="5741642"/>
              <a:ext cx="7436220" cy="4665595"/>
              <a:chOff x="-283009" y="1191865"/>
              <a:chExt cx="7436220" cy="4665595"/>
            </a:xfrm>
          </p:grpSpPr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36A1FF99-FB3F-B9EE-1CA0-41E5F6F316C5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1" name="Imagem 10">
                  <a:extLst>
                    <a:ext uri="{FF2B5EF4-FFF2-40B4-BE49-F238E27FC236}">
                      <a16:creationId xmlns:a16="http://schemas.microsoft.com/office/drawing/2014/main" id="{19993AFF-B346-005D-31FA-FC0EDAA035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</p:spPr>
            </p:pic>
            <p:sp>
              <p:nvSpPr>
                <p:cNvPr id="12" name="Retângulo 11">
                  <a:extLst>
                    <a:ext uri="{FF2B5EF4-FFF2-40B4-BE49-F238E27FC236}">
                      <a16:creationId xmlns:a16="http://schemas.microsoft.com/office/drawing/2014/main" id="{D9C06130-F628-BC2D-5709-CC1359D22184}"/>
                    </a:ext>
                  </a:extLst>
                </p:cNvPr>
                <p:cNvSpPr/>
                <p:nvPr/>
              </p:nvSpPr>
              <p:spPr>
                <a:xfrm>
                  <a:off x="-28110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BE1E8EB5-A507-02DF-D78A-1D9515DDF995}"/>
                  </a:ext>
                </a:extLst>
              </p:cNvPr>
              <p:cNvSpPr txBox="1"/>
              <p:nvPr/>
            </p:nvSpPr>
            <p:spPr>
              <a:xfrm>
                <a:off x="-25468" y="2196719"/>
                <a:ext cx="5700091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44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5CBE0E5-7F9F-4316-27E8-68823EA6C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8116041" y="7130316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737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orma, Seta&#10;&#10;Descrição gerada automaticamente">
            <a:extLst>
              <a:ext uri="{FF2B5EF4-FFF2-40B4-BE49-F238E27FC236}">
                <a16:creationId xmlns:a16="http://schemas.microsoft.com/office/drawing/2014/main" id="{D84B4AC9-C8B0-9185-E26F-3B7F2634DD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39270" y="-152400"/>
            <a:ext cx="9686286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Anatomia – Caixa Torácica Humana">
                <a:extLst>
                  <a:ext uri="{FF2B5EF4-FFF2-40B4-BE49-F238E27FC236}">
                    <a16:creationId xmlns:a16="http://schemas.microsoft.com/office/drawing/2014/main" id="{46B02D59-0408-096D-8A38-C60700C354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6679100"/>
                  </p:ext>
                </p:extLst>
              </p:nvPr>
            </p:nvGraphicFramePr>
            <p:xfrm>
              <a:off x="4107646" y="902644"/>
              <a:ext cx="3976708" cy="535751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976708" cy="5357511"/>
                    </a:xfrm>
                    <a:prstGeom prst="rect">
                      <a:avLst/>
                    </a:prstGeom>
                  </am3d:spPr>
                  <am3d:camera>
                    <am3d:pos x="0" y="0" z="655657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24375" d="1000000"/>
                    <am3d:preTrans dx="1650" dy="1646546" dz="-13672"/>
                    <am3d:scale>
                      <am3d:sx n="1000000" d="1000000"/>
                      <am3d:sy n="1000000" d="1000000"/>
                      <am3d:sz n="1000000" d="1000000"/>
                    </am3d:scale>
                    <am3d:rot ax="-283699" ay="132563" az="-1096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7324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Anatomia – Caixa Torácica Humana">
                <a:extLst>
                  <a:ext uri="{FF2B5EF4-FFF2-40B4-BE49-F238E27FC236}">
                    <a16:creationId xmlns:a16="http://schemas.microsoft.com/office/drawing/2014/main" id="{46B02D59-0408-096D-8A38-C60700C354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7646" y="902644"/>
                <a:ext cx="3976708" cy="535751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lipse 2">
            <a:extLst>
              <a:ext uri="{FF2B5EF4-FFF2-40B4-BE49-F238E27FC236}">
                <a16:creationId xmlns:a16="http://schemas.microsoft.com/office/drawing/2014/main" id="{F990EF45-58F6-AA08-C405-AD6622200A87}"/>
              </a:ext>
            </a:extLst>
          </p:cNvPr>
          <p:cNvSpPr/>
          <p:nvPr/>
        </p:nvSpPr>
        <p:spPr>
          <a:xfrm>
            <a:off x="5612524" y="2107323"/>
            <a:ext cx="180000" cy="180000"/>
          </a:xfrm>
          <a:prstGeom prst="ellipse">
            <a:avLst/>
          </a:prstGeom>
          <a:solidFill>
            <a:srgbClr val="00304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9E78C240-E539-B5AC-B0FA-82AD63E52981}"/>
              </a:ext>
            </a:extLst>
          </p:cNvPr>
          <p:cNvSpPr/>
          <p:nvPr/>
        </p:nvSpPr>
        <p:spPr>
          <a:xfrm>
            <a:off x="6521668" y="2107323"/>
            <a:ext cx="180000" cy="180000"/>
          </a:xfrm>
          <a:prstGeom prst="ellipse">
            <a:avLst/>
          </a:prstGeom>
          <a:solidFill>
            <a:srgbClr val="C1121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ABD2C15-15B9-8461-7632-91FC14385692}"/>
              </a:ext>
            </a:extLst>
          </p:cNvPr>
          <p:cNvSpPr/>
          <p:nvPr/>
        </p:nvSpPr>
        <p:spPr>
          <a:xfrm>
            <a:off x="5596758" y="3084785"/>
            <a:ext cx="180000" cy="180000"/>
          </a:xfrm>
          <a:prstGeom prst="ellipse">
            <a:avLst/>
          </a:prstGeom>
          <a:solidFill>
            <a:srgbClr val="78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605FD0A-4659-DFAE-FA42-E917BB379C43}"/>
              </a:ext>
            </a:extLst>
          </p:cNvPr>
          <p:cNvSpPr/>
          <p:nvPr/>
        </p:nvSpPr>
        <p:spPr>
          <a:xfrm>
            <a:off x="6707585" y="2627585"/>
            <a:ext cx="180000" cy="180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7F0B57F-2642-ECEE-EB4E-B1B97221D790}"/>
              </a:ext>
            </a:extLst>
          </p:cNvPr>
          <p:cNvSpPr/>
          <p:nvPr/>
        </p:nvSpPr>
        <p:spPr>
          <a:xfrm>
            <a:off x="7189076" y="3715405"/>
            <a:ext cx="180000" cy="180000"/>
          </a:xfrm>
          <a:prstGeom prst="ellipse">
            <a:avLst/>
          </a:prstGeom>
          <a:solidFill>
            <a:srgbClr val="FDF0D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B6885F2-B7B6-DABA-A580-AD821D47C521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3972910" y="1043152"/>
            <a:ext cx="1665974" cy="1090531"/>
          </a:xfrm>
          <a:prstGeom prst="line">
            <a:avLst/>
          </a:prstGeom>
          <a:ln w="38100">
            <a:solidFill>
              <a:srgbClr val="0030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1C0141E-953E-EE60-66FC-2689ADCF47E3}"/>
              </a:ext>
            </a:extLst>
          </p:cNvPr>
          <p:cNvCxnSpPr>
            <a:cxnSpLocks/>
          </p:cNvCxnSpPr>
          <p:nvPr/>
        </p:nvCxnSpPr>
        <p:spPr>
          <a:xfrm flipH="1">
            <a:off x="3345658" y="1045535"/>
            <a:ext cx="639160" cy="0"/>
          </a:xfrm>
          <a:prstGeom prst="line">
            <a:avLst/>
          </a:prstGeom>
          <a:ln w="38100">
            <a:solidFill>
              <a:srgbClr val="0030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4FB9DBB2-5C90-0C31-E715-EA2731BB4C64}"/>
              </a:ext>
            </a:extLst>
          </p:cNvPr>
          <p:cNvCxnSpPr>
            <a:cxnSpLocks/>
            <a:endCxn id="4" idx="7"/>
          </p:cNvCxnSpPr>
          <p:nvPr/>
        </p:nvCxnSpPr>
        <p:spPr>
          <a:xfrm flipH="1">
            <a:off x="6675308" y="1350655"/>
            <a:ext cx="1198692" cy="783028"/>
          </a:xfrm>
          <a:prstGeom prst="line">
            <a:avLst/>
          </a:prstGeom>
          <a:ln w="38100">
            <a:solidFill>
              <a:srgbClr val="C11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97E771CF-D4EB-DD9B-9CF5-BADC7705CAA3}"/>
              </a:ext>
            </a:extLst>
          </p:cNvPr>
          <p:cNvCxnSpPr>
            <a:cxnSpLocks/>
          </p:cNvCxnSpPr>
          <p:nvPr/>
        </p:nvCxnSpPr>
        <p:spPr>
          <a:xfrm flipH="1">
            <a:off x="7861312" y="1350655"/>
            <a:ext cx="1402368" cy="0"/>
          </a:xfrm>
          <a:prstGeom prst="line">
            <a:avLst/>
          </a:prstGeom>
          <a:ln w="38100">
            <a:solidFill>
              <a:srgbClr val="C11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9E07E407-453B-336C-8E61-69A8B9E5FAD8}"/>
              </a:ext>
            </a:extLst>
          </p:cNvPr>
          <p:cNvCxnSpPr>
            <a:cxnSpLocks/>
          </p:cNvCxnSpPr>
          <p:nvPr/>
        </p:nvCxnSpPr>
        <p:spPr>
          <a:xfrm flipH="1">
            <a:off x="3686182" y="3154500"/>
            <a:ext cx="1952702" cy="1584414"/>
          </a:xfrm>
          <a:prstGeom prst="line">
            <a:avLst/>
          </a:prstGeom>
          <a:ln w="38100">
            <a:solidFill>
              <a:srgbClr val="7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34FCE92F-A4D4-46B0-8BF1-CB10366612DC}"/>
              </a:ext>
            </a:extLst>
          </p:cNvPr>
          <p:cNvCxnSpPr>
            <a:cxnSpLocks/>
          </p:cNvCxnSpPr>
          <p:nvPr/>
        </p:nvCxnSpPr>
        <p:spPr>
          <a:xfrm flipH="1">
            <a:off x="3055106" y="4736981"/>
            <a:ext cx="639160" cy="0"/>
          </a:xfrm>
          <a:prstGeom prst="line">
            <a:avLst/>
          </a:prstGeom>
          <a:ln w="38100">
            <a:solidFill>
              <a:srgbClr val="7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2B3FEC3D-5A1E-4A44-2833-0D99E892FCDA}"/>
              </a:ext>
            </a:extLst>
          </p:cNvPr>
          <p:cNvCxnSpPr>
            <a:cxnSpLocks/>
          </p:cNvCxnSpPr>
          <p:nvPr/>
        </p:nvCxnSpPr>
        <p:spPr>
          <a:xfrm flipH="1" flipV="1">
            <a:off x="6785956" y="2685427"/>
            <a:ext cx="2367099" cy="34244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94BCB56B-3B2A-12F2-2031-681F7E7D8B76}"/>
              </a:ext>
            </a:extLst>
          </p:cNvPr>
          <p:cNvCxnSpPr>
            <a:cxnSpLocks/>
          </p:cNvCxnSpPr>
          <p:nvPr/>
        </p:nvCxnSpPr>
        <p:spPr>
          <a:xfrm flipH="1" flipV="1">
            <a:off x="7301780" y="3810897"/>
            <a:ext cx="1337026" cy="1732653"/>
          </a:xfrm>
          <a:prstGeom prst="line">
            <a:avLst/>
          </a:prstGeom>
          <a:ln w="38100">
            <a:solidFill>
              <a:srgbClr val="FDF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7113E9FD-7459-CA5C-109D-135A0BA28EEF}"/>
              </a:ext>
            </a:extLst>
          </p:cNvPr>
          <p:cNvCxnSpPr>
            <a:cxnSpLocks/>
          </p:cNvCxnSpPr>
          <p:nvPr/>
        </p:nvCxnSpPr>
        <p:spPr>
          <a:xfrm flipH="1">
            <a:off x="8624520" y="5536407"/>
            <a:ext cx="639160" cy="0"/>
          </a:xfrm>
          <a:prstGeom prst="line">
            <a:avLst/>
          </a:prstGeom>
          <a:ln w="38100">
            <a:solidFill>
              <a:srgbClr val="FDF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25079F63-2D30-1E23-FDE4-AA7CAF1D10AF}"/>
              </a:ext>
            </a:extLst>
          </p:cNvPr>
          <p:cNvSpPr txBox="1"/>
          <p:nvPr/>
        </p:nvSpPr>
        <p:spPr>
          <a:xfrm>
            <a:off x="695858" y="258322"/>
            <a:ext cx="2585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FDF0D5"/>
                </a:solidFill>
                <a:latin typeface="Ink Free" panose="03080402000500000000" pitchFamily="66" charset="0"/>
              </a:rPr>
              <a:t>Pequeno texto descritivo</a:t>
            </a:r>
          </a:p>
          <a:p>
            <a:pPr algn="r"/>
            <a:r>
              <a:rPr lang="pt-BR" sz="2400" b="1" dirty="0">
                <a:solidFill>
                  <a:srgbClr val="003049"/>
                </a:solidFill>
                <a:latin typeface="Ink Free" panose="03080402000500000000" pitchFamily="66" charset="0"/>
              </a:rPr>
              <a:t>Tópico 1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6359EA8-26B7-C0C2-539F-756C8825EE8A}"/>
              </a:ext>
            </a:extLst>
          </p:cNvPr>
          <p:cNvSpPr txBox="1"/>
          <p:nvPr/>
        </p:nvSpPr>
        <p:spPr>
          <a:xfrm>
            <a:off x="451455" y="3952151"/>
            <a:ext cx="2585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FDF0D5"/>
                </a:solidFill>
                <a:latin typeface="Ink Free" panose="03080402000500000000" pitchFamily="66" charset="0"/>
              </a:rPr>
              <a:t>Pequeno texto descritivo</a:t>
            </a:r>
          </a:p>
          <a:p>
            <a:pPr algn="r"/>
            <a:r>
              <a:rPr lang="pt-BR" sz="2400" b="1" dirty="0">
                <a:solidFill>
                  <a:srgbClr val="003049"/>
                </a:solidFill>
                <a:latin typeface="Ink Free" panose="03080402000500000000" pitchFamily="66" charset="0"/>
              </a:rPr>
              <a:t>Tópico 4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86183B9-FF24-7589-7B7C-2B223EE9B90D}"/>
              </a:ext>
            </a:extLst>
          </p:cNvPr>
          <p:cNvSpPr txBox="1"/>
          <p:nvPr/>
        </p:nvSpPr>
        <p:spPr>
          <a:xfrm>
            <a:off x="9270358" y="537663"/>
            <a:ext cx="2585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DF0D5"/>
                </a:solidFill>
                <a:latin typeface="Ink Free" panose="03080402000500000000" pitchFamily="66" charset="0"/>
              </a:rPr>
              <a:t>Pequeno texto descritivo</a:t>
            </a:r>
          </a:p>
          <a:p>
            <a:r>
              <a:rPr lang="pt-BR" sz="2400" b="1" dirty="0">
                <a:solidFill>
                  <a:srgbClr val="003049"/>
                </a:solidFill>
                <a:latin typeface="Ink Free" panose="03080402000500000000" pitchFamily="66" charset="0"/>
              </a:rPr>
              <a:t>Tópico 2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1DCCC5D-7C1C-C54F-9308-23253CCB7032}"/>
              </a:ext>
            </a:extLst>
          </p:cNvPr>
          <p:cNvSpPr txBox="1"/>
          <p:nvPr/>
        </p:nvSpPr>
        <p:spPr>
          <a:xfrm>
            <a:off x="9231426" y="2427705"/>
            <a:ext cx="2585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DF0D5"/>
                </a:solidFill>
                <a:latin typeface="Ink Free" panose="03080402000500000000" pitchFamily="66" charset="0"/>
              </a:rPr>
              <a:t>Pequeno texto descritivo</a:t>
            </a:r>
          </a:p>
          <a:p>
            <a:r>
              <a:rPr lang="pt-BR" sz="2400" b="1" dirty="0">
                <a:solidFill>
                  <a:srgbClr val="003049"/>
                </a:solidFill>
                <a:latin typeface="Ink Free" panose="03080402000500000000" pitchFamily="66" charset="0"/>
              </a:rPr>
              <a:t>Tópico 3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8350DCB-5954-5F81-DF93-B042D9FED7BA}"/>
              </a:ext>
            </a:extLst>
          </p:cNvPr>
          <p:cNvSpPr txBox="1"/>
          <p:nvPr/>
        </p:nvSpPr>
        <p:spPr>
          <a:xfrm>
            <a:off x="9231427" y="5106312"/>
            <a:ext cx="1735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DF0D5"/>
                </a:solidFill>
                <a:latin typeface="Ink Free" panose="03080402000500000000" pitchFamily="66" charset="0"/>
              </a:rPr>
              <a:t>Pequeno texto descritivo</a:t>
            </a:r>
          </a:p>
          <a:p>
            <a:r>
              <a:rPr lang="pt-BR" sz="2400" b="1" dirty="0">
                <a:solidFill>
                  <a:srgbClr val="003049"/>
                </a:solidFill>
                <a:latin typeface="Ink Free" panose="03080402000500000000" pitchFamily="66" charset="0"/>
              </a:rPr>
              <a:t>Tópico 5</a:t>
            </a:r>
          </a:p>
        </p:txBody>
      </p:sp>
    </p:spTree>
    <p:extLst>
      <p:ext uri="{BB962C8B-B14F-4D97-AF65-F5344CB8AC3E}">
        <p14:creationId xmlns:p14="http://schemas.microsoft.com/office/powerpoint/2010/main" val="2222032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2433F446-FA04-741C-F7DF-427B60D36B61}"/>
              </a:ext>
            </a:extLst>
          </p:cNvPr>
          <p:cNvSpPr/>
          <p:nvPr/>
        </p:nvSpPr>
        <p:spPr>
          <a:xfrm flipH="1">
            <a:off x="1813514" y="-579902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FDF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2F18A7-0B56-6455-572C-D392C77950B4}"/>
              </a:ext>
            </a:extLst>
          </p:cNvPr>
          <p:cNvSpPr txBox="1"/>
          <p:nvPr/>
        </p:nvSpPr>
        <p:spPr>
          <a:xfrm>
            <a:off x="209550" y="872511"/>
            <a:ext cx="382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669BBC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66248AF-8905-2B1B-23F6-F0648727F12C}"/>
              </a:ext>
            </a:extLst>
          </p:cNvPr>
          <p:cNvSpPr txBox="1"/>
          <p:nvPr/>
        </p:nvSpPr>
        <p:spPr>
          <a:xfrm>
            <a:off x="247505" y="314416"/>
            <a:ext cx="17251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400" dirty="0">
                <a:solidFill>
                  <a:srgbClr val="FDF0D5"/>
                </a:solidFill>
              </a:rPr>
              <a:t>título</a:t>
            </a:r>
          </a:p>
        </p:txBody>
      </p:sp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4EE93598-E519-6ACF-DAE0-BEA357FF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1356">
            <a:off x="6949486" y="1633889"/>
            <a:ext cx="6858000" cy="6858000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0619203-FF92-AC51-0D1C-562E0BBFF6D1}"/>
              </a:ext>
            </a:extLst>
          </p:cNvPr>
          <p:cNvGrpSpPr/>
          <p:nvPr/>
        </p:nvGrpSpPr>
        <p:grpSpPr>
          <a:xfrm>
            <a:off x="872940" y="1877989"/>
            <a:ext cx="7436220" cy="4665595"/>
            <a:chOff x="2567399" y="1877989"/>
            <a:chExt cx="7436220" cy="4665595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40BA9017-64C5-22E3-922D-F3640210995B}"/>
                </a:ext>
              </a:extLst>
            </p:cNvPr>
            <p:cNvGrpSpPr/>
            <p:nvPr/>
          </p:nvGrpSpPr>
          <p:grpSpPr>
            <a:xfrm>
              <a:off x="2567399" y="1877989"/>
              <a:ext cx="7436220" cy="4665595"/>
              <a:chOff x="-283009" y="1191865"/>
              <a:chExt cx="7436220" cy="466559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C7509C53-BBC9-7FCA-C392-3FDCD3CFD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83009" y="1191865"/>
                <a:ext cx="7436220" cy="4665595"/>
              </a:xfrm>
              <a:prstGeom prst="rect">
                <a:avLst/>
              </a:prstGeom>
            </p:spPr>
          </p:pic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E9D7C0A6-37D7-08C0-F0DF-FA01DE64B515}"/>
                  </a:ext>
                </a:extLst>
              </p:cNvPr>
              <p:cNvSpPr/>
              <p:nvPr/>
            </p:nvSpPr>
            <p:spPr>
              <a:xfrm>
                <a:off x="-281104" y="1626532"/>
                <a:ext cx="7413138" cy="40396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8" name="Imagem 4">
              <a:extLst>
                <a:ext uri="{FF2B5EF4-FFF2-40B4-BE49-F238E27FC236}">
                  <a16:creationId xmlns:a16="http://schemas.microsoft.com/office/drawing/2014/main" id="{C241A9F7-66CB-E7FD-1ED5-C097748C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787986" y="2412859"/>
              <a:ext cx="6929960" cy="3871485"/>
            </a:xfrm>
            <a:prstGeom prst="rect">
              <a:avLst/>
            </a:prstGeom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A59A1325-3F6A-F9B1-B976-38409D705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9049264" y="1903906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81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" grpId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A05D3035-A1DC-41BA-D4E4-3BB7BF00C42D}"/>
              </a:ext>
            </a:extLst>
          </p:cNvPr>
          <p:cNvSpPr/>
          <p:nvPr/>
        </p:nvSpPr>
        <p:spPr>
          <a:xfrm flipH="1">
            <a:off x="-2320336" y="-275102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FDF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F4FA740-BD25-E177-F806-88CE5631F5F7}"/>
              </a:ext>
            </a:extLst>
          </p:cNvPr>
          <p:cNvSpPr txBox="1"/>
          <p:nvPr/>
        </p:nvSpPr>
        <p:spPr>
          <a:xfrm>
            <a:off x="8212893" y="872511"/>
            <a:ext cx="382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FDF0D5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5AEF61-C95B-BC1B-0B66-2028F2C1FC3D}"/>
              </a:ext>
            </a:extLst>
          </p:cNvPr>
          <p:cNvSpPr txBox="1"/>
          <p:nvPr/>
        </p:nvSpPr>
        <p:spPr>
          <a:xfrm>
            <a:off x="8250848" y="314416"/>
            <a:ext cx="35718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2800" dirty="0">
                <a:solidFill>
                  <a:srgbClr val="669BBC"/>
                </a:solidFill>
              </a:rPr>
              <a:t>título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3450C9D-5862-7F6D-950D-5CABF4CB35DA}"/>
              </a:ext>
            </a:extLst>
          </p:cNvPr>
          <p:cNvSpPr/>
          <p:nvPr/>
        </p:nvSpPr>
        <p:spPr>
          <a:xfrm>
            <a:off x="5184886" y="1924144"/>
            <a:ext cx="5876859" cy="90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D1A547C-0FA4-2A61-D91E-3FE35E60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71" y="1924144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86C6C35-820D-8B41-094B-85D88DEBA50A}"/>
              </a:ext>
            </a:extLst>
          </p:cNvPr>
          <p:cNvSpPr/>
          <p:nvPr/>
        </p:nvSpPr>
        <p:spPr>
          <a:xfrm>
            <a:off x="5184886" y="3125106"/>
            <a:ext cx="5876859" cy="90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2C2E177-E67D-9FDF-6343-76783475A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71" y="312510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0D34348-26DF-E720-4C3F-E363C3F5EB10}"/>
              </a:ext>
            </a:extLst>
          </p:cNvPr>
          <p:cNvSpPr/>
          <p:nvPr/>
        </p:nvSpPr>
        <p:spPr>
          <a:xfrm>
            <a:off x="5184886" y="4302708"/>
            <a:ext cx="5876859" cy="90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12D2090-E6A7-A224-DF6E-79B6C5FA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71" y="430270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BE299AF4-0434-5366-3662-F207A2648B7D}"/>
              </a:ext>
            </a:extLst>
          </p:cNvPr>
          <p:cNvSpPr/>
          <p:nvPr/>
        </p:nvSpPr>
        <p:spPr>
          <a:xfrm>
            <a:off x="5184886" y="5535489"/>
            <a:ext cx="5876859" cy="90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B20192C-74BD-4822-8DB3-DE881125E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71" y="553548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BA384C5-2A0C-C2CF-CCDD-4C8FCEC237EE}"/>
              </a:ext>
            </a:extLst>
          </p:cNvPr>
          <p:cNvGrpSpPr/>
          <p:nvPr/>
        </p:nvGrpSpPr>
        <p:grpSpPr>
          <a:xfrm>
            <a:off x="4755780" y="1910907"/>
            <a:ext cx="7436220" cy="4665595"/>
            <a:chOff x="1676882" y="5741642"/>
            <a:chExt cx="7436220" cy="4665595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28814679-2613-952D-637F-6DFB31C699D0}"/>
                </a:ext>
              </a:extLst>
            </p:cNvPr>
            <p:cNvGrpSpPr/>
            <p:nvPr/>
          </p:nvGrpSpPr>
          <p:grpSpPr>
            <a:xfrm>
              <a:off x="1676882" y="5741642"/>
              <a:ext cx="7436220" cy="4665595"/>
              <a:chOff x="-283009" y="1191865"/>
              <a:chExt cx="7436220" cy="4665595"/>
            </a:xfrm>
          </p:grpSpPr>
          <p:grpSp>
            <p:nvGrpSpPr>
              <p:cNvPr id="30" name="Agrupar 29">
                <a:extLst>
                  <a:ext uri="{FF2B5EF4-FFF2-40B4-BE49-F238E27FC236}">
                    <a16:creationId xmlns:a16="http://schemas.microsoft.com/office/drawing/2014/main" id="{90C3F43B-FDE0-4EB5-B19F-DAC11A3A39BB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2" name="Imagem 31">
                  <a:extLst>
                    <a:ext uri="{FF2B5EF4-FFF2-40B4-BE49-F238E27FC236}">
                      <a16:creationId xmlns:a16="http://schemas.microsoft.com/office/drawing/2014/main" id="{6119E3BB-E50D-5395-3AD2-8ABEC16CD1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</p:spPr>
            </p:pic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8584033E-A578-1507-4C04-31FE39F6DA94}"/>
                    </a:ext>
                  </a:extLst>
                </p:cNvPr>
                <p:cNvSpPr/>
                <p:nvPr/>
              </p:nvSpPr>
              <p:spPr>
                <a:xfrm>
                  <a:off x="-28110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AA64CE30-918D-7AE9-4254-C00CE9B0EA2F}"/>
                  </a:ext>
                </a:extLst>
              </p:cNvPr>
              <p:cNvSpPr txBox="1"/>
              <p:nvPr/>
            </p:nvSpPr>
            <p:spPr>
              <a:xfrm>
                <a:off x="-6081" y="2061283"/>
                <a:ext cx="5128436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0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40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40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23998EE3-BB2D-56CE-BB19-61E8DE499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7106468" y="6648670"/>
              <a:ext cx="1514341" cy="1514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30635B0-3725-F088-114B-F28BB7D49890}"/>
              </a:ext>
            </a:extLst>
          </p:cNvPr>
          <p:cNvGrpSpPr/>
          <p:nvPr/>
        </p:nvGrpSpPr>
        <p:grpSpPr>
          <a:xfrm>
            <a:off x="773209" y="2175418"/>
            <a:ext cx="3149600" cy="4136571"/>
            <a:chOff x="639817" y="2175418"/>
            <a:chExt cx="3149600" cy="4136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681A986-4DD1-CB17-66E4-90EACE8FB029}"/>
                </a:ext>
              </a:extLst>
            </p:cNvPr>
            <p:cNvSpPr/>
            <p:nvPr/>
          </p:nvSpPr>
          <p:spPr>
            <a:xfrm rot="21367002">
              <a:off x="639817" y="2175418"/>
              <a:ext cx="3149600" cy="4136571"/>
            </a:xfrm>
            <a:prstGeom prst="rect">
              <a:avLst/>
            </a:prstGeom>
            <a:solidFill>
              <a:srgbClr val="FDF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 descr="Mulher com celular na mão&#10;&#10;Descrição gerada automaticamente com confiança baixa">
              <a:extLst>
                <a:ext uri="{FF2B5EF4-FFF2-40B4-BE49-F238E27FC236}">
                  <a16:creationId xmlns:a16="http://schemas.microsoft.com/office/drawing/2014/main" id="{BD5F1B2B-B851-383E-CE9B-1AE5A3E9F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0214"/>
            <a:stretch/>
          </p:blipFill>
          <p:spPr>
            <a:xfrm rot="21363764">
              <a:off x="765470" y="2263526"/>
              <a:ext cx="2898295" cy="3901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207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  <p:bldP spid="4" grpId="1"/>
      <p:bldP spid="5" grpId="0"/>
      <p:bldP spid="9" grpId="0" animBg="1"/>
      <p:bldP spid="11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DB9DC883-98D6-F403-872E-E42E5567FD17}"/>
              </a:ext>
            </a:extLst>
          </p:cNvPr>
          <p:cNvSpPr/>
          <p:nvPr/>
        </p:nvSpPr>
        <p:spPr>
          <a:xfrm flipH="1">
            <a:off x="2823164" y="-579902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FDF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E420A6F-505B-CD9C-3545-0889A7728701}"/>
              </a:ext>
            </a:extLst>
          </p:cNvPr>
          <p:cNvSpPr txBox="1"/>
          <p:nvPr/>
        </p:nvSpPr>
        <p:spPr>
          <a:xfrm>
            <a:off x="566618" y="856745"/>
            <a:ext cx="39725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rgbClr val="FDF0D5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A0CF718-C79A-3C2F-5302-85BD0EC5C8F3}"/>
              </a:ext>
            </a:extLst>
          </p:cNvPr>
          <p:cNvSpPr txBox="1"/>
          <p:nvPr/>
        </p:nvSpPr>
        <p:spPr>
          <a:xfrm>
            <a:off x="604573" y="298650"/>
            <a:ext cx="14173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669BBC"/>
                </a:solidFill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8DED48-59F4-AD8C-7F5C-24AB896808F9}"/>
              </a:ext>
            </a:extLst>
          </p:cNvPr>
          <p:cNvSpPr txBox="1"/>
          <p:nvPr/>
        </p:nvSpPr>
        <p:spPr>
          <a:xfrm>
            <a:off x="7334097" y="2602432"/>
            <a:ext cx="4253330" cy="1077218"/>
          </a:xfrm>
          <a:prstGeom prst="rect">
            <a:avLst/>
          </a:prstGeom>
          <a:solidFill>
            <a:srgbClr val="78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DD082C-8C74-6C97-1FDD-DF95C15C1CB1}"/>
              </a:ext>
            </a:extLst>
          </p:cNvPr>
          <p:cNvSpPr txBox="1"/>
          <p:nvPr/>
        </p:nvSpPr>
        <p:spPr>
          <a:xfrm>
            <a:off x="7290810" y="5197450"/>
            <a:ext cx="4436989" cy="1077218"/>
          </a:xfrm>
          <a:prstGeom prst="rect">
            <a:avLst/>
          </a:prstGeom>
          <a:solidFill>
            <a:srgbClr val="78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3200">
                <a:solidFill>
                  <a:srgbClr val="FDF0D5"/>
                </a:solidFill>
              </a:defRPr>
            </a:lvl1pPr>
          </a:lstStyle>
          <a:p>
            <a:r>
              <a:rPr lang="pt-BR" dirty="0"/>
              <a:t>Pequeno texto </a:t>
            </a:r>
          </a:p>
          <a:p>
            <a:r>
              <a:rPr lang="pt-BR" dirty="0"/>
              <a:t>descritivo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FBB3F54-67E0-024A-4E65-8C850A22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3">
            <a:off x="9100762" y="185203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D7829C6-646E-165F-C335-B16D9EDA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3">
            <a:off x="9100763" y="441861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2298D260-19C6-D039-9138-2F7ECDEE96CF}"/>
              </a:ext>
            </a:extLst>
          </p:cNvPr>
          <p:cNvGrpSpPr/>
          <p:nvPr/>
        </p:nvGrpSpPr>
        <p:grpSpPr>
          <a:xfrm rot="555600">
            <a:off x="3326390" y="2285108"/>
            <a:ext cx="3149600" cy="4136571"/>
            <a:chOff x="639817" y="2175418"/>
            <a:chExt cx="3149600" cy="4136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B4D3CF8-F8CF-5003-7B09-F0560C1BAE0F}"/>
                </a:ext>
              </a:extLst>
            </p:cNvPr>
            <p:cNvSpPr/>
            <p:nvPr/>
          </p:nvSpPr>
          <p:spPr>
            <a:xfrm rot="21367002">
              <a:off x="639817" y="2175418"/>
              <a:ext cx="3149600" cy="4136571"/>
            </a:xfrm>
            <a:prstGeom prst="rect">
              <a:avLst/>
            </a:prstGeom>
            <a:solidFill>
              <a:srgbClr val="FDF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Imagem 16" descr="Mulher com celular na mão&#10;&#10;Descrição gerada automaticamente com confiança baixa">
              <a:extLst>
                <a:ext uri="{FF2B5EF4-FFF2-40B4-BE49-F238E27FC236}">
                  <a16:creationId xmlns:a16="http://schemas.microsoft.com/office/drawing/2014/main" id="{1E0CFEF2-5207-E10E-04F2-C3778BA6A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0214"/>
            <a:stretch/>
          </p:blipFill>
          <p:spPr>
            <a:xfrm rot="21363764">
              <a:off x="765470" y="2263526"/>
              <a:ext cx="2898295" cy="3901440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13E53AF-54C8-FFC1-7044-6D337DFDAA92}"/>
              </a:ext>
            </a:extLst>
          </p:cNvPr>
          <p:cNvGrpSpPr/>
          <p:nvPr/>
        </p:nvGrpSpPr>
        <p:grpSpPr>
          <a:xfrm>
            <a:off x="417325" y="2216965"/>
            <a:ext cx="3149600" cy="4136571"/>
            <a:chOff x="639817" y="2175418"/>
            <a:chExt cx="3149600" cy="4136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77CBE1C6-0C09-BA9C-47FF-E575893FDCE6}"/>
                </a:ext>
              </a:extLst>
            </p:cNvPr>
            <p:cNvSpPr/>
            <p:nvPr/>
          </p:nvSpPr>
          <p:spPr>
            <a:xfrm rot="21367002">
              <a:off x="639817" y="2175418"/>
              <a:ext cx="3149600" cy="4136571"/>
            </a:xfrm>
            <a:prstGeom prst="rect">
              <a:avLst/>
            </a:prstGeom>
            <a:solidFill>
              <a:srgbClr val="FDF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 descr="Mulher com celular na mão&#10;&#10;Descrição gerada automaticamente com confiança baixa">
              <a:extLst>
                <a:ext uri="{FF2B5EF4-FFF2-40B4-BE49-F238E27FC236}">
                  <a16:creationId xmlns:a16="http://schemas.microsoft.com/office/drawing/2014/main" id="{F1BEACC2-2686-6676-F609-2506F4DB6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0214"/>
            <a:stretch/>
          </p:blipFill>
          <p:spPr>
            <a:xfrm rot="21363764">
              <a:off x="765470" y="2263526"/>
              <a:ext cx="2898295" cy="3901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2" grpId="1"/>
      <p:bldP spid="3" grpId="0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B80B624C-6CDA-F99E-69B7-7317E4D42B67}"/>
              </a:ext>
            </a:extLst>
          </p:cNvPr>
          <p:cNvSpPr/>
          <p:nvPr/>
        </p:nvSpPr>
        <p:spPr>
          <a:xfrm flipH="1">
            <a:off x="-407509" y="4335241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FDF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E420A6F-505B-CD9C-3545-0889A7728701}"/>
              </a:ext>
            </a:extLst>
          </p:cNvPr>
          <p:cNvSpPr txBox="1"/>
          <p:nvPr/>
        </p:nvSpPr>
        <p:spPr>
          <a:xfrm>
            <a:off x="7098046" y="827718"/>
            <a:ext cx="4732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DF0D5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A0CF718-C79A-3C2F-5302-85BD0EC5C8F3}"/>
              </a:ext>
            </a:extLst>
          </p:cNvPr>
          <p:cNvSpPr txBox="1"/>
          <p:nvPr/>
        </p:nvSpPr>
        <p:spPr>
          <a:xfrm>
            <a:off x="7106973" y="298651"/>
            <a:ext cx="14173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669BBC"/>
                </a:solidFill>
              </a:rPr>
              <a:t>título</a:t>
            </a:r>
          </a:p>
        </p:txBody>
      </p:sp>
      <p:pic>
        <p:nvPicPr>
          <p:cNvPr id="12" name="Imagem 11" descr="Logotipo, nome da empresa&#10;&#10;Descrição gerada automaticamente">
            <a:extLst>
              <a:ext uri="{FF2B5EF4-FFF2-40B4-BE49-F238E27FC236}">
                <a16:creationId xmlns:a16="http://schemas.microsoft.com/office/drawing/2014/main" id="{B6F3C431-ED69-1062-A18C-B7805EF2F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521" y="2213027"/>
            <a:ext cx="3817255" cy="381725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320AAF8-7642-672D-FE7D-4D583CDA84AF}"/>
              </a:ext>
            </a:extLst>
          </p:cNvPr>
          <p:cNvSpPr txBox="1"/>
          <p:nvPr/>
        </p:nvSpPr>
        <p:spPr>
          <a:xfrm>
            <a:off x="1258258" y="683109"/>
            <a:ext cx="5304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41D3795-22D3-5306-2B9C-83B8776D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7" y="58471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1A24DDC-83F6-B025-1852-922D7450D7A9}"/>
              </a:ext>
            </a:extLst>
          </p:cNvPr>
          <p:cNvSpPr txBox="1"/>
          <p:nvPr/>
        </p:nvSpPr>
        <p:spPr>
          <a:xfrm>
            <a:off x="450677" y="1509800"/>
            <a:ext cx="64621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rgbClr val="FDF0D5"/>
                </a:solidFill>
                <a:latin typeface="Ink Free" panose="03080402000500000000" pitchFamily="66" charset="0"/>
              </a:rPr>
              <a:t>Espaço para um pequeno texto. Não se esqueça de </a:t>
            </a:r>
            <a:r>
              <a:rPr lang="pt-BR" sz="4000" b="1" i="1" dirty="0">
                <a:solidFill>
                  <a:srgbClr val="669BBC"/>
                </a:solidFill>
                <a:latin typeface="Ink Free" panose="03080402000500000000" pitchFamily="66" charset="0"/>
              </a:rPr>
              <a:t>destacar as palavras importantes</a:t>
            </a:r>
            <a:r>
              <a:rPr lang="pt-BR" sz="4000" i="1" dirty="0">
                <a:solidFill>
                  <a:srgbClr val="FDF0D5"/>
                </a:solidFill>
                <a:latin typeface="Ink Free" panose="03080402000500000000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8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3" grpId="0"/>
      <p:bldP spid="1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54923A5-3065-7E73-C291-8C35F67F1A21}"/>
              </a:ext>
            </a:extLst>
          </p:cNvPr>
          <p:cNvSpPr txBox="1"/>
          <p:nvPr/>
        </p:nvSpPr>
        <p:spPr>
          <a:xfrm>
            <a:off x="341502" y="579161"/>
            <a:ext cx="3214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DF0D5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C314E39-BFA3-3FAC-A5EA-9A181AAC7CCC}"/>
              </a:ext>
            </a:extLst>
          </p:cNvPr>
          <p:cNvSpPr txBox="1"/>
          <p:nvPr/>
        </p:nvSpPr>
        <p:spPr>
          <a:xfrm>
            <a:off x="341502" y="21066"/>
            <a:ext cx="14173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669BBC"/>
                </a:solidFill>
              </a:rPr>
              <a:t>título</a:t>
            </a:r>
          </a:p>
        </p:txBody>
      </p:sp>
      <p:pic>
        <p:nvPicPr>
          <p:cNvPr id="13" name="Imagem 12" descr="Caneca ao lado de garrafa&#10;&#10;Descrição gerada automaticamente com confiança média">
            <a:extLst>
              <a:ext uri="{FF2B5EF4-FFF2-40B4-BE49-F238E27FC236}">
                <a16:creationId xmlns:a16="http://schemas.microsoft.com/office/drawing/2014/main" id="{1456DD4E-37ED-8486-E1C0-39103F514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9" t="29683" r="6016" b="33333"/>
          <a:stretch/>
        </p:blipFill>
        <p:spPr>
          <a:xfrm>
            <a:off x="6216869" y="4340398"/>
            <a:ext cx="5975131" cy="2536358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D515169-5378-F08D-9CC1-F8897390934C}"/>
              </a:ext>
            </a:extLst>
          </p:cNvPr>
          <p:cNvSpPr/>
          <p:nvPr/>
        </p:nvSpPr>
        <p:spPr>
          <a:xfrm>
            <a:off x="715671" y="2185015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326E217-4F9F-CB7D-8C1E-918C2D433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 flipH="1">
            <a:off x="266856" y="218501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CD587C6-E5B1-C937-757D-981C0C08B9F5}"/>
              </a:ext>
            </a:extLst>
          </p:cNvPr>
          <p:cNvSpPr/>
          <p:nvPr/>
        </p:nvSpPr>
        <p:spPr>
          <a:xfrm>
            <a:off x="704654" y="4021878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156C8BE-E15A-C8C9-51B8-CF8B9FBB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 flipH="1">
            <a:off x="255839" y="402187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714796E3-A334-D4EB-8988-CDFA3574D3BD}"/>
              </a:ext>
            </a:extLst>
          </p:cNvPr>
          <p:cNvSpPr/>
          <p:nvPr/>
        </p:nvSpPr>
        <p:spPr>
          <a:xfrm>
            <a:off x="328802" y="4947644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FDB761F-352F-EEF1-45CF-EA57DDC61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401473" y="494764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28F255D6-4C3C-C80B-4E68-37E829E6679C}"/>
              </a:ext>
            </a:extLst>
          </p:cNvPr>
          <p:cNvSpPr/>
          <p:nvPr/>
        </p:nvSpPr>
        <p:spPr>
          <a:xfrm>
            <a:off x="665485" y="5867207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D41E79AA-12E7-B970-F0B5-D6759718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 flipH="1">
            <a:off x="216670" y="586720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9AF50FD-19BD-C2E2-D885-AAC997B4E9E9}"/>
              </a:ext>
            </a:extLst>
          </p:cNvPr>
          <p:cNvSpPr/>
          <p:nvPr/>
        </p:nvSpPr>
        <p:spPr>
          <a:xfrm>
            <a:off x="422476" y="3104619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1402783F-9C5F-84E1-F84A-DD3F51763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495147" y="310461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0E6843E1-6C54-37F6-E4BB-5D2BEFE9EDC3}"/>
              </a:ext>
            </a:extLst>
          </p:cNvPr>
          <p:cNvSpPr/>
          <p:nvPr/>
        </p:nvSpPr>
        <p:spPr>
          <a:xfrm>
            <a:off x="419346" y="1273811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BACCD59-0212-A095-07E0-D4D21276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492017" y="127381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67A58E5B-EC59-E5BB-C4A8-C15D4C6AB186}"/>
              </a:ext>
            </a:extLst>
          </p:cNvPr>
          <p:cNvGrpSpPr/>
          <p:nvPr/>
        </p:nvGrpSpPr>
        <p:grpSpPr>
          <a:xfrm>
            <a:off x="7031562" y="933104"/>
            <a:ext cx="2483744" cy="3262060"/>
            <a:chOff x="639817" y="2175418"/>
            <a:chExt cx="3149600" cy="4136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3774407-46D7-CC3F-18DB-A49E5EAB8CB6}"/>
                </a:ext>
              </a:extLst>
            </p:cNvPr>
            <p:cNvSpPr/>
            <p:nvPr/>
          </p:nvSpPr>
          <p:spPr>
            <a:xfrm rot="21367002">
              <a:off x="639817" y="2175418"/>
              <a:ext cx="3149600" cy="4136571"/>
            </a:xfrm>
            <a:prstGeom prst="rect">
              <a:avLst/>
            </a:prstGeom>
            <a:solidFill>
              <a:srgbClr val="FDF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 descr="Mulher com celular na mão&#10;&#10;Descrição gerada automaticamente com confiança baixa">
              <a:extLst>
                <a:ext uri="{FF2B5EF4-FFF2-40B4-BE49-F238E27FC236}">
                  <a16:creationId xmlns:a16="http://schemas.microsoft.com/office/drawing/2014/main" id="{B978D07F-E870-7A4A-DE10-07DA16EE3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0214"/>
            <a:stretch/>
          </p:blipFill>
          <p:spPr>
            <a:xfrm rot="21363764">
              <a:off x="765470" y="2263526"/>
              <a:ext cx="2898295" cy="3901440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C579E65-A49F-3BB0-91AF-B68DFDE21754}"/>
              </a:ext>
            </a:extLst>
          </p:cNvPr>
          <p:cNvGrpSpPr/>
          <p:nvPr/>
        </p:nvGrpSpPr>
        <p:grpSpPr>
          <a:xfrm rot="466305">
            <a:off x="9262644" y="1273985"/>
            <a:ext cx="2483744" cy="3262060"/>
            <a:chOff x="639817" y="2175418"/>
            <a:chExt cx="3149600" cy="4136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7D2F51E-A94C-7AFB-4C7A-32D7E1B6F39A}"/>
                </a:ext>
              </a:extLst>
            </p:cNvPr>
            <p:cNvSpPr/>
            <p:nvPr/>
          </p:nvSpPr>
          <p:spPr>
            <a:xfrm rot="21367002">
              <a:off x="639817" y="2175418"/>
              <a:ext cx="3149600" cy="4136571"/>
            </a:xfrm>
            <a:prstGeom prst="rect">
              <a:avLst/>
            </a:prstGeom>
            <a:solidFill>
              <a:srgbClr val="FDF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Imagem 18" descr="Mulher com celular na mão&#10;&#10;Descrição gerada automaticamente com confiança baixa">
              <a:extLst>
                <a:ext uri="{FF2B5EF4-FFF2-40B4-BE49-F238E27FC236}">
                  <a16:creationId xmlns:a16="http://schemas.microsoft.com/office/drawing/2014/main" id="{6FC837D8-F129-39F7-741B-FD9093610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0214"/>
            <a:stretch/>
          </p:blipFill>
          <p:spPr>
            <a:xfrm rot="21363764">
              <a:off x="765470" y="2263526"/>
              <a:ext cx="2898295" cy="3901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82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6" grpId="0" animBg="1"/>
      <p:bldP spid="20" grpId="0" animBg="1"/>
      <p:bldP spid="22" grpId="0" animBg="1"/>
      <p:bldP spid="24" grpId="0" animBg="1"/>
      <p:bldP spid="2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57BD2E2E-2E6B-05CF-3F54-27EE191D7BBF}"/>
              </a:ext>
            </a:extLst>
          </p:cNvPr>
          <p:cNvSpPr/>
          <p:nvPr/>
        </p:nvSpPr>
        <p:spPr>
          <a:xfrm flipH="1">
            <a:off x="-127796" y="1069750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FDF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5C57448-7A7C-67D8-E84E-BCB5E74ED23D}"/>
              </a:ext>
            </a:extLst>
          </p:cNvPr>
          <p:cNvGrpSpPr/>
          <p:nvPr/>
        </p:nvGrpSpPr>
        <p:grpSpPr>
          <a:xfrm>
            <a:off x="819449" y="-133350"/>
            <a:ext cx="10553102" cy="6858000"/>
            <a:chOff x="819449" y="-133350"/>
            <a:chExt cx="10553102" cy="6858000"/>
          </a:xfrm>
        </p:grpSpPr>
        <p:pic>
          <p:nvPicPr>
            <p:cNvPr id="6" name="Imagem 5" descr="Forma, Seta&#10;&#10;Descrição gerada automaticamente">
              <a:extLst>
                <a:ext uri="{FF2B5EF4-FFF2-40B4-BE49-F238E27FC236}">
                  <a16:creationId xmlns:a16="http://schemas.microsoft.com/office/drawing/2014/main" id="{FBFE510C-94EB-A00A-9CCC-6FD50B7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"/>
            </a:blip>
            <a:stretch>
              <a:fillRect/>
            </a:stretch>
          </p:blipFill>
          <p:spPr>
            <a:xfrm>
              <a:off x="1096420" y="-133350"/>
              <a:ext cx="9686286" cy="6858000"/>
            </a:xfrm>
            <a:prstGeom prst="rect">
              <a:avLst/>
            </a:prstGeom>
          </p:spPr>
        </p:pic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FB988A37-16B9-94D7-7779-85C7DCA4B320}"/>
                </a:ext>
              </a:extLst>
            </p:cNvPr>
            <p:cNvGrpSpPr/>
            <p:nvPr/>
          </p:nvGrpSpPr>
          <p:grpSpPr>
            <a:xfrm>
              <a:off x="819449" y="227789"/>
              <a:ext cx="10553102" cy="6496861"/>
              <a:chOff x="5372100" y="180569"/>
              <a:chExt cx="10553102" cy="6496861"/>
            </a:xfrm>
          </p:grpSpPr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1C60C036-93A0-ED94-1C17-08B7260DA402}"/>
                  </a:ext>
                </a:extLst>
              </p:cNvPr>
              <p:cNvSpPr/>
              <p:nvPr/>
            </p:nvSpPr>
            <p:spPr>
              <a:xfrm>
                <a:off x="5962650" y="590550"/>
                <a:ext cx="9410700" cy="54864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62413F85-5D00-B680-2E2F-C1D0BE1F9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2100" y="180569"/>
                <a:ext cx="10553102" cy="6496861"/>
              </a:xfrm>
              <a:prstGeom prst="rect">
                <a:avLst/>
              </a:prstGeom>
            </p:spPr>
          </p:pic>
        </p:grpSp>
        <p:pic>
          <p:nvPicPr>
            <p:cNvPr id="17" name="Imagem 4">
              <a:extLst>
                <a:ext uri="{FF2B5EF4-FFF2-40B4-BE49-F238E27FC236}">
                  <a16:creationId xmlns:a16="http://schemas.microsoft.com/office/drawing/2014/main" id="{34577D6A-6C64-A2D3-4A6B-3481CC605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178579" y="1799156"/>
              <a:ext cx="5834842" cy="3259687"/>
            </a:xfrm>
            <a:prstGeom prst="rect">
              <a:avLst/>
            </a:prstGeom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E0361ED-4335-2DFF-AE78-EFAC9BA4F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33965">
              <a:off x="1675125" y="1114491"/>
              <a:ext cx="1338424" cy="133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502EFB2-21DE-85ED-7BE8-50D969F69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30822">
              <a:off x="8997581" y="2759788"/>
              <a:ext cx="1338424" cy="133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06D17DE3-0AA8-8286-8304-FB0C64A02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33965">
              <a:off x="1772825" y="4517739"/>
              <a:ext cx="1338424" cy="133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8AE936-DF86-4AEF-AC2E-9DF1F60B6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 flipH="1">
              <a:off x="1717153" y="2854599"/>
              <a:ext cx="1243239" cy="1243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6119C2F3-CAC6-127F-84A5-509E5D6E0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9111120" y="1185426"/>
              <a:ext cx="1243239" cy="1243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3ADFDA2-9966-F285-94FA-F80DC9E23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9111119" y="4506911"/>
              <a:ext cx="1243239" cy="1243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93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61AF9ABF-F68B-84C5-E7CA-964B7AF3EA3A}"/>
              </a:ext>
            </a:extLst>
          </p:cNvPr>
          <p:cNvSpPr/>
          <p:nvPr/>
        </p:nvSpPr>
        <p:spPr>
          <a:xfrm flipH="1">
            <a:off x="1588774" y="4270044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FDF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0C83D0B-41FA-A3A9-7033-C062AC223F01}"/>
              </a:ext>
            </a:extLst>
          </p:cNvPr>
          <p:cNvSpPr txBox="1"/>
          <p:nvPr/>
        </p:nvSpPr>
        <p:spPr>
          <a:xfrm>
            <a:off x="8796417" y="684042"/>
            <a:ext cx="3214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DF0D5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72032BA-D7BE-8E1D-4F56-436D7A8D308F}"/>
              </a:ext>
            </a:extLst>
          </p:cNvPr>
          <p:cNvSpPr txBox="1"/>
          <p:nvPr/>
        </p:nvSpPr>
        <p:spPr>
          <a:xfrm>
            <a:off x="8796417" y="125947"/>
            <a:ext cx="17251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400" dirty="0">
                <a:solidFill>
                  <a:srgbClr val="669BBC"/>
                </a:solidFill>
              </a:rPr>
              <a:t>título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EBE8ABD3-8C94-E27B-94F6-26848D28C0C1}"/>
              </a:ext>
            </a:extLst>
          </p:cNvPr>
          <p:cNvGrpSpPr/>
          <p:nvPr/>
        </p:nvGrpSpPr>
        <p:grpSpPr>
          <a:xfrm>
            <a:off x="4489530" y="1522023"/>
            <a:ext cx="10553102" cy="6496861"/>
            <a:chOff x="4489530" y="1522023"/>
            <a:chExt cx="10553102" cy="6496861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26F96CBD-DE2F-1EB1-2880-1185D5975715}"/>
                </a:ext>
              </a:extLst>
            </p:cNvPr>
            <p:cNvSpPr/>
            <p:nvPr/>
          </p:nvSpPr>
          <p:spPr>
            <a:xfrm>
              <a:off x="5080080" y="1932004"/>
              <a:ext cx="9410700" cy="5486400"/>
            </a:xfrm>
            <a:prstGeom prst="rect">
              <a:avLst/>
            </a:prstGeom>
            <a:solidFill>
              <a:srgbClr val="EBEBEB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52E40733-A00E-8B2E-46BC-0BAD066CD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2312175"/>
              <a:ext cx="5128007" cy="4351338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B22D68E-202F-87C3-8C76-73FB41620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530" y="1522023"/>
              <a:ext cx="10553102" cy="6496861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A7623C-D223-66E7-5B34-F789AA60010E}"/>
              </a:ext>
            </a:extLst>
          </p:cNvPr>
          <p:cNvSpPr txBox="1"/>
          <p:nvPr/>
        </p:nvSpPr>
        <p:spPr>
          <a:xfrm>
            <a:off x="912499" y="178349"/>
            <a:ext cx="121058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b="1" dirty="0">
                <a:solidFill>
                  <a:srgbClr val="669BBC"/>
                </a:solidFill>
                <a:latin typeface="Ink Free" panose="03080402000500000000" pitchFamily="66" charset="0"/>
              </a:rPr>
              <a:t>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DFE7229-9ADA-14C4-13EC-D694E4904812}"/>
              </a:ext>
            </a:extLst>
          </p:cNvPr>
          <p:cNvSpPr txBox="1"/>
          <p:nvPr/>
        </p:nvSpPr>
        <p:spPr>
          <a:xfrm>
            <a:off x="1927900" y="487227"/>
            <a:ext cx="20954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DF0D5"/>
                </a:solidFill>
                <a:latin typeface="Ink Free" panose="03080402000500000000" pitchFamily="66" charset="0"/>
              </a:rPr>
              <a:t>Pequena</a:t>
            </a:r>
          </a:p>
          <a:p>
            <a:r>
              <a:rPr lang="pt-BR" sz="4000" b="1" dirty="0">
                <a:solidFill>
                  <a:srgbClr val="FDF0D5"/>
                </a:solidFill>
                <a:latin typeface="Ink Free" panose="03080402000500000000" pitchFamily="66" charset="0"/>
              </a:rPr>
              <a:t>descrição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88A0120-8D59-BD69-3966-F41AE20DA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7" y="225342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AB0270D-EF92-EDF7-FC98-767E0C469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0" y="3704533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750348A-BEDB-D426-D0A5-3805E2094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9" y="508882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AE3545E-9204-4916-6BF7-24B07572FB1E}"/>
              </a:ext>
            </a:extLst>
          </p:cNvPr>
          <p:cNvSpPr txBox="1"/>
          <p:nvPr/>
        </p:nvSpPr>
        <p:spPr>
          <a:xfrm>
            <a:off x="593538" y="2097775"/>
            <a:ext cx="6815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FDF0D5"/>
                </a:solidFill>
                <a:latin typeface="Ink Free" panose="03080402000500000000" pitchFamily="66" charset="0"/>
              </a:rPr>
              <a:t>1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3E72BF5-AC92-9F6B-8589-62965D9AAECF}"/>
              </a:ext>
            </a:extLst>
          </p:cNvPr>
          <p:cNvSpPr txBox="1"/>
          <p:nvPr/>
        </p:nvSpPr>
        <p:spPr>
          <a:xfrm>
            <a:off x="1526912" y="2557980"/>
            <a:ext cx="2432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DF0D5"/>
                </a:solidFill>
              </a:rPr>
              <a:t>Assunto 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C818B52-EF64-58AC-1FF0-1F3DB243EEBF}"/>
              </a:ext>
            </a:extLst>
          </p:cNvPr>
          <p:cNvSpPr txBox="1"/>
          <p:nvPr/>
        </p:nvSpPr>
        <p:spPr>
          <a:xfrm>
            <a:off x="1534510" y="3916132"/>
            <a:ext cx="2432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DF0D5"/>
                </a:solidFill>
              </a:rPr>
              <a:t>Assunto 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BDD8165-02C1-464F-4751-7CEA99AE0578}"/>
              </a:ext>
            </a:extLst>
          </p:cNvPr>
          <p:cNvSpPr txBox="1"/>
          <p:nvPr/>
        </p:nvSpPr>
        <p:spPr>
          <a:xfrm>
            <a:off x="1534510" y="5367214"/>
            <a:ext cx="2432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DF0D5"/>
                </a:solidFill>
              </a:rPr>
              <a:t>Assunto 3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F611F94-4987-5085-9080-C44139095078}"/>
              </a:ext>
            </a:extLst>
          </p:cNvPr>
          <p:cNvSpPr txBox="1"/>
          <p:nvPr/>
        </p:nvSpPr>
        <p:spPr>
          <a:xfrm>
            <a:off x="485930" y="3500185"/>
            <a:ext cx="9605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FDF0D5"/>
                </a:solidFill>
                <a:latin typeface="Ink Free" panose="03080402000500000000" pitchFamily="66" charset="0"/>
              </a:rPr>
              <a:t>2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3DD7EF3-6208-6DDF-A73E-0E9AEC002119}"/>
              </a:ext>
            </a:extLst>
          </p:cNvPr>
          <p:cNvSpPr txBox="1"/>
          <p:nvPr/>
        </p:nvSpPr>
        <p:spPr>
          <a:xfrm>
            <a:off x="545670" y="4939670"/>
            <a:ext cx="9605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FDF0D5"/>
                </a:solidFill>
                <a:latin typeface="Ink Free" panose="03080402000500000000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001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2" grpId="1"/>
      <p:bldP spid="3" grpId="0"/>
      <p:bldP spid="8" grpId="0"/>
      <p:bldP spid="9" grpId="0"/>
      <p:bldP spid="13" grpId="0"/>
      <p:bldP spid="16" grpId="0"/>
      <p:bldP spid="17" grpId="0"/>
      <p:bldP spid="18" grpId="0"/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FFA532E-7340-EC41-AE60-8235D5E38C71}"/>
              </a:ext>
            </a:extLst>
          </p:cNvPr>
          <p:cNvSpPr txBox="1"/>
          <p:nvPr/>
        </p:nvSpPr>
        <p:spPr>
          <a:xfrm>
            <a:off x="5016524" y="808218"/>
            <a:ext cx="2911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FDF0D5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F5EA296-1FC2-3D63-818E-B80B42ECA783}"/>
              </a:ext>
            </a:extLst>
          </p:cNvPr>
          <p:cNvSpPr txBox="1"/>
          <p:nvPr/>
        </p:nvSpPr>
        <p:spPr>
          <a:xfrm>
            <a:off x="5692418" y="252363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350" dirty="0">
                <a:solidFill>
                  <a:srgbClr val="669BBC"/>
                </a:solidFill>
              </a:rPr>
              <a:t>título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B03935AD-BE9E-69DA-41DC-B254DEB69B59}"/>
              </a:ext>
            </a:extLst>
          </p:cNvPr>
          <p:cNvSpPr/>
          <p:nvPr/>
        </p:nvSpPr>
        <p:spPr>
          <a:xfrm flipH="1">
            <a:off x="8538164" y="-847396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FDF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B4609A2-9EAB-ED51-2433-A34AA0750962}"/>
              </a:ext>
            </a:extLst>
          </p:cNvPr>
          <p:cNvSpPr/>
          <p:nvPr/>
        </p:nvSpPr>
        <p:spPr>
          <a:xfrm flipH="1">
            <a:off x="-7616236" y="-1586122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FDF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CD3D3BB-E6DF-9578-51C2-373FD6A5BFBC}"/>
              </a:ext>
            </a:extLst>
          </p:cNvPr>
          <p:cNvSpPr txBox="1"/>
          <p:nvPr/>
        </p:nvSpPr>
        <p:spPr>
          <a:xfrm>
            <a:off x="849529" y="1846717"/>
            <a:ext cx="1491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669BBC"/>
                </a:solidFill>
                <a:latin typeface="Ink Free" panose="03080402000500000000" pitchFamily="66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75AFEA0-F1C7-571E-0554-0BA45F16D66A}"/>
              </a:ext>
            </a:extLst>
          </p:cNvPr>
          <p:cNvSpPr txBox="1"/>
          <p:nvPr/>
        </p:nvSpPr>
        <p:spPr>
          <a:xfrm>
            <a:off x="8480440" y="1885283"/>
            <a:ext cx="1491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669BBC"/>
                </a:solidFill>
                <a:latin typeface="Ink Free" panose="03080402000500000000" pitchFamily="66" charset="0"/>
              </a:rPr>
              <a:t>Título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697E387-34EA-4BC8-D0C4-BD934480F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080">
            <a:off x="196221" y="276010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CEF778F-0817-3266-CEA4-235CAB3A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080">
            <a:off x="196222" y="383202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990FF03-E2FC-72BA-E180-7EBF1B86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080">
            <a:off x="196222" y="4903944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22AA153-8049-730C-1CC5-B8811ADDB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080">
            <a:off x="11019612" y="2606423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B1A6480-92AD-B4CB-CECC-09C90034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080">
            <a:off x="11019613" y="3678341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86E4A56-7D1B-C1B2-F48C-CA799E35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080">
            <a:off x="11019613" y="475025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4C05045-C8C5-5694-7D25-43460CE3C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080">
            <a:off x="11019612" y="582077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09E2628-484C-EA87-DE0E-38F487ABCF84}"/>
              </a:ext>
            </a:extLst>
          </p:cNvPr>
          <p:cNvSpPr txBox="1"/>
          <p:nvPr/>
        </p:nvSpPr>
        <p:spPr>
          <a:xfrm>
            <a:off x="1145018" y="2947258"/>
            <a:ext cx="280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DF0D5"/>
                </a:solidFill>
              </a:rPr>
              <a:t>Assunto 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BBA1200-A851-02F6-B1FA-70C7D351B97B}"/>
              </a:ext>
            </a:extLst>
          </p:cNvPr>
          <p:cNvSpPr txBox="1"/>
          <p:nvPr/>
        </p:nvSpPr>
        <p:spPr>
          <a:xfrm>
            <a:off x="1145018" y="4003089"/>
            <a:ext cx="280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DF0D5"/>
                </a:solidFill>
              </a:rPr>
              <a:t>Assunto 2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E01AF1E-87B2-E18C-FE18-90445219B907}"/>
              </a:ext>
            </a:extLst>
          </p:cNvPr>
          <p:cNvSpPr txBox="1"/>
          <p:nvPr/>
        </p:nvSpPr>
        <p:spPr>
          <a:xfrm>
            <a:off x="1145018" y="5123111"/>
            <a:ext cx="280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DF0D5"/>
                </a:solidFill>
              </a:rPr>
              <a:t>Assunto 3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4641D7E-AABF-2B27-1646-29CD36295810}"/>
              </a:ext>
            </a:extLst>
          </p:cNvPr>
          <p:cNvSpPr txBox="1"/>
          <p:nvPr/>
        </p:nvSpPr>
        <p:spPr>
          <a:xfrm>
            <a:off x="8211974" y="2762970"/>
            <a:ext cx="280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FDF0D5"/>
                </a:solidFill>
              </a:rPr>
              <a:t>Assunto 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A19D89D-7C5F-9676-256F-8FE61A28F04E}"/>
              </a:ext>
            </a:extLst>
          </p:cNvPr>
          <p:cNvSpPr txBox="1"/>
          <p:nvPr/>
        </p:nvSpPr>
        <p:spPr>
          <a:xfrm>
            <a:off x="8209056" y="3798307"/>
            <a:ext cx="280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FDF0D5"/>
                </a:solidFill>
              </a:rPr>
              <a:t>Assunto 2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FE5B871-922D-CC7C-B758-170D3D487F03}"/>
              </a:ext>
            </a:extLst>
          </p:cNvPr>
          <p:cNvSpPr txBox="1"/>
          <p:nvPr/>
        </p:nvSpPr>
        <p:spPr>
          <a:xfrm>
            <a:off x="8161498" y="4882935"/>
            <a:ext cx="280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FDF0D5"/>
                </a:solidFill>
              </a:rPr>
              <a:t>Assunto 3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C960B6E-FE17-9B31-1648-C61E9F4D94B7}"/>
              </a:ext>
            </a:extLst>
          </p:cNvPr>
          <p:cNvSpPr txBox="1"/>
          <p:nvPr/>
        </p:nvSpPr>
        <p:spPr>
          <a:xfrm>
            <a:off x="8209056" y="6044185"/>
            <a:ext cx="280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FDF0D5"/>
                </a:solidFill>
              </a:rPr>
              <a:t>Assunto 4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34" name="Zoom do Resumo 33" hidden="1">
                <a:extLst>
                  <a:ext uri="{FF2B5EF4-FFF2-40B4-BE49-F238E27FC236}">
                    <a16:creationId xmlns:a16="http://schemas.microsoft.com/office/drawing/2014/main" id="{409D48B1-F6B2-C8A9-0A43-34860B76E8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5608529"/>
                  </p:ext>
                </p:extLst>
              </p:nvPr>
            </p:nvGraphicFramePr>
            <p:xfrm>
              <a:off x="0" y="1825624"/>
              <a:ext cx="12192000" cy="5032375"/>
            </p:xfrm>
            <a:graphic>
              <a:graphicData uri="http://schemas.microsoft.com/office/powerpoint/2016/summaryzoom">
                <psuz:summaryZm>
                  <psuz:summaryZmObj sectionId="{2E72C493-6483-47D2-BE0E-6BE5257279D0}" offsetFactorX="-43876" offsetFactorY="-19087" scaleFactorX="38039" scaleFactorY="67624">
                    <psuz:zmPr id="{BDAFA785-3809-44B3-A381-1EEC8843D499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1547" y="876970"/>
                          <a:ext cx="1043485" cy="104347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DE8FE758-F7AA-431E-851B-4E4830A78CEB}" offsetFactorX="-146845" offsetFactorY="50380" scaleFactorX="38039" scaleFactorY="67624">
                    <psuz:zmPr id="{FD8AB859-A737-40C8-97DB-E51827A11640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22971" y="1948881"/>
                          <a:ext cx="1043485" cy="104347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28E4A46E-D921-492F-BF04-C848F130A314}" offsetFactorX="-250595" offsetFactorY="119159" scaleFactorX="38039" scaleFactorY="67624">
                    <psuz:zmPr id="{518D602D-A0CA-40CD-9725-C614BEDF20EA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22971" y="3010175"/>
                          <a:ext cx="1043485" cy="104347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FC8422B4-4FC3-486F-B1C2-4FC4F65827EE}" offsetFactorX="39931" offsetFactorY="-30446" scaleFactorX="38039" scaleFactorY="67624">
                    <psuz:zmPr id="{D3E828DB-0E3E-49C2-B29B-C7043475E6B7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938750" y="701695"/>
                          <a:ext cx="1043485" cy="104347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EEA489C7-3D84-4AFD-9A30-EF2174C0535D}" offsetFactorX="351670" offsetFactorY="-66706" scaleFactorX="38039" scaleFactorY="67624">
                    <psuz:zmPr id="{6991F09B-2E77-43FE-AF8D-8BFCD27E2922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952164" y="1788105"/>
                          <a:ext cx="1043485" cy="104347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8B8117FE-CBCF-4276-A5F1-D82AAAA664F6}" offsetFactorX="248490" offsetFactorY="3176" scaleFactorX="38039" scaleFactorY="67624">
                    <psuz:zmPr id="{E606B744-CF5E-4F49-902F-26138D720BE6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967801" y="2866419"/>
                          <a:ext cx="1043485" cy="104347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0D37D84A-E1F6-4CAC-8F15-FD6881F14C34}" offsetFactorX="144013" offsetFactorY="72735" scaleFactorX="38039" scaleFactorY="67624">
                    <psuz:zmPr id="{EED0F1F4-0E10-487A-BC95-1F7A9847259F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947858" y="3939749"/>
                          <a:ext cx="1043485" cy="104347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34" name="Zoom do Resumo 33" hidden="1">
                <a:extLst>
                  <a:ext uri="{FF2B5EF4-FFF2-40B4-BE49-F238E27FC236}">
                    <a16:creationId xmlns:a16="http://schemas.microsoft.com/office/drawing/2014/main" id="{409D48B1-F6B2-C8A9-0A43-34860B76E89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0" y="1825624"/>
                <a:ext cx="12192000" cy="5032375"/>
                <a:chOff x="0" y="1825624"/>
                <a:chExt cx="12192000" cy="5032375"/>
              </a:xfrm>
            </p:grpSpPr>
            <p:pic>
              <p:nvPicPr>
                <p:cNvPr id="4" name="Imagem 4">
                  <a:hlinkClick r:id="rId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1547" y="2702594"/>
                  <a:ext cx="1043485" cy="104347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5" name="Imagem 5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2971" y="3774505"/>
                  <a:ext cx="1043485" cy="104347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6" name="Imagem 6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2971" y="4835799"/>
                  <a:ext cx="1043485" cy="104347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5" name="Imagem 25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938750" y="2527319"/>
                  <a:ext cx="1043485" cy="104347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6" name="Imagem 2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952164" y="3613729"/>
                  <a:ext cx="1043485" cy="104347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7" name="Imagem 2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967801" y="4692043"/>
                  <a:ext cx="1043485" cy="104347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8" name="Imagem 28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947858" y="5765373"/>
                  <a:ext cx="1043485" cy="1043472"/>
                </a:xfrm>
                <a:prstGeom prst="rect">
                  <a:avLst/>
                </a:prstGeom>
                <a:ln w="3175">
                  <a:noFill/>
                </a:ln>
              </p:spPr>
            </p:pic>
          </p:grpSp>
        </mc:Fallback>
      </mc:AlternateContent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96569A7-ABAF-26AF-002C-C9A357F05BCD}"/>
              </a:ext>
            </a:extLst>
          </p:cNvPr>
          <p:cNvGrpSpPr/>
          <p:nvPr/>
        </p:nvGrpSpPr>
        <p:grpSpPr>
          <a:xfrm rot="466305">
            <a:off x="4304416" y="1797866"/>
            <a:ext cx="3575851" cy="4696394"/>
            <a:chOff x="639817" y="2175418"/>
            <a:chExt cx="3149600" cy="4136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D80B8A9-9F47-CF1A-657C-12C94DFC6723}"/>
                </a:ext>
              </a:extLst>
            </p:cNvPr>
            <p:cNvSpPr/>
            <p:nvPr/>
          </p:nvSpPr>
          <p:spPr>
            <a:xfrm rot="21367002">
              <a:off x="639817" y="2175418"/>
              <a:ext cx="3149600" cy="4136571"/>
            </a:xfrm>
            <a:prstGeom prst="rect">
              <a:avLst/>
            </a:prstGeom>
            <a:solidFill>
              <a:srgbClr val="FDF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9" name="Imagem 38" descr="Mulher com celular na mão&#10;&#10;Descrição gerada automaticamente com confiança baixa">
              <a:extLst>
                <a:ext uri="{FF2B5EF4-FFF2-40B4-BE49-F238E27FC236}">
                  <a16:creationId xmlns:a16="http://schemas.microsoft.com/office/drawing/2014/main" id="{AC295FD1-23BA-FE4C-0BF9-36301971B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0214"/>
            <a:stretch/>
          </p:blipFill>
          <p:spPr>
            <a:xfrm rot="21363764">
              <a:off x="765470" y="2263526"/>
              <a:ext cx="2898295" cy="3901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7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7" grpId="0" animBg="1"/>
      <p:bldP spid="8" grpId="0" animBg="1"/>
      <p:bldP spid="9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, Seta&#10;&#10;Descrição gerada automaticamente">
            <a:extLst>
              <a:ext uri="{FF2B5EF4-FFF2-40B4-BE49-F238E27FC236}">
                <a16:creationId xmlns:a16="http://schemas.microsoft.com/office/drawing/2014/main" id="{27867438-0A80-16DA-D369-68CD41BAAE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A3D0E65-6B59-B72C-A950-90E45EE61222}"/>
              </a:ext>
            </a:extLst>
          </p:cNvPr>
          <p:cNvSpPr txBox="1"/>
          <p:nvPr/>
        </p:nvSpPr>
        <p:spPr>
          <a:xfrm>
            <a:off x="221341" y="740757"/>
            <a:ext cx="382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C1121F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E710467-2361-8CCC-EECF-7FC55EEE30C3}"/>
              </a:ext>
            </a:extLst>
          </p:cNvPr>
          <p:cNvSpPr txBox="1"/>
          <p:nvPr/>
        </p:nvSpPr>
        <p:spPr>
          <a:xfrm>
            <a:off x="256928" y="145656"/>
            <a:ext cx="1301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-150" dirty="0">
                <a:solidFill>
                  <a:srgbClr val="669BBC"/>
                </a:solidFill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06350E2-50A3-51C9-BDDB-CA372D53930B}"/>
              </a:ext>
            </a:extLst>
          </p:cNvPr>
          <p:cNvSpPr txBox="1"/>
          <p:nvPr/>
        </p:nvSpPr>
        <p:spPr>
          <a:xfrm>
            <a:off x="1756187" y="2282775"/>
            <a:ext cx="39862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dirty="0">
                <a:solidFill>
                  <a:srgbClr val="003049"/>
                </a:solidFill>
              </a:rPr>
              <a:t>Pequeno texto descritivo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FD98FD4-B197-8F0C-C878-3B36068D46E3}"/>
              </a:ext>
            </a:extLst>
          </p:cNvPr>
          <p:cNvSpPr txBox="1"/>
          <p:nvPr/>
        </p:nvSpPr>
        <p:spPr>
          <a:xfrm>
            <a:off x="7222087" y="2282775"/>
            <a:ext cx="39862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3049"/>
                </a:solidFill>
              </a:rPr>
              <a:t>Pequeno texto descritivo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E670D48-D060-59DE-4801-C0015634DAFF}"/>
              </a:ext>
            </a:extLst>
          </p:cNvPr>
          <p:cNvSpPr txBox="1"/>
          <p:nvPr/>
        </p:nvSpPr>
        <p:spPr>
          <a:xfrm>
            <a:off x="0" y="3428999"/>
            <a:ext cx="5742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r">
              <a:defRPr sz="2000">
                <a:solidFill>
                  <a:srgbClr val="003049"/>
                </a:solidFill>
              </a:defRPr>
            </a:lvl1pPr>
          </a:lstStyle>
          <a:p>
            <a:r>
              <a:rPr lang="pt-BR" dirty="0">
                <a:solidFill>
                  <a:srgbClr val="780000"/>
                </a:solidFill>
              </a:rPr>
              <a:t>Pequeno texto descritivo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E5966B5-378E-7BE7-832A-1AFA3DB7429A}"/>
              </a:ext>
            </a:extLst>
          </p:cNvPr>
          <p:cNvSpPr txBox="1"/>
          <p:nvPr/>
        </p:nvSpPr>
        <p:spPr>
          <a:xfrm>
            <a:off x="7222087" y="3428999"/>
            <a:ext cx="39862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780000"/>
                </a:solidFill>
              </a:rPr>
              <a:t>Pequeno texto descritivo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788042F-962F-B973-1C54-400393A556A8}"/>
              </a:ext>
            </a:extLst>
          </p:cNvPr>
          <p:cNvSpPr txBox="1"/>
          <p:nvPr/>
        </p:nvSpPr>
        <p:spPr>
          <a:xfrm>
            <a:off x="2344328" y="4611835"/>
            <a:ext cx="33980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dirty="0">
                <a:solidFill>
                  <a:srgbClr val="003049"/>
                </a:solidFill>
              </a:rPr>
              <a:t>Pequeno texto descritivo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4643D5B-5C74-69BD-4C60-1367B7C68BF4}"/>
              </a:ext>
            </a:extLst>
          </p:cNvPr>
          <p:cNvSpPr txBox="1"/>
          <p:nvPr/>
        </p:nvSpPr>
        <p:spPr>
          <a:xfrm>
            <a:off x="7222087" y="4621289"/>
            <a:ext cx="5262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000">
                <a:solidFill>
                  <a:srgbClr val="003049"/>
                </a:solidFill>
              </a:defRPr>
            </a:lvl1pPr>
          </a:lstStyle>
          <a:p>
            <a:r>
              <a:rPr lang="pt-BR" dirty="0"/>
              <a:t>Pequeno texto descritivo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4DB35EF-CD48-0E47-7B76-262D72AE4EF8}"/>
              </a:ext>
            </a:extLst>
          </p:cNvPr>
          <p:cNvSpPr txBox="1"/>
          <p:nvPr/>
        </p:nvSpPr>
        <p:spPr>
          <a:xfrm>
            <a:off x="1299397" y="5733247"/>
            <a:ext cx="4443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r">
              <a:defRPr sz="2000">
                <a:solidFill>
                  <a:srgbClr val="780000"/>
                </a:solidFill>
              </a:defRPr>
            </a:lvl1pPr>
          </a:lstStyle>
          <a:p>
            <a:r>
              <a:rPr lang="pt-BR" dirty="0"/>
              <a:t>Pequeno texto descritivo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E81FD78-A4EE-4E35-3D59-0EA978B16AE4}"/>
              </a:ext>
            </a:extLst>
          </p:cNvPr>
          <p:cNvSpPr txBox="1"/>
          <p:nvPr/>
        </p:nvSpPr>
        <p:spPr>
          <a:xfrm>
            <a:off x="7222087" y="5733247"/>
            <a:ext cx="3101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000">
                <a:solidFill>
                  <a:srgbClr val="780000"/>
                </a:solidFill>
              </a:defRPr>
            </a:lvl1pPr>
          </a:lstStyle>
          <a:p>
            <a:r>
              <a:rPr lang="pt-BR" dirty="0"/>
              <a:t>Pequeno texto descritivo</a:t>
            </a:r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F382C328-D993-B969-D45D-FAECD1697DF3}"/>
              </a:ext>
            </a:extLst>
          </p:cNvPr>
          <p:cNvSpPr/>
          <p:nvPr/>
        </p:nvSpPr>
        <p:spPr>
          <a:xfrm>
            <a:off x="5619750" y="-133350"/>
            <a:ext cx="1866900" cy="7048500"/>
          </a:xfrm>
          <a:custGeom>
            <a:avLst/>
            <a:gdLst>
              <a:gd name="connsiteX0" fmla="*/ 609600 w 1866900"/>
              <a:gd name="connsiteY0" fmla="*/ 0 h 7048500"/>
              <a:gd name="connsiteX1" fmla="*/ 647700 w 1866900"/>
              <a:gd name="connsiteY1" fmla="*/ 1466850 h 7048500"/>
              <a:gd name="connsiteX2" fmla="*/ 1276350 w 1866900"/>
              <a:gd name="connsiteY2" fmla="*/ 1657350 h 7048500"/>
              <a:gd name="connsiteX3" fmla="*/ 304800 w 1866900"/>
              <a:gd name="connsiteY3" fmla="*/ 1943100 h 7048500"/>
              <a:gd name="connsiteX4" fmla="*/ 1352550 w 1866900"/>
              <a:gd name="connsiteY4" fmla="*/ 2057400 h 7048500"/>
              <a:gd name="connsiteX5" fmla="*/ 171450 w 1866900"/>
              <a:gd name="connsiteY5" fmla="*/ 2381250 h 7048500"/>
              <a:gd name="connsiteX6" fmla="*/ 857250 w 1866900"/>
              <a:gd name="connsiteY6" fmla="*/ 2400300 h 7048500"/>
              <a:gd name="connsiteX7" fmla="*/ 876300 w 1866900"/>
              <a:gd name="connsiteY7" fmla="*/ 3009900 h 7048500"/>
              <a:gd name="connsiteX8" fmla="*/ 76200 w 1866900"/>
              <a:gd name="connsiteY8" fmla="*/ 3200400 h 7048500"/>
              <a:gd name="connsiteX9" fmla="*/ 1485900 w 1866900"/>
              <a:gd name="connsiteY9" fmla="*/ 3162300 h 7048500"/>
              <a:gd name="connsiteX10" fmla="*/ 800100 w 1866900"/>
              <a:gd name="connsiteY10" fmla="*/ 3390900 h 7048500"/>
              <a:gd name="connsiteX11" fmla="*/ 819150 w 1866900"/>
              <a:gd name="connsiteY11" fmla="*/ 4210050 h 7048500"/>
              <a:gd name="connsiteX12" fmla="*/ 0 w 1866900"/>
              <a:gd name="connsiteY12" fmla="*/ 4343400 h 7048500"/>
              <a:gd name="connsiteX13" fmla="*/ 1733550 w 1866900"/>
              <a:gd name="connsiteY13" fmla="*/ 4438650 h 7048500"/>
              <a:gd name="connsiteX14" fmla="*/ 838200 w 1866900"/>
              <a:gd name="connsiteY14" fmla="*/ 4552950 h 7048500"/>
              <a:gd name="connsiteX15" fmla="*/ 857250 w 1866900"/>
              <a:gd name="connsiteY15" fmla="*/ 5334000 h 7048500"/>
              <a:gd name="connsiteX16" fmla="*/ 0 w 1866900"/>
              <a:gd name="connsiteY16" fmla="*/ 5448300 h 7048500"/>
              <a:gd name="connsiteX17" fmla="*/ 1866900 w 1866900"/>
              <a:gd name="connsiteY17" fmla="*/ 5524500 h 7048500"/>
              <a:gd name="connsiteX18" fmla="*/ 114300 w 1866900"/>
              <a:gd name="connsiteY18" fmla="*/ 5695950 h 7048500"/>
              <a:gd name="connsiteX19" fmla="*/ 838200 w 1866900"/>
              <a:gd name="connsiteY19" fmla="*/ 5791200 h 7048500"/>
              <a:gd name="connsiteX20" fmla="*/ 819150 w 1866900"/>
              <a:gd name="connsiteY20" fmla="*/ 6534150 h 7048500"/>
              <a:gd name="connsiteX21" fmla="*/ 1828800 w 1866900"/>
              <a:gd name="connsiteY21" fmla="*/ 6629400 h 7048500"/>
              <a:gd name="connsiteX22" fmla="*/ 38100 w 1866900"/>
              <a:gd name="connsiteY22" fmla="*/ 6800850 h 7048500"/>
              <a:gd name="connsiteX23" fmla="*/ 1143000 w 1866900"/>
              <a:gd name="connsiteY23" fmla="*/ 7048500 h 704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66900" h="7048500">
                <a:moveTo>
                  <a:pt x="609600" y="0"/>
                </a:moveTo>
                <a:lnTo>
                  <a:pt x="647700" y="1466850"/>
                </a:lnTo>
                <a:lnTo>
                  <a:pt x="1276350" y="1657350"/>
                </a:lnTo>
                <a:lnTo>
                  <a:pt x="304800" y="1943100"/>
                </a:lnTo>
                <a:lnTo>
                  <a:pt x="1352550" y="2057400"/>
                </a:lnTo>
                <a:lnTo>
                  <a:pt x="171450" y="2381250"/>
                </a:lnTo>
                <a:lnTo>
                  <a:pt x="857250" y="2400300"/>
                </a:lnTo>
                <a:lnTo>
                  <a:pt x="876300" y="3009900"/>
                </a:lnTo>
                <a:lnTo>
                  <a:pt x="76200" y="3200400"/>
                </a:lnTo>
                <a:lnTo>
                  <a:pt x="1485900" y="3162300"/>
                </a:lnTo>
                <a:lnTo>
                  <a:pt x="800100" y="3390900"/>
                </a:lnTo>
                <a:lnTo>
                  <a:pt x="819150" y="4210050"/>
                </a:lnTo>
                <a:lnTo>
                  <a:pt x="0" y="4343400"/>
                </a:lnTo>
                <a:lnTo>
                  <a:pt x="1733550" y="4438650"/>
                </a:lnTo>
                <a:lnTo>
                  <a:pt x="838200" y="4552950"/>
                </a:lnTo>
                <a:lnTo>
                  <a:pt x="857250" y="5334000"/>
                </a:lnTo>
                <a:lnTo>
                  <a:pt x="0" y="5448300"/>
                </a:lnTo>
                <a:lnTo>
                  <a:pt x="1866900" y="5524500"/>
                </a:lnTo>
                <a:lnTo>
                  <a:pt x="114300" y="5695950"/>
                </a:lnTo>
                <a:lnTo>
                  <a:pt x="838200" y="5791200"/>
                </a:lnTo>
                <a:lnTo>
                  <a:pt x="819150" y="6534150"/>
                </a:lnTo>
                <a:lnTo>
                  <a:pt x="1828800" y="6629400"/>
                </a:lnTo>
                <a:lnTo>
                  <a:pt x="38100" y="6800850"/>
                </a:lnTo>
                <a:lnTo>
                  <a:pt x="1143000" y="7048500"/>
                </a:lnTo>
              </a:path>
            </a:pathLst>
          </a:custGeom>
          <a:ln w="57150">
            <a:solidFill>
              <a:srgbClr val="C11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3340A7A1-AEDB-3431-D0E2-D09E8CB6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43" y="228277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7F4272B8-C5A8-7A6A-5699-A0AAB659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43" y="3390900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D3005F1-6C66-8203-061C-D0A107CEA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843" y="455134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3E8AE04E-ABC0-A228-DDA7-9FB6F64E7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23" y="573324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AE32204B-D84D-1BB1-962D-823CEDFED22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7435415" y="-528562"/>
            <a:ext cx="5852667" cy="29263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Gráfico 39" descr="Médico com preenchimento sólido">
            <a:extLst>
              <a:ext uri="{FF2B5EF4-FFF2-40B4-BE49-F238E27FC236}">
                <a16:creationId xmlns:a16="http://schemas.microsoft.com/office/drawing/2014/main" id="{A2AC692E-EA85-2476-1760-3339F26220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18581" y="6203592"/>
            <a:ext cx="914400" cy="914400"/>
          </a:xfrm>
          <a:prstGeom prst="rect">
            <a:avLst/>
          </a:prstGeom>
        </p:spPr>
      </p:pic>
      <p:pic>
        <p:nvPicPr>
          <p:cNvPr id="42" name="Gráfico 41" descr="Coração pulsando com preenchimento sólido">
            <a:extLst>
              <a:ext uri="{FF2B5EF4-FFF2-40B4-BE49-F238E27FC236}">
                <a16:creationId xmlns:a16="http://schemas.microsoft.com/office/drawing/2014/main" id="{D092D0D6-B6D7-695B-A39E-EE1EDE836F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59367">
            <a:off x="11496603" y="3302661"/>
            <a:ext cx="1256477" cy="125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5" grpId="0"/>
      <p:bldP spid="16" grpId="0"/>
      <p:bldP spid="18" grpId="0"/>
      <p:bldP spid="19" grpId="0"/>
      <p:bldP spid="20" grpId="0"/>
      <p:bldP spid="22" grpId="0"/>
      <p:bldP spid="24" grpId="0"/>
      <p:bldP spid="26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, Seta&#10;&#10;Descrição gerada automaticamente">
            <a:extLst>
              <a:ext uri="{FF2B5EF4-FFF2-40B4-BE49-F238E27FC236}">
                <a16:creationId xmlns:a16="http://schemas.microsoft.com/office/drawing/2014/main" id="{C72A2EB5-976C-7F77-FA18-EDE5B792A2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F694791-A498-B28E-8E39-A04E2E53D4C6}"/>
              </a:ext>
            </a:extLst>
          </p:cNvPr>
          <p:cNvSpPr txBox="1"/>
          <p:nvPr/>
        </p:nvSpPr>
        <p:spPr>
          <a:xfrm>
            <a:off x="467928" y="769661"/>
            <a:ext cx="4732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DF0D5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19A6870-0D5B-24C6-38A2-5CC4F7C20A19}"/>
              </a:ext>
            </a:extLst>
          </p:cNvPr>
          <p:cNvSpPr txBox="1"/>
          <p:nvPr/>
        </p:nvSpPr>
        <p:spPr>
          <a:xfrm>
            <a:off x="467928" y="211566"/>
            <a:ext cx="14173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669BBC"/>
                </a:solidFill>
              </a:rPr>
              <a:t>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1EA2D1C-0B3C-7598-BDF7-F12445D4A5AA}"/>
              </a:ext>
            </a:extLst>
          </p:cNvPr>
          <p:cNvGrpSpPr/>
          <p:nvPr/>
        </p:nvGrpSpPr>
        <p:grpSpPr>
          <a:xfrm>
            <a:off x="5442030" y="211566"/>
            <a:ext cx="10553102" cy="6496861"/>
            <a:chOff x="5442030" y="211566"/>
            <a:chExt cx="10553102" cy="6496861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C9D185F-DDBD-A00C-FBC4-313C37324C83}"/>
                </a:ext>
              </a:extLst>
            </p:cNvPr>
            <p:cNvSpPr/>
            <p:nvPr/>
          </p:nvSpPr>
          <p:spPr>
            <a:xfrm>
              <a:off x="6032580" y="621547"/>
              <a:ext cx="9410700" cy="5486400"/>
            </a:xfrm>
            <a:prstGeom prst="rect">
              <a:avLst/>
            </a:prstGeom>
            <a:solidFill>
              <a:srgbClr val="EBEBEB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7DE6A37E-DC6B-B85B-5D7F-22A5D0D25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0350" y="1012004"/>
              <a:ext cx="5201920" cy="2535029"/>
            </a:xfrm>
            <a:prstGeom prst="rect">
              <a:avLst/>
            </a:prstGeom>
          </p:spPr>
        </p:pic>
        <p:pic>
          <p:nvPicPr>
            <p:cNvPr id="8" name="Imagem 5">
              <a:extLst>
                <a:ext uri="{FF2B5EF4-FFF2-40B4-BE49-F238E27FC236}">
                  <a16:creationId xmlns:a16="http://schemas.microsoft.com/office/drawing/2014/main" id="{D9AE642E-F641-38F3-FD89-78DC4F34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7779" y="3599355"/>
              <a:ext cx="2727061" cy="241817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0FC1975F-17F8-2953-A0BB-A6E5D942B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030" y="211566"/>
              <a:ext cx="10553102" cy="6496861"/>
            </a:xfrm>
            <a:prstGeom prst="rect">
              <a:avLst/>
            </a:prstGeom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0B314FD-AD66-5990-D12A-616C556437A3}"/>
              </a:ext>
            </a:extLst>
          </p:cNvPr>
          <p:cNvSpPr txBox="1"/>
          <p:nvPr/>
        </p:nvSpPr>
        <p:spPr>
          <a:xfrm>
            <a:off x="0" y="6353536"/>
            <a:ext cx="51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spc="-150" dirty="0">
                <a:solidFill>
                  <a:srgbClr val="FDF0D5"/>
                </a:solidFill>
              </a:rPr>
              <a:t>21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E8B925F-409C-53C7-BDDB-15192801AB6D}"/>
              </a:ext>
            </a:extLst>
          </p:cNvPr>
          <p:cNvGrpSpPr/>
          <p:nvPr/>
        </p:nvGrpSpPr>
        <p:grpSpPr>
          <a:xfrm>
            <a:off x="-2797425" y="1811007"/>
            <a:ext cx="7436220" cy="4665595"/>
            <a:chOff x="1676882" y="5741642"/>
            <a:chExt cx="7436220" cy="4665595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3C70DD84-5679-E1F9-A958-B24AF0F320D7}"/>
                </a:ext>
              </a:extLst>
            </p:cNvPr>
            <p:cNvGrpSpPr/>
            <p:nvPr/>
          </p:nvGrpSpPr>
          <p:grpSpPr>
            <a:xfrm>
              <a:off x="1676882" y="5741642"/>
              <a:ext cx="7436220" cy="4665595"/>
              <a:chOff x="-283009" y="1191865"/>
              <a:chExt cx="7436220" cy="4665595"/>
            </a:xfrm>
          </p:grpSpPr>
          <p:grpSp>
            <p:nvGrpSpPr>
              <p:cNvPr id="26" name="Agrupar 25">
                <a:extLst>
                  <a:ext uri="{FF2B5EF4-FFF2-40B4-BE49-F238E27FC236}">
                    <a16:creationId xmlns:a16="http://schemas.microsoft.com/office/drawing/2014/main" id="{82CF9FAB-B33B-1CB5-B558-8439C666265C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8" name="Imagem 27">
                  <a:extLst>
                    <a:ext uri="{FF2B5EF4-FFF2-40B4-BE49-F238E27FC236}">
                      <a16:creationId xmlns:a16="http://schemas.microsoft.com/office/drawing/2014/main" id="{DF9A9B4E-F2C7-A824-75EB-40E4C0940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29" name="Retângulo 28">
                  <a:extLst>
                    <a:ext uri="{FF2B5EF4-FFF2-40B4-BE49-F238E27FC236}">
                      <a16:creationId xmlns:a16="http://schemas.microsoft.com/office/drawing/2014/main" id="{CCB22E4A-FFC5-50B9-71C5-70CED04A5300}"/>
                    </a:ext>
                  </a:extLst>
                </p:cNvPr>
                <p:cNvSpPr/>
                <p:nvPr/>
              </p:nvSpPr>
              <p:spPr>
                <a:xfrm>
                  <a:off x="-26205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6C519376-9E53-98C3-96D0-281D9A4BE282}"/>
                  </a:ext>
                </a:extLst>
              </p:cNvPr>
              <p:cNvSpPr txBox="1"/>
              <p:nvPr/>
            </p:nvSpPr>
            <p:spPr>
              <a:xfrm>
                <a:off x="3572758" y="2284726"/>
                <a:ext cx="3397015" cy="2893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t-BR" sz="2600" b="1" i="1" dirty="0">
                    <a:solidFill>
                      <a:srgbClr val="C1121F"/>
                    </a:solidFill>
                    <a:latin typeface="Ink Free" panose="03080402000500000000" pitchFamily="66" charset="0"/>
                  </a:rPr>
                  <a:t>Título do assunto</a:t>
                </a:r>
              </a:p>
              <a:p>
                <a:pPr algn="r"/>
                <a:endParaRPr lang="pt-BR" sz="2600" b="1" i="1" dirty="0">
                  <a:solidFill>
                    <a:srgbClr val="C1121F"/>
                  </a:solidFill>
                  <a:latin typeface="Ink Free" panose="03080402000500000000" pitchFamily="66" charset="0"/>
                </a:endParaRPr>
              </a:p>
              <a:p>
                <a:pPr algn="r"/>
                <a:r>
                  <a:rPr lang="pt-BR" sz="26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26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26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4092AABD-FD65-EF78-523B-A03AAFEE3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4060113" y="7227142"/>
              <a:ext cx="1514341" cy="1514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E7EDC0AD-B5A7-2063-9AF2-C0D9B03F36A9}"/>
              </a:ext>
            </a:extLst>
          </p:cNvPr>
          <p:cNvGrpSpPr/>
          <p:nvPr/>
        </p:nvGrpSpPr>
        <p:grpSpPr>
          <a:xfrm>
            <a:off x="-2395807" y="2054813"/>
            <a:ext cx="7436220" cy="4665595"/>
            <a:chOff x="1676882" y="5741642"/>
            <a:chExt cx="7436220" cy="4665595"/>
          </a:xfrm>
        </p:grpSpPr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696BBD3C-FDC4-5185-5050-8D1E33FF20F4}"/>
                </a:ext>
              </a:extLst>
            </p:cNvPr>
            <p:cNvGrpSpPr/>
            <p:nvPr/>
          </p:nvGrpSpPr>
          <p:grpSpPr>
            <a:xfrm>
              <a:off x="1676882" y="5741642"/>
              <a:ext cx="7436220" cy="4665595"/>
              <a:chOff x="-283009" y="1191865"/>
              <a:chExt cx="7436220" cy="4665595"/>
            </a:xfrm>
          </p:grpSpPr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BB735B71-518D-1B0C-4E36-1A11B4F807D6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5" name="Imagem 34">
                  <a:extLst>
                    <a:ext uri="{FF2B5EF4-FFF2-40B4-BE49-F238E27FC236}">
                      <a16:creationId xmlns:a16="http://schemas.microsoft.com/office/drawing/2014/main" id="{CC37C3BD-F3D6-CD65-8BF1-37AE5BF806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36" name="Retângulo 35">
                  <a:extLst>
                    <a:ext uri="{FF2B5EF4-FFF2-40B4-BE49-F238E27FC236}">
                      <a16:creationId xmlns:a16="http://schemas.microsoft.com/office/drawing/2014/main" id="{83728E32-F48C-B4AB-EFDC-D439B67EFB41}"/>
                    </a:ext>
                  </a:extLst>
                </p:cNvPr>
                <p:cNvSpPr/>
                <p:nvPr/>
              </p:nvSpPr>
              <p:spPr>
                <a:xfrm>
                  <a:off x="-28110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AB03A1A8-CA2D-7C43-C349-D619C81EB2D4}"/>
                  </a:ext>
                </a:extLst>
              </p:cNvPr>
              <p:cNvSpPr txBox="1"/>
              <p:nvPr/>
            </p:nvSpPr>
            <p:spPr>
              <a:xfrm>
                <a:off x="3141067" y="2389950"/>
                <a:ext cx="3796728" cy="2492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t-BR" sz="2600" b="1" i="1" dirty="0">
                    <a:solidFill>
                      <a:srgbClr val="C1121F"/>
                    </a:solidFill>
                    <a:latin typeface="Ink Free" panose="03080402000500000000" pitchFamily="66" charset="0"/>
                  </a:rPr>
                  <a:t>Título do assunto</a:t>
                </a:r>
              </a:p>
              <a:p>
                <a:pPr algn="r"/>
                <a:endParaRPr lang="pt-BR" sz="2600" b="1" i="1" dirty="0">
                  <a:solidFill>
                    <a:srgbClr val="C1121F"/>
                  </a:solidFill>
                  <a:latin typeface="Ink Free" panose="03080402000500000000" pitchFamily="66" charset="0"/>
                </a:endParaRPr>
              </a:p>
              <a:p>
                <a:pPr algn="r"/>
                <a:r>
                  <a:rPr lang="pt-BR" sz="26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26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26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8EB69DF4-3D9B-3758-74C4-21FD3D949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3393691" y="7227143"/>
              <a:ext cx="1514341" cy="1514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39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Forma, Seta&#10;&#10;Descrição gerada automaticamente">
            <a:extLst>
              <a:ext uri="{FF2B5EF4-FFF2-40B4-BE49-F238E27FC236}">
                <a16:creationId xmlns:a16="http://schemas.microsoft.com/office/drawing/2014/main" id="{9AC9EE04-6CDB-B223-11D7-4E6A4EC684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6EA8D76-483B-F790-EEDD-096E328D2349}"/>
              </a:ext>
            </a:extLst>
          </p:cNvPr>
          <p:cNvSpPr txBox="1"/>
          <p:nvPr/>
        </p:nvSpPr>
        <p:spPr>
          <a:xfrm>
            <a:off x="8841042" y="674651"/>
            <a:ext cx="2911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FDF0D5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B467B4A-E65B-1CDE-22EB-0AB3D694FA1C}"/>
              </a:ext>
            </a:extLst>
          </p:cNvPr>
          <p:cNvSpPr txBox="1"/>
          <p:nvPr/>
        </p:nvSpPr>
        <p:spPr>
          <a:xfrm>
            <a:off x="8841042" y="116556"/>
            <a:ext cx="35718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2800" dirty="0">
                <a:solidFill>
                  <a:srgbClr val="669BBC"/>
                </a:solidFill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9D4685-2326-5B69-8653-424FA35138C8}"/>
              </a:ext>
            </a:extLst>
          </p:cNvPr>
          <p:cNvSpPr txBox="1"/>
          <p:nvPr/>
        </p:nvSpPr>
        <p:spPr>
          <a:xfrm>
            <a:off x="873195" y="1713976"/>
            <a:ext cx="5007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Espaço para um pequeno texto. Não se esqueça de </a:t>
            </a:r>
            <a:r>
              <a:rPr lang="pt-BR" sz="2400" b="1" dirty="0">
                <a:solidFill>
                  <a:srgbClr val="669BBC"/>
                </a:solidFill>
              </a:rPr>
              <a:t>destacar as palavras importantes</a:t>
            </a:r>
            <a:r>
              <a:rPr lang="pt-BR" sz="2400" dirty="0">
                <a:solidFill>
                  <a:srgbClr val="FDF0D5"/>
                </a:solidFill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90B5A3-4750-8D89-A4C8-B24FC642F5EF}"/>
              </a:ext>
            </a:extLst>
          </p:cNvPr>
          <p:cNvSpPr txBox="1"/>
          <p:nvPr/>
        </p:nvSpPr>
        <p:spPr>
          <a:xfrm>
            <a:off x="885859" y="4672638"/>
            <a:ext cx="5007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Espaço para um pequeno texto. Não se esqueça de </a:t>
            </a:r>
            <a:r>
              <a:rPr lang="pt-BR" sz="2400" b="1" dirty="0">
                <a:solidFill>
                  <a:srgbClr val="669BBC"/>
                </a:solidFill>
              </a:rPr>
              <a:t>destacar as palavras importantes</a:t>
            </a:r>
            <a:r>
              <a:rPr lang="pt-BR" sz="2400" dirty="0">
                <a:solidFill>
                  <a:srgbClr val="FDF0D5"/>
                </a:solidFill>
              </a:rPr>
              <a:t>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89E96F8-1ED7-9140-0BFE-39E8462D8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865" y="774974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D734D33-9965-00B6-639E-E5011EAB3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865" y="377263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B5CE41D6-50C8-FAEF-8A3E-6B11025C3EAF}"/>
              </a:ext>
            </a:extLst>
          </p:cNvPr>
          <p:cNvGrpSpPr/>
          <p:nvPr/>
        </p:nvGrpSpPr>
        <p:grpSpPr>
          <a:xfrm rot="466305">
            <a:off x="7477209" y="1832217"/>
            <a:ext cx="3575851" cy="4696394"/>
            <a:chOff x="639817" y="2175418"/>
            <a:chExt cx="3149600" cy="4136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5B1F1B7-AE63-602F-A319-11C8BCC179FF}"/>
                </a:ext>
              </a:extLst>
            </p:cNvPr>
            <p:cNvSpPr/>
            <p:nvPr/>
          </p:nvSpPr>
          <p:spPr>
            <a:xfrm rot="21367002">
              <a:off x="639817" y="2175418"/>
              <a:ext cx="3149600" cy="4136571"/>
            </a:xfrm>
            <a:prstGeom prst="rect">
              <a:avLst/>
            </a:prstGeom>
            <a:solidFill>
              <a:srgbClr val="FDF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Imagem 14" descr="Mulher com celular na mão&#10;&#10;Descrição gerada automaticamente com confiança baixa">
              <a:extLst>
                <a:ext uri="{FF2B5EF4-FFF2-40B4-BE49-F238E27FC236}">
                  <a16:creationId xmlns:a16="http://schemas.microsoft.com/office/drawing/2014/main" id="{A49C5DD6-12BB-013A-08CD-EE39FFD57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0214"/>
            <a:stretch/>
          </p:blipFill>
          <p:spPr>
            <a:xfrm rot="21363764">
              <a:off x="765470" y="2263526"/>
              <a:ext cx="2898295" cy="3901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1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, Seta&#10;&#10;Descrição gerada automaticamente">
            <a:extLst>
              <a:ext uri="{FF2B5EF4-FFF2-40B4-BE49-F238E27FC236}">
                <a16:creationId xmlns:a16="http://schemas.microsoft.com/office/drawing/2014/main" id="{387D10B1-E7E7-74C7-738F-82F6027430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1F4091-8D4A-8C87-027F-676A8EEA5C9F}"/>
              </a:ext>
            </a:extLst>
          </p:cNvPr>
          <p:cNvSpPr txBox="1"/>
          <p:nvPr/>
        </p:nvSpPr>
        <p:spPr>
          <a:xfrm>
            <a:off x="262976" y="249399"/>
            <a:ext cx="3276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DF0D5"/>
                </a:solidFill>
                <a:latin typeface="Ink Free" panose="03080402000500000000" pitchFamily="66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C12C38-A0DA-35D9-B20E-6BCAF9237916}"/>
              </a:ext>
            </a:extLst>
          </p:cNvPr>
          <p:cNvSpPr txBox="1"/>
          <p:nvPr/>
        </p:nvSpPr>
        <p:spPr>
          <a:xfrm>
            <a:off x="262976" y="999842"/>
            <a:ext cx="2921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600" dirty="0">
                <a:solidFill>
                  <a:srgbClr val="669BBC"/>
                </a:solidFill>
              </a:rPr>
              <a:t>subtítulo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893F5B5-81F0-0B7D-5601-63FAD7620A4A}"/>
              </a:ext>
            </a:extLst>
          </p:cNvPr>
          <p:cNvSpPr/>
          <p:nvPr/>
        </p:nvSpPr>
        <p:spPr>
          <a:xfrm>
            <a:off x="6517567" y="3076985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43DB3CC-B5C5-7E3E-A7B4-56F3E8804450}"/>
              </a:ext>
            </a:extLst>
          </p:cNvPr>
          <p:cNvSpPr/>
          <p:nvPr/>
        </p:nvSpPr>
        <p:spPr>
          <a:xfrm>
            <a:off x="6180884" y="4002751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54A4BF1-C830-E8B6-0B76-D2E4032E0935}"/>
              </a:ext>
            </a:extLst>
          </p:cNvPr>
          <p:cNvSpPr/>
          <p:nvPr/>
        </p:nvSpPr>
        <p:spPr>
          <a:xfrm>
            <a:off x="6517567" y="4922314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308A4D5-8BCA-08D3-1DD1-2AE525EBDEBE}"/>
              </a:ext>
            </a:extLst>
          </p:cNvPr>
          <p:cNvSpPr/>
          <p:nvPr/>
        </p:nvSpPr>
        <p:spPr>
          <a:xfrm>
            <a:off x="6180884" y="2159726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065E820-A85E-2D5F-65A4-FD5A77E61DD3}"/>
              </a:ext>
            </a:extLst>
          </p:cNvPr>
          <p:cNvGrpSpPr/>
          <p:nvPr/>
        </p:nvGrpSpPr>
        <p:grpSpPr>
          <a:xfrm>
            <a:off x="1221730" y="1769283"/>
            <a:ext cx="3787498" cy="5143500"/>
            <a:chOff x="1221730" y="1769283"/>
            <a:chExt cx="3787498" cy="5143500"/>
          </a:xfrm>
        </p:grpSpPr>
        <p:pic>
          <p:nvPicPr>
            <p:cNvPr id="17" name="Mockup">
              <a:extLst>
                <a:ext uri="{FF2B5EF4-FFF2-40B4-BE49-F238E27FC236}">
                  <a16:creationId xmlns:a16="http://schemas.microsoft.com/office/drawing/2014/main" id="{BABCF8A4-5396-B0DE-BDDE-F2515CBEA167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730" y="1769283"/>
              <a:ext cx="2610816" cy="5143500"/>
            </a:xfrm>
            <a:prstGeom prst="rect">
              <a:avLst/>
            </a:prstGeom>
          </p:spPr>
        </p:pic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BE709E45-75BC-D886-442B-D115107138E0}"/>
                </a:ext>
              </a:extLst>
            </p:cNvPr>
            <p:cNvSpPr/>
            <p:nvPr/>
          </p:nvSpPr>
          <p:spPr>
            <a:xfrm>
              <a:off x="2496114" y="1905808"/>
              <a:ext cx="2387600" cy="4885310"/>
            </a:xfrm>
            <a:prstGeom prst="roundRect">
              <a:avLst>
                <a:gd name="adj" fmla="val 8743"/>
              </a:avLst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Mockup">
              <a:extLst>
                <a:ext uri="{FF2B5EF4-FFF2-40B4-BE49-F238E27FC236}">
                  <a16:creationId xmlns:a16="http://schemas.microsoft.com/office/drawing/2014/main" id="{058BDFA6-6B8F-ECC3-0A05-703F0C6A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8253" y="1771372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  <p:pic>
          <p:nvPicPr>
            <p:cNvPr id="22" name="Imagem 8">
              <a:extLst>
                <a:ext uri="{FF2B5EF4-FFF2-40B4-BE49-F238E27FC236}">
                  <a16:creationId xmlns:a16="http://schemas.microsoft.com/office/drawing/2014/main" id="{D5854DEF-46A3-23D2-8A8E-E6D25453C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1497" y="4019464"/>
              <a:ext cx="2222501" cy="1948216"/>
            </a:xfrm>
            <a:prstGeom prst="rect">
              <a:avLst/>
            </a:prstGeom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A5F600F1-63E5-E418-7C05-09C9E8A08FD4}"/>
                </a:ext>
              </a:extLst>
            </p:cNvPr>
            <p:cNvSpPr txBox="1"/>
            <p:nvPr/>
          </p:nvSpPr>
          <p:spPr>
            <a:xfrm>
              <a:off x="2567351" y="2309048"/>
              <a:ext cx="22225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rgbClr val="003049"/>
                  </a:solidFill>
                </a:rPr>
                <a:t>Título da imagem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B830C3E-C5A4-051B-EA67-9E7FAF7B057C}"/>
                </a:ext>
              </a:extLst>
            </p:cNvPr>
            <p:cNvSpPr txBox="1"/>
            <p:nvPr/>
          </p:nvSpPr>
          <p:spPr>
            <a:xfrm>
              <a:off x="2601498" y="2956038"/>
              <a:ext cx="22225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>
                  <a:solidFill>
                    <a:srgbClr val="003049"/>
                  </a:solidFill>
                </a:rPr>
                <a:t>Pequeno texto descritivo, se necessário</a:t>
              </a:r>
            </a:p>
          </p:txBody>
        </p:sp>
      </p:grp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CD3532A0-56C1-87DF-5A3E-B56AC19528AC}"/>
              </a:ext>
            </a:extLst>
          </p:cNvPr>
          <p:cNvSpPr/>
          <p:nvPr/>
        </p:nvSpPr>
        <p:spPr>
          <a:xfrm>
            <a:off x="6180884" y="5841877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6DE8807-996F-D974-5C66-8716DAC4E569}"/>
              </a:ext>
            </a:extLst>
          </p:cNvPr>
          <p:cNvSpPr txBox="1"/>
          <p:nvPr/>
        </p:nvSpPr>
        <p:spPr>
          <a:xfrm>
            <a:off x="7220606" y="1268883"/>
            <a:ext cx="37204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Ink Free" panose="03080402000500000000" pitchFamily="66" charset="0"/>
              </a:rPr>
              <a:t>Título do tópico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AC00BFB-E57B-2C79-7FA5-AB5F51372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84" y="215972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7B96D19-C356-787B-5FC0-EED1D7FE7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74" y="306268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A25563D2-AE04-2F32-483F-E9264E35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74" y="492851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C4F222C0-42A8-E1A0-E17F-8DA7F748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84" y="397530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2ABDA802-D12C-41F7-4E8E-154C52F5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84" y="586503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6FC304AB-A584-B3A8-3460-DA1FCEBF8AA1}"/>
              </a:ext>
            </a:extLst>
          </p:cNvPr>
          <p:cNvSpPr txBox="1"/>
          <p:nvPr/>
        </p:nvSpPr>
        <p:spPr>
          <a:xfrm>
            <a:off x="0" y="6353536"/>
            <a:ext cx="51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spc="-150" dirty="0">
                <a:solidFill>
                  <a:srgbClr val="FDF0D5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24017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6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, Seta&#10;&#10;Descrição gerada automaticamente">
            <a:extLst>
              <a:ext uri="{FF2B5EF4-FFF2-40B4-BE49-F238E27FC236}">
                <a16:creationId xmlns:a16="http://schemas.microsoft.com/office/drawing/2014/main" id="{DE22F26E-DE7B-78DA-DF54-DF721F7E05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pic>
        <p:nvPicPr>
          <p:cNvPr id="2" name="Imagem 6">
            <a:extLst>
              <a:ext uri="{FF2B5EF4-FFF2-40B4-BE49-F238E27FC236}">
                <a16:creationId xmlns:a16="http://schemas.microsoft.com/office/drawing/2014/main" id="{C2A5B3B0-BC68-1D7B-348F-E760437E0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1" r="83"/>
          <a:stretch/>
        </p:blipFill>
        <p:spPr>
          <a:xfrm rot="21398380">
            <a:off x="5520320" y="964338"/>
            <a:ext cx="6211058" cy="5380643"/>
          </a:xfrm>
          <a:prstGeom prst="hear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C692FC4-368F-E565-4A08-E26A9E0440B8}"/>
              </a:ext>
            </a:extLst>
          </p:cNvPr>
          <p:cNvSpPr txBox="1"/>
          <p:nvPr/>
        </p:nvSpPr>
        <p:spPr>
          <a:xfrm>
            <a:off x="308269" y="3416561"/>
            <a:ext cx="488306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200" b="1" dirty="0">
                <a:solidFill>
                  <a:srgbClr val="FDF0D5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F2A16D-136B-BF45-4BE6-D68BEC67B7F4}"/>
              </a:ext>
            </a:extLst>
          </p:cNvPr>
          <p:cNvSpPr txBox="1"/>
          <p:nvPr/>
        </p:nvSpPr>
        <p:spPr>
          <a:xfrm>
            <a:off x="292503" y="2638997"/>
            <a:ext cx="1863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669BBC"/>
                </a:solidFill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6627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, Seta&#10;&#10;Descrição gerada automaticamente">
            <a:extLst>
              <a:ext uri="{FF2B5EF4-FFF2-40B4-BE49-F238E27FC236}">
                <a16:creationId xmlns:a16="http://schemas.microsoft.com/office/drawing/2014/main" id="{38E1CFD5-5B68-D51B-27CC-7137C6A277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1F4091-8D4A-8C87-027F-676A8EEA5C9F}"/>
              </a:ext>
            </a:extLst>
          </p:cNvPr>
          <p:cNvSpPr txBox="1"/>
          <p:nvPr/>
        </p:nvSpPr>
        <p:spPr>
          <a:xfrm>
            <a:off x="262976" y="249399"/>
            <a:ext cx="3276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DF0D5"/>
                </a:solidFill>
                <a:latin typeface="Ink Free" panose="03080402000500000000" pitchFamily="66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C12C38-A0DA-35D9-B20E-6BCAF9237916}"/>
              </a:ext>
            </a:extLst>
          </p:cNvPr>
          <p:cNvSpPr txBox="1"/>
          <p:nvPr/>
        </p:nvSpPr>
        <p:spPr>
          <a:xfrm>
            <a:off x="262976" y="921012"/>
            <a:ext cx="2690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400" dirty="0">
                <a:solidFill>
                  <a:srgbClr val="669BBC"/>
                </a:solidFill>
              </a:rPr>
              <a:t>subtítulo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893F5B5-81F0-0B7D-5601-63FAD7620A4A}"/>
              </a:ext>
            </a:extLst>
          </p:cNvPr>
          <p:cNvSpPr/>
          <p:nvPr/>
        </p:nvSpPr>
        <p:spPr>
          <a:xfrm>
            <a:off x="6529024" y="3069000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43DB3CC-B5C5-7E3E-A7B4-56F3E8804450}"/>
              </a:ext>
            </a:extLst>
          </p:cNvPr>
          <p:cNvSpPr/>
          <p:nvPr/>
        </p:nvSpPr>
        <p:spPr>
          <a:xfrm>
            <a:off x="6192341" y="3994766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54A4BF1-C830-E8B6-0B76-D2E4032E0935}"/>
              </a:ext>
            </a:extLst>
          </p:cNvPr>
          <p:cNvSpPr/>
          <p:nvPr/>
        </p:nvSpPr>
        <p:spPr>
          <a:xfrm>
            <a:off x="6529024" y="4914329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308A4D5-8BCA-08D3-1DD1-2AE525EBDEBE}"/>
              </a:ext>
            </a:extLst>
          </p:cNvPr>
          <p:cNvSpPr/>
          <p:nvPr/>
        </p:nvSpPr>
        <p:spPr>
          <a:xfrm>
            <a:off x="6192341" y="2151741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6DE8807-996F-D974-5C66-8716DAC4E569}"/>
              </a:ext>
            </a:extLst>
          </p:cNvPr>
          <p:cNvSpPr txBox="1"/>
          <p:nvPr/>
        </p:nvSpPr>
        <p:spPr>
          <a:xfrm>
            <a:off x="7232063" y="1260898"/>
            <a:ext cx="37204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Ink Free" panose="03080402000500000000" pitchFamily="66" charset="0"/>
              </a:rPr>
              <a:t>Título do tópico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AC00BFB-E57B-2C79-7FA5-AB5F51372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341" y="215174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7B96D19-C356-787B-5FC0-EED1D7FE7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31" y="305469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A25563D2-AE04-2F32-483F-E9264E35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31" y="492053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C4F222C0-42A8-E1A0-E17F-8DA7F748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341" y="396731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22E738F-D863-AAB5-B796-BB76B6AA33F4}"/>
              </a:ext>
            </a:extLst>
          </p:cNvPr>
          <p:cNvGrpSpPr/>
          <p:nvPr/>
        </p:nvGrpSpPr>
        <p:grpSpPr>
          <a:xfrm>
            <a:off x="-511009" y="1871737"/>
            <a:ext cx="6496861" cy="10553102"/>
            <a:chOff x="-511009" y="1871737"/>
            <a:chExt cx="6496861" cy="1055310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85ED5A6-C50F-41EE-AAC5-66FC1BD70D20}"/>
                </a:ext>
              </a:extLst>
            </p:cNvPr>
            <p:cNvSpPr/>
            <p:nvPr/>
          </p:nvSpPr>
          <p:spPr>
            <a:xfrm rot="16200000">
              <a:off x="-2063178" y="4385739"/>
              <a:ext cx="9410700" cy="5486400"/>
            </a:xfrm>
            <a:prstGeom prst="rect">
              <a:avLst/>
            </a:prstGeom>
            <a:solidFill>
              <a:srgbClr val="EBEBEB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7">
              <a:extLst>
                <a:ext uri="{FF2B5EF4-FFF2-40B4-BE49-F238E27FC236}">
                  <a16:creationId xmlns:a16="http://schemas.microsoft.com/office/drawing/2014/main" id="{CFEAD760-55DE-F48B-6434-19C0E403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189" y="2532335"/>
              <a:ext cx="5196951" cy="3830438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ED367EB4-6EED-6DF1-FFC9-BC50353BB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539129" y="3899857"/>
              <a:ext cx="10553102" cy="6496861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A0B65B3-4097-7836-102A-7FA0163EF16C}"/>
              </a:ext>
            </a:extLst>
          </p:cNvPr>
          <p:cNvGrpSpPr/>
          <p:nvPr/>
        </p:nvGrpSpPr>
        <p:grpSpPr>
          <a:xfrm>
            <a:off x="5805605" y="1691041"/>
            <a:ext cx="7436220" cy="4665595"/>
            <a:chOff x="1676882" y="5741642"/>
            <a:chExt cx="7436220" cy="4665595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6C23AAF9-1955-1220-FD15-666841AAB6EC}"/>
                </a:ext>
              </a:extLst>
            </p:cNvPr>
            <p:cNvGrpSpPr/>
            <p:nvPr/>
          </p:nvGrpSpPr>
          <p:grpSpPr>
            <a:xfrm>
              <a:off x="1676882" y="5741642"/>
              <a:ext cx="7436220" cy="4665595"/>
              <a:chOff x="-283009" y="1191865"/>
              <a:chExt cx="7436220" cy="4665595"/>
            </a:xfrm>
          </p:grpSpPr>
          <p:grpSp>
            <p:nvGrpSpPr>
              <p:cNvPr id="17" name="Agrupar 16">
                <a:extLst>
                  <a:ext uri="{FF2B5EF4-FFF2-40B4-BE49-F238E27FC236}">
                    <a16:creationId xmlns:a16="http://schemas.microsoft.com/office/drawing/2014/main" id="{11F00A8A-6C94-02B5-C8F1-B780173779D7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1" name="Imagem 20">
                  <a:extLst>
                    <a:ext uri="{FF2B5EF4-FFF2-40B4-BE49-F238E27FC236}">
                      <a16:creationId xmlns:a16="http://schemas.microsoft.com/office/drawing/2014/main" id="{3FA65485-B3D7-319D-F0AF-CB2738DAC1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</p:spPr>
            </p:pic>
            <p:sp>
              <p:nvSpPr>
                <p:cNvPr id="22" name="Retângulo 21">
                  <a:extLst>
                    <a:ext uri="{FF2B5EF4-FFF2-40B4-BE49-F238E27FC236}">
                      <a16:creationId xmlns:a16="http://schemas.microsoft.com/office/drawing/2014/main" id="{2805258D-D815-9EA7-A5CF-118B9AA785E4}"/>
                    </a:ext>
                  </a:extLst>
                </p:cNvPr>
                <p:cNvSpPr/>
                <p:nvPr/>
              </p:nvSpPr>
              <p:spPr>
                <a:xfrm>
                  <a:off x="-28110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F469D0B2-8F20-888E-E543-019CC44BF3B1}"/>
                  </a:ext>
                </a:extLst>
              </p:cNvPr>
              <p:cNvSpPr txBox="1"/>
              <p:nvPr/>
            </p:nvSpPr>
            <p:spPr>
              <a:xfrm>
                <a:off x="-25468" y="1799673"/>
                <a:ext cx="5638841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0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40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40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BD0156A-F10E-38C2-375D-7DCFE76D3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5318631" y="8610023"/>
              <a:ext cx="1514341" cy="1514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67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orma, Seta&#10;&#10;Descrição gerada automaticamente">
            <a:extLst>
              <a:ext uri="{FF2B5EF4-FFF2-40B4-BE49-F238E27FC236}">
                <a16:creationId xmlns:a16="http://schemas.microsoft.com/office/drawing/2014/main" id="{EC1270AA-A45B-852D-2C76-28EC683E17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1F4091-8D4A-8C87-027F-676A8EEA5C9F}"/>
              </a:ext>
            </a:extLst>
          </p:cNvPr>
          <p:cNvSpPr txBox="1"/>
          <p:nvPr/>
        </p:nvSpPr>
        <p:spPr>
          <a:xfrm>
            <a:off x="309539" y="236616"/>
            <a:ext cx="1839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4400" spc="600">
                <a:solidFill>
                  <a:srgbClr val="669BBC"/>
                </a:solidFill>
              </a:defRPr>
            </a:lvl1pPr>
          </a:lstStyle>
          <a:p>
            <a:r>
              <a:rPr lang="pt-BR" spc="0" dirty="0"/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C12C38-A0DA-35D9-B20E-6BCAF9237916}"/>
              </a:ext>
            </a:extLst>
          </p:cNvPr>
          <p:cNvSpPr txBox="1"/>
          <p:nvPr/>
        </p:nvSpPr>
        <p:spPr>
          <a:xfrm>
            <a:off x="309539" y="739792"/>
            <a:ext cx="320312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6000" b="1">
                <a:solidFill>
                  <a:srgbClr val="FDF0D5"/>
                </a:solidFill>
                <a:latin typeface="Ink Free" panose="03080402000500000000" pitchFamily="66" charset="0"/>
              </a:defRPr>
            </a:lvl1pPr>
          </a:lstStyle>
          <a:p>
            <a:r>
              <a:rPr lang="pt-BR" sz="6200" dirty="0"/>
              <a:t>subtítulo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893F5B5-81F0-0B7D-5601-63FAD7620A4A}"/>
              </a:ext>
            </a:extLst>
          </p:cNvPr>
          <p:cNvSpPr/>
          <p:nvPr/>
        </p:nvSpPr>
        <p:spPr>
          <a:xfrm>
            <a:off x="6517567" y="2143535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43DB3CC-B5C5-7E3E-A7B4-56F3E8804450}"/>
              </a:ext>
            </a:extLst>
          </p:cNvPr>
          <p:cNvSpPr/>
          <p:nvPr/>
        </p:nvSpPr>
        <p:spPr>
          <a:xfrm>
            <a:off x="6180884" y="3069301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54A4BF1-C830-E8B6-0B76-D2E4032E0935}"/>
              </a:ext>
            </a:extLst>
          </p:cNvPr>
          <p:cNvSpPr/>
          <p:nvPr/>
        </p:nvSpPr>
        <p:spPr>
          <a:xfrm>
            <a:off x="6517567" y="3988864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308A4D5-8BCA-08D3-1DD1-2AE525EBDEBE}"/>
              </a:ext>
            </a:extLst>
          </p:cNvPr>
          <p:cNvSpPr/>
          <p:nvPr/>
        </p:nvSpPr>
        <p:spPr>
          <a:xfrm>
            <a:off x="6180884" y="1226276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CD3532A0-56C1-87DF-5A3E-B56AC19528AC}"/>
              </a:ext>
            </a:extLst>
          </p:cNvPr>
          <p:cNvSpPr/>
          <p:nvPr/>
        </p:nvSpPr>
        <p:spPr>
          <a:xfrm>
            <a:off x="6180884" y="4908427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6DE8807-996F-D974-5C66-8716DAC4E569}"/>
              </a:ext>
            </a:extLst>
          </p:cNvPr>
          <p:cNvSpPr txBox="1"/>
          <p:nvPr/>
        </p:nvSpPr>
        <p:spPr>
          <a:xfrm>
            <a:off x="7220606" y="335433"/>
            <a:ext cx="37204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Ink Free" panose="03080402000500000000" pitchFamily="66" charset="0"/>
              </a:rPr>
              <a:t>Título do tópico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AC00BFB-E57B-2C79-7FA5-AB5F51372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84" y="122627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7B96D19-C356-787B-5FC0-EED1D7FE7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74" y="212923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A25563D2-AE04-2F32-483F-E9264E35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74" y="39950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C4F222C0-42A8-E1A0-E17F-8DA7F748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84" y="304185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2ABDA802-D12C-41F7-4E8E-154C52F5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84" y="493158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902D837-6241-C498-1135-103DF490AA76}"/>
              </a:ext>
            </a:extLst>
          </p:cNvPr>
          <p:cNvGrpSpPr/>
          <p:nvPr/>
        </p:nvGrpSpPr>
        <p:grpSpPr>
          <a:xfrm>
            <a:off x="1221730" y="1769283"/>
            <a:ext cx="3787498" cy="5143500"/>
            <a:chOff x="1221730" y="1769283"/>
            <a:chExt cx="3787498" cy="5143500"/>
          </a:xfrm>
        </p:grpSpPr>
        <p:pic>
          <p:nvPicPr>
            <p:cNvPr id="17" name="Mockup">
              <a:extLst>
                <a:ext uri="{FF2B5EF4-FFF2-40B4-BE49-F238E27FC236}">
                  <a16:creationId xmlns:a16="http://schemas.microsoft.com/office/drawing/2014/main" id="{BABCF8A4-5396-B0DE-BDDE-F2515CBEA167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730" y="1769283"/>
              <a:ext cx="2610816" cy="5143500"/>
            </a:xfrm>
            <a:prstGeom prst="rect">
              <a:avLst/>
            </a:prstGeom>
          </p:spPr>
        </p:pic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BE709E45-75BC-D886-442B-D115107138E0}"/>
                </a:ext>
              </a:extLst>
            </p:cNvPr>
            <p:cNvSpPr/>
            <p:nvPr/>
          </p:nvSpPr>
          <p:spPr>
            <a:xfrm>
              <a:off x="2496114" y="1905808"/>
              <a:ext cx="2387600" cy="4885310"/>
            </a:xfrm>
            <a:prstGeom prst="roundRect">
              <a:avLst>
                <a:gd name="adj" fmla="val 87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Mockup">
              <a:extLst>
                <a:ext uri="{FF2B5EF4-FFF2-40B4-BE49-F238E27FC236}">
                  <a16:creationId xmlns:a16="http://schemas.microsoft.com/office/drawing/2014/main" id="{058BDFA6-6B8F-ECC3-0A05-703F0C6A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8253" y="1771372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A5F600F1-63E5-E418-7C05-09C9E8A08FD4}"/>
                </a:ext>
              </a:extLst>
            </p:cNvPr>
            <p:cNvSpPr txBox="1"/>
            <p:nvPr/>
          </p:nvSpPr>
          <p:spPr>
            <a:xfrm>
              <a:off x="2567351" y="2309048"/>
              <a:ext cx="22225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rgbClr val="003049"/>
                  </a:solidFill>
                </a:rPr>
                <a:t>Título da imagem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B830C3E-C5A4-051B-EA67-9E7FAF7B057C}"/>
                </a:ext>
              </a:extLst>
            </p:cNvPr>
            <p:cNvSpPr txBox="1"/>
            <p:nvPr/>
          </p:nvSpPr>
          <p:spPr>
            <a:xfrm>
              <a:off x="2567351" y="2849233"/>
              <a:ext cx="22225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>
                  <a:solidFill>
                    <a:srgbClr val="003049"/>
                  </a:solidFill>
                </a:rPr>
                <a:t>Pequeno texto descritivo, se necessário</a:t>
              </a:r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79C818E0-7095-3A69-CB44-6D84F9DD4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6279"/>
            <a:stretch/>
          </p:blipFill>
          <p:spPr>
            <a:xfrm>
              <a:off x="2649594" y="4305808"/>
              <a:ext cx="2080640" cy="1981051"/>
            </a:xfrm>
            <a:prstGeom prst="rect">
              <a:avLst/>
            </a:prstGeom>
          </p:spPr>
        </p:pic>
      </p:grp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9219DB7-1440-5FD1-C6FD-8013C3B9C750}"/>
              </a:ext>
            </a:extLst>
          </p:cNvPr>
          <p:cNvSpPr/>
          <p:nvPr/>
        </p:nvSpPr>
        <p:spPr>
          <a:xfrm>
            <a:off x="6486201" y="5870527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87D8F5A-A1E7-74BA-AED1-6F76F27A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08" y="587673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5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6" grpId="0" animBg="1"/>
      <p:bldP spid="28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, Seta&#10;&#10;Descrição gerada automaticamente">
            <a:extLst>
              <a:ext uri="{FF2B5EF4-FFF2-40B4-BE49-F238E27FC236}">
                <a16:creationId xmlns:a16="http://schemas.microsoft.com/office/drawing/2014/main" id="{DA845790-B0B8-A3A9-D160-3E0ECF46AD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047E1DC-A1B2-224F-F968-25CDFA1D2E36}"/>
              </a:ext>
            </a:extLst>
          </p:cNvPr>
          <p:cNvSpPr txBox="1"/>
          <p:nvPr/>
        </p:nvSpPr>
        <p:spPr>
          <a:xfrm>
            <a:off x="8893560" y="198516"/>
            <a:ext cx="27627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4400" spc="600">
                <a:solidFill>
                  <a:srgbClr val="669BBC"/>
                </a:solidFill>
              </a:defRPr>
            </a:lvl1pPr>
          </a:lstStyle>
          <a:p>
            <a:r>
              <a:rPr lang="pt-BR" spc="1200" dirty="0"/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19BFC87-2A69-D2A9-D7BD-84F4C0124C13}"/>
              </a:ext>
            </a:extLst>
          </p:cNvPr>
          <p:cNvSpPr txBox="1"/>
          <p:nvPr/>
        </p:nvSpPr>
        <p:spPr>
          <a:xfrm>
            <a:off x="8893560" y="739792"/>
            <a:ext cx="320312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6000" b="1">
                <a:solidFill>
                  <a:srgbClr val="FDF0D5"/>
                </a:solidFill>
                <a:latin typeface="Ink Free" panose="03080402000500000000" pitchFamily="66" charset="0"/>
              </a:defRPr>
            </a:lvl1pPr>
          </a:lstStyle>
          <a:p>
            <a:r>
              <a:rPr lang="pt-BR" sz="6200" dirty="0"/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776189B-BF6F-F763-F295-EECC07AB8A4A}"/>
              </a:ext>
            </a:extLst>
          </p:cNvPr>
          <p:cNvGrpSpPr/>
          <p:nvPr/>
        </p:nvGrpSpPr>
        <p:grpSpPr>
          <a:xfrm>
            <a:off x="7397997" y="1714500"/>
            <a:ext cx="3787498" cy="5143500"/>
            <a:chOff x="7397997" y="1714500"/>
            <a:chExt cx="3787498" cy="5143500"/>
          </a:xfrm>
        </p:grpSpPr>
        <p:pic>
          <p:nvPicPr>
            <p:cNvPr id="8" name="Mockup">
              <a:extLst>
                <a:ext uri="{FF2B5EF4-FFF2-40B4-BE49-F238E27FC236}">
                  <a16:creationId xmlns:a16="http://schemas.microsoft.com/office/drawing/2014/main" id="{11670611-896F-BF8D-5692-90DA1DD0448D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997" y="1714500"/>
              <a:ext cx="2610816" cy="5143500"/>
            </a:xfrm>
            <a:prstGeom prst="rect">
              <a:avLst/>
            </a:prstGeom>
          </p:spPr>
        </p:pic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B74C9827-B1D1-81FC-A87B-107D2ECACA19}"/>
                </a:ext>
              </a:extLst>
            </p:cNvPr>
            <p:cNvSpPr/>
            <p:nvPr/>
          </p:nvSpPr>
          <p:spPr>
            <a:xfrm>
              <a:off x="8672381" y="1851025"/>
              <a:ext cx="2387600" cy="4885310"/>
            </a:xfrm>
            <a:prstGeom prst="roundRect">
              <a:avLst>
                <a:gd name="adj" fmla="val 87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Imagem 5">
              <a:extLst>
                <a:ext uri="{FF2B5EF4-FFF2-40B4-BE49-F238E27FC236}">
                  <a16:creationId xmlns:a16="http://schemas.microsoft.com/office/drawing/2014/main" id="{1BEF5DC5-78DE-8175-6AD7-65954CA48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128" t="39253" r="6036" b="12648"/>
            <a:stretch/>
          </p:blipFill>
          <p:spPr>
            <a:xfrm>
              <a:off x="9181713" y="5116221"/>
              <a:ext cx="1510312" cy="1532817"/>
            </a:xfrm>
            <a:prstGeom prst="rect">
              <a:avLst/>
            </a:prstGeom>
          </p:spPr>
        </p:pic>
        <p:pic>
          <p:nvPicPr>
            <p:cNvPr id="10" name="Mockup">
              <a:extLst>
                <a:ext uri="{FF2B5EF4-FFF2-40B4-BE49-F238E27FC236}">
                  <a16:creationId xmlns:a16="http://schemas.microsoft.com/office/drawing/2014/main" id="{80B404B4-0653-7802-A9B0-D40857080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4520" y="171658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63B7AD1-EBFB-7F3B-8D61-C7C9AF3DC173}"/>
                </a:ext>
              </a:extLst>
            </p:cNvPr>
            <p:cNvSpPr txBox="1"/>
            <p:nvPr/>
          </p:nvSpPr>
          <p:spPr>
            <a:xfrm>
              <a:off x="8772646" y="2225237"/>
              <a:ext cx="22225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rgbClr val="003049"/>
                  </a:solidFill>
                </a:rPr>
                <a:t>Título da imagem</a:t>
              </a:r>
            </a:p>
          </p:txBody>
        </p:sp>
        <p:pic>
          <p:nvPicPr>
            <p:cNvPr id="14" name="Imagem 5">
              <a:extLst>
                <a:ext uri="{FF2B5EF4-FFF2-40B4-BE49-F238E27FC236}">
                  <a16:creationId xmlns:a16="http://schemas.microsoft.com/office/drawing/2014/main" id="{B438D296-17F5-AE15-9704-BACCECCDE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70" t="20345" r="47268" b="11539"/>
            <a:stretch/>
          </p:blipFill>
          <p:spPr>
            <a:xfrm>
              <a:off x="8926787" y="2936361"/>
              <a:ext cx="1877412" cy="2170698"/>
            </a:xfrm>
            <a:prstGeom prst="rect">
              <a:avLst/>
            </a:prstGeom>
          </p:spPr>
        </p:pic>
      </p:grp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C4CBD896-BD3E-F83C-9D21-77F2AD68DBA1}"/>
              </a:ext>
            </a:extLst>
          </p:cNvPr>
          <p:cNvSpPr/>
          <p:nvPr/>
        </p:nvSpPr>
        <p:spPr>
          <a:xfrm>
            <a:off x="545878" y="2039389"/>
            <a:ext cx="5400000" cy="1664358"/>
          </a:xfrm>
          <a:prstGeom prst="roundRect">
            <a:avLst>
              <a:gd name="adj" fmla="val 14005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E394F67-5BD7-8B2B-8CDD-4D939D9A4AA7}"/>
              </a:ext>
            </a:extLst>
          </p:cNvPr>
          <p:cNvSpPr txBox="1"/>
          <p:nvPr/>
        </p:nvSpPr>
        <p:spPr>
          <a:xfrm>
            <a:off x="1362035" y="647469"/>
            <a:ext cx="37204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Ink Free" panose="03080402000500000000" pitchFamily="66" charset="0"/>
              </a:rPr>
              <a:t>Título do tópico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7EE157D0-BF00-3A66-0A15-39F512AF7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78" y="163711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E73068AA-562D-76DB-B4F4-59986A25A834}"/>
              </a:ext>
            </a:extLst>
          </p:cNvPr>
          <p:cNvSpPr/>
          <p:nvPr/>
        </p:nvSpPr>
        <p:spPr>
          <a:xfrm>
            <a:off x="545878" y="4424618"/>
            <a:ext cx="5400000" cy="1664358"/>
          </a:xfrm>
          <a:prstGeom prst="roundRect">
            <a:avLst>
              <a:gd name="adj" fmla="val 12110"/>
            </a:avLst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37DDB2FD-48E8-5CFA-D25F-323FD09C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78" y="406461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orma, Seta&#10;&#10;Descrição gerada automaticamente">
            <a:extLst>
              <a:ext uri="{FF2B5EF4-FFF2-40B4-BE49-F238E27FC236}">
                <a16:creationId xmlns:a16="http://schemas.microsoft.com/office/drawing/2014/main" id="{7D565A9F-9D8D-748B-8A85-119BB603EE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047E1DC-A1B2-224F-F968-25CDFA1D2E36}"/>
              </a:ext>
            </a:extLst>
          </p:cNvPr>
          <p:cNvSpPr txBox="1"/>
          <p:nvPr/>
        </p:nvSpPr>
        <p:spPr>
          <a:xfrm>
            <a:off x="8626860" y="188155"/>
            <a:ext cx="20702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4400" spc="600">
                <a:solidFill>
                  <a:srgbClr val="669BBC"/>
                </a:solidFill>
              </a:defRPr>
            </a:lvl1pPr>
          </a:lstStyle>
          <a:p>
            <a:r>
              <a:rPr lang="pt-BR" spc="300" dirty="0"/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19BFC87-2A69-D2A9-D7BD-84F4C0124C13}"/>
              </a:ext>
            </a:extLst>
          </p:cNvPr>
          <p:cNvSpPr txBox="1"/>
          <p:nvPr/>
        </p:nvSpPr>
        <p:spPr>
          <a:xfrm>
            <a:off x="8626860" y="729431"/>
            <a:ext cx="320312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6000" b="1">
                <a:solidFill>
                  <a:srgbClr val="FDF0D5"/>
                </a:solidFill>
                <a:latin typeface="Ink Free" panose="03080402000500000000" pitchFamily="66" charset="0"/>
              </a:defRPr>
            </a:lvl1pPr>
          </a:lstStyle>
          <a:p>
            <a:r>
              <a:rPr lang="pt-BR" sz="6200" dirty="0"/>
              <a:t>subtítulo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E394F67-5BD7-8B2B-8CDD-4D939D9A4AA7}"/>
              </a:ext>
            </a:extLst>
          </p:cNvPr>
          <p:cNvSpPr txBox="1"/>
          <p:nvPr/>
        </p:nvSpPr>
        <p:spPr>
          <a:xfrm>
            <a:off x="715792" y="2154545"/>
            <a:ext cx="37204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Ink Free" panose="03080402000500000000" pitchFamily="66" charset="0"/>
              </a:rPr>
              <a:t>Título do tópico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08BC15B-2D50-54FF-D9C4-A479E7451339}"/>
              </a:ext>
            </a:extLst>
          </p:cNvPr>
          <p:cNvGrpSpPr/>
          <p:nvPr/>
        </p:nvGrpSpPr>
        <p:grpSpPr>
          <a:xfrm>
            <a:off x="5082462" y="1896632"/>
            <a:ext cx="10553102" cy="6496861"/>
            <a:chOff x="5082462" y="1896632"/>
            <a:chExt cx="10553102" cy="6496861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119C938-9FE6-964F-E26D-1A728CE462AE}"/>
                </a:ext>
              </a:extLst>
            </p:cNvPr>
            <p:cNvSpPr/>
            <p:nvPr/>
          </p:nvSpPr>
          <p:spPr>
            <a:xfrm>
              <a:off x="5673012" y="2306613"/>
              <a:ext cx="9410700" cy="548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086DE124-E262-A7D7-70A9-FFE49CDF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462" y="1896632"/>
              <a:ext cx="10553102" cy="6496861"/>
            </a:xfrm>
            <a:prstGeom prst="rect">
              <a:avLst/>
            </a:prstGeom>
          </p:spPr>
        </p:pic>
        <p:pic>
          <p:nvPicPr>
            <p:cNvPr id="12" name="Imagem 5">
              <a:extLst>
                <a:ext uri="{FF2B5EF4-FFF2-40B4-BE49-F238E27FC236}">
                  <a16:creationId xmlns:a16="http://schemas.microsoft.com/office/drawing/2014/main" id="{56BFDB81-C973-A606-7942-7B7E554FF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6808" y="3141768"/>
              <a:ext cx="6035370" cy="3118334"/>
            </a:xfrm>
            <a:prstGeom prst="rect">
              <a:avLst/>
            </a:prstGeom>
          </p:spPr>
        </p:pic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75FF55C-CDDF-11CD-1217-577989DFB6D9}"/>
              </a:ext>
            </a:extLst>
          </p:cNvPr>
          <p:cNvSpPr/>
          <p:nvPr/>
        </p:nvSpPr>
        <p:spPr>
          <a:xfrm>
            <a:off x="249822" y="3433978"/>
            <a:ext cx="4652369" cy="1664358"/>
          </a:xfrm>
          <a:prstGeom prst="roundRect">
            <a:avLst>
              <a:gd name="adj" fmla="val 14005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6AA63F7-9B50-43B7-819C-64E093DA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006" y="307397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22EA04C8-B62B-754C-7E07-6C2505282FBD}"/>
              </a:ext>
            </a:extLst>
          </p:cNvPr>
          <p:cNvGrpSpPr/>
          <p:nvPr/>
        </p:nvGrpSpPr>
        <p:grpSpPr>
          <a:xfrm>
            <a:off x="-1361331" y="1060341"/>
            <a:ext cx="7436220" cy="4665595"/>
            <a:chOff x="-1361331" y="1060341"/>
            <a:chExt cx="7436220" cy="4665595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DCF9F3DF-D8A1-3C3A-312F-3491F5AFE50A}"/>
                </a:ext>
              </a:extLst>
            </p:cNvPr>
            <p:cNvGrpSpPr/>
            <p:nvPr/>
          </p:nvGrpSpPr>
          <p:grpSpPr>
            <a:xfrm>
              <a:off x="-1361331" y="1060341"/>
              <a:ext cx="7436220" cy="4665595"/>
              <a:chOff x="-283009" y="1191865"/>
              <a:chExt cx="7436220" cy="4665595"/>
            </a:xfrm>
          </p:grpSpPr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62FB5C85-E3D4-70C6-8804-A5F35B05FAFF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" name="Imagem 13">
                  <a:extLst>
                    <a:ext uri="{FF2B5EF4-FFF2-40B4-BE49-F238E27FC236}">
                      <a16:creationId xmlns:a16="http://schemas.microsoft.com/office/drawing/2014/main" id="{0C9B0322-E993-DCE3-C179-67C7F5F6A5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</p:spPr>
            </p:pic>
            <p:sp>
              <p:nvSpPr>
                <p:cNvPr id="15" name="Retângulo 14">
                  <a:extLst>
                    <a:ext uri="{FF2B5EF4-FFF2-40B4-BE49-F238E27FC236}">
                      <a16:creationId xmlns:a16="http://schemas.microsoft.com/office/drawing/2014/main" id="{7AF938C8-1D68-FFCB-A381-780D0A4A2F78}"/>
                    </a:ext>
                  </a:extLst>
                </p:cNvPr>
                <p:cNvSpPr/>
                <p:nvPr/>
              </p:nvSpPr>
              <p:spPr>
                <a:xfrm>
                  <a:off x="-28110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2D5338DD-D41E-4EAB-19CA-0817739DBACA}"/>
                  </a:ext>
                </a:extLst>
              </p:cNvPr>
              <p:cNvSpPr txBox="1"/>
              <p:nvPr/>
            </p:nvSpPr>
            <p:spPr>
              <a:xfrm>
                <a:off x="1328144" y="1907395"/>
                <a:ext cx="5703955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44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689E387-9E05-11D4-3C6F-49EB0D84A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5041423" y="4564812"/>
              <a:ext cx="886817" cy="886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928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orma, Seta&#10;&#10;Descrição gerada automaticamente">
            <a:extLst>
              <a:ext uri="{FF2B5EF4-FFF2-40B4-BE49-F238E27FC236}">
                <a16:creationId xmlns:a16="http://schemas.microsoft.com/office/drawing/2014/main" id="{4DE222B2-41F6-DD30-4817-50BE84EB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1F4091-8D4A-8C87-027F-676A8EEA5C9F}"/>
              </a:ext>
            </a:extLst>
          </p:cNvPr>
          <p:cNvSpPr txBox="1"/>
          <p:nvPr/>
        </p:nvSpPr>
        <p:spPr>
          <a:xfrm>
            <a:off x="309539" y="236616"/>
            <a:ext cx="1839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4400" spc="600">
                <a:solidFill>
                  <a:srgbClr val="669BBC"/>
                </a:solidFill>
              </a:defRPr>
            </a:lvl1pPr>
          </a:lstStyle>
          <a:p>
            <a:r>
              <a:rPr lang="pt-BR" spc="0" dirty="0"/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C12C38-A0DA-35D9-B20E-6BCAF9237916}"/>
              </a:ext>
            </a:extLst>
          </p:cNvPr>
          <p:cNvSpPr txBox="1"/>
          <p:nvPr/>
        </p:nvSpPr>
        <p:spPr>
          <a:xfrm>
            <a:off x="309539" y="739792"/>
            <a:ext cx="320312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6000" b="1">
                <a:solidFill>
                  <a:srgbClr val="FDF0D5"/>
                </a:solidFill>
                <a:latin typeface="Ink Free" panose="03080402000500000000" pitchFamily="66" charset="0"/>
              </a:defRPr>
            </a:lvl1pPr>
          </a:lstStyle>
          <a:p>
            <a:r>
              <a:rPr lang="pt-BR" sz="6200" dirty="0"/>
              <a:t>subtítulo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893F5B5-81F0-0B7D-5601-63FAD7620A4A}"/>
              </a:ext>
            </a:extLst>
          </p:cNvPr>
          <p:cNvSpPr/>
          <p:nvPr/>
        </p:nvSpPr>
        <p:spPr>
          <a:xfrm>
            <a:off x="6196239" y="3006024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43DB3CC-B5C5-7E3E-A7B4-56F3E8804450}"/>
              </a:ext>
            </a:extLst>
          </p:cNvPr>
          <p:cNvSpPr/>
          <p:nvPr/>
        </p:nvSpPr>
        <p:spPr>
          <a:xfrm>
            <a:off x="5859556" y="3931790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54A4BF1-C830-E8B6-0B76-D2E4032E0935}"/>
              </a:ext>
            </a:extLst>
          </p:cNvPr>
          <p:cNvSpPr/>
          <p:nvPr/>
        </p:nvSpPr>
        <p:spPr>
          <a:xfrm>
            <a:off x="6196239" y="4851353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308A4D5-8BCA-08D3-1DD1-2AE525EBDEBE}"/>
              </a:ext>
            </a:extLst>
          </p:cNvPr>
          <p:cNvSpPr/>
          <p:nvPr/>
        </p:nvSpPr>
        <p:spPr>
          <a:xfrm>
            <a:off x="5859556" y="2088765"/>
            <a:ext cx="5400000" cy="720000"/>
          </a:xfrm>
          <a:prstGeom prst="roundRect">
            <a:avLst>
              <a:gd name="adj" fmla="val 50000"/>
            </a:avLst>
          </a:prstGeom>
          <a:solidFill>
            <a:srgbClr val="669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DF0D5"/>
                </a:solidFill>
              </a:rPr>
              <a:t>Pequeno texto descritivo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3C7B4DF-53EA-E614-67A6-E488B7AFDB86}"/>
              </a:ext>
            </a:extLst>
          </p:cNvPr>
          <p:cNvGrpSpPr/>
          <p:nvPr/>
        </p:nvGrpSpPr>
        <p:grpSpPr>
          <a:xfrm>
            <a:off x="1221730" y="1769283"/>
            <a:ext cx="3787498" cy="5143500"/>
            <a:chOff x="1221730" y="1769283"/>
            <a:chExt cx="3787498" cy="5143500"/>
          </a:xfrm>
        </p:grpSpPr>
        <p:pic>
          <p:nvPicPr>
            <p:cNvPr id="17" name="Mockup">
              <a:extLst>
                <a:ext uri="{FF2B5EF4-FFF2-40B4-BE49-F238E27FC236}">
                  <a16:creationId xmlns:a16="http://schemas.microsoft.com/office/drawing/2014/main" id="{BABCF8A4-5396-B0DE-BDDE-F2515CBEA167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730" y="1769283"/>
              <a:ext cx="2610816" cy="5143500"/>
            </a:xfrm>
            <a:prstGeom prst="rect">
              <a:avLst/>
            </a:prstGeom>
          </p:spPr>
        </p:pic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BE709E45-75BC-D886-442B-D115107138E0}"/>
                </a:ext>
              </a:extLst>
            </p:cNvPr>
            <p:cNvSpPr/>
            <p:nvPr/>
          </p:nvSpPr>
          <p:spPr>
            <a:xfrm>
              <a:off x="2496114" y="1905808"/>
              <a:ext cx="2387600" cy="4885310"/>
            </a:xfrm>
            <a:prstGeom prst="roundRect">
              <a:avLst>
                <a:gd name="adj" fmla="val 87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Imagem 2">
              <a:extLst>
                <a:ext uri="{FF2B5EF4-FFF2-40B4-BE49-F238E27FC236}">
                  <a16:creationId xmlns:a16="http://schemas.microsoft.com/office/drawing/2014/main" id="{AE7FE1C4-7C72-2840-9DA3-ACBABFA1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8590" y="3008967"/>
              <a:ext cx="2000022" cy="2651336"/>
            </a:xfrm>
            <a:prstGeom prst="rect">
              <a:avLst/>
            </a:prstGeom>
          </p:spPr>
        </p:pic>
        <p:pic>
          <p:nvPicPr>
            <p:cNvPr id="19" name="Mockup">
              <a:extLst>
                <a:ext uri="{FF2B5EF4-FFF2-40B4-BE49-F238E27FC236}">
                  <a16:creationId xmlns:a16="http://schemas.microsoft.com/office/drawing/2014/main" id="{058BDFA6-6B8F-ECC3-0A05-703F0C6A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8253" y="1771372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6DE8807-996F-D974-5C66-8716DAC4E569}"/>
              </a:ext>
            </a:extLst>
          </p:cNvPr>
          <p:cNvSpPr txBox="1"/>
          <p:nvPr/>
        </p:nvSpPr>
        <p:spPr>
          <a:xfrm>
            <a:off x="6899278" y="1197922"/>
            <a:ext cx="37204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Ink Free" panose="03080402000500000000" pitchFamily="66" charset="0"/>
              </a:rPr>
              <a:t>Título do Tópico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AC00BFB-E57B-2C79-7FA5-AB5F51372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556" y="208876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7B96D19-C356-787B-5FC0-EED1D7FE7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46" y="299172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A25563D2-AE04-2F32-483F-E9264E35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46" y="485755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C4F222C0-42A8-E1A0-E17F-8DA7F748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556" y="390434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46550D16-C44D-5705-E965-63188B0B7531}"/>
              </a:ext>
            </a:extLst>
          </p:cNvPr>
          <p:cNvGrpSpPr/>
          <p:nvPr/>
        </p:nvGrpSpPr>
        <p:grpSpPr>
          <a:xfrm>
            <a:off x="5292723" y="1252350"/>
            <a:ext cx="7436220" cy="4665595"/>
            <a:chOff x="-1361331" y="1060341"/>
            <a:chExt cx="7436220" cy="4665595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5AD60E63-E146-DA0D-5180-CFC1260436A4}"/>
                </a:ext>
              </a:extLst>
            </p:cNvPr>
            <p:cNvGrpSpPr/>
            <p:nvPr/>
          </p:nvGrpSpPr>
          <p:grpSpPr>
            <a:xfrm>
              <a:off x="-1361331" y="1060341"/>
              <a:ext cx="7436220" cy="4665595"/>
              <a:chOff x="-283009" y="1191865"/>
              <a:chExt cx="7436220" cy="4665595"/>
            </a:xfrm>
          </p:grpSpPr>
          <p:grpSp>
            <p:nvGrpSpPr>
              <p:cNvPr id="23" name="Agrupar 22">
                <a:extLst>
                  <a:ext uri="{FF2B5EF4-FFF2-40B4-BE49-F238E27FC236}">
                    <a16:creationId xmlns:a16="http://schemas.microsoft.com/office/drawing/2014/main" id="{2497EBCD-604F-6A65-5F16-BAA5133F5CD4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5" name="Imagem 24">
                  <a:extLst>
                    <a:ext uri="{FF2B5EF4-FFF2-40B4-BE49-F238E27FC236}">
                      <a16:creationId xmlns:a16="http://schemas.microsoft.com/office/drawing/2014/main" id="{03888134-39D4-2784-B90F-E2E913BB95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</p:spPr>
            </p:pic>
            <p:sp>
              <p:nvSpPr>
                <p:cNvPr id="26" name="Retângulo 25">
                  <a:extLst>
                    <a:ext uri="{FF2B5EF4-FFF2-40B4-BE49-F238E27FC236}">
                      <a16:creationId xmlns:a16="http://schemas.microsoft.com/office/drawing/2014/main" id="{B4EC438D-0E8F-15CE-54D9-B250EA7CDE25}"/>
                    </a:ext>
                  </a:extLst>
                </p:cNvPr>
                <p:cNvSpPr/>
                <p:nvPr/>
              </p:nvSpPr>
              <p:spPr>
                <a:xfrm>
                  <a:off x="-28110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E0C7B4C8-265E-12BF-A301-6AA88734ACFE}"/>
                  </a:ext>
                </a:extLst>
              </p:cNvPr>
              <p:cNvSpPr txBox="1"/>
              <p:nvPr/>
            </p:nvSpPr>
            <p:spPr>
              <a:xfrm>
                <a:off x="-48172" y="1894361"/>
                <a:ext cx="5538641" cy="3477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44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6129DAB2-0137-0FDA-6055-63F30F46E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3865920" y="4024611"/>
              <a:ext cx="886817" cy="886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81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83FDABE-9C0A-317E-42AA-5CD12D829AA6}"/>
              </a:ext>
            </a:extLst>
          </p:cNvPr>
          <p:cNvSpPr/>
          <p:nvPr/>
        </p:nvSpPr>
        <p:spPr>
          <a:xfrm>
            <a:off x="0" y="0"/>
            <a:ext cx="12192000" cy="725214"/>
          </a:xfrm>
          <a:prstGeom prst="rect">
            <a:avLst/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8DAD1A-87D0-2A56-FC12-CA9FA2FDC97E}"/>
              </a:ext>
            </a:extLst>
          </p:cNvPr>
          <p:cNvSpPr/>
          <p:nvPr/>
        </p:nvSpPr>
        <p:spPr>
          <a:xfrm>
            <a:off x="0" y="6511158"/>
            <a:ext cx="12192000" cy="346841"/>
          </a:xfrm>
          <a:prstGeom prst="rect">
            <a:avLst/>
          </a:prstGeom>
          <a:solidFill>
            <a:srgbClr val="C1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Forma, Seta&#10;&#10;Descrição gerada automaticamente">
            <a:extLst>
              <a:ext uri="{FF2B5EF4-FFF2-40B4-BE49-F238E27FC236}">
                <a16:creationId xmlns:a16="http://schemas.microsoft.com/office/drawing/2014/main" id="{2E711761-040D-02DC-77EA-EF8972AF3B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844566" y="777736"/>
            <a:ext cx="8023740" cy="56808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6C90174-3F7B-084E-2B68-2E9D66110545}"/>
              </a:ext>
            </a:extLst>
          </p:cNvPr>
          <p:cNvSpPr txBox="1"/>
          <p:nvPr/>
        </p:nvSpPr>
        <p:spPr>
          <a:xfrm>
            <a:off x="3875744" y="1304778"/>
            <a:ext cx="450475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700" b="1" dirty="0">
                <a:solidFill>
                  <a:srgbClr val="780000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A6901AA-7BD7-3B07-4808-9A6FD557C4B0}"/>
              </a:ext>
            </a:extLst>
          </p:cNvPr>
          <p:cNvSpPr txBox="1"/>
          <p:nvPr/>
        </p:nvSpPr>
        <p:spPr>
          <a:xfrm>
            <a:off x="5284784" y="725213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spc="350" dirty="0">
                <a:solidFill>
                  <a:srgbClr val="669BBC"/>
                </a:solidFill>
              </a:rPr>
              <a:t>título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5409830-154F-8C5D-4644-55AD000C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3">
            <a:off x="384250" y="2272874"/>
            <a:ext cx="886817" cy="8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0B7A5AB-7800-5AE1-C4D7-D0DA11FE6726}"/>
              </a:ext>
            </a:extLst>
          </p:cNvPr>
          <p:cNvSpPr txBox="1"/>
          <p:nvPr/>
        </p:nvSpPr>
        <p:spPr>
          <a:xfrm>
            <a:off x="1422839" y="2484338"/>
            <a:ext cx="10536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3049"/>
                </a:solidFill>
              </a:rPr>
              <a:t>Pequeno texto descritivo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4C1F303-7B41-94C0-7E8F-4307A9E97FDE}"/>
              </a:ext>
            </a:extLst>
          </p:cNvPr>
          <p:cNvSpPr txBox="1"/>
          <p:nvPr/>
        </p:nvSpPr>
        <p:spPr>
          <a:xfrm>
            <a:off x="1" y="3490722"/>
            <a:ext cx="10536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dirty="0">
                <a:solidFill>
                  <a:srgbClr val="003049"/>
                </a:solidFill>
              </a:rPr>
              <a:t>Pequeno texto descritivo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3FBB7C7-B071-509E-39E2-832A40D7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025">
            <a:off x="10641128" y="3278145"/>
            <a:ext cx="886817" cy="8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E55C891-B4D5-EB62-618B-E6064E9EF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3">
            <a:off x="384251" y="4336286"/>
            <a:ext cx="886817" cy="8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E282F6-DF42-2ED1-E2FB-4F6266790AE1}"/>
              </a:ext>
            </a:extLst>
          </p:cNvPr>
          <p:cNvSpPr txBox="1"/>
          <p:nvPr/>
        </p:nvSpPr>
        <p:spPr>
          <a:xfrm>
            <a:off x="1422839" y="4515370"/>
            <a:ext cx="10536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3049"/>
                </a:solidFill>
              </a:rPr>
              <a:t>Pequeno texto descritivo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3C072AF-DEF6-4274-1AE0-6A260E6E2C1E}"/>
              </a:ext>
            </a:extLst>
          </p:cNvPr>
          <p:cNvSpPr txBox="1"/>
          <p:nvPr/>
        </p:nvSpPr>
        <p:spPr>
          <a:xfrm>
            <a:off x="1" y="5480039"/>
            <a:ext cx="10536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dirty="0">
                <a:solidFill>
                  <a:srgbClr val="003049"/>
                </a:solidFill>
              </a:rPr>
              <a:t>Pequeno texto descritivo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1213DFB-6E80-17BC-AF6C-0A23BA91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025">
            <a:off x="10641128" y="5267462"/>
            <a:ext cx="886817" cy="8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8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9" grpId="0"/>
      <p:bldP spid="10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 descr="Coração pulsando com preenchimento sólido">
            <a:extLst>
              <a:ext uri="{FF2B5EF4-FFF2-40B4-BE49-F238E27FC236}">
                <a16:creationId xmlns:a16="http://schemas.microsoft.com/office/drawing/2014/main" id="{231EB5C1-716B-2165-8429-AD19C7D0E7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659367">
            <a:off x="3779502" y="2133241"/>
            <a:ext cx="4632994" cy="4632994"/>
          </a:xfrm>
          <a:prstGeom prst="rect">
            <a:avLst/>
          </a:prstGeom>
        </p:spPr>
      </p:pic>
      <p:pic>
        <p:nvPicPr>
          <p:cNvPr id="8" name="Gráfico 7" descr="Médico com preenchimento sólido">
            <a:extLst>
              <a:ext uri="{FF2B5EF4-FFF2-40B4-BE49-F238E27FC236}">
                <a16:creationId xmlns:a16="http://schemas.microsoft.com/office/drawing/2014/main" id="{E7412B40-1F42-E81D-9DAB-94B658C0BB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335" y="2673153"/>
            <a:ext cx="1511694" cy="151169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5E61121-D22C-D9E0-BD3E-D34D60A05B61}"/>
              </a:ext>
            </a:extLst>
          </p:cNvPr>
          <p:cNvSpPr txBox="1"/>
          <p:nvPr/>
        </p:nvSpPr>
        <p:spPr>
          <a:xfrm>
            <a:off x="7841341" y="664557"/>
            <a:ext cx="382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C1121F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6545E0-3C40-DBB4-15C6-402D69EE08BD}"/>
              </a:ext>
            </a:extLst>
          </p:cNvPr>
          <p:cNvSpPr txBox="1"/>
          <p:nvPr/>
        </p:nvSpPr>
        <p:spPr>
          <a:xfrm>
            <a:off x="7898491" y="88506"/>
            <a:ext cx="25715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1500" dirty="0">
                <a:solidFill>
                  <a:srgbClr val="669BBC"/>
                </a:solidFill>
              </a:rPr>
              <a:t>título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117D7F-8983-CC30-8D6C-E7766B3AC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42" y="-670451"/>
            <a:ext cx="6328719" cy="8554968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1C565124-E0D7-2BF4-7131-FD5820118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91356">
            <a:off x="6646326" y="1433241"/>
            <a:ext cx="6858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06369BF-F1A6-C1D3-E6E5-D735B095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70" y="134262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092EDDC-3D62-5BCA-5BA5-1C5ED44A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00" y="242048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1D770B4-E6C0-31AE-F4D2-3DD69CE3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21" y="349834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98208CC-9FFF-2CF6-A411-A7876540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00" y="457620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EF00EE1-7D32-A8C0-C03B-3EAC4343B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21" y="565406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00444D-050F-92CC-5235-54B79AE60719}"/>
              </a:ext>
            </a:extLst>
          </p:cNvPr>
          <p:cNvSpPr txBox="1"/>
          <p:nvPr/>
        </p:nvSpPr>
        <p:spPr>
          <a:xfrm>
            <a:off x="2558624" y="1566111"/>
            <a:ext cx="37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3049"/>
                </a:solidFill>
                <a:latin typeface="Ink Free" panose="03080402000500000000" pitchFamily="66" charset="0"/>
              </a:rPr>
              <a:t>Pequeno texto descritivo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E0B64F1-FFF4-A19D-6A0E-6A98D8AD2476}"/>
              </a:ext>
            </a:extLst>
          </p:cNvPr>
          <p:cNvSpPr txBox="1"/>
          <p:nvPr/>
        </p:nvSpPr>
        <p:spPr>
          <a:xfrm>
            <a:off x="1856910" y="2649867"/>
            <a:ext cx="3919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003049"/>
                </a:solidFill>
                <a:latin typeface="Ink Free" panose="03080402000500000000" pitchFamily="66" charset="0"/>
              </a:rPr>
              <a:t>Pequeno texto descritivo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31E1C97-2EDF-DD59-628D-29AD8A7F0272}"/>
              </a:ext>
            </a:extLst>
          </p:cNvPr>
          <p:cNvSpPr txBox="1"/>
          <p:nvPr/>
        </p:nvSpPr>
        <p:spPr>
          <a:xfrm>
            <a:off x="2411775" y="3733623"/>
            <a:ext cx="4017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>
                <a:solidFill>
                  <a:srgbClr val="003049"/>
                </a:solidFill>
              </a:defRPr>
            </a:lvl1pPr>
          </a:lstStyle>
          <a:p>
            <a:r>
              <a:rPr lang="pt-BR" dirty="0">
                <a:latin typeface="Ink Free" panose="03080402000500000000" pitchFamily="66" charset="0"/>
              </a:rPr>
              <a:t>Pequeno texto descritivo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B0D900D-A99A-9F80-2338-8A0D41F699A7}"/>
              </a:ext>
            </a:extLst>
          </p:cNvPr>
          <p:cNvSpPr txBox="1"/>
          <p:nvPr/>
        </p:nvSpPr>
        <p:spPr>
          <a:xfrm>
            <a:off x="1406612" y="4817379"/>
            <a:ext cx="4437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r">
              <a:defRPr>
                <a:solidFill>
                  <a:srgbClr val="003049"/>
                </a:solidFill>
              </a:defRPr>
            </a:lvl1pPr>
          </a:lstStyle>
          <a:p>
            <a:r>
              <a:rPr lang="pt-BR" dirty="0">
                <a:latin typeface="Ink Free" panose="03080402000500000000" pitchFamily="66" charset="0"/>
              </a:rPr>
              <a:t>Pequeno texto descritivo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05A4596-522F-96BE-D5D5-3A7840C4DBAB}"/>
              </a:ext>
            </a:extLst>
          </p:cNvPr>
          <p:cNvSpPr txBox="1"/>
          <p:nvPr/>
        </p:nvSpPr>
        <p:spPr>
          <a:xfrm>
            <a:off x="2411775" y="5901137"/>
            <a:ext cx="4065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>
                <a:solidFill>
                  <a:srgbClr val="003049"/>
                </a:solidFill>
              </a:defRPr>
            </a:lvl1pPr>
          </a:lstStyle>
          <a:p>
            <a:r>
              <a:rPr lang="pt-BR" dirty="0">
                <a:latin typeface="Ink Free" panose="03080402000500000000" pitchFamily="66" charset="0"/>
              </a:rPr>
              <a:t>Pequeno texto descritivo</a:t>
            </a:r>
          </a:p>
        </p:txBody>
      </p:sp>
    </p:spTree>
    <p:extLst>
      <p:ext uri="{BB962C8B-B14F-4D97-AF65-F5344CB8AC3E}">
        <p14:creationId xmlns:p14="http://schemas.microsoft.com/office/powerpoint/2010/main" val="3341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5" grpId="0"/>
      <p:bldP spid="16" grpId="0"/>
      <p:bldP spid="18" grpId="0"/>
      <p:bldP spid="20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0CE91629-F785-A579-B244-B9E8495A2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4" b="4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C21692-1504-84C7-217F-A38B2F549E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121F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5AFCC66-B010-45CC-06A3-B5ABB59A9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0967">
            <a:off x="2645675" y="2738082"/>
            <a:ext cx="1850860" cy="18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1AF692-92C7-9D24-AA82-75AAF68174A1}"/>
              </a:ext>
            </a:extLst>
          </p:cNvPr>
          <p:cNvSpPr txBox="1"/>
          <p:nvPr/>
        </p:nvSpPr>
        <p:spPr>
          <a:xfrm>
            <a:off x="3039714" y="2779786"/>
            <a:ext cx="61125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b="1" dirty="0">
                <a:solidFill>
                  <a:srgbClr val="FDF0D5"/>
                </a:solidFill>
                <a:latin typeface="Ink Free" panose="03080402000500000000" pitchFamily="66" charset="0"/>
              </a:rPr>
              <a:t>TÍTULO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BD144FC-7407-2E7D-84ED-A9D9ECF065A9}"/>
              </a:ext>
            </a:extLst>
          </p:cNvPr>
          <p:cNvSpPr txBox="1"/>
          <p:nvPr/>
        </p:nvSpPr>
        <p:spPr>
          <a:xfrm>
            <a:off x="4613806" y="4114797"/>
            <a:ext cx="2633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spc="350" dirty="0">
                <a:solidFill>
                  <a:srgbClr val="003049"/>
                </a:solidFill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4136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494BACF-4DDF-F1C3-FC7A-752CAE888A70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504E89D-4A08-3E83-8ECD-0A103C086925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668673A2-0883-3F84-13C8-2B669A49E3A5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89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 descr="Coração pulsando com preenchimento sólido">
            <a:extLst>
              <a:ext uri="{FF2B5EF4-FFF2-40B4-BE49-F238E27FC236}">
                <a16:creationId xmlns:a16="http://schemas.microsoft.com/office/drawing/2014/main" id="{231EB5C1-716B-2165-8429-AD19C7D0E7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868058">
            <a:off x="3779502" y="2133241"/>
            <a:ext cx="4632994" cy="4632994"/>
          </a:xfrm>
          <a:prstGeom prst="rect">
            <a:avLst/>
          </a:prstGeom>
        </p:spPr>
      </p:pic>
      <p:pic>
        <p:nvPicPr>
          <p:cNvPr id="8" name="Gráfico 7" descr="Médico com preenchimento sólido">
            <a:extLst>
              <a:ext uri="{FF2B5EF4-FFF2-40B4-BE49-F238E27FC236}">
                <a16:creationId xmlns:a16="http://schemas.microsoft.com/office/drawing/2014/main" id="{E7412B40-1F42-E81D-9DAB-94B658C0BB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5416" y="1917306"/>
            <a:ext cx="1511694" cy="151169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5E61121-D22C-D9E0-BD3E-D34D60A05B61}"/>
              </a:ext>
            </a:extLst>
          </p:cNvPr>
          <p:cNvSpPr txBox="1"/>
          <p:nvPr/>
        </p:nvSpPr>
        <p:spPr>
          <a:xfrm>
            <a:off x="327039" y="714828"/>
            <a:ext cx="382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C1121F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6545E0-3C40-DBB4-15C6-402D69EE08BD}"/>
              </a:ext>
            </a:extLst>
          </p:cNvPr>
          <p:cNvSpPr txBox="1"/>
          <p:nvPr/>
        </p:nvSpPr>
        <p:spPr>
          <a:xfrm>
            <a:off x="447253" y="138777"/>
            <a:ext cx="25715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1500" dirty="0">
                <a:solidFill>
                  <a:srgbClr val="669BBC"/>
                </a:solidFill>
              </a:rPr>
              <a:t>título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117D7F-8983-CC30-8D6C-E7766B3AC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31" y="-642006"/>
            <a:ext cx="6328719" cy="8554968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1C565124-E0D7-2BF4-7131-FD5820118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1489">
            <a:off x="-1157187" y="1946140"/>
            <a:ext cx="6858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06369BF-F1A6-C1D3-E6E5-D735B095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59" y="137106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092EDDC-3D62-5BCA-5BA5-1C5ED44A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789" y="227817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00444D-050F-92CC-5235-54B79AE60719}"/>
              </a:ext>
            </a:extLst>
          </p:cNvPr>
          <p:cNvSpPr txBox="1"/>
          <p:nvPr/>
        </p:nvSpPr>
        <p:spPr>
          <a:xfrm>
            <a:off x="6001259" y="1574720"/>
            <a:ext cx="37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3049"/>
                </a:solidFill>
                <a:latin typeface="Ink Free" panose="03080402000500000000" pitchFamily="66" charset="0"/>
              </a:rPr>
              <a:t>Pequeno texto descritivo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E0B64F1-FFF4-A19D-6A0E-6A98D8AD2476}"/>
              </a:ext>
            </a:extLst>
          </p:cNvPr>
          <p:cNvSpPr txBox="1"/>
          <p:nvPr/>
        </p:nvSpPr>
        <p:spPr>
          <a:xfrm>
            <a:off x="5311140" y="2471501"/>
            <a:ext cx="3919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003049"/>
                </a:solidFill>
                <a:latin typeface="Ink Free" panose="03080402000500000000" pitchFamily="66" charset="0"/>
              </a:rPr>
              <a:t>Pequeno texto descritivo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31E1C97-2EDF-DD59-628D-29AD8A7F0272}"/>
              </a:ext>
            </a:extLst>
          </p:cNvPr>
          <p:cNvSpPr txBox="1"/>
          <p:nvPr/>
        </p:nvSpPr>
        <p:spPr>
          <a:xfrm>
            <a:off x="5792292" y="3456164"/>
            <a:ext cx="4017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>
                <a:solidFill>
                  <a:srgbClr val="003049"/>
                </a:solidFill>
              </a:defRPr>
            </a:lvl1pPr>
          </a:lstStyle>
          <a:p>
            <a:r>
              <a:rPr lang="pt-BR" dirty="0"/>
              <a:t>Pequeno texto descritivo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B0D900D-A99A-9F80-2338-8A0D41F699A7}"/>
              </a:ext>
            </a:extLst>
          </p:cNvPr>
          <p:cNvSpPr txBox="1"/>
          <p:nvPr/>
        </p:nvSpPr>
        <p:spPr>
          <a:xfrm>
            <a:off x="4890646" y="4317299"/>
            <a:ext cx="4437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r">
              <a:defRPr>
                <a:solidFill>
                  <a:srgbClr val="003049"/>
                </a:solidFill>
              </a:defRPr>
            </a:lvl1pPr>
          </a:lstStyle>
          <a:p>
            <a:r>
              <a:rPr lang="pt-BR" dirty="0"/>
              <a:t>Pequeno texto descritivo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05A4596-522F-96BE-D5D5-3A7840C4DBAB}"/>
              </a:ext>
            </a:extLst>
          </p:cNvPr>
          <p:cNvSpPr txBox="1"/>
          <p:nvPr/>
        </p:nvSpPr>
        <p:spPr>
          <a:xfrm>
            <a:off x="6681189" y="6039568"/>
            <a:ext cx="2611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>
                <a:solidFill>
                  <a:srgbClr val="003049"/>
                </a:solidFill>
              </a:defRPr>
            </a:lvl1pPr>
          </a:lstStyle>
          <a:p>
            <a:pPr algn="r"/>
            <a:r>
              <a:rPr lang="pt-BR" dirty="0"/>
              <a:t>Pequeno texto descritivo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BC10D5-83CA-AF8E-7E47-AEBC1A3A93E3}"/>
              </a:ext>
            </a:extLst>
          </p:cNvPr>
          <p:cNvSpPr txBox="1"/>
          <p:nvPr/>
        </p:nvSpPr>
        <p:spPr>
          <a:xfrm>
            <a:off x="5899161" y="5178434"/>
            <a:ext cx="40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>
                <a:solidFill>
                  <a:srgbClr val="003049"/>
                </a:solidFill>
              </a:defRPr>
            </a:lvl1pPr>
          </a:lstStyle>
          <a:p>
            <a:r>
              <a:rPr lang="pt-BR" dirty="0"/>
              <a:t>Pequeno texto descritivo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742A500-B776-D55A-A5BF-ED470E89435C}"/>
              </a:ext>
            </a:extLst>
          </p:cNvPr>
          <p:cNvSpPr txBox="1"/>
          <p:nvPr/>
        </p:nvSpPr>
        <p:spPr>
          <a:xfrm>
            <a:off x="5278706" y="3250757"/>
            <a:ext cx="433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C1121F"/>
                </a:solidFill>
                <a:latin typeface="Ink Free" panose="03080402000500000000" pitchFamily="66" charset="0"/>
              </a:rPr>
              <a:t>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EBB1D9A-4B6F-93FA-27A0-6B97FEE76069}"/>
              </a:ext>
            </a:extLst>
          </p:cNvPr>
          <p:cNvSpPr txBox="1"/>
          <p:nvPr/>
        </p:nvSpPr>
        <p:spPr>
          <a:xfrm>
            <a:off x="9242436" y="4107439"/>
            <a:ext cx="5725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C1121F"/>
                </a:solidFill>
                <a:latin typeface="Ink Free" panose="03080402000500000000" pitchFamily="66" charset="0"/>
              </a:rPr>
              <a:t>2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B31DACB-06DB-055B-4233-A3D4A092FBD4}"/>
              </a:ext>
            </a:extLst>
          </p:cNvPr>
          <p:cNvSpPr txBox="1"/>
          <p:nvPr/>
        </p:nvSpPr>
        <p:spPr>
          <a:xfrm>
            <a:off x="5294834" y="4964121"/>
            <a:ext cx="5725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C1121F"/>
                </a:solidFill>
                <a:latin typeface="Ink Free" panose="03080402000500000000" pitchFamily="66" charset="0"/>
              </a:rPr>
              <a:t>3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78A77EE-F774-8A36-AD22-3D797537E550}"/>
              </a:ext>
            </a:extLst>
          </p:cNvPr>
          <p:cNvSpPr txBox="1"/>
          <p:nvPr/>
        </p:nvSpPr>
        <p:spPr>
          <a:xfrm>
            <a:off x="9231101" y="5820804"/>
            <a:ext cx="579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C1121F"/>
                </a:solidFill>
                <a:latin typeface="Ink Free" panose="03080402000500000000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097502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5" grpId="0"/>
      <p:bldP spid="16" grpId="0"/>
      <p:bldP spid="18" grpId="0"/>
      <p:bldP spid="20" grpId="0"/>
      <p:bldP spid="22" grpId="0"/>
      <p:bldP spid="14" grpId="0"/>
      <p:bldP spid="17" grpId="0"/>
      <p:bldP spid="19" grpId="0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Forma, Seta&#10;&#10;Descrição gerada automaticamente">
            <a:extLst>
              <a:ext uri="{FF2B5EF4-FFF2-40B4-BE49-F238E27FC236}">
                <a16:creationId xmlns:a16="http://schemas.microsoft.com/office/drawing/2014/main" id="{D1ADD8FA-61C6-08D9-59E4-C7E95665B7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177DCF31-D4EE-8050-A941-21C952A886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48" b="18948"/>
          <a:stretch/>
        </p:blipFill>
        <p:spPr>
          <a:xfrm>
            <a:off x="7599285" y="2242083"/>
            <a:ext cx="4186124" cy="3897626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53A5BC9-B247-050C-1683-23F42F790171}"/>
              </a:ext>
            </a:extLst>
          </p:cNvPr>
          <p:cNvSpPr txBox="1"/>
          <p:nvPr/>
        </p:nvSpPr>
        <p:spPr>
          <a:xfrm>
            <a:off x="8556640" y="360868"/>
            <a:ext cx="2656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FDF0D5"/>
                </a:solidFill>
                <a:latin typeface="Ink Free" panose="03080402000500000000" pitchFamily="66" charset="0"/>
              </a:rPr>
              <a:t>TÍTULO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ECD6C14-6ABE-FC34-54A8-6B210B2A3B2F}"/>
              </a:ext>
            </a:extLst>
          </p:cNvPr>
          <p:cNvSpPr/>
          <p:nvPr/>
        </p:nvSpPr>
        <p:spPr>
          <a:xfrm>
            <a:off x="9113102" y="-689350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C11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785DEE5A-ABBB-AB09-31EA-3F3357D50357}"/>
              </a:ext>
            </a:extLst>
          </p:cNvPr>
          <p:cNvSpPr/>
          <p:nvPr/>
        </p:nvSpPr>
        <p:spPr>
          <a:xfrm>
            <a:off x="855406" y="671957"/>
            <a:ext cx="6394643" cy="900000"/>
          </a:xfrm>
          <a:prstGeom prst="roundRect">
            <a:avLst>
              <a:gd name="adj" fmla="val 50000"/>
            </a:avLst>
          </a:prstGeom>
          <a:solidFill>
            <a:srgbClr val="00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E5FF246-847A-A234-E8BB-3D08F67F2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1" y="67195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A357FFF-C944-17B0-98D7-D7D950AEAF4F}"/>
              </a:ext>
            </a:extLst>
          </p:cNvPr>
          <p:cNvSpPr/>
          <p:nvPr/>
        </p:nvSpPr>
        <p:spPr>
          <a:xfrm>
            <a:off x="855405" y="2285547"/>
            <a:ext cx="6394643" cy="90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/>
              <a:t>Pequeno texto descritivo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347796A-6758-4560-AAEF-C4EB4816AD34}"/>
              </a:ext>
            </a:extLst>
          </p:cNvPr>
          <p:cNvSpPr/>
          <p:nvPr/>
        </p:nvSpPr>
        <p:spPr>
          <a:xfrm>
            <a:off x="855404" y="3899137"/>
            <a:ext cx="6394643" cy="900000"/>
          </a:xfrm>
          <a:prstGeom prst="roundRect">
            <a:avLst>
              <a:gd name="adj" fmla="val 50000"/>
            </a:avLst>
          </a:prstGeom>
          <a:solidFill>
            <a:srgbClr val="00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Pequeno texto descritivo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B0981E5-B668-BB09-6802-1EE0E9606A1D}"/>
              </a:ext>
            </a:extLst>
          </p:cNvPr>
          <p:cNvSpPr/>
          <p:nvPr/>
        </p:nvSpPr>
        <p:spPr>
          <a:xfrm>
            <a:off x="855403" y="5512727"/>
            <a:ext cx="6394643" cy="90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Pequeno texto descritivo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BF175B6-1119-1F94-C786-0B463FF62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1" y="228554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B424879-55C3-5D22-40D5-F56E2FF0E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1" y="389913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125503-E7A0-3A10-091A-2C222C406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1" y="551272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D206FF6-4AEB-7D50-ADC0-1CA8AE045BF1}"/>
              </a:ext>
            </a:extLst>
          </p:cNvPr>
          <p:cNvSpPr txBox="1"/>
          <p:nvPr/>
        </p:nvSpPr>
        <p:spPr>
          <a:xfrm>
            <a:off x="11661271" y="6353536"/>
            <a:ext cx="51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spc="-150" dirty="0">
                <a:solidFill>
                  <a:srgbClr val="003049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5597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, Seta&#10;&#10;Descrição gerada automaticamente">
            <a:extLst>
              <a:ext uri="{FF2B5EF4-FFF2-40B4-BE49-F238E27FC236}">
                <a16:creationId xmlns:a16="http://schemas.microsoft.com/office/drawing/2014/main" id="{A1BB5C82-40CD-C22C-4581-C7EB7253EC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39270" y="-152400"/>
            <a:ext cx="9686286" cy="6858000"/>
          </a:xfrm>
          <a:prstGeom prst="rect">
            <a:avLst/>
          </a:prstGeom>
        </p:spPr>
      </p:pic>
      <p:sp>
        <p:nvSpPr>
          <p:cNvPr id="24" name="Coração 23">
            <a:extLst>
              <a:ext uri="{FF2B5EF4-FFF2-40B4-BE49-F238E27FC236}">
                <a16:creationId xmlns:a16="http://schemas.microsoft.com/office/drawing/2014/main" id="{31D161BF-D9E4-1CCA-6387-0918BC097293}"/>
              </a:ext>
            </a:extLst>
          </p:cNvPr>
          <p:cNvSpPr/>
          <p:nvPr/>
        </p:nvSpPr>
        <p:spPr>
          <a:xfrm>
            <a:off x="3303323" y="885953"/>
            <a:ext cx="9410700" cy="7386018"/>
          </a:xfrm>
          <a:prstGeom prst="heart">
            <a:avLst/>
          </a:prstGeom>
          <a:solidFill>
            <a:srgbClr val="78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FE1C33-659A-78C0-0D23-50E2030AEB65}"/>
              </a:ext>
            </a:extLst>
          </p:cNvPr>
          <p:cNvSpPr txBox="1"/>
          <p:nvPr/>
        </p:nvSpPr>
        <p:spPr>
          <a:xfrm>
            <a:off x="474517" y="360868"/>
            <a:ext cx="2656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FDF0D5"/>
                </a:solidFill>
                <a:latin typeface="Ink Free" panose="03080402000500000000" pitchFamily="66" charset="0"/>
              </a:rPr>
              <a:t>TÍTULO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F1DE7B82-53D4-3FEF-4EF9-8335D2675B5A}"/>
              </a:ext>
            </a:extLst>
          </p:cNvPr>
          <p:cNvSpPr/>
          <p:nvPr/>
        </p:nvSpPr>
        <p:spPr>
          <a:xfrm flipH="1">
            <a:off x="-9233902" y="-600859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C11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65EA386-BD85-EBBD-04AF-8593D2DAB6C4}"/>
              </a:ext>
            </a:extLst>
          </p:cNvPr>
          <p:cNvSpPr txBox="1"/>
          <p:nvPr/>
        </p:nvSpPr>
        <p:spPr>
          <a:xfrm>
            <a:off x="4547630" y="1985270"/>
            <a:ext cx="2723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0B6D674-CD70-0935-9BAF-C14E2538FA94}"/>
              </a:ext>
            </a:extLst>
          </p:cNvPr>
          <p:cNvSpPr txBox="1"/>
          <p:nvPr/>
        </p:nvSpPr>
        <p:spPr>
          <a:xfrm>
            <a:off x="6197088" y="3560929"/>
            <a:ext cx="2771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669BBC"/>
                </a:solidFill>
              </a:rPr>
              <a:t>Pequeno texto descritivo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5F49E591-74BC-15D7-C0E4-EE20F751A1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23053" y="2042420"/>
            <a:ext cx="936000" cy="936000"/>
          </a:xfrm>
          <a:prstGeom prst="rect">
            <a:avLst/>
          </a:prstGeom>
        </p:spPr>
      </p:pic>
      <p:cxnSp>
        <p:nvCxnSpPr>
          <p:cNvPr id="27" name="Conector: Curvo 26">
            <a:extLst>
              <a:ext uri="{FF2B5EF4-FFF2-40B4-BE49-F238E27FC236}">
                <a16:creationId xmlns:a16="http://schemas.microsoft.com/office/drawing/2014/main" id="{7472B551-E88D-F2C3-69ED-3EC0C827C88D}"/>
              </a:ext>
            </a:extLst>
          </p:cNvPr>
          <p:cNvCxnSpPr>
            <a:stCxn id="3" idx="3"/>
          </p:cNvCxnSpPr>
          <p:nvPr/>
        </p:nvCxnSpPr>
        <p:spPr>
          <a:xfrm>
            <a:off x="3131013" y="776367"/>
            <a:ext cx="869487" cy="913013"/>
          </a:xfrm>
          <a:prstGeom prst="curvedConnector2">
            <a:avLst/>
          </a:prstGeom>
          <a:ln w="57150">
            <a:solidFill>
              <a:srgbClr val="FDF0D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Curvo 28">
            <a:extLst>
              <a:ext uri="{FF2B5EF4-FFF2-40B4-BE49-F238E27FC236}">
                <a16:creationId xmlns:a16="http://schemas.microsoft.com/office/drawing/2014/main" id="{4C9BE00D-64BB-F410-AE71-477CB66EA99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11011" y="2991811"/>
            <a:ext cx="850630" cy="1090547"/>
          </a:xfrm>
          <a:prstGeom prst="curvedConnector2">
            <a:avLst/>
          </a:prstGeom>
          <a:ln w="57150">
            <a:solidFill>
              <a:srgbClr val="FDF0D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m 29">
            <a:extLst>
              <a:ext uri="{FF2B5EF4-FFF2-40B4-BE49-F238E27FC236}">
                <a16:creationId xmlns:a16="http://schemas.microsoft.com/office/drawing/2014/main" id="{EC4C1344-E0A0-AFF7-0DDE-688D6F01C5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08921" y="3642805"/>
            <a:ext cx="900000" cy="900000"/>
          </a:xfrm>
          <a:prstGeom prst="rect">
            <a:avLst/>
          </a:prstGeom>
        </p:spPr>
      </p:pic>
      <p:cxnSp>
        <p:nvCxnSpPr>
          <p:cNvPr id="31" name="Conector: Curvo 30">
            <a:extLst>
              <a:ext uri="{FF2B5EF4-FFF2-40B4-BE49-F238E27FC236}">
                <a16:creationId xmlns:a16="http://schemas.microsoft.com/office/drawing/2014/main" id="{FE980D93-D26A-A524-60B2-D8761480BF96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33096" y="4541333"/>
            <a:ext cx="850630" cy="1090547"/>
          </a:xfrm>
          <a:prstGeom prst="curvedConnector2">
            <a:avLst/>
          </a:prstGeom>
          <a:ln w="57150">
            <a:solidFill>
              <a:srgbClr val="FDF0D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B4BE6C7-0968-B645-A7BB-2EAE6F05347C}"/>
              </a:ext>
            </a:extLst>
          </p:cNvPr>
          <p:cNvSpPr txBox="1"/>
          <p:nvPr/>
        </p:nvSpPr>
        <p:spPr>
          <a:xfrm>
            <a:off x="7270835" y="4542805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rgbClr val="669BBC"/>
                </a:solidFill>
              </a:rPr>
              <a:t>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6130C94-668A-79D6-145B-C8C389CF6533}"/>
              </a:ext>
            </a:extLst>
          </p:cNvPr>
          <p:cNvSpPr txBox="1"/>
          <p:nvPr/>
        </p:nvSpPr>
        <p:spPr>
          <a:xfrm>
            <a:off x="8004265" y="4588642"/>
            <a:ext cx="2583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026" name="Picture 2" descr="Human Heart PNG Transparent Images Free Download - Pngfre">
            <a:extLst>
              <a:ext uri="{FF2B5EF4-FFF2-40B4-BE49-F238E27FC236}">
                <a16:creationId xmlns:a16="http://schemas.microsoft.com/office/drawing/2014/main" id="{526F1FFD-976F-C67A-A2C0-DF8302EE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460">
            <a:off x="-483235" y="2644981"/>
            <a:ext cx="4572000" cy="4572000"/>
          </a:xfrm>
          <a:prstGeom prst="rect">
            <a:avLst/>
          </a:prstGeom>
          <a:effectLst>
            <a:outerShdw blurRad="482600" dist="38100" dir="18900000" sx="106000" sy="106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3" grpId="1"/>
      <p:bldP spid="4" grpId="0" animBg="1"/>
      <p:bldP spid="19" grpId="0"/>
      <p:bldP spid="2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, Seta&#10;&#10;Descrição gerada automaticamente">
            <a:extLst>
              <a:ext uri="{FF2B5EF4-FFF2-40B4-BE49-F238E27FC236}">
                <a16:creationId xmlns:a16="http://schemas.microsoft.com/office/drawing/2014/main" id="{169F6018-F24B-61C1-2EC1-A2E779594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39270" y="-152400"/>
            <a:ext cx="9686286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7D8A6EC-8376-EF32-183C-6319BEE0E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03"/>
          <a:stretch/>
        </p:blipFill>
        <p:spPr>
          <a:xfrm>
            <a:off x="0" y="1004342"/>
            <a:ext cx="580444" cy="723443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33E15AA-A394-2FD2-7315-EB40B9F604E7}"/>
              </a:ext>
            </a:extLst>
          </p:cNvPr>
          <p:cNvSpPr txBox="1"/>
          <p:nvPr/>
        </p:nvSpPr>
        <p:spPr>
          <a:xfrm>
            <a:off x="428637" y="671286"/>
            <a:ext cx="44278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600" b="1" dirty="0">
                <a:solidFill>
                  <a:srgbClr val="C1121F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F045D31-EB59-2E9A-F83F-402E6091D8D7}"/>
              </a:ext>
            </a:extLst>
          </p:cNvPr>
          <p:cNvSpPr txBox="1"/>
          <p:nvPr/>
        </p:nvSpPr>
        <p:spPr>
          <a:xfrm>
            <a:off x="447253" y="138777"/>
            <a:ext cx="1301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-150" dirty="0">
                <a:solidFill>
                  <a:srgbClr val="FDF0D5"/>
                </a:solidFill>
              </a:rPr>
              <a:t>título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CDA5B55-10EE-694F-9467-EDD08215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81" y="162539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1468730-FDE2-1830-CDD8-6523076E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919" y="32766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B6903EA-167F-1EA1-3FEA-640CBD319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8" y="481310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D7ADF10-F77A-58E6-5521-CC5CA62FC551}"/>
              </a:ext>
            </a:extLst>
          </p:cNvPr>
          <p:cNvSpPr txBox="1"/>
          <p:nvPr/>
        </p:nvSpPr>
        <p:spPr>
          <a:xfrm>
            <a:off x="1568282" y="1830050"/>
            <a:ext cx="6815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FDF0D5"/>
                </a:solidFill>
                <a:latin typeface="Ink Free" panose="03080402000500000000" pitchFamily="66" charset="0"/>
              </a:rPr>
              <a:t>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05D00F0-C697-7CCE-429A-E7B578E84A93}"/>
              </a:ext>
            </a:extLst>
          </p:cNvPr>
          <p:cNvSpPr txBox="1"/>
          <p:nvPr/>
        </p:nvSpPr>
        <p:spPr>
          <a:xfrm>
            <a:off x="9760039" y="3429979"/>
            <a:ext cx="9605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FDF0D5"/>
                </a:solidFill>
                <a:latin typeface="Ink Free" panose="03080402000500000000" pitchFamily="66" charset="0"/>
              </a:rPr>
              <a:t>2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1BCE127-6803-3703-1844-FA57D1005594}"/>
              </a:ext>
            </a:extLst>
          </p:cNvPr>
          <p:cNvSpPr txBox="1"/>
          <p:nvPr/>
        </p:nvSpPr>
        <p:spPr>
          <a:xfrm>
            <a:off x="1534510" y="4989828"/>
            <a:ext cx="9605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FDF0D5"/>
                </a:solidFill>
                <a:latin typeface="Ink Free" panose="03080402000500000000" pitchFamily="66" charset="0"/>
              </a:rPr>
              <a:t>3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8630DBC-0209-8A39-E378-4990A9712C5E}"/>
              </a:ext>
            </a:extLst>
          </p:cNvPr>
          <p:cNvSpPr txBox="1"/>
          <p:nvPr/>
        </p:nvSpPr>
        <p:spPr>
          <a:xfrm>
            <a:off x="2905258" y="2157902"/>
            <a:ext cx="573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62749E-68A3-0BD9-FCE6-D58231CFD841}"/>
              </a:ext>
            </a:extLst>
          </p:cNvPr>
          <p:cNvSpPr txBox="1"/>
          <p:nvPr/>
        </p:nvSpPr>
        <p:spPr>
          <a:xfrm>
            <a:off x="3723981" y="3914990"/>
            <a:ext cx="573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003049"/>
                </a:solidFill>
              </a:rPr>
              <a:t>Pequeno texto descritivo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0CBB1E3-D522-6D7F-C0DE-499F040E29A7}"/>
              </a:ext>
            </a:extLst>
          </p:cNvPr>
          <p:cNvSpPr txBox="1"/>
          <p:nvPr/>
        </p:nvSpPr>
        <p:spPr>
          <a:xfrm>
            <a:off x="2905258" y="5431173"/>
            <a:ext cx="573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</p:spTree>
    <p:extLst>
      <p:ext uri="{BB962C8B-B14F-4D97-AF65-F5344CB8AC3E}">
        <p14:creationId xmlns:p14="http://schemas.microsoft.com/office/powerpoint/2010/main" val="27401084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Forma, Seta&#10;&#10;Descrição gerada automaticamente">
            <a:extLst>
              <a:ext uri="{FF2B5EF4-FFF2-40B4-BE49-F238E27FC236}">
                <a16:creationId xmlns:a16="http://schemas.microsoft.com/office/drawing/2014/main" id="{D1ADD8FA-61C6-08D9-59E4-C7E95665B7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53A5BC9-B247-050C-1683-23F42F790171}"/>
              </a:ext>
            </a:extLst>
          </p:cNvPr>
          <p:cNvSpPr txBox="1"/>
          <p:nvPr/>
        </p:nvSpPr>
        <p:spPr>
          <a:xfrm>
            <a:off x="7683015" y="910611"/>
            <a:ext cx="382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C1121F"/>
                </a:solidFill>
                <a:latin typeface="Ink Free" panose="03080402000500000000" pitchFamily="66" charset="0"/>
              </a:rPr>
              <a:t>SUBTÍTULO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ECD6C14-6ABE-FC34-54A8-6B210B2A3B2F}"/>
              </a:ext>
            </a:extLst>
          </p:cNvPr>
          <p:cNvSpPr/>
          <p:nvPr/>
        </p:nvSpPr>
        <p:spPr>
          <a:xfrm>
            <a:off x="9358072" y="-196405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C11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785DEE5A-ABBB-AB09-31EA-3F3357D50357}"/>
              </a:ext>
            </a:extLst>
          </p:cNvPr>
          <p:cNvSpPr/>
          <p:nvPr/>
        </p:nvSpPr>
        <p:spPr>
          <a:xfrm>
            <a:off x="715671" y="460611"/>
            <a:ext cx="5876859" cy="900000"/>
          </a:xfrm>
          <a:prstGeom prst="roundRect">
            <a:avLst>
              <a:gd name="adj" fmla="val 50000"/>
            </a:avLst>
          </a:prstGeom>
          <a:solidFill>
            <a:srgbClr val="00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E5FF246-847A-A234-E8BB-3D08F67F2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6" y="460611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762D13B-DAEA-0465-9310-274FFBEB3C75}"/>
              </a:ext>
            </a:extLst>
          </p:cNvPr>
          <p:cNvSpPr txBox="1"/>
          <p:nvPr/>
        </p:nvSpPr>
        <p:spPr>
          <a:xfrm>
            <a:off x="7720970" y="352516"/>
            <a:ext cx="3879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3200" dirty="0">
                <a:solidFill>
                  <a:srgbClr val="FDF0D5"/>
                </a:solidFill>
              </a:rPr>
              <a:t>título</a:t>
            </a:r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095F9E4E-4D98-7081-8F45-29BFD815B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44" b="20644"/>
          <a:stretch/>
        </p:blipFill>
        <p:spPr>
          <a:xfrm>
            <a:off x="7798492" y="1961166"/>
            <a:ext cx="2370289" cy="2086405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531BB54-1114-C53F-8A10-FA540675AA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486" b="17486"/>
          <a:stretch/>
        </p:blipFill>
        <p:spPr>
          <a:xfrm>
            <a:off x="9358072" y="4079009"/>
            <a:ext cx="2370289" cy="231087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40D1E58-0EFF-2A85-DA6D-28F58A4D5265}"/>
              </a:ext>
            </a:extLst>
          </p:cNvPr>
          <p:cNvSpPr/>
          <p:nvPr/>
        </p:nvSpPr>
        <p:spPr>
          <a:xfrm>
            <a:off x="714486" y="1511166"/>
            <a:ext cx="5876859" cy="90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AEB4672-C0E1-47F4-B33B-AD7393D1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1" y="151116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9C5053C2-3E66-E59D-4342-A112B75D2425}"/>
              </a:ext>
            </a:extLst>
          </p:cNvPr>
          <p:cNvSpPr/>
          <p:nvPr/>
        </p:nvSpPr>
        <p:spPr>
          <a:xfrm>
            <a:off x="715671" y="2578454"/>
            <a:ext cx="5876859" cy="900000"/>
          </a:xfrm>
          <a:prstGeom prst="roundRect">
            <a:avLst>
              <a:gd name="adj" fmla="val 50000"/>
            </a:avLst>
          </a:prstGeom>
          <a:solidFill>
            <a:srgbClr val="00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90861AA-9AB4-A478-2721-FAEBCA0FE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6" y="2578454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B54AA149-2F0C-224B-5F1C-70595BBB89D2}"/>
              </a:ext>
            </a:extLst>
          </p:cNvPr>
          <p:cNvSpPr/>
          <p:nvPr/>
        </p:nvSpPr>
        <p:spPr>
          <a:xfrm>
            <a:off x="714486" y="3629009"/>
            <a:ext cx="5876859" cy="90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39E827D-2EC9-0DDC-AA77-3706722E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1" y="362900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C8BA4FED-FFFD-0FC5-B986-E8645E4CA293}"/>
              </a:ext>
            </a:extLst>
          </p:cNvPr>
          <p:cNvSpPr/>
          <p:nvPr/>
        </p:nvSpPr>
        <p:spPr>
          <a:xfrm>
            <a:off x="666670" y="4651552"/>
            <a:ext cx="5876859" cy="900000"/>
          </a:xfrm>
          <a:prstGeom prst="roundRect">
            <a:avLst>
              <a:gd name="adj" fmla="val 50000"/>
            </a:avLst>
          </a:prstGeom>
          <a:solidFill>
            <a:srgbClr val="00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64E017F-A303-213E-5440-BC4D042DA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5" y="4651552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8BB2AFCC-CF8F-9BCA-748F-3819F0475D05}"/>
              </a:ext>
            </a:extLst>
          </p:cNvPr>
          <p:cNvSpPr/>
          <p:nvPr/>
        </p:nvSpPr>
        <p:spPr>
          <a:xfrm>
            <a:off x="665485" y="5702107"/>
            <a:ext cx="5876859" cy="900000"/>
          </a:xfrm>
          <a:prstGeom prst="roundRect">
            <a:avLst>
              <a:gd name="adj" fmla="val 50000"/>
            </a:avLst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DF0D5"/>
                </a:solidFill>
              </a:rPr>
              <a:t>Pequeno texto descritivo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FA0B6CE5-AEC0-03E7-48E0-68C43A129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0" y="570210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14" grpId="0" animBg="1"/>
      <p:bldP spid="2" grpId="0"/>
      <p:bldP spid="8" grpId="0" animBg="1"/>
      <p:bldP spid="18" grpId="0" animBg="1"/>
      <p:bldP spid="22" grpId="0" animBg="1"/>
      <p:bldP spid="24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Forma, Seta&#10;&#10;Descrição gerada automaticamente">
            <a:extLst>
              <a:ext uri="{FF2B5EF4-FFF2-40B4-BE49-F238E27FC236}">
                <a16:creationId xmlns:a16="http://schemas.microsoft.com/office/drawing/2014/main" id="{D1ADD8FA-61C6-08D9-59E4-C7E95665B7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96420" y="-133350"/>
            <a:ext cx="9686286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53A5BC9-B247-050C-1683-23F42F790171}"/>
              </a:ext>
            </a:extLst>
          </p:cNvPr>
          <p:cNvSpPr txBox="1"/>
          <p:nvPr/>
        </p:nvSpPr>
        <p:spPr>
          <a:xfrm>
            <a:off x="8556640" y="360868"/>
            <a:ext cx="2656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FDF0D5"/>
                </a:solidFill>
                <a:latin typeface="Ink Free" panose="03080402000500000000" pitchFamily="66" charset="0"/>
              </a:rPr>
              <a:t>TÍTULO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ECD6C14-6ABE-FC34-54A8-6B210B2A3B2F}"/>
              </a:ext>
            </a:extLst>
          </p:cNvPr>
          <p:cNvSpPr/>
          <p:nvPr/>
        </p:nvSpPr>
        <p:spPr>
          <a:xfrm>
            <a:off x="9113102" y="-689350"/>
            <a:ext cx="12486290" cy="4162096"/>
          </a:xfrm>
          <a:custGeom>
            <a:avLst/>
            <a:gdLst>
              <a:gd name="connsiteX0" fmla="*/ 0 w 12486290"/>
              <a:gd name="connsiteY0" fmla="*/ 1860331 h 4162096"/>
              <a:gd name="connsiteX1" fmla="*/ 2017986 w 12486290"/>
              <a:gd name="connsiteY1" fmla="*/ 1876096 h 4162096"/>
              <a:gd name="connsiteX2" fmla="*/ 2648607 w 12486290"/>
              <a:gd name="connsiteY2" fmla="*/ 3436883 h 4162096"/>
              <a:gd name="connsiteX3" fmla="*/ 2916621 w 12486290"/>
              <a:gd name="connsiteY3" fmla="*/ 299545 h 4162096"/>
              <a:gd name="connsiteX4" fmla="*/ 3436883 w 12486290"/>
              <a:gd name="connsiteY4" fmla="*/ 1813034 h 4162096"/>
              <a:gd name="connsiteX5" fmla="*/ 3878317 w 12486290"/>
              <a:gd name="connsiteY5" fmla="*/ 914400 h 4162096"/>
              <a:gd name="connsiteX6" fmla="*/ 4635062 w 12486290"/>
              <a:gd name="connsiteY6" fmla="*/ 4162096 h 4162096"/>
              <a:gd name="connsiteX7" fmla="*/ 5155324 w 12486290"/>
              <a:gd name="connsiteY7" fmla="*/ 126124 h 4162096"/>
              <a:gd name="connsiteX8" fmla="*/ 5912069 w 12486290"/>
              <a:gd name="connsiteY8" fmla="*/ 3231931 h 4162096"/>
              <a:gd name="connsiteX9" fmla="*/ 6526924 w 12486290"/>
              <a:gd name="connsiteY9" fmla="*/ 961696 h 4162096"/>
              <a:gd name="connsiteX10" fmla="*/ 7330965 w 12486290"/>
              <a:gd name="connsiteY10" fmla="*/ 2427890 h 4162096"/>
              <a:gd name="connsiteX11" fmla="*/ 8891752 w 12486290"/>
              <a:gd name="connsiteY11" fmla="*/ 2412124 h 4162096"/>
              <a:gd name="connsiteX12" fmla="*/ 9112469 w 12486290"/>
              <a:gd name="connsiteY12" fmla="*/ 693683 h 4162096"/>
              <a:gd name="connsiteX13" fmla="*/ 9995338 w 12486290"/>
              <a:gd name="connsiteY13" fmla="*/ 4004441 h 4162096"/>
              <a:gd name="connsiteX14" fmla="*/ 10089931 w 12486290"/>
              <a:gd name="connsiteY14" fmla="*/ 0 h 4162096"/>
              <a:gd name="connsiteX15" fmla="*/ 10815145 w 12486290"/>
              <a:gd name="connsiteY15" fmla="*/ 2333296 h 4162096"/>
              <a:gd name="connsiteX16" fmla="*/ 12486290 w 12486290"/>
              <a:gd name="connsiteY16" fmla="*/ 2301765 h 416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86290" h="4162096">
                <a:moveTo>
                  <a:pt x="0" y="1860331"/>
                </a:moveTo>
                <a:lnTo>
                  <a:pt x="2017986" y="1876096"/>
                </a:lnTo>
                <a:lnTo>
                  <a:pt x="2648607" y="3436883"/>
                </a:lnTo>
                <a:lnTo>
                  <a:pt x="2916621" y="299545"/>
                </a:lnTo>
                <a:lnTo>
                  <a:pt x="3436883" y="1813034"/>
                </a:lnTo>
                <a:lnTo>
                  <a:pt x="3878317" y="914400"/>
                </a:lnTo>
                <a:lnTo>
                  <a:pt x="4635062" y="4162096"/>
                </a:lnTo>
                <a:lnTo>
                  <a:pt x="5155324" y="126124"/>
                </a:lnTo>
                <a:lnTo>
                  <a:pt x="5912069" y="3231931"/>
                </a:lnTo>
                <a:lnTo>
                  <a:pt x="6526924" y="961696"/>
                </a:lnTo>
                <a:lnTo>
                  <a:pt x="7330965" y="2427890"/>
                </a:lnTo>
                <a:lnTo>
                  <a:pt x="8891752" y="2412124"/>
                </a:lnTo>
                <a:lnTo>
                  <a:pt x="9112469" y="693683"/>
                </a:lnTo>
                <a:lnTo>
                  <a:pt x="9995338" y="4004441"/>
                </a:lnTo>
                <a:lnTo>
                  <a:pt x="10089931" y="0"/>
                </a:lnTo>
                <a:lnTo>
                  <a:pt x="10815145" y="2333296"/>
                </a:lnTo>
                <a:lnTo>
                  <a:pt x="12486290" y="2301765"/>
                </a:lnTo>
              </a:path>
            </a:pathLst>
          </a:custGeom>
          <a:ln w="57150">
            <a:solidFill>
              <a:srgbClr val="C11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000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B424879-55C3-5D22-40D5-F56E2FF0E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2794" y="3495324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125503-E7A0-3A10-091A-2C222C406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2794" y="5108914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3">
            <a:extLst>
              <a:ext uri="{FF2B5EF4-FFF2-40B4-BE49-F238E27FC236}">
                <a16:creationId xmlns:a16="http://schemas.microsoft.com/office/drawing/2014/main" id="{D1A0445F-DE37-EE9E-6CBD-AE96F5E40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19" r="9469" b="22219"/>
          <a:stretch/>
        </p:blipFill>
        <p:spPr>
          <a:xfrm>
            <a:off x="7657628" y="1664016"/>
            <a:ext cx="2656496" cy="2444336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1CE02CD8-710E-3F10-3E73-FB2C725BD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877">
            <a:off x="15407948" y="-107799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E82F62AB-E77C-440B-A093-FD295F955C41}"/>
              </a:ext>
            </a:extLst>
          </p:cNvPr>
          <p:cNvGrpSpPr/>
          <p:nvPr/>
        </p:nvGrpSpPr>
        <p:grpSpPr>
          <a:xfrm>
            <a:off x="-331052" y="181791"/>
            <a:ext cx="7436220" cy="4690045"/>
            <a:chOff x="-331052" y="802283"/>
            <a:chExt cx="7436220" cy="4690045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B2A43472-AFB7-501D-CEA7-E6FF31E9C86B}"/>
                </a:ext>
              </a:extLst>
            </p:cNvPr>
            <p:cNvGrpSpPr/>
            <p:nvPr/>
          </p:nvGrpSpPr>
          <p:grpSpPr>
            <a:xfrm>
              <a:off x="-331052" y="826733"/>
              <a:ext cx="7436220" cy="4665595"/>
              <a:chOff x="-283009" y="1191865"/>
              <a:chExt cx="7436220" cy="4665595"/>
            </a:xfrm>
          </p:grpSpPr>
          <p:grpSp>
            <p:nvGrpSpPr>
              <p:cNvPr id="38" name="Agrupar 37">
                <a:extLst>
                  <a:ext uri="{FF2B5EF4-FFF2-40B4-BE49-F238E27FC236}">
                    <a16:creationId xmlns:a16="http://schemas.microsoft.com/office/drawing/2014/main" id="{C22DE29E-0B03-F3CA-153E-B5E9024D428F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2" name="Imagem 31">
                  <a:extLst>
                    <a:ext uri="{FF2B5EF4-FFF2-40B4-BE49-F238E27FC236}">
                      <a16:creationId xmlns:a16="http://schemas.microsoft.com/office/drawing/2014/main" id="{B9DDB758-4720-2030-DA32-08BCC66EE4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</p:spPr>
            </p:pic>
            <p:sp>
              <p:nvSpPr>
                <p:cNvPr id="37" name="Retângulo 36">
                  <a:extLst>
                    <a:ext uri="{FF2B5EF4-FFF2-40B4-BE49-F238E27FC236}">
                      <a16:creationId xmlns:a16="http://schemas.microsoft.com/office/drawing/2014/main" id="{56DA283E-CCEA-AB19-5F3B-AA0F42902FBB}"/>
                    </a:ext>
                  </a:extLst>
                </p:cNvPr>
                <p:cNvSpPr/>
                <p:nvPr/>
              </p:nvSpPr>
              <p:spPr>
                <a:xfrm>
                  <a:off x="-30122" y="1626532"/>
                  <a:ext cx="7162156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1667D063-E14E-DAD6-3F2C-CADEA1E248E1}"/>
                  </a:ext>
                </a:extLst>
              </p:cNvPr>
              <p:cNvSpPr txBox="1"/>
              <p:nvPr/>
            </p:nvSpPr>
            <p:spPr>
              <a:xfrm>
                <a:off x="218576" y="2182106"/>
                <a:ext cx="6842242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400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4400" b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4400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97CBF8FE-47AC-9A79-61DC-2C06E3C1B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5931392" y="802283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E6EA8252-C945-1335-E2E2-5B009436CD1C}"/>
              </a:ext>
            </a:extLst>
          </p:cNvPr>
          <p:cNvGrpSpPr/>
          <p:nvPr/>
        </p:nvGrpSpPr>
        <p:grpSpPr>
          <a:xfrm>
            <a:off x="-9757" y="795548"/>
            <a:ext cx="7436220" cy="4665595"/>
            <a:chOff x="1676882" y="5741642"/>
            <a:chExt cx="7436220" cy="4665595"/>
          </a:xfrm>
        </p:grpSpPr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885B1941-CAC5-6992-DC9D-9DDE42B59AF8}"/>
                </a:ext>
              </a:extLst>
            </p:cNvPr>
            <p:cNvGrpSpPr/>
            <p:nvPr/>
          </p:nvGrpSpPr>
          <p:grpSpPr>
            <a:xfrm>
              <a:off x="1676882" y="5741642"/>
              <a:ext cx="7436220" cy="4665595"/>
              <a:chOff x="-283009" y="1191865"/>
              <a:chExt cx="7436220" cy="4665595"/>
            </a:xfrm>
          </p:grpSpPr>
          <p:grpSp>
            <p:nvGrpSpPr>
              <p:cNvPr id="44" name="Agrupar 43">
                <a:extLst>
                  <a:ext uri="{FF2B5EF4-FFF2-40B4-BE49-F238E27FC236}">
                    <a16:creationId xmlns:a16="http://schemas.microsoft.com/office/drawing/2014/main" id="{E7985D2D-9490-5A70-0794-25ED2D2CB747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6" name="Imagem 45">
                  <a:extLst>
                    <a:ext uri="{FF2B5EF4-FFF2-40B4-BE49-F238E27FC236}">
                      <a16:creationId xmlns:a16="http://schemas.microsoft.com/office/drawing/2014/main" id="{D398F78A-C03E-E492-F478-98EEBDDDC4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</p:spPr>
            </p:pic>
            <p:sp>
              <p:nvSpPr>
                <p:cNvPr id="47" name="Retângulo 46">
                  <a:extLst>
                    <a:ext uri="{FF2B5EF4-FFF2-40B4-BE49-F238E27FC236}">
                      <a16:creationId xmlns:a16="http://schemas.microsoft.com/office/drawing/2014/main" id="{D5AC33B8-CED9-8570-5869-20F4C441A93F}"/>
                    </a:ext>
                  </a:extLst>
                </p:cNvPr>
                <p:cNvSpPr/>
                <p:nvPr/>
              </p:nvSpPr>
              <p:spPr>
                <a:xfrm>
                  <a:off x="-28110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FF58DD81-D191-2EBF-1E2A-3D04EC546D70}"/>
                  </a:ext>
                </a:extLst>
              </p:cNvPr>
              <p:cNvSpPr txBox="1"/>
              <p:nvPr/>
            </p:nvSpPr>
            <p:spPr>
              <a:xfrm>
                <a:off x="188358" y="1818343"/>
                <a:ext cx="5527925" cy="3477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44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A69E60E0-2904-5AB0-BD0E-41C582657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7777280" y="7104926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3253D1EE-D31B-9239-800B-904A46278696}"/>
              </a:ext>
            </a:extLst>
          </p:cNvPr>
          <p:cNvGrpSpPr/>
          <p:nvPr/>
        </p:nvGrpSpPr>
        <p:grpSpPr>
          <a:xfrm>
            <a:off x="-156674" y="1289443"/>
            <a:ext cx="7436220" cy="4665595"/>
            <a:chOff x="1676882" y="5741642"/>
            <a:chExt cx="7436220" cy="4665595"/>
          </a:xfrm>
        </p:grpSpPr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916B4435-BB86-C876-22AA-89E0002C78E1}"/>
                </a:ext>
              </a:extLst>
            </p:cNvPr>
            <p:cNvGrpSpPr/>
            <p:nvPr/>
          </p:nvGrpSpPr>
          <p:grpSpPr>
            <a:xfrm>
              <a:off x="1676882" y="5741642"/>
              <a:ext cx="7436220" cy="4665595"/>
              <a:chOff x="-283009" y="1191865"/>
              <a:chExt cx="7436220" cy="4665595"/>
            </a:xfrm>
          </p:grpSpPr>
          <p:grpSp>
            <p:nvGrpSpPr>
              <p:cNvPr id="56" name="Agrupar 55">
                <a:extLst>
                  <a:ext uri="{FF2B5EF4-FFF2-40B4-BE49-F238E27FC236}">
                    <a16:creationId xmlns:a16="http://schemas.microsoft.com/office/drawing/2014/main" id="{F12F8F02-05D6-ADBC-AE21-4F44D6CB0D49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58" name="Imagem 57">
                  <a:extLst>
                    <a:ext uri="{FF2B5EF4-FFF2-40B4-BE49-F238E27FC236}">
                      <a16:creationId xmlns:a16="http://schemas.microsoft.com/office/drawing/2014/main" id="{50DDDBD0-AA0C-73E6-70ED-6794AF4FB9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</p:spPr>
            </p:pic>
            <p:sp>
              <p:nvSpPr>
                <p:cNvPr id="59" name="Retângulo 58">
                  <a:extLst>
                    <a:ext uri="{FF2B5EF4-FFF2-40B4-BE49-F238E27FC236}">
                      <a16:creationId xmlns:a16="http://schemas.microsoft.com/office/drawing/2014/main" id="{50656CB0-FB12-7642-4A9F-982651203AB7}"/>
                    </a:ext>
                  </a:extLst>
                </p:cNvPr>
                <p:cNvSpPr/>
                <p:nvPr/>
              </p:nvSpPr>
              <p:spPr>
                <a:xfrm>
                  <a:off x="-28110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A7F8DB51-9E21-5730-1201-6364037379A6}"/>
                  </a:ext>
                </a:extLst>
              </p:cNvPr>
              <p:cNvSpPr txBox="1"/>
              <p:nvPr/>
            </p:nvSpPr>
            <p:spPr>
              <a:xfrm>
                <a:off x="35042" y="2132093"/>
                <a:ext cx="5999267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44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808AB4D7-A34E-72AA-2A81-B44A4BF82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7974749" y="8291938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3399946-6454-4805-1E13-F6C253145D61}"/>
              </a:ext>
            </a:extLst>
          </p:cNvPr>
          <p:cNvGrpSpPr/>
          <p:nvPr/>
        </p:nvGrpSpPr>
        <p:grpSpPr>
          <a:xfrm>
            <a:off x="-260766" y="1822753"/>
            <a:ext cx="7436220" cy="4665595"/>
            <a:chOff x="1676882" y="5741642"/>
            <a:chExt cx="7436220" cy="4665595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17D9673B-F883-323B-C040-F0C24CC5F60A}"/>
                </a:ext>
              </a:extLst>
            </p:cNvPr>
            <p:cNvGrpSpPr/>
            <p:nvPr/>
          </p:nvGrpSpPr>
          <p:grpSpPr>
            <a:xfrm>
              <a:off x="1676882" y="5741642"/>
              <a:ext cx="7436220" cy="4665595"/>
              <a:chOff x="-283009" y="1191865"/>
              <a:chExt cx="7436220" cy="4665595"/>
            </a:xfrm>
          </p:grpSpPr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766E363C-2CC8-4546-4A19-F876477FB13E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Imagem 9">
                  <a:extLst>
                    <a:ext uri="{FF2B5EF4-FFF2-40B4-BE49-F238E27FC236}">
                      <a16:creationId xmlns:a16="http://schemas.microsoft.com/office/drawing/2014/main" id="{80073430-514B-2F0E-F214-0D74CC425B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</p:spPr>
            </p:pic>
            <p:sp>
              <p:nvSpPr>
                <p:cNvPr id="11" name="Retângulo 10">
                  <a:extLst>
                    <a:ext uri="{FF2B5EF4-FFF2-40B4-BE49-F238E27FC236}">
                      <a16:creationId xmlns:a16="http://schemas.microsoft.com/office/drawing/2014/main" id="{1C05425C-8CA8-CD8A-71BF-8D589A6C14D5}"/>
                    </a:ext>
                  </a:extLst>
                </p:cNvPr>
                <p:cNvSpPr/>
                <p:nvPr/>
              </p:nvSpPr>
              <p:spPr>
                <a:xfrm>
                  <a:off x="-28110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F9FDAB0-4B09-8FBC-2CC6-F4C2B299279E}"/>
                  </a:ext>
                </a:extLst>
              </p:cNvPr>
              <p:cNvSpPr txBox="1"/>
              <p:nvPr/>
            </p:nvSpPr>
            <p:spPr>
              <a:xfrm>
                <a:off x="-32000" y="2184128"/>
                <a:ext cx="7057567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44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44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DB73F53-A567-257F-470E-D2F4E6403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8201433" y="5906970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1E795A6-CF05-01D4-524A-5C97B317BC3D}"/>
              </a:ext>
            </a:extLst>
          </p:cNvPr>
          <p:cNvGrpSpPr/>
          <p:nvPr/>
        </p:nvGrpSpPr>
        <p:grpSpPr>
          <a:xfrm>
            <a:off x="-166216" y="2433987"/>
            <a:ext cx="7436220" cy="4665595"/>
            <a:chOff x="1676882" y="5741642"/>
            <a:chExt cx="7436220" cy="4665595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1A50EC38-E291-02B5-5B8D-A17CB2398BE9}"/>
                </a:ext>
              </a:extLst>
            </p:cNvPr>
            <p:cNvGrpSpPr/>
            <p:nvPr/>
          </p:nvGrpSpPr>
          <p:grpSpPr>
            <a:xfrm>
              <a:off x="1676882" y="5741642"/>
              <a:ext cx="7436220" cy="4665595"/>
              <a:chOff x="-283009" y="1191865"/>
              <a:chExt cx="7436220" cy="4665595"/>
            </a:xfrm>
          </p:grpSpPr>
          <p:grpSp>
            <p:nvGrpSpPr>
              <p:cNvPr id="17" name="Agrupar 16">
                <a:extLst>
                  <a:ext uri="{FF2B5EF4-FFF2-40B4-BE49-F238E27FC236}">
                    <a16:creationId xmlns:a16="http://schemas.microsoft.com/office/drawing/2014/main" id="{65EE3203-B79C-E158-9751-16B413BA7EC1}"/>
                  </a:ext>
                </a:extLst>
              </p:cNvPr>
              <p:cNvGrpSpPr/>
              <p:nvPr/>
            </p:nvGrpSpPr>
            <p:grpSpPr>
              <a:xfrm>
                <a:off x="-283009" y="1191865"/>
                <a:ext cx="7436220" cy="4665595"/>
                <a:chOff x="-283009" y="1191865"/>
                <a:chExt cx="7436220" cy="46655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9" name="Imagem 18">
                  <a:extLst>
                    <a:ext uri="{FF2B5EF4-FFF2-40B4-BE49-F238E27FC236}">
                      <a16:creationId xmlns:a16="http://schemas.microsoft.com/office/drawing/2014/main" id="{D83072A7-BE29-9BA7-0A6A-F8EFFBB2C3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83009" y="1191865"/>
                  <a:ext cx="7436220" cy="4665595"/>
                </a:xfrm>
                <a:prstGeom prst="rect">
                  <a:avLst/>
                </a:prstGeom>
              </p:spPr>
            </p:pic>
            <p:sp>
              <p:nvSpPr>
                <p:cNvPr id="22" name="Retângulo 21">
                  <a:extLst>
                    <a:ext uri="{FF2B5EF4-FFF2-40B4-BE49-F238E27FC236}">
                      <a16:creationId xmlns:a16="http://schemas.microsoft.com/office/drawing/2014/main" id="{BE6C5E30-44C7-71FF-DE9C-B734182EA381}"/>
                    </a:ext>
                  </a:extLst>
                </p:cNvPr>
                <p:cNvSpPr/>
                <p:nvPr/>
              </p:nvSpPr>
              <p:spPr>
                <a:xfrm>
                  <a:off x="-281104" y="1626532"/>
                  <a:ext cx="7413138" cy="4039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29F9C2AD-067E-3BAB-6BA5-8D6E5E7B557D}"/>
                  </a:ext>
                </a:extLst>
              </p:cNvPr>
              <p:cNvSpPr txBox="1"/>
              <p:nvPr/>
            </p:nvSpPr>
            <p:spPr>
              <a:xfrm>
                <a:off x="-32226" y="1865630"/>
                <a:ext cx="7057567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8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Espaço para um pequeno texto. Não se esqueça de </a:t>
                </a:r>
                <a:r>
                  <a:rPr lang="pt-BR" sz="4800" b="1" i="1" dirty="0">
                    <a:solidFill>
                      <a:srgbClr val="780000"/>
                    </a:solidFill>
                    <a:latin typeface="Ink Free" panose="03080402000500000000" pitchFamily="66" charset="0"/>
                  </a:rPr>
                  <a:t>destacar as palavras importantes</a:t>
                </a:r>
                <a:r>
                  <a:rPr lang="pt-BR" sz="4800" i="1" dirty="0">
                    <a:solidFill>
                      <a:srgbClr val="003049"/>
                    </a:solidFill>
                    <a:latin typeface="Ink Free" panose="03080402000500000000" pitchFamily="66" charset="0"/>
                  </a:rPr>
                  <a:t>.</a:t>
                </a:r>
              </a:p>
            </p:txBody>
          </p: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06BA32A-9133-AD6C-CD38-DBA8C372C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73">
              <a:off x="7619122" y="8813955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Imagem 3">
            <a:extLst>
              <a:ext uri="{FF2B5EF4-FFF2-40B4-BE49-F238E27FC236}">
                <a16:creationId xmlns:a16="http://schemas.microsoft.com/office/drawing/2014/main" id="{2780D887-EBEE-C2FF-E440-D5A9CBD889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29" r="12758" b="23929"/>
          <a:stretch/>
        </p:blipFill>
        <p:spPr>
          <a:xfrm>
            <a:off x="8786675" y="4116789"/>
            <a:ext cx="2656496" cy="2380343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53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620</Words>
  <Application>Microsoft Office PowerPoint</Application>
  <PresentationFormat>Widescreen</PresentationFormat>
  <Paragraphs>201</Paragraphs>
  <Slides>31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Bison Bold</vt:lpstr>
      <vt:lpstr>Arial</vt:lpstr>
      <vt:lpstr>Ink Free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Semiologia do sistema  cardiovascular em pediatria</dc:title>
  <dc:creator>Ednara Azevedo</dc:creator>
  <cp:lastModifiedBy>Marcio Monteiro</cp:lastModifiedBy>
  <cp:revision>64</cp:revision>
  <dcterms:created xsi:type="dcterms:W3CDTF">2022-11-01T00:39:32Z</dcterms:created>
  <dcterms:modified xsi:type="dcterms:W3CDTF">2026-07-20T04:54:11Z</dcterms:modified>
</cp:coreProperties>
</file>