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7" r:id="rId33"/>
  </p:sldIdLst>
  <p:sldSz cx="12192000" cy="6858000"/>
  <p:notesSz cx="6858000" cy="9144000"/>
  <p:embeddedFontLst>
    <p:embeddedFont>
      <p:font typeface="Biome" panose="020B0503030204020804" pitchFamily="34" charset="0"/>
      <p:regular r:id="rId34"/>
    </p:embeddedFont>
    <p:embeddedFont>
      <p:font typeface="Bison Bold" panose="00000400000000000000" pitchFamily="2" charset="0"/>
      <p:regular r:id="rId35"/>
    </p:embeddedFont>
    <p:embeddedFont>
      <p:font typeface="Corbel" panose="020B0503020204020204" pitchFamily="34" charset="0"/>
      <p:regular r:id="rId36"/>
      <p:bold r:id="rId37"/>
      <p:italic r:id="rId38"/>
      <p:boldItalic r:id="rId39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0A0B"/>
    <a:srgbClr val="F3EFF5"/>
    <a:srgbClr val="72B01D"/>
    <a:srgbClr val="3F7D20"/>
    <a:srgbClr val="4549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395F06-A9C1-4CFE-A361-B9C5ACB98E89}" v="422" dt="2026-05-16T00:54:25.3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1404" y="8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6.fntdata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4.fntdata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5.fntdata"/><Relationship Id="rId20" Type="http://schemas.openxmlformats.org/officeDocument/2006/relationships/slide" Target="slides/slide18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undo custSel addSld modSld">
      <pc:chgData name="Marcio Monteiro" userId="aef6e9f59deaac01" providerId="LiveId" clId="{6A8DAF11-0170-4933-B00C-B22EC133431A}" dt="2026-05-16T00:54:25.341" v="1509"/>
      <pc:docMkLst>
        <pc:docMk/>
      </pc:docMkLst>
      <pc:sldChg chg="addSp delSp modSp mod">
        <pc:chgData name="Marcio Monteiro" userId="aef6e9f59deaac01" providerId="LiveId" clId="{6A8DAF11-0170-4933-B00C-B22EC133431A}" dt="2026-05-15T22:11:31.929" v="228" actId="2711"/>
        <pc:sldMkLst>
          <pc:docMk/>
          <pc:sldMk cId="172879269" sldId="256"/>
        </pc:sldMkLst>
        <pc:spChg chg="add mod">
          <ac:chgData name="Marcio Monteiro" userId="aef6e9f59deaac01" providerId="LiveId" clId="{6A8DAF11-0170-4933-B00C-B22EC133431A}" dt="2026-05-15T21:54:58.819" v="61" actId="207"/>
          <ac:spMkLst>
            <pc:docMk/>
            <pc:sldMk cId="172879269" sldId="256"/>
            <ac:spMk id="8" creationId="{95E8B8FF-11C8-FD81-1892-EDEBB2C7F489}"/>
          </ac:spMkLst>
        </pc:spChg>
        <pc:spChg chg="add mod">
          <ac:chgData name="Marcio Monteiro" userId="aef6e9f59deaac01" providerId="LiveId" clId="{6A8DAF11-0170-4933-B00C-B22EC133431A}" dt="2026-05-15T22:01:10.431" v="121" actId="1076"/>
          <ac:spMkLst>
            <pc:docMk/>
            <pc:sldMk cId="172879269" sldId="256"/>
            <ac:spMk id="12" creationId="{EC25B29B-CCBB-E296-75EB-C49776137179}"/>
          </ac:spMkLst>
        </pc:spChg>
        <pc:spChg chg="add mod">
          <ac:chgData name="Marcio Monteiro" userId="aef6e9f59deaac01" providerId="LiveId" clId="{6A8DAF11-0170-4933-B00C-B22EC133431A}" dt="2026-05-15T22:11:31.929" v="228" actId="2711"/>
          <ac:spMkLst>
            <pc:docMk/>
            <pc:sldMk cId="172879269" sldId="256"/>
            <ac:spMk id="13" creationId="{E57F1C75-E401-D3B3-8E7D-B715F15AA200}"/>
          </ac:spMkLst>
        </pc:spChg>
        <pc:spChg chg="add mod">
          <ac:chgData name="Marcio Monteiro" userId="aef6e9f59deaac01" providerId="LiveId" clId="{6A8DAF11-0170-4933-B00C-B22EC133431A}" dt="2026-05-15T22:10:56.418" v="224" actId="1076"/>
          <ac:spMkLst>
            <pc:docMk/>
            <pc:sldMk cId="172879269" sldId="256"/>
            <ac:spMk id="14" creationId="{A2A6DD47-731B-921A-2E3C-2924CD60376C}"/>
          </ac:spMkLst>
        </pc:spChg>
        <pc:picChg chg="add del mod">
          <ac:chgData name="Marcio Monteiro" userId="aef6e9f59deaac01" providerId="LiveId" clId="{6A8DAF11-0170-4933-B00C-B22EC133431A}" dt="2026-05-15T22:08:10.721" v="142" actId="21"/>
          <ac:picMkLst>
            <pc:docMk/>
            <pc:sldMk cId="172879269" sldId="256"/>
            <ac:picMk id="7" creationId="{A02577E1-2B7A-A59D-4137-82BF42BB6C46}"/>
          </ac:picMkLst>
        </pc:picChg>
        <pc:picChg chg="add mod modCrop">
          <ac:chgData name="Marcio Monteiro" userId="aef6e9f59deaac01" providerId="LiveId" clId="{6A8DAF11-0170-4933-B00C-B22EC133431A}" dt="2026-05-15T21:55:34.861" v="69" actId="1076"/>
          <ac:picMkLst>
            <pc:docMk/>
            <pc:sldMk cId="172879269" sldId="256"/>
            <ac:picMk id="10" creationId="{F9C107BC-3634-E505-1921-8D4D083894E1}"/>
          </ac:picMkLst>
        </pc:picChg>
        <pc:picChg chg="add mod">
          <ac:chgData name="Marcio Monteiro" userId="aef6e9f59deaac01" providerId="LiveId" clId="{6A8DAF11-0170-4933-B00C-B22EC133431A}" dt="2026-05-15T21:55:39.757" v="71" actId="1076"/>
          <ac:picMkLst>
            <pc:docMk/>
            <pc:sldMk cId="172879269" sldId="256"/>
            <ac:picMk id="11" creationId="{7E6E203E-89ED-F469-7E38-6E914FE2B02C}"/>
          </ac:picMkLst>
        </pc:picChg>
      </pc:sldChg>
      <pc:sldChg chg="addSp delSp modSp new mod modTransition addAnim delAnim modAnim">
        <pc:chgData name="Marcio Monteiro" userId="aef6e9f59deaac01" providerId="LiveId" clId="{6A8DAF11-0170-4933-B00C-B22EC133431A}" dt="2026-05-16T00:33:54.703" v="1284"/>
        <pc:sldMkLst>
          <pc:docMk/>
          <pc:sldMk cId="2787891963" sldId="257"/>
        </pc:sldMkLst>
        <pc:spChg chg="add mod">
          <ac:chgData name="Marcio Monteiro" userId="aef6e9f59deaac01" providerId="LiveId" clId="{6A8DAF11-0170-4933-B00C-B22EC133431A}" dt="2026-05-15T22:08:22.064" v="160" actId="207"/>
          <ac:spMkLst>
            <pc:docMk/>
            <pc:sldMk cId="2787891963" sldId="257"/>
            <ac:spMk id="4" creationId="{B6E610D7-9B58-AC09-B84A-41A66F392E08}"/>
          </ac:spMkLst>
        </pc:spChg>
        <pc:spChg chg="add mod">
          <ac:chgData name="Marcio Monteiro" userId="aef6e9f59deaac01" providerId="LiveId" clId="{6A8DAF11-0170-4933-B00C-B22EC133431A}" dt="2026-05-15T22:13:15.770" v="323" actId="1035"/>
          <ac:spMkLst>
            <pc:docMk/>
            <pc:sldMk cId="2787891963" sldId="257"/>
            <ac:spMk id="5" creationId="{B3A7AF7D-748D-7803-3E2A-0490796AC13B}"/>
          </ac:spMkLst>
        </pc:spChg>
        <pc:spChg chg="add mod">
          <ac:chgData name="Marcio Monteiro" userId="aef6e9f59deaac01" providerId="LiveId" clId="{6A8DAF11-0170-4933-B00C-B22EC133431A}" dt="2026-05-15T22:13:15.770" v="323" actId="1035"/>
          <ac:spMkLst>
            <pc:docMk/>
            <pc:sldMk cId="2787891963" sldId="257"/>
            <ac:spMk id="6" creationId="{44B2FA8D-A06B-2103-C13D-C20E1CCB0260}"/>
          </ac:spMkLst>
        </pc:spChg>
        <pc:spChg chg="add mod">
          <ac:chgData name="Marcio Monteiro" userId="aef6e9f59deaac01" providerId="LiveId" clId="{6A8DAF11-0170-4933-B00C-B22EC133431A}" dt="2026-05-15T22:12:37.778" v="296" actId="1076"/>
          <ac:spMkLst>
            <pc:docMk/>
            <pc:sldMk cId="2787891963" sldId="257"/>
            <ac:spMk id="10" creationId="{0997B364-AEA3-A863-A2A3-84C90C4155BC}"/>
          </ac:spMkLst>
        </pc:spChg>
        <pc:spChg chg="add mod">
          <ac:chgData name="Marcio Monteiro" userId="aef6e9f59deaac01" providerId="LiveId" clId="{6A8DAF11-0170-4933-B00C-B22EC133431A}" dt="2026-05-15T22:13:26.705" v="326" actId="13926"/>
          <ac:spMkLst>
            <pc:docMk/>
            <pc:sldMk cId="2787891963" sldId="257"/>
            <ac:spMk id="11" creationId="{EB905B0A-95E7-8D7D-610A-855755785835}"/>
          </ac:spMkLst>
        </pc:spChg>
        <pc:spChg chg="add mod">
          <ac:chgData name="Marcio Monteiro" userId="aef6e9f59deaac01" providerId="LiveId" clId="{6A8DAF11-0170-4933-B00C-B22EC133431A}" dt="2026-05-15T22:12:37.778" v="296" actId="1076"/>
          <ac:spMkLst>
            <pc:docMk/>
            <pc:sldMk cId="2787891963" sldId="257"/>
            <ac:spMk id="12" creationId="{4E45473A-0F68-7F08-9291-7DE276283518}"/>
          </ac:spMkLst>
        </pc:spChg>
        <pc:spChg chg="add mod">
          <ac:chgData name="Marcio Monteiro" userId="aef6e9f59deaac01" providerId="LiveId" clId="{6A8DAF11-0170-4933-B00C-B22EC133431A}" dt="2026-05-15T22:13:12.211" v="315" actId="1036"/>
          <ac:spMkLst>
            <pc:docMk/>
            <pc:sldMk cId="2787891963" sldId="257"/>
            <ac:spMk id="13" creationId="{FE20FC79-E3BF-1D4E-8B93-2C47C9047EBE}"/>
          </ac:spMkLst>
        </pc:spChg>
        <pc:spChg chg="add mod">
          <ac:chgData name="Marcio Monteiro" userId="aef6e9f59deaac01" providerId="LiveId" clId="{6A8DAF11-0170-4933-B00C-B22EC133431A}" dt="2026-05-15T22:13:26.705" v="326" actId="13926"/>
          <ac:spMkLst>
            <pc:docMk/>
            <pc:sldMk cId="2787891963" sldId="257"/>
            <ac:spMk id="14" creationId="{0AEAF5A2-2B18-5357-214C-853ABDF026FD}"/>
          </ac:spMkLst>
        </pc:spChg>
        <pc:spChg chg="add mod">
          <ac:chgData name="Marcio Monteiro" userId="aef6e9f59deaac01" providerId="LiveId" clId="{6A8DAF11-0170-4933-B00C-B22EC133431A}" dt="2026-05-15T22:13:12.211" v="315" actId="1036"/>
          <ac:spMkLst>
            <pc:docMk/>
            <pc:sldMk cId="2787891963" sldId="257"/>
            <ac:spMk id="15" creationId="{65D12445-9A16-1204-23B3-9F5C3CBA60FD}"/>
          </ac:spMkLst>
        </pc:spChg>
        <pc:spChg chg="add mod">
          <ac:chgData name="Marcio Monteiro" userId="aef6e9f59deaac01" providerId="LiveId" clId="{6A8DAF11-0170-4933-B00C-B22EC133431A}" dt="2026-05-15T22:13:36.831" v="330" actId="1036"/>
          <ac:spMkLst>
            <pc:docMk/>
            <pc:sldMk cId="2787891963" sldId="257"/>
            <ac:spMk id="16" creationId="{25545385-676D-5BA7-5851-1FC9A444EC6F}"/>
          </ac:spMkLst>
        </pc:spChg>
        <pc:spChg chg="add mod">
          <ac:chgData name="Marcio Monteiro" userId="aef6e9f59deaac01" providerId="LiveId" clId="{6A8DAF11-0170-4933-B00C-B22EC133431A}" dt="2026-05-15T22:13:36.831" v="330" actId="1036"/>
          <ac:spMkLst>
            <pc:docMk/>
            <pc:sldMk cId="2787891963" sldId="257"/>
            <ac:spMk id="17" creationId="{28181CE2-7A75-14CA-2DDE-7D3D61FF4D90}"/>
          </ac:spMkLst>
        </pc:spChg>
        <pc:spChg chg="add mod">
          <ac:chgData name="Marcio Monteiro" userId="aef6e9f59deaac01" providerId="LiveId" clId="{6A8DAF11-0170-4933-B00C-B22EC133431A}" dt="2026-05-15T22:13:36.831" v="330" actId="1036"/>
          <ac:spMkLst>
            <pc:docMk/>
            <pc:sldMk cId="2787891963" sldId="257"/>
            <ac:spMk id="18" creationId="{C971F649-444D-E3FB-9137-D4EA8F8974BA}"/>
          </ac:spMkLst>
        </pc:spChg>
        <pc:spChg chg="add mod">
          <ac:chgData name="Marcio Monteiro" userId="aef6e9f59deaac01" providerId="LiveId" clId="{6A8DAF11-0170-4933-B00C-B22EC133431A}" dt="2026-05-15T22:13:36.831" v="330" actId="1036"/>
          <ac:spMkLst>
            <pc:docMk/>
            <pc:sldMk cId="2787891963" sldId="257"/>
            <ac:spMk id="19" creationId="{5945A671-1B94-D518-1A86-9967845C3771}"/>
          </ac:spMkLst>
        </pc:spChg>
        <pc:spChg chg="add mod">
          <ac:chgData name="Marcio Monteiro" userId="aef6e9f59deaac01" providerId="LiveId" clId="{6A8DAF11-0170-4933-B00C-B22EC133431A}" dt="2026-05-15T22:13:36.831" v="330" actId="1036"/>
          <ac:spMkLst>
            <pc:docMk/>
            <pc:sldMk cId="2787891963" sldId="257"/>
            <ac:spMk id="20" creationId="{EAF6A97C-D21D-CD87-B87C-9941099051CE}"/>
          </ac:spMkLst>
        </pc:spChg>
        <pc:spChg chg="add mod">
          <ac:chgData name="Marcio Monteiro" userId="aef6e9f59deaac01" providerId="LiveId" clId="{6A8DAF11-0170-4933-B00C-B22EC133431A}" dt="2026-05-15T22:13:36.831" v="330" actId="1036"/>
          <ac:spMkLst>
            <pc:docMk/>
            <pc:sldMk cId="2787891963" sldId="257"/>
            <ac:spMk id="21" creationId="{72417557-5C20-BB56-7D13-B21B3DCD3685}"/>
          </ac:spMkLst>
        </pc:spChg>
        <pc:picChg chg="add mod modCrop">
          <ac:chgData name="Marcio Monteiro" userId="aef6e9f59deaac01" providerId="LiveId" clId="{6A8DAF11-0170-4933-B00C-B22EC133431A}" dt="2026-05-15T22:07:35.470" v="137" actId="18654"/>
          <ac:picMkLst>
            <pc:docMk/>
            <pc:sldMk cId="2787891963" sldId="257"/>
            <ac:picMk id="3" creationId="{0B425149-5C28-E41A-5A55-3635AF8BC798}"/>
          </ac:picMkLst>
        </pc:picChg>
        <pc:picChg chg="add del mod">
          <ac:chgData name="Marcio Monteiro" userId="aef6e9f59deaac01" providerId="LiveId" clId="{6A8DAF11-0170-4933-B00C-B22EC133431A}" dt="2026-05-15T22:14:18.382" v="333" actId="478"/>
          <ac:picMkLst>
            <pc:docMk/>
            <pc:sldMk cId="2787891963" sldId="257"/>
            <ac:picMk id="7" creationId="{A02577E1-2B7A-A59D-4137-82BF42BB6C46}"/>
          </ac:picMkLst>
        </pc:picChg>
        <pc:cxnChg chg="add mod">
          <ac:chgData name="Marcio Monteiro" userId="aef6e9f59deaac01" providerId="LiveId" clId="{6A8DAF11-0170-4933-B00C-B22EC133431A}" dt="2026-05-15T22:13:16.650" v="324" actId="1035"/>
          <ac:cxnSpMkLst>
            <pc:docMk/>
            <pc:sldMk cId="2787891963" sldId="257"/>
            <ac:cxnSpMk id="9" creationId="{7A58803D-0046-47CF-6339-51C44104BD23}"/>
          </ac:cxnSpMkLst>
        </pc:cxnChg>
      </pc:sldChg>
      <pc:sldChg chg="addSp modSp new mod modTransition setBg modAnim">
        <pc:chgData name="Marcio Monteiro" userId="aef6e9f59deaac01" providerId="LiveId" clId="{6A8DAF11-0170-4933-B00C-B22EC133431A}" dt="2026-05-16T00:34:26.583" v="1286"/>
        <pc:sldMkLst>
          <pc:docMk/>
          <pc:sldMk cId="3352844781" sldId="258"/>
        </pc:sldMkLst>
        <pc:spChg chg="add mod">
          <ac:chgData name="Marcio Monteiro" userId="aef6e9f59deaac01" providerId="LiveId" clId="{6A8DAF11-0170-4933-B00C-B22EC133431A}" dt="2026-05-15T22:17:53.982" v="409" actId="1076"/>
          <ac:spMkLst>
            <pc:docMk/>
            <pc:sldMk cId="3352844781" sldId="258"/>
            <ac:spMk id="4" creationId="{DAD0DD08-D779-2BC9-D745-EB08E0AD3146}"/>
          </ac:spMkLst>
        </pc:spChg>
        <pc:spChg chg="add mod">
          <ac:chgData name="Marcio Monteiro" userId="aef6e9f59deaac01" providerId="LiveId" clId="{6A8DAF11-0170-4933-B00C-B22EC133431A}" dt="2026-05-15T22:17:53.982" v="409" actId="1076"/>
          <ac:spMkLst>
            <pc:docMk/>
            <pc:sldMk cId="3352844781" sldId="258"/>
            <ac:spMk id="5" creationId="{46DC1CFA-056E-2262-91F5-8D244E0745C8}"/>
          </ac:spMkLst>
        </pc:spChg>
        <pc:picChg chg="add mod">
          <ac:chgData name="Marcio Monteiro" userId="aef6e9f59deaac01" providerId="LiveId" clId="{6A8DAF11-0170-4933-B00C-B22EC133431A}" dt="2026-05-15T22:18:01.675" v="410" actId="14861"/>
          <ac:picMkLst>
            <pc:docMk/>
            <pc:sldMk cId="3352844781" sldId="258"/>
            <ac:picMk id="2" creationId="{8F4A666C-48FF-6A9A-0AFA-7EEDEC1F0EB2}"/>
          </ac:picMkLst>
        </pc:picChg>
        <pc:picChg chg="add mod">
          <ac:chgData name="Marcio Monteiro" userId="aef6e9f59deaac01" providerId="LiveId" clId="{6A8DAF11-0170-4933-B00C-B22EC133431A}" dt="2026-05-15T22:18:01.675" v="410" actId="14861"/>
          <ac:picMkLst>
            <pc:docMk/>
            <pc:sldMk cId="3352844781" sldId="258"/>
            <ac:picMk id="3" creationId="{99B90537-0CE3-CEBE-4B37-2D13B04D75D0}"/>
          </ac:picMkLst>
        </pc:picChg>
        <pc:picChg chg="add mod modCrop">
          <ac:chgData name="Marcio Monteiro" userId="aef6e9f59deaac01" providerId="LiveId" clId="{6A8DAF11-0170-4933-B00C-B22EC133431A}" dt="2026-05-15T22:18:40.258" v="419" actId="1076"/>
          <ac:picMkLst>
            <pc:docMk/>
            <pc:sldMk cId="3352844781" sldId="258"/>
            <ac:picMk id="7" creationId="{CA13607C-84B5-86CB-3B08-3074301D9B00}"/>
          </ac:picMkLst>
        </pc:picChg>
        <pc:picChg chg="add mod modCrop">
          <ac:chgData name="Marcio Monteiro" userId="aef6e9f59deaac01" providerId="LiveId" clId="{6A8DAF11-0170-4933-B00C-B22EC133431A}" dt="2026-05-15T22:19:13.090" v="430" actId="1076"/>
          <ac:picMkLst>
            <pc:docMk/>
            <pc:sldMk cId="3352844781" sldId="258"/>
            <ac:picMk id="8" creationId="{7F02DDCE-89AC-6F30-A242-DC647D047C38}"/>
          </ac:picMkLst>
        </pc:picChg>
        <pc:picChg chg="add mod modCrop">
          <ac:chgData name="Marcio Monteiro" userId="aef6e9f59deaac01" providerId="LiveId" clId="{6A8DAF11-0170-4933-B00C-B22EC133431A}" dt="2026-05-15T22:19:47.096" v="440" actId="1076"/>
          <ac:picMkLst>
            <pc:docMk/>
            <pc:sldMk cId="3352844781" sldId="258"/>
            <ac:picMk id="9" creationId="{666C4AF0-97D1-D409-B09A-3CF6B1D7B0B5}"/>
          </ac:picMkLst>
        </pc:picChg>
      </pc:sldChg>
      <pc:sldChg chg="addSp delSp modSp new mod modTransition setBg addAnim delAnim modAnim">
        <pc:chgData name="Marcio Monteiro" userId="aef6e9f59deaac01" providerId="LiveId" clId="{6A8DAF11-0170-4933-B00C-B22EC133431A}" dt="2026-05-16T00:36:03.121" v="1308"/>
        <pc:sldMkLst>
          <pc:docMk/>
          <pc:sldMk cId="1462673523" sldId="259"/>
        </pc:sldMkLst>
        <pc:spChg chg="add mod">
          <ac:chgData name="Marcio Monteiro" userId="aef6e9f59deaac01" providerId="LiveId" clId="{6A8DAF11-0170-4933-B00C-B22EC133431A}" dt="2026-05-15T22:21:47.446" v="483" actId="207"/>
          <ac:spMkLst>
            <pc:docMk/>
            <pc:sldMk cId="1462673523" sldId="259"/>
            <ac:spMk id="5" creationId="{E558B701-DD63-40BE-AFA2-690263EF26A8}"/>
          </ac:spMkLst>
        </pc:spChg>
        <pc:spChg chg="add mod">
          <ac:chgData name="Marcio Monteiro" userId="aef6e9f59deaac01" providerId="LiveId" clId="{6A8DAF11-0170-4933-B00C-B22EC133431A}" dt="2026-05-15T22:21:54.172" v="485" actId="207"/>
          <ac:spMkLst>
            <pc:docMk/>
            <pc:sldMk cId="1462673523" sldId="259"/>
            <ac:spMk id="6" creationId="{B9F64062-1541-0DF2-7952-3ED5B5A61E3A}"/>
          </ac:spMkLst>
        </pc:spChg>
        <pc:spChg chg="add mod">
          <ac:chgData name="Marcio Monteiro" userId="aef6e9f59deaac01" providerId="LiveId" clId="{6A8DAF11-0170-4933-B00C-B22EC133431A}" dt="2026-05-15T22:23:01.379" v="498" actId="207"/>
          <ac:spMkLst>
            <pc:docMk/>
            <pc:sldMk cId="1462673523" sldId="259"/>
            <ac:spMk id="7" creationId="{200AD3E1-B39C-E9B7-9065-E77603B4F1CE}"/>
          </ac:spMkLst>
        </pc:spChg>
        <pc:spChg chg="add mod ord">
          <ac:chgData name="Marcio Monteiro" userId="aef6e9f59deaac01" providerId="LiveId" clId="{6A8DAF11-0170-4933-B00C-B22EC133431A}" dt="2026-05-15T22:24:06.198" v="524" actId="164"/>
          <ac:spMkLst>
            <pc:docMk/>
            <pc:sldMk cId="1462673523" sldId="259"/>
            <ac:spMk id="10" creationId="{49F0CA02-4A45-A2F5-85EA-94D6EA65C214}"/>
          </ac:spMkLst>
        </pc:spChg>
        <pc:grpChg chg="add mod">
          <ac:chgData name="Marcio Monteiro" userId="aef6e9f59deaac01" providerId="LiveId" clId="{6A8DAF11-0170-4933-B00C-B22EC133431A}" dt="2026-05-15T22:24:08.615" v="525" actId="14861"/>
          <ac:grpSpMkLst>
            <pc:docMk/>
            <pc:sldMk cId="1462673523" sldId="259"/>
            <ac:grpSpMk id="11" creationId="{0EDE7979-8FBE-7FB4-5848-A10665BC0C65}"/>
          </ac:grpSpMkLst>
        </pc:grpChg>
        <pc:picChg chg="add mod">
          <ac:chgData name="Marcio Monteiro" userId="aef6e9f59deaac01" providerId="LiveId" clId="{6A8DAF11-0170-4933-B00C-B22EC133431A}" dt="2026-05-15T22:24:06.198" v="524" actId="164"/>
          <ac:picMkLst>
            <pc:docMk/>
            <pc:sldMk cId="1462673523" sldId="259"/>
            <ac:picMk id="3" creationId="{CCE223E2-C0EB-3A2D-1F62-414EA3CEC9AF}"/>
          </ac:picMkLst>
        </pc:picChg>
        <pc:picChg chg="add del mod ord">
          <ac:chgData name="Marcio Monteiro" userId="aef6e9f59deaac01" providerId="LiveId" clId="{6A8DAF11-0170-4933-B00C-B22EC133431A}" dt="2026-05-15T22:21:28.334" v="480" actId="478"/>
          <ac:picMkLst>
            <pc:docMk/>
            <pc:sldMk cId="1462673523" sldId="259"/>
            <ac:picMk id="4" creationId="{B4463945-BB6E-9FA8-D66C-23757E2A7E34}"/>
          </ac:picMkLst>
        </pc:picChg>
        <pc:picChg chg="add mod">
          <ac:chgData name="Marcio Monteiro" userId="aef6e9f59deaac01" providerId="LiveId" clId="{6A8DAF11-0170-4933-B00C-B22EC133431A}" dt="2026-05-15T22:23:27.502" v="503" actId="1076"/>
          <ac:picMkLst>
            <pc:docMk/>
            <pc:sldMk cId="1462673523" sldId="259"/>
            <ac:picMk id="8" creationId="{2F629220-85B8-472E-27A2-60AA3EC61013}"/>
          </ac:picMkLst>
        </pc:picChg>
        <pc:picChg chg="add mod">
          <ac:chgData name="Marcio Monteiro" userId="aef6e9f59deaac01" providerId="LiveId" clId="{6A8DAF11-0170-4933-B00C-B22EC133431A}" dt="2026-05-15T22:23:36.705" v="507" actId="1076"/>
          <ac:picMkLst>
            <pc:docMk/>
            <pc:sldMk cId="1462673523" sldId="259"/>
            <ac:picMk id="9" creationId="{52AFE2D2-0962-54D9-F1D7-9FEB60F74C78}"/>
          </ac:picMkLst>
        </pc:picChg>
      </pc:sldChg>
      <pc:sldChg chg="addSp delSp modSp new mod modTransition setBg modAnim">
        <pc:chgData name="Marcio Monteiro" userId="aef6e9f59deaac01" providerId="LiveId" clId="{6A8DAF11-0170-4933-B00C-B22EC133431A}" dt="2026-05-16T00:36:06.929" v="1309"/>
        <pc:sldMkLst>
          <pc:docMk/>
          <pc:sldMk cId="3644295571" sldId="260"/>
        </pc:sldMkLst>
        <pc:spChg chg="add mod ord">
          <ac:chgData name="Marcio Monteiro" userId="aef6e9f59deaac01" providerId="LiveId" clId="{6A8DAF11-0170-4933-B00C-B22EC133431A}" dt="2026-05-15T22:25:37.768" v="540" actId="164"/>
          <ac:spMkLst>
            <pc:docMk/>
            <pc:sldMk cId="3644295571" sldId="260"/>
            <ac:spMk id="4" creationId="{5B8E51E4-C433-E5A5-9AE9-B764C3BB91AB}"/>
          </ac:spMkLst>
        </pc:spChg>
        <pc:spChg chg="add mod">
          <ac:chgData name="Marcio Monteiro" userId="aef6e9f59deaac01" providerId="LiveId" clId="{6A8DAF11-0170-4933-B00C-B22EC133431A}" dt="2026-05-15T22:26:42.337" v="568" actId="1076"/>
          <ac:spMkLst>
            <pc:docMk/>
            <pc:sldMk cId="3644295571" sldId="260"/>
            <ac:spMk id="6" creationId="{C7321F2E-9C88-9C60-4E11-1B0851A07B52}"/>
          </ac:spMkLst>
        </pc:spChg>
        <pc:spChg chg="add mod">
          <ac:chgData name="Marcio Monteiro" userId="aef6e9f59deaac01" providerId="LiveId" clId="{6A8DAF11-0170-4933-B00C-B22EC133431A}" dt="2026-05-15T22:26:42.337" v="568" actId="1076"/>
          <ac:spMkLst>
            <pc:docMk/>
            <pc:sldMk cId="3644295571" sldId="260"/>
            <ac:spMk id="7" creationId="{181AABF2-6442-26CB-9BFC-1A534C0939A5}"/>
          </ac:spMkLst>
        </pc:spChg>
        <pc:spChg chg="add mod">
          <ac:chgData name="Marcio Monteiro" userId="aef6e9f59deaac01" providerId="LiveId" clId="{6A8DAF11-0170-4933-B00C-B22EC133431A}" dt="2026-05-15T22:26:44.096" v="569" actId="1076"/>
          <ac:spMkLst>
            <pc:docMk/>
            <pc:sldMk cId="3644295571" sldId="260"/>
            <ac:spMk id="8" creationId="{D253A14C-4E07-9DC4-29F2-94D406F085DC}"/>
          </ac:spMkLst>
        </pc:spChg>
        <pc:grpChg chg="add mod">
          <ac:chgData name="Marcio Monteiro" userId="aef6e9f59deaac01" providerId="LiveId" clId="{6A8DAF11-0170-4933-B00C-B22EC133431A}" dt="2026-05-15T22:25:39.891" v="541" actId="14861"/>
          <ac:grpSpMkLst>
            <pc:docMk/>
            <pc:sldMk cId="3644295571" sldId="260"/>
            <ac:grpSpMk id="5" creationId="{05EFC342-C81A-0366-FFEC-5656119D71F5}"/>
          </ac:grpSpMkLst>
        </pc:grpChg>
        <pc:picChg chg="add mod modCrop">
          <ac:chgData name="Marcio Monteiro" userId="aef6e9f59deaac01" providerId="LiveId" clId="{6A8DAF11-0170-4933-B00C-B22EC133431A}" dt="2026-05-15T22:25:37.768" v="540" actId="164"/>
          <ac:picMkLst>
            <pc:docMk/>
            <pc:sldMk cId="3644295571" sldId="260"/>
            <ac:picMk id="3" creationId="{6E068ECC-6CE3-96B2-E958-334C65544739}"/>
          </ac:picMkLst>
        </pc:picChg>
        <pc:picChg chg="add mod">
          <ac:chgData name="Marcio Monteiro" userId="aef6e9f59deaac01" providerId="LiveId" clId="{6A8DAF11-0170-4933-B00C-B22EC133431A}" dt="2026-05-15T22:26:25.038" v="564" actId="1076"/>
          <ac:picMkLst>
            <pc:docMk/>
            <pc:sldMk cId="3644295571" sldId="260"/>
            <ac:picMk id="9" creationId="{FD516CE7-042E-E109-330E-9AC87A16AA53}"/>
          </ac:picMkLst>
        </pc:picChg>
        <pc:picChg chg="add del mod">
          <ac:chgData name="Marcio Monteiro" userId="aef6e9f59deaac01" providerId="LiveId" clId="{6A8DAF11-0170-4933-B00C-B22EC133431A}" dt="2026-05-15T22:26:35.920" v="567" actId="478"/>
          <ac:picMkLst>
            <pc:docMk/>
            <pc:sldMk cId="3644295571" sldId="260"/>
            <ac:picMk id="10" creationId="{52F54720-FE5A-B89D-70BF-D4965D10C4A6}"/>
          </ac:picMkLst>
        </pc:picChg>
        <pc:picChg chg="add mod">
          <ac:chgData name="Marcio Monteiro" userId="aef6e9f59deaac01" providerId="LiveId" clId="{6A8DAF11-0170-4933-B00C-B22EC133431A}" dt="2026-05-15T22:27:21.853" v="574" actId="1076"/>
          <ac:picMkLst>
            <pc:docMk/>
            <pc:sldMk cId="3644295571" sldId="260"/>
            <ac:picMk id="11" creationId="{E12E5E11-B070-210F-E065-707B30A55170}"/>
          </ac:picMkLst>
        </pc:picChg>
      </pc:sldChg>
      <pc:sldChg chg="addSp modSp new mod modTransition setBg addAnim delAnim modAnim">
        <pc:chgData name="Marcio Monteiro" userId="aef6e9f59deaac01" providerId="LiveId" clId="{6A8DAF11-0170-4933-B00C-B22EC133431A}" dt="2026-05-16T00:36:52.101" v="1323"/>
        <pc:sldMkLst>
          <pc:docMk/>
          <pc:sldMk cId="301778533" sldId="261"/>
        </pc:sldMkLst>
        <pc:spChg chg="add mod">
          <ac:chgData name="Marcio Monteiro" userId="aef6e9f59deaac01" providerId="LiveId" clId="{6A8DAF11-0170-4933-B00C-B22EC133431A}" dt="2026-05-15T22:42:36.430" v="601" actId="1076"/>
          <ac:spMkLst>
            <pc:docMk/>
            <pc:sldMk cId="301778533" sldId="261"/>
            <ac:spMk id="7" creationId="{E23F5490-1FBF-B3BB-490F-D0F3E8E94205}"/>
          </ac:spMkLst>
        </pc:spChg>
        <pc:spChg chg="add mod">
          <ac:chgData name="Marcio Monteiro" userId="aef6e9f59deaac01" providerId="LiveId" clId="{6A8DAF11-0170-4933-B00C-B22EC133431A}" dt="2026-05-15T22:42:36.430" v="601" actId="1076"/>
          <ac:spMkLst>
            <pc:docMk/>
            <pc:sldMk cId="301778533" sldId="261"/>
            <ac:spMk id="8" creationId="{02BEE5D1-6FB0-C126-D4D8-CB6B8564851C}"/>
          </ac:spMkLst>
        </pc:spChg>
        <pc:spChg chg="add mod">
          <ac:chgData name="Marcio Monteiro" userId="aef6e9f59deaac01" providerId="LiveId" clId="{6A8DAF11-0170-4933-B00C-B22EC133431A}" dt="2026-05-15T22:43:18.198" v="613" actId="1076"/>
          <ac:spMkLst>
            <pc:docMk/>
            <pc:sldMk cId="301778533" sldId="261"/>
            <ac:spMk id="9" creationId="{02DABF8F-BF86-75A4-EF1E-933C777DF8F1}"/>
          </ac:spMkLst>
        </pc:spChg>
        <pc:spChg chg="add mod">
          <ac:chgData name="Marcio Monteiro" userId="aef6e9f59deaac01" providerId="LiveId" clId="{6A8DAF11-0170-4933-B00C-B22EC133431A}" dt="2026-05-15T22:43:22.764" v="614" actId="1076"/>
          <ac:spMkLst>
            <pc:docMk/>
            <pc:sldMk cId="301778533" sldId="261"/>
            <ac:spMk id="10" creationId="{E86AE301-0562-474C-6482-F2906D26C946}"/>
          </ac:spMkLst>
        </pc:spChg>
        <pc:spChg chg="add mod">
          <ac:chgData name="Marcio Monteiro" userId="aef6e9f59deaac01" providerId="LiveId" clId="{6A8DAF11-0170-4933-B00C-B22EC133431A}" dt="2026-05-15T22:43:33.925" v="617" actId="13926"/>
          <ac:spMkLst>
            <pc:docMk/>
            <pc:sldMk cId="301778533" sldId="261"/>
            <ac:spMk id="11" creationId="{74394BC9-9DFC-CB79-DD0B-D2ED81C30211}"/>
          </ac:spMkLst>
        </pc:spChg>
        <pc:spChg chg="add mod">
          <ac:chgData name="Marcio Monteiro" userId="aef6e9f59deaac01" providerId="LiveId" clId="{6A8DAF11-0170-4933-B00C-B22EC133431A}" dt="2026-05-15T22:43:28.289" v="616" actId="1076"/>
          <ac:spMkLst>
            <pc:docMk/>
            <pc:sldMk cId="301778533" sldId="261"/>
            <ac:spMk id="12" creationId="{B4D14E39-7C30-028E-1F1A-95B7F254F6B8}"/>
          </ac:spMkLst>
        </pc:spChg>
        <pc:spChg chg="add mod">
          <ac:chgData name="Marcio Monteiro" userId="aef6e9f59deaac01" providerId="LiveId" clId="{6A8DAF11-0170-4933-B00C-B22EC133431A}" dt="2026-05-15T22:43:51.683" v="623" actId="13926"/>
          <ac:spMkLst>
            <pc:docMk/>
            <pc:sldMk cId="301778533" sldId="261"/>
            <ac:spMk id="13" creationId="{D9A7DE4B-3307-D27D-B4CE-1C8CE2605036}"/>
          </ac:spMkLst>
        </pc:spChg>
        <pc:spChg chg="add mod">
          <ac:chgData name="Marcio Monteiro" userId="aef6e9f59deaac01" providerId="LiveId" clId="{6A8DAF11-0170-4933-B00C-B22EC133431A}" dt="2026-05-15T22:43:47.042" v="622" actId="1076"/>
          <ac:spMkLst>
            <pc:docMk/>
            <pc:sldMk cId="301778533" sldId="261"/>
            <ac:spMk id="14" creationId="{0981953B-AEE2-FF3E-AECC-BD98059067C0}"/>
          </ac:spMkLst>
        </pc:spChg>
        <pc:spChg chg="add mod">
          <ac:chgData name="Marcio Monteiro" userId="aef6e9f59deaac01" providerId="LiveId" clId="{6A8DAF11-0170-4933-B00C-B22EC133431A}" dt="2026-05-15T22:44:01.081" v="626" actId="13926"/>
          <ac:spMkLst>
            <pc:docMk/>
            <pc:sldMk cId="301778533" sldId="261"/>
            <ac:spMk id="15" creationId="{9B9E55DF-1ED7-6452-0DAE-296582132C3C}"/>
          </ac:spMkLst>
        </pc:spChg>
        <pc:spChg chg="add mod">
          <ac:chgData name="Marcio Monteiro" userId="aef6e9f59deaac01" providerId="LiveId" clId="{6A8DAF11-0170-4933-B00C-B22EC133431A}" dt="2026-05-15T22:43:57.385" v="625" actId="1076"/>
          <ac:spMkLst>
            <pc:docMk/>
            <pc:sldMk cId="301778533" sldId="261"/>
            <ac:spMk id="16" creationId="{2468A107-44AA-8794-2C82-63D70609BC28}"/>
          </ac:spMkLst>
        </pc:spChg>
        <pc:picChg chg="add mod modVis">
          <ac:chgData name="Marcio Monteiro" userId="aef6e9f59deaac01" providerId="LiveId" clId="{6A8DAF11-0170-4933-B00C-B22EC133431A}" dt="2026-05-15T22:38:18.525" v="589" actId="207"/>
          <ac:picMkLst>
            <pc:docMk/>
            <pc:sldMk cId="301778533" sldId="261"/>
            <ac:picMk id="3" creationId="{D157836A-82C5-4225-F5C0-BE9897D2109D}"/>
          </ac:picMkLst>
        </pc:picChg>
        <pc:picChg chg="add mod ord">
          <ac:chgData name="Marcio Monteiro" userId="aef6e9f59deaac01" providerId="LiveId" clId="{6A8DAF11-0170-4933-B00C-B22EC133431A}" dt="2026-05-15T22:38:23.148" v="590" actId="207"/>
          <ac:picMkLst>
            <pc:docMk/>
            <pc:sldMk cId="301778533" sldId="261"/>
            <ac:picMk id="4" creationId="{091ADDB3-B952-9A56-823D-02494B2809D6}"/>
          </ac:picMkLst>
        </pc:picChg>
        <pc:picChg chg="add mod ord">
          <ac:chgData name="Marcio Monteiro" userId="aef6e9f59deaac01" providerId="LiveId" clId="{6A8DAF11-0170-4933-B00C-B22EC133431A}" dt="2026-05-15T22:38:33.579" v="594" actId="207"/>
          <ac:picMkLst>
            <pc:docMk/>
            <pc:sldMk cId="301778533" sldId="261"/>
            <ac:picMk id="5" creationId="{1493BF91-02AC-CD85-8D55-5F3A32A5A14C}"/>
          </ac:picMkLst>
        </pc:picChg>
        <pc:picChg chg="add mod ord">
          <ac:chgData name="Marcio Monteiro" userId="aef6e9f59deaac01" providerId="LiveId" clId="{6A8DAF11-0170-4933-B00C-B22EC133431A}" dt="2026-05-15T22:38:43.161" v="598" actId="207"/>
          <ac:picMkLst>
            <pc:docMk/>
            <pc:sldMk cId="301778533" sldId="261"/>
            <ac:picMk id="6" creationId="{524B9C86-237D-DD1C-C75C-E23D8D9C7E47}"/>
          </ac:picMkLst>
        </pc:picChg>
        <pc:picChg chg="add mod">
          <ac:chgData name="Marcio Monteiro" userId="aef6e9f59deaac01" providerId="LiveId" clId="{6A8DAF11-0170-4933-B00C-B22EC133431A}" dt="2026-05-15T22:44:20.837" v="631" actId="1076"/>
          <ac:picMkLst>
            <pc:docMk/>
            <pc:sldMk cId="301778533" sldId="261"/>
            <ac:picMk id="17" creationId="{D9DB54DC-F496-89BD-DD1B-4020321175CA}"/>
          </ac:picMkLst>
        </pc:picChg>
        <pc:picChg chg="add mod">
          <ac:chgData name="Marcio Monteiro" userId="aef6e9f59deaac01" providerId="LiveId" clId="{6A8DAF11-0170-4933-B00C-B22EC133431A}" dt="2026-05-15T22:44:31.250" v="634" actId="1076"/>
          <ac:picMkLst>
            <pc:docMk/>
            <pc:sldMk cId="301778533" sldId="261"/>
            <ac:picMk id="18" creationId="{1F8BF762-BC89-ED36-96BE-DD23529A03F2}"/>
          </ac:picMkLst>
        </pc:picChg>
      </pc:sldChg>
      <pc:sldChg chg="addSp modSp new mod modTransition setBg modAnim">
        <pc:chgData name="Marcio Monteiro" userId="aef6e9f59deaac01" providerId="LiveId" clId="{6A8DAF11-0170-4933-B00C-B22EC133431A}" dt="2026-05-16T00:37:06.321" v="1324"/>
        <pc:sldMkLst>
          <pc:docMk/>
          <pc:sldMk cId="1274868899" sldId="262"/>
        </pc:sldMkLst>
        <pc:spChg chg="add mod">
          <ac:chgData name="Marcio Monteiro" userId="aef6e9f59deaac01" providerId="LiveId" clId="{6A8DAF11-0170-4933-B00C-B22EC133431A}" dt="2026-05-15T22:46:18.103" v="642" actId="207"/>
          <ac:spMkLst>
            <pc:docMk/>
            <pc:sldMk cId="1274868899" sldId="262"/>
            <ac:spMk id="3" creationId="{0658280B-6B65-1BF4-CBC4-3414E753F902}"/>
          </ac:spMkLst>
        </pc:spChg>
        <pc:spChg chg="add mod">
          <ac:chgData name="Marcio Monteiro" userId="aef6e9f59deaac01" providerId="LiveId" clId="{6A8DAF11-0170-4933-B00C-B22EC133431A}" dt="2026-05-15T22:46:27.014" v="644" actId="1076"/>
          <ac:spMkLst>
            <pc:docMk/>
            <pc:sldMk cId="1274868899" sldId="262"/>
            <ac:spMk id="4" creationId="{C7FCADCE-5BF4-0394-3361-D4DDBDE58D14}"/>
          </ac:spMkLst>
        </pc:spChg>
        <pc:spChg chg="add mod">
          <ac:chgData name="Marcio Monteiro" userId="aef6e9f59deaac01" providerId="LiveId" clId="{6A8DAF11-0170-4933-B00C-B22EC133431A}" dt="2026-05-15T22:46:27.014" v="644" actId="1076"/>
          <ac:spMkLst>
            <pc:docMk/>
            <pc:sldMk cId="1274868899" sldId="262"/>
            <ac:spMk id="5" creationId="{96DF87BE-B5B1-5405-5655-FBD6E8645BA5}"/>
          </ac:spMkLst>
        </pc:spChg>
        <pc:spChg chg="add mod">
          <ac:chgData name="Marcio Monteiro" userId="aef6e9f59deaac01" providerId="LiveId" clId="{6A8DAF11-0170-4933-B00C-B22EC133431A}" dt="2026-05-15T22:46:50.166" v="649" actId="207"/>
          <ac:spMkLst>
            <pc:docMk/>
            <pc:sldMk cId="1274868899" sldId="262"/>
            <ac:spMk id="6" creationId="{F40C8AF7-E664-C3CF-C3D9-F8A44B07C84C}"/>
          </ac:spMkLst>
        </pc:spChg>
        <pc:picChg chg="add mod">
          <ac:chgData name="Marcio Monteiro" userId="aef6e9f59deaac01" providerId="LiveId" clId="{6A8DAF11-0170-4933-B00C-B22EC133431A}" dt="2026-05-15T22:45:52.026" v="639"/>
          <ac:picMkLst>
            <pc:docMk/>
            <pc:sldMk cId="1274868899" sldId="262"/>
            <ac:picMk id="2" creationId="{5DC195BC-90CF-727B-D0F2-678AB6D27401}"/>
          </ac:picMkLst>
        </pc:picChg>
      </pc:sldChg>
      <pc:sldChg chg="addSp delSp modSp new mod modTransition setBg addAnim delAnim modAnim">
        <pc:chgData name="Marcio Monteiro" userId="aef6e9f59deaac01" providerId="LiveId" clId="{6A8DAF11-0170-4933-B00C-B22EC133431A}" dt="2026-05-16T00:38:11.044" v="1336"/>
        <pc:sldMkLst>
          <pc:docMk/>
          <pc:sldMk cId="2393616105" sldId="263"/>
        </pc:sldMkLst>
        <pc:spChg chg="add mod">
          <ac:chgData name="Marcio Monteiro" userId="aef6e9f59deaac01" providerId="LiveId" clId="{6A8DAF11-0170-4933-B00C-B22EC133431A}" dt="2026-05-15T22:55:36.900" v="713" actId="1035"/>
          <ac:spMkLst>
            <pc:docMk/>
            <pc:sldMk cId="2393616105" sldId="263"/>
            <ac:spMk id="4" creationId="{4995BBE5-967E-AFDE-28A9-BA6F20C5EFBD}"/>
          </ac:spMkLst>
        </pc:spChg>
        <pc:spChg chg="add mod">
          <ac:chgData name="Marcio Monteiro" userId="aef6e9f59deaac01" providerId="LiveId" clId="{6A8DAF11-0170-4933-B00C-B22EC133431A}" dt="2026-05-15T22:55:36.900" v="713" actId="1035"/>
          <ac:spMkLst>
            <pc:docMk/>
            <pc:sldMk cId="2393616105" sldId="263"/>
            <ac:spMk id="5" creationId="{698EC5C2-35DD-C526-4CFA-1A9D5E6653E3}"/>
          </ac:spMkLst>
        </pc:spChg>
        <pc:spChg chg="del mod topLvl">
          <ac:chgData name="Marcio Monteiro" userId="aef6e9f59deaac01" providerId="LiveId" clId="{6A8DAF11-0170-4933-B00C-B22EC133431A}" dt="2026-05-15T22:53:32.520" v="664" actId="478"/>
          <ac:spMkLst>
            <pc:docMk/>
            <pc:sldMk cId="2393616105" sldId="263"/>
            <ac:spMk id="7" creationId="{8CABF600-D0B1-DE87-467E-931D7715E0D5}"/>
          </ac:spMkLst>
        </pc:spChg>
        <pc:spChg chg="add mod">
          <ac:chgData name="Marcio Monteiro" userId="aef6e9f59deaac01" providerId="LiveId" clId="{6A8DAF11-0170-4933-B00C-B22EC133431A}" dt="2026-05-15T22:54:17.973" v="676" actId="1076"/>
          <ac:spMkLst>
            <pc:docMk/>
            <pc:sldMk cId="2393616105" sldId="263"/>
            <ac:spMk id="10" creationId="{96C21E68-E68C-A7E6-D44F-0AB478DF40A6}"/>
          </ac:spMkLst>
        </pc:spChg>
        <pc:spChg chg="add mod">
          <ac:chgData name="Marcio Monteiro" userId="aef6e9f59deaac01" providerId="LiveId" clId="{6A8DAF11-0170-4933-B00C-B22EC133431A}" dt="2026-05-15T22:54:17.973" v="676" actId="1076"/>
          <ac:spMkLst>
            <pc:docMk/>
            <pc:sldMk cId="2393616105" sldId="263"/>
            <ac:spMk id="11" creationId="{E17C3EF7-932E-C8A1-77AD-16201B580BFD}"/>
          </ac:spMkLst>
        </pc:spChg>
        <pc:spChg chg="add mod">
          <ac:chgData name="Marcio Monteiro" userId="aef6e9f59deaac01" providerId="LiveId" clId="{6A8DAF11-0170-4933-B00C-B22EC133431A}" dt="2026-05-15T22:54:25.130" v="679" actId="13926"/>
          <ac:spMkLst>
            <pc:docMk/>
            <pc:sldMk cId="2393616105" sldId="263"/>
            <ac:spMk id="13" creationId="{1693CC4D-9653-9834-4330-B23DB3B1EAD5}"/>
          </ac:spMkLst>
        </pc:spChg>
        <pc:spChg chg="add mod">
          <ac:chgData name="Marcio Monteiro" userId="aef6e9f59deaac01" providerId="LiveId" clId="{6A8DAF11-0170-4933-B00C-B22EC133431A}" dt="2026-05-15T22:54:21.851" v="678" actId="1076"/>
          <ac:spMkLst>
            <pc:docMk/>
            <pc:sldMk cId="2393616105" sldId="263"/>
            <ac:spMk id="14" creationId="{05981094-89B9-1B50-524F-FC502E170FCE}"/>
          </ac:spMkLst>
        </pc:spChg>
        <pc:grpChg chg="add del mod">
          <ac:chgData name="Marcio Monteiro" userId="aef6e9f59deaac01" providerId="LiveId" clId="{6A8DAF11-0170-4933-B00C-B22EC133431A}" dt="2026-05-15T22:53:31.015" v="663" actId="21"/>
          <ac:grpSpMkLst>
            <pc:docMk/>
            <pc:sldMk cId="2393616105" sldId="263"/>
            <ac:grpSpMk id="6" creationId="{F114B7E4-19AD-F217-CE51-34C6D7153078}"/>
          </ac:grpSpMkLst>
        </pc:grpChg>
        <pc:picChg chg="add mod modCrop">
          <ac:chgData name="Marcio Monteiro" userId="aef6e9f59deaac01" providerId="LiveId" clId="{6A8DAF11-0170-4933-B00C-B22EC133431A}" dt="2026-05-15T22:54:55.347" v="702" actId="14861"/>
          <ac:picMkLst>
            <pc:docMk/>
            <pc:sldMk cId="2393616105" sldId="263"/>
            <ac:picMk id="3" creationId="{63A19CD8-6ADC-6BCC-6318-67B50078969E}"/>
          </ac:picMkLst>
        </pc:picChg>
        <pc:picChg chg="del mod topLvl">
          <ac:chgData name="Marcio Monteiro" userId="aef6e9f59deaac01" providerId="LiveId" clId="{6A8DAF11-0170-4933-B00C-B22EC133431A}" dt="2026-05-15T22:53:31.015" v="663" actId="21"/>
          <ac:picMkLst>
            <pc:docMk/>
            <pc:sldMk cId="2393616105" sldId="263"/>
            <ac:picMk id="8" creationId="{A8056AD4-BF1A-61FE-3918-14FA54F7B1CC}"/>
          </ac:picMkLst>
        </pc:picChg>
        <pc:picChg chg="add mod modCrop">
          <ac:chgData name="Marcio Monteiro" userId="aef6e9f59deaac01" providerId="LiveId" clId="{6A8DAF11-0170-4933-B00C-B22EC133431A}" dt="2026-05-15T22:54:17.973" v="676" actId="1076"/>
          <ac:picMkLst>
            <pc:docMk/>
            <pc:sldMk cId="2393616105" sldId="263"/>
            <ac:picMk id="9" creationId="{A8056AD4-BF1A-61FE-3918-14FA54F7B1CC}"/>
          </ac:picMkLst>
        </pc:picChg>
        <pc:picChg chg="add mod">
          <ac:chgData name="Marcio Monteiro" userId="aef6e9f59deaac01" providerId="LiveId" clId="{6A8DAF11-0170-4933-B00C-B22EC133431A}" dt="2026-05-15T22:55:25.061" v="703" actId="14826"/>
          <ac:picMkLst>
            <pc:docMk/>
            <pc:sldMk cId="2393616105" sldId="263"/>
            <ac:picMk id="12" creationId="{F8234D82-FFC6-DDB0-D4C5-3EA743436546}"/>
          </ac:picMkLst>
        </pc:picChg>
      </pc:sldChg>
      <pc:sldChg chg="addSp modSp new mod modTransition setBg addAnim delAnim modAnim">
        <pc:chgData name="Marcio Monteiro" userId="aef6e9f59deaac01" providerId="LiveId" clId="{6A8DAF11-0170-4933-B00C-B22EC133431A}" dt="2026-05-16T00:39:00.321" v="1347"/>
        <pc:sldMkLst>
          <pc:docMk/>
          <pc:sldMk cId="3493218723" sldId="264"/>
        </pc:sldMkLst>
        <pc:spChg chg="add mod">
          <ac:chgData name="Marcio Monteiro" userId="aef6e9f59deaac01" providerId="LiveId" clId="{6A8DAF11-0170-4933-B00C-B22EC133431A}" dt="2026-05-15T23:01:34.225" v="765" actId="1076"/>
          <ac:spMkLst>
            <pc:docMk/>
            <pc:sldMk cId="3493218723" sldId="264"/>
            <ac:spMk id="8" creationId="{FD72D683-D6B4-2EE1-5AFE-85DD685882B8}"/>
          </ac:spMkLst>
        </pc:spChg>
        <pc:spChg chg="add mod">
          <ac:chgData name="Marcio Monteiro" userId="aef6e9f59deaac01" providerId="LiveId" clId="{6A8DAF11-0170-4933-B00C-B22EC133431A}" dt="2026-05-15T23:01:34.225" v="765" actId="1076"/>
          <ac:spMkLst>
            <pc:docMk/>
            <pc:sldMk cId="3493218723" sldId="264"/>
            <ac:spMk id="9" creationId="{13919377-5E62-62EA-E0AE-3B795E1C6046}"/>
          </ac:spMkLst>
        </pc:spChg>
        <pc:spChg chg="add mod">
          <ac:chgData name="Marcio Monteiro" userId="aef6e9f59deaac01" providerId="LiveId" clId="{6A8DAF11-0170-4933-B00C-B22EC133431A}" dt="2026-05-15T23:01:47.929" v="770" actId="1076"/>
          <ac:spMkLst>
            <pc:docMk/>
            <pc:sldMk cId="3493218723" sldId="264"/>
            <ac:spMk id="10" creationId="{0B070EDD-563E-6671-4272-0B792CC5583A}"/>
          </ac:spMkLst>
        </pc:spChg>
        <pc:spChg chg="add mod">
          <ac:chgData name="Marcio Monteiro" userId="aef6e9f59deaac01" providerId="LiveId" clId="{6A8DAF11-0170-4933-B00C-B22EC133431A}" dt="2026-05-15T23:02:23.029" v="777" actId="1076"/>
          <ac:spMkLst>
            <pc:docMk/>
            <pc:sldMk cId="3493218723" sldId="264"/>
            <ac:spMk id="11" creationId="{A93803E5-2379-42CD-F07F-DBA9744D3A1D}"/>
          </ac:spMkLst>
        </pc:spChg>
        <pc:spChg chg="add mod">
          <ac:chgData name="Marcio Monteiro" userId="aef6e9f59deaac01" providerId="LiveId" clId="{6A8DAF11-0170-4933-B00C-B22EC133431A}" dt="2026-05-15T23:02:23.029" v="777" actId="1076"/>
          <ac:spMkLst>
            <pc:docMk/>
            <pc:sldMk cId="3493218723" sldId="264"/>
            <ac:spMk id="12" creationId="{11170DFC-EDEB-5EFA-D51D-F077CD418ACE}"/>
          </ac:spMkLst>
        </pc:spChg>
        <pc:spChg chg="add mod">
          <ac:chgData name="Marcio Monteiro" userId="aef6e9f59deaac01" providerId="LiveId" clId="{6A8DAF11-0170-4933-B00C-B22EC133431A}" dt="2026-05-15T23:02:23.029" v="777" actId="1076"/>
          <ac:spMkLst>
            <pc:docMk/>
            <pc:sldMk cId="3493218723" sldId="264"/>
            <ac:spMk id="13" creationId="{6C40428E-B716-BB1B-ACC3-41C475E9C0F7}"/>
          </ac:spMkLst>
        </pc:spChg>
        <pc:spChg chg="add mod">
          <ac:chgData name="Marcio Monteiro" userId="aef6e9f59deaac01" providerId="LiveId" clId="{6A8DAF11-0170-4933-B00C-B22EC133431A}" dt="2026-05-15T23:02:23.029" v="777" actId="1076"/>
          <ac:spMkLst>
            <pc:docMk/>
            <pc:sldMk cId="3493218723" sldId="264"/>
            <ac:spMk id="14" creationId="{CEF702BD-8DF3-B0C3-4531-973DCBD7D864}"/>
          </ac:spMkLst>
        </pc:spChg>
        <pc:spChg chg="add mod">
          <ac:chgData name="Marcio Monteiro" userId="aef6e9f59deaac01" providerId="LiveId" clId="{6A8DAF11-0170-4933-B00C-B22EC133431A}" dt="2026-05-15T23:02:36.049" v="780" actId="13926"/>
          <ac:spMkLst>
            <pc:docMk/>
            <pc:sldMk cId="3493218723" sldId="264"/>
            <ac:spMk id="15" creationId="{62BE8053-1C8A-B41B-865A-C14C6B9E7CE8}"/>
          </ac:spMkLst>
        </pc:spChg>
        <pc:spChg chg="add mod">
          <ac:chgData name="Marcio Monteiro" userId="aef6e9f59deaac01" providerId="LiveId" clId="{6A8DAF11-0170-4933-B00C-B22EC133431A}" dt="2026-05-15T23:02:30.089" v="779" actId="1076"/>
          <ac:spMkLst>
            <pc:docMk/>
            <pc:sldMk cId="3493218723" sldId="264"/>
            <ac:spMk id="16" creationId="{27553E7C-C9A4-C178-2631-E709A7373422}"/>
          </ac:spMkLst>
        </pc:spChg>
        <pc:picChg chg="add mod">
          <ac:chgData name="Marcio Monteiro" userId="aef6e9f59deaac01" providerId="LiveId" clId="{6A8DAF11-0170-4933-B00C-B22EC133431A}" dt="2026-05-15T23:02:23.029" v="777" actId="1076"/>
          <ac:picMkLst>
            <pc:docMk/>
            <pc:sldMk cId="3493218723" sldId="264"/>
            <ac:picMk id="2" creationId="{CA5E862A-BF67-0F98-AB77-79B0B621096E}"/>
          </ac:picMkLst>
        </pc:picChg>
        <pc:picChg chg="add mod">
          <ac:chgData name="Marcio Monteiro" userId="aef6e9f59deaac01" providerId="LiveId" clId="{6A8DAF11-0170-4933-B00C-B22EC133431A}" dt="2026-05-15T23:02:23.029" v="777" actId="1076"/>
          <ac:picMkLst>
            <pc:docMk/>
            <pc:sldMk cId="3493218723" sldId="264"/>
            <ac:picMk id="3" creationId="{96CB6B8F-13BB-229C-527A-E3D79375D277}"/>
          </ac:picMkLst>
        </pc:picChg>
        <pc:picChg chg="add mod">
          <ac:chgData name="Marcio Monteiro" userId="aef6e9f59deaac01" providerId="LiveId" clId="{6A8DAF11-0170-4933-B00C-B22EC133431A}" dt="2026-05-15T23:02:23.029" v="777" actId="1076"/>
          <ac:picMkLst>
            <pc:docMk/>
            <pc:sldMk cId="3493218723" sldId="264"/>
            <ac:picMk id="4" creationId="{BB46A67A-9A18-8B35-AA7F-2854578D0871}"/>
          </ac:picMkLst>
        </pc:picChg>
        <pc:picChg chg="add mod">
          <ac:chgData name="Marcio Monteiro" userId="aef6e9f59deaac01" providerId="LiveId" clId="{6A8DAF11-0170-4933-B00C-B22EC133431A}" dt="2026-05-15T23:02:23.029" v="777" actId="1076"/>
          <ac:picMkLst>
            <pc:docMk/>
            <pc:sldMk cId="3493218723" sldId="264"/>
            <ac:picMk id="5" creationId="{14BA4315-7CFF-A9DA-B57E-E58918C4B436}"/>
          </ac:picMkLst>
        </pc:picChg>
        <pc:picChg chg="add mod">
          <ac:chgData name="Marcio Monteiro" userId="aef6e9f59deaac01" providerId="LiveId" clId="{6A8DAF11-0170-4933-B00C-B22EC133431A}" dt="2026-05-15T23:02:23.029" v="777" actId="1076"/>
          <ac:picMkLst>
            <pc:docMk/>
            <pc:sldMk cId="3493218723" sldId="264"/>
            <ac:picMk id="6" creationId="{22B5450D-8B23-5085-ED63-B40E40224BCA}"/>
          </ac:picMkLst>
        </pc:picChg>
        <pc:picChg chg="add mod">
          <ac:chgData name="Marcio Monteiro" userId="aef6e9f59deaac01" providerId="LiveId" clId="{6A8DAF11-0170-4933-B00C-B22EC133431A}" dt="2026-05-15T23:02:23.029" v="777" actId="1076"/>
          <ac:picMkLst>
            <pc:docMk/>
            <pc:sldMk cId="3493218723" sldId="264"/>
            <ac:picMk id="7" creationId="{2B5BB6FE-1357-0C25-C00A-846FED0C37C2}"/>
          </ac:picMkLst>
        </pc:picChg>
        <pc:picChg chg="add mod">
          <ac:chgData name="Marcio Monteiro" userId="aef6e9f59deaac01" providerId="LiveId" clId="{6A8DAF11-0170-4933-B00C-B22EC133431A}" dt="2026-05-15T23:03:00.999" v="789" actId="1035"/>
          <ac:picMkLst>
            <pc:docMk/>
            <pc:sldMk cId="3493218723" sldId="264"/>
            <ac:picMk id="17" creationId="{6E2CE55C-43FD-AE97-6EAD-B7816C0F7FC2}"/>
          </ac:picMkLst>
        </pc:picChg>
        <pc:picChg chg="add mod">
          <ac:chgData name="Marcio Monteiro" userId="aef6e9f59deaac01" providerId="LiveId" clId="{6A8DAF11-0170-4933-B00C-B22EC133431A}" dt="2026-05-15T23:03:09.786" v="793" actId="1076"/>
          <ac:picMkLst>
            <pc:docMk/>
            <pc:sldMk cId="3493218723" sldId="264"/>
            <ac:picMk id="18" creationId="{75B3F0B9-408F-BADD-5357-75049C2CD4F1}"/>
          </ac:picMkLst>
        </pc:picChg>
      </pc:sldChg>
      <pc:sldChg chg="addSp modSp new mod modTransition setBg addAnim delAnim modAnim">
        <pc:chgData name="Marcio Monteiro" userId="aef6e9f59deaac01" providerId="LiveId" clId="{6A8DAF11-0170-4933-B00C-B22EC133431A}" dt="2026-05-16T00:40:19.445" v="1357"/>
        <pc:sldMkLst>
          <pc:docMk/>
          <pc:sldMk cId="2867631173" sldId="265"/>
        </pc:sldMkLst>
        <pc:spChg chg="add mod">
          <ac:chgData name="Marcio Monteiro" userId="aef6e9f59deaac01" providerId="LiveId" clId="{6A8DAF11-0170-4933-B00C-B22EC133431A}" dt="2026-05-15T23:03:46.341" v="796"/>
          <ac:spMkLst>
            <pc:docMk/>
            <pc:sldMk cId="2867631173" sldId="265"/>
            <ac:spMk id="2" creationId="{4AE7E45A-7205-BDB4-D650-DCC5496C6D52}"/>
          </ac:spMkLst>
        </pc:spChg>
        <pc:spChg chg="add mod">
          <ac:chgData name="Marcio Monteiro" userId="aef6e9f59deaac01" providerId="LiveId" clId="{6A8DAF11-0170-4933-B00C-B22EC133431A}" dt="2026-05-15T23:03:46.341" v="796"/>
          <ac:spMkLst>
            <pc:docMk/>
            <pc:sldMk cId="2867631173" sldId="265"/>
            <ac:spMk id="3" creationId="{BC51BAA8-DC80-7B9B-8453-12100806A89B}"/>
          </ac:spMkLst>
        </pc:spChg>
        <pc:spChg chg="add mod">
          <ac:chgData name="Marcio Monteiro" userId="aef6e9f59deaac01" providerId="LiveId" clId="{6A8DAF11-0170-4933-B00C-B22EC133431A}" dt="2026-05-15T23:04:30.421" v="857" actId="1076"/>
          <ac:spMkLst>
            <pc:docMk/>
            <pc:sldMk cId="2867631173" sldId="265"/>
            <ac:spMk id="4" creationId="{514C9339-FD03-96F0-43DF-95A317536DAF}"/>
          </ac:spMkLst>
        </pc:spChg>
        <pc:spChg chg="add mod">
          <ac:chgData name="Marcio Monteiro" userId="aef6e9f59deaac01" providerId="LiveId" clId="{6A8DAF11-0170-4933-B00C-B22EC133431A}" dt="2026-05-15T23:05:36.747" v="873" actId="1076"/>
          <ac:spMkLst>
            <pc:docMk/>
            <pc:sldMk cId="2867631173" sldId="265"/>
            <ac:spMk id="5" creationId="{CF193C04-4A4F-FF32-00FD-17022ACBD2F6}"/>
          </ac:spMkLst>
        </pc:spChg>
        <pc:spChg chg="add mod">
          <ac:chgData name="Marcio Monteiro" userId="aef6e9f59deaac01" providerId="LiveId" clId="{6A8DAF11-0170-4933-B00C-B22EC133431A}" dt="2026-05-15T23:06:04.833" v="881" actId="1582"/>
          <ac:spMkLst>
            <pc:docMk/>
            <pc:sldMk cId="2867631173" sldId="265"/>
            <ac:spMk id="6" creationId="{5804AC89-A32F-3821-543F-DA4E747E21D1}"/>
          </ac:spMkLst>
        </pc:spChg>
        <pc:spChg chg="add mod">
          <ac:chgData name="Marcio Monteiro" userId="aef6e9f59deaac01" providerId="LiveId" clId="{6A8DAF11-0170-4933-B00C-B22EC133431A}" dt="2026-05-15T23:08:13.157" v="906" actId="1076"/>
          <ac:spMkLst>
            <pc:docMk/>
            <pc:sldMk cId="2867631173" sldId="265"/>
            <ac:spMk id="11" creationId="{452484C4-338F-AF47-B81E-EE37A898C1C0}"/>
          </ac:spMkLst>
        </pc:spChg>
        <pc:spChg chg="add mod">
          <ac:chgData name="Marcio Monteiro" userId="aef6e9f59deaac01" providerId="LiveId" clId="{6A8DAF11-0170-4933-B00C-B22EC133431A}" dt="2026-05-15T23:08:13.157" v="906" actId="1076"/>
          <ac:spMkLst>
            <pc:docMk/>
            <pc:sldMk cId="2867631173" sldId="265"/>
            <ac:spMk id="12" creationId="{8EE34EF8-C8FD-4808-3673-68AD6C4E7FD0}"/>
          </ac:spMkLst>
        </pc:spChg>
        <pc:spChg chg="add mod">
          <ac:chgData name="Marcio Monteiro" userId="aef6e9f59deaac01" providerId="LiveId" clId="{6A8DAF11-0170-4933-B00C-B22EC133431A}" dt="2026-05-15T23:08:13.157" v="906" actId="1076"/>
          <ac:spMkLst>
            <pc:docMk/>
            <pc:sldMk cId="2867631173" sldId="265"/>
            <ac:spMk id="13" creationId="{E86783B8-9D72-F596-41D4-86B03D64396B}"/>
          </ac:spMkLst>
        </pc:spChg>
        <pc:spChg chg="add mod">
          <ac:chgData name="Marcio Monteiro" userId="aef6e9f59deaac01" providerId="LiveId" clId="{6A8DAF11-0170-4933-B00C-B22EC133431A}" dt="2026-05-15T23:08:36.882" v="910" actId="1076"/>
          <ac:spMkLst>
            <pc:docMk/>
            <pc:sldMk cId="2867631173" sldId="265"/>
            <ac:spMk id="17" creationId="{687C20F0-5DF9-B69B-E811-A5A963A62E01}"/>
          </ac:spMkLst>
        </pc:spChg>
        <pc:spChg chg="add mod">
          <ac:chgData name="Marcio Monteiro" userId="aef6e9f59deaac01" providerId="LiveId" clId="{6A8DAF11-0170-4933-B00C-B22EC133431A}" dt="2026-05-15T23:08:34.970" v="909" actId="1076"/>
          <ac:spMkLst>
            <pc:docMk/>
            <pc:sldMk cId="2867631173" sldId="265"/>
            <ac:spMk id="18" creationId="{D318BFA2-91E0-708D-48CF-AAAD9D620040}"/>
          </ac:spMkLst>
        </pc:spChg>
        <pc:spChg chg="add mod">
          <ac:chgData name="Marcio Monteiro" userId="aef6e9f59deaac01" providerId="LiveId" clId="{6A8DAF11-0170-4933-B00C-B22EC133431A}" dt="2026-05-15T23:09:11.912" v="941" actId="1076"/>
          <ac:spMkLst>
            <pc:docMk/>
            <pc:sldMk cId="2867631173" sldId="265"/>
            <ac:spMk id="19" creationId="{8BC334EA-4302-59E6-6F99-88EC1A041C97}"/>
          </ac:spMkLst>
        </pc:spChg>
        <pc:spChg chg="add mod">
          <ac:chgData name="Marcio Monteiro" userId="aef6e9f59deaac01" providerId="LiveId" clId="{6A8DAF11-0170-4933-B00C-B22EC133431A}" dt="2026-05-15T23:09:23.891" v="946" actId="20577"/>
          <ac:spMkLst>
            <pc:docMk/>
            <pc:sldMk cId="2867631173" sldId="265"/>
            <ac:spMk id="20" creationId="{2836B276-D5FA-6ECA-73D3-7B01FF21CD47}"/>
          </ac:spMkLst>
        </pc:spChg>
        <pc:grpChg chg="add mod">
          <ac:chgData name="Marcio Monteiro" userId="aef6e9f59deaac01" providerId="LiveId" clId="{6A8DAF11-0170-4933-B00C-B22EC133431A}" dt="2026-05-15T23:10:25.875" v="961" actId="1036"/>
          <ac:grpSpMkLst>
            <pc:docMk/>
            <pc:sldMk cId="2867631173" sldId="265"/>
            <ac:grpSpMk id="10" creationId="{D68CF958-7477-B31B-5E8C-138B03999D7B}"/>
          </ac:grpSpMkLst>
        </pc:grpChg>
        <pc:grpChg chg="add mod">
          <ac:chgData name="Marcio Monteiro" userId="aef6e9f59deaac01" providerId="LiveId" clId="{6A8DAF11-0170-4933-B00C-B22EC133431A}" dt="2026-05-15T23:10:34.529" v="988" actId="1036"/>
          <ac:grpSpMkLst>
            <pc:docMk/>
            <pc:sldMk cId="2867631173" sldId="265"/>
            <ac:grpSpMk id="14" creationId="{916133CD-4DD2-D9CD-B3AF-F5B81915D3DA}"/>
          </ac:grpSpMkLst>
        </pc:grpChg>
        <pc:picChg chg="add mod">
          <ac:chgData name="Marcio Monteiro" userId="aef6e9f59deaac01" providerId="LiveId" clId="{6A8DAF11-0170-4933-B00C-B22EC133431A}" dt="2026-05-15T23:06:52.042" v="894" actId="207"/>
          <ac:picMkLst>
            <pc:docMk/>
            <pc:sldMk cId="2867631173" sldId="265"/>
            <ac:picMk id="8" creationId="{D8DE25A9-C730-BD59-9F67-91E590A6F0D7}"/>
          </ac:picMkLst>
        </pc:picChg>
        <pc:picChg chg="add mod">
          <ac:chgData name="Marcio Monteiro" userId="aef6e9f59deaac01" providerId="LiveId" clId="{6A8DAF11-0170-4933-B00C-B22EC133431A}" dt="2026-05-15T23:06:52.042" v="894" actId="207"/>
          <ac:picMkLst>
            <pc:docMk/>
            <pc:sldMk cId="2867631173" sldId="265"/>
            <ac:picMk id="9" creationId="{EB4EAD24-3F6D-5823-1624-BB9773FA9D9F}"/>
          </ac:picMkLst>
        </pc:picChg>
        <pc:picChg chg="mod">
          <ac:chgData name="Marcio Monteiro" userId="aef6e9f59deaac01" providerId="LiveId" clId="{6A8DAF11-0170-4933-B00C-B22EC133431A}" dt="2026-05-15T23:07:23.474" v="901" actId="207"/>
          <ac:picMkLst>
            <pc:docMk/>
            <pc:sldMk cId="2867631173" sldId="265"/>
            <ac:picMk id="15" creationId="{13716A58-3B45-0316-E5C1-2B352FC579DD}"/>
          </ac:picMkLst>
        </pc:picChg>
        <pc:picChg chg="mod">
          <ac:chgData name="Marcio Monteiro" userId="aef6e9f59deaac01" providerId="LiveId" clId="{6A8DAF11-0170-4933-B00C-B22EC133431A}" dt="2026-05-15T23:07:23.474" v="901" actId="207"/>
          <ac:picMkLst>
            <pc:docMk/>
            <pc:sldMk cId="2867631173" sldId="265"/>
            <ac:picMk id="16" creationId="{BA48EAD8-E53E-4F3D-620D-C8BC0F6D6D7D}"/>
          </ac:picMkLst>
        </pc:picChg>
        <pc:picChg chg="add mod">
          <ac:chgData name="Marcio Monteiro" userId="aef6e9f59deaac01" providerId="LiveId" clId="{6A8DAF11-0170-4933-B00C-B22EC133431A}" dt="2026-05-15T23:09:38.855" v="947"/>
          <ac:picMkLst>
            <pc:docMk/>
            <pc:sldMk cId="2867631173" sldId="265"/>
            <ac:picMk id="21" creationId="{583B997A-B993-3F7C-99A9-5A08FBDF0FE4}"/>
          </ac:picMkLst>
        </pc:picChg>
        <pc:picChg chg="add mod">
          <ac:chgData name="Marcio Monteiro" userId="aef6e9f59deaac01" providerId="LiveId" clId="{6A8DAF11-0170-4933-B00C-B22EC133431A}" dt="2026-05-15T23:10:11.172" v="959" actId="1076"/>
          <ac:picMkLst>
            <pc:docMk/>
            <pc:sldMk cId="2867631173" sldId="265"/>
            <ac:picMk id="22" creationId="{20B34A2F-B9DE-D0C3-A93F-9B410273DD9B}"/>
          </ac:picMkLst>
        </pc:picChg>
        <pc:picChg chg="add mod">
          <ac:chgData name="Marcio Monteiro" userId="aef6e9f59deaac01" providerId="LiveId" clId="{6A8DAF11-0170-4933-B00C-B22EC133431A}" dt="2026-05-15T23:10:08.201" v="958" actId="1076"/>
          <ac:picMkLst>
            <pc:docMk/>
            <pc:sldMk cId="2867631173" sldId="265"/>
            <ac:picMk id="23" creationId="{8F9E865E-59C2-1E88-70C6-44BB949C1E87}"/>
          </ac:picMkLst>
        </pc:picChg>
      </pc:sldChg>
      <pc:sldChg chg="addSp delSp modSp new mod modTransition setBg addAnim delAnim modAnim">
        <pc:chgData name="Marcio Monteiro" userId="aef6e9f59deaac01" providerId="LiveId" clId="{6A8DAF11-0170-4933-B00C-B22EC133431A}" dt="2026-05-16T00:41:01.304" v="1366"/>
        <pc:sldMkLst>
          <pc:docMk/>
          <pc:sldMk cId="2302061639" sldId="266"/>
        </pc:sldMkLst>
        <pc:spChg chg="add mod">
          <ac:chgData name="Marcio Monteiro" userId="aef6e9f59deaac01" providerId="LiveId" clId="{6A8DAF11-0170-4933-B00C-B22EC133431A}" dt="2026-05-15T23:14:34.113" v="1000"/>
          <ac:spMkLst>
            <pc:docMk/>
            <pc:sldMk cId="2302061639" sldId="266"/>
            <ac:spMk id="7" creationId="{23D15B9D-3519-2E1C-A10E-98E73A194519}"/>
          </ac:spMkLst>
        </pc:spChg>
        <pc:spChg chg="add mod">
          <ac:chgData name="Marcio Monteiro" userId="aef6e9f59deaac01" providerId="LiveId" clId="{6A8DAF11-0170-4933-B00C-B22EC133431A}" dt="2026-05-15T23:17:03.790" v="1029" actId="1076"/>
          <ac:spMkLst>
            <pc:docMk/>
            <pc:sldMk cId="2302061639" sldId="266"/>
            <ac:spMk id="11" creationId="{88F2939E-FFA9-FD9C-3B9F-CD8970D669A3}"/>
          </ac:spMkLst>
        </pc:spChg>
        <pc:spChg chg="add mod">
          <ac:chgData name="Marcio Monteiro" userId="aef6e9f59deaac01" providerId="LiveId" clId="{6A8DAF11-0170-4933-B00C-B22EC133431A}" dt="2026-05-15T23:17:03.790" v="1029" actId="1076"/>
          <ac:spMkLst>
            <pc:docMk/>
            <pc:sldMk cId="2302061639" sldId="266"/>
            <ac:spMk id="12" creationId="{970099A8-2CAB-C129-1144-A34C532D2DA9}"/>
          </ac:spMkLst>
        </pc:spChg>
        <pc:spChg chg="add mod">
          <ac:chgData name="Marcio Monteiro" userId="aef6e9f59deaac01" providerId="LiveId" clId="{6A8DAF11-0170-4933-B00C-B22EC133431A}" dt="2026-05-15T23:16:09.709" v="1017" actId="1076"/>
          <ac:spMkLst>
            <pc:docMk/>
            <pc:sldMk cId="2302061639" sldId="266"/>
            <ac:spMk id="15" creationId="{B4F8A5EC-C26F-2173-6206-359F48600B5C}"/>
          </ac:spMkLst>
        </pc:spChg>
        <pc:spChg chg="add mod">
          <ac:chgData name="Marcio Monteiro" userId="aef6e9f59deaac01" providerId="LiveId" clId="{6A8DAF11-0170-4933-B00C-B22EC133431A}" dt="2026-05-15T23:16:12.108" v="1018" actId="1076"/>
          <ac:spMkLst>
            <pc:docMk/>
            <pc:sldMk cId="2302061639" sldId="266"/>
            <ac:spMk id="16" creationId="{07FCA593-FB11-4B0A-AD94-B3D686B82992}"/>
          </ac:spMkLst>
        </pc:spChg>
        <pc:spChg chg="add mod">
          <ac:chgData name="Marcio Monteiro" userId="aef6e9f59deaac01" providerId="LiveId" clId="{6A8DAF11-0170-4933-B00C-B22EC133431A}" dt="2026-05-15T23:16:29.475" v="1022" actId="1076"/>
          <ac:spMkLst>
            <pc:docMk/>
            <pc:sldMk cId="2302061639" sldId="266"/>
            <ac:spMk id="17" creationId="{5C6B9458-DECF-90AF-09B7-B563560CE592}"/>
          </ac:spMkLst>
        </pc:spChg>
        <pc:spChg chg="add mod">
          <ac:chgData name="Marcio Monteiro" userId="aef6e9f59deaac01" providerId="LiveId" clId="{6A8DAF11-0170-4933-B00C-B22EC133431A}" dt="2026-05-15T23:16:29.475" v="1022" actId="1076"/>
          <ac:spMkLst>
            <pc:docMk/>
            <pc:sldMk cId="2302061639" sldId="266"/>
            <ac:spMk id="18" creationId="{A2DB430A-6BBA-3106-85D5-0C8339BB3863}"/>
          </ac:spMkLst>
        </pc:spChg>
        <pc:grpChg chg="add del mod">
          <ac:chgData name="Marcio Monteiro" userId="aef6e9f59deaac01" providerId="LiveId" clId="{6A8DAF11-0170-4933-B00C-B22EC133431A}" dt="2026-05-15T23:14:36.377" v="1001" actId="21"/>
          <ac:grpSpMkLst>
            <pc:docMk/>
            <pc:sldMk cId="2302061639" sldId="266"/>
            <ac:grpSpMk id="2" creationId="{63D0D957-CD21-7AA6-3584-855B900345E0}"/>
          </ac:grpSpMkLst>
        </pc:grpChg>
        <pc:grpChg chg="add mod">
          <ac:chgData name="Marcio Monteiro" userId="aef6e9f59deaac01" providerId="LiveId" clId="{6A8DAF11-0170-4933-B00C-B22EC133431A}" dt="2026-05-15T23:17:30.932" v="1030" actId="14826"/>
          <ac:grpSpMkLst>
            <pc:docMk/>
            <pc:sldMk cId="2302061639" sldId="266"/>
            <ac:grpSpMk id="8" creationId="{63D0D957-CD21-7AA6-3584-855B900345E0}"/>
          </ac:grpSpMkLst>
        </pc:grpChg>
        <pc:picChg chg="mod">
          <ac:chgData name="Marcio Monteiro" userId="aef6e9f59deaac01" providerId="LiveId" clId="{6A8DAF11-0170-4933-B00C-B22EC133431A}" dt="2026-05-15T23:13:33.479" v="991"/>
          <ac:picMkLst>
            <pc:docMk/>
            <pc:sldMk cId="2302061639" sldId="266"/>
            <ac:picMk id="3" creationId="{B06BF841-E9BD-6353-8061-B245B22B4634}"/>
          </ac:picMkLst>
        </pc:picChg>
        <pc:picChg chg="mod">
          <ac:chgData name="Marcio Monteiro" userId="aef6e9f59deaac01" providerId="LiveId" clId="{6A8DAF11-0170-4933-B00C-B22EC133431A}" dt="2026-05-15T23:13:33.479" v="991"/>
          <ac:picMkLst>
            <pc:docMk/>
            <pc:sldMk cId="2302061639" sldId="266"/>
            <ac:picMk id="4" creationId="{CD44F453-C154-9FF7-8BAF-8FBD199BDC3B}"/>
          </ac:picMkLst>
        </pc:picChg>
        <pc:picChg chg="add mod modCrop">
          <ac:chgData name="Marcio Monteiro" userId="aef6e9f59deaac01" providerId="LiveId" clId="{6A8DAF11-0170-4933-B00C-B22EC133431A}" dt="2026-05-15T23:14:23.144" v="999" actId="18654"/>
          <ac:picMkLst>
            <pc:docMk/>
            <pc:sldMk cId="2302061639" sldId="266"/>
            <ac:picMk id="6" creationId="{2D11974D-CF29-9B87-B753-09139AC1A295}"/>
          </ac:picMkLst>
        </pc:picChg>
        <pc:picChg chg="mod">
          <ac:chgData name="Marcio Monteiro" userId="aef6e9f59deaac01" providerId="LiveId" clId="{6A8DAF11-0170-4933-B00C-B22EC133431A}" dt="2026-05-15T23:17:30.932" v="1030" actId="14826"/>
          <ac:picMkLst>
            <pc:docMk/>
            <pc:sldMk cId="2302061639" sldId="266"/>
            <ac:picMk id="9" creationId="{B06BF841-E9BD-6353-8061-B245B22B4634}"/>
          </ac:picMkLst>
        </pc:picChg>
        <pc:picChg chg="mod">
          <ac:chgData name="Marcio Monteiro" userId="aef6e9f59deaac01" providerId="LiveId" clId="{6A8DAF11-0170-4933-B00C-B22EC133431A}" dt="2026-05-15T23:17:30.932" v="1030" actId="14826"/>
          <ac:picMkLst>
            <pc:docMk/>
            <pc:sldMk cId="2302061639" sldId="266"/>
            <ac:picMk id="10" creationId="{CD44F453-C154-9FF7-8BAF-8FBD199BDC3B}"/>
          </ac:picMkLst>
        </pc:picChg>
        <pc:picChg chg="add mod">
          <ac:chgData name="Marcio Monteiro" userId="aef6e9f59deaac01" providerId="LiveId" clId="{6A8DAF11-0170-4933-B00C-B22EC133431A}" dt="2026-05-15T23:15:50.943" v="1011" actId="14100"/>
          <ac:picMkLst>
            <pc:docMk/>
            <pc:sldMk cId="2302061639" sldId="266"/>
            <ac:picMk id="13" creationId="{05948AD4-0182-24C2-C5CA-C2C92C7F4E6C}"/>
          </ac:picMkLst>
        </pc:picChg>
        <pc:picChg chg="add mod">
          <ac:chgData name="Marcio Monteiro" userId="aef6e9f59deaac01" providerId="LiveId" clId="{6A8DAF11-0170-4933-B00C-B22EC133431A}" dt="2026-05-15T23:16:20.221" v="1021" actId="1076"/>
          <ac:picMkLst>
            <pc:docMk/>
            <pc:sldMk cId="2302061639" sldId="266"/>
            <ac:picMk id="14" creationId="{C6CB5A38-C349-7A56-D3E3-F49DD1D72D76}"/>
          </ac:picMkLst>
        </pc:picChg>
      </pc:sldChg>
      <pc:sldChg chg="addSp delSp modSp new mod modTransition setBg addAnim delAnim modAnim">
        <pc:chgData name="Marcio Monteiro" userId="aef6e9f59deaac01" providerId="LiveId" clId="{6A8DAF11-0170-4933-B00C-B22EC133431A}" dt="2026-05-16T00:43:33.685" v="1384"/>
        <pc:sldMkLst>
          <pc:docMk/>
          <pc:sldMk cId="1448871468" sldId="267"/>
        </pc:sldMkLst>
        <pc:spChg chg="add mod">
          <ac:chgData name="Marcio Monteiro" userId="aef6e9f59deaac01" providerId="LiveId" clId="{6A8DAF11-0170-4933-B00C-B22EC133431A}" dt="2026-05-15T23:18:21.159" v="1035" actId="1076"/>
          <ac:spMkLst>
            <pc:docMk/>
            <pc:sldMk cId="1448871468" sldId="267"/>
            <ac:spMk id="5" creationId="{2D834A85-0ACE-F8DC-44F8-59C9E35B435E}"/>
          </ac:spMkLst>
        </pc:spChg>
        <pc:spChg chg="add mod">
          <ac:chgData name="Marcio Monteiro" userId="aef6e9f59deaac01" providerId="LiveId" clId="{6A8DAF11-0170-4933-B00C-B22EC133431A}" dt="2026-05-15T23:18:21.159" v="1035" actId="1076"/>
          <ac:spMkLst>
            <pc:docMk/>
            <pc:sldMk cId="1448871468" sldId="267"/>
            <ac:spMk id="6" creationId="{D5800525-8807-EAB6-75D7-BA8F07B2D55F}"/>
          </ac:spMkLst>
        </pc:spChg>
        <pc:spChg chg="add mod">
          <ac:chgData name="Marcio Monteiro" userId="aef6e9f59deaac01" providerId="LiveId" clId="{6A8DAF11-0170-4933-B00C-B22EC133431A}" dt="2026-05-15T23:19:26.357" v="1054" actId="1076"/>
          <ac:spMkLst>
            <pc:docMk/>
            <pc:sldMk cId="1448871468" sldId="267"/>
            <ac:spMk id="12" creationId="{1AB36903-3D3B-FB4F-B7C5-6B327F9E0206}"/>
          </ac:spMkLst>
        </pc:spChg>
        <pc:spChg chg="add mod">
          <ac:chgData name="Marcio Monteiro" userId="aef6e9f59deaac01" providerId="LiveId" clId="{6A8DAF11-0170-4933-B00C-B22EC133431A}" dt="2026-05-15T23:19:30.269" v="1055" actId="207"/>
          <ac:spMkLst>
            <pc:docMk/>
            <pc:sldMk cId="1448871468" sldId="267"/>
            <ac:spMk id="13" creationId="{67813564-D342-69D3-BE6A-E49C0E1AD383}"/>
          </ac:spMkLst>
        </pc:spChg>
        <pc:spChg chg="add mod">
          <ac:chgData name="Marcio Monteiro" userId="aef6e9f59deaac01" providerId="LiveId" clId="{6A8DAF11-0170-4933-B00C-B22EC133431A}" dt="2026-05-15T23:19:54.656" v="1063" actId="13926"/>
          <ac:spMkLst>
            <pc:docMk/>
            <pc:sldMk cId="1448871468" sldId="267"/>
            <ac:spMk id="14" creationId="{79CD525B-6EA1-8E3C-A7FC-4B910EB70473}"/>
          </ac:spMkLst>
        </pc:spChg>
        <pc:spChg chg="add mod">
          <ac:chgData name="Marcio Monteiro" userId="aef6e9f59deaac01" providerId="LiveId" clId="{6A8DAF11-0170-4933-B00C-B22EC133431A}" dt="2026-05-15T23:19:44.480" v="1060" actId="1076"/>
          <ac:spMkLst>
            <pc:docMk/>
            <pc:sldMk cId="1448871468" sldId="267"/>
            <ac:spMk id="15" creationId="{9F736A62-6512-3086-6690-AF6012A82A03}"/>
          </ac:spMkLst>
        </pc:spChg>
        <pc:spChg chg="add mod">
          <ac:chgData name="Marcio Monteiro" userId="aef6e9f59deaac01" providerId="LiveId" clId="{6A8DAF11-0170-4933-B00C-B22EC133431A}" dt="2026-05-15T23:19:57.814" v="1064" actId="13926"/>
          <ac:spMkLst>
            <pc:docMk/>
            <pc:sldMk cId="1448871468" sldId="267"/>
            <ac:spMk id="16" creationId="{6A560522-B380-EB0B-4749-1D00F3E44B63}"/>
          </ac:spMkLst>
        </pc:spChg>
        <pc:spChg chg="add mod">
          <ac:chgData name="Marcio Monteiro" userId="aef6e9f59deaac01" providerId="LiveId" clId="{6A8DAF11-0170-4933-B00C-B22EC133431A}" dt="2026-05-15T23:19:47.991" v="1061" actId="1076"/>
          <ac:spMkLst>
            <pc:docMk/>
            <pc:sldMk cId="1448871468" sldId="267"/>
            <ac:spMk id="17" creationId="{818FC3BE-8261-2DC2-9ED4-D7DE21F32D31}"/>
          </ac:spMkLst>
        </pc:spChg>
        <pc:spChg chg="add mod">
          <ac:chgData name="Marcio Monteiro" userId="aef6e9f59deaac01" providerId="LiveId" clId="{6A8DAF11-0170-4933-B00C-B22EC133431A}" dt="2026-05-15T23:20:01.521" v="1065" actId="13926"/>
          <ac:spMkLst>
            <pc:docMk/>
            <pc:sldMk cId="1448871468" sldId="267"/>
            <ac:spMk id="18" creationId="{5FDE3E61-0358-199E-9CD9-CA6480AFFDD2}"/>
          </ac:spMkLst>
        </pc:spChg>
        <pc:spChg chg="add mod">
          <ac:chgData name="Marcio Monteiro" userId="aef6e9f59deaac01" providerId="LiveId" clId="{6A8DAF11-0170-4933-B00C-B22EC133431A}" dt="2026-05-15T23:19:51.821" v="1062" actId="1076"/>
          <ac:spMkLst>
            <pc:docMk/>
            <pc:sldMk cId="1448871468" sldId="267"/>
            <ac:spMk id="19" creationId="{347D0756-837D-8DB0-BF2D-ABFCBB5BA15A}"/>
          </ac:spMkLst>
        </pc:spChg>
        <pc:grpChg chg="add del mod">
          <ac:chgData name="Marcio Monteiro" userId="aef6e9f59deaac01" providerId="LiveId" clId="{6A8DAF11-0170-4933-B00C-B22EC133431A}" dt="2026-05-15T23:18:06.210" v="1032" actId="478"/>
          <ac:grpSpMkLst>
            <pc:docMk/>
            <pc:sldMk cId="1448871468" sldId="267"/>
            <ac:grpSpMk id="2" creationId="{C9C45992-F3C6-6F26-3BC2-F7C2F7363184}"/>
          </ac:grpSpMkLst>
        </pc:grpChg>
        <pc:picChg chg="mod">
          <ac:chgData name="Marcio Monteiro" userId="aef6e9f59deaac01" providerId="LiveId" clId="{6A8DAF11-0170-4933-B00C-B22EC133431A}" dt="2026-05-15T23:13:44.045" v="993"/>
          <ac:picMkLst>
            <pc:docMk/>
            <pc:sldMk cId="1448871468" sldId="267"/>
            <ac:picMk id="3" creationId="{D697F0BB-3DF5-53C8-46EC-B0676918D01C}"/>
          </ac:picMkLst>
        </pc:picChg>
        <pc:picChg chg="mod">
          <ac:chgData name="Marcio Monteiro" userId="aef6e9f59deaac01" providerId="LiveId" clId="{6A8DAF11-0170-4933-B00C-B22EC133431A}" dt="2026-05-15T23:13:44.045" v="993"/>
          <ac:picMkLst>
            <pc:docMk/>
            <pc:sldMk cId="1448871468" sldId="267"/>
            <ac:picMk id="4" creationId="{AAA401D0-F828-50CD-9126-3BEE5C741013}"/>
          </ac:picMkLst>
        </pc:picChg>
        <pc:picChg chg="add mod modCrop">
          <ac:chgData name="Marcio Monteiro" userId="aef6e9f59deaac01" providerId="LiveId" clId="{6A8DAF11-0170-4933-B00C-B22EC133431A}" dt="2026-05-15T23:18:57.699" v="1048" actId="1076"/>
          <ac:picMkLst>
            <pc:docMk/>
            <pc:sldMk cId="1448871468" sldId="267"/>
            <ac:picMk id="8" creationId="{7531D4ED-54CC-83FF-A124-96FB3E2D71E1}"/>
          </ac:picMkLst>
        </pc:picChg>
        <pc:picChg chg="add mod">
          <ac:chgData name="Marcio Monteiro" userId="aef6e9f59deaac01" providerId="LiveId" clId="{6A8DAF11-0170-4933-B00C-B22EC133431A}" dt="2026-05-15T23:20:17.324" v="1066" actId="14826"/>
          <ac:picMkLst>
            <pc:docMk/>
            <pc:sldMk cId="1448871468" sldId="267"/>
            <ac:picMk id="9" creationId="{5963326E-DF5E-7E66-E553-FB351AAD9DC7}"/>
          </ac:picMkLst>
        </pc:picChg>
        <pc:picChg chg="add mod">
          <ac:chgData name="Marcio Monteiro" userId="aef6e9f59deaac01" providerId="LiveId" clId="{6A8DAF11-0170-4933-B00C-B22EC133431A}" dt="2026-05-15T23:20:29.553" v="1067" actId="14826"/>
          <ac:picMkLst>
            <pc:docMk/>
            <pc:sldMk cId="1448871468" sldId="267"/>
            <ac:picMk id="10" creationId="{C75A7B45-4362-CBEA-E154-EA00BD7C2082}"/>
          </ac:picMkLst>
        </pc:picChg>
        <pc:picChg chg="add mod">
          <ac:chgData name="Marcio Monteiro" userId="aef6e9f59deaac01" providerId="LiveId" clId="{6A8DAF11-0170-4933-B00C-B22EC133431A}" dt="2026-05-15T23:20:41.123" v="1068" actId="14826"/>
          <ac:picMkLst>
            <pc:docMk/>
            <pc:sldMk cId="1448871468" sldId="267"/>
            <ac:picMk id="11" creationId="{2D3A834E-5F8B-F6AE-04D2-9F81F45BA694}"/>
          </ac:picMkLst>
        </pc:picChg>
        <pc:picChg chg="add mod">
          <ac:chgData name="Marcio Monteiro" userId="aef6e9f59deaac01" providerId="LiveId" clId="{6A8DAF11-0170-4933-B00C-B22EC133431A}" dt="2026-05-15T23:20:52.613" v="1071" actId="1076"/>
          <ac:picMkLst>
            <pc:docMk/>
            <pc:sldMk cId="1448871468" sldId="267"/>
            <ac:picMk id="20" creationId="{A57EBC00-4108-0FA4-BF9E-CCF047391B98}"/>
          </ac:picMkLst>
        </pc:picChg>
        <pc:picChg chg="add mod">
          <ac:chgData name="Marcio Monteiro" userId="aef6e9f59deaac01" providerId="LiveId" clId="{6A8DAF11-0170-4933-B00C-B22EC133431A}" dt="2026-05-15T23:20:57.987" v="1073" actId="1076"/>
          <ac:picMkLst>
            <pc:docMk/>
            <pc:sldMk cId="1448871468" sldId="267"/>
            <ac:picMk id="21" creationId="{F5DEFF47-5E02-3F05-FC5F-D89CB91E00C7}"/>
          </ac:picMkLst>
        </pc:picChg>
      </pc:sldChg>
      <pc:sldChg chg="addSp modSp add mod modTransition setBg addAnim delAnim modAnim">
        <pc:chgData name="Marcio Monteiro" userId="aef6e9f59deaac01" providerId="LiveId" clId="{6A8DAF11-0170-4933-B00C-B22EC133431A}" dt="2026-05-16T00:43:54.378" v="1386"/>
        <pc:sldMkLst>
          <pc:docMk/>
          <pc:sldMk cId="1483687790" sldId="268"/>
        </pc:sldMkLst>
        <pc:spChg chg="add mod">
          <ac:chgData name="Marcio Monteiro" userId="aef6e9f59deaac01" providerId="LiveId" clId="{6A8DAF11-0170-4933-B00C-B22EC133431A}" dt="2026-05-16T00:13:04.308" v="1088" actId="1076"/>
          <ac:spMkLst>
            <pc:docMk/>
            <pc:sldMk cId="1483687790" sldId="268"/>
            <ac:spMk id="7" creationId="{48CE0EFE-2261-287F-8CDA-F91D4CF5C077}"/>
          </ac:spMkLst>
        </pc:spChg>
        <pc:spChg chg="add mod">
          <ac:chgData name="Marcio Monteiro" userId="aef6e9f59deaac01" providerId="LiveId" clId="{6A8DAF11-0170-4933-B00C-B22EC133431A}" dt="2026-05-16T00:13:04.308" v="1088" actId="1076"/>
          <ac:spMkLst>
            <pc:docMk/>
            <pc:sldMk cId="1483687790" sldId="268"/>
            <ac:spMk id="8" creationId="{68D11905-3D77-2E54-5D25-57F8A28D8F0B}"/>
          </ac:spMkLst>
        </pc:spChg>
        <pc:spChg chg="add mod">
          <ac:chgData name="Marcio Monteiro" userId="aef6e9f59deaac01" providerId="LiveId" clId="{6A8DAF11-0170-4933-B00C-B22EC133431A}" dt="2026-05-16T00:13:16.245" v="1091" actId="1076"/>
          <ac:spMkLst>
            <pc:docMk/>
            <pc:sldMk cId="1483687790" sldId="268"/>
            <ac:spMk id="9" creationId="{16EC9EB2-BC9A-A71B-838A-2D8BCABC1920}"/>
          </ac:spMkLst>
        </pc:spChg>
        <pc:grpChg chg="mod ord">
          <ac:chgData name="Marcio Monteiro" userId="aef6e9f59deaac01" providerId="LiveId" clId="{6A8DAF11-0170-4933-B00C-B22EC133431A}" dt="2026-05-16T00:12:46.555" v="1086" actId="166"/>
          <ac:grpSpMkLst>
            <pc:docMk/>
            <pc:sldMk cId="1483687790" sldId="268"/>
            <ac:grpSpMk id="2" creationId="{809D147E-A36F-17A0-5491-07B9020A032C}"/>
          </ac:grpSpMkLst>
        </pc:grpChg>
        <pc:picChg chg="mod">
          <ac:chgData name="Marcio Monteiro" userId="aef6e9f59deaac01" providerId="LiveId" clId="{6A8DAF11-0170-4933-B00C-B22EC133431A}" dt="2026-05-16T00:12:01.900" v="1075" actId="14826"/>
          <ac:picMkLst>
            <pc:docMk/>
            <pc:sldMk cId="1483687790" sldId="268"/>
            <ac:picMk id="3" creationId="{2656BE0C-A22F-F879-AEDC-CEB6B0D41724}"/>
          </ac:picMkLst>
        </pc:picChg>
        <pc:picChg chg="mod">
          <ac:chgData name="Marcio Monteiro" userId="aef6e9f59deaac01" providerId="LiveId" clId="{6A8DAF11-0170-4933-B00C-B22EC133431A}" dt="2026-05-16T00:12:01.900" v="1075" actId="14826"/>
          <ac:picMkLst>
            <pc:docMk/>
            <pc:sldMk cId="1483687790" sldId="268"/>
            <ac:picMk id="4" creationId="{C6BF248F-8AAA-160C-2120-CAA93787AE13}"/>
          </ac:picMkLst>
        </pc:picChg>
        <pc:picChg chg="add mod">
          <ac:chgData name="Marcio Monteiro" userId="aef6e9f59deaac01" providerId="LiveId" clId="{6A8DAF11-0170-4933-B00C-B22EC133431A}" dt="2026-05-16T00:12:39.534" v="1084" actId="1076"/>
          <ac:picMkLst>
            <pc:docMk/>
            <pc:sldMk cId="1483687790" sldId="268"/>
            <ac:picMk id="5" creationId="{8D48BF4A-0856-E3FB-D8AD-D11F34D6092C}"/>
          </ac:picMkLst>
        </pc:picChg>
        <pc:picChg chg="add mod">
          <ac:chgData name="Marcio Monteiro" userId="aef6e9f59deaac01" providerId="LiveId" clId="{6A8DAF11-0170-4933-B00C-B22EC133431A}" dt="2026-05-16T00:12:41.902" v="1085" actId="1076"/>
          <ac:picMkLst>
            <pc:docMk/>
            <pc:sldMk cId="1483687790" sldId="268"/>
            <ac:picMk id="6" creationId="{51D692CD-D4BA-90A8-D06E-8B44E135839C}"/>
          </ac:picMkLst>
        </pc:picChg>
      </pc:sldChg>
      <pc:sldChg chg="addSp delSp modSp new mod modTransition setBg addAnim delAnim modAnim">
        <pc:chgData name="Marcio Monteiro" userId="aef6e9f59deaac01" providerId="LiveId" clId="{6A8DAF11-0170-4933-B00C-B22EC133431A}" dt="2026-05-16T00:44:36.845" v="1399"/>
        <pc:sldMkLst>
          <pc:docMk/>
          <pc:sldMk cId="1990238166" sldId="269"/>
        </pc:sldMkLst>
        <pc:spChg chg="add mod">
          <ac:chgData name="Marcio Monteiro" userId="aef6e9f59deaac01" providerId="LiveId" clId="{6A8DAF11-0170-4933-B00C-B22EC133431A}" dt="2026-05-16T00:14:50.034" v="1097" actId="207"/>
          <ac:spMkLst>
            <pc:docMk/>
            <pc:sldMk cId="1990238166" sldId="269"/>
            <ac:spMk id="2" creationId="{F32B6C94-2731-6E13-02F7-8ECF11201A19}"/>
          </ac:spMkLst>
        </pc:spChg>
        <pc:spChg chg="add del mod">
          <ac:chgData name="Marcio Monteiro" userId="aef6e9f59deaac01" providerId="LiveId" clId="{6A8DAF11-0170-4933-B00C-B22EC133431A}" dt="2026-05-16T00:16:48.057" v="1144" actId="478"/>
          <ac:spMkLst>
            <pc:docMk/>
            <pc:sldMk cId="1990238166" sldId="269"/>
            <ac:spMk id="3" creationId="{FC7A3EF4-9CE5-50EF-38F5-61F9F77A2BAE}"/>
          </ac:spMkLst>
        </pc:spChg>
        <pc:spChg chg="add del mod">
          <ac:chgData name="Marcio Monteiro" userId="aef6e9f59deaac01" providerId="LiveId" clId="{6A8DAF11-0170-4933-B00C-B22EC133431A}" dt="2026-05-16T00:18:12.818" v="1159" actId="478"/>
          <ac:spMkLst>
            <pc:docMk/>
            <pc:sldMk cId="1990238166" sldId="269"/>
            <ac:spMk id="4" creationId="{5F32AC6F-63E1-25EE-033B-C57D1DE1F0CE}"/>
          </ac:spMkLst>
        </pc:spChg>
        <pc:spChg chg="add del mod">
          <ac:chgData name="Marcio Monteiro" userId="aef6e9f59deaac01" providerId="LiveId" clId="{6A8DAF11-0170-4933-B00C-B22EC133431A}" dt="2026-05-16T00:18:13.915" v="1161" actId="478"/>
          <ac:spMkLst>
            <pc:docMk/>
            <pc:sldMk cId="1990238166" sldId="269"/>
            <ac:spMk id="5" creationId="{BF90E9BA-B35A-5C9E-9740-D02743A83F76}"/>
          </ac:spMkLst>
        </pc:spChg>
        <pc:spChg chg="add del mod">
          <ac:chgData name="Marcio Monteiro" userId="aef6e9f59deaac01" providerId="LiveId" clId="{6A8DAF11-0170-4933-B00C-B22EC133431A}" dt="2026-05-16T00:16:36.303" v="1139" actId="478"/>
          <ac:spMkLst>
            <pc:docMk/>
            <pc:sldMk cId="1990238166" sldId="269"/>
            <ac:spMk id="6" creationId="{1EBED19E-3FA0-E2B5-AB82-2FEE345776CD}"/>
          </ac:spMkLst>
        </pc:spChg>
        <pc:spChg chg="add del mod">
          <ac:chgData name="Marcio Monteiro" userId="aef6e9f59deaac01" providerId="LiveId" clId="{6A8DAF11-0170-4933-B00C-B22EC133431A}" dt="2026-05-16T00:15:23.396" v="1112" actId="478"/>
          <ac:spMkLst>
            <pc:docMk/>
            <pc:sldMk cId="1990238166" sldId="269"/>
            <ac:spMk id="7" creationId="{5ACB5A45-81AC-DD4F-E8F7-0A16295DDC13}"/>
          </ac:spMkLst>
        </pc:spChg>
        <pc:spChg chg="add del mod">
          <ac:chgData name="Marcio Monteiro" userId="aef6e9f59deaac01" providerId="LiveId" clId="{6A8DAF11-0170-4933-B00C-B22EC133431A}" dt="2026-05-16T00:18:13.349" v="1160" actId="478"/>
          <ac:spMkLst>
            <pc:docMk/>
            <pc:sldMk cId="1990238166" sldId="269"/>
            <ac:spMk id="8" creationId="{CAF9AE7D-2859-9EAF-B73A-41CFA9DD305C}"/>
          </ac:spMkLst>
        </pc:spChg>
        <pc:spChg chg="add del mod">
          <ac:chgData name="Marcio Monteiro" userId="aef6e9f59deaac01" providerId="LiveId" clId="{6A8DAF11-0170-4933-B00C-B22EC133431A}" dt="2026-05-16T00:17:55.599" v="1149" actId="478"/>
          <ac:spMkLst>
            <pc:docMk/>
            <pc:sldMk cId="1990238166" sldId="269"/>
            <ac:spMk id="12" creationId="{A47D722E-1BA4-99D4-A033-997020671A42}"/>
          </ac:spMkLst>
        </pc:spChg>
        <pc:spChg chg="add mod">
          <ac:chgData name="Marcio Monteiro" userId="aef6e9f59deaac01" providerId="LiveId" clId="{6A8DAF11-0170-4933-B00C-B22EC133431A}" dt="2026-05-16T00:21:13.606" v="1209" actId="1037"/>
          <ac:spMkLst>
            <pc:docMk/>
            <pc:sldMk cId="1990238166" sldId="269"/>
            <ac:spMk id="16" creationId="{2F462222-3F55-74D4-E8E9-762160836846}"/>
          </ac:spMkLst>
        </pc:spChg>
        <pc:spChg chg="add mod">
          <ac:chgData name="Marcio Monteiro" userId="aef6e9f59deaac01" providerId="LiveId" clId="{6A8DAF11-0170-4933-B00C-B22EC133431A}" dt="2026-05-16T00:21:13.606" v="1209" actId="1037"/>
          <ac:spMkLst>
            <pc:docMk/>
            <pc:sldMk cId="1990238166" sldId="269"/>
            <ac:spMk id="17" creationId="{A7573D00-3169-9408-37B9-A53251D93442}"/>
          </ac:spMkLst>
        </pc:spChg>
        <pc:spChg chg="add mod">
          <ac:chgData name="Marcio Monteiro" userId="aef6e9f59deaac01" providerId="LiveId" clId="{6A8DAF11-0170-4933-B00C-B22EC133431A}" dt="2026-05-16T00:21:13.606" v="1209" actId="1037"/>
          <ac:spMkLst>
            <pc:docMk/>
            <pc:sldMk cId="1990238166" sldId="269"/>
            <ac:spMk id="18" creationId="{20DFF6C8-4D68-DA4D-E64D-0C9C5B06CA49}"/>
          </ac:spMkLst>
        </pc:spChg>
        <pc:spChg chg="add mod">
          <ac:chgData name="Marcio Monteiro" userId="aef6e9f59deaac01" providerId="LiveId" clId="{6A8DAF11-0170-4933-B00C-B22EC133431A}" dt="2026-05-16T00:21:13.606" v="1209" actId="1037"/>
          <ac:spMkLst>
            <pc:docMk/>
            <pc:sldMk cId="1990238166" sldId="269"/>
            <ac:spMk id="19" creationId="{5ED49E7A-005A-E1C6-8CCA-7E60CBCC3F79}"/>
          </ac:spMkLst>
        </pc:spChg>
        <pc:spChg chg="add mod">
          <ac:chgData name="Marcio Monteiro" userId="aef6e9f59deaac01" providerId="LiveId" clId="{6A8DAF11-0170-4933-B00C-B22EC133431A}" dt="2026-05-16T00:21:07.210" v="1193" actId="1038"/>
          <ac:spMkLst>
            <pc:docMk/>
            <pc:sldMk cId="1990238166" sldId="269"/>
            <ac:spMk id="20" creationId="{1B4A583B-B739-A62A-1F28-BD2AE2D39E16}"/>
          </ac:spMkLst>
        </pc:spChg>
        <pc:spChg chg="add mod">
          <ac:chgData name="Marcio Monteiro" userId="aef6e9f59deaac01" providerId="LiveId" clId="{6A8DAF11-0170-4933-B00C-B22EC133431A}" dt="2026-05-16T00:21:07.210" v="1193" actId="1038"/>
          <ac:spMkLst>
            <pc:docMk/>
            <pc:sldMk cId="1990238166" sldId="269"/>
            <ac:spMk id="21" creationId="{46103257-6460-B0F0-2DBA-387334CAA805}"/>
          </ac:spMkLst>
        </pc:spChg>
        <pc:spChg chg="add mod">
          <ac:chgData name="Marcio Monteiro" userId="aef6e9f59deaac01" providerId="LiveId" clId="{6A8DAF11-0170-4933-B00C-B22EC133431A}" dt="2026-05-16T00:21:07.210" v="1193" actId="1038"/>
          <ac:spMkLst>
            <pc:docMk/>
            <pc:sldMk cId="1990238166" sldId="269"/>
            <ac:spMk id="22" creationId="{B9A2862B-1D92-2E88-BF87-953E3B7AA439}"/>
          </ac:spMkLst>
        </pc:spChg>
        <pc:spChg chg="add mod">
          <ac:chgData name="Marcio Monteiro" userId="aef6e9f59deaac01" providerId="LiveId" clId="{6A8DAF11-0170-4933-B00C-B22EC133431A}" dt="2026-05-16T00:21:07.210" v="1193" actId="1038"/>
          <ac:spMkLst>
            <pc:docMk/>
            <pc:sldMk cId="1990238166" sldId="269"/>
            <ac:spMk id="23" creationId="{441BEBB1-67C0-BA4E-DD90-4A8A42C0B2BE}"/>
          </ac:spMkLst>
        </pc:spChg>
        <pc:picChg chg="add mod ord">
          <ac:chgData name="Marcio Monteiro" userId="aef6e9f59deaac01" providerId="LiveId" clId="{6A8DAF11-0170-4933-B00C-B22EC133431A}" dt="2026-05-16T00:15:56.398" v="1126" actId="171"/>
          <ac:picMkLst>
            <pc:docMk/>
            <pc:sldMk cId="1990238166" sldId="269"/>
            <ac:picMk id="9" creationId="{2A55BED4-3BF3-FBC3-A357-307C6EBA18AC}"/>
          </ac:picMkLst>
        </pc:picChg>
        <pc:picChg chg="add mod modVis modCrop">
          <ac:chgData name="Marcio Monteiro" userId="aef6e9f59deaac01" providerId="LiveId" clId="{6A8DAF11-0170-4933-B00C-B22EC133431A}" dt="2026-05-16T00:19:43.129" v="1169" actId="14861"/>
          <ac:picMkLst>
            <pc:docMk/>
            <pc:sldMk cId="1990238166" sldId="269"/>
            <ac:picMk id="10" creationId="{58C48B76-C4B3-3D0F-9783-7A76AC752B2D}"/>
          </ac:picMkLst>
        </pc:picChg>
        <pc:picChg chg="add mod modVis">
          <ac:chgData name="Marcio Monteiro" userId="aef6e9f59deaac01" providerId="LiveId" clId="{6A8DAF11-0170-4933-B00C-B22EC133431A}" dt="2026-05-16T00:19:43.129" v="1169" actId="14861"/>
          <ac:picMkLst>
            <pc:docMk/>
            <pc:sldMk cId="1990238166" sldId="269"/>
            <ac:picMk id="11" creationId="{A2F978FB-E30F-2A25-6A3C-1E3C1487FD45}"/>
          </ac:picMkLst>
        </pc:picChg>
        <pc:picChg chg="add mod modVis">
          <ac:chgData name="Marcio Monteiro" userId="aef6e9f59deaac01" providerId="LiveId" clId="{6A8DAF11-0170-4933-B00C-B22EC133431A}" dt="2026-05-16T00:19:43.129" v="1169" actId="14861"/>
          <ac:picMkLst>
            <pc:docMk/>
            <pc:sldMk cId="1990238166" sldId="269"/>
            <ac:picMk id="13" creationId="{8ECA9551-B03D-46BE-0A20-C57825D9764B}"/>
          </ac:picMkLst>
        </pc:picChg>
        <pc:picChg chg="add mod modVis">
          <ac:chgData name="Marcio Monteiro" userId="aef6e9f59deaac01" providerId="LiveId" clId="{6A8DAF11-0170-4933-B00C-B22EC133431A}" dt="2026-05-16T00:19:43.129" v="1169" actId="14861"/>
          <ac:picMkLst>
            <pc:docMk/>
            <pc:sldMk cId="1990238166" sldId="269"/>
            <ac:picMk id="14" creationId="{DDB511DC-DEA7-60DC-97AA-2281B9810716}"/>
          </ac:picMkLst>
        </pc:picChg>
        <pc:picChg chg="add mod modVis">
          <ac:chgData name="Marcio Monteiro" userId="aef6e9f59deaac01" providerId="LiveId" clId="{6A8DAF11-0170-4933-B00C-B22EC133431A}" dt="2026-05-16T00:19:43.129" v="1169" actId="14861"/>
          <ac:picMkLst>
            <pc:docMk/>
            <pc:sldMk cId="1990238166" sldId="269"/>
            <ac:picMk id="15" creationId="{AA4636EA-DA6A-710B-BE95-52BD197F5373}"/>
          </ac:picMkLst>
        </pc:picChg>
        <pc:picChg chg="add mod">
          <ac:chgData name="Marcio Monteiro" userId="aef6e9f59deaac01" providerId="LiveId" clId="{6A8DAF11-0170-4933-B00C-B22EC133431A}" dt="2026-05-16T00:20:44.337" v="1178" actId="1076"/>
          <ac:picMkLst>
            <pc:docMk/>
            <pc:sldMk cId="1990238166" sldId="269"/>
            <ac:picMk id="24" creationId="{BB35FD49-FBB1-C49C-231B-083E95218C00}"/>
          </ac:picMkLst>
        </pc:picChg>
        <pc:picChg chg="add mod">
          <ac:chgData name="Marcio Monteiro" userId="aef6e9f59deaac01" providerId="LiveId" clId="{6A8DAF11-0170-4933-B00C-B22EC133431A}" dt="2026-05-16T00:20:49.415" v="1180" actId="1076"/>
          <ac:picMkLst>
            <pc:docMk/>
            <pc:sldMk cId="1990238166" sldId="269"/>
            <ac:picMk id="25" creationId="{DEA8D3C2-62BE-FE32-6A9F-018CBFE8CB64}"/>
          </ac:picMkLst>
        </pc:picChg>
      </pc:sldChg>
      <pc:sldChg chg="addSp delSp modSp new mod modTransition modAnim">
        <pc:chgData name="Marcio Monteiro" userId="aef6e9f59deaac01" providerId="LiveId" clId="{6A8DAF11-0170-4933-B00C-B22EC133431A}" dt="2026-05-16T00:32:47.989" v="1263"/>
        <pc:sldMkLst>
          <pc:docMk/>
          <pc:sldMk cId="882445496" sldId="270"/>
        </pc:sldMkLst>
        <pc:spChg chg="add mod">
          <ac:chgData name="Marcio Monteiro" userId="aef6e9f59deaac01" providerId="LiveId" clId="{6A8DAF11-0170-4933-B00C-B22EC133431A}" dt="2026-05-16T00:28:53.449" v="1260" actId="207"/>
          <ac:spMkLst>
            <pc:docMk/>
            <pc:sldMk cId="882445496" sldId="270"/>
            <ac:spMk id="3" creationId="{EC7AC4CE-0CA6-E09C-27DF-938AB4579F79}"/>
          </ac:spMkLst>
        </pc:spChg>
        <pc:spChg chg="add del mod">
          <ac:chgData name="Marcio Monteiro" userId="aef6e9f59deaac01" providerId="LiveId" clId="{6A8DAF11-0170-4933-B00C-B22EC133431A}" dt="2026-05-16T00:21:57.898" v="1212" actId="478"/>
          <ac:spMkLst>
            <pc:docMk/>
            <pc:sldMk cId="882445496" sldId="270"/>
            <ac:spMk id="6" creationId="{FAF11DCF-516C-DD88-9904-536DDE183EA4}"/>
          </ac:spMkLst>
        </pc:spChg>
        <pc:spChg chg="add del mod">
          <ac:chgData name="Marcio Monteiro" userId="aef6e9f59deaac01" providerId="LiveId" clId="{6A8DAF11-0170-4933-B00C-B22EC133431A}" dt="2026-05-16T00:21:58.978" v="1213" actId="478"/>
          <ac:spMkLst>
            <pc:docMk/>
            <pc:sldMk cId="882445496" sldId="270"/>
            <ac:spMk id="7" creationId="{1FAAE0D3-09A8-11AC-ED2B-095D40B41668}"/>
          </ac:spMkLst>
        </pc:spChg>
        <pc:spChg chg="add del mod">
          <ac:chgData name="Marcio Monteiro" userId="aef6e9f59deaac01" providerId="LiveId" clId="{6A8DAF11-0170-4933-B00C-B22EC133431A}" dt="2026-05-16T00:22:00.381" v="1214" actId="478"/>
          <ac:spMkLst>
            <pc:docMk/>
            <pc:sldMk cId="882445496" sldId="270"/>
            <ac:spMk id="8" creationId="{A709944F-6BB8-A7FF-B1CE-50B07C64BCD5}"/>
          </ac:spMkLst>
        </pc:spChg>
        <pc:spChg chg="add mod">
          <ac:chgData name="Marcio Monteiro" userId="aef6e9f59deaac01" providerId="LiveId" clId="{6A8DAF11-0170-4933-B00C-B22EC133431A}" dt="2026-05-16T00:29:06.547" v="1262" actId="1076"/>
          <ac:spMkLst>
            <pc:docMk/>
            <pc:sldMk cId="882445496" sldId="270"/>
            <ac:spMk id="9" creationId="{3413E916-7741-108C-DE7A-82862735E72F}"/>
          </ac:spMkLst>
        </pc:spChg>
        <pc:spChg chg="add mod">
          <ac:chgData name="Marcio Monteiro" userId="aef6e9f59deaac01" providerId="LiveId" clId="{6A8DAF11-0170-4933-B00C-B22EC133431A}" dt="2026-05-16T00:24:28.684" v="1226" actId="207"/>
          <ac:spMkLst>
            <pc:docMk/>
            <pc:sldMk cId="882445496" sldId="270"/>
            <ac:spMk id="10" creationId="{014BDEDE-A4F4-8433-9BCC-D648485A609A}"/>
          </ac:spMkLst>
        </pc:spChg>
        <pc:spChg chg="add mod">
          <ac:chgData name="Marcio Monteiro" userId="aef6e9f59deaac01" providerId="LiveId" clId="{6A8DAF11-0170-4933-B00C-B22EC133431A}" dt="2026-05-16T00:23:58.380" v="1219" actId="207"/>
          <ac:spMkLst>
            <pc:docMk/>
            <pc:sldMk cId="882445496" sldId="270"/>
            <ac:spMk id="11" creationId="{DDB6A9B7-88B6-17D6-2A80-F5B455B636D1}"/>
          </ac:spMkLst>
        </pc:spChg>
        <pc:picChg chg="add mod">
          <ac:chgData name="Marcio Monteiro" userId="aef6e9f59deaac01" providerId="LiveId" clId="{6A8DAF11-0170-4933-B00C-B22EC133431A}" dt="2026-05-16T00:22:21.391" v="1215" actId="14826"/>
          <ac:picMkLst>
            <pc:docMk/>
            <pc:sldMk cId="882445496" sldId="270"/>
            <ac:picMk id="2" creationId="{6CA7B9E4-A188-6A24-C17A-79ED8B9E1839}"/>
          </ac:picMkLst>
        </pc:picChg>
        <pc:picChg chg="add del mod">
          <ac:chgData name="Marcio Monteiro" userId="aef6e9f59deaac01" providerId="LiveId" clId="{6A8DAF11-0170-4933-B00C-B22EC133431A}" dt="2026-05-16T00:24:38.761" v="1228" actId="478"/>
          <ac:picMkLst>
            <pc:docMk/>
            <pc:sldMk cId="882445496" sldId="270"/>
            <ac:picMk id="4" creationId="{381C3C85-2E40-F569-0722-1B921F2FACA5}"/>
          </ac:picMkLst>
        </pc:picChg>
        <pc:picChg chg="add del mod">
          <ac:chgData name="Marcio Monteiro" userId="aef6e9f59deaac01" providerId="LiveId" clId="{6A8DAF11-0170-4933-B00C-B22EC133431A}" dt="2026-05-16T00:24:37.912" v="1227" actId="478"/>
          <ac:picMkLst>
            <pc:docMk/>
            <pc:sldMk cId="882445496" sldId="270"/>
            <ac:picMk id="5" creationId="{E605EE19-7791-6CC4-15AD-F52D1F33EE66}"/>
          </ac:picMkLst>
        </pc:picChg>
        <pc:picChg chg="add mod modCrop">
          <ac:chgData name="Marcio Monteiro" userId="aef6e9f59deaac01" providerId="LiveId" clId="{6A8DAF11-0170-4933-B00C-B22EC133431A}" dt="2026-05-16T00:28:28.380" v="1240" actId="1076"/>
          <ac:picMkLst>
            <pc:docMk/>
            <pc:sldMk cId="882445496" sldId="270"/>
            <ac:picMk id="13" creationId="{78B13111-63D3-BCD7-B0BF-B28203919960}"/>
          </ac:picMkLst>
        </pc:picChg>
        <pc:picChg chg="add mod">
          <ac:chgData name="Marcio Monteiro" userId="aef6e9f59deaac01" providerId="LiveId" clId="{6A8DAF11-0170-4933-B00C-B22EC133431A}" dt="2026-05-16T00:28:34.649" v="1244" actId="1076"/>
          <ac:picMkLst>
            <pc:docMk/>
            <pc:sldMk cId="882445496" sldId="270"/>
            <ac:picMk id="14" creationId="{94686C64-B0D7-6307-5BA2-7AC35A8CE4D0}"/>
          </ac:picMkLst>
        </pc:picChg>
      </pc:sldChg>
      <pc:sldChg chg="modSp add mod">
        <pc:chgData name="Marcio Monteiro" userId="aef6e9f59deaac01" providerId="LiveId" clId="{6A8DAF11-0170-4933-B00C-B22EC133431A}" dt="2026-05-16T00:47:08.382" v="1405" actId="207"/>
        <pc:sldMkLst>
          <pc:docMk/>
          <pc:sldMk cId="1064755560" sldId="271"/>
        </pc:sldMkLst>
        <pc:spChg chg="mod">
          <ac:chgData name="Marcio Monteiro" userId="aef6e9f59deaac01" providerId="LiveId" clId="{6A8DAF11-0170-4933-B00C-B22EC133431A}" dt="2026-05-16T00:46:41.657" v="1401" actId="207"/>
          <ac:spMkLst>
            <pc:docMk/>
            <pc:sldMk cId="1064755560" sldId="271"/>
            <ac:spMk id="8" creationId="{CE671575-BBE6-5D0D-CC09-E5DF44B49AD7}"/>
          </ac:spMkLst>
        </pc:spChg>
        <pc:spChg chg="mod">
          <ac:chgData name="Marcio Monteiro" userId="aef6e9f59deaac01" providerId="LiveId" clId="{6A8DAF11-0170-4933-B00C-B22EC133431A}" dt="2026-05-16T00:46:49.394" v="1402" actId="207"/>
          <ac:spMkLst>
            <pc:docMk/>
            <pc:sldMk cId="1064755560" sldId="271"/>
            <ac:spMk id="12" creationId="{5E426AAF-A1CF-3A25-0FE0-7B1110B6A7BC}"/>
          </ac:spMkLst>
        </pc:spChg>
        <pc:spChg chg="mod">
          <ac:chgData name="Marcio Monteiro" userId="aef6e9f59deaac01" providerId="LiveId" clId="{6A8DAF11-0170-4933-B00C-B22EC133431A}" dt="2026-05-16T00:47:03.919" v="1404" actId="207"/>
          <ac:spMkLst>
            <pc:docMk/>
            <pc:sldMk cId="1064755560" sldId="271"/>
            <ac:spMk id="13" creationId="{4CB6B6DA-6252-B61D-A227-6E21BD821081}"/>
          </ac:spMkLst>
        </pc:spChg>
        <pc:spChg chg="mod">
          <ac:chgData name="Marcio Monteiro" userId="aef6e9f59deaac01" providerId="LiveId" clId="{6A8DAF11-0170-4933-B00C-B22EC133431A}" dt="2026-05-16T00:47:08.382" v="1405" actId="207"/>
          <ac:spMkLst>
            <pc:docMk/>
            <pc:sldMk cId="1064755560" sldId="271"/>
            <ac:spMk id="14" creationId="{E75D85F1-706B-9FEE-7A93-FED3D6D1524E}"/>
          </ac:spMkLst>
        </pc:spChg>
      </pc:sldChg>
      <pc:sldChg chg="modSp add mod replId">
        <pc:chgData name="Marcio Monteiro" userId="aef6e9f59deaac01" providerId="LiveId" clId="{6A8DAF11-0170-4933-B00C-B22EC133431A}" dt="2026-05-16T00:47:48.853" v="1411" actId="13926"/>
        <pc:sldMkLst>
          <pc:docMk/>
          <pc:sldMk cId="1767407341" sldId="272"/>
        </pc:sldMkLst>
        <pc:spChg chg="mod">
          <ac:chgData name="Marcio Monteiro" userId="aef6e9f59deaac01" providerId="LiveId" clId="{6A8DAF11-0170-4933-B00C-B22EC133431A}" dt="2026-05-16T00:47:27.855" v="1408" actId="207"/>
          <ac:spMkLst>
            <pc:docMk/>
            <pc:sldMk cId="1767407341" sldId="272"/>
            <ac:spMk id="4" creationId="{4AC7A980-5B24-139E-B89C-3C16A814A385}"/>
          </ac:spMkLst>
        </pc:spChg>
        <pc:spChg chg="mod">
          <ac:chgData name="Marcio Monteiro" userId="aef6e9f59deaac01" providerId="LiveId" clId="{6A8DAF11-0170-4933-B00C-B22EC133431A}" dt="2026-05-16T00:47:48.853" v="1411" actId="13926"/>
          <ac:spMkLst>
            <pc:docMk/>
            <pc:sldMk cId="1767407341" sldId="272"/>
            <ac:spMk id="6" creationId="{A317DDB1-0A06-8CDC-E365-EBEA71CE0A11}"/>
          </ac:spMkLst>
        </pc:spChg>
        <pc:spChg chg="mod">
          <ac:chgData name="Marcio Monteiro" userId="aef6e9f59deaac01" providerId="LiveId" clId="{6A8DAF11-0170-4933-B00C-B22EC133431A}" dt="2026-05-16T00:47:34.296" v="1409" actId="207"/>
          <ac:spMkLst>
            <pc:docMk/>
            <pc:sldMk cId="1767407341" sldId="272"/>
            <ac:spMk id="10" creationId="{07520781-DE95-B77F-BBCB-FFB27326FE73}"/>
          </ac:spMkLst>
        </pc:spChg>
        <pc:spChg chg="mod">
          <ac:chgData name="Marcio Monteiro" userId="aef6e9f59deaac01" providerId="LiveId" clId="{6A8DAF11-0170-4933-B00C-B22EC133431A}" dt="2026-05-16T00:47:34.296" v="1409" actId="207"/>
          <ac:spMkLst>
            <pc:docMk/>
            <pc:sldMk cId="1767407341" sldId="272"/>
            <ac:spMk id="13" creationId="{F1A64CB0-107C-2970-D6CA-3B6EF910D25F}"/>
          </ac:spMkLst>
        </pc:spChg>
        <pc:spChg chg="mod">
          <ac:chgData name="Marcio Monteiro" userId="aef6e9f59deaac01" providerId="LiveId" clId="{6A8DAF11-0170-4933-B00C-B22EC133431A}" dt="2026-05-16T00:47:34.296" v="1409" actId="207"/>
          <ac:spMkLst>
            <pc:docMk/>
            <pc:sldMk cId="1767407341" sldId="272"/>
            <ac:spMk id="16" creationId="{6E50E905-5E4A-7DC0-400C-05BC9679FE5D}"/>
          </ac:spMkLst>
        </pc:spChg>
        <pc:spChg chg="mod">
          <ac:chgData name="Marcio Monteiro" userId="aef6e9f59deaac01" providerId="LiveId" clId="{6A8DAF11-0170-4933-B00C-B22EC133431A}" dt="2026-05-16T00:47:34.296" v="1409" actId="207"/>
          <ac:spMkLst>
            <pc:docMk/>
            <pc:sldMk cId="1767407341" sldId="272"/>
            <ac:spMk id="19" creationId="{F76276A8-08B3-58E7-19B5-FD5CD0CE7126}"/>
          </ac:spMkLst>
        </pc:spChg>
        <pc:cxnChg chg="mod">
          <ac:chgData name="Marcio Monteiro" userId="aef6e9f59deaac01" providerId="LiveId" clId="{6A8DAF11-0170-4933-B00C-B22EC133431A}" dt="2026-05-16T00:47:41.311" v="1410" actId="208"/>
          <ac:cxnSpMkLst>
            <pc:docMk/>
            <pc:sldMk cId="1767407341" sldId="272"/>
            <ac:cxnSpMk id="9" creationId="{95A48D3A-CB23-3210-26C6-E6834AF2D959}"/>
          </ac:cxnSpMkLst>
        </pc:cxnChg>
      </pc:sldChg>
      <pc:sldChg chg="modSp add replId setBg">
        <pc:chgData name="Marcio Monteiro" userId="aef6e9f59deaac01" providerId="LiveId" clId="{6A8DAF11-0170-4933-B00C-B22EC133431A}" dt="2026-05-16T00:48:18.415" v="1417" actId="207"/>
        <pc:sldMkLst>
          <pc:docMk/>
          <pc:sldMk cId="2150696564" sldId="273"/>
        </pc:sldMkLst>
        <pc:spChg chg="mod">
          <ac:chgData name="Marcio Monteiro" userId="aef6e9f59deaac01" providerId="LiveId" clId="{6A8DAF11-0170-4933-B00C-B22EC133431A}" dt="2026-05-16T00:48:10.316" v="1415" actId="207"/>
          <ac:spMkLst>
            <pc:docMk/>
            <pc:sldMk cId="2150696564" sldId="273"/>
            <ac:spMk id="4" creationId="{0765DB39-B8F2-ABB5-21DD-48AF5900D1D5}"/>
          </ac:spMkLst>
        </pc:spChg>
        <pc:spChg chg="mod">
          <ac:chgData name="Marcio Monteiro" userId="aef6e9f59deaac01" providerId="LiveId" clId="{6A8DAF11-0170-4933-B00C-B22EC133431A}" dt="2026-05-16T00:48:18.415" v="1417" actId="207"/>
          <ac:spMkLst>
            <pc:docMk/>
            <pc:sldMk cId="2150696564" sldId="273"/>
            <ac:spMk id="5" creationId="{F7CC4D34-9175-8ABA-97E1-1EA9EA1A10FE}"/>
          </ac:spMkLst>
        </pc:spChg>
      </pc:sldChg>
      <pc:sldChg chg="modSp add mod replId setBg">
        <pc:chgData name="Marcio Monteiro" userId="aef6e9f59deaac01" providerId="LiveId" clId="{6A8DAF11-0170-4933-B00C-B22EC133431A}" dt="2026-05-16T00:49:08.339" v="1427" actId="207"/>
        <pc:sldMkLst>
          <pc:docMk/>
          <pc:sldMk cId="3505468151" sldId="274"/>
        </pc:sldMkLst>
        <pc:spChg chg="mod">
          <ac:chgData name="Marcio Monteiro" userId="aef6e9f59deaac01" providerId="LiveId" clId="{6A8DAF11-0170-4933-B00C-B22EC133431A}" dt="2026-05-16T00:48:50.426" v="1422" actId="207"/>
          <ac:spMkLst>
            <pc:docMk/>
            <pc:sldMk cId="3505468151" sldId="274"/>
            <ac:spMk id="5" creationId="{7C0A552A-896F-C13A-B581-68B13985E465}"/>
          </ac:spMkLst>
        </pc:spChg>
        <pc:spChg chg="mod">
          <ac:chgData name="Marcio Monteiro" userId="aef6e9f59deaac01" providerId="LiveId" clId="{6A8DAF11-0170-4933-B00C-B22EC133431A}" dt="2026-05-16T00:48:59.847" v="1425" actId="207"/>
          <ac:spMkLst>
            <pc:docMk/>
            <pc:sldMk cId="3505468151" sldId="274"/>
            <ac:spMk id="6" creationId="{55FE1C03-4D76-7ABC-A662-5C49DC295AB1}"/>
          </ac:spMkLst>
        </pc:spChg>
        <pc:spChg chg="mod">
          <ac:chgData name="Marcio Monteiro" userId="aef6e9f59deaac01" providerId="LiveId" clId="{6A8DAF11-0170-4933-B00C-B22EC133431A}" dt="2026-05-16T00:49:08.339" v="1427" actId="207"/>
          <ac:spMkLst>
            <pc:docMk/>
            <pc:sldMk cId="3505468151" sldId="274"/>
            <ac:spMk id="7" creationId="{2CED26DF-0DB5-9E24-3728-C6F042900B8C}"/>
          </ac:spMkLst>
        </pc:spChg>
        <pc:spChg chg="mod">
          <ac:chgData name="Marcio Monteiro" userId="aef6e9f59deaac01" providerId="LiveId" clId="{6A8DAF11-0170-4933-B00C-B22EC133431A}" dt="2026-05-16T00:48:38.295" v="1421" actId="207"/>
          <ac:spMkLst>
            <pc:docMk/>
            <pc:sldMk cId="3505468151" sldId="274"/>
            <ac:spMk id="10" creationId="{CB371578-6683-888F-DF4D-ECEED4E29671}"/>
          </ac:spMkLst>
        </pc:spChg>
      </pc:sldChg>
      <pc:sldChg chg="modSp add mod replId setBg">
        <pc:chgData name="Marcio Monteiro" userId="aef6e9f59deaac01" providerId="LiveId" clId="{6A8DAF11-0170-4933-B00C-B22EC133431A}" dt="2026-05-16T00:49:37.924" v="1436" actId="207"/>
        <pc:sldMkLst>
          <pc:docMk/>
          <pc:sldMk cId="1420626918" sldId="275"/>
        </pc:sldMkLst>
        <pc:spChg chg="mod">
          <ac:chgData name="Marcio Monteiro" userId="aef6e9f59deaac01" providerId="LiveId" clId="{6A8DAF11-0170-4933-B00C-B22EC133431A}" dt="2026-05-16T00:49:17.643" v="1431" actId="207"/>
          <ac:spMkLst>
            <pc:docMk/>
            <pc:sldMk cId="1420626918" sldId="275"/>
            <ac:spMk id="4" creationId="{1874D4A5-305C-D7BE-2976-431ACE8E0F82}"/>
          </ac:spMkLst>
        </pc:spChg>
        <pc:spChg chg="mod">
          <ac:chgData name="Marcio Monteiro" userId="aef6e9f59deaac01" providerId="LiveId" clId="{6A8DAF11-0170-4933-B00C-B22EC133431A}" dt="2026-05-16T00:49:23.498" v="1432" actId="207"/>
          <ac:spMkLst>
            <pc:docMk/>
            <pc:sldMk cId="1420626918" sldId="275"/>
            <ac:spMk id="6" creationId="{017A3F54-57A2-1D41-8F08-A41EB4E3F46F}"/>
          </ac:spMkLst>
        </pc:spChg>
        <pc:spChg chg="mod">
          <ac:chgData name="Marcio Monteiro" userId="aef6e9f59deaac01" providerId="LiveId" clId="{6A8DAF11-0170-4933-B00C-B22EC133431A}" dt="2026-05-16T00:49:31.115" v="1434" actId="207"/>
          <ac:spMkLst>
            <pc:docMk/>
            <pc:sldMk cId="1420626918" sldId="275"/>
            <ac:spMk id="7" creationId="{54ED2704-80A2-CCD9-2AE7-BDD8FFDD4FBD}"/>
          </ac:spMkLst>
        </pc:spChg>
        <pc:spChg chg="mod">
          <ac:chgData name="Marcio Monteiro" userId="aef6e9f59deaac01" providerId="LiveId" clId="{6A8DAF11-0170-4933-B00C-B22EC133431A}" dt="2026-05-16T00:49:37.924" v="1436" actId="207"/>
          <ac:spMkLst>
            <pc:docMk/>
            <pc:sldMk cId="1420626918" sldId="275"/>
            <ac:spMk id="8" creationId="{C03FE582-ADC0-927E-5C34-335CABD15909}"/>
          </ac:spMkLst>
        </pc:spChg>
      </pc:sldChg>
      <pc:sldChg chg="modSp add mod replId setBg">
        <pc:chgData name="Marcio Monteiro" userId="aef6e9f59deaac01" providerId="LiveId" clId="{6A8DAF11-0170-4933-B00C-B22EC133431A}" dt="2026-05-16T00:50:00.559" v="1445" actId="207"/>
        <pc:sldMkLst>
          <pc:docMk/>
          <pc:sldMk cId="1233501914" sldId="276"/>
        </pc:sldMkLst>
        <pc:spChg chg="mod">
          <ac:chgData name="Marcio Monteiro" userId="aef6e9f59deaac01" providerId="LiveId" clId="{6A8DAF11-0170-4933-B00C-B22EC133431A}" dt="2026-05-16T00:49:57.412" v="1443" actId="207"/>
          <ac:spMkLst>
            <pc:docMk/>
            <pc:sldMk cId="1233501914" sldId="276"/>
            <ac:spMk id="7" creationId="{59A7073C-1C25-6850-3C34-E3127018312B}"/>
          </ac:spMkLst>
        </pc:spChg>
        <pc:spChg chg="mod">
          <ac:chgData name="Marcio Monteiro" userId="aef6e9f59deaac01" providerId="LiveId" clId="{6A8DAF11-0170-4933-B00C-B22EC133431A}" dt="2026-05-16T00:50:00.559" v="1445" actId="207"/>
          <ac:spMkLst>
            <pc:docMk/>
            <pc:sldMk cId="1233501914" sldId="276"/>
            <ac:spMk id="8" creationId="{2B03BD79-0B4D-4583-124C-F9619033A72B}"/>
          </ac:spMkLst>
        </pc:spChg>
        <pc:spChg chg="mod">
          <ac:chgData name="Marcio Monteiro" userId="aef6e9f59deaac01" providerId="LiveId" clId="{6A8DAF11-0170-4933-B00C-B22EC133431A}" dt="2026-05-16T00:49:52.664" v="1442" actId="207"/>
          <ac:spMkLst>
            <pc:docMk/>
            <pc:sldMk cId="1233501914" sldId="276"/>
            <ac:spMk id="11" creationId="{D9667008-3668-E31C-863D-3576A4FC3658}"/>
          </ac:spMkLst>
        </pc:spChg>
        <pc:picChg chg="mod">
          <ac:chgData name="Marcio Monteiro" userId="aef6e9f59deaac01" providerId="LiveId" clId="{6A8DAF11-0170-4933-B00C-B22EC133431A}" dt="2026-05-16T00:49:49.233" v="1440" actId="207"/>
          <ac:picMkLst>
            <pc:docMk/>
            <pc:sldMk cId="1233501914" sldId="276"/>
            <ac:picMk id="3" creationId="{C2A72C67-E347-1E6F-0374-63A3D4B554FA}"/>
          </ac:picMkLst>
        </pc:picChg>
      </pc:sldChg>
      <pc:sldChg chg="modSp add mod replId">
        <pc:chgData name="Marcio Monteiro" userId="aef6e9f59deaac01" providerId="LiveId" clId="{6A8DAF11-0170-4933-B00C-B22EC133431A}" dt="2026-05-16T00:50:29.492" v="1451" actId="207"/>
        <pc:sldMkLst>
          <pc:docMk/>
          <pc:sldMk cId="2349853354" sldId="277"/>
        </pc:sldMkLst>
        <pc:spChg chg="mod">
          <ac:chgData name="Marcio Monteiro" userId="aef6e9f59deaac01" providerId="LiveId" clId="{6A8DAF11-0170-4933-B00C-B22EC133431A}" dt="2026-05-16T00:50:08.913" v="1446" actId="207"/>
          <ac:spMkLst>
            <pc:docMk/>
            <pc:sldMk cId="2349853354" sldId="277"/>
            <ac:spMk id="3" creationId="{E4FAD3BA-63DE-4AC5-7F0B-345306B0467C}"/>
          </ac:spMkLst>
        </pc:spChg>
        <pc:spChg chg="mod">
          <ac:chgData name="Marcio Monteiro" userId="aef6e9f59deaac01" providerId="LiveId" clId="{6A8DAF11-0170-4933-B00C-B22EC133431A}" dt="2026-05-16T00:50:23.186" v="1449" actId="207"/>
          <ac:spMkLst>
            <pc:docMk/>
            <pc:sldMk cId="2349853354" sldId="277"/>
            <ac:spMk id="4" creationId="{834FEF8A-00CE-12F1-B1DE-42585F1F0A88}"/>
          </ac:spMkLst>
        </pc:spChg>
        <pc:spChg chg="mod">
          <ac:chgData name="Marcio Monteiro" userId="aef6e9f59deaac01" providerId="LiveId" clId="{6A8DAF11-0170-4933-B00C-B22EC133431A}" dt="2026-05-16T00:50:29.492" v="1451" actId="207"/>
          <ac:spMkLst>
            <pc:docMk/>
            <pc:sldMk cId="2349853354" sldId="277"/>
            <ac:spMk id="5" creationId="{62EA0C14-0A48-6FE4-7485-BB72F41069DA}"/>
          </ac:spMkLst>
        </pc:spChg>
        <pc:spChg chg="mod">
          <ac:chgData name="Marcio Monteiro" userId="aef6e9f59deaac01" providerId="LiveId" clId="{6A8DAF11-0170-4933-B00C-B22EC133431A}" dt="2026-05-16T00:50:18.277" v="1448" actId="207"/>
          <ac:spMkLst>
            <pc:docMk/>
            <pc:sldMk cId="2349853354" sldId="277"/>
            <ac:spMk id="6" creationId="{23BCA23D-37B0-E18A-A0AF-9E284237DB2A}"/>
          </ac:spMkLst>
        </pc:spChg>
      </pc:sldChg>
      <pc:sldChg chg="modSp add replId setBg">
        <pc:chgData name="Marcio Monteiro" userId="aef6e9f59deaac01" providerId="LiveId" clId="{6A8DAF11-0170-4933-B00C-B22EC133431A}" dt="2026-05-16T00:50:58.499" v="1459" actId="13926"/>
        <pc:sldMkLst>
          <pc:docMk/>
          <pc:sldMk cId="3523479251" sldId="278"/>
        </pc:sldMkLst>
        <pc:spChg chg="mod">
          <ac:chgData name="Marcio Monteiro" userId="aef6e9f59deaac01" providerId="LiveId" clId="{6A8DAF11-0170-4933-B00C-B22EC133431A}" dt="2026-05-16T00:50:42.964" v="1455" actId="207"/>
          <ac:spMkLst>
            <pc:docMk/>
            <pc:sldMk cId="3523479251" sldId="278"/>
            <ac:spMk id="4" creationId="{873BC2F9-14C5-7DBE-3A83-FF7FC9AB7FF5}"/>
          </ac:spMkLst>
        </pc:spChg>
        <pc:spChg chg="mod">
          <ac:chgData name="Marcio Monteiro" userId="aef6e9f59deaac01" providerId="LiveId" clId="{6A8DAF11-0170-4933-B00C-B22EC133431A}" dt="2026-05-16T00:50:50.718" v="1457" actId="13926"/>
          <ac:spMkLst>
            <pc:docMk/>
            <pc:sldMk cId="3523479251" sldId="278"/>
            <ac:spMk id="5" creationId="{F5E175EE-C202-1218-CDD2-D331E494B3F2}"/>
          </ac:spMkLst>
        </pc:spChg>
        <pc:spChg chg="mod">
          <ac:chgData name="Marcio Monteiro" userId="aef6e9f59deaac01" providerId="LiveId" clId="{6A8DAF11-0170-4933-B00C-B22EC133431A}" dt="2026-05-16T00:50:55.015" v="1458" actId="13926"/>
          <ac:spMkLst>
            <pc:docMk/>
            <pc:sldMk cId="3523479251" sldId="278"/>
            <ac:spMk id="10" creationId="{021B6CF5-F632-6F41-E646-C93F5B847531}"/>
          </ac:spMkLst>
        </pc:spChg>
        <pc:spChg chg="mod">
          <ac:chgData name="Marcio Monteiro" userId="aef6e9f59deaac01" providerId="LiveId" clId="{6A8DAF11-0170-4933-B00C-B22EC133431A}" dt="2026-05-16T00:50:58.499" v="1459" actId="13926"/>
          <ac:spMkLst>
            <pc:docMk/>
            <pc:sldMk cId="3523479251" sldId="278"/>
            <ac:spMk id="13" creationId="{30350813-2790-A8EB-0FE1-9418736ECA97}"/>
          </ac:spMkLst>
        </pc:spChg>
      </pc:sldChg>
      <pc:sldChg chg="modSp add mod replId setBg">
        <pc:chgData name="Marcio Monteiro" userId="aef6e9f59deaac01" providerId="LiveId" clId="{6A8DAF11-0170-4933-B00C-B22EC133431A}" dt="2026-05-16T00:51:32.542" v="1470" actId="207"/>
        <pc:sldMkLst>
          <pc:docMk/>
          <pc:sldMk cId="3694005623" sldId="279"/>
        </pc:sldMkLst>
        <pc:spChg chg="mod">
          <ac:chgData name="Marcio Monteiro" userId="aef6e9f59deaac01" providerId="LiveId" clId="{6A8DAF11-0170-4933-B00C-B22EC133431A}" dt="2026-05-16T00:51:11.156" v="1463" actId="207"/>
          <ac:spMkLst>
            <pc:docMk/>
            <pc:sldMk cId="3694005623" sldId="279"/>
            <ac:spMk id="8" creationId="{BF3F2096-DD05-71AB-AE52-50DA48A2A8F8}"/>
          </ac:spMkLst>
        </pc:spChg>
        <pc:spChg chg="mod">
          <ac:chgData name="Marcio Monteiro" userId="aef6e9f59deaac01" providerId="LiveId" clId="{6A8DAF11-0170-4933-B00C-B22EC133431A}" dt="2026-05-16T00:51:18.615" v="1465" actId="13926"/>
          <ac:spMkLst>
            <pc:docMk/>
            <pc:sldMk cId="3694005623" sldId="279"/>
            <ac:spMk id="9" creationId="{0EDD46BE-EC7A-6EB2-3F8C-8360E5785A50}"/>
          </ac:spMkLst>
        </pc:spChg>
        <pc:spChg chg="mod">
          <ac:chgData name="Marcio Monteiro" userId="aef6e9f59deaac01" providerId="LiveId" clId="{6A8DAF11-0170-4933-B00C-B22EC133431A}" dt="2026-05-16T00:51:26.983" v="1467" actId="207"/>
          <ac:spMkLst>
            <pc:docMk/>
            <pc:sldMk cId="3694005623" sldId="279"/>
            <ac:spMk id="10" creationId="{286B61B0-8A7C-81DB-66D1-14394BDD28BC}"/>
          </ac:spMkLst>
        </pc:spChg>
        <pc:spChg chg="mod">
          <ac:chgData name="Marcio Monteiro" userId="aef6e9f59deaac01" providerId="LiveId" clId="{6A8DAF11-0170-4933-B00C-B22EC133431A}" dt="2026-05-16T00:51:32.542" v="1470" actId="207"/>
          <ac:spMkLst>
            <pc:docMk/>
            <pc:sldMk cId="3694005623" sldId="279"/>
            <ac:spMk id="15" creationId="{1D5AC3E4-F6F5-F29F-7932-59F8BEFA9906}"/>
          </ac:spMkLst>
        </pc:spChg>
        <pc:picChg chg="mod">
          <ac:chgData name="Marcio Monteiro" userId="aef6e9f59deaac01" providerId="LiveId" clId="{6A8DAF11-0170-4933-B00C-B22EC133431A}" dt="2026-05-16T00:51:29.749" v="1468" actId="207"/>
          <ac:picMkLst>
            <pc:docMk/>
            <pc:sldMk cId="3694005623" sldId="279"/>
            <ac:picMk id="5" creationId="{504908A3-CE21-980D-AC4D-3F2E91BF5576}"/>
          </ac:picMkLst>
        </pc:picChg>
        <pc:picChg chg="mod">
          <ac:chgData name="Marcio Monteiro" userId="aef6e9f59deaac01" providerId="LiveId" clId="{6A8DAF11-0170-4933-B00C-B22EC133431A}" dt="2026-05-16T00:51:29.749" v="1468" actId="207"/>
          <ac:picMkLst>
            <pc:docMk/>
            <pc:sldMk cId="3694005623" sldId="279"/>
            <ac:picMk id="6" creationId="{C3C8D576-6591-DD6B-973C-AE39985A9B08}"/>
          </ac:picMkLst>
        </pc:picChg>
      </pc:sldChg>
      <pc:sldChg chg="modSp add mod replId setBg">
        <pc:chgData name="Marcio Monteiro" userId="aef6e9f59deaac01" providerId="LiveId" clId="{6A8DAF11-0170-4933-B00C-B22EC133431A}" dt="2026-05-16T00:52:24.753" v="1484" actId="207"/>
        <pc:sldMkLst>
          <pc:docMk/>
          <pc:sldMk cId="442003258" sldId="280"/>
        </pc:sldMkLst>
        <pc:spChg chg="mod">
          <ac:chgData name="Marcio Monteiro" userId="aef6e9f59deaac01" providerId="LiveId" clId="{6A8DAF11-0170-4933-B00C-B22EC133431A}" dt="2026-05-16T00:51:55.217" v="1475" actId="207"/>
          <ac:spMkLst>
            <pc:docMk/>
            <pc:sldMk cId="442003258" sldId="280"/>
            <ac:spMk id="5" creationId="{0CE133E8-72FD-05E3-CB4C-412DDCCABF43}"/>
          </ac:spMkLst>
        </pc:spChg>
        <pc:spChg chg="mod">
          <ac:chgData name="Marcio Monteiro" userId="aef6e9f59deaac01" providerId="LiveId" clId="{6A8DAF11-0170-4933-B00C-B22EC133431A}" dt="2026-05-16T00:51:51.871" v="1474" actId="208"/>
          <ac:spMkLst>
            <pc:docMk/>
            <pc:sldMk cId="442003258" sldId="280"/>
            <ac:spMk id="6" creationId="{BBC6CC4E-C64F-F98B-66F4-B672BF1E5933}"/>
          </ac:spMkLst>
        </pc:spChg>
        <pc:spChg chg="mod">
          <ac:chgData name="Marcio Monteiro" userId="aef6e9f59deaac01" providerId="LiveId" clId="{6A8DAF11-0170-4933-B00C-B22EC133431A}" dt="2026-05-16T00:52:24.753" v="1484" actId="207"/>
          <ac:spMkLst>
            <pc:docMk/>
            <pc:sldMk cId="442003258" sldId="280"/>
            <ac:spMk id="12" creationId="{47BE1323-7BC3-C969-8196-4213929CE3C7}"/>
          </ac:spMkLst>
        </pc:spChg>
        <pc:spChg chg="mod">
          <ac:chgData name="Marcio Monteiro" userId="aef6e9f59deaac01" providerId="LiveId" clId="{6A8DAF11-0170-4933-B00C-B22EC133431A}" dt="2026-05-16T00:52:10.336" v="1479" actId="208"/>
          <ac:spMkLst>
            <pc:docMk/>
            <pc:sldMk cId="442003258" sldId="280"/>
            <ac:spMk id="13" creationId="{F086EA6A-5ADE-38BF-C7F2-A06EC47EF3D5}"/>
          </ac:spMkLst>
        </pc:spChg>
        <pc:spChg chg="mod">
          <ac:chgData name="Marcio Monteiro" userId="aef6e9f59deaac01" providerId="LiveId" clId="{6A8DAF11-0170-4933-B00C-B22EC133431A}" dt="2026-05-16T00:52:20.655" v="1483" actId="13926"/>
          <ac:spMkLst>
            <pc:docMk/>
            <pc:sldMk cId="442003258" sldId="280"/>
            <ac:spMk id="17" creationId="{B796A0C2-96BC-B797-B2A9-DEFB283D2082}"/>
          </ac:spMkLst>
        </pc:spChg>
        <pc:spChg chg="mod">
          <ac:chgData name="Marcio Monteiro" userId="aef6e9f59deaac01" providerId="LiveId" clId="{6A8DAF11-0170-4933-B00C-B22EC133431A}" dt="2026-05-16T00:52:05.244" v="1478" actId="13926"/>
          <ac:spMkLst>
            <pc:docMk/>
            <pc:sldMk cId="442003258" sldId="280"/>
            <ac:spMk id="18" creationId="{3EE02091-E2D3-9341-5AD9-F3EB4A1C7200}"/>
          </ac:spMkLst>
        </pc:spChg>
        <pc:spChg chg="mod">
          <ac:chgData name="Marcio Monteiro" userId="aef6e9f59deaac01" providerId="LiveId" clId="{6A8DAF11-0170-4933-B00C-B22EC133431A}" dt="2026-05-16T00:52:01.765" v="1477" actId="207"/>
          <ac:spMkLst>
            <pc:docMk/>
            <pc:sldMk cId="442003258" sldId="280"/>
            <ac:spMk id="19" creationId="{401E93C7-8008-17E4-7A27-B7A6C46F71C8}"/>
          </ac:spMkLst>
        </pc:spChg>
        <pc:spChg chg="mod">
          <ac:chgData name="Marcio Monteiro" userId="aef6e9f59deaac01" providerId="LiveId" clId="{6A8DAF11-0170-4933-B00C-B22EC133431A}" dt="2026-05-16T00:52:16.592" v="1481" actId="207"/>
          <ac:spMkLst>
            <pc:docMk/>
            <pc:sldMk cId="442003258" sldId="280"/>
            <ac:spMk id="20" creationId="{86A04F3D-8F4B-8A97-03F9-4DC2C7309CB8}"/>
          </ac:spMkLst>
        </pc:spChg>
        <pc:grpChg chg="mod">
          <ac:chgData name="Marcio Monteiro" userId="aef6e9f59deaac01" providerId="LiveId" clId="{6A8DAF11-0170-4933-B00C-B22EC133431A}" dt="2026-05-16T00:51:58.191" v="1476" actId="207"/>
          <ac:grpSpMkLst>
            <pc:docMk/>
            <pc:sldMk cId="442003258" sldId="280"/>
            <ac:grpSpMk id="10" creationId="{2573E8A3-B296-112F-807F-7C5332918631}"/>
          </ac:grpSpMkLst>
        </pc:grpChg>
        <pc:grpChg chg="mod">
          <ac:chgData name="Marcio Monteiro" userId="aef6e9f59deaac01" providerId="LiveId" clId="{6A8DAF11-0170-4933-B00C-B22EC133431A}" dt="2026-05-16T00:52:13.134" v="1480" actId="207"/>
          <ac:grpSpMkLst>
            <pc:docMk/>
            <pc:sldMk cId="442003258" sldId="280"/>
            <ac:grpSpMk id="14" creationId="{74D47879-917B-F7C3-9BF2-56A4CBC094FE}"/>
          </ac:grpSpMkLst>
        </pc:grpChg>
        <pc:picChg chg="mod">
          <ac:chgData name="Marcio Monteiro" userId="aef6e9f59deaac01" providerId="LiveId" clId="{6A8DAF11-0170-4933-B00C-B22EC133431A}" dt="2026-05-16T00:51:58.191" v="1476" actId="207"/>
          <ac:picMkLst>
            <pc:docMk/>
            <pc:sldMk cId="442003258" sldId="280"/>
            <ac:picMk id="8" creationId="{13232F04-687C-A10C-62E6-2D2E017C9AB0}"/>
          </ac:picMkLst>
        </pc:picChg>
        <pc:picChg chg="mod">
          <ac:chgData name="Marcio Monteiro" userId="aef6e9f59deaac01" providerId="LiveId" clId="{6A8DAF11-0170-4933-B00C-B22EC133431A}" dt="2026-05-16T00:51:58.191" v="1476" actId="207"/>
          <ac:picMkLst>
            <pc:docMk/>
            <pc:sldMk cId="442003258" sldId="280"/>
            <ac:picMk id="9" creationId="{05520AC7-6BAC-613F-D4EB-4563387423C7}"/>
          </ac:picMkLst>
        </pc:picChg>
        <pc:picChg chg="mod">
          <ac:chgData name="Marcio Monteiro" userId="aef6e9f59deaac01" providerId="LiveId" clId="{6A8DAF11-0170-4933-B00C-B22EC133431A}" dt="2026-05-16T00:52:13.134" v="1480" actId="207"/>
          <ac:picMkLst>
            <pc:docMk/>
            <pc:sldMk cId="442003258" sldId="280"/>
            <ac:picMk id="15" creationId="{FDE83B63-09CD-8148-C948-37183CA411ED}"/>
          </ac:picMkLst>
        </pc:picChg>
        <pc:picChg chg="mod">
          <ac:chgData name="Marcio Monteiro" userId="aef6e9f59deaac01" providerId="LiveId" clId="{6A8DAF11-0170-4933-B00C-B22EC133431A}" dt="2026-05-16T00:52:13.134" v="1480" actId="207"/>
          <ac:picMkLst>
            <pc:docMk/>
            <pc:sldMk cId="442003258" sldId="280"/>
            <ac:picMk id="16" creationId="{9E17DB63-2EA6-5FBE-C122-A4258DE1CE7B}"/>
          </ac:picMkLst>
        </pc:picChg>
      </pc:sldChg>
      <pc:sldChg chg="modSp add mod replId">
        <pc:chgData name="Marcio Monteiro" userId="aef6e9f59deaac01" providerId="LiveId" clId="{6A8DAF11-0170-4933-B00C-B22EC133431A}" dt="2026-05-16T00:53:01.747" v="1490" actId="207"/>
        <pc:sldMkLst>
          <pc:docMk/>
          <pc:sldMk cId="1408249895" sldId="281"/>
        </pc:sldMkLst>
        <pc:spChg chg="mod">
          <ac:chgData name="Marcio Monteiro" userId="aef6e9f59deaac01" providerId="LiveId" clId="{6A8DAF11-0170-4933-B00C-B22EC133431A}" dt="2026-05-16T00:52:34.290" v="1486" actId="207"/>
          <ac:spMkLst>
            <pc:docMk/>
            <pc:sldMk cId="1408249895" sldId="281"/>
            <ac:spMk id="7" creationId="{86C9D310-5DA3-D622-D220-94FF1AD9444A}"/>
          </ac:spMkLst>
        </pc:spChg>
        <pc:spChg chg="mod">
          <ac:chgData name="Marcio Monteiro" userId="aef6e9f59deaac01" providerId="LiveId" clId="{6A8DAF11-0170-4933-B00C-B22EC133431A}" dt="2026-05-16T00:53:01.747" v="1490" actId="207"/>
          <ac:spMkLst>
            <pc:docMk/>
            <pc:sldMk cId="1408249895" sldId="281"/>
            <ac:spMk id="11" creationId="{10624FB8-48F1-31F9-AF88-14A39FBA19C8}"/>
          </ac:spMkLst>
        </pc:spChg>
        <pc:spChg chg="mod">
          <ac:chgData name="Marcio Monteiro" userId="aef6e9f59deaac01" providerId="LiveId" clId="{6A8DAF11-0170-4933-B00C-B22EC133431A}" dt="2026-05-16T00:52:56.359" v="1489" actId="207"/>
          <ac:spMkLst>
            <pc:docMk/>
            <pc:sldMk cId="1408249895" sldId="281"/>
            <ac:spMk id="12" creationId="{18D5D763-1BE0-8EEA-98EE-0F48311EA429}"/>
          </ac:spMkLst>
        </pc:spChg>
        <pc:spChg chg="mod">
          <ac:chgData name="Marcio Monteiro" userId="aef6e9f59deaac01" providerId="LiveId" clId="{6A8DAF11-0170-4933-B00C-B22EC133431A}" dt="2026-05-16T00:52:47.956" v="1487" actId="13926"/>
          <ac:spMkLst>
            <pc:docMk/>
            <pc:sldMk cId="1408249895" sldId="281"/>
            <ac:spMk id="15" creationId="{6D2BA764-D533-AE04-D8DF-B5CF4A6D0DBF}"/>
          </ac:spMkLst>
        </pc:spChg>
        <pc:spChg chg="mod">
          <ac:chgData name="Marcio Monteiro" userId="aef6e9f59deaac01" providerId="LiveId" clId="{6A8DAF11-0170-4933-B00C-B22EC133431A}" dt="2026-05-16T00:52:47.956" v="1487" actId="13926"/>
          <ac:spMkLst>
            <pc:docMk/>
            <pc:sldMk cId="1408249895" sldId="281"/>
            <ac:spMk id="17" creationId="{FE02A352-EC19-D086-25D2-4396E1D04CF2}"/>
          </ac:spMkLst>
        </pc:spChg>
      </pc:sldChg>
      <pc:sldChg chg="modSp add replId setBg">
        <pc:chgData name="Marcio Monteiro" userId="aef6e9f59deaac01" providerId="LiveId" clId="{6A8DAF11-0170-4933-B00C-B22EC133431A}" dt="2026-05-16T00:53:24.816" v="1495" actId="207"/>
        <pc:sldMkLst>
          <pc:docMk/>
          <pc:sldMk cId="1555058449" sldId="282"/>
        </pc:sldMkLst>
        <pc:spChg chg="mod">
          <ac:chgData name="Marcio Monteiro" userId="aef6e9f59deaac01" providerId="LiveId" clId="{6A8DAF11-0170-4933-B00C-B22EC133431A}" dt="2026-05-16T00:53:24.816" v="1495" actId="207"/>
          <ac:spMkLst>
            <pc:docMk/>
            <pc:sldMk cId="1555058449" sldId="282"/>
            <ac:spMk id="14" creationId="{AB3FA06F-5F7D-A625-9107-4893B862CDEA}"/>
          </ac:spMkLst>
        </pc:spChg>
      </pc:sldChg>
      <pc:sldChg chg="modSp add replId setBg">
        <pc:chgData name="Marcio Monteiro" userId="aef6e9f59deaac01" providerId="LiveId" clId="{6A8DAF11-0170-4933-B00C-B22EC133431A}" dt="2026-05-16T00:53:47.273" v="1503" actId="207"/>
        <pc:sldMkLst>
          <pc:docMk/>
          <pc:sldMk cId="4056486453" sldId="283"/>
        </pc:sldMkLst>
        <pc:spChg chg="mod">
          <ac:chgData name="Marcio Monteiro" userId="aef6e9f59deaac01" providerId="LiveId" clId="{6A8DAF11-0170-4933-B00C-B22EC133431A}" dt="2026-05-16T00:53:36.436" v="1499" actId="207"/>
          <ac:spMkLst>
            <pc:docMk/>
            <pc:sldMk cId="4056486453" sldId="283"/>
            <ac:spMk id="7" creationId="{E2594476-2A5A-0235-6B6A-5CC2AE5E8CFF}"/>
          </ac:spMkLst>
        </pc:spChg>
        <pc:spChg chg="mod">
          <ac:chgData name="Marcio Monteiro" userId="aef6e9f59deaac01" providerId="LiveId" clId="{6A8DAF11-0170-4933-B00C-B22EC133431A}" dt="2026-05-16T00:53:40.517" v="1501" actId="207"/>
          <ac:spMkLst>
            <pc:docMk/>
            <pc:sldMk cId="4056486453" sldId="283"/>
            <ac:spMk id="8" creationId="{8FE8E1D3-C4A3-34EE-3E39-1B700BCFCD45}"/>
          </ac:spMkLst>
        </pc:spChg>
        <pc:spChg chg="mod">
          <ac:chgData name="Marcio Monteiro" userId="aef6e9f59deaac01" providerId="LiveId" clId="{6A8DAF11-0170-4933-B00C-B22EC133431A}" dt="2026-05-16T00:53:47.273" v="1503" actId="207"/>
          <ac:spMkLst>
            <pc:docMk/>
            <pc:sldMk cId="4056486453" sldId="283"/>
            <ac:spMk id="9" creationId="{185CBBF6-218F-D7CA-36E3-904F420E7E5B}"/>
          </ac:spMkLst>
        </pc:spChg>
      </pc:sldChg>
      <pc:sldChg chg="modSp add replId setBg">
        <pc:chgData name="Marcio Monteiro" userId="aef6e9f59deaac01" providerId="LiveId" clId="{6A8DAF11-0170-4933-B00C-B22EC133431A}" dt="2026-05-16T00:53:57.920" v="1508" actId="207"/>
        <pc:sldMkLst>
          <pc:docMk/>
          <pc:sldMk cId="3057595829" sldId="284"/>
        </pc:sldMkLst>
        <pc:spChg chg="mod">
          <ac:chgData name="Marcio Monteiro" userId="aef6e9f59deaac01" providerId="LiveId" clId="{6A8DAF11-0170-4933-B00C-B22EC133431A}" dt="2026-05-16T00:53:57.920" v="1508" actId="207"/>
          <ac:spMkLst>
            <pc:docMk/>
            <pc:sldMk cId="3057595829" sldId="284"/>
            <ac:spMk id="18" creationId="{398B55FE-F956-8F3F-1E5C-BC1DBF2BB398}"/>
          </ac:spMkLst>
        </pc:spChg>
      </pc:sldChg>
      <pc:sldChg chg="add replId">
        <pc:chgData name="Marcio Monteiro" userId="aef6e9f59deaac01" providerId="LiveId" clId="{6A8DAF11-0170-4933-B00C-B22EC133431A}" dt="2026-05-16T00:46:15.786" v="1400" actId="2890"/>
        <pc:sldMkLst>
          <pc:docMk/>
          <pc:sldMk cId="3038680482" sldId="285"/>
        </pc:sldMkLst>
      </pc:sldChg>
      <pc:sldChg chg="add">
        <pc:chgData name="Marcio Monteiro" userId="aef6e9f59deaac01" providerId="LiveId" clId="{6A8DAF11-0170-4933-B00C-B22EC133431A}" dt="2026-05-16T00:54:25.341" v="1509"/>
        <pc:sldMkLst>
          <pc:docMk/>
          <pc:sldMk cId="1257262896" sldId="28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0AB705-8FAB-72B1-7326-5FEA93EF7F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03F9AB6-C332-D8FC-D132-489F426606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DCBE22-F339-3402-9D4B-FCD57CE38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A62B2-566A-4D48-B5DE-54A51BA8A9C6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E27D783-C69F-9E47-AAE9-9B2B2A5BB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45FE89F-590B-470C-337B-49A6E0AEC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558C-8346-4182-9E28-BF88BD3CC4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7778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3D120B-6463-D2BE-88D4-029D17EFA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36DD27D-54E6-E2A5-676E-5F3C19E548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8D36137-4292-AC26-21AD-C4C830810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A62B2-566A-4D48-B5DE-54A51BA8A9C6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4274B02-BF35-0249-0637-4A0ED0710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73A79D0-5392-50DF-F6AF-6CC0B419E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558C-8346-4182-9E28-BF88BD3CC4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4910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E480F3E-33C7-F30E-B959-84FA6B1D98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AE63070-AF54-48CE-ECEE-9580E96790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2DD057-A88C-A0D3-8A4B-975745142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A62B2-566A-4D48-B5DE-54A51BA8A9C6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945ED71-FA15-AAF6-F8F2-4B92A1D64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57F45E-F8EE-FB9E-4077-914A97C37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558C-8346-4182-9E28-BF88BD3CC4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95162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ADA5BE-4AF8-813F-3C95-565AE2C815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5500ACC-D3C8-DFB3-4B18-95A68C304E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C76602-BD78-203C-4389-0F153B803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F8CFD09-0BB1-C228-6647-ADCF08475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0D10FCC-8DE5-90E3-DD6C-95624DFEE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0848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90B884-DDBD-0A48-37E6-E35924F2B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CA087B4-FC78-4E48-09ED-E1BADBE6A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36DC177-76DA-4BDE-8583-2AACFAA54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5B4AE70-910F-6709-A0D3-B27E3DD1A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6E46B8D-B076-0B54-5A92-5BC0A7DE0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6601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83EE3E-FAE1-36C0-5407-62A9D0D55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CC3416D-FEC4-5311-7303-AFFAAB7B1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925D50-47BD-677F-0198-390145368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010979A-6E3A-AA35-45D1-C3DD50AA4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701E949-E6F7-8C4A-9FAE-E2A723031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21115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77E870-076E-3111-AF2F-DB9E52276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E013981-A571-E982-703D-5C933D6E14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E415790-357E-2954-A6DA-A563DEB84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0BE008B-4BBC-2041-F266-9933AE35F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FC87098-C97B-E2C9-39AA-6E08194E0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FC9C4ED-E0F6-334C-88D4-431FC6EAF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3718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ED53BE-FD23-6990-6C12-A0C11C3F8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B10015F-D5DD-394F-0CBD-00AE953E8E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C39D8BE-8A2E-B5D8-7924-72FCABE46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70947E5-5AED-EEB3-4BA0-3AAD237D45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DC8DB70-19D7-6B38-E193-505D978C9A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36A0F6-7B8C-B425-3473-E3EF19DFF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6FB520E-DB03-94E3-5177-89EF11C55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BF6A515-6921-A195-8DEE-3B9624A21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74430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D7AF2C-A836-71DC-D7B3-5074C5717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4F7A739-ADBE-CFAC-1138-CD81729C6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58C3503-EE37-FC80-2721-A949E0CA7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E243AA4-C1FF-F103-1A4F-5955707EE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31238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0D3AB44-31C4-AA9B-BEBF-161BDDC0D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DE920F0-1F89-9A84-2406-C9DA8E955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76A6BA5-850E-B5A6-3EAD-A5A74F1DE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1612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9202B3-6B63-C321-A8F4-FB93FCB46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359135-7262-84AB-E8CA-8CD672280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E1C75DC-DCCE-951C-202A-091EC407A7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FDDBAB3-D651-9BBD-944B-707194028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D2FCABF-6630-67A2-1DE5-9ECF7FDD8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9BFE950-1965-D11F-B027-ECE3B79A6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118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28498C-5028-E0A3-E2EA-7B565BB4F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FC3E9BA-F365-9783-F67B-B354B16E4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D2B2405-05EB-62B4-191D-D5B2849CF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A62B2-566A-4D48-B5DE-54A51BA8A9C6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83D2044-4975-6B84-2E8F-CF3E550A9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A2B89F9-01CA-5289-CD0E-D0DFEBE83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558C-8346-4182-9E28-BF88BD3CC4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01505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294129-1C64-E396-5F8C-51B5B7399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B109382-1902-4AD9-C207-A95A22817D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566F5BC-3DE9-3487-D1C3-B1B32518B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434B0BA-ED4D-0EFC-F779-3D1F6F01D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B9513F7-C177-8C6C-B6CD-279A0F314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5B72856-4161-B5BC-00A0-1FC50D676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75343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E3E50-6115-8612-FA24-1115AFE9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F6E32F0-CE29-41C3-1346-0E5DF6F651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C50FCF1-0E41-D281-5AEF-475DA58C8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CE82DA3-8B88-1EF1-3B11-9F1F870AE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CDB5C81-8E6A-0ABD-9FF6-7A12FC0F3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35486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1890979-D397-9AD2-D2CE-A5695359E1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5D4EF76-80B2-B85F-9FEA-A557CB752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09BE375-CB22-45FA-EDCE-A0483A922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C67E3E4-765C-AF9C-6AD2-07678B990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29317CE-3E99-543A-16ED-5A71D491E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100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2111A-88D5-B9EB-F582-51FCBDFCD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8296EE8-0AED-6D5E-B27B-9A0AE7F0FE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4891F3-92B8-CB07-E5C1-8EDBED0AE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A62B2-566A-4D48-B5DE-54A51BA8A9C6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A84082F-1A08-7CB2-53EC-E5D987613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9F1657-45CA-2E12-7D89-47C7DCDF6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558C-8346-4182-9E28-BF88BD3CC4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7870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25B3D9-0CA0-C8B3-4F18-B1F3D2CE6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2748A70-4C73-C3A7-BC58-ADF118C8D9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95177F6-88AD-3A41-85CC-FB6EE5977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A2046CD-E5A8-9B53-D006-474670A68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A62B2-566A-4D48-B5DE-54A51BA8A9C6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9CF2D8D-BA88-C1AE-EE88-AF60333DC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E2168A9-CA7E-4261-BD85-A024FE2E0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558C-8346-4182-9E28-BF88BD3CC4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84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56135B-0E4E-EA4E-E10D-868933A3D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FD3BA4E-1245-6E8E-67AE-65DE395E97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F6EB79F-16E7-3F70-36C7-B271FB283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ED99FFD-5814-AD76-9230-6AFEFBA2C8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73E9040-731A-A640-6978-4F339840CF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4D02168-D05B-F361-CFFF-E35B49C65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A62B2-566A-4D48-B5DE-54A51BA8A9C6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E2BD3CF-17BD-F799-7D7F-DDC416165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BC2271F-DBB0-E3E7-3BCB-596FF4036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558C-8346-4182-9E28-BF88BD3CC4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7057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E27185-3D2D-2B4F-BB8D-6BD54C709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50DECF1-0B5D-5B48-8789-C7A42308C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A62B2-566A-4D48-B5DE-54A51BA8A9C6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8FC1D56-0AD0-1F99-03C7-4A335D8B6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AD600E9-0BF8-27DE-A150-B60E01543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558C-8346-4182-9E28-BF88BD3CC4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1588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36A7803-2365-6BE5-EE13-954D314F5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A62B2-566A-4D48-B5DE-54A51BA8A9C6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B2CC786-3EF8-BC10-1330-2FACC1709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1D5347A-9A26-1E44-02AF-EAD381FF9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558C-8346-4182-9E28-BF88BD3CC4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2066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7A20C2-5BA8-53AA-F3C2-21BCA7458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103D646-48C7-A6DB-2531-A9A886E54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C990FF-8C93-C362-3FB0-8D0C4D3147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0594E65-2B90-E5FB-F744-C7CCD480C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A62B2-566A-4D48-B5DE-54A51BA8A9C6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5877FA8-E91E-DB9B-0936-89A2D9A1E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7891762-B192-0CA3-6AD8-BCE4FA0F7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558C-8346-4182-9E28-BF88BD3CC4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1083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545255-74CE-4B83-776B-D506FCE88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C1EE9A6-D1A7-F0D9-F438-7907AC6475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D5D4171-B38C-5D38-8AC5-0B1CBBB2CA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33C4E59-C7FF-F9C4-28AF-BFB47FAE7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A62B2-566A-4D48-B5DE-54A51BA8A9C6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E912F99-4156-0F4D-1A67-35470DC09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091C180-F563-F123-666B-816397A3A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558C-8346-4182-9E28-BF88BD3CC4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3978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9054BAA-305D-341F-348A-4E70475FA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88EBA07-6DB8-5476-C414-E8D0BB0469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46DDD09-950B-0E14-91AF-B95DCB8653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1A62B2-566A-4D48-B5DE-54A51BA8A9C6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D5F280-6A65-911C-34D8-4DC613DB88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55542E-BD38-FD47-2534-DB493D5F0A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11558C-8346-4182-9E28-BF88BD3CC4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7844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C9FB308-B2D7-2AB8-0A29-4397BA6C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4E28346-63B8-DF10-8BF3-54BFBB45C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8E8FAE-6185-A899-890F-144BC9A6AF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8A54ED-170C-4EF8-BCEC-D587A7D3FEE8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2833C1-9C02-CD5D-247D-575A536112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89A735A-5343-F42E-A6F9-020B951C93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5090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5.jpg"/><Relationship Id="rId7" Type="http://schemas.openxmlformats.org/officeDocument/2006/relationships/hyperlink" Target="https://pxhere.com/es/photo/1039158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11" Type="http://schemas.openxmlformats.org/officeDocument/2006/relationships/hyperlink" Target="https://pxhere.com/es/photo/485037" TargetMode="External"/><Relationship Id="rId5" Type="http://schemas.openxmlformats.org/officeDocument/2006/relationships/hyperlink" Target="https://pxhere.com/es/photo/1570583" TargetMode="External"/><Relationship Id="rId10" Type="http://schemas.openxmlformats.org/officeDocument/2006/relationships/image" Target="../media/image21.jpg"/><Relationship Id="rId4" Type="http://schemas.openxmlformats.org/officeDocument/2006/relationships/image" Target="../media/image18.jpg"/><Relationship Id="rId9" Type="http://schemas.openxmlformats.org/officeDocument/2006/relationships/hyperlink" Target="https://www.riomoros.com/2012/11/la-oxalis-de-flor-rosa-oxalis-articulata.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s/photo/577761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4.svg"/><Relationship Id="rId4" Type="http://schemas.openxmlformats.org/officeDocument/2006/relationships/image" Target="../media/image9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4.svg"/><Relationship Id="rId4" Type="http://schemas.openxmlformats.org/officeDocument/2006/relationships/image" Target="../media/image9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5.jpg"/><Relationship Id="rId7" Type="http://schemas.openxmlformats.org/officeDocument/2006/relationships/hyperlink" Target="https://pxhere.com/es/photo/1039158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11" Type="http://schemas.openxmlformats.org/officeDocument/2006/relationships/hyperlink" Target="https://pxhere.com/es/photo/485037" TargetMode="External"/><Relationship Id="rId5" Type="http://schemas.openxmlformats.org/officeDocument/2006/relationships/hyperlink" Target="https://pxhere.com/es/photo/1570583" TargetMode="External"/><Relationship Id="rId10" Type="http://schemas.openxmlformats.org/officeDocument/2006/relationships/image" Target="../media/image21.jpg"/><Relationship Id="rId4" Type="http://schemas.openxmlformats.org/officeDocument/2006/relationships/image" Target="../media/image18.jpg"/><Relationship Id="rId9" Type="http://schemas.openxmlformats.org/officeDocument/2006/relationships/hyperlink" Target="https://www.riomoros.com/2012/11/la-oxalis-de-flor-rosa-oxalis-articulata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s/photo/577761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51C2220-0EAC-6801-590C-55DC5B6717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95E8B8FF-11C8-FD81-1892-EDEBB2C7F489}"/>
              </a:ext>
            </a:extLst>
          </p:cNvPr>
          <p:cNvSpPr/>
          <p:nvPr/>
        </p:nvSpPr>
        <p:spPr>
          <a:xfrm>
            <a:off x="660400" y="546100"/>
            <a:ext cx="10883900" cy="5715000"/>
          </a:xfrm>
          <a:prstGeom prst="rect">
            <a:avLst/>
          </a:prstGeom>
          <a:solidFill>
            <a:srgbClr val="454955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F9C107BC-3634-E505-1921-8D4D083894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3" t="18333" r="4938" b="28519"/>
          <a:stretch>
            <a:fillRect/>
          </a:stretch>
        </p:blipFill>
        <p:spPr>
          <a:xfrm rot="20340542">
            <a:off x="8231411" y="4698031"/>
            <a:ext cx="6600379" cy="2741402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E6E203E-89ED-F469-7E38-6E914FE2B0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3" t="18333" r="4938" b="28519"/>
          <a:stretch>
            <a:fillRect/>
          </a:stretch>
        </p:blipFill>
        <p:spPr>
          <a:xfrm rot="9055148">
            <a:off x="-2206967" y="-824601"/>
            <a:ext cx="6600379" cy="2741402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EC25B29B-CCBB-E296-75EB-C49776137179}"/>
              </a:ext>
            </a:extLst>
          </p:cNvPr>
          <p:cNvSpPr txBox="1"/>
          <p:nvPr/>
        </p:nvSpPr>
        <p:spPr>
          <a:xfrm>
            <a:off x="3035549" y="2318873"/>
            <a:ext cx="472334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 err="1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Template</a:t>
            </a:r>
            <a:r>
              <a:rPr lang="pt-BR" sz="80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+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57F1C75-E401-D3B3-8E7D-B715F15AA200}"/>
              </a:ext>
            </a:extLst>
          </p:cNvPr>
          <p:cNvSpPr txBox="1"/>
          <p:nvPr/>
        </p:nvSpPr>
        <p:spPr>
          <a:xfrm>
            <a:off x="5135725" y="3448467"/>
            <a:ext cx="360868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72B0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3EFF5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Botânica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2A6DD47-731B-921A-2E3C-2924CD60376C}"/>
              </a:ext>
            </a:extLst>
          </p:cNvPr>
          <p:cNvSpPr txBox="1"/>
          <p:nvPr/>
        </p:nvSpPr>
        <p:spPr>
          <a:xfrm>
            <a:off x="825379" y="5667318"/>
            <a:ext cx="3154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Nome do Apresentador</a:t>
            </a:r>
          </a:p>
        </p:txBody>
      </p:sp>
    </p:spTree>
    <p:extLst>
      <p:ext uri="{BB962C8B-B14F-4D97-AF65-F5344CB8AC3E}">
        <p14:creationId xmlns:p14="http://schemas.microsoft.com/office/powerpoint/2010/main" val="172879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AE7E45A-7205-BDB4-D650-DCC5496C6D52}"/>
              </a:ext>
            </a:extLst>
          </p:cNvPr>
          <p:cNvSpPr txBox="1"/>
          <p:nvPr/>
        </p:nvSpPr>
        <p:spPr>
          <a:xfrm>
            <a:off x="4053453" y="315036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F7D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C51BAA8-DC80-7B9B-8453-12100806A89B}"/>
              </a:ext>
            </a:extLst>
          </p:cNvPr>
          <p:cNvSpPr txBox="1"/>
          <p:nvPr/>
        </p:nvSpPr>
        <p:spPr>
          <a:xfrm>
            <a:off x="4977655" y="1168859"/>
            <a:ext cx="2828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sp>
        <p:nvSpPr>
          <p:cNvPr id="4" name="Círculo: Vazio 3">
            <a:extLst>
              <a:ext uri="{FF2B5EF4-FFF2-40B4-BE49-F238E27FC236}">
                <a16:creationId xmlns:a16="http://schemas.microsoft.com/office/drawing/2014/main" id="{514C9339-FD03-96F0-43DF-95A317536DAF}"/>
              </a:ext>
            </a:extLst>
          </p:cNvPr>
          <p:cNvSpPr/>
          <p:nvPr/>
        </p:nvSpPr>
        <p:spPr>
          <a:xfrm>
            <a:off x="1777714" y="2489200"/>
            <a:ext cx="3199941" cy="3199941"/>
          </a:xfrm>
          <a:prstGeom prst="donut">
            <a:avLst>
              <a:gd name="adj" fmla="val 13092"/>
            </a:avLst>
          </a:prstGeom>
          <a:solidFill>
            <a:srgbClr val="454955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" name="Semicírculo 4">
            <a:extLst>
              <a:ext uri="{FF2B5EF4-FFF2-40B4-BE49-F238E27FC236}">
                <a16:creationId xmlns:a16="http://schemas.microsoft.com/office/drawing/2014/main" id="{CF193C04-4A4F-FF32-00FD-17022ACBD2F6}"/>
              </a:ext>
            </a:extLst>
          </p:cNvPr>
          <p:cNvSpPr/>
          <p:nvPr/>
        </p:nvSpPr>
        <p:spPr>
          <a:xfrm>
            <a:off x="1777714" y="2489200"/>
            <a:ext cx="3199941" cy="3199940"/>
          </a:xfrm>
          <a:prstGeom prst="blockArc">
            <a:avLst>
              <a:gd name="adj1" fmla="val 6661030"/>
              <a:gd name="adj2" fmla="val 13918"/>
              <a:gd name="adj3" fmla="val 13242"/>
            </a:avLst>
          </a:prstGeom>
          <a:solidFill>
            <a:srgbClr val="72B0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5804AC89-A32F-3821-543F-DA4E747E21D1}"/>
              </a:ext>
            </a:extLst>
          </p:cNvPr>
          <p:cNvSpPr/>
          <p:nvPr/>
        </p:nvSpPr>
        <p:spPr>
          <a:xfrm>
            <a:off x="1397684" y="2109170"/>
            <a:ext cx="3960000" cy="3960000"/>
          </a:xfrm>
          <a:prstGeom prst="ellipse">
            <a:avLst/>
          </a:prstGeom>
          <a:noFill/>
          <a:ln w="38100">
            <a:solidFill>
              <a:srgbClr val="72B0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D68CF958-7477-B31B-5E8C-138B03999D7B}"/>
              </a:ext>
            </a:extLst>
          </p:cNvPr>
          <p:cNvGrpSpPr/>
          <p:nvPr/>
        </p:nvGrpSpPr>
        <p:grpSpPr>
          <a:xfrm rot="9129105">
            <a:off x="1130499" y="5038843"/>
            <a:ext cx="914400" cy="1095609"/>
            <a:chOff x="7048500" y="4165370"/>
            <a:chExt cx="914400" cy="1095609"/>
          </a:xfrm>
        </p:grpSpPr>
        <p:pic>
          <p:nvPicPr>
            <p:cNvPr id="8" name="Gráfico 7" descr="Folha com preenchimento sólido">
              <a:extLst>
                <a:ext uri="{FF2B5EF4-FFF2-40B4-BE49-F238E27FC236}">
                  <a16:creationId xmlns:a16="http://schemas.microsoft.com/office/drawing/2014/main" id="{D8DE25A9-C730-BD59-9F67-91E590A6F0D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7048500" y="4165370"/>
              <a:ext cx="914400" cy="914400"/>
            </a:xfrm>
            <a:prstGeom prst="rect">
              <a:avLst/>
            </a:prstGeom>
          </p:spPr>
        </p:pic>
        <p:pic>
          <p:nvPicPr>
            <p:cNvPr id="9" name="Gráfico 8" descr="Folha com preenchimento sólido">
              <a:extLst>
                <a:ext uri="{FF2B5EF4-FFF2-40B4-BE49-F238E27FC236}">
                  <a16:creationId xmlns:a16="http://schemas.microsoft.com/office/drawing/2014/main" id="{EB4EAD24-3F6D-5823-1624-BB9773FA9D9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3874238">
              <a:off x="7160937" y="4768060"/>
              <a:ext cx="492919" cy="492919"/>
            </a:xfrm>
            <a:prstGeom prst="rect">
              <a:avLst/>
            </a:prstGeom>
          </p:spPr>
        </p:pic>
      </p:grpSp>
      <p:sp>
        <p:nvSpPr>
          <p:cNvPr id="11" name="Círculo: Vazio 10">
            <a:extLst>
              <a:ext uri="{FF2B5EF4-FFF2-40B4-BE49-F238E27FC236}">
                <a16:creationId xmlns:a16="http://schemas.microsoft.com/office/drawing/2014/main" id="{452484C4-338F-AF47-B81E-EE37A898C1C0}"/>
              </a:ext>
            </a:extLst>
          </p:cNvPr>
          <p:cNvSpPr/>
          <p:nvPr/>
        </p:nvSpPr>
        <p:spPr>
          <a:xfrm>
            <a:off x="7409817" y="2489200"/>
            <a:ext cx="3199941" cy="3199941"/>
          </a:xfrm>
          <a:prstGeom prst="donut">
            <a:avLst>
              <a:gd name="adj" fmla="val 13092"/>
            </a:avLst>
          </a:prstGeom>
          <a:solidFill>
            <a:srgbClr val="454955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Semicírculo 11">
            <a:extLst>
              <a:ext uri="{FF2B5EF4-FFF2-40B4-BE49-F238E27FC236}">
                <a16:creationId xmlns:a16="http://schemas.microsoft.com/office/drawing/2014/main" id="{8EE34EF8-C8FD-4808-3673-68AD6C4E7FD0}"/>
              </a:ext>
            </a:extLst>
          </p:cNvPr>
          <p:cNvSpPr/>
          <p:nvPr/>
        </p:nvSpPr>
        <p:spPr>
          <a:xfrm>
            <a:off x="7409817" y="2489200"/>
            <a:ext cx="3199941" cy="3199940"/>
          </a:xfrm>
          <a:prstGeom prst="blockArc">
            <a:avLst>
              <a:gd name="adj1" fmla="val 13941636"/>
              <a:gd name="adj2" fmla="val 13918"/>
              <a:gd name="adj3" fmla="val 13242"/>
            </a:avLst>
          </a:prstGeom>
          <a:solidFill>
            <a:srgbClr val="3F7D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E86783B8-9D72-F596-41D4-86B03D64396B}"/>
              </a:ext>
            </a:extLst>
          </p:cNvPr>
          <p:cNvSpPr/>
          <p:nvPr/>
        </p:nvSpPr>
        <p:spPr>
          <a:xfrm>
            <a:off x="7029787" y="2109170"/>
            <a:ext cx="3960000" cy="3960000"/>
          </a:xfrm>
          <a:prstGeom prst="ellipse">
            <a:avLst/>
          </a:prstGeom>
          <a:noFill/>
          <a:ln w="38100">
            <a:solidFill>
              <a:srgbClr val="3F7D2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916133CD-4DD2-D9CD-B3AF-F5B81915D3DA}"/>
              </a:ext>
            </a:extLst>
          </p:cNvPr>
          <p:cNvGrpSpPr/>
          <p:nvPr/>
        </p:nvGrpSpPr>
        <p:grpSpPr>
          <a:xfrm rot="21264898">
            <a:off x="10519057" y="2186161"/>
            <a:ext cx="914400" cy="1095609"/>
            <a:chOff x="7048500" y="4165370"/>
            <a:chExt cx="914400" cy="1095609"/>
          </a:xfrm>
          <a:solidFill>
            <a:srgbClr val="3F7D20"/>
          </a:solidFill>
        </p:grpSpPr>
        <p:pic>
          <p:nvPicPr>
            <p:cNvPr id="15" name="Gráfico 14" descr="Folha com preenchimento sólido">
              <a:extLst>
                <a:ext uri="{FF2B5EF4-FFF2-40B4-BE49-F238E27FC236}">
                  <a16:creationId xmlns:a16="http://schemas.microsoft.com/office/drawing/2014/main" id="{13716A58-3B45-0316-E5C1-2B352FC579D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48500" y="4165370"/>
              <a:ext cx="914400" cy="914400"/>
            </a:xfrm>
            <a:prstGeom prst="rect">
              <a:avLst/>
            </a:prstGeom>
          </p:spPr>
        </p:pic>
        <p:pic>
          <p:nvPicPr>
            <p:cNvPr id="16" name="Gráfico 15" descr="Folha com preenchimento sólido">
              <a:extLst>
                <a:ext uri="{FF2B5EF4-FFF2-40B4-BE49-F238E27FC236}">
                  <a16:creationId xmlns:a16="http://schemas.microsoft.com/office/drawing/2014/main" id="{BA48EAD8-E53E-4F3D-620D-C8BC0F6D6D7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3874238">
              <a:off x="7160937" y="4768060"/>
              <a:ext cx="492919" cy="492919"/>
            </a:xfrm>
            <a:prstGeom prst="rect">
              <a:avLst/>
            </a:prstGeom>
          </p:spPr>
        </p:pic>
      </p:grp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687C20F0-5DF9-B69B-E811-A5A963A62E01}"/>
              </a:ext>
            </a:extLst>
          </p:cNvPr>
          <p:cNvSpPr txBox="1"/>
          <p:nvPr/>
        </p:nvSpPr>
        <p:spPr>
          <a:xfrm>
            <a:off x="8320335" y="4319190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/>
              <a:t>Título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318BFA2-91E0-708D-48CF-AAAD9D620040}"/>
              </a:ext>
            </a:extLst>
          </p:cNvPr>
          <p:cNvSpPr txBox="1"/>
          <p:nvPr/>
        </p:nvSpPr>
        <p:spPr>
          <a:xfrm>
            <a:off x="2674549" y="4319190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pPr algn="r"/>
            <a:r>
              <a:rPr lang="pt-BR" sz="3200" dirty="0">
                <a:highlight>
                  <a:srgbClr val="72B01D"/>
                </a:highlight>
              </a:rPr>
              <a:t>Título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8BC334EA-4302-59E6-6F99-88EC1A041C97}"/>
              </a:ext>
            </a:extLst>
          </p:cNvPr>
          <p:cNvSpPr txBox="1"/>
          <p:nvPr/>
        </p:nvSpPr>
        <p:spPr>
          <a:xfrm>
            <a:off x="2584037" y="3402758"/>
            <a:ext cx="15872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3F7D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ome" panose="020B0503030204020804" pitchFamily="34" charset="0"/>
                <a:cs typeface="Biome" panose="020B0503030204020804" pitchFamily="34" charset="0"/>
              </a:rPr>
              <a:t>72%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2836B276-D5FA-6ECA-73D3-7B01FF21CD47}"/>
              </a:ext>
            </a:extLst>
          </p:cNvPr>
          <p:cNvSpPr txBox="1"/>
          <p:nvPr/>
        </p:nvSpPr>
        <p:spPr>
          <a:xfrm>
            <a:off x="8216140" y="3431109"/>
            <a:ext cx="15872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72B0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ome" panose="020B0503030204020804" pitchFamily="34" charset="0"/>
                <a:cs typeface="Biome" panose="020B0503030204020804" pitchFamily="34" charset="0"/>
              </a:rPr>
              <a:t>30%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583B997A-B993-3F7C-99A9-5A08FBDF0F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3" t="18333" r="4938" b="28519"/>
          <a:stretch>
            <a:fillRect/>
          </a:stretch>
        </p:blipFill>
        <p:spPr>
          <a:xfrm rot="20340542">
            <a:off x="8231411" y="4698031"/>
            <a:ext cx="6600379" cy="27414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20B34A2F-B9DE-D0C3-A93F-9B410273DD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2844405" flipV="1">
            <a:off x="-1029770" y="688863"/>
            <a:ext cx="2723646" cy="167840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8F9E865E-59C2-1E88-70C6-44BB949C1E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" t="7831" r="56178" b="54497"/>
          <a:stretch>
            <a:fillRect/>
          </a:stretch>
        </p:blipFill>
        <p:spPr>
          <a:xfrm rot="3930964">
            <a:off x="-361252" y="-373064"/>
            <a:ext cx="3406983" cy="22866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7631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animBg="1"/>
      <p:bldP spid="12" grpId="0" animBg="1"/>
      <p:bldP spid="17" grpId="0"/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2D11974D-CF29-9B87-B753-09139AC1A2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23D15B9D-3519-2E1C-A10E-98E73A194519}"/>
              </a:ext>
            </a:extLst>
          </p:cNvPr>
          <p:cNvSpPr/>
          <p:nvPr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rgbClr val="0D0A0B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63D0D957-CD21-7AA6-3584-855B900345E0}"/>
              </a:ext>
            </a:extLst>
          </p:cNvPr>
          <p:cNvGrpSpPr/>
          <p:nvPr/>
        </p:nvGrpSpPr>
        <p:grpSpPr>
          <a:xfrm>
            <a:off x="-912207" y="1638124"/>
            <a:ext cx="9806364" cy="5352227"/>
            <a:chOff x="3466886" y="138897"/>
            <a:chExt cx="12828820" cy="700185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B06BF841-E9BD-6353-8061-B245B22B4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22" b="5422"/>
            <a:stretch/>
          </p:blipFill>
          <p:spPr>
            <a:xfrm>
              <a:off x="5853687" y="697394"/>
              <a:ext cx="7905857" cy="4699000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CD44F453-C154-9FF7-8BAF-8FBD199BDC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1" t="25865" r="45544" b="9245"/>
            <a:stretch/>
          </p:blipFill>
          <p:spPr>
            <a:xfrm>
              <a:off x="3466886" y="138897"/>
              <a:ext cx="12828820" cy="7001857"/>
            </a:xfrm>
            <a:prstGeom prst="rect">
              <a:avLst/>
            </a:prstGeom>
          </p:spPr>
        </p:pic>
      </p:grp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8F2939E-FFA9-FD9C-3B9F-CD8970D669A3}"/>
              </a:ext>
            </a:extLst>
          </p:cNvPr>
          <p:cNvSpPr txBox="1"/>
          <p:nvPr/>
        </p:nvSpPr>
        <p:spPr>
          <a:xfrm>
            <a:off x="1858387" y="83710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70099A8-2CAB-C129-1144-A34C532D2DA9}"/>
              </a:ext>
            </a:extLst>
          </p:cNvPr>
          <p:cNvSpPr txBox="1"/>
          <p:nvPr/>
        </p:nvSpPr>
        <p:spPr>
          <a:xfrm>
            <a:off x="2782589" y="937533"/>
            <a:ext cx="2828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72B0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3EFF5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05948AD4-0182-24C2-C5CA-C2C92C7F4E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" t="20364" r="-247" b="17784"/>
          <a:stretch>
            <a:fillRect/>
          </a:stretch>
        </p:blipFill>
        <p:spPr>
          <a:xfrm>
            <a:off x="9154268" y="380569"/>
            <a:ext cx="1685364" cy="1389905"/>
          </a:xfrm>
          <a:prstGeom prst="hexagon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C6CB5A38-C349-7A56-D3E3-F49DD1D72D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83" b="22483"/>
          <a:stretch/>
        </p:blipFill>
        <p:spPr>
          <a:xfrm>
            <a:off x="9154268" y="3513702"/>
            <a:ext cx="1685364" cy="1389905"/>
          </a:xfrm>
          <a:prstGeom prst="hexagon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B4F8A5EC-C26F-2173-6206-359F48600B5C}"/>
              </a:ext>
            </a:extLst>
          </p:cNvPr>
          <p:cNvSpPr txBox="1"/>
          <p:nvPr/>
        </p:nvSpPr>
        <p:spPr>
          <a:xfrm>
            <a:off x="9269529" y="1851853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/>
              <a:t>Título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7FCA593-FB11-4B0A-AD94-B3D686B82992}"/>
              </a:ext>
            </a:extLst>
          </p:cNvPr>
          <p:cNvSpPr txBox="1"/>
          <p:nvPr/>
        </p:nvSpPr>
        <p:spPr>
          <a:xfrm>
            <a:off x="8474720" y="2331380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F3EFF5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C6B9458-DECF-90AF-09B7-B563560CE592}"/>
              </a:ext>
            </a:extLst>
          </p:cNvPr>
          <p:cNvSpPr txBox="1"/>
          <p:nvPr/>
        </p:nvSpPr>
        <p:spPr>
          <a:xfrm>
            <a:off x="9328834" y="5008868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/>
              <a:t>Título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A2DB430A-6BBA-3106-85D5-0C8339BB3863}"/>
              </a:ext>
            </a:extLst>
          </p:cNvPr>
          <p:cNvSpPr txBox="1"/>
          <p:nvPr/>
        </p:nvSpPr>
        <p:spPr>
          <a:xfrm>
            <a:off x="8534025" y="5488395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F3EFF5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</p:spTree>
    <p:extLst>
      <p:ext uri="{BB962C8B-B14F-4D97-AF65-F5344CB8AC3E}">
        <p14:creationId xmlns:p14="http://schemas.microsoft.com/office/powerpoint/2010/main" val="230206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2D834A85-0ACE-F8DC-44F8-59C9E35B435E}"/>
              </a:ext>
            </a:extLst>
          </p:cNvPr>
          <p:cNvSpPr txBox="1"/>
          <p:nvPr/>
        </p:nvSpPr>
        <p:spPr>
          <a:xfrm>
            <a:off x="4053453" y="213436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F7D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5800525-8807-EAB6-75D7-BA8F07B2D55F}"/>
              </a:ext>
            </a:extLst>
          </p:cNvPr>
          <p:cNvSpPr txBox="1"/>
          <p:nvPr/>
        </p:nvSpPr>
        <p:spPr>
          <a:xfrm>
            <a:off x="4977655" y="1067259"/>
            <a:ext cx="2828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531D4ED-54CC-83FF-A124-96FB3E2D71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62" b="15562"/>
          <a:stretch>
            <a:fillRect/>
          </a:stretch>
        </p:blipFill>
        <p:spPr>
          <a:xfrm>
            <a:off x="482600" y="2303961"/>
            <a:ext cx="2584450" cy="23734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Flores de cerejeira rosa">
            <a:extLst>
              <a:ext uri="{FF2B5EF4-FFF2-40B4-BE49-F238E27FC236}">
                <a16:creationId xmlns:a16="http://schemas.microsoft.com/office/drawing/2014/main" id="{5963326E-DF5E-7E66-E553-FB351AAD9D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8" r="13658"/>
          <a:stretch/>
        </p:blipFill>
        <p:spPr>
          <a:xfrm>
            <a:off x="3363384" y="2303961"/>
            <a:ext cx="2584450" cy="23734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 descr="Close de flor de lótus de vitória-régia">
            <a:extLst>
              <a:ext uri="{FF2B5EF4-FFF2-40B4-BE49-F238E27FC236}">
                <a16:creationId xmlns:a16="http://schemas.microsoft.com/office/drawing/2014/main" id="{C75A7B45-4362-CBEA-E154-EA00BD7C20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8" r="13658"/>
          <a:stretch/>
        </p:blipFill>
        <p:spPr>
          <a:xfrm>
            <a:off x="6244168" y="2303961"/>
            <a:ext cx="2584450" cy="23734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Close do caule de uma margarida amarela">
            <a:extLst>
              <a:ext uri="{FF2B5EF4-FFF2-40B4-BE49-F238E27FC236}">
                <a16:creationId xmlns:a16="http://schemas.microsoft.com/office/drawing/2014/main" id="{2D3A834E-5F8B-F6AE-04D2-9F81F45BA6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1" r="13711"/>
          <a:stretch/>
        </p:blipFill>
        <p:spPr>
          <a:xfrm>
            <a:off x="9124952" y="2303961"/>
            <a:ext cx="2584450" cy="23734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1AB36903-3D3B-FB4F-B7C5-6B327F9E0206}"/>
              </a:ext>
            </a:extLst>
          </p:cNvPr>
          <p:cNvSpPr txBox="1"/>
          <p:nvPr/>
        </p:nvSpPr>
        <p:spPr>
          <a:xfrm>
            <a:off x="1078029" y="4874453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/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7813564-D342-69D3-BE6A-E49C0E1AD383}"/>
              </a:ext>
            </a:extLst>
          </p:cNvPr>
          <p:cNvSpPr txBox="1"/>
          <p:nvPr/>
        </p:nvSpPr>
        <p:spPr>
          <a:xfrm>
            <a:off x="283220" y="5353980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9CD525B-6EA1-8E3C-A7FC-4B910EB70473}"/>
              </a:ext>
            </a:extLst>
          </p:cNvPr>
          <p:cNvSpPr txBox="1"/>
          <p:nvPr/>
        </p:nvSpPr>
        <p:spPr>
          <a:xfrm>
            <a:off x="3965099" y="4874453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>
                <a:highlight>
                  <a:srgbClr val="72B01D"/>
                </a:highlight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F736A62-6512-3086-6690-AF6012A82A03}"/>
              </a:ext>
            </a:extLst>
          </p:cNvPr>
          <p:cNvSpPr txBox="1"/>
          <p:nvPr/>
        </p:nvSpPr>
        <p:spPr>
          <a:xfrm>
            <a:off x="3170290" y="5353980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A560522-B380-EB0B-4749-1D00F3E44B63}"/>
              </a:ext>
            </a:extLst>
          </p:cNvPr>
          <p:cNvSpPr txBox="1"/>
          <p:nvPr/>
        </p:nvSpPr>
        <p:spPr>
          <a:xfrm>
            <a:off x="6933620" y="4874453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>
                <a:highlight>
                  <a:srgbClr val="454955"/>
                </a:highlight>
              </a:rPr>
              <a:t>Título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18FC3BE-8261-2DC2-9ED4-D7DE21F32D31}"/>
              </a:ext>
            </a:extLst>
          </p:cNvPr>
          <p:cNvSpPr txBox="1"/>
          <p:nvPr/>
        </p:nvSpPr>
        <p:spPr>
          <a:xfrm>
            <a:off x="6138811" y="5353980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FDE3E61-0358-199E-9CD9-CA6480AFFDD2}"/>
              </a:ext>
            </a:extLst>
          </p:cNvPr>
          <p:cNvSpPr txBox="1"/>
          <p:nvPr/>
        </p:nvSpPr>
        <p:spPr>
          <a:xfrm>
            <a:off x="9820690" y="4874453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>
                <a:highlight>
                  <a:srgbClr val="0D0A0B"/>
                </a:highlight>
              </a:rPr>
              <a:t>Título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47D0756-837D-8DB0-BF2D-ABFCBB5BA15A}"/>
              </a:ext>
            </a:extLst>
          </p:cNvPr>
          <p:cNvSpPr txBox="1"/>
          <p:nvPr/>
        </p:nvSpPr>
        <p:spPr>
          <a:xfrm>
            <a:off x="9025881" y="5353980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A57EBC00-4108-0FA4-BF9E-CCF047391B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1960896" flipV="1">
            <a:off x="10491266" y="165183"/>
            <a:ext cx="2436272" cy="15013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F5DEFF47-5E02-3F05-FC5F-D89CB91E00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16365952" flipV="1">
            <a:off x="-735536" y="128549"/>
            <a:ext cx="2436272" cy="15013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8871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3A2B7A-97DD-9DB8-0EFE-87485B2BE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D48BF4A-0856-E3FB-D8AD-D11F34D609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19035132" flipV="1">
            <a:off x="102066" y="930697"/>
            <a:ext cx="5080324" cy="313067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1D692CD-D4BA-90A8-D06E-8B44E1358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" t="7831" r="56178" b="54497"/>
          <a:stretch>
            <a:fillRect/>
          </a:stretch>
        </p:blipFill>
        <p:spPr>
          <a:xfrm rot="3115108">
            <a:off x="-335173" y="2459673"/>
            <a:ext cx="5101866" cy="34241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809D147E-A36F-17A0-5491-07B9020A032C}"/>
              </a:ext>
            </a:extLst>
          </p:cNvPr>
          <p:cNvGrpSpPr/>
          <p:nvPr/>
        </p:nvGrpSpPr>
        <p:grpSpPr>
          <a:xfrm>
            <a:off x="956612" y="449478"/>
            <a:ext cx="3027425" cy="5959043"/>
            <a:chOff x="8760213" y="859339"/>
            <a:chExt cx="2610975" cy="513932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2656BE0C-A22F-F879-AEDC-CEB6B0D417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40" r="17340"/>
            <a:stretch/>
          </p:blipFill>
          <p:spPr>
            <a:xfrm>
              <a:off x="8870043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4" name="Mockup">
              <a:extLst>
                <a:ext uri="{FF2B5EF4-FFF2-40B4-BE49-F238E27FC236}">
                  <a16:creationId xmlns:a16="http://schemas.microsoft.com/office/drawing/2014/main" id="{C6BF248F-8AAA-160C-2120-CAA93787A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48CE0EFE-2261-287F-8CDA-F91D4CF5C077}"/>
              </a:ext>
            </a:extLst>
          </p:cNvPr>
          <p:cNvSpPr txBox="1"/>
          <p:nvPr/>
        </p:nvSpPr>
        <p:spPr>
          <a:xfrm>
            <a:off x="7711053" y="302336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F7D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8D11905-3D77-2E54-5D25-57F8A28D8F0B}"/>
              </a:ext>
            </a:extLst>
          </p:cNvPr>
          <p:cNvSpPr txBox="1"/>
          <p:nvPr/>
        </p:nvSpPr>
        <p:spPr>
          <a:xfrm>
            <a:off x="8635255" y="1156159"/>
            <a:ext cx="2828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6EC9EB2-BC9A-A71B-838A-2D8BCABC1920}"/>
              </a:ext>
            </a:extLst>
          </p:cNvPr>
          <p:cNvSpPr txBox="1"/>
          <p:nvPr/>
        </p:nvSpPr>
        <p:spPr>
          <a:xfrm>
            <a:off x="6096000" y="2676686"/>
            <a:ext cx="534592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400" dirty="0">
                <a:solidFill>
                  <a:srgbClr val="0D0A0B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Este é um espaço para um pequeno texto. Não se esqueça de </a:t>
            </a:r>
            <a:r>
              <a:rPr lang="pt-BR" sz="4400" b="1" dirty="0">
                <a:solidFill>
                  <a:srgbClr val="3F7D20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destacar palavras importantes</a:t>
            </a:r>
            <a:r>
              <a:rPr lang="pt-BR" sz="4400" dirty="0">
                <a:solidFill>
                  <a:srgbClr val="0D0A0B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3687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>
            <a:extLst>
              <a:ext uri="{FF2B5EF4-FFF2-40B4-BE49-F238E27FC236}">
                <a16:creationId xmlns:a16="http://schemas.microsoft.com/office/drawing/2014/main" id="{F32B6C94-2731-6E13-02F7-8ECF11201A19}"/>
              </a:ext>
            </a:extLst>
          </p:cNvPr>
          <p:cNvSpPr/>
          <p:nvPr/>
        </p:nvSpPr>
        <p:spPr>
          <a:xfrm>
            <a:off x="5638800" y="2971800"/>
            <a:ext cx="914400" cy="914400"/>
          </a:xfrm>
          <a:prstGeom prst="ellipse">
            <a:avLst/>
          </a:prstGeom>
          <a:solidFill>
            <a:srgbClr val="3F7D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2A55BED4-3BF3-FBC3-A357-307C6EBA1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12610881" flipV="1">
            <a:off x="3329730" y="4103234"/>
            <a:ext cx="3335728" cy="20555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8C48B76-C4B3-3D0F-9783-7A76AC752B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3" t="22526" r="12866" b="22020"/>
          <a:stretch>
            <a:fillRect/>
          </a:stretch>
        </p:blipFill>
        <p:spPr>
          <a:xfrm>
            <a:off x="3911600" y="2095499"/>
            <a:ext cx="1520474" cy="1510207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2F978FB-E30F-2A25-6A3C-1E3C1487FD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3400" r="13400"/>
          <a:stretch/>
        </p:blipFill>
        <p:spPr>
          <a:xfrm>
            <a:off x="6302726" y="3708399"/>
            <a:ext cx="1520474" cy="1510207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8ECA9551-B03D-46BE-0A20-C57825D976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9015" r="9015"/>
          <a:stretch/>
        </p:blipFill>
        <p:spPr>
          <a:xfrm>
            <a:off x="4372326" y="3708399"/>
            <a:ext cx="1520474" cy="1510207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DDB511DC-DEA7-60DC-97AA-2281B98107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12245" r="12245"/>
          <a:stretch/>
        </p:blipFill>
        <p:spPr>
          <a:xfrm>
            <a:off x="6759926" y="2105023"/>
            <a:ext cx="1520474" cy="1510207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AA4636EA-DA6A-710B-BE95-52BD197F537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 l="2261" r="2261"/>
          <a:stretch/>
        </p:blipFill>
        <p:spPr>
          <a:xfrm>
            <a:off x="5334000" y="1221333"/>
            <a:ext cx="1520474" cy="1510207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2F462222-3F55-74D4-E8E9-762160836846}"/>
              </a:ext>
            </a:extLst>
          </p:cNvPr>
          <p:cNvSpPr txBox="1"/>
          <p:nvPr/>
        </p:nvSpPr>
        <p:spPr>
          <a:xfrm>
            <a:off x="8598527" y="510822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/>
              <a:t>Título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7573D00-3169-9408-37B9-A53251D93442}"/>
              </a:ext>
            </a:extLst>
          </p:cNvPr>
          <p:cNvSpPr txBox="1"/>
          <p:nvPr/>
        </p:nvSpPr>
        <p:spPr>
          <a:xfrm>
            <a:off x="8598526" y="989022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0DFF6C8-4D68-DA4D-E64D-0C9C5B06CA49}"/>
              </a:ext>
            </a:extLst>
          </p:cNvPr>
          <p:cNvSpPr txBox="1"/>
          <p:nvPr/>
        </p:nvSpPr>
        <p:spPr>
          <a:xfrm>
            <a:off x="8598527" y="4791760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>
                <a:highlight>
                  <a:srgbClr val="72B01D"/>
                </a:highlight>
              </a:rPr>
              <a:t>Título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ED49E7A-005A-E1C6-8CCA-7E60CBCC3F79}"/>
              </a:ext>
            </a:extLst>
          </p:cNvPr>
          <p:cNvSpPr txBox="1"/>
          <p:nvPr/>
        </p:nvSpPr>
        <p:spPr>
          <a:xfrm>
            <a:off x="8598526" y="5269960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1B4A583B-B739-A62A-1F28-BD2AE2D39E16}"/>
              </a:ext>
            </a:extLst>
          </p:cNvPr>
          <p:cNvSpPr txBox="1"/>
          <p:nvPr/>
        </p:nvSpPr>
        <p:spPr>
          <a:xfrm>
            <a:off x="2020544" y="510822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pPr algn="r"/>
            <a:r>
              <a:rPr lang="pt-BR" sz="3200" dirty="0">
                <a:highlight>
                  <a:srgbClr val="0D0A0B"/>
                </a:highlight>
              </a:rPr>
              <a:t>Título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6103257-6460-B0F0-2DBA-387334CAA805}"/>
              </a:ext>
            </a:extLst>
          </p:cNvPr>
          <p:cNvSpPr txBox="1"/>
          <p:nvPr/>
        </p:nvSpPr>
        <p:spPr>
          <a:xfrm>
            <a:off x="430927" y="989022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B9A2862B-1D92-2E88-BF87-953E3B7AA439}"/>
              </a:ext>
            </a:extLst>
          </p:cNvPr>
          <p:cNvSpPr txBox="1"/>
          <p:nvPr/>
        </p:nvSpPr>
        <p:spPr>
          <a:xfrm>
            <a:off x="2053909" y="4791760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pPr algn="r"/>
            <a:r>
              <a:rPr lang="pt-BR" sz="3200" dirty="0">
                <a:highlight>
                  <a:srgbClr val="454955"/>
                </a:highlight>
              </a:rPr>
              <a:t>Título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441BEBB1-67C0-BA4E-DD90-4A8A42C0B2BE}"/>
              </a:ext>
            </a:extLst>
          </p:cNvPr>
          <p:cNvSpPr txBox="1"/>
          <p:nvPr/>
        </p:nvSpPr>
        <p:spPr>
          <a:xfrm>
            <a:off x="464292" y="5269960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BB35FD49-FBB1-C49C-231B-083E95218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20608064" flipV="1">
            <a:off x="-569024" y="2703276"/>
            <a:ext cx="2436272" cy="15013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DEA8D3C2-62BE-FE32-6A9F-018CBFE8CB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9510815" flipV="1">
            <a:off x="10062476" y="2568173"/>
            <a:ext cx="2436272" cy="15013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0238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CA7B9E4-A188-6A24-C17A-79ED8B9E1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7739" b="773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EC7AC4CE-0CA6-E09C-27DF-938AB4579F79}"/>
              </a:ext>
            </a:extLst>
          </p:cNvPr>
          <p:cNvSpPr/>
          <p:nvPr/>
        </p:nvSpPr>
        <p:spPr>
          <a:xfrm>
            <a:off x="660400" y="546100"/>
            <a:ext cx="10883900" cy="5715000"/>
          </a:xfrm>
          <a:prstGeom prst="rect">
            <a:avLst/>
          </a:prstGeom>
          <a:solidFill>
            <a:srgbClr val="454955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413E916-7741-108C-DE7A-82862735E72F}"/>
              </a:ext>
            </a:extLst>
          </p:cNvPr>
          <p:cNvSpPr txBox="1"/>
          <p:nvPr/>
        </p:nvSpPr>
        <p:spPr>
          <a:xfrm>
            <a:off x="2820483" y="2112140"/>
            <a:ext cx="686056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dirty="0">
                <a:solidFill>
                  <a:srgbClr val="F3EFF5"/>
                </a:solidFill>
                <a:latin typeface="Corbel" panose="020B0503020204020204" pitchFamily="34" charset="0"/>
                <a:ea typeface="Calibri" panose="020F0502020204030204" pitchFamily="34" charset="0"/>
                <a:cs typeface="Cavolini" panose="03000502040302020204" pitchFamily="66" charset="0"/>
              </a:rPr>
              <a:t>Insira uma frase </a:t>
            </a:r>
            <a:r>
              <a:rPr lang="pt-BR" sz="4800" b="1" dirty="0">
                <a:solidFill>
                  <a:srgbClr val="72B01D"/>
                </a:solidFill>
                <a:highlight>
                  <a:srgbClr val="F3EFF5"/>
                </a:highlight>
                <a:latin typeface="Corbel" panose="020B0503020204020204" pitchFamily="34" charset="0"/>
                <a:ea typeface="Calibri" panose="020F0502020204030204" pitchFamily="34" charset="0"/>
                <a:cs typeface="Cavolini" panose="03000502040302020204" pitchFamily="66" charset="0"/>
              </a:rPr>
              <a:t>impactante</a:t>
            </a:r>
            <a:r>
              <a:rPr lang="pt-BR" sz="4800" dirty="0">
                <a:solidFill>
                  <a:srgbClr val="F3EFF5"/>
                </a:solidFill>
                <a:latin typeface="Corbel" panose="020B0503020204020204" pitchFamily="34" charset="0"/>
                <a:ea typeface="Calibri" panose="020F0502020204030204" pitchFamily="34" charset="0"/>
                <a:cs typeface="Cavolini" panose="03000502040302020204" pitchFamily="66" charset="0"/>
              </a:rPr>
              <a:t> para encerrar a sua apresentação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14BDEDE-A4F4-8433-9BCC-D648485A609A}"/>
              </a:ext>
            </a:extLst>
          </p:cNvPr>
          <p:cNvSpPr txBox="1"/>
          <p:nvPr/>
        </p:nvSpPr>
        <p:spPr>
          <a:xfrm>
            <a:off x="3559760" y="4826501"/>
            <a:ext cx="5427989" cy="449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800" dirty="0">
                <a:solidFill>
                  <a:srgbClr val="F3EFF5"/>
                </a:solidFill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Fulano de Tal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DB6A9B7-88B6-17D6-2A80-F5B455B636D1}"/>
              </a:ext>
            </a:extLst>
          </p:cNvPr>
          <p:cNvSpPr txBox="1"/>
          <p:nvPr/>
        </p:nvSpPr>
        <p:spPr>
          <a:xfrm>
            <a:off x="2510956" y="1633662"/>
            <a:ext cx="756575" cy="2179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16600" dirty="0">
                <a:solidFill>
                  <a:srgbClr val="72B01D"/>
                </a:solidFill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“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78B13111-63D3-BCD7-B0BF-B282039199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8" t="20873" r="6543" b="19999"/>
          <a:stretch>
            <a:fillRect/>
          </a:stretch>
        </p:blipFill>
        <p:spPr>
          <a:xfrm rot="20176012">
            <a:off x="8322130" y="4851440"/>
            <a:ext cx="5745112" cy="2622616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94686C64-B0D7-6307-5BA2-7AC35A8CE4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8" t="20873" r="6543" b="19999"/>
          <a:stretch>
            <a:fillRect/>
          </a:stretch>
        </p:blipFill>
        <p:spPr>
          <a:xfrm rot="8466175">
            <a:off x="-2109474" y="-662570"/>
            <a:ext cx="5745112" cy="262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445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A5B01-5A67-466F-1105-0D8F70A81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98973D2-1A35-E482-9E93-E56A11E203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CE671575-BBE6-5D0D-CC09-E5DF44B49AD7}"/>
              </a:ext>
            </a:extLst>
          </p:cNvPr>
          <p:cNvSpPr/>
          <p:nvPr/>
        </p:nvSpPr>
        <p:spPr>
          <a:xfrm>
            <a:off x="660400" y="546100"/>
            <a:ext cx="10883900" cy="5715000"/>
          </a:xfrm>
          <a:prstGeom prst="rect">
            <a:avLst/>
          </a:prstGeom>
          <a:solidFill>
            <a:srgbClr val="F3EFF5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6725714A-F8A6-1C72-C611-22C46AB349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3" t="18333" r="4938" b="28519"/>
          <a:stretch>
            <a:fillRect/>
          </a:stretch>
        </p:blipFill>
        <p:spPr>
          <a:xfrm rot="20340542">
            <a:off x="8231411" y="4698031"/>
            <a:ext cx="6600379" cy="2741402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B2991D2-E7AD-E4C8-3B91-BA962F7658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3" t="18333" r="4938" b="28519"/>
          <a:stretch>
            <a:fillRect/>
          </a:stretch>
        </p:blipFill>
        <p:spPr>
          <a:xfrm rot="9055148">
            <a:off x="-2206967" y="-824601"/>
            <a:ext cx="6600379" cy="2741402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5E426AAF-A1CF-3A25-0FE0-7B1110B6A7BC}"/>
              </a:ext>
            </a:extLst>
          </p:cNvPr>
          <p:cNvSpPr txBox="1"/>
          <p:nvPr/>
        </p:nvSpPr>
        <p:spPr>
          <a:xfrm>
            <a:off x="3035549" y="2318873"/>
            <a:ext cx="472334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 err="1">
                <a:solidFill>
                  <a:srgbClr val="0D0A0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Template</a:t>
            </a:r>
            <a:r>
              <a:rPr lang="pt-BR" sz="8000" dirty="0">
                <a:solidFill>
                  <a:srgbClr val="0D0A0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+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CB6B6DA-6252-B61D-A227-6E21BD821081}"/>
              </a:ext>
            </a:extLst>
          </p:cNvPr>
          <p:cNvSpPr txBox="1"/>
          <p:nvPr/>
        </p:nvSpPr>
        <p:spPr>
          <a:xfrm>
            <a:off x="5135725" y="3448467"/>
            <a:ext cx="360868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D0A0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72B01D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Botânica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75D85F1-706B-9FEE-7A93-FED3D6D1524E}"/>
              </a:ext>
            </a:extLst>
          </p:cNvPr>
          <p:cNvSpPr txBox="1"/>
          <p:nvPr/>
        </p:nvSpPr>
        <p:spPr>
          <a:xfrm>
            <a:off x="825379" y="5667318"/>
            <a:ext cx="3154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0D0A0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Nome do Apresentador</a:t>
            </a:r>
          </a:p>
        </p:txBody>
      </p:sp>
    </p:spTree>
    <p:extLst>
      <p:ext uri="{BB962C8B-B14F-4D97-AF65-F5344CB8AC3E}">
        <p14:creationId xmlns:p14="http://schemas.microsoft.com/office/powerpoint/2010/main" val="10647555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A2449-9BBA-6903-7AAE-4014B9F4F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8A567EB-952C-4A08-6AE8-D96BC8A380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" r="206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4AC7A980-5B24-139E-B89C-3C16A814A385}"/>
              </a:ext>
            </a:extLst>
          </p:cNvPr>
          <p:cNvSpPr/>
          <p:nvPr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rgbClr val="72B01D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F702B8F-8882-762A-D52F-319EDCD6F73E}"/>
              </a:ext>
            </a:extLst>
          </p:cNvPr>
          <p:cNvSpPr txBox="1"/>
          <p:nvPr/>
        </p:nvSpPr>
        <p:spPr>
          <a:xfrm>
            <a:off x="4404737" y="272361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317DDB1-0A06-8CDC-E365-EBEA71CE0A11}"/>
              </a:ext>
            </a:extLst>
          </p:cNvPr>
          <p:cNvSpPr txBox="1"/>
          <p:nvPr/>
        </p:nvSpPr>
        <p:spPr>
          <a:xfrm>
            <a:off x="5328939" y="1126184"/>
            <a:ext cx="2828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72B0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D0A0B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95A48D3A-CB23-3210-26C6-E6834AF2D959}"/>
              </a:ext>
            </a:extLst>
          </p:cNvPr>
          <p:cNvCxnSpPr/>
          <p:nvPr/>
        </p:nvCxnSpPr>
        <p:spPr>
          <a:xfrm>
            <a:off x="580571" y="2162629"/>
            <a:ext cx="11030858" cy="0"/>
          </a:xfrm>
          <a:prstGeom prst="line">
            <a:avLst/>
          </a:prstGeom>
          <a:ln w="38100">
            <a:solidFill>
              <a:srgbClr val="0D0A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7520781-DE95-B77F-BBCB-FFB27326FE73}"/>
              </a:ext>
            </a:extLst>
          </p:cNvPr>
          <p:cNvSpPr txBox="1"/>
          <p:nvPr/>
        </p:nvSpPr>
        <p:spPr>
          <a:xfrm>
            <a:off x="580571" y="2324105"/>
            <a:ext cx="18004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0D0A0B">
                    <a:alpha val="68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ome" panose="020B0503030204020804" pitchFamily="34" charset="0"/>
                <a:cs typeface="Biome" panose="020B0503030204020804" pitchFamily="34" charset="0"/>
              </a:rPr>
              <a:t>01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4754800-EE89-EA83-914E-5C12EF9ABA0F}"/>
              </a:ext>
            </a:extLst>
          </p:cNvPr>
          <p:cNvSpPr txBox="1"/>
          <p:nvPr/>
        </p:nvSpPr>
        <p:spPr>
          <a:xfrm>
            <a:off x="2249365" y="2630086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72B0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3EFF5"/>
                </a:highligh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762FB26-3AFD-2805-4246-FABBCA95952A}"/>
              </a:ext>
            </a:extLst>
          </p:cNvPr>
          <p:cNvSpPr txBox="1"/>
          <p:nvPr/>
        </p:nvSpPr>
        <p:spPr>
          <a:xfrm>
            <a:off x="2360418" y="3535948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1A64CB0-107C-2970-D6CA-3B6EF910D25F}"/>
              </a:ext>
            </a:extLst>
          </p:cNvPr>
          <p:cNvSpPr txBox="1"/>
          <p:nvPr/>
        </p:nvSpPr>
        <p:spPr>
          <a:xfrm>
            <a:off x="6543384" y="2324105"/>
            <a:ext cx="18004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0D0A0B">
                    <a:alpha val="68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ome" panose="020B0503030204020804" pitchFamily="34" charset="0"/>
                <a:cs typeface="Biome" panose="020B0503030204020804" pitchFamily="34" charset="0"/>
              </a:rPr>
              <a:t>02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509A04C1-5205-62D7-15E4-471FE1DC4453}"/>
              </a:ext>
            </a:extLst>
          </p:cNvPr>
          <p:cNvSpPr txBox="1"/>
          <p:nvPr/>
        </p:nvSpPr>
        <p:spPr>
          <a:xfrm>
            <a:off x="8212178" y="2630086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72B0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3EFF5"/>
                </a:highligh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D5471E4-7BF6-F756-9C70-171BB083C7CF}"/>
              </a:ext>
            </a:extLst>
          </p:cNvPr>
          <p:cNvSpPr txBox="1"/>
          <p:nvPr/>
        </p:nvSpPr>
        <p:spPr>
          <a:xfrm>
            <a:off x="8323231" y="3535948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E50E905-5E4A-7DC0-400C-05BC9679FE5D}"/>
              </a:ext>
            </a:extLst>
          </p:cNvPr>
          <p:cNvSpPr txBox="1"/>
          <p:nvPr/>
        </p:nvSpPr>
        <p:spPr>
          <a:xfrm>
            <a:off x="580571" y="4427887"/>
            <a:ext cx="18004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0D0A0B">
                    <a:alpha val="68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ome" panose="020B0503030204020804" pitchFamily="34" charset="0"/>
                <a:cs typeface="Biome" panose="020B0503030204020804" pitchFamily="34" charset="0"/>
              </a:rPr>
              <a:t>03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CC0E944-B6CF-20E3-D928-F44550C7AA88}"/>
              </a:ext>
            </a:extLst>
          </p:cNvPr>
          <p:cNvSpPr txBox="1"/>
          <p:nvPr/>
        </p:nvSpPr>
        <p:spPr>
          <a:xfrm>
            <a:off x="2249365" y="4733868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72B0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3EFF5"/>
                </a:highligh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F1E8AB6-D051-87CF-ED19-22A17AF58807}"/>
              </a:ext>
            </a:extLst>
          </p:cNvPr>
          <p:cNvSpPr txBox="1"/>
          <p:nvPr/>
        </p:nvSpPr>
        <p:spPr>
          <a:xfrm>
            <a:off x="2360418" y="5639730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76276A8-08B3-58E7-19B5-FD5CD0CE7126}"/>
              </a:ext>
            </a:extLst>
          </p:cNvPr>
          <p:cNvSpPr txBox="1"/>
          <p:nvPr/>
        </p:nvSpPr>
        <p:spPr>
          <a:xfrm>
            <a:off x="6543384" y="4427887"/>
            <a:ext cx="18004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0D0A0B">
                    <a:alpha val="68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ome" panose="020B0503030204020804" pitchFamily="34" charset="0"/>
                <a:cs typeface="Biome" panose="020B0503030204020804" pitchFamily="34" charset="0"/>
              </a:rPr>
              <a:t>04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F122FD2-BCB9-972F-70ED-3293672A160C}"/>
              </a:ext>
            </a:extLst>
          </p:cNvPr>
          <p:cNvSpPr txBox="1"/>
          <p:nvPr/>
        </p:nvSpPr>
        <p:spPr>
          <a:xfrm>
            <a:off x="8212178" y="4733868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72B0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3EFF5"/>
                </a:highligh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DF47FBB-D215-5361-62E4-EBAEF903B46C}"/>
              </a:ext>
            </a:extLst>
          </p:cNvPr>
          <p:cNvSpPr txBox="1"/>
          <p:nvPr/>
        </p:nvSpPr>
        <p:spPr>
          <a:xfrm>
            <a:off x="8323231" y="5639730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Pequeno texto descritivo</a:t>
            </a:r>
          </a:p>
        </p:txBody>
      </p:sp>
    </p:spTree>
    <p:extLst>
      <p:ext uri="{BB962C8B-B14F-4D97-AF65-F5344CB8AC3E}">
        <p14:creationId xmlns:p14="http://schemas.microsoft.com/office/powerpoint/2010/main" val="1767407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7C4DD1-EEE8-70FD-3D13-03419570C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2267B69-7CD3-B699-FF71-E1CCAB51C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3" t="18333" r="4938" b="28519"/>
          <a:stretch>
            <a:fillRect/>
          </a:stretch>
        </p:blipFill>
        <p:spPr>
          <a:xfrm rot="20340542">
            <a:off x="8231411" y="4698031"/>
            <a:ext cx="6600379" cy="27414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C886587-12FD-0749-80DF-7FFD675AE0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3" t="18333" r="4938" b="28519"/>
          <a:stretch>
            <a:fillRect/>
          </a:stretch>
        </p:blipFill>
        <p:spPr>
          <a:xfrm rot="9055148">
            <a:off x="-2206967" y="-824601"/>
            <a:ext cx="6600379" cy="27414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765DB39-B8F2-ABB5-21DD-48AF5900D1D5}"/>
              </a:ext>
            </a:extLst>
          </p:cNvPr>
          <p:cNvSpPr txBox="1"/>
          <p:nvPr/>
        </p:nvSpPr>
        <p:spPr>
          <a:xfrm>
            <a:off x="3067037" y="2021180"/>
            <a:ext cx="31614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3F7D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7CC4D34-9175-8ABA-97E1-1EA9EA1A10FE}"/>
              </a:ext>
            </a:extLst>
          </p:cNvPr>
          <p:cNvSpPr txBox="1"/>
          <p:nvPr/>
        </p:nvSpPr>
        <p:spPr>
          <a:xfrm>
            <a:off x="4643593" y="3429000"/>
            <a:ext cx="45079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E039BA7-FE0D-5170-6C15-5D5A216E31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" t="7831" r="56178" b="54497"/>
          <a:stretch>
            <a:fillRect/>
          </a:stretch>
        </p:blipFill>
        <p:spPr>
          <a:xfrm rot="19024241">
            <a:off x="-1465943" y="4036733"/>
            <a:ext cx="3849379" cy="25835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E9BF3E3-CCA2-409B-3B95-393150B86A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" t="45503" r="56178" b="16022"/>
          <a:stretch>
            <a:fillRect/>
          </a:stretch>
        </p:blipFill>
        <p:spPr>
          <a:xfrm rot="19470628" flipV="1">
            <a:off x="113107" y="5164818"/>
            <a:ext cx="3849379" cy="26385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F34ADEC-D634-DF76-C8DB-C836F1529D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5685038" flipV="1">
            <a:off x="9041921" y="189907"/>
            <a:ext cx="4281714" cy="26385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0696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B01D">
            <a:alpha val="72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C3FD95-AFE4-682D-9725-247D6238D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grupar 10">
            <a:extLst>
              <a:ext uri="{FF2B5EF4-FFF2-40B4-BE49-F238E27FC236}">
                <a16:creationId xmlns:a16="http://schemas.microsoft.com/office/drawing/2014/main" id="{15F410B8-0D69-68B6-6621-72ACCE12FB59}"/>
              </a:ext>
            </a:extLst>
          </p:cNvPr>
          <p:cNvGrpSpPr/>
          <p:nvPr/>
        </p:nvGrpSpPr>
        <p:grpSpPr>
          <a:xfrm>
            <a:off x="6975930" y="0"/>
            <a:ext cx="5216070" cy="6858000"/>
            <a:chOff x="6975930" y="0"/>
            <a:chExt cx="5216070" cy="685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CB371578-6683-888F-DF4D-ECEED4E29671}"/>
                </a:ext>
              </a:extLst>
            </p:cNvPr>
            <p:cNvSpPr/>
            <p:nvPr/>
          </p:nvSpPr>
          <p:spPr>
            <a:xfrm>
              <a:off x="6975930" y="0"/>
              <a:ext cx="318945" cy="6858000"/>
            </a:xfrm>
            <a:prstGeom prst="rect">
              <a:avLst/>
            </a:prstGeom>
            <a:solidFill>
              <a:srgbClr val="F3EF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922CC290-ADAC-F20A-12B7-16340AF33C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8500" y="0"/>
              <a:ext cx="5143500" cy="6858000"/>
            </a:xfrm>
            <a:prstGeom prst="rect">
              <a:avLst/>
            </a:prstGeom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7C0A552A-896F-C13A-B581-68B13985E465}"/>
              </a:ext>
            </a:extLst>
          </p:cNvPr>
          <p:cNvSpPr txBox="1"/>
          <p:nvPr/>
        </p:nvSpPr>
        <p:spPr>
          <a:xfrm>
            <a:off x="427823" y="214304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5FE1C03-4D76-7ABC-A662-5C49DC295AB1}"/>
              </a:ext>
            </a:extLst>
          </p:cNvPr>
          <p:cNvSpPr txBox="1"/>
          <p:nvPr/>
        </p:nvSpPr>
        <p:spPr>
          <a:xfrm>
            <a:off x="1352025" y="1068127"/>
            <a:ext cx="2828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72B0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3EFF5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CED26DF-0DB5-9E24-3728-C6F042900B8C}"/>
              </a:ext>
            </a:extLst>
          </p:cNvPr>
          <p:cNvSpPr txBox="1"/>
          <p:nvPr/>
        </p:nvSpPr>
        <p:spPr>
          <a:xfrm>
            <a:off x="427823" y="2587786"/>
            <a:ext cx="534592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F3EFF5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Este é um espaço para um pequeno texto. Não se esqueça de </a:t>
            </a:r>
            <a:r>
              <a:rPr lang="pt-BR" sz="4400" b="1" dirty="0">
                <a:solidFill>
                  <a:srgbClr val="0D0A0B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destacar palavras importantes</a:t>
            </a:r>
            <a:r>
              <a:rPr lang="pt-BR" sz="4400" dirty="0">
                <a:solidFill>
                  <a:srgbClr val="F3EFF5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BF376D06-C319-02F8-C9F8-6A3EE6A107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5685038" flipV="1">
            <a:off x="5439902" y="204893"/>
            <a:ext cx="2203132" cy="135764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33C5452-66F0-87BA-4785-10792262B8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11890469" flipV="1">
            <a:off x="-406289" y="6083774"/>
            <a:ext cx="2203132" cy="135764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5468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B425149-5C28-E41A-5A55-3635AF8BC7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" r="206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B6E610D7-9B58-AC09-B84A-41A66F392E08}"/>
              </a:ext>
            </a:extLst>
          </p:cNvPr>
          <p:cNvSpPr/>
          <p:nvPr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rgbClr val="0D0A0B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3A7AF7D-748D-7803-3E2A-0490796AC13B}"/>
              </a:ext>
            </a:extLst>
          </p:cNvPr>
          <p:cNvSpPr txBox="1"/>
          <p:nvPr/>
        </p:nvSpPr>
        <p:spPr>
          <a:xfrm>
            <a:off x="4404737" y="272361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4B2FA8D-A06B-2103-C13D-C20E1CCB0260}"/>
              </a:ext>
            </a:extLst>
          </p:cNvPr>
          <p:cNvSpPr txBox="1"/>
          <p:nvPr/>
        </p:nvSpPr>
        <p:spPr>
          <a:xfrm>
            <a:off x="5328939" y="1126184"/>
            <a:ext cx="2828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72B0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3EFF5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7A58803D-0046-47CF-6339-51C44104BD23}"/>
              </a:ext>
            </a:extLst>
          </p:cNvPr>
          <p:cNvCxnSpPr/>
          <p:nvPr/>
        </p:nvCxnSpPr>
        <p:spPr>
          <a:xfrm>
            <a:off x="580571" y="2162629"/>
            <a:ext cx="11030858" cy="0"/>
          </a:xfrm>
          <a:prstGeom prst="line">
            <a:avLst/>
          </a:prstGeom>
          <a:ln w="38100">
            <a:solidFill>
              <a:srgbClr val="F3EFF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997B364-AEA3-A863-A2A3-84C90C4155BC}"/>
              </a:ext>
            </a:extLst>
          </p:cNvPr>
          <p:cNvSpPr txBox="1"/>
          <p:nvPr/>
        </p:nvSpPr>
        <p:spPr>
          <a:xfrm>
            <a:off x="580571" y="2324105"/>
            <a:ext cx="18004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F3EFF5">
                    <a:alpha val="68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ome" panose="020B0503030204020804" pitchFamily="34" charset="0"/>
                <a:cs typeface="Biome" panose="020B0503030204020804" pitchFamily="34" charset="0"/>
              </a:rPr>
              <a:t>01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B905B0A-95E7-8D7D-610A-855755785835}"/>
              </a:ext>
            </a:extLst>
          </p:cNvPr>
          <p:cNvSpPr txBox="1"/>
          <p:nvPr/>
        </p:nvSpPr>
        <p:spPr>
          <a:xfrm>
            <a:off x="2249365" y="2630086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72B0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3EFF5"/>
                </a:highligh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E45473A-0F68-7F08-9291-7DE276283518}"/>
              </a:ext>
            </a:extLst>
          </p:cNvPr>
          <p:cNvSpPr txBox="1"/>
          <p:nvPr/>
        </p:nvSpPr>
        <p:spPr>
          <a:xfrm>
            <a:off x="2360418" y="3535948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E20FC79-E3BF-1D4E-8B93-2C47C9047EBE}"/>
              </a:ext>
            </a:extLst>
          </p:cNvPr>
          <p:cNvSpPr txBox="1"/>
          <p:nvPr/>
        </p:nvSpPr>
        <p:spPr>
          <a:xfrm>
            <a:off x="6543384" y="2324105"/>
            <a:ext cx="18004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F3EFF5">
                    <a:alpha val="68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ome" panose="020B0503030204020804" pitchFamily="34" charset="0"/>
                <a:cs typeface="Biome" panose="020B0503030204020804" pitchFamily="34" charset="0"/>
              </a:rPr>
              <a:t>02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AEAF5A2-2B18-5357-214C-853ABDF026FD}"/>
              </a:ext>
            </a:extLst>
          </p:cNvPr>
          <p:cNvSpPr txBox="1"/>
          <p:nvPr/>
        </p:nvSpPr>
        <p:spPr>
          <a:xfrm>
            <a:off x="8212178" y="2630086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72B0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3EFF5"/>
                </a:highligh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5D12445-9A16-1204-23B3-9F5C3CBA60FD}"/>
              </a:ext>
            </a:extLst>
          </p:cNvPr>
          <p:cNvSpPr txBox="1"/>
          <p:nvPr/>
        </p:nvSpPr>
        <p:spPr>
          <a:xfrm>
            <a:off x="8323231" y="3535948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5545385-676D-5BA7-5851-1FC9A444EC6F}"/>
              </a:ext>
            </a:extLst>
          </p:cNvPr>
          <p:cNvSpPr txBox="1"/>
          <p:nvPr/>
        </p:nvSpPr>
        <p:spPr>
          <a:xfrm>
            <a:off x="580571" y="4427887"/>
            <a:ext cx="18004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F3EFF5">
                    <a:alpha val="68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ome" panose="020B0503030204020804" pitchFamily="34" charset="0"/>
                <a:cs typeface="Biome" panose="020B0503030204020804" pitchFamily="34" charset="0"/>
              </a:rPr>
              <a:t>03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8181CE2-7A75-14CA-2DDE-7D3D61FF4D90}"/>
              </a:ext>
            </a:extLst>
          </p:cNvPr>
          <p:cNvSpPr txBox="1"/>
          <p:nvPr/>
        </p:nvSpPr>
        <p:spPr>
          <a:xfrm>
            <a:off x="2249365" y="4733868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72B0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3EFF5"/>
                </a:highligh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C971F649-444D-E3FB-9137-D4EA8F8974BA}"/>
              </a:ext>
            </a:extLst>
          </p:cNvPr>
          <p:cNvSpPr txBox="1"/>
          <p:nvPr/>
        </p:nvSpPr>
        <p:spPr>
          <a:xfrm>
            <a:off x="2360418" y="5639730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945A671-1B94-D518-1A86-9967845C3771}"/>
              </a:ext>
            </a:extLst>
          </p:cNvPr>
          <p:cNvSpPr txBox="1"/>
          <p:nvPr/>
        </p:nvSpPr>
        <p:spPr>
          <a:xfrm>
            <a:off x="6543384" y="4427887"/>
            <a:ext cx="18004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F3EFF5">
                    <a:alpha val="68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ome" panose="020B0503030204020804" pitchFamily="34" charset="0"/>
                <a:cs typeface="Biome" panose="020B0503030204020804" pitchFamily="34" charset="0"/>
              </a:rPr>
              <a:t>04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AF6A97C-D21D-CD87-B87C-9941099051CE}"/>
              </a:ext>
            </a:extLst>
          </p:cNvPr>
          <p:cNvSpPr txBox="1"/>
          <p:nvPr/>
        </p:nvSpPr>
        <p:spPr>
          <a:xfrm>
            <a:off x="8212178" y="4733868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72B0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3EFF5"/>
                </a:highligh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72417557-5C20-BB56-7D13-B21B3DCD3685}"/>
              </a:ext>
            </a:extLst>
          </p:cNvPr>
          <p:cNvSpPr txBox="1"/>
          <p:nvPr/>
        </p:nvSpPr>
        <p:spPr>
          <a:xfrm>
            <a:off x="8323231" y="5639730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Pequeno texto descritivo</a:t>
            </a:r>
          </a:p>
        </p:txBody>
      </p:sp>
    </p:spTree>
    <p:extLst>
      <p:ext uri="{BB962C8B-B14F-4D97-AF65-F5344CB8AC3E}">
        <p14:creationId xmlns:p14="http://schemas.microsoft.com/office/powerpoint/2010/main" val="2787891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B01D">
            <a:alpha val="72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6B59F6-E631-F966-8520-C64038A09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:a16="http://schemas.microsoft.com/office/drawing/2014/main" id="{BD91F994-B8F5-975E-98B6-8DF5ABDBFD01}"/>
              </a:ext>
            </a:extLst>
          </p:cNvPr>
          <p:cNvGrpSpPr/>
          <p:nvPr/>
        </p:nvGrpSpPr>
        <p:grpSpPr>
          <a:xfrm>
            <a:off x="0" y="0"/>
            <a:ext cx="1277255" cy="6858000"/>
            <a:chOff x="0" y="0"/>
            <a:chExt cx="1277255" cy="685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1874D4A5-305C-D7BE-2976-431ACE8E0F82}"/>
                </a:ext>
              </a:extLst>
            </p:cNvPr>
            <p:cNvSpPr/>
            <p:nvPr/>
          </p:nvSpPr>
          <p:spPr>
            <a:xfrm>
              <a:off x="958310" y="0"/>
              <a:ext cx="318945" cy="6858000"/>
            </a:xfrm>
            <a:prstGeom prst="rect">
              <a:avLst/>
            </a:prstGeom>
            <a:solidFill>
              <a:srgbClr val="F3EF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FB64CF97-E789-EEED-DE0A-80988CEC4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968"/>
            <a:stretch>
              <a:fillRect/>
            </a:stretch>
          </p:blipFill>
          <p:spPr>
            <a:xfrm>
              <a:off x="0" y="0"/>
              <a:ext cx="1190171" cy="6858000"/>
            </a:xfrm>
            <a:prstGeom prst="rect">
              <a:avLst/>
            </a:prstGeom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017A3F54-57A2-1D41-8F08-A41EB4E3F46F}"/>
              </a:ext>
            </a:extLst>
          </p:cNvPr>
          <p:cNvSpPr txBox="1"/>
          <p:nvPr/>
        </p:nvSpPr>
        <p:spPr>
          <a:xfrm>
            <a:off x="1665413" y="2357110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4ED2704-80A2-CCD9-2AE7-BDD8FFDD4FBD}"/>
              </a:ext>
            </a:extLst>
          </p:cNvPr>
          <p:cNvSpPr txBox="1"/>
          <p:nvPr/>
        </p:nvSpPr>
        <p:spPr>
          <a:xfrm>
            <a:off x="2589615" y="3210933"/>
            <a:ext cx="2828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72B0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3EFF5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03FE582-ADC0-927E-5C34-335CABD15909}"/>
              </a:ext>
            </a:extLst>
          </p:cNvPr>
          <p:cNvSpPr txBox="1"/>
          <p:nvPr/>
        </p:nvSpPr>
        <p:spPr>
          <a:xfrm>
            <a:off x="1665413" y="4413805"/>
            <a:ext cx="102837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F3EFF5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Este é um espaço para um pequeno texto. Não se esqueça de </a:t>
            </a:r>
            <a:r>
              <a:rPr lang="pt-BR" sz="4400" b="1" dirty="0">
                <a:solidFill>
                  <a:srgbClr val="0D0A0B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destacar palavras importantes</a:t>
            </a:r>
            <a:r>
              <a:rPr lang="pt-BR" sz="4400" dirty="0">
                <a:solidFill>
                  <a:srgbClr val="F3EFF5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45784AC-6FEF-11BC-B3C7-14EABEE88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6943851" flipV="1">
            <a:off x="7493467" y="364937"/>
            <a:ext cx="5080324" cy="313067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F42A539-FC8B-32BD-606C-EFAD4F9AD6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" t="7831" r="56178" b="54497"/>
          <a:stretch>
            <a:fillRect/>
          </a:stretch>
        </p:blipFill>
        <p:spPr>
          <a:xfrm rot="13405515">
            <a:off x="7208628" y="-1498113"/>
            <a:ext cx="5101866" cy="34241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0626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B01D">
            <a:alpha val="72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FBE658-6741-01B3-55F9-51327BFFE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 descr="Folha com preenchimento sólido">
            <a:extLst>
              <a:ext uri="{FF2B5EF4-FFF2-40B4-BE49-F238E27FC236}">
                <a16:creationId xmlns:a16="http://schemas.microsoft.com/office/drawing/2014/main" id="{EF0F8743-2840-7C53-59E3-441480FECD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H="1">
            <a:off x="4383312" y="2097311"/>
            <a:ext cx="2256971" cy="2256971"/>
          </a:xfrm>
          <a:prstGeom prst="rect">
            <a:avLst/>
          </a:prstGeom>
        </p:spPr>
      </p:pic>
      <p:pic>
        <p:nvPicPr>
          <p:cNvPr id="5" name="Gráfico 4" descr="Folha com preenchimento sólido">
            <a:extLst>
              <a:ext uri="{FF2B5EF4-FFF2-40B4-BE49-F238E27FC236}">
                <a16:creationId xmlns:a16="http://schemas.microsoft.com/office/drawing/2014/main" id="{2E7E06F4-316A-775A-FD98-F9054DCC02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9428" y="2982684"/>
            <a:ext cx="2256971" cy="2256971"/>
          </a:xfrm>
          <a:prstGeom prst="rect">
            <a:avLst/>
          </a:prstGeom>
        </p:spPr>
      </p:pic>
      <p:pic>
        <p:nvPicPr>
          <p:cNvPr id="4" name="Gráfico 3" descr="Folha com preenchimento sólido">
            <a:extLst>
              <a:ext uri="{FF2B5EF4-FFF2-40B4-BE49-F238E27FC236}">
                <a16:creationId xmlns:a16="http://schemas.microsoft.com/office/drawing/2014/main" id="{EE372AF3-D311-AEE2-D735-13D5CE8551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4383313" y="3958771"/>
            <a:ext cx="2256971" cy="2256971"/>
          </a:xfrm>
          <a:prstGeom prst="rect">
            <a:avLst/>
          </a:prstGeom>
        </p:spPr>
      </p:pic>
      <p:pic>
        <p:nvPicPr>
          <p:cNvPr id="3" name="Gráfico 2" descr="Folha com preenchimento sólido">
            <a:extLst>
              <a:ext uri="{FF2B5EF4-FFF2-40B4-BE49-F238E27FC236}">
                <a16:creationId xmlns:a16="http://schemas.microsoft.com/office/drawing/2014/main" id="{C2A72C67-E347-1E6F-0374-63A3D4B554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69428" y="4923971"/>
            <a:ext cx="2256971" cy="225697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9A7073C-1C25-6850-3C34-E3127018312B}"/>
              </a:ext>
            </a:extLst>
          </p:cNvPr>
          <p:cNvSpPr txBox="1"/>
          <p:nvPr/>
        </p:nvSpPr>
        <p:spPr>
          <a:xfrm>
            <a:off x="4053453" y="315036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B03BD79-0B4D-4583-124C-F9619033A72B}"/>
              </a:ext>
            </a:extLst>
          </p:cNvPr>
          <p:cNvSpPr txBox="1"/>
          <p:nvPr/>
        </p:nvSpPr>
        <p:spPr>
          <a:xfrm>
            <a:off x="4977655" y="1168859"/>
            <a:ext cx="2828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72B0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3EFF5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8321764-FD9E-6D9A-63ED-716CD3662F78}"/>
              </a:ext>
            </a:extLst>
          </p:cNvPr>
          <p:cNvSpPr txBox="1"/>
          <p:nvPr/>
        </p:nvSpPr>
        <p:spPr>
          <a:xfrm>
            <a:off x="8026398" y="3363109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/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CB54BC8-5CCB-E39A-93F5-B66D37E6F0F3}"/>
              </a:ext>
            </a:extLst>
          </p:cNvPr>
          <p:cNvSpPr txBox="1"/>
          <p:nvPr/>
        </p:nvSpPr>
        <p:spPr>
          <a:xfrm>
            <a:off x="8026397" y="3841309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9667008-3668-E31C-863D-3576A4FC3658}"/>
              </a:ext>
            </a:extLst>
          </p:cNvPr>
          <p:cNvSpPr txBox="1"/>
          <p:nvPr/>
        </p:nvSpPr>
        <p:spPr>
          <a:xfrm>
            <a:off x="8087358" y="5192377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>
                <a:solidFill>
                  <a:srgbClr val="0D0A0B"/>
                </a:solidFill>
                <a:highlight>
                  <a:srgbClr val="F3EFF5"/>
                </a:highlight>
              </a:rPr>
              <a:t>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768A787-28A4-0444-6567-12A918A4997E}"/>
              </a:ext>
            </a:extLst>
          </p:cNvPr>
          <p:cNvSpPr txBox="1"/>
          <p:nvPr/>
        </p:nvSpPr>
        <p:spPr>
          <a:xfrm>
            <a:off x="8087357" y="5670577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3BC7A5E-4CDD-BAC0-245F-5BE1347CCA89}"/>
              </a:ext>
            </a:extLst>
          </p:cNvPr>
          <p:cNvSpPr txBox="1"/>
          <p:nvPr/>
        </p:nvSpPr>
        <p:spPr>
          <a:xfrm>
            <a:off x="3111105" y="2392466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pPr algn="r"/>
            <a:r>
              <a:rPr lang="pt-BR" sz="3200" dirty="0">
                <a:highlight>
                  <a:srgbClr val="0D0A0B"/>
                </a:highlight>
              </a:rPr>
              <a:t>Título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13A7DA1-4E41-C4B5-13B1-FEB2642C6B48}"/>
              </a:ext>
            </a:extLst>
          </p:cNvPr>
          <p:cNvSpPr txBox="1"/>
          <p:nvPr/>
        </p:nvSpPr>
        <p:spPr>
          <a:xfrm>
            <a:off x="1521488" y="2870666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3032C97-BEE3-737F-E921-ADDD40266378}"/>
              </a:ext>
            </a:extLst>
          </p:cNvPr>
          <p:cNvSpPr txBox="1"/>
          <p:nvPr/>
        </p:nvSpPr>
        <p:spPr>
          <a:xfrm>
            <a:off x="3111105" y="4313560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pPr algn="r"/>
            <a:r>
              <a:rPr lang="pt-BR" sz="3200" dirty="0">
                <a:highlight>
                  <a:srgbClr val="454955"/>
                </a:highlight>
              </a:rPr>
              <a:t>Título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CD3B97D-FDDC-6B08-2528-FF8F0A9DD12F}"/>
              </a:ext>
            </a:extLst>
          </p:cNvPr>
          <p:cNvSpPr txBox="1"/>
          <p:nvPr/>
        </p:nvSpPr>
        <p:spPr>
          <a:xfrm>
            <a:off x="1521488" y="4791760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CAEC8D89-9D7D-42FC-A55B-A941EA0AB5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" t="7831" r="56178" b="54497"/>
          <a:stretch>
            <a:fillRect/>
          </a:stretch>
        </p:blipFill>
        <p:spPr>
          <a:xfrm rot="17677232">
            <a:off x="-2369189" y="3186255"/>
            <a:ext cx="5101866" cy="34241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34FD1CFD-817C-38CB-4692-4D144FE625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3122869" flipV="1">
            <a:off x="9073384" y="74940"/>
            <a:ext cx="5080324" cy="313067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3501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B01D">
            <a:alpha val="72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2A7628-484D-F6BF-70C2-D20CB0B23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E2D8894-7651-5132-6A82-5B7CC34BE2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" r="206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E4FAD3BA-63DE-4AC5-7F0B-345306B0467C}"/>
              </a:ext>
            </a:extLst>
          </p:cNvPr>
          <p:cNvSpPr/>
          <p:nvPr/>
        </p:nvSpPr>
        <p:spPr>
          <a:xfrm>
            <a:off x="5041900" y="0"/>
            <a:ext cx="7150098" cy="6858000"/>
          </a:xfrm>
          <a:prstGeom prst="rect">
            <a:avLst/>
          </a:prstGeom>
          <a:solidFill>
            <a:srgbClr val="F3EFF5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34FEF8A-00CE-12F1-B1DE-42585F1F0A88}"/>
              </a:ext>
            </a:extLst>
          </p:cNvPr>
          <p:cNvSpPr txBox="1"/>
          <p:nvPr/>
        </p:nvSpPr>
        <p:spPr>
          <a:xfrm>
            <a:off x="6817737" y="221561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F7D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2EA0C14-0A48-6FE4-7485-BB72F41069DA}"/>
              </a:ext>
            </a:extLst>
          </p:cNvPr>
          <p:cNvSpPr txBox="1"/>
          <p:nvPr/>
        </p:nvSpPr>
        <p:spPr>
          <a:xfrm>
            <a:off x="7741939" y="1075384"/>
            <a:ext cx="2828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3BCA23D-37B0-E18A-A0AF-9E284237DB2A}"/>
              </a:ext>
            </a:extLst>
          </p:cNvPr>
          <p:cNvSpPr txBox="1"/>
          <p:nvPr/>
        </p:nvSpPr>
        <p:spPr>
          <a:xfrm>
            <a:off x="5749123" y="2612475"/>
            <a:ext cx="534592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400" dirty="0">
                <a:solidFill>
                  <a:srgbClr val="0D0A0B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Este é um espaço para um pequeno texto. Não se esqueça de </a:t>
            </a:r>
            <a:r>
              <a:rPr lang="pt-BR" sz="4400" b="1" dirty="0">
                <a:solidFill>
                  <a:srgbClr val="3F7D20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destacar palavras importantes</a:t>
            </a:r>
            <a:r>
              <a:rPr lang="pt-BR" sz="4400" dirty="0">
                <a:solidFill>
                  <a:srgbClr val="0D0A0B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9853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B01D">
            <a:alpha val="72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FA5E49-B9E9-487C-B289-F838FC189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4A52701-3CD7-1C8A-853B-2470F2D5B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58" t="9814" r="24321" b="15926"/>
          <a:stretch>
            <a:fillRect/>
          </a:stretch>
        </p:blipFill>
        <p:spPr>
          <a:xfrm flipH="1">
            <a:off x="596900" y="1054100"/>
            <a:ext cx="4559300" cy="5092700"/>
          </a:xfrm>
          <a:prstGeom prst="rect">
            <a:avLst/>
          </a:prstGeom>
          <a:effectLst>
            <a:outerShdw blurRad="76200" dist="2794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73BC2F9-14C5-7DBE-3A83-FF7FC9AB7FF5}"/>
              </a:ext>
            </a:extLst>
          </p:cNvPr>
          <p:cNvSpPr txBox="1"/>
          <p:nvPr/>
        </p:nvSpPr>
        <p:spPr>
          <a:xfrm>
            <a:off x="7035802" y="226136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5E175EE-C202-1218-CDD2-D331E494B3F2}"/>
              </a:ext>
            </a:extLst>
          </p:cNvPr>
          <p:cNvSpPr txBox="1"/>
          <p:nvPr/>
        </p:nvSpPr>
        <p:spPr>
          <a:xfrm>
            <a:off x="7960004" y="1079959"/>
            <a:ext cx="2828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72B0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3EFF5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67895D2-5276-139E-7511-F11AD0DA23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" t="20364" r="-247" b="17784"/>
          <a:stretch>
            <a:fillRect/>
          </a:stretch>
        </p:blipFill>
        <p:spPr>
          <a:xfrm>
            <a:off x="5917457" y="2298822"/>
            <a:ext cx="2042547" cy="1684471"/>
          </a:xfrm>
          <a:prstGeom prst="hexagon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21B6CF5-F632-6F41-E646-C93F5B847531}"/>
              </a:ext>
            </a:extLst>
          </p:cNvPr>
          <p:cNvSpPr txBox="1"/>
          <p:nvPr/>
        </p:nvSpPr>
        <p:spPr>
          <a:xfrm>
            <a:off x="8340633" y="2491375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>
                <a:highlight>
                  <a:srgbClr val="0D0A0B"/>
                </a:highlight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3CD1BFE-9736-9C8D-6FB4-DF72E810722E}"/>
              </a:ext>
            </a:extLst>
          </p:cNvPr>
          <p:cNvSpPr txBox="1"/>
          <p:nvPr/>
        </p:nvSpPr>
        <p:spPr>
          <a:xfrm>
            <a:off x="8340632" y="2969575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1693202B-83CC-8C86-B1CE-C7BB712227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83" b="22483"/>
          <a:stretch/>
        </p:blipFill>
        <p:spPr>
          <a:xfrm>
            <a:off x="5917457" y="4524993"/>
            <a:ext cx="2042547" cy="1684471"/>
          </a:xfrm>
          <a:prstGeom prst="hexagon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30350813-2790-A8EB-0FE1-9418736ECA97}"/>
              </a:ext>
            </a:extLst>
          </p:cNvPr>
          <p:cNvSpPr txBox="1"/>
          <p:nvPr/>
        </p:nvSpPr>
        <p:spPr>
          <a:xfrm>
            <a:off x="8340633" y="4717546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>
                <a:highlight>
                  <a:srgbClr val="454955"/>
                </a:highlight>
              </a:rPr>
              <a:t>Título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63D01CD-1DA7-C4F4-41A8-9F4B9E26BD8F}"/>
              </a:ext>
            </a:extLst>
          </p:cNvPr>
          <p:cNvSpPr txBox="1"/>
          <p:nvPr/>
        </p:nvSpPr>
        <p:spPr>
          <a:xfrm>
            <a:off x="8340632" y="5195746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</p:spTree>
    <p:extLst>
      <p:ext uri="{BB962C8B-B14F-4D97-AF65-F5344CB8AC3E}">
        <p14:creationId xmlns:p14="http://schemas.microsoft.com/office/powerpoint/2010/main" val="3523479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11" grpId="0"/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B01D">
            <a:alpha val="72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5EC24F-7214-2BDD-746C-6E5921A2C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 descr="Folha com preenchimento sólido">
            <a:extLst>
              <a:ext uri="{FF2B5EF4-FFF2-40B4-BE49-F238E27FC236}">
                <a16:creationId xmlns:a16="http://schemas.microsoft.com/office/drawing/2014/main" id="{5327AB32-8470-41D0-F193-8202BDF4B6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H="1">
            <a:off x="2636155" y="3195166"/>
            <a:ext cx="1658257" cy="1658257"/>
          </a:xfrm>
          <a:prstGeom prst="rect">
            <a:avLst/>
          </a:prstGeom>
        </p:spPr>
      </p:pic>
      <p:pic>
        <p:nvPicPr>
          <p:cNvPr id="3" name="Gráfico 2" descr="Folha com preenchimento sólido">
            <a:extLst>
              <a:ext uri="{FF2B5EF4-FFF2-40B4-BE49-F238E27FC236}">
                <a16:creationId xmlns:a16="http://schemas.microsoft.com/office/drawing/2014/main" id="{08F2A4BD-36F4-C3EA-9A19-268232DBFA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9029" y="2685352"/>
            <a:ext cx="2256971" cy="2256971"/>
          </a:xfrm>
          <a:prstGeom prst="rect">
            <a:avLst/>
          </a:prstGeom>
        </p:spPr>
      </p:pic>
      <p:pic>
        <p:nvPicPr>
          <p:cNvPr id="4" name="Gráfico 3" descr="Folha com preenchimento sólido">
            <a:extLst>
              <a:ext uri="{FF2B5EF4-FFF2-40B4-BE49-F238E27FC236}">
                <a16:creationId xmlns:a16="http://schemas.microsoft.com/office/drawing/2014/main" id="{D6AA0B45-610D-B628-1F3F-A25BFD0A3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4567" y="3118966"/>
            <a:ext cx="2256971" cy="2256971"/>
          </a:xfrm>
          <a:prstGeom prst="rect">
            <a:avLst/>
          </a:prstGeom>
        </p:spPr>
      </p:pic>
      <p:pic>
        <p:nvPicPr>
          <p:cNvPr id="5" name="Gráfico 4" descr="Folha com preenchimento sólido">
            <a:extLst>
              <a:ext uri="{FF2B5EF4-FFF2-40B4-BE49-F238E27FC236}">
                <a16:creationId xmlns:a16="http://schemas.microsoft.com/office/drawing/2014/main" id="{504908A3-CE21-980D-AC4D-3F2E91BF55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85355" y="1480666"/>
            <a:ext cx="2256971" cy="2256971"/>
          </a:xfrm>
          <a:prstGeom prst="rect">
            <a:avLst/>
          </a:prstGeom>
        </p:spPr>
      </p:pic>
      <p:pic>
        <p:nvPicPr>
          <p:cNvPr id="6" name="Gráfico 5" descr="Folha com preenchimento sólido">
            <a:extLst>
              <a:ext uri="{FF2B5EF4-FFF2-40B4-BE49-F238E27FC236}">
                <a16:creationId xmlns:a16="http://schemas.microsoft.com/office/drawing/2014/main" id="{C3C8D576-6591-DD6B-973C-AE39985A9B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3808181" y="4374452"/>
            <a:ext cx="1658257" cy="1658257"/>
          </a:xfrm>
          <a:prstGeom prst="rect">
            <a:avLst/>
          </a:prstGeom>
        </p:spPr>
      </p:pic>
      <p:pic>
        <p:nvPicPr>
          <p:cNvPr id="7" name="Gráfico 6" descr="Folha com preenchimento sólido">
            <a:extLst>
              <a:ext uri="{FF2B5EF4-FFF2-40B4-BE49-F238E27FC236}">
                <a16:creationId xmlns:a16="http://schemas.microsoft.com/office/drawing/2014/main" id="{9951E424-1982-42E3-8AE9-6824D58882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5602517" y="2774253"/>
            <a:ext cx="1658257" cy="16582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BF3F2096-DD05-71AB-AE52-50DA48A2A8F8}"/>
              </a:ext>
            </a:extLst>
          </p:cNvPr>
          <p:cNvSpPr txBox="1"/>
          <p:nvPr/>
        </p:nvSpPr>
        <p:spPr>
          <a:xfrm>
            <a:off x="7901553" y="264236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EDD46BE-EC7A-6EB2-3F8C-8360E5785A50}"/>
              </a:ext>
            </a:extLst>
          </p:cNvPr>
          <p:cNvSpPr txBox="1"/>
          <p:nvPr/>
        </p:nvSpPr>
        <p:spPr>
          <a:xfrm>
            <a:off x="8825755" y="1118059"/>
            <a:ext cx="2828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72B0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3EFF5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86B61B0-8A7C-81DB-66D1-14394BDD28BC}"/>
              </a:ext>
            </a:extLst>
          </p:cNvPr>
          <p:cNvSpPr txBox="1"/>
          <p:nvPr/>
        </p:nvSpPr>
        <p:spPr>
          <a:xfrm>
            <a:off x="7053198" y="2438400"/>
            <a:ext cx="469743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rgbClr val="F3EFF5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Este é um espaço para um pequeno texto. Não se esqueça de </a:t>
            </a:r>
            <a:r>
              <a:rPr lang="pt-BR" sz="4000" b="1" dirty="0">
                <a:solidFill>
                  <a:srgbClr val="0D0A0B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destacar palavras importantes</a:t>
            </a:r>
            <a:r>
              <a:rPr lang="pt-BR" sz="4000" dirty="0">
                <a:solidFill>
                  <a:srgbClr val="F3EFF5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00FD23C-FF81-9F9F-A6A4-1D1EC4094E28}"/>
              </a:ext>
            </a:extLst>
          </p:cNvPr>
          <p:cNvSpPr txBox="1"/>
          <p:nvPr/>
        </p:nvSpPr>
        <p:spPr>
          <a:xfrm>
            <a:off x="4808519" y="1279899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/>
              <a:t>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C739FBD-DE76-E36B-37AA-8B4F98705D76}"/>
              </a:ext>
            </a:extLst>
          </p:cNvPr>
          <p:cNvSpPr txBox="1"/>
          <p:nvPr/>
        </p:nvSpPr>
        <p:spPr>
          <a:xfrm>
            <a:off x="4808518" y="1758099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4093131-399B-18BA-3EDD-74CA7A0FFD0E}"/>
              </a:ext>
            </a:extLst>
          </p:cNvPr>
          <p:cNvSpPr txBox="1"/>
          <p:nvPr/>
        </p:nvSpPr>
        <p:spPr>
          <a:xfrm>
            <a:off x="1550629" y="1758099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pPr algn="r"/>
            <a:r>
              <a:rPr lang="pt-BR" sz="3200" dirty="0">
                <a:highlight>
                  <a:srgbClr val="454955"/>
                </a:highlight>
              </a:rPr>
              <a:t>Título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3049289-5135-A841-2D86-4FF7418D5ADB}"/>
              </a:ext>
            </a:extLst>
          </p:cNvPr>
          <p:cNvSpPr txBox="1"/>
          <p:nvPr/>
        </p:nvSpPr>
        <p:spPr>
          <a:xfrm>
            <a:off x="-38988" y="2236299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D5AC3E4-F6F5-F29F-7932-59F8BEFA9906}"/>
              </a:ext>
            </a:extLst>
          </p:cNvPr>
          <p:cNvSpPr txBox="1"/>
          <p:nvPr/>
        </p:nvSpPr>
        <p:spPr>
          <a:xfrm>
            <a:off x="2402086" y="5083549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pPr algn="r"/>
            <a:r>
              <a:rPr lang="pt-BR" sz="3200" dirty="0">
                <a:solidFill>
                  <a:srgbClr val="0D0A0B"/>
                </a:solidFill>
                <a:highlight>
                  <a:srgbClr val="F3EFF5"/>
                </a:highlight>
              </a:rPr>
              <a:t>Título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A1853D4-8AF7-A51E-5A4D-309DDAA91323}"/>
              </a:ext>
            </a:extLst>
          </p:cNvPr>
          <p:cNvSpPr txBox="1"/>
          <p:nvPr/>
        </p:nvSpPr>
        <p:spPr>
          <a:xfrm>
            <a:off x="812469" y="5561749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CDE04460-0D7E-3319-549A-3DBAC64AD1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6973493" flipV="1">
            <a:off x="-843654" y="23078"/>
            <a:ext cx="2436272" cy="15013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FC4B3D4F-8FC8-67EE-D760-3F8E1E69BB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14443747" flipV="1">
            <a:off x="-1100213" y="4833950"/>
            <a:ext cx="2436272" cy="15013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4005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B01D">
            <a:alpha val="72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DD1185-849E-976A-0D4D-4EED4E31F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75DE539-B9A6-BE0E-D67D-E4A2A440CE89}"/>
              </a:ext>
            </a:extLst>
          </p:cNvPr>
          <p:cNvSpPr txBox="1"/>
          <p:nvPr/>
        </p:nvSpPr>
        <p:spPr>
          <a:xfrm>
            <a:off x="4053453" y="315036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F7D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EE7B02D-3D57-99C4-BEAD-756E4ADA50C2}"/>
              </a:ext>
            </a:extLst>
          </p:cNvPr>
          <p:cNvSpPr txBox="1"/>
          <p:nvPr/>
        </p:nvSpPr>
        <p:spPr>
          <a:xfrm>
            <a:off x="4977655" y="1168859"/>
            <a:ext cx="2828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sp>
        <p:nvSpPr>
          <p:cNvPr id="4" name="Círculo: Vazio 3">
            <a:extLst>
              <a:ext uri="{FF2B5EF4-FFF2-40B4-BE49-F238E27FC236}">
                <a16:creationId xmlns:a16="http://schemas.microsoft.com/office/drawing/2014/main" id="{60F1A25D-25AE-15AC-EEEC-9ADDDBD10BA0}"/>
              </a:ext>
            </a:extLst>
          </p:cNvPr>
          <p:cNvSpPr/>
          <p:nvPr/>
        </p:nvSpPr>
        <p:spPr>
          <a:xfrm>
            <a:off x="1777714" y="2489200"/>
            <a:ext cx="3199941" cy="3199941"/>
          </a:xfrm>
          <a:prstGeom prst="donut">
            <a:avLst>
              <a:gd name="adj" fmla="val 13092"/>
            </a:avLst>
          </a:prstGeom>
          <a:solidFill>
            <a:srgbClr val="454955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" name="Semicírculo 4">
            <a:extLst>
              <a:ext uri="{FF2B5EF4-FFF2-40B4-BE49-F238E27FC236}">
                <a16:creationId xmlns:a16="http://schemas.microsoft.com/office/drawing/2014/main" id="{0CE133E8-72FD-05E3-CB4C-412DDCCABF43}"/>
              </a:ext>
            </a:extLst>
          </p:cNvPr>
          <p:cNvSpPr/>
          <p:nvPr/>
        </p:nvSpPr>
        <p:spPr>
          <a:xfrm>
            <a:off x="1777714" y="2489200"/>
            <a:ext cx="3199941" cy="3199940"/>
          </a:xfrm>
          <a:prstGeom prst="blockArc">
            <a:avLst>
              <a:gd name="adj1" fmla="val 6661030"/>
              <a:gd name="adj2" fmla="val 13918"/>
              <a:gd name="adj3" fmla="val 13242"/>
            </a:avLst>
          </a:prstGeom>
          <a:solidFill>
            <a:srgbClr val="0D0A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BC6CC4E-C64F-F98B-66F4-B672BF1E5933}"/>
              </a:ext>
            </a:extLst>
          </p:cNvPr>
          <p:cNvSpPr/>
          <p:nvPr/>
        </p:nvSpPr>
        <p:spPr>
          <a:xfrm>
            <a:off x="1397684" y="2109170"/>
            <a:ext cx="3960000" cy="3960000"/>
          </a:xfrm>
          <a:prstGeom prst="ellipse">
            <a:avLst/>
          </a:prstGeom>
          <a:noFill/>
          <a:ln w="38100">
            <a:solidFill>
              <a:srgbClr val="0D0A0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2573E8A3-B296-112F-807F-7C5332918631}"/>
              </a:ext>
            </a:extLst>
          </p:cNvPr>
          <p:cNvGrpSpPr/>
          <p:nvPr/>
        </p:nvGrpSpPr>
        <p:grpSpPr>
          <a:xfrm rot="9129105">
            <a:off x="1130499" y="5038843"/>
            <a:ext cx="914400" cy="1095609"/>
            <a:chOff x="7048500" y="4165370"/>
            <a:chExt cx="914400" cy="1095609"/>
          </a:xfrm>
          <a:solidFill>
            <a:srgbClr val="0D0A0B"/>
          </a:solidFill>
        </p:grpSpPr>
        <p:pic>
          <p:nvPicPr>
            <p:cNvPr id="8" name="Gráfico 7" descr="Folha com preenchimento sólido">
              <a:extLst>
                <a:ext uri="{FF2B5EF4-FFF2-40B4-BE49-F238E27FC236}">
                  <a16:creationId xmlns:a16="http://schemas.microsoft.com/office/drawing/2014/main" id="{13232F04-687C-A10C-62E6-2D2E017C9AB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7048500" y="4165370"/>
              <a:ext cx="914400" cy="914400"/>
            </a:xfrm>
            <a:prstGeom prst="rect">
              <a:avLst/>
            </a:prstGeom>
          </p:spPr>
        </p:pic>
        <p:pic>
          <p:nvPicPr>
            <p:cNvPr id="9" name="Gráfico 8" descr="Folha com preenchimento sólido">
              <a:extLst>
                <a:ext uri="{FF2B5EF4-FFF2-40B4-BE49-F238E27FC236}">
                  <a16:creationId xmlns:a16="http://schemas.microsoft.com/office/drawing/2014/main" id="{05520AC7-6BAC-613F-D4EB-4563387423C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3874238">
              <a:off x="7160937" y="4768060"/>
              <a:ext cx="492919" cy="492919"/>
            </a:xfrm>
            <a:prstGeom prst="rect">
              <a:avLst/>
            </a:prstGeom>
          </p:spPr>
        </p:pic>
      </p:grpSp>
      <p:sp>
        <p:nvSpPr>
          <p:cNvPr id="11" name="Círculo: Vazio 10">
            <a:extLst>
              <a:ext uri="{FF2B5EF4-FFF2-40B4-BE49-F238E27FC236}">
                <a16:creationId xmlns:a16="http://schemas.microsoft.com/office/drawing/2014/main" id="{6AF72278-F792-3EEB-D201-5AC4B32A335A}"/>
              </a:ext>
            </a:extLst>
          </p:cNvPr>
          <p:cNvSpPr/>
          <p:nvPr/>
        </p:nvSpPr>
        <p:spPr>
          <a:xfrm>
            <a:off x="7409817" y="2489200"/>
            <a:ext cx="3199941" cy="3199941"/>
          </a:xfrm>
          <a:prstGeom prst="donut">
            <a:avLst>
              <a:gd name="adj" fmla="val 13092"/>
            </a:avLst>
          </a:prstGeom>
          <a:solidFill>
            <a:srgbClr val="454955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Semicírculo 11">
            <a:extLst>
              <a:ext uri="{FF2B5EF4-FFF2-40B4-BE49-F238E27FC236}">
                <a16:creationId xmlns:a16="http://schemas.microsoft.com/office/drawing/2014/main" id="{47BE1323-7BC3-C969-8196-4213929CE3C7}"/>
              </a:ext>
            </a:extLst>
          </p:cNvPr>
          <p:cNvSpPr/>
          <p:nvPr/>
        </p:nvSpPr>
        <p:spPr>
          <a:xfrm>
            <a:off x="7409817" y="2489200"/>
            <a:ext cx="3199941" cy="3199940"/>
          </a:xfrm>
          <a:prstGeom prst="blockArc">
            <a:avLst>
              <a:gd name="adj1" fmla="val 13941636"/>
              <a:gd name="adj2" fmla="val 13918"/>
              <a:gd name="adj3" fmla="val 13242"/>
            </a:avLst>
          </a:prstGeom>
          <a:solidFill>
            <a:srgbClr val="F3EF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F086EA6A-5ADE-38BF-C7F2-A06EC47EF3D5}"/>
              </a:ext>
            </a:extLst>
          </p:cNvPr>
          <p:cNvSpPr/>
          <p:nvPr/>
        </p:nvSpPr>
        <p:spPr>
          <a:xfrm>
            <a:off x="7029787" y="2109170"/>
            <a:ext cx="3960000" cy="3960000"/>
          </a:xfrm>
          <a:prstGeom prst="ellipse">
            <a:avLst/>
          </a:prstGeom>
          <a:noFill/>
          <a:ln w="38100">
            <a:solidFill>
              <a:srgbClr val="F3EF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74D47879-917B-F7C3-9BF2-56A4CBC094FE}"/>
              </a:ext>
            </a:extLst>
          </p:cNvPr>
          <p:cNvGrpSpPr/>
          <p:nvPr/>
        </p:nvGrpSpPr>
        <p:grpSpPr>
          <a:xfrm rot="21264898">
            <a:off x="10519057" y="2186161"/>
            <a:ext cx="914400" cy="1095609"/>
            <a:chOff x="7048500" y="4165370"/>
            <a:chExt cx="914400" cy="1095609"/>
          </a:xfrm>
          <a:solidFill>
            <a:srgbClr val="F3EFF5"/>
          </a:solidFill>
        </p:grpSpPr>
        <p:pic>
          <p:nvPicPr>
            <p:cNvPr id="15" name="Gráfico 14" descr="Folha com preenchimento sólido">
              <a:extLst>
                <a:ext uri="{FF2B5EF4-FFF2-40B4-BE49-F238E27FC236}">
                  <a16:creationId xmlns:a16="http://schemas.microsoft.com/office/drawing/2014/main" id="{FDE83B63-09CD-8148-C948-37183CA411E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48500" y="4165370"/>
              <a:ext cx="914400" cy="914400"/>
            </a:xfrm>
            <a:prstGeom prst="rect">
              <a:avLst/>
            </a:prstGeom>
          </p:spPr>
        </p:pic>
        <p:pic>
          <p:nvPicPr>
            <p:cNvPr id="16" name="Gráfico 15" descr="Folha com preenchimento sólido">
              <a:extLst>
                <a:ext uri="{FF2B5EF4-FFF2-40B4-BE49-F238E27FC236}">
                  <a16:creationId xmlns:a16="http://schemas.microsoft.com/office/drawing/2014/main" id="{9E17DB63-2EA6-5FBE-C122-A4258DE1CE7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3874238">
              <a:off x="7160937" y="4768060"/>
              <a:ext cx="492919" cy="492919"/>
            </a:xfrm>
            <a:prstGeom prst="rect">
              <a:avLst/>
            </a:prstGeom>
          </p:spPr>
        </p:pic>
      </p:grp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796A0C2-96BC-B797-B2A9-DEFB283D2082}"/>
              </a:ext>
            </a:extLst>
          </p:cNvPr>
          <p:cNvSpPr txBox="1"/>
          <p:nvPr/>
        </p:nvSpPr>
        <p:spPr>
          <a:xfrm>
            <a:off x="8320335" y="4319190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>
                <a:solidFill>
                  <a:srgbClr val="0D0A0B"/>
                </a:solidFill>
                <a:highlight>
                  <a:srgbClr val="F3EFF5"/>
                </a:highlight>
              </a:rPr>
              <a:t>Título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EE02091-E2D3-9341-5AD9-F3EB4A1C7200}"/>
              </a:ext>
            </a:extLst>
          </p:cNvPr>
          <p:cNvSpPr txBox="1"/>
          <p:nvPr/>
        </p:nvSpPr>
        <p:spPr>
          <a:xfrm>
            <a:off x="2674549" y="4319190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pPr algn="r"/>
            <a:r>
              <a:rPr lang="pt-BR" sz="3200" dirty="0">
                <a:highlight>
                  <a:srgbClr val="0D0A0B"/>
                </a:highlight>
              </a:rPr>
              <a:t>Título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01E93C7-8008-17E4-7A27-B7A6C46F71C8}"/>
              </a:ext>
            </a:extLst>
          </p:cNvPr>
          <p:cNvSpPr txBox="1"/>
          <p:nvPr/>
        </p:nvSpPr>
        <p:spPr>
          <a:xfrm>
            <a:off x="2584037" y="3402758"/>
            <a:ext cx="15872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ome" panose="020B0503030204020804" pitchFamily="34" charset="0"/>
                <a:cs typeface="Biome" panose="020B0503030204020804" pitchFamily="34" charset="0"/>
              </a:rPr>
              <a:t>72%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6A04F3D-8F4B-8A97-03F9-4DC2C7309CB8}"/>
              </a:ext>
            </a:extLst>
          </p:cNvPr>
          <p:cNvSpPr txBox="1"/>
          <p:nvPr/>
        </p:nvSpPr>
        <p:spPr>
          <a:xfrm>
            <a:off x="8216140" y="3431109"/>
            <a:ext cx="15872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0D0A0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ome" panose="020B0503030204020804" pitchFamily="34" charset="0"/>
                <a:cs typeface="Biome" panose="020B0503030204020804" pitchFamily="34" charset="0"/>
              </a:rPr>
              <a:t>30%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5316A055-0ACC-9744-FF40-69DAD887E9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3" t="18333" r="4938" b="28519"/>
          <a:stretch>
            <a:fillRect/>
          </a:stretch>
        </p:blipFill>
        <p:spPr>
          <a:xfrm rot="20340542">
            <a:off x="8231411" y="4698031"/>
            <a:ext cx="6600379" cy="27414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66A3D380-6273-6571-4805-3BE6E4E8E1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2844405" flipV="1">
            <a:off x="-1029770" y="688863"/>
            <a:ext cx="2723646" cy="167840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92578462-FFB1-D65F-4240-E9CEAE684F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" t="7831" r="56178" b="54497"/>
          <a:stretch>
            <a:fillRect/>
          </a:stretch>
        </p:blipFill>
        <p:spPr>
          <a:xfrm rot="3930964">
            <a:off x="-361252" y="-373064"/>
            <a:ext cx="3406983" cy="22866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2003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animBg="1"/>
      <p:bldP spid="12" grpId="0" animBg="1"/>
      <p:bldP spid="17" grpId="0"/>
      <p:bldP spid="18" grpId="0"/>
      <p:bldP spid="19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A496CA-79A8-3CCE-78FE-0C65468DC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1DFCF5CE-77E6-E60F-9DC5-A8A5D590B1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86C9D310-5DA3-D622-D220-94FF1AD9444A}"/>
              </a:ext>
            </a:extLst>
          </p:cNvPr>
          <p:cNvSpPr/>
          <p:nvPr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rgbClr val="3F7D20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E0D5D792-EC44-A999-4211-50014086B455}"/>
              </a:ext>
            </a:extLst>
          </p:cNvPr>
          <p:cNvGrpSpPr/>
          <p:nvPr/>
        </p:nvGrpSpPr>
        <p:grpSpPr>
          <a:xfrm>
            <a:off x="-912207" y="1638124"/>
            <a:ext cx="9806364" cy="5352227"/>
            <a:chOff x="3466886" y="138897"/>
            <a:chExt cx="12828820" cy="700185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06BA3D08-EE14-9853-9E0B-37C6A2EF7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22" b="5422"/>
            <a:stretch/>
          </p:blipFill>
          <p:spPr>
            <a:xfrm>
              <a:off x="5853687" y="697394"/>
              <a:ext cx="7905857" cy="4699000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AA1085C0-AD10-A89B-4D87-C4D611EFBE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1" t="25865" r="45544" b="9245"/>
            <a:stretch/>
          </p:blipFill>
          <p:spPr>
            <a:xfrm>
              <a:off x="3466886" y="138897"/>
              <a:ext cx="12828820" cy="7001857"/>
            </a:xfrm>
            <a:prstGeom prst="rect">
              <a:avLst/>
            </a:prstGeom>
          </p:spPr>
        </p:pic>
      </p:grp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0624FB8-48F1-31F9-AF88-14A39FBA19C8}"/>
              </a:ext>
            </a:extLst>
          </p:cNvPr>
          <p:cNvSpPr txBox="1"/>
          <p:nvPr/>
        </p:nvSpPr>
        <p:spPr>
          <a:xfrm>
            <a:off x="1858387" y="83710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8D5D763-1BE0-8EEA-98EE-0F48311EA429}"/>
              </a:ext>
            </a:extLst>
          </p:cNvPr>
          <p:cNvSpPr txBox="1"/>
          <p:nvPr/>
        </p:nvSpPr>
        <p:spPr>
          <a:xfrm>
            <a:off x="2782589" y="937533"/>
            <a:ext cx="2828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3F7D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3EFF5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52E0D1B3-24B3-3C32-1204-96ED1ED382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" t="20364" r="-247" b="17784"/>
          <a:stretch>
            <a:fillRect/>
          </a:stretch>
        </p:blipFill>
        <p:spPr>
          <a:xfrm>
            <a:off x="9154268" y="380569"/>
            <a:ext cx="1685364" cy="1389905"/>
          </a:xfrm>
          <a:prstGeom prst="hexagon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F24FC8F0-B901-281A-D418-D4C48B221F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83" b="22483"/>
          <a:stretch/>
        </p:blipFill>
        <p:spPr>
          <a:xfrm>
            <a:off x="9154268" y="3513702"/>
            <a:ext cx="1685364" cy="1389905"/>
          </a:xfrm>
          <a:prstGeom prst="hexagon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6D2BA764-D533-AE04-D8DF-B5CF4A6D0DBF}"/>
              </a:ext>
            </a:extLst>
          </p:cNvPr>
          <p:cNvSpPr txBox="1"/>
          <p:nvPr/>
        </p:nvSpPr>
        <p:spPr>
          <a:xfrm>
            <a:off x="9269529" y="1851853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>
                <a:highlight>
                  <a:srgbClr val="72B01D"/>
                </a:highlight>
              </a:rPr>
              <a:t>Título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90FA88D-5EFE-CEC0-6D75-77F39EBC351E}"/>
              </a:ext>
            </a:extLst>
          </p:cNvPr>
          <p:cNvSpPr txBox="1"/>
          <p:nvPr/>
        </p:nvSpPr>
        <p:spPr>
          <a:xfrm>
            <a:off x="8474720" y="2331380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F3EFF5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E02A352-EC19-D086-25D2-4396E1D04CF2}"/>
              </a:ext>
            </a:extLst>
          </p:cNvPr>
          <p:cNvSpPr txBox="1"/>
          <p:nvPr/>
        </p:nvSpPr>
        <p:spPr>
          <a:xfrm>
            <a:off x="9328834" y="5008868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>
                <a:highlight>
                  <a:srgbClr val="72B01D"/>
                </a:highlight>
              </a:rPr>
              <a:t>Título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F11DE37-D6F7-BB6A-2DB8-27B9599AEE06}"/>
              </a:ext>
            </a:extLst>
          </p:cNvPr>
          <p:cNvSpPr txBox="1"/>
          <p:nvPr/>
        </p:nvSpPr>
        <p:spPr>
          <a:xfrm>
            <a:off x="8534025" y="5488395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F3EFF5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</p:spTree>
    <p:extLst>
      <p:ext uri="{BB962C8B-B14F-4D97-AF65-F5344CB8AC3E}">
        <p14:creationId xmlns:p14="http://schemas.microsoft.com/office/powerpoint/2010/main" val="1408249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6" grpId="0"/>
      <p:bldP spid="17" grpId="0"/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B01D">
            <a:alpha val="72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38DE33-5564-01B0-021C-E652B7C6B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88ADCB50-D675-6909-8F43-26FA9536C35E}"/>
              </a:ext>
            </a:extLst>
          </p:cNvPr>
          <p:cNvSpPr txBox="1"/>
          <p:nvPr/>
        </p:nvSpPr>
        <p:spPr>
          <a:xfrm>
            <a:off x="4053453" y="213436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F7D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774233A-9E3A-BAB8-8B68-209B1333ABC4}"/>
              </a:ext>
            </a:extLst>
          </p:cNvPr>
          <p:cNvSpPr txBox="1"/>
          <p:nvPr/>
        </p:nvSpPr>
        <p:spPr>
          <a:xfrm>
            <a:off x="4977655" y="1067259"/>
            <a:ext cx="2828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18F74C6-66EA-507C-15D2-FA9A239C43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62" b="15562"/>
          <a:stretch>
            <a:fillRect/>
          </a:stretch>
        </p:blipFill>
        <p:spPr>
          <a:xfrm>
            <a:off x="482600" y="2303961"/>
            <a:ext cx="2584450" cy="23734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Flores de cerejeira rosa">
            <a:extLst>
              <a:ext uri="{FF2B5EF4-FFF2-40B4-BE49-F238E27FC236}">
                <a16:creationId xmlns:a16="http://schemas.microsoft.com/office/drawing/2014/main" id="{BE9F0220-B688-DA4F-A998-1A4938E165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8" r="13658"/>
          <a:stretch/>
        </p:blipFill>
        <p:spPr>
          <a:xfrm>
            <a:off x="3363384" y="2303961"/>
            <a:ext cx="2584450" cy="23734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 descr="Close de flor de lótus de vitória-régia">
            <a:extLst>
              <a:ext uri="{FF2B5EF4-FFF2-40B4-BE49-F238E27FC236}">
                <a16:creationId xmlns:a16="http://schemas.microsoft.com/office/drawing/2014/main" id="{5EAD0DB1-26B1-D75D-50F4-75551B6EC0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8" r="13658"/>
          <a:stretch/>
        </p:blipFill>
        <p:spPr>
          <a:xfrm>
            <a:off x="6244168" y="2303961"/>
            <a:ext cx="2584450" cy="23734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Close do caule de uma margarida amarela">
            <a:extLst>
              <a:ext uri="{FF2B5EF4-FFF2-40B4-BE49-F238E27FC236}">
                <a16:creationId xmlns:a16="http://schemas.microsoft.com/office/drawing/2014/main" id="{729524D7-1FC9-ED50-7D64-7B5379756A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1" r="13711"/>
          <a:stretch/>
        </p:blipFill>
        <p:spPr>
          <a:xfrm>
            <a:off x="9124952" y="2303961"/>
            <a:ext cx="2584450" cy="23734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C229D33-1CCA-6B0B-5773-590EC6965F3A}"/>
              </a:ext>
            </a:extLst>
          </p:cNvPr>
          <p:cNvSpPr txBox="1"/>
          <p:nvPr/>
        </p:nvSpPr>
        <p:spPr>
          <a:xfrm>
            <a:off x="1078029" y="4874453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/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07130DF-7940-1422-D2C1-A5BBD34D54B0}"/>
              </a:ext>
            </a:extLst>
          </p:cNvPr>
          <p:cNvSpPr txBox="1"/>
          <p:nvPr/>
        </p:nvSpPr>
        <p:spPr>
          <a:xfrm>
            <a:off x="283220" y="5353980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B3FA06F-5F7D-A625-9107-4893B862CDEA}"/>
              </a:ext>
            </a:extLst>
          </p:cNvPr>
          <p:cNvSpPr txBox="1"/>
          <p:nvPr/>
        </p:nvSpPr>
        <p:spPr>
          <a:xfrm>
            <a:off x="3965099" y="4874453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>
                <a:solidFill>
                  <a:srgbClr val="0D0A0B"/>
                </a:solidFill>
                <a:highlight>
                  <a:srgbClr val="F3EFF5"/>
                </a:highlight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47433A7-71C4-F7A5-B5BE-7274B871F590}"/>
              </a:ext>
            </a:extLst>
          </p:cNvPr>
          <p:cNvSpPr txBox="1"/>
          <p:nvPr/>
        </p:nvSpPr>
        <p:spPr>
          <a:xfrm>
            <a:off x="3170290" y="5353980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D71276B-99FC-657A-546D-C051B8BA5415}"/>
              </a:ext>
            </a:extLst>
          </p:cNvPr>
          <p:cNvSpPr txBox="1"/>
          <p:nvPr/>
        </p:nvSpPr>
        <p:spPr>
          <a:xfrm>
            <a:off x="6933620" y="4874453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>
                <a:highlight>
                  <a:srgbClr val="454955"/>
                </a:highlight>
              </a:rPr>
              <a:t>Título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B5F2C22-96BA-D7BE-4D8C-77DAD0632851}"/>
              </a:ext>
            </a:extLst>
          </p:cNvPr>
          <p:cNvSpPr txBox="1"/>
          <p:nvPr/>
        </p:nvSpPr>
        <p:spPr>
          <a:xfrm>
            <a:off x="6138811" y="5353980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F4FE30B9-3CB7-10C8-FE8A-2E9125D0FCA6}"/>
              </a:ext>
            </a:extLst>
          </p:cNvPr>
          <p:cNvSpPr txBox="1"/>
          <p:nvPr/>
        </p:nvSpPr>
        <p:spPr>
          <a:xfrm>
            <a:off x="9820690" y="4874453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>
                <a:highlight>
                  <a:srgbClr val="0D0A0B"/>
                </a:highlight>
              </a:rPr>
              <a:t>Título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7C23832F-421B-FB35-18CE-5BA1C4CA139A}"/>
              </a:ext>
            </a:extLst>
          </p:cNvPr>
          <p:cNvSpPr txBox="1"/>
          <p:nvPr/>
        </p:nvSpPr>
        <p:spPr>
          <a:xfrm>
            <a:off x="9025881" y="5353980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4501A3AC-8806-8C48-9786-615182529A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1960896" flipV="1">
            <a:off x="10491266" y="165183"/>
            <a:ext cx="2436272" cy="15013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C642D03E-328E-E7BA-1FA4-2D84949F9E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16365952" flipV="1">
            <a:off x="-735536" y="128549"/>
            <a:ext cx="2436272" cy="15013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5058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B01D">
            <a:alpha val="72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008674-9F6F-3B75-1D13-AE69EC302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D85C8B4-54B6-E6C7-6BE7-18060B1EE6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19035132" flipV="1">
            <a:off x="102066" y="930697"/>
            <a:ext cx="5080324" cy="313067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89EF1EE-2ACE-436C-969D-D4DB30749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" t="7831" r="56178" b="54497"/>
          <a:stretch>
            <a:fillRect/>
          </a:stretch>
        </p:blipFill>
        <p:spPr>
          <a:xfrm rot="3115108">
            <a:off x="-335173" y="2459673"/>
            <a:ext cx="5101866" cy="34241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609EBC86-C5C9-4CB3-5567-5FD19AB028ED}"/>
              </a:ext>
            </a:extLst>
          </p:cNvPr>
          <p:cNvGrpSpPr/>
          <p:nvPr/>
        </p:nvGrpSpPr>
        <p:grpSpPr>
          <a:xfrm>
            <a:off x="956612" y="449478"/>
            <a:ext cx="3027425" cy="5959043"/>
            <a:chOff x="8760213" y="859339"/>
            <a:chExt cx="2610975" cy="513932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E3667FAA-FDC6-7E5C-5811-80E0431265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40" r="17340"/>
            <a:stretch/>
          </p:blipFill>
          <p:spPr>
            <a:xfrm>
              <a:off x="8870043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4" name="Mockup">
              <a:extLst>
                <a:ext uri="{FF2B5EF4-FFF2-40B4-BE49-F238E27FC236}">
                  <a16:creationId xmlns:a16="http://schemas.microsoft.com/office/drawing/2014/main" id="{F9CE2F22-9618-C810-A70A-5468AF625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E2594476-2A5A-0235-6B6A-5CC2AE5E8CFF}"/>
              </a:ext>
            </a:extLst>
          </p:cNvPr>
          <p:cNvSpPr txBox="1"/>
          <p:nvPr/>
        </p:nvSpPr>
        <p:spPr>
          <a:xfrm>
            <a:off x="7711053" y="302336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FE8E1D3-C4A3-34EE-3E39-1B700BCFCD45}"/>
              </a:ext>
            </a:extLst>
          </p:cNvPr>
          <p:cNvSpPr txBox="1"/>
          <p:nvPr/>
        </p:nvSpPr>
        <p:spPr>
          <a:xfrm>
            <a:off x="8635255" y="1156159"/>
            <a:ext cx="2828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72B0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3EFF5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85CBBF6-218F-D7CA-36E3-904F420E7E5B}"/>
              </a:ext>
            </a:extLst>
          </p:cNvPr>
          <p:cNvSpPr txBox="1"/>
          <p:nvPr/>
        </p:nvSpPr>
        <p:spPr>
          <a:xfrm>
            <a:off x="6096000" y="2676686"/>
            <a:ext cx="534592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400" dirty="0">
                <a:solidFill>
                  <a:srgbClr val="F3EFF5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Este é um espaço para um pequeno texto. Não se esqueça de </a:t>
            </a:r>
            <a:r>
              <a:rPr lang="pt-BR" sz="4400" b="1" dirty="0">
                <a:solidFill>
                  <a:srgbClr val="0D0A0B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destacar palavras importantes</a:t>
            </a:r>
            <a:r>
              <a:rPr lang="pt-BR" sz="4400" dirty="0">
                <a:solidFill>
                  <a:srgbClr val="F3EFF5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6486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B01D">
            <a:alpha val="72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FA7281-C93E-E12E-0986-620DF2AEB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>
            <a:extLst>
              <a:ext uri="{FF2B5EF4-FFF2-40B4-BE49-F238E27FC236}">
                <a16:creationId xmlns:a16="http://schemas.microsoft.com/office/drawing/2014/main" id="{69C80BB8-A77A-931A-392A-D70720E105EF}"/>
              </a:ext>
            </a:extLst>
          </p:cNvPr>
          <p:cNvSpPr/>
          <p:nvPr/>
        </p:nvSpPr>
        <p:spPr>
          <a:xfrm>
            <a:off x="5638800" y="2971800"/>
            <a:ext cx="914400" cy="914400"/>
          </a:xfrm>
          <a:prstGeom prst="ellipse">
            <a:avLst/>
          </a:prstGeom>
          <a:solidFill>
            <a:srgbClr val="3F7D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8E5D9B5-0C31-6076-9DF8-A173EE642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12610881" flipV="1">
            <a:off x="3329730" y="4103234"/>
            <a:ext cx="3335728" cy="20555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E2C46E9-0A6B-696D-3C9E-CC08A8399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3" t="22526" r="12866" b="22020"/>
          <a:stretch>
            <a:fillRect/>
          </a:stretch>
        </p:blipFill>
        <p:spPr>
          <a:xfrm>
            <a:off x="3911600" y="2095499"/>
            <a:ext cx="1520474" cy="1510207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77FD9F4-8163-13CD-BB02-BC4F20F7AD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3400" r="13400"/>
          <a:stretch/>
        </p:blipFill>
        <p:spPr>
          <a:xfrm>
            <a:off x="6302726" y="3708399"/>
            <a:ext cx="1520474" cy="1510207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77A9E19A-1D24-B019-B009-C1D7F8C1CF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9015" r="9015"/>
          <a:stretch/>
        </p:blipFill>
        <p:spPr>
          <a:xfrm>
            <a:off x="4372326" y="3708399"/>
            <a:ext cx="1520474" cy="1510207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6073AC93-B910-9ABE-D540-7E0D008232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12245" r="12245"/>
          <a:stretch/>
        </p:blipFill>
        <p:spPr>
          <a:xfrm>
            <a:off x="6759926" y="2105023"/>
            <a:ext cx="1520474" cy="1510207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CB8E0D6D-48D3-9B62-8829-D6E6DA3085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 l="2261" r="2261"/>
          <a:stretch/>
        </p:blipFill>
        <p:spPr>
          <a:xfrm>
            <a:off x="5334000" y="1221333"/>
            <a:ext cx="1520474" cy="1510207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8C263E5A-2508-B994-0448-C417244E27C0}"/>
              </a:ext>
            </a:extLst>
          </p:cNvPr>
          <p:cNvSpPr txBox="1"/>
          <p:nvPr/>
        </p:nvSpPr>
        <p:spPr>
          <a:xfrm>
            <a:off x="8598527" y="510822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/>
              <a:t>Título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98E6F36-059D-9FAE-8023-F6D615C5019E}"/>
              </a:ext>
            </a:extLst>
          </p:cNvPr>
          <p:cNvSpPr txBox="1"/>
          <p:nvPr/>
        </p:nvSpPr>
        <p:spPr>
          <a:xfrm>
            <a:off x="8598526" y="989022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98B55FE-F956-8F3F-1E5C-BC1DBF2BB398}"/>
              </a:ext>
            </a:extLst>
          </p:cNvPr>
          <p:cNvSpPr txBox="1"/>
          <p:nvPr/>
        </p:nvSpPr>
        <p:spPr>
          <a:xfrm>
            <a:off x="8598527" y="4791760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>
                <a:solidFill>
                  <a:srgbClr val="0D0A0B"/>
                </a:solidFill>
                <a:highlight>
                  <a:srgbClr val="F3EFF5"/>
                </a:highlight>
              </a:rPr>
              <a:t>Título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182B796C-E648-A98B-5AB6-371F4DF86BF3}"/>
              </a:ext>
            </a:extLst>
          </p:cNvPr>
          <p:cNvSpPr txBox="1"/>
          <p:nvPr/>
        </p:nvSpPr>
        <p:spPr>
          <a:xfrm>
            <a:off x="8598526" y="5269960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345AB56-3952-3EC2-1693-D528444CAEC5}"/>
              </a:ext>
            </a:extLst>
          </p:cNvPr>
          <p:cNvSpPr txBox="1"/>
          <p:nvPr/>
        </p:nvSpPr>
        <p:spPr>
          <a:xfrm>
            <a:off x="2020544" y="510822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pPr algn="r"/>
            <a:r>
              <a:rPr lang="pt-BR" sz="3200" dirty="0">
                <a:highlight>
                  <a:srgbClr val="0D0A0B"/>
                </a:highlight>
              </a:rPr>
              <a:t>Título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6B7FEB9E-4058-07F4-BFB3-577EA6B6DA4D}"/>
              </a:ext>
            </a:extLst>
          </p:cNvPr>
          <p:cNvSpPr txBox="1"/>
          <p:nvPr/>
        </p:nvSpPr>
        <p:spPr>
          <a:xfrm>
            <a:off x="430927" y="989022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BF07B11-17EE-0BB3-2665-28FE6D20274B}"/>
              </a:ext>
            </a:extLst>
          </p:cNvPr>
          <p:cNvSpPr txBox="1"/>
          <p:nvPr/>
        </p:nvSpPr>
        <p:spPr>
          <a:xfrm>
            <a:off x="2053909" y="4791760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pPr algn="r"/>
            <a:r>
              <a:rPr lang="pt-BR" sz="3200" dirty="0">
                <a:highlight>
                  <a:srgbClr val="454955"/>
                </a:highlight>
              </a:rPr>
              <a:t>Título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D4C3C3FB-3C06-8BA3-B395-FDE13211F545}"/>
              </a:ext>
            </a:extLst>
          </p:cNvPr>
          <p:cNvSpPr txBox="1"/>
          <p:nvPr/>
        </p:nvSpPr>
        <p:spPr>
          <a:xfrm>
            <a:off x="464292" y="5269960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4409E8EC-6BB0-7549-4200-A83DF06002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20608064" flipV="1">
            <a:off x="-569024" y="2703276"/>
            <a:ext cx="2436272" cy="15013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77F27027-0B65-DDDC-33E7-457DB63B1A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9510815" flipV="1">
            <a:off x="10062476" y="2568173"/>
            <a:ext cx="2436272" cy="15013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7595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B01D">
            <a:alpha val="7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F4A666C-48FF-6A9A-0AFA-7EEDEC1F0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3" t="18333" r="4938" b="28519"/>
          <a:stretch>
            <a:fillRect/>
          </a:stretch>
        </p:blipFill>
        <p:spPr>
          <a:xfrm rot="20340542">
            <a:off x="8231411" y="4698031"/>
            <a:ext cx="6600379" cy="27414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99B90537-0CE3-CEBE-4B37-2D13B04D75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3" t="18333" r="4938" b="28519"/>
          <a:stretch>
            <a:fillRect/>
          </a:stretch>
        </p:blipFill>
        <p:spPr>
          <a:xfrm rot="9055148">
            <a:off x="-2206967" y="-824601"/>
            <a:ext cx="6600379" cy="27414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AD0DD08-D779-2BC9-D745-EB08E0AD3146}"/>
              </a:ext>
            </a:extLst>
          </p:cNvPr>
          <p:cNvSpPr txBox="1"/>
          <p:nvPr/>
        </p:nvSpPr>
        <p:spPr>
          <a:xfrm>
            <a:off x="3067037" y="2021180"/>
            <a:ext cx="31614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6DC1CFA-056E-2262-91F5-8D244E0745C8}"/>
              </a:ext>
            </a:extLst>
          </p:cNvPr>
          <p:cNvSpPr txBox="1"/>
          <p:nvPr/>
        </p:nvSpPr>
        <p:spPr>
          <a:xfrm>
            <a:off x="4643593" y="3429000"/>
            <a:ext cx="45079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72B0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3EFF5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A13607C-84B5-86CB-3B08-3074301D9B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" t="7831" r="56178" b="54497"/>
          <a:stretch>
            <a:fillRect/>
          </a:stretch>
        </p:blipFill>
        <p:spPr>
          <a:xfrm rot="19024241">
            <a:off x="-1465943" y="4036733"/>
            <a:ext cx="3849379" cy="25835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F02DDCE-89AC-6F30-A242-DC647D047C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" t="45503" r="56178" b="16022"/>
          <a:stretch>
            <a:fillRect/>
          </a:stretch>
        </p:blipFill>
        <p:spPr>
          <a:xfrm rot="19470628" flipV="1">
            <a:off x="113107" y="5164818"/>
            <a:ext cx="3849379" cy="26385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66C4AF0-97D1-D409-B09A-3CF6B1D7B0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5685038" flipV="1">
            <a:off x="9041921" y="189907"/>
            <a:ext cx="4281714" cy="26385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2844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7B3CE-7180-AFCA-FC50-4D0651543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2EF9602-33F5-B340-03C5-9A29DFAFFB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7739" b="773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36CEDF4C-4C9A-AEA2-88D5-945285A3507A}"/>
              </a:ext>
            </a:extLst>
          </p:cNvPr>
          <p:cNvSpPr/>
          <p:nvPr/>
        </p:nvSpPr>
        <p:spPr>
          <a:xfrm>
            <a:off x="660400" y="546100"/>
            <a:ext cx="10883900" cy="5715000"/>
          </a:xfrm>
          <a:prstGeom prst="rect">
            <a:avLst/>
          </a:prstGeom>
          <a:solidFill>
            <a:srgbClr val="454955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B2F588C-CA69-7C3A-63D3-D11DD895FA12}"/>
              </a:ext>
            </a:extLst>
          </p:cNvPr>
          <p:cNvSpPr txBox="1"/>
          <p:nvPr/>
        </p:nvSpPr>
        <p:spPr>
          <a:xfrm>
            <a:off x="2820483" y="2112140"/>
            <a:ext cx="686056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dirty="0">
                <a:solidFill>
                  <a:srgbClr val="F3EFF5"/>
                </a:solidFill>
                <a:latin typeface="Corbel" panose="020B0503020204020204" pitchFamily="34" charset="0"/>
                <a:ea typeface="Calibri" panose="020F0502020204030204" pitchFamily="34" charset="0"/>
                <a:cs typeface="Cavolini" panose="03000502040302020204" pitchFamily="66" charset="0"/>
              </a:rPr>
              <a:t>Insira uma frase </a:t>
            </a:r>
            <a:r>
              <a:rPr lang="pt-BR" sz="4800" b="1" dirty="0">
                <a:solidFill>
                  <a:srgbClr val="72B01D"/>
                </a:solidFill>
                <a:highlight>
                  <a:srgbClr val="F3EFF5"/>
                </a:highlight>
                <a:latin typeface="Corbel" panose="020B0503020204020204" pitchFamily="34" charset="0"/>
                <a:ea typeface="Calibri" panose="020F0502020204030204" pitchFamily="34" charset="0"/>
                <a:cs typeface="Cavolini" panose="03000502040302020204" pitchFamily="66" charset="0"/>
              </a:rPr>
              <a:t>impactante</a:t>
            </a:r>
            <a:r>
              <a:rPr lang="pt-BR" sz="4800" dirty="0">
                <a:solidFill>
                  <a:srgbClr val="F3EFF5"/>
                </a:solidFill>
                <a:latin typeface="Corbel" panose="020B0503020204020204" pitchFamily="34" charset="0"/>
                <a:ea typeface="Calibri" panose="020F0502020204030204" pitchFamily="34" charset="0"/>
                <a:cs typeface="Cavolini" panose="03000502040302020204" pitchFamily="66" charset="0"/>
              </a:rPr>
              <a:t> para encerrar a sua apresentação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7F9E327-43BB-DB02-CC6C-FB62509BD97E}"/>
              </a:ext>
            </a:extLst>
          </p:cNvPr>
          <p:cNvSpPr txBox="1"/>
          <p:nvPr/>
        </p:nvSpPr>
        <p:spPr>
          <a:xfrm>
            <a:off x="3559760" y="4826501"/>
            <a:ext cx="5427989" cy="449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800" dirty="0">
                <a:solidFill>
                  <a:srgbClr val="F3EFF5"/>
                </a:solidFill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Fulano de Tal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E5B1B96-A2BE-7187-443D-A0ABFCE338E4}"/>
              </a:ext>
            </a:extLst>
          </p:cNvPr>
          <p:cNvSpPr txBox="1"/>
          <p:nvPr/>
        </p:nvSpPr>
        <p:spPr>
          <a:xfrm>
            <a:off x="2510956" y="1633662"/>
            <a:ext cx="756575" cy="2179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16600" dirty="0">
                <a:solidFill>
                  <a:srgbClr val="72B01D"/>
                </a:solidFill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“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3B7CB213-CEED-49DC-56DA-E4EC6B1B9D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8" t="20873" r="6543" b="19999"/>
          <a:stretch>
            <a:fillRect/>
          </a:stretch>
        </p:blipFill>
        <p:spPr>
          <a:xfrm rot="20176012">
            <a:off x="8322130" y="4851440"/>
            <a:ext cx="5745112" cy="2622616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1CBD2187-2742-6B15-1834-F5E54BCEF9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8" t="20873" r="6543" b="19999"/>
          <a:stretch>
            <a:fillRect/>
          </a:stretch>
        </p:blipFill>
        <p:spPr>
          <a:xfrm rot="8466175">
            <a:off x="-2109474" y="-662570"/>
            <a:ext cx="5745112" cy="262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80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Template</a:t>
            </a:r>
            <a:endParaRPr kumimoji="0" lang="pt-BR" sz="8800" b="0" i="0" u="none" strike="noStrike" kern="1200" cap="none" spc="0" normalizeH="0" baseline="0" noProof="0" dirty="0">
              <a:ln>
                <a:noFill/>
              </a:ln>
              <a:solidFill>
                <a:srgbClr val="023047"/>
              </a:solidFill>
              <a:effectLst/>
              <a:uLnTx/>
              <a:uFillTx/>
              <a:latin typeface="Bison Bold" panose="00000400000000000000" pitchFamily="2" charset="0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900" b="0" i="0" u="none" strike="noStrike" kern="1200" cap="none" spc="0" normalizeH="0" baseline="0" noProof="0" dirty="0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grupar 10">
            <a:extLst>
              <a:ext uri="{FF2B5EF4-FFF2-40B4-BE49-F238E27FC236}">
                <a16:creationId xmlns:a16="http://schemas.microsoft.com/office/drawing/2014/main" id="{0EDE7979-8FBE-7FB4-5848-A10665BC0C65}"/>
              </a:ext>
            </a:extLst>
          </p:cNvPr>
          <p:cNvGrpSpPr/>
          <p:nvPr/>
        </p:nvGrpSpPr>
        <p:grpSpPr>
          <a:xfrm>
            <a:off x="6975930" y="0"/>
            <a:ext cx="5216070" cy="6858000"/>
            <a:chOff x="6975930" y="0"/>
            <a:chExt cx="5216070" cy="685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49F0CA02-4A45-A2F5-85EA-94D6EA65C214}"/>
                </a:ext>
              </a:extLst>
            </p:cNvPr>
            <p:cNvSpPr/>
            <p:nvPr/>
          </p:nvSpPr>
          <p:spPr>
            <a:xfrm>
              <a:off x="6975930" y="0"/>
              <a:ext cx="318945" cy="6858000"/>
            </a:xfrm>
            <a:prstGeom prst="rect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CCE223E2-C0EB-3A2D-1F62-414EA3CEC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8500" y="0"/>
              <a:ext cx="5143500" cy="6858000"/>
            </a:xfrm>
            <a:prstGeom prst="rect">
              <a:avLst/>
            </a:prstGeom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E558B701-DD63-40BE-AFA2-690263EF26A8}"/>
              </a:ext>
            </a:extLst>
          </p:cNvPr>
          <p:cNvSpPr txBox="1"/>
          <p:nvPr/>
        </p:nvSpPr>
        <p:spPr>
          <a:xfrm>
            <a:off x="427823" y="214304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F7D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9F64062-1541-0DF2-7952-3ED5B5A61E3A}"/>
              </a:ext>
            </a:extLst>
          </p:cNvPr>
          <p:cNvSpPr txBox="1"/>
          <p:nvPr/>
        </p:nvSpPr>
        <p:spPr>
          <a:xfrm>
            <a:off x="1352025" y="1068127"/>
            <a:ext cx="2828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00AD3E1-B39C-E9B7-9065-E77603B4F1CE}"/>
              </a:ext>
            </a:extLst>
          </p:cNvPr>
          <p:cNvSpPr txBox="1"/>
          <p:nvPr/>
        </p:nvSpPr>
        <p:spPr>
          <a:xfrm>
            <a:off x="427823" y="2587786"/>
            <a:ext cx="534592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0D0A0B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Este é um espaço para um pequeno texto. Não se esqueça de </a:t>
            </a:r>
            <a:r>
              <a:rPr lang="pt-BR" sz="4400" b="1" dirty="0">
                <a:solidFill>
                  <a:srgbClr val="3F7D20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destacar palavras importantes</a:t>
            </a:r>
            <a:r>
              <a:rPr lang="pt-BR" sz="4400" dirty="0">
                <a:solidFill>
                  <a:srgbClr val="0D0A0B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F629220-85B8-472E-27A2-60AA3EC610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5685038" flipV="1">
            <a:off x="5439902" y="204893"/>
            <a:ext cx="2203132" cy="135764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2AFE2D2-0962-54D9-F1D7-9FEB60F74C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11890469" flipV="1">
            <a:off x="-406289" y="6083774"/>
            <a:ext cx="2203132" cy="135764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2673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:a16="http://schemas.microsoft.com/office/drawing/2014/main" id="{05EFC342-C81A-0366-FFEC-5656119D71F5}"/>
              </a:ext>
            </a:extLst>
          </p:cNvPr>
          <p:cNvGrpSpPr/>
          <p:nvPr/>
        </p:nvGrpSpPr>
        <p:grpSpPr>
          <a:xfrm>
            <a:off x="0" y="0"/>
            <a:ext cx="1277255" cy="6858000"/>
            <a:chOff x="0" y="0"/>
            <a:chExt cx="1277255" cy="685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5B8E51E4-C433-E5A5-9AE9-B764C3BB91AB}"/>
                </a:ext>
              </a:extLst>
            </p:cNvPr>
            <p:cNvSpPr/>
            <p:nvPr/>
          </p:nvSpPr>
          <p:spPr>
            <a:xfrm>
              <a:off x="958310" y="0"/>
              <a:ext cx="318945" cy="6858000"/>
            </a:xfrm>
            <a:prstGeom prst="rect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6E068ECC-6CE3-96B2-E958-334C65544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968"/>
            <a:stretch>
              <a:fillRect/>
            </a:stretch>
          </p:blipFill>
          <p:spPr>
            <a:xfrm>
              <a:off x="0" y="0"/>
              <a:ext cx="1190171" cy="6858000"/>
            </a:xfrm>
            <a:prstGeom prst="rect">
              <a:avLst/>
            </a:prstGeom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C7321F2E-9C88-9C60-4E11-1B0851A07B52}"/>
              </a:ext>
            </a:extLst>
          </p:cNvPr>
          <p:cNvSpPr txBox="1"/>
          <p:nvPr/>
        </p:nvSpPr>
        <p:spPr>
          <a:xfrm>
            <a:off x="1665413" y="2357110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F7D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81AABF2-6442-26CB-9BFC-1A534C0939A5}"/>
              </a:ext>
            </a:extLst>
          </p:cNvPr>
          <p:cNvSpPr txBox="1"/>
          <p:nvPr/>
        </p:nvSpPr>
        <p:spPr>
          <a:xfrm>
            <a:off x="2589615" y="3210933"/>
            <a:ext cx="2828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253A14C-4E07-9DC4-29F2-94D406F085DC}"/>
              </a:ext>
            </a:extLst>
          </p:cNvPr>
          <p:cNvSpPr txBox="1"/>
          <p:nvPr/>
        </p:nvSpPr>
        <p:spPr>
          <a:xfrm>
            <a:off x="1665413" y="4413805"/>
            <a:ext cx="102837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0D0A0B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Este é um espaço para um pequeno texto. Não se esqueça de </a:t>
            </a:r>
            <a:r>
              <a:rPr lang="pt-BR" sz="4400" b="1" dirty="0">
                <a:solidFill>
                  <a:srgbClr val="3F7D20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destacar palavras importantes</a:t>
            </a:r>
            <a:r>
              <a:rPr lang="pt-BR" sz="4400" dirty="0">
                <a:solidFill>
                  <a:srgbClr val="0D0A0B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D516CE7-042E-E109-330E-9AC87A16AA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6943851" flipV="1">
            <a:off x="7493467" y="364937"/>
            <a:ext cx="5080324" cy="313067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E12E5E11-B070-210F-E065-707B30A551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" t="7831" r="56178" b="54497"/>
          <a:stretch>
            <a:fillRect/>
          </a:stretch>
        </p:blipFill>
        <p:spPr>
          <a:xfrm rot="13405515">
            <a:off x="7208628" y="-1498113"/>
            <a:ext cx="5101866" cy="34241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4295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 descr="Folha com preenchimento sólido">
            <a:extLst>
              <a:ext uri="{FF2B5EF4-FFF2-40B4-BE49-F238E27FC236}">
                <a16:creationId xmlns:a16="http://schemas.microsoft.com/office/drawing/2014/main" id="{524B9C86-237D-DD1C-C75C-E23D8D9C7E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H="1">
            <a:off x="4383312" y="2097311"/>
            <a:ext cx="2256971" cy="2256971"/>
          </a:xfrm>
          <a:prstGeom prst="rect">
            <a:avLst/>
          </a:prstGeom>
        </p:spPr>
      </p:pic>
      <p:pic>
        <p:nvPicPr>
          <p:cNvPr id="5" name="Gráfico 4" descr="Folha com preenchimento sólido">
            <a:extLst>
              <a:ext uri="{FF2B5EF4-FFF2-40B4-BE49-F238E27FC236}">
                <a16:creationId xmlns:a16="http://schemas.microsoft.com/office/drawing/2014/main" id="{1493BF91-02AC-CD85-8D55-5F3A32A5A1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9428" y="2982684"/>
            <a:ext cx="2256971" cy="2256971"/>
          </a:xfrm>
          <a:prstGeom prst="rect">
            <a:avLst/>
          </a:prstGeom>
        </p:spPr>
      </p:pic>
      <p:pic>
        <p:nvPicPr>
          <p:cNvPr id="4" name="Gráfico 3" descr="Folha com preenchimento sólido">
            <a:extLst>
              <a:ext uri="{FF2B5EF4-FFF2-40B4-BE49-F238E27FC236}">
                <a16:creationId xmlns:a16="http://schemas.microsoft.com/office/drawing/2014/main" id="{091ADDB3-B952-9A56-823D-02494B2809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4383313" y="3958771"/>
            <a:ext cx="2256971" cy="2256971"/>
          </a:xfrm>
          <a:prstGeom prst="rect">
            <a:avLst/>
          </a:prstGeom>
        </p:spPr>
      </p:pic>
      <p:pic>
        <p:nvPicPr>
          <p:cNvPr id="3" name="Gráfico 2" descr="Folha com preenchimento sólido">
            <a:extLst>
              <a:ext uri="{FF2B5EF4-FFF2-40B4-BE49-F238E27FC236}">
                <a16:creationId xmlns:a16="http://schemas.microsoft.com/office/drawing/2014/main" id="{D157836A-82C5-4225-F5C0-BE9897D21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69428" y="4923971"/>
            <a:ext cx="2256971" cy="225697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E23F5490-1FBF-B3BB-490F-D0F3E8E94205}"/>
              </a:ext>
            </a:extLst>
          </p:cNvPr>
          <p:cNvSpPr txBox="1"/>
          <p:nvPr/>
        </p:nvSpPr>
        <p:spPr>
          <a:xfrm>
            <a:off x="4053453" y="315036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F7D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2BEE5D1-6FB0-C126-D4D8-CB6B8564851C}"/>
              </a:ext>
            </a:extLst>
          </p:cNvPr>
          <p:cNvSpPr txBox="1"/>
          <p:nvPr/>
        </p:nvSpPr>
        <p:spPr>
          <a:xfrm>
            <a:off x="4977655" y="1168859"/>
            <a:ext cx="2828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2DABF8F-BF86-75A4-EF1E-933C777DF8F1}"/>
              </a:ext>
            </a:extLst>
          </p:cNvPr>
          <p:cNvSpPr txBox="1"/>
          <p:nvPr/>
        </p:nvSpPr>
        <p:spPr>
          <a:xfrm>
            <a:off x="8026398" y="3363109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/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86AE301-0562-474C-6482-F2906D26C946}"/>
              </a:ext>
            </a:extLst>
          </p:cNvPr>
          <p:cNvSpPr txBox="1"/>
          <p:nvPr/>
        </p:nvSpPr>
        <p:spPr>
          <a:xfrm>
            <a:off x="8026397" y="3841309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4394BC9-9DFC-CB79-DD0B-D2ED81C30211}"/>
              </a:ext>
            </a:extLst>
          </p:cNvPr>
          <p:cNvSpPr txBox="1"/>
          <p:nvPr/>
        </p:nvSpPr>
        <p:spPr>
          <a:xfrm>
            <a:off x="8087358" y="5192377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>
                <a:highlight>
                  <a:srgbClr val="72B01D"/>
                </a:highlight>
              </a:rPr>
              <a:t>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4D14E39-7C30-028E-1F1A-95B7F254F6B8}"/>
              </a:ext>
            </a:extLst>
          </p:cNvPr>
          <p:cNvSpPr txBox="1"/>
          <p:nvPr/>
        </p:nvSpPr>
        <p:spPr>
          <a:xfrm>
            <a:off x="8087357" y="5670577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9A7DE4B-3307-D27D-B4CE-1C8CE2605036}"/>
              </a:ext>
            </a:extLst>
          </p:cNvPr>
          <p:cNvSpPr txBox="1"/>
          <p:nvPr/>
        </p:nvSpPr>
        <p:spPr>
          <a:xfrm>
            <a:off x="3111105" y="2392466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pPr algn="r"/>
            <a:r>
              <a:rPr lang="pt-BR" sz="3200" dirty="0">
                <a:highlight>
                  <a:srgbClr val="0D0A0B"/>
                </a:highlight>
              </a:rPr>
              <a:t>Título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981953B-AEE2-FF3E-AECC-BD98059067C0}"/>
              </a:ext>
            </a:extLst>
          </p:cNvPr>
          <p:cNvSpPr txBox="1"/>
          <p:nvPr/>
        </p:nvSpPr>
        <p:spPr>
          <a:xfrm>
            <a:off x="1521488" y="2870666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B9E55DF-1ED7-6452-0DAE-296582132C3C}"/>
              </a:ext>
            </a:extLst>
          </p:cNvPr>
          <p:cNvSpPr txBox="1"/>
          <p:nvPr/>
        </p:nvSpPr>
        <p:spPr>
          <a:xfrm>
            <a:off x="3111105" y="4313560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pPr algn="r"/>
            <a:r>
              <a:rPr lang="pt-BR" sz="3200" dirty="0">
                <a:highlight>
                  <a:srgbClr val="454955"/>
                </a:highlight>
              </a:rPr>
              <a:t>Título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468A107-44AA-8794-2C82-63D70609BC28}"/>
              </a:ext>
            </a:extLst>
          </p:cNvPr>
          <p:cNvSpPr txBox="1"/>
          <p:nvPr/>
        </p:nvSpPr>
        <p:spPr>
          <a:xfrm>
            <a:off x="1521488" y="4791760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D9DB54DC-F496-89BD-DD1B-4020321175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" t="7831" r="56178" b="54497"/>
          <a:stretch>
            <a:fillRect/>
          </a:stretch>
        </p:blipFill>
        <p:spPr>
          <a:xfrm rot="17677232">
            <a:off x="-2369189" y="3186255"/>
            <a:ext cx="5101866" cy="34241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1F8BF762-BC89-ED36-96BE-DD23529A03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3122869" flipV="1">
            <a:off x="9073384" y="74940"/>
            <a:ext cx="5080324" cy="313067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778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B01D">
            <a:alpha val="7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DC195BC-90CF-727B-D0F2-678AB6D274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" r="206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0658280B-6B65-1BF4-CBC4-3414E753F902}"/>
              </a:ext>
            </a:extLst>
          </p:cNvPr>
          <p:cNvSpPr/>
          <p:nvPr/>
        </p:nvSpPr>
        <p:spPr>
          <a:xfrm>
            <a:off x="5041900" y="0"/>
            <a:ext cx="7150098" cy="6858000"/>
          </a:xfrm>
          <a:prstGeom prst="rect">
            <a:avLst/>
          </a:prstGeom>
          <a:solidFill>
            <a:srgbClr val="72B01D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7FCADCE-5BF4-0394-3361-D4DDBDE58D14}"/>
              </a:ext>
            </a:extLst>
          </p:cNvPr>
          <p:cNvSpPr txBox="1"/>
          <p:nvPr/>
        </p:nvSpPr>
        <p:spPr>
          <a:xfrm>
            <a:off x="6817737" y="221561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6DF87BE-B5B1-5405-5655-FBD6E8645BA5}"/>
              </a:ext>
            </a:extLst>
          </p:cNvPr>
          <p:cNvSpPr txBox="1"/>
          <p:nvPr/>
        </p:nvSpPr>
        <p:spPr>
          <a:xfrm>
            <a:off x="7741939" y="1075384"/>
            <a:ext cx="2828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72B0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3EFF5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40C8AF7-E664-C3CF-C3D9-F8A44B07C84C}"/>
              </a:ext>
            </a:extLst>
          </p:cNvPr>
          <p:cNvSpPr txBox="1"/>
          <p:nvPr/>
        </p:nvSpPr>
        <p:spPr>
          <a:xfrm>
            <a:off x="5749123" y="2612475"/>
            <a:ext cx="534592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400" dirty="0">
                <a:solidFill>
                  <a:srgbClr val="F3EFF5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Este é um espaço para um pequeno texto. Não se esqueça de </a:t>
            </a:r>
            <a:r>
              <a:rPr lang="pt-BR" sz="4400" b="1" dirty="0">
                <a:solidFill>
                  <a:srgbClr val="0D0A0B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destacar palavras importantes</a:t>
            </a:r>
            <a:r>
              <a:rPr lang="pt-BR" sz="4400" dirty="0">
                <a:solidFill>
                  <a:srgbClr val="F3EFF5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4868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3A19CD8-6ADC-6BCC-6318-67B5007896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58" t="9814" r="24321" b="15926"/>
          <a:stretch>
            <a:fillRect/>
          </a:stretch>
        </p:blipFill>
        <p:spPr>
          <a:xfrm flipH="1">
            <a:off x="596900" y="1054100"/>
            <a:ext cx="4559300" cy="5092700"/>
          </a:xfrm>
          <a:prstGeom prst="rect">
            <a:avLst/>
          </a:prstGeom>
          <a:effectLst>
            <a:outerShdw blurRad="76200" dist="2794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995BBE5-967E-AFDE-28A9-BA6F20C5EFBD}"/>
              </a:ext>
            </a:extLst>
          </p:cNvPr>
          <p:cNvSpPr txBox="1"/>
          <p:nvPr/>
        </p:nvSpPr>
        <p:spPr>
          <a:xfrm>
            <a:off x="7035802" y="226136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F7D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98EC5C2-35DD-C526-4CFA-1A9D5E6653E3}"/>
              </a:ext>
            </a:extLst>
          </p:cNvPr>
          <p:cNvSpPr txBox="1"/>
          <p:nvPr/>
        </p:nvSpPr>
        <p:spPr>
          <a:xfrm>
            <a:off x="7960004" y="1079959"/>
            <a:ext cx="2828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8056AD4-BF1A-61FE-3918-14FA54F7B1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" t="20364" r="-247" b="17784"/>
          <a:stretch>
            <a:fillRect/>
          </a:stretch>
        </p:blipFill>
        <p:spPr>
          <a:xfrm>
            <a:off x="5917457" y="2298822"/>
            <a:ext cx="2042547" cy="1684471"/>
          </a:xfrm>
          <a:prstGeom prst="hexagon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96C21E68-E68C-A7E6-D44F-0AB478DF40A6}"/>
              </a:ext>
            </a:extLst>
          </p:cNvPr>
          <p:cNvSpPr txBox="1"/>
          <p:nvPr/>
        </p:nvSpPr>
        <p:spPr>
          <a:xfrm>
            <a:off x="8340633" y="2491375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/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17C3EF7-932E-C8A1-77AD-16201B580BFD}"/>
              </a:ext>
            </a:extLst>
          </p:cNvPr>
          <p:cNvSpPr txBox="1"/>
          <p:nvPr/>
        </p:nvSpPr>
        <p:spPr>
          <a:xfrm>
            <a:off x="8340632" y="2969575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F8234D82-FFC6-DDB0-D4C5-3EA7434365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83" b="22483"/>
          <a:stretch/>
        </p:blipFill>
        <p:spPr>
          <a:xfrm>
            <a:off x="5917457" y="4524993"/>
            <a:ext cx="2042547" cy="1684471"/>
          </a:xfrm>
          <a:prstGeom prst="hexagon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1693CC4D-9653-9834-4330-B23DB3B1EAD5}"/>
              </a:ext>
            </a:extLst>
          </p:cNvPr>
          <p:cNvSpPr txBox="1"/>
          <p:nvPr/>
        </p:nvSpPr>
        <p:spPr>
          <a:xfrm>
            <a:off x="8340633" y="4717546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>
                <a:highlight>
                  <a:srgbClr val="72B01D"/>
                </a:highlight>
              </a:rPr>
              <a:t>Título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5981094-89B9-1B50-524F-FC502E170FCE}"/>
              </a:ext>
            </a:extLst>
          </p:cNvPr>
          <p:cNvSpPr txBox="1"/>
          <p:nvPr/>
        </p:nvSpPr>
        <p:spPr>
          <a:xfrm>
            <a:off x="8340632" y="5195746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</p:spTree>
    <p:extLst>
      <p:ext uri="{BB962C8B-B14F-4D97-AF65-F5344CB8AC3E}">
        <p14:creationId xmlns:p14="http://schemas.microsoft.com/office/powerpoint/2010/main" val="2393616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11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 descr="Folha com preenchimento sólido">
            <a:extLst>
              <a:ext uri="{FF2B5EF4-FFF2-40B4-BE49-F238E27FC236}">
                <a16:creationId xmlns:a16="http://schemas.microsoft.com/office/drawing/2014/main" id="{CA5E862A-BF67-0F98-AB77-79B0B62109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H="1">
            <a:off x="2636155" y="3195166"/>
            <a:ext cx="1658257" cy="1658257"/>
          </a:xfrm>
          <a:prstGeom prst="rect">
            <a:avLst/>
          </a:prstGeom>
        </p:spPr>
      </p:pic>
      <p:pic>
        <p:nvPicPr>
          <p:cNvPr id="3" name="Gráfico 2" descr="Folha com preenchimento sólido">
            <a:extLst>
              <a:ext uri="{FF2B5EF4-FFF2-40B4-BE49-F238E27FC236}">
                <a16:creationId xmlns:a16="http://schemas.microsoft.com/office/drawing/2014/main" id="{96CB6B8F-13BB-229C-527A-E3D79375D2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9029" y="2685352"/>
            <a:ext cx="2256971" cy="2256971"/>
          </a:xfrm>
          <a:prstGeom prst="rect">
            <a:avLst/>
          </a:prstGeom>
        </p:spPr>
      </p:pic>
      <p:pic>
        <p:nvPicPr>
          <p:cNvPr id="4" name="Gráfico 3" descr="Folha com preenchimento sólido">
            <a:extLst>
              <a:ext uri="{FF2B5EF4-FFF2-40B4-BE49-F238E27FC236}">
                <a16:creationId xmlns:a16="http://schemas.microsoft.com/office/drawing/2014/main" id="{BB46A67A-9A18-8B35-AA7F-2854578D08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4567" y="3118966"/>
            <a:ext cx="2256971" cy="2256971"/>
          </a:xfrm>
          <a:prstGeom prst="rect">
            <a:avLst/>
          </a:prstGeom>
        </p:spPr>
      </p:pic>
      <p:pic>
        <p:nvPicPr>
          <p:cNvPr id="5" name="Gráfico 4" descr="Folha com preenchimento sólido">
            <a:extLst>
              <a:ext uri="{FF2B5EF4-FFF2-40B4-BE49-F238E27FC236}">
                <a16:creationId xmlns:a16="http://schemas.microsoft.com/office/drawing/2014/main" id="{14BA4315-7CFF-A9DA-B57E-E58918C4B4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85355" y="1480666"/>
            <a:ext cx="2256971" cy="2256971"/>
          </a:xfrm>
          <a:prstGeom prst="rect">
            <a:avLst/>
          </a:prstGeom>
        </p:spPr>
      </p:pic>
      <p:pic>
        <p:nvPicPr>
          <p:cNvPr id="6" name="Gráfico 5" descr="Folha com preenchimento sólido">
            <a:extLst>
              <a:ext uri="{FF2B5EF4-FFF2-40B4-BE49-F238E27FC236}">
                <a16:creationId xmlns:a16="http://schemas.microsoft.com/office/drawing/2014/main" id="{22B5450D-8B23-5085-ED63-B40E40224B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3808181" y="4374452"/>
            <a:ext cx="1658257" cy="1658257"/>
          </a:xfrm>
          <a:prstGeom prst="rect">
            <a:avLst/>
          </a:prstGeom>
        </p:spPr>
      </p:pic>
      <p:pic>
        <p:nvPicPr>
          <p:cNvPr id="7" name="Gráfico 6" descr="Folha com preenchimento sólido">
            <a:extLst>
              <a:ext uri="{FF2B5EF4-FFF2-40B4-BE49-F238E27FC236}">
                <a16:creationId xmlns:a16="http://schemas.microsoft.com/office/drawing/2014/main" id="{2B5BB6FE-1357-0C25-C00A-846FED0C37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5602517" y="2774253"/>
            <a:ext cx="1658257" cy="16582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D72D683-D6B4-2EE1-5AFE-85DD685882B8}"/>
              </a:ext>
            </a:extLst>
          </p:cNvPr>
          <p:cNvSpPr txBox="1"/>
          <p:nvPr/>
        </p:nvSpPr>
        <p:spPr>
          <a:xfrm>
            <a:off x="7901553" y="264236"/>
            <a:ext cx="204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F7D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3919377-5E62-62EA-E0AE-3B795E1C6046}"/>
              </a:ext>
            </a:extLst>
          </p:cNvPr>
          <p:cNvSpPr txBox="1"/>
          <p:nvPr/>
        </p:nvSpPr>
        <p:spPr>
          <a:xfrm>
            <a:off x="8825755" y="1118059"/>
            <a:ext cx="2828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rPr>
              <a:t>Subtítulo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B070EDD-563E-6671-4272-0B792CC5583A}"/>
              </a:ext>
            </a:extLst>
          </p:cNvPr>
          <p:cNvSpPr txBox="1"/>
          <p:nvPr/>
        </p:nvSpPr>
        <p:spPr>
          <a:xfrm>
            <a:off x="7053198" y="2438400"/>
            <a:ext cx="469743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rgbClr val="0D0A0B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Este é um espaço para um pequeno texto. Não se esqueça de </a:t>
            </a:r>
            <a:r>
              <a:rPr lang="pt-BR" sz="4000" b="1" dirty="0">
                <a:solidFill>
                  <a:srgbClr val="3F7D20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destacar palavras importantes</a:t>
            </a:r>
            <a:r>
              <a:rPr lang="pt-BR" sz="4000" dirty="0">
                <a:solidFill>
                  <a:srgbClr val="0D0A0B"/>
                </a:solidFill>
                <a:latin typeface="Corbel" panose="020B0503020204020204" pitchFamily="34" charset="0"/>
                <a:cs typeface="Cavolini" panose="03000502040302020204" pitchFamily="66" charset="0"/>
              </a:rPr>
              <a:t>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93803E5-2379-42CD-F07F-DBA9744D3A1D}"/>
              </a:ext>
            </a:extLst>
          </p:cNvPr>
          <p:cNvSpPr txBox="1"/>
          <p:nvPr/>
        </p:nvSpPr>
        <p:spPr>
          <a:xfrm>
            <a:off x="4808519" y="1279899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r>
              <a:rPr lang="pt-BR" sz="3200" dirty="0"/>
              <a:t>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1170DFC-EDEB-5EFA-D51D-F077CD418ACE}"/>
              </a:ext>
            </a:extLst>
          </p:cNvPr>
          <p:cNvSpPr txBox="1"/>
          <p:nvPr/>
        </p:nvSpPr>
        <p:spPr>
          <a:xfrm>
            <a:off x="4808518" y="1758099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C40428E-B716-BB1B-ACC3-41C475E9C0F7}"/>
              </a:ext>
            </a:extLst>
          </p:cNvPr>
          <p:cNvSpPr txBox="1"/>
          <p:nvPr/>
        </p:nvSpPr>
        <p:spPr>
          <a:xfrm>
            <a:off x="1550629" y="1758099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pPr algn="r"/>
            <a:r>
              <a:rPr lang="pt-BR" sz="3200" dirty="0">
                <a:highlight>
                  <a:srgbClr val="454955"/>
                </a:highlight>
              </a:rPr>
              <a:t>Título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EF702BD-8DF3-B0C3-4531-973DCBD7D864}"/>
              </a:ext>
            </a:extLst>
          </p:cNvPr>
          <p:cNvSpPr txBox="1"/>
          <p:nvPr/>
        </p:nvSpPr>
        <p:spPr>
          <a:xfrm>
            <a:off x="-38988" y="2236299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2BE8053-1C8A-B41B-865A-C14C6B9E7CE8}"/>
              </a:ext>
            </a:extLst>
          </p:cNvPr>
          <p:cNvSpPr txBox="1"/>
          <p:nvPr/>
        </p:nvSpPr>
        <p:spPr>
          <a:xfrm>
            <a:off x="2402086" y="5083549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400">
                <a:solidFill>
                  <a:srgbClr val="F3EF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F7D20"/>
                </a:highlight>
                <a:latin typeface="Biome" panose="020B0503030204020804" pitchFamily="34" charset="0"/>
                <a:ea typeface="Calibri" panose="020F0502020204030204" pitchFamily="34" charset="0"/>
                <a:cs typeface="Biome" panose="020B0503030204020804" pitchFamily="34" charset="0"/>
              </a:defRPr>
            </a:lvl1pPr>
          </a:lstStyle>
          <a:p>
            <a:pPr algn="r"/>
            <a:r>
              <a:rPr lang="pt-BR" sz="3200" dirty="0">
                <a:highlight>
                  <a:srgbClr val="72B01D"/>
                </a:highlight>
              </a:rPr>
              <a:t>Título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7553E7C-C9A4-C178-2631-E709A7373422}"/>
              </a:ext>
            </a:extLst>
          </p:cNvPr>
          <p:cNvSpPr txBox="1"/>
          <p:nvPr/>
        </p:nvSpPr>
        <p:spPr>
          <a:xfrm>
            <a:off x="812469" y="5561749"/>
            <a:ext cx="29685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rgbClr val="0D0A0B"/>
                </a:solidFill>
                <a:latin typeface="Corbel" panose="020B0503020204020204" pitchFamily="34" charset="0"/>
              </a:rPr>
              <a:t>Pequeno texto descritivo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6E2CE55C-43FD-AE97-6EAD-B7816C0F7F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6973493" flipV="1">
            <a:off x="-843654" y="23078"/>
            <a:ext cx="2436272" cy="15013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75B3F0B9-408F-BADD-5357-75049C2CD4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2" t="45503" r="3376" b="16022"/>
          <a:stretch>
            <a:fillRect/>
          </a:stretch>
        </p:blipFill>
        <p:spPr>
          <a:xfrm rot="14443747" flipV="1">
            <a:off x="-1100213" y="4833950"/>
            <a:ext cx="2436272" cy="15013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3218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462</Words>
  <Application>Microsoft Office PowerPoint</Application>
  <PresentationFormat>Widescreen</PresentationFormat>
  <Paragraphs>180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31</vt:i4>
      </vt:variant>
    </vt:vector>
  </HeadingPairs>
  <TitlesOfParts>
    <vt:vector size="39" baseType="lpstr">
      <vt:lpstr>Corbel</vt:lpstr>
      <vt:lpstr>Aptos Display</vt:lpstr>
      <vt:lpstr>Biome</vt:lpstr>
      <vt:lpstr>Aptos</vt:lpstr>
      <vt:lpstr>Arial</vt:lpstr>
      <vt:lpstr>Bison Bold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2026-05-15T21:44:15Z</dcterms:created>
  <dcterms:modified xsi:type="dcterms:W3CDTF">2026-05-16T00:54:35Z</dcterms:modified>
</cp:coreProperties>
</file>