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72" r:id="rId8"/>
    <p:sldId id="263" r:id="rId9"/>
    <p:sldId id="264" r:id="rId10"/>
    <p:sldId id="269" r:id="rId11"/>
    <p:sldId id="265" r:id="rId12"/>
    <p:sldId id="266" r:id="rId13"/>
    <p:sldId id="271" r:id="rId14"/>
    <p:sldId id="267" r:id="rId15"/>
    <p:sldId id="268" r:id="rId16"/>
    <p:sldId id="270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</p:sldIdLst>
  <p:sldSz cx="12192000" cy="6858000"/>
  <p:notesSz cx="6858000" cy="9144000"/>
  <p:embeddedFontLst>
    <p:embeddedFont>
      <p:font typeface="Bison Bold" panose="00000400000000000000" pitchFamily="2" charset="0"/>
      <p:regular r:id="rId35"/>
    </p:embeddedFont>
    <p:embeddedFont>
      <p:font typeface="Eras Bold ITC" panose="020B0907030504020204" pitchFamily="34" charset="0"/>
      <p:regular r:id="rId36"/>
    </p:embeddedFont>
    <p:embeddedFont>
      <p:font typeface="Eras Light ITC" panose="020B0402030504020804" pitchFamily="34" charset="0"/>
      <p:regular r:id="rId37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CAE6"/>
    <a:srgbClr val="3D9C24"/>
    <a:srgbClr val="003957"/>
    <a:srgbClr val="27A4E2"/>
    <a:srgbClr val="E9F6FF"/>
    <a:srgbClr val="55C606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99" d="100"/>
          <a:sy n="99" d="100"/>
        </p:scale>
        <p:origin x="918" y="7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BC3490-0DC3-91BC-959D-4B39E874C4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4FD4776-47A7-D145-EB13-B4444B58EA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234062C-6EEF-C2B5-7734-9BA519228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54774-8C3B-4E93-9923-D0ACB614AB5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13CE2FF-D986-F7C9-AAED-1B699EFC4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8ADA672-A7BB-D25A-704F-475F695C2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9281-FAB2-4C55-922B-20677D9D9B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390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7F85AA-D738-3C0E-5E58-D95A7A58F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921E830-C257-8057-1626-421DE0DCD6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E779A06-9017-1728-3A36-6D603A2E3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54774-8C3B-4E93-9923-D0ACB614AB5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3F58ADE-B94F-B6B6-113A-844C74A34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5FFEC3-6C55-F7C7-A139-A5B2B6512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9281-FAB2-4C55-922B-20677D9D9B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1438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BB35751-4D5A-6991-5E37-09E9F1E255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A71385B-A313-5DE5-4756-EA886DA0D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5591A62-CD84-0CC6-BD45-E8184487F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54774-8C3B-4E93-9923-D0ACB614AB5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08A7A13-A83C-BD1D-7F67-3E59D93C9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E935E4E-0EE2-7240-95CF-75DB2B0B1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9281-FAB2-4C55-922B-20677D9D9B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291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BCFA98-9296-FBC7-3EFA-41B2430D9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C7B096-BBBE-B9A3-0699-157D7228A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A63173B-DFA3-FD29-4B15-E55FCCBBC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54774-8C3B-4E93-9923-D0ACB614AB5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E1EB439-9825-7A6F-0D6B-C737E2CF5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6E2C586-0900-4F23-2CDC-542BDA281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9281-FAB2-4C55-922B-20677D9D9B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7456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512CDF-72B8-ADE7-2823-CC1F918FA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934031D-DF1C-01A9-DD2D-D13CDA509A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57704F7-01E9-E09A-A9BC-261F350C8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54774-8C3B-4E93-9923-D0ACB614AB5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C0E8DDA-9457-6067-8E2A-967F8CFA2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FBFE46D-4103-DCBB-6DF3-F227E6FE2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9281-FAB2-4C55-922B-20677D9D9B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5890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6DE84E-6981-1FF8-B86E-5AD23BC67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FCA516B-F7A7-0D32-5C8F-80B7EE3E74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DA74BBC-A9E0-09C4-0B86-14097800A6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B5CDE64-4115-D480-5109-DE4BAA0A9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54774-8C3B-4E93-9923-D0ACB614AB5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EA49A16-0D7D-C37C-6E81-5E34FB287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B988AD-CEA1-8223-4305-E96C3D4F7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9281-FAB2-4C55-922B-20677D9D9B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7792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5D1420-79FA-E0E5-D792-ACDCF2A7E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1B2107-7D05-F81A-9020-DC58C32F6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775D7B0-F1D4-BBEE-BA4A-9C7D508E62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DED235E-B798-0F29-B18B-8912F77B26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1FD2150-CEBB-FFB4-8743-E0F42BA4FF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7D9797D-458D-6BA3-4176-58CC20E00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54774-8C3B-4E93-9923-D0ACB614AB5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2B8A915-A52F-4A23-2118-79C111935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AEE9BBF-79E9-CA03-B16D-E8A3D9A6F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9281-FAB2-4C55-922B-20677D9D9B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0798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F91920-4D2A-A52D-1B7C-12C3D76C6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4DAD9B1-FAF2-2700-5E7C-EFA37B4EC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54774-8C3B-4E93-9923-D0ACB614AB5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3AD5B7F-77E0-1097-194A-96CF0B80A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0244232-AB39-5E27-7A92-0B5B0EEB0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9281-FAB2-4C55-922B-20677D9D9B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0061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FD957EE-F8BF-C6C1-C3A8-298DDE691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54774-8C3B-4E93-9923-D0ACB614AB5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F231DEE-8C55-4F1A-A01B-66066389B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8090B9C-1C92-55A1-D3C0-67540856A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9281-FAB2-4C55-922B-20677D9D9B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2829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668EE0-DB6E-E8E0-1F49-F73D4D108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A9C3AD1-DC84-00FC-F077-7F9509C7F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5296303-5B05-5C83-5BAA-C52E3A5BFD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9BDD223-8810-A5B1-8C56-A128057B1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54774-8C3B-4E93-9923-D0ACB614AB5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951A4C3-80B8-A47B-694A-562AD0623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B08651-E428-2C13-ECE5-1BC77A2C2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9281-FAB2-4C55-922B-20677D9D9B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7747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B67FC5-1A20-EDAE-5859-2BEF88BB8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E2CB159-CFDC-9FAB-3956-E49602D428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3D178A9-40BE-DE9C-3DC1-4FBAD6338B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B1F467F-C783-641D-A70B-5A805D771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54774-8C3B-4E93-9923-D0ACB614AB5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6328746-4746-73B7-40EB-E3F59F530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F5488D7-D628-1C05-5FC9-DDCE7F649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9281-FAB2-4C55-922B-20677D9D9B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8703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0487F5E-F9BC-D0CD-6B46-64D9479C9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961E8D6-5F41-76B0-2087-5D215317B8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DA375AB-5B07-F9EA-943C-8CC59D464F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54774-8C3B-4E93-9923-D0ACB614AB5B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2288C46-8C81-A56C-6DE5-58B0C17D0C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D788E74-752F-D406-5A0C-6CCE01ACFE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49281-FAB2-4C55-922B-20677D9D9B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5909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riângulo Retângulo 31">
            <a:extLst>
              <a:ext uri="{FF2B5EF4-FFF2-40B4-BE49-F238E27FC236}">
                <a16:creationId xmlns:a16="http://schemas.microsoft.com/office/drawing/2014/main" id="{DCF2F13F-CB5C-9EAC-D12F-86FDC857CE29}"/>
              </a:ext>
            </a:extLst>
          </p:cNvPr>
          <p:cNvSpPr/>
          <p:nvPr/>
        </p:nvSpPr>
        <p:spPr>
          <a:xfrm rot="10800000" flipV="1">
            <a:off x="8799871" y="0"/>
            <a:ext cx="3392129" cy="6858000"/>
          </a:xfrm>
          <a:prstGeom prst="rtTriangle">
            <a:avLst/>
          </a:prstGeom>
          <a:solidFill>
            <a:srgbClr val="3D9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Fluxograma: Dados 33">
            <a:extLst>
              <a:ext uri="{FF2B5EF4-FFF2-40B4-BE49-F238E27FC236}">
                <a16:creationId xmlns:a16="http://schemas.microsoft.com/office/drawing/2014/main" id="{234EC0DF-09DF-AF86-F676-B07E4898101F}"/>
              </a:ext>
            </a:extLst>
          </p:cNvPr>
          <p:cNvSpPr/>
          <p:nvPr/>
        </p:nvSpPr>
        <p:spPr>
          <a:xfrm rot="1513650">
            <a:off x="11762006" y="-3716594"/>
            <a:ext cx="856534" cy="7433187"/>
          </a:xfrm>
          <a:prstGeom prst="flowChartInputOutput">
            <a:avLst/>
          </a:prstGeom>
          <a:solidFill>
            <a:srgbClr val="55C6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riângulo Retângulo 4">
            <a:extLst>
              <a:ext uri="{FF2B5EF4-FFF2-40B4-BE49-F238E27FC236}">
                <a16:creationId xmlns:a16="http://schemas.microsoft.com/office/drawing/2014/main" id="{6DE53E15-B459-3524-C761-EA96832ED121}"/>
              </a:ext>
            </a:extLst>
          </p:cNvPr>
          <p:cNvSpPr/>
          <p:nvPr/>
        </p:nvSpPr>
        <p:spPr>
          <a:xfrm rot="10800000" flipH="1">
            <a:off x="0" y="0"/>
            <a:ext cx="3392129" cy="6858000"/>
          </a:xfrm>
          <a:prstGeom prst="rtTriangle">
            <a:avLst/>
          </a:prstGeom>
          <a:solidFill>
            <a:srgbClr val="3D9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Fluxograma: Dados 8">
            <a:extLst>
              <a:ext uri="{FF2B5EF4-FFF2-40B4-BE49-F238E27FC236}">
                <a16:creationId xmlns:a16="http://schemas.microsoft.com/office/drawing/2014/main" id="{EFFD7BA0-E44B-554A-2725-A4A686DE716B}"/>
              </a:ext>
            </a:extLst>
          </p:cNvPr>
          <p:cNvSpPr/>
          <p:nvPr/>
        </p:nvSpPr>
        <p:spPr>
          <a:xfrm rot="1513650">
            <a:off x="-578273" y="3389765"/>
            <a:ext cx="856534" cy="7433187"/>
          </a:xfrm>
          <a:prstGeom prst="flowChartInputOutput">
            <a:avLst/>
          </a:prstGeom>
          <a:solidFill>
            <a:srgbClr val="55C6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9DFD1CA-6BAE-0238-862B-C6FDEB14B951}"/>
              </a:ext>
            </a:extLst>
          </p:cNvPr>
          <p:cNvSpPr txBox="1"/>
          <p:nvPr/>
        </p:nvSpPr>
        <p:spPr>
          <a:xfrm>
            <a:off x="491804" y="-10753"/>
            <a:ext cx="5735866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0" dirty="0">
                <a:ln w="57150">
                  <a:solidFill>
                    <a:srgbClr val="003957"/>
                  </a:solidFill>
                </a:ln>
                <a:noFill/>
                <a:latin typeface="Eras Bold ITC" panose="020B0907030504020204" pitchFamily="34" charset="0"/>
              </a:rPr>
              <a:t>NR-05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77371E88-D71C-C8C5-0513-00EF5AE28469}"/>
              </a:ext>
            </a:extLst>
          </p:cNvPr>
          <p:cNvSpPr txBox="1"/>
          <p:nvPr/>
        </p:nvSpPr>
        <p:spPr>
          <a:xfrm>
            <a:off x="4524636" y="6075917"/>
            <a:ext cx="75937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003957"/>
                </a:solidFill>
                <a:latin typeface="Eras Bold ITC" panose="020B0907030504020204" pitchFamily="34" charset="0"/>
              </a:rPr>
              <a:t>PREVENÇÃO DE ACIDENTES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0AE889C3-E026-1865-8E1F-6F6E89DEEC40}"/>
              </a:ext>
            </a:extLst>
          </p:cNvPr>
          <p:cNvSpPr txBox="1"/>
          <p:nvPr/>
        </p:nvSpPr>
        <p:spPr>
          <a:xfrm>
            <a:off x="4555734" y="5599326"/>
            <a:ext cx="44470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comissão interna de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870B754A-C2A9-7ACB-0B23-C3779B2DEE8C}"/>
              </a:ext>
            </a:extLst>
          </p:cNvPr>
          <p:cNvSpPr txBox="1"/>
          <p:nvPr/>
        </p:nvSpPr>
        <p:spPr>
          <a:xfrm>
            <a:off x="624616" y="6199027"/>
            <a:ext cx="3236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Nome do Apresentador</a:t>
            </a: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223939B4-9FE5-BF01-8C74-A10526188720}"/>
              </a:ext>
            </a:extLst>
          </p:cNvPr>
          <p:cNvGrpSpPr/>
          <p:nvPr/>
        </p:nvGrpSpPr>
        <p:grpSpPr>
          <a:xfrm>
            <a:off x="689384" y="2215135"/>
            <a:ext cx="2880000" cy="2880000"/>
            <a:chOff x="1466785" y="3313651"/>
            <a:chExt cx="2880000" cy="2880000"/>
          </a:xfrm>
        </p:grpSpPr>
        <p:grpSp>
          <p:nvGrpSpPr>
            <p:cNvPr id="14" name="Agrupar 13">
              <a:extLst>
                <a:ext uri="{FF2B5EF4-FFF2-40B4-BE49-F238E27FC236}">
                  <a16:creationId xmlns:a16="http://schemas.microsoft.com/office/drawing/2014/main" id="{F67068F8-89BE-9151-A2F3-88B2215AC5C8}"/>
                </a:ext>
              </a:extLst>
            </p:cNvPr>
            <p:cNvGrpSpPr/>
            <p:nvPr/>
          </p:nvGrpSpPr>
          <p:grpSpPr>
            <a:xfrm>
              <a:off x="1466785" y="3313651"/>
              <a:ext cx="2880000" cy="2880000"/>
              <a:chOff x="643799" y="2019956"/>
              <a:chExt cx="2880000" cy="2880000"/>
            </a:xfrm>
          </p:grpSpPr>
          <p:grpSp>
            <p:nvGrpSpPr>
              <p:cNvPr id="11" name="Agrupar 10">
                <a:extLst>
                  <a:ext uri="{FF2B5EF4-FFF2-40B4-BE49-F238E27FC236}">
                    <a16:creationId xmlns:a16="http://schemas.microsoft.com/office/drawing/2014/main" id="{C453693E-5841-BD16-17E9-CC368F79A386}"/>
                  </a:ext>
                </a:extLst>
              </p:cNvPr>
              <p:cNvGrpSpPr/>
              <p:nvPr/>
            </p:nvGrpSpPr>
            <p:grpSpPr>
              <a:xfrm>
                <a:off x="643799" y="2019956"/>
                <a:ext cx="2880000" cy="2880000"/>
                <a:chOff x="662655" y="2019956"/>
                <a:chExt cx="2880000" cy="2880000"/>
              </a:xfrm>
            </p:grpSpPr>
            <p:sp>
              <p:nvSpPr>
                <p:cNvPr id="8" name="Elipse 7">
                  <a:extLst>
                    <a:ext uri="{FF2B5EF4-FFF2-40B4-BE49-F238E27FC236}">
                      <a16:creationId xmlns:a16="http://schemas.microsoft.com/office/drawing/2014/main" id="{8BA49305-9CFA-51C2-7E41-C066D2AA6F65}"/>
                    </a:ext>
                  </a:extLst>
                </p:cNvPr>
                <p:cNvSpPr/>
                <p:nvPr/>
              </p:nvSpPr>
              <p:spPr>
                <a:xfrm>
                  <a:off x="662655" y="2019956"/>
                  <a:ext cx="2880000" cy="2880000"/>
                </a:xfrm>
                <a:prstGeom prst="ellipse">
                  <a:avLst/>
                </a:prstGeom>
                <a:solidFill>
                  <a:srgbClr val="55C60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8" name="Elipse 17">
                  <a:extLst>
                    <a:ext uri="{FF2B5EF4-FFF2-40B4-BE49-F238E27FC236}">
                      <a16:creationId xmlns:a16="http://schemas.microsoft.com/office/drawing/2014/main" id="{B1EE1416-9036-760B-D5FD-4417C68B0F1A}"/>
                    </a:ext>
                  </a:extLst>
                </p:cNvPr>
                <p:cNvSpPr/>
                <p:nvPr/>
              </p:nvSpPr>
              <p:spPr>
                <a:xfrm>
                  <a:off x="1112655" y="2469956"/>
                  <a:ext cx="1980000" cy="1980000"/>
                </a:xfrm>
                <a:prstGeom prst="ellipse">
                  <a:avLst/>
                </a:prstGeom>
                <a:solidFill>
                  <a:srgbClr val="E9F6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sp>
            <p:nvSpPr>
              <p:cNvPr id="13" name="Sinal de Adição 12">
                <a:extLst>
                  <a:ext uri="{FF2B5EF4-FFF2-40B4-BE49-F238E27FC236}">
                    <a16:creationId xmlns:a16="http://schemas.microsoft.com/office/drawing/2014/main" id="{886B082E-4428-E157-464E-6AA7BCB99D0B}"/>
                  </a:ext>
                </a:extLst>
              </p:cNvPr>
              <p:cNvSpPr/>
              <p:nvPr/>
            </p:nvSpPr>
            <p:spPr>
              <a:xfrm>
                <a:off x="977665" y="2373462"/>
                <a:ext cx="2196000" cy="2196000"/>
              </a:xfrm>
              <a:prstGeom prst="mathPlus">
                <a:avLst/>
              </a:prstGeom>
              <a:solidFill>
                <a:srgbClr val="55C60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DED38E7A-CE28-6735-8DEA-C068313A13D5}"/>
                </a:ext>
              </a:extLst>
            </p:cNvPr>
            <p:cNvSpPr txBox="1"/>
            <p:nvPr/>
          </p:nvSpPr>
          <p:spPr>
            <a:xfrm>
              <a:off x="2264293" y="3627282"/>
              <a:ext cx="1296637" cy="830997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>
                  <a:gd name="adj" fmla="val 13714682"/>
                </a:avLst>
              </a:prstTxWarp>
              <a:spAutoFit/>
            </a:bodyPr>
            <a:lstStyle/>
            <a:p>
              <a:r>
                <a:rPr lang="pt-BR" sz="4000" dirty="0">
                  <a:solidFill>
                    <a:srgbClr val="003957"/>
                  </a:solidFill>
                </a:rPr>
                <a:t>CIPA</a:t>
              </a:r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6B13FC63-FDF4-44DB-18D2-D9B0446B1194}"/>
              </a:ext>
            </a:extLst>
          </p:cNvPr>
          <p:cNvGrpSpPr/>
          <p:nvPr/>
        </p:nvGrpSpPr>
        <p:grpSpPr>
          <a:xfrm>
            <a:off x="4653538" y="2215135"/>
            <a:ext cx="2880000" cy="2880000"/>
            <a:chOff x="4647585" y="2201622"/>
            <a:chExt cx="2880000" cy="2880000"/>
          </a:xfrm>
        </p:grpSpPr>
        <p:grpSp>
          <p:nvGrpSpPr>
            <p:cNvPr id="31" name="Agrupar 30">
              <a:extLst>
                <a:ext uri="{FF2B5EF4-FFF2-40B4-BE49-F238E27FC236}">
                  <a16:creationId xmlns:a16="http://schemas.microsoft.com/office/drawing/2014/main" id="{34F531D5-F131-7B5E-7C3F-8C041C42E1F1}"/>
                </a:ext>
              </a:extLst>
            </p:cNvPr>
            <p:cNvGrpSpPr/>
            <p:nvPr/>
          </p:nvGrpSpPr>
          <p:grpSpPr>
            <a:xfrm>
              <a:off x="4647585" y="2201622"/>
              <a:ext cx="2880000" cy="2880000"/>
              <a:chOff x="1466785" y="3313651"/>
              <a:chExt cx="2880000" cy="2880000"/>
            </a:xfrm>
          </p:grpSpPr>
          <p:grpSp>
            <p:nvGrpSpPr>
              <p:cNvPr id="38" name="Agrupar 37">
                <a:extLst>
                  <a:ext uri="{FF2B5EF4-FFF2-40B4-BE49-F238E27FC236}">
                    <a16:creationId xmlns:a16="http://schemas.microsoft.com/office/drawing/2014/main" id="{C0D51A9C-F7E5-8AFD-7511-1704A61849C0}"/>
                  </a:ext>
                </a:extLst>
              </p:cNvPr>
              <p:cNvGrpSpPr/>
              <p:nvPr/>
            </p:nvGrpSpPr>
            <p:grpSpPr>
              <a:xfrm>
                <a:off x="1466785" y="3313651"/>
                <a:ext cx="2880000" cy="2880000"/>
                <a:chOff x="643799" y="2019956"/>
                <a:chExt cx="2880000" cy="2880000"/>
              </a:xfrm>
            </p:grpSpPr>
            <p:grpSp>
              <p:nvGrpSpPr>
                <p:cNvPr id="40" name="Agrupar 39">
                  <a:extLst>
                    <a:ext uri="{FF2B5EF4-FFF2-40B4-BE49-F238E27FC236}">
                      <a16:creationId xmlns:a16="http://schemas.microsoft.com/office/drawing/2014/main" id="{8885056C-CF99-CB00-DF12-E988B7EC7AA9}"/>
                    </a:ext>
                  </a:extLst>
                </p:cNvPr>
                <p:cNvGrpSpPr/>
                <p:nvPr/>
              </p:nvGrpSpPr>
              <p:grpSpPr>
                <a:xfrm>
                  <a:off x="643799" y="2019956"/>
                  <a:ext cx="2880000" cy="2880000"/>
                  <a:chOff x="662655" y="2019956"/>
                  <a:chExt cx="2880000" cy="2880000"/>
                </a:xfrm>
              </p:grpSpPr>
              <p:sp>
                <p:nvSpPr>
                  <p:cNvPr id="42" name="Elipse 41">
                    <a:extLst>
                      <a:ext uri="{FF2B5EF4-FFF2-40B4-BE49-F238E27FC236}">
                        <a16:creationId xmlns:a16="http://schemas.microsoft.com/office/drawing/2014/main" id="{801F94F9-441C-BFFB-3295-69A3413E1AF2}"/>
                      </a:ext>
                    </a:extLst>
                  </p:cNvPr>
                  <p:cNvSpPr/>
                  <p:nvPr/>
                </p:nvSpPr>
                <p:spPr>
                  <a:xfrm>
                    <a:off x="662655" y="2019956"/>
                    <a:ext cx="2880000" cy="2880000"/>
                  </a:xfrm>
                  <a:prstGeom prst="ellipse">
                    <a:avLst/>
                  </a:prstGeom>
                  <a:solidFill>
                    <a:srgbClr val="27A4E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/>
                  </a:p>
                </p:txBody>
              </p:sp>
              <p:sp>
                <p:nvSpPr>
                  <p:cNvPr id="43" name="Elipse 42">
                    <a:extLst>
                      <a:ext uri="{FF2B5EF4-FFF2-40B4-BE49-F238E27FC236}">
                        <a16:creationId xmlns:a16="http://schemas.microsoft.com/office/drawing/2014/main" id="{FD5D76E3-122B-3EE6-2A6D-E79EBED2DABB}"/>
                      </a:ext>
                    </a:extLst>
                  </p:cNvPr>
                  <p:cNvSpPr/>
                  <p:nvPr/>
                </p:nvSpPr>
                <p:spPr>
                  <a:xfrm>
                    <a:off x="1112655" y="2469956"/>
                    <a:ext cx="1980000" cy="1980000"/>
                  </a:xfrm>
                  <a:prstGeom prst="ellipse">
                    <a:avLst/>
                  </a:prstGeom>
                  <a:solidFill>
                    <a:srgbClr val="E9F6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/>
                  </a:p>
                </p:txBody>
              </p:sp>
            </p:grpSp>
            <p:sp>
              <p:nvSpPr>
                <p:cNvPr id="41" name="Sinal de Adição 40">
                  <a:extLst>
                    <a:ext uri="{FF2B5EF4-FFF2-40B4-BE49-F238E27FC236}">
                      <a16:creationId xmlns:a16="http://schemas.microsoft.com/office/drawing/2014/main" id="{59EDB499-DBA6-D515-F120-AD1D876E4E15}"/>
                    </a:ext>
                  </a:extLst>
                </p:cNvPr>
                <p:cNvSpPr/>
                <p:nvPr/>
              </p:nvSpPr>
              <p:spPr>
                <a:xfrm>
                  <a:off x="1003915" y="2348443"/>
                  <a:ext cx="2196000" cy="2196000"/>
                </a:xfrm>
                <a:prstGeom prst="mathPlus">
                  <a:avLst/>
                </a:prstGeom>
                <a:solidFill>
                  <a:srgbClr val="55C60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dirty="0"/>
                </a:p>
              </p:txBody>
            </p:sp>
          </p:grpSp>
          <p:sp>
            <p:nvSpPr>
              <p:cNvPr id="39" name="CaixaDeTexto 38">
                <a:extLst>
                  <a:ext uri="{FF2B5EF4-FFF2-40B4-BE49-F238E27FC236}">
                    <a16:creationId xmlns:a16="http://schemas.microsoft.com/office/drawing/2014/main" id="{59C50910-F5CF-A678-0D55-EC42A7C6BD35}"/>
                  </a:ext>
                </a:extLst>
              </p:cNvPr>
              <p:cNvSpPr txBox="1"/>
              <p:nvPr/>
            </p:nvSpPr>
            <p:spPr>
              <a:xfrm>
                <a:off x="2027473" y="5191206"/>
                <a:ext cx="1794856" cy="830997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Down">
                  <a:avLst>
                    <a:gd name="adj" fmla="val 1632768"/>
                  </a:avLst>
                </a:prstTxWarp>
                <a:spAutoFit/>
              </a:bodyPr>
              <a:lstStyle/>
              <a:p>
                <a:r>
                  <a:rPr lang="pt-BR" sz="4000" dirty="0">
                    <a:solidFill>
                      <a:srgbClr val="003957"/>
                    </a:solidFill>
                  </a:rPr>
                  <a:t>SEGURANÇA</a:t>
                </a:r>
              </a:p>
            </p:txBody>
          </p:sp>
        </p:grpSp>
        <p:sp>
          <p:nvSpPr>
            <p:cNvPr id="44" name="CaixaDeTexto 43">
              <a:extLst>
                <a:ext uri="{FF2B5EF4-FFF2-40B4-BE49-F238E27FC236}">
                  <a16:creationId xmlns:a16="http://schemas.microsoft.com/office/drawing/2014/main" id="{1B14D324-DA3B-42BB-FFAB-88AA52733AFD}"/>
                </a:ext>
              </a:extLst>
            </p:cNvPr>
            <p:cNvSpPr txBox="1"/>
            <p:nvPr/>
          </p:nvSpPr>
          <p:spPr>
            <a:xfrm>
              <a:off x="5420525" y="2509821"/>
              <a:ext cx="1296637" cy="830997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>
                  <a:gd name="adj" fmla="val 13714682"/>
                </a:avLst>
              </a:prstTxWarp>
              <a:spAutoFit/>
            </a:bodyPr>
            <a:lstStyle/>
            <a:p>
              <a:r>
                <a:rPr lang="pt-BR" sz="4000" dirty="0">
                  <a:solidFill>
                    <a:srgbClr val="003957"/>
                  </a:solidFill>
                </a:rPr>
                <a:t>CIPA</a:t>
              </a:r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94347527-E24F-1803-F074-4DCB9A097D34}"/>
              </a:ext>
            </a:extLst>
          </p:cNvPr>
          <p:cNvGrpSpPr/>
          <p:nvPr/>
        </p:nvGrpSpPr>
        <p:grpSpPr>
          <a:xfrm>
            <a:off x="8820196" y="2138935"/>
            <a:ext cx="2880000" cy="2880000"/>
            <a:chOff x="8820196" y="2138935"/>
            <a:chExt cx="2880000" cy="2880000"/>
          </a:xfrm>
        </p:grpSpPr>
        <p:grpSp>
          <p:nvGrpSpPr>
            <p:cNvPr id="25" name="Agrupar 24">
              <a:extLst>
                <a:ext uri="{FF2B5EF4-FFF2-40B4-BE49-F238E27FC236}">
                  <a16:creationId xmlns:a16="http://schemas.microsoft.com/office/drawing/2014/main" id="{2B52CDD4-8182-8F99-47B5-9273D27A221B}"/>
                </a:ext>
              </a:extLst>
            </p:cNvPr>
            <p:cNvGrpSpPr/>
            <p:nvPr/>
          </p:nvGrpSpPr>
          <p:grpSpPr>
            <a:xfrm>
              <a:off x="8820196" y="2138935"/>
              <a:ext cx="2880000" cy="2880000"/>
              <a:chOff x="643799" y="2019956"/>
              <a:chExt cx="2880000" cy="2880000"/>
            </a:xfrm>
          </p:grpSpPr>
          <p:grpSp>
            <p:nvGrpSpPr>
              <p:cNvPr id="27" name="Agrupar 26">
                <a:extLst>
                  <a:ext uri="{FF2B5EF4-FFF2-40B4-BE49-F238E27FC236}">
                    <a16:creationId xmlns:a16="http://schemas.microsoft.com/office/drawing/2014/main" id="{A82EF884-FB9E-20D0-1098-95E60B4EE3BF}"/>
                  </a:ext>
                </a:extLst>
              </p:cNvPr>
              <p:cNvGrpSpPr/>
              <p:nvPr/>
            </p:nvGrpSpPr>
            <p:grpSpPr>
              <a:xfrm>
                <a:off x="643799" y="2019956"/>
                <a:ext cx="2880000" cy="2880000"/>
                <a:chOff x="662655" y="2019956"/>
                <a:chExt cx="2880000" cy="2880000"/>
              </a:xfrm>
            </p:grpSpPr>
            <p:sp>
              <p:nvSpPr>
                <p:cNvPr id="29" name="Elipse 28">
                  <a:extLst>
                    <a:ext uri="{FF2B5EF4-FFF2-40B4-BE49-F238E27FC236}">
                      <a16:creationId xmlns:a16="http://schemas.microsoft.com/office/drawing/2014/main" id="{0208E0A0-44F2-9264-6F8E-A791ED78FE38}"/>
                    </a:ext>
                  </a:extLst>
                </p:cNvPr>
                <p:cNvSpPr/>
                <p:nvPr/>
              </p:nvSpPr>
              <p:spPr>
                <a:xfrm>
                  <a:off x="662655" y="2019956"/>
                  <a:ext cx="2880000" cy="2880000"/>
                </a:xfrm>
                <a:prstGeom prst="ellipse">
                  <a:avLst/>
                </a:prstGeom>
                <a:solidFill>
                  <a:srgbClr val="27A4E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0" name="Elipse 29">
                  <a:extLst>
                    <a:ext uri="{FF2B5EF4-FFF2-40B4-BE49-F238E27FC236}">
                      <a16:creationId xmlns:a16="http://schemas.microsoft.com/office/drawing/2014/main" id="{12802940-6D60-AED8-C1E1-EBD85B8F7CA8}"/>
                    </a:ext>
                  </a:extLst>
                </p:cNvPr>
                <p:cNvSpPr/>
                <p:nvPr/>
              </p:nvSpPr>
              <p:spPr>
                <a:xfrm>
                  <a:off x="1112655" y="2469956"/>
                  <a:ext cx="1980000" cy="1980000"/>
                </a:xfrm>
                <a:prstGeom prst="ellipse">
                  <a:avLst/>
                </a:prstGeom>
                <a:solidFill>
                  <a:srgbClr val="E9F6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sp>
            <p:nvSpPr>
              <p:cNvPr id="28" name="Sinal de Adição 27">
                <a:extLst>
                  <a:ext uri="{FF2B5EF4-FFF2-40B4-BE49-F238E27FC236}">
                    <a16:creationId xmlns:a16="http://schemas.microsoft.com/office/drawing/2014/main" id="{D9327C6F-72C5-79B5-B062-3482172EA8DA}"/>
                  </a:ext>
                </a:extLst>
              </p:cNvPr>
              <p:cNvSpPr/>
              <p:nvPr/>
            </p:nvSpPr>
            <p:spPr>
              <a:xfrm>
                <a:off x="1003915" y="2348443"/>
                <a:ext cx="2196000" cy="2196000"/>
              </a:xfrm>
              <a:prstGeom prst="mathPlus">
                <a:avLst/>
              </a:prstGeom>
              <a:solidFill>
                <a:srgbClr val="27A4E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45" name="CaixaDeTexto 44">
              <a:extLst>
                <a:ext uri="{FF2B5EF4-FFF2-40B4-BE49-F238E27FC236}">
                  <a16:creationId xmlns:a16="http://schemas.microsoft.com/office/drawing/2014/main" id="{8144F5BA-4D4A-3218-3B69-D5B871DA26A2}"/>
                </a:ext>
              </a:extLst>
            </p:cNvPr>
            <p:cNvSpPr txBox="1"/>
            <p:nvPr/>
          </p:nvSpPr>
          <p:spPr>
            <a:xfrm>
              <a:off x="9380884" y="4010181"/>
              <a:ext cx="1794856" cy="830997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>
                  <a:gd name="adj" fmla="val 1632768"/>
                </a:avLst>
              </a:prstTxWarp>
              <a:spAutoFit/>
            </a:bodyPr>
            <a:lstStyle/>
            <a:p>
              <a:r>
                <a:rPr lang="pt-BR" sz="4000" dirty="0">
                  <a:solidFill>
                    <a:srgbClr val="003957"/>
                  </a:solidFill>
                </a:rPr>
                <a:t>SEGURANÇA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67595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3.7037E-7 L 0.32539 0.001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4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7.40741E-7 L -0.34401 0.0092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01" y="46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5" grpId="0"/>
      <p:bldP spid="36" grpId="0"/>
      <p:bldP spid="3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8ADF360B-7B68-1C52-E72C-E86928CE85AE}"/>
              </a:ext>
            </a:extLst>
          </p:cNvPr>
          <p:cNvSpPr/>
          <p:nvPr/>
        </p:nvSpPr>
        <p:spPr>
          <a:xfrm>
            <a:off x="0" y="0"/>
            <a:ext cx="1393240" cy="6858000"/>
          </a:xfrm>
          <a:prstGeom prst="rect">
            <a:avLst/>
          </a:prstGeom>
          <a:solidFill>
            <a:srgbClr val="3D9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A57A4509-46D8-DF92-D9B6-6714536F52C6}"/>
              </a:ext>
            </a:extLst>
          </p:cNvPr>
          <p:cNvGrpSpPr/>
          <p:nvPr/>
        </p:nvGrpSpPr>
        <p:grpSpPr>
          <a:xfrm>
            <a:off x="-381000" y="1219200"/>
            <a:ext cx="9767680" cy="5638800"/>
            <a:chOff x="566529" y="0"/>
            <a:chExt cx="11430000" cy="6858000"/>
          </a:xfrm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0A366763-3FFD-33A2-308F-D8B282145837}"/>
                </a:ext>
              </a:extLst>
            </p:cNvPr>
            <p:cNvSpPr/>
            <p:nvPr/>
          </p:nvSpPr>
          <p:spPr>
            <a:xfrm>
              <a:off x="2040835" y="503583"/>
              <a:ext cx="8494643" cy="5459895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42642AA9-7A30-A4A8-A1E8-7F410DC6A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529" y="0"/>
              <a:ext cx="11430000" cy="6858000"/>
            </a:xfrm>
            <a:prstGeom prst="rect">
              <a:avLst/>
            </a:prstGeom>
          </p:spPr>
        </p:pic>
      </p:grpSp>
      <p:pic>
        <p:nvPicPr>
          <p:cNvPr id="8" name="Imagem 7">
            <a:extLst>
              <a:ext uri="{FF2B5EF4-FFF2-40B4-BE49-F238E27FC236}">
                <a16:creationId xmlns:a16="http://schemas.microsoft.com/office/drawing/2014/main" id="{820C4F2E-F91B-D1F3-F085-3C60C3FEF3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675" y="875089"/>
            <a:ext cx="720000" cy="72000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796DE91B-319E-FA44-35F0-6144661BD9E8}"/>
              </a:ext>
            </a:extLst>
          </p:cNvPr>
          <p:cNvSpPr txBox="1"/>
          <p:nvPr/>
        </p:nvSpPr>
        <p:spPr>
          <a:xfrm>
            <a:off x="9017006" y="1633257"/>
            <a:ext cx="27045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Adicione o complemento em texto curto</a:t>
            </a:r>
            <a:endParaRPr lang="pt-BR" sz="28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C47D5F18-0D91-5D9B-B479-DE7233A88A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675" y="3774077"/>
            <a:ext cx="720000" cy="7200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EA463809-DC47-16C6-8D9A-1CBD591421E0}"/>
              </a:ext>
            </a:extLst>
          </p:cNvPr>
          <p:cNvSpPr txBox="1"/>
          <p:nvPr/>
        </p:nvSpPr>
        <p:spPr>
          <a:xfrm>
            <a:off x="9017006" y="4532245"/>
            <a:ext cx="27045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Adicione o complemento em texto curto</a:t>
            </a:r>
            <a:endParaRPr lang="pt-BR" sz="28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61CED02A-9B99-679C-D995-0C2DAD79DBEC}"/>
              </a:ext>
            </a:extLst>
          </p:cNvPr>
          <p:cNvSpPr txBox="1"/>
          <p:nvPr/>
        </p:nvSpPr>
        <p:spPr>
          <a:xfrm>
            <a:off x="1774240" y="135331"/>
            <a:ext cx="37337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3D9C24"/>
                </a:solidFill>
                <a:latin typeface="Eras Bold ITC" panose="020B0907030504020204" pitchFamily="34" charset="0"/>
              </a:rPr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123920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A2C6EAF-C74E-FFCA-576D-1C9C8C65BCC3}"/>
              </a:ext>
            </a:extLst>
          </p:cNvPr>
          <p:cNvSpPr txBox="1"/>
          <p:nvPr/>
        </p:nvSpPr>
        <p:spPr>
          <a:xfrm>
            <a:off x="680416" y="270123"/>
            <a:ext cx="37337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3D9C24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9599475-94C6-44E0-D797-EF2F17A25D14}"/>
              </a:ext>
            </a:extLst>
          </p:cNvPr>
          <p:cNvSpPr txBox="1"/>
          <p:nvPr/>
        </p:nvSpPr>
        <p:spPr>
          <a:xfrm>
            <a:off x="780795" y="1054953"/>
            <a:ext cx="35269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spc="1000" dirty="0">
                <a:solidFill>
                  <a:srgbClr val="003957"/>
                </a:solidFill>
                <a:latin typeface="Eras Light ITC" panose="020B0402030504020804" pitchFamily="34" charset="0"/>
              </a:rPr>
              <a:t>subtítulo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F6AAFAF-68F1-520D-3323-9B663387CE82}"/>
              </a:ext>
            </a:extLst>
          </p:cNvPr>
          <p:cNvSpPr/>
          <p:nvPr/>
        </p:nvSpPr>
        <p:spPr>
          <a:xfrm>
            <a:off x="1510714" y="2378533"/>
            <a:ext cx="595086" cy="3528000"/>
          </a:xfrm>
          <a:prstGeom prst="rect">
            <a:avLst/>
          </a:prstGeom>
          <a:solidFill>
            <a:srgbClr val="55C6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C353635-B8D9-383F-CF50-8A6EADBCA3CF}"/>
              </a:ext>
            </a:extLst>
          </p:cNvPr>
          <p:cNvSpPr/>
          <p:nvPr/>
        </p:nvSpPr>
        <p:spPr>
          <a:xfrm>
            <a:off x="2246716" y="3710533"/>
            <a:ext cx="595086" cy="2196000"/>
          </a:xfrm>
          <a:prstGeom prst="rect">
            <a:avLst/>
          </a:prstGeom>
          <a:solidFill>
            <a:srgbClr val="27A4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F9D4DCBA-B2FE-8912-548F-9D354281CAB7}"/>
              </a:ext>
            </a:extLst>
          </p:cNvPr>
          <p:cNvSpPr/>
          <p:nvPr/>
        </p:nvSpPr>
        <p:spPr>
          <a:xfrm>
            <a:off x="4015309" y="3135086"/>
            <a:ext cx="595086" cy="2771447"/>
          </a:xfrm>
          <a:prstGeom prst="rect">
            <a:avLst/>
          </a:prstGeom>
          <a:solidFill>
            <a:srgbClr val="55C6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0DECDE77-95B3-78AF-09D9-B1AF2A03EAD3}"/>
              </a:ext>
            </a:extLst>
          </p:cNvPr>
          <p:cNvSpPr/>
          <p:nvPr/>
        </p:nvSpPr>
        <p:spPr>
          <a:xfrm>
            <a:off x="4748280" y="4706204"/>
            <a:ext cx="595086" cy="1200329"/>
          </a:xfrm>
          <a:prstGeom prst="rect">
            <a:avLst/>
          </a:prstGeom>
          <a:solidFill>
            <a:srgbClr val="27A4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F048DA27-82BF-3D78-DDA3-5AA08D2229A6}"/>
              </a:ext>
            </a:extLst>
          </p:cNvPr>
          <p:cNvSpPr/>
          <p:nvPr/>
        </p:nvSpPr>
        <p:spPr>
          <a:xfrm>
            <a:off x="6412861" y="2699657"/>
            <a:ext cx="595086" cy="3206876"/>
          </a:xfrm>
          <a:prstGeom prst="rect">
            <a:avLst/>
          </a:prstGeom>
          <a:solidFill>
            <a:srgbClr val="55C6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F07E9644-6ECC-D737-20DF-E83777D22164}"/>
              </a:ext>
            </a:extLst>
          </p:cNvPr>
          <p:cNvSpPr/>
          <p:nvPr/>
        </p:nvSpPr>
        <p:spPr>
          <a:xfrm>
            <a:off x="7145832" y="2306533"/>
            <a:ext cx="595086" cy="3600000"/>
          </a:xfrm>
          <a:prstGeom prst="rect">
            <a:avLst/>
          </a:prstGeom>
          <a:solidFill>
            <a:srgbClr val="27A4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380D9E2-DBF0-A876-264D-0401CB9367BB}"/>
              </a:ext>
            </a:extLst>
          </p:cNvPr>
          <p:cNvSpPr/>
          <p:nvPr/>
        </p:nvSpPr>
        <p:spPr>
          <a:xfrm>
            <a:off x="9012706" y="2873829"/>
            <a:ext cx="595086" cy="3032704"/>
          </a:xfrm>
          <a:prstGeom prst="rect">
            <a:avLst/>
          </a:prstGeom>
          <a:solidFill>
            <a:srgbClr val="55C6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B3E8ACBD-8813-84C0-5EF9-358C6565D1A4}"/>
              </a:ext>
            </a:extLst>
          </p:cNvPr>
          <p:cNvSpPr/>
          <p:nvPr/>
        </p:nvSpPr>
        <p:spPr>
          <a:xfrm>
            <a:off x="9745677" y="2873830"/>
            <a:ext cx="595086" cy="3032703"/>
          </a:xfrm>
          <a:prstGeom prst="rect">
            <a:avLst/>
          </a:prstGeom>
          <a:solidFill>
            <a:srgbClr val="27A4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AC3F50E-4BC6-BDD4-55BD-E0F2ED0D8B75}"/>
              </a:ext>
            </a:extLst>
          </p:cNvPr>
          <p:cNvSpPr txBox="1"/>
          <p:nvPr/>
        </p:nvSpPr>
        <p:spPr>
          <a:xfrm>
            <a:off x="1448222" y="2273758"/>
            <a:ext cx="7200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003957"/>
                </a:solidFill>
                <a:latin typeface="Eras Bold ITC" panose="020B0907030504020204" pitchFamily="34" charset="0"/>
              </a:rPr>
              <a:t>98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A7B3998-D6E3-8215-8C0C-63A93C5BC608}"/>
              </a:ext>
            </a:extLst>
          </p:cNvPr>
          <p:cNvSpPr txBox="1"/>
          <p:nvPr/>
        </p:nvSpPr>
        <p:spPr>
          <a:xfrm>
            <a:off x="2210046" y="3638104"/>
            <a:ext cx="7200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003957"/>
                </a:solidFill>
                <a:latin typeface="Eras Bold ITC" panose="020B0907030504020204" pitchFamily="34" charset="0"/>
              </a:rPr>
              <a:t>61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8DDDD07-4FB6-A3EF-ECD3-14E2D1861134}"/>
              </a:ext>
            </a:extLst>
          </p:cNvPr>
          <p:cNvSpPr txBox="1"/>
          <p:nvPr/>
        </p:nvSpPr>
        <p:spPr>
          <a:xfrm>
            <a:off x="3952817" y="3057532"/>
            <a:ext cx="7200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003957"/>
                </a:solidFill>
                <a:latin typeface="Eras Bold ITC" panose="020B0907030504020204" pitchFamily="34" charset="0"/>
              </a:rPr>
              <a:t>77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D80713B-11EA-EC16-39F6-EB09309ECDE3}"/>
              </a:ext>
            </a:extLst>
          </p:cNvPr>
          <p:cNvSpPr txBox="1"/>
          <p:nvPr/>
        </p:nvSpPr>
        <p:spPr>
          <a:xfrm>
            <a:off x="4685788" y="4625074"/>
            <a:ext cx="7200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003957"/>
                </a:solidFill>
                <a:latin typeface="Eras Bold ITC" panose="020B0907030504020204" pitchFamily="34" charset="0"/>
              </a:rPr>
              <a:t>33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C72C4F3-564E-BF21-1B82-691B884CFA35}"/>
              </a:ext>
            </a:extLst>
          </p:cNvPr>
          <p:cNvSpPr txBox="1"/>
          <p:nvPr/>
        </p:nvSpPr>
        <p:spPr>
          <a:xfrm>
            <a:off x="6350368" y="2593069"/>
            <a:ext cx="7200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003957"/>
                </a:solidFill>
                <a:latin typeface="Eras Bold ITC" panose="020B0907030504020204" pitchFamily="34" charset="0"/>
              </a:rPr>
              <a:t>89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2048ECB-5DC0-8E15-A9FC-D8D3BE3F5BB1}"/>
              </a:ext>
            </a:extLst>
          </p:cNvPr>
          <p:cNvSpPr txBox="1"/>
          <p:nvPr/>
        </p:nvSpPr>
        <p:spPr>
          <a:xfrm>
            <a:off x="7028124" y="2266242"/>
            <a:ext cx="7857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003957"/>
                </a:solidFill>
                <a:latin typeface="Eras Bold ITC" panose="020B0907030504020204" pitchFamily="34" charset="0"/>
              </a:rPr>
              <a:t>100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CCA3607D-B7AE-F14A-AF09-DA55F86854EC}"/>
              </a:ext>
            </a:extLst>
          </p:cNvPr>
          <p:cNvSpPr txBox="1"/>
          <p:nvPr/>
        </p:nvSpPr>
        <p:spPr>
          <a:xfrm>
            <a:off x="8948366" y="2767240"/>
            <a:ext cx="7200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003957"/>
                </a:solidFill>
                <a:latin typeface="Eras Bold ITC" panose="020B0907030504020204" pitchFamily="34" charset="0"/>
              </a:rPr>
              <a:t>84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61C65217-DD5C-7A44-3673-0B81324BC424}"/>
              </a:ext>
            </a:extLst>
          </p:cNvPr>
          <p:cNvSpPr txBox="1"/>
          <p:nvPr/>
        </p:nvSpPr>
        <p:spPr>
          <a:xfrm>
            <a:off x="9686400" y="2767240"/>
            <a:ext cx="7200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003957"/>
                </a:solidFill>
                <a:latin typeface="Eras Bold ITC" panose="020B0907030504020204" pitchFamily="34" charset="0"/>
              </a:rPr>
              <a:t>84</a:t>
            </a:r>
          </a:p>
        </p:txBody>
      </p:sp>
      <p:sp>
        <p:nvSpPr>
          <p:cNvPr id="20" name="Triângulo Retângulo 19">
            <a:extLst>
              <a:ext uri="{FF2B5EF4-FFF2-40B4-BE49-F238E27FC236}">
                <a16:creationId xmlns:a16="http://schemas.microsoft.com/office/drawing/2014/main" id="{71214BE9-B163-4D6C-F13B-52BA0AE5D4B8}"/>
              </a:ext>
            </a:extLst>
          </p:cNvPr>
          <p:cNvSpPr/>
          <p:nvPr/>
        </p:nvSpPr>
        <p:spPr>
          <a:xfrm rot="10800000" flipV="1">
            <a:off x="10340762" y="0"/>
            <a:ext cx="1851237" cy="6858000"/>
          </a:xfrm>
          <a:prstGeom prst="rtTriangle">
            <a:avLst/>
          </a:prstGeom>
          <a:solidFill>
            <a:srgbClr val="3D9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A436F998-3A98-DD2E-B2C1-7D206BA5650E}"/>
              </a:ext>
            </a:extLst>
          </p:cNvPr>
          <p:cNvSpPr txBox="1"/>
          <p:nvPr/>
        </p:nvSpPr>
        <p:spPr>
          <a:xfrm>
            <a:off x="894453" y="5963530"/>
            <a:ext cx="2704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3957"/>
                </a:solidFill>
                <a:latin typeface="Eras Bold ITC" panose="020B0907030504020204" pitchFamily="34" charset="0"/>
              </a:rPr>
              <a:t>Assunto 01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A91E51EC-9C1C-E768-C8AC-F46603F599B6}"/>
              </a:ext>
            </a:extLst>
          </p:cNvPr>
          <p:cNvSpPr txBox="1"/>
          <p:nvPr/>
        </p:nvSpPr>
        <p:spPr>
          <a:xfrm>
            <a:off x="3343697" y="5963530"/>
            <a:ext cx="2704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3957"/>
                </a:solidFill>
                <a:latin typeface="Eras Bold ITC" panose="020B0907030504020204" pitchFamily="34" charset="0"/>
              </a:rPr>
              <a:t>Assunto 02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3C53A6A-A6C1-3251-DB42-775DD65FCF5E}"/>
              </a:ext>
            </a:extLst>
          </p:cNvPr>
          <p:cNvSpPr txBox="1"/>
          <p:nvPr/>
        </p:nvSpPr>
        <p:spPr>
          <a:xfrm>
            <a:off x="5792941" y="5963530"/>
            <a:ext cx="2704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3957"/>
                </a:solidFill>
                <a:latin typeface="Eras Bold ITC" panose="020B0907030504020204" pitchFamily="34" charset="0"/>
              </a:rPr>
              <a:t>Assunto 03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CA1B209E-2FED-979D-A476-A252DC59B34E}"/>
              </a:ext>
            </a:extLst>
          </p:cNvPr>
          <p:cNvSpPr txBox="1"/>
          <p:nvPr/>
        </p:nvSpPr>
        <p:spPr>
          <a:xfrm>
            <a:off x="8242184" y="5963530"/>
            <a:ext cx="2704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3957"/>
                </a:solidFill>
                <a:latin typeface="Eras Bold ITC" panose="020B0907030504020204" pitchFamily="34" charset="0"/>
              </a:rPr>
              <a:t>Assunto 04</a:t>
            </a:r>
          </a:p>
        </p:txBody>
      </p:sp>
    </p:spTree>
    <p:extLst>
      <p:ext uri="{BB962C8B-B14F-4D97-AF65-F5344CB8AC3E}">
        <p14:creationId xmlns:p14="http://schemas.microsoft.com/office/powerpoint/2010/main" val="2115904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1" grpId="0"/>
      <p:bldP spid="22" grpId="0"/>
      <p:bldP spid="23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A2C6EAF-C74E-FFCA-576D-1C9C8C65BCC3}"/>
              </a:ext>
            </a:extLst>
          </p:cNvPr>
          <p:cNvSpPr txBox="1"/>
          <p:nvPr/>
        </p:nvSpPr>
        <p:spPr>
          <a:xfrm>
            <a:off x="7728916" y="174873"/>
            <a:ext cx="37337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3D9C24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9599475-94C6-44E0-D797-EF2F17A25D14}"/>
              </a:ext>
            </a:extLst>
          </p:cNvPr>
          <p:cNvSpPr txBox="1"/>
          <p:nvPr/>
        </p:nvSpPr>
        <p:spPr>
          <a:xfrm>
            <a:off x="7829295" y="959703"/>
            <a:ext cx="35269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spc="1000" dirty="0">
                <a:solidFill>
                  <a:srgbClr val="003957"/>
                </a:solidFill>
                <a:latin typeface="Eras Light ITC" panose="020B0402030504020804" pitchFamily="34" charset="0"/>
              </a:rPr>
              <a:t>subtítulo</a:t>
            </a:r>
          </a:p>
        </p:txBody>
      </p:sp>
      <p:sp>
        <p:nvSpPr>
          <p:cNvPr id="20" name="Triângulo Retângulo 19">
            <a:extLst>
              <a:ext uri="{FF2B5EF4-FFF2-40B4-BE49-F238E27FC236}">
                <a16:creationId xmlns:a16="http://schemas.microsoft.com/office/drawing/2014/main" id="{71214BE9-B163-4D6C-F13B-52BA0AE5D4B8}"/>
              </a:ext>
            </a:extLst>
          </p:cNvPr>
          <p:cNvSpPr/>
          <p:nvPr/>
        </p:nvSpPr>
        <p:spPr>
          <a:xfrm rot="10800000" flipV="1">
            <a:off x="10340762" y="0"/>
            <a:ext cx="1851237" cy="6858000"/>
          </a:xfrm>
          <a:prstGeom prst="rtTriangle">
            <a:avLst/>
          </a:prstGeom>
          <a:solidFill>
            <a:srgbClr val="3D9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Triângulo Retângulo 21">
            <a:extLst>
              <a:ext uri="{FF2B5EF4-FFF2-40B4-BE49-F238E27FC236}">
                <a16:creationId xmlns:a16="http://schemas.microsoft.com/office/drawing/2014/main" id="{D51EFAAB-08EF-FA24-D0BC-F1FEAE25DA02}"/>
              </a:ext>
            </a:extLst>
          </p:cNvPr>
          <p:cNvSpPr/>
          <p:nvPr/>
        </p:nvSpPr>
        <p:spPr>
          <a:xfrm flipV="1">
            <a:off x="0" y="-25063"/>
            <a:ext cx="1851237" cy="6858000"/>
          </a:xfrm>
          <a:prstGeom prst="rtTriangle">
            <a:avLst/>
          </a:prstGeom>
          <a:solidFill>
            <a:srgbClr val="3D9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Semicírculo 22">
            <a:extLst>
              <a:ext uri="{FF2B5EF4-FFF2-40B4-BE49-F238E27FC236}">
                <a16:creationId xmlns:a16="http://schemas.microsoft.com/office/drawing/2014/main" id="{9DCE0ACE-08C6-5BAE-8B82-D95069DBED5C}"/>
              </a:ext>
            </a:extLst>
          </p:cNvPr>
          <p:cNvSpPr/>
          <p:nvPr/>
        </p:nvSpPr>
        <p:spPr>
          <a:xfrm flipH="1">
            <a:off x="888000" y="2514600"/>
            <a:ext cx="2880000" cy="2880000"/>
          </a:xfrm>
          <a:prstGeom prst="blockArc">
            <a:avLst>
              <a:gd name="adj1" fmla="val 3160900"/>
              <a:gd name="adj2" fmla="val 20858841"/>
              <a:gd name="adj3" fmla="val 12896"/>
            </a:avLst>
          </a:prstGeom>
          <a:solidFill>
            <a:srgbClr val="27A4E2"/>
          </a:solidFill>
          <a:ln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4" name="Semicírculo 23">
            <a:extLst>
              <a:ext uri="{FF2B5EF4-FFF2-40B4-BE49-F238E27FC236}">
                <a16:creationId xmlns:a16="http://schemas.microsoft.com/office/drawing/2014/main" id="{E9490CBB-F854-E8BD-F257-BF18E8263BB8}"/>
              </a:ext>
            </a:extLst>
          </p:cNvPr>
          <p:cNvSpPr/>
          <p:nvPr/>
        </p:nvSpPr>
        <p:spPr>
          <a:xfrm rot="5826367" flipH="1">
            <a:off x="4656000" y="2468852"/>
            <a:ext cx="2880000" cy="2880000"/>
          </a:xfrm>
          <a:prstGeom prst="blockArc">
            <a:avLst>
              <a:gd name="adj1" fmla="val 8830149"/>
              <a:gd name="adj2" fmla="val 20858841"/>
              <a:gd name="adj3" fmla="val 12896"/>
            </a:avLst>
          </a:prstGeom>
          <a:solidFill>
            <a:srgbClr val="55C606"/>
          </a:solidFill>
          <a:ln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5" name="Semicírculo 24">
            <a:extLst>
              <a:ext uri="{FF2B5EF4-FFF2-40B4-BE49-F238E27FC236}">
                <a16:creationId xmlns:a16="http://schemas.microsoft.com/office/drawing/2014/main" id="{2EF604AF-2A6C-4B54-A19C-8DB7BDA5CD83}"/>
              </a:ext>
            </a:extLst>
          </p:cNvPr>
          <p:cNvSpPr/>
          <p:nvPr/>
        </p:nvSpPr>
        <p:spPr>
          <a:xfrm rot="2285503" flipH="1">
            <a:off x="8424000" y="2468852"/>
            <a:ext cx="2880000" cy="2880000"/>
          </a:xfrm>
          <a:prstGeom prst="blockArc">
            <a:avLst>
              <a:gd name="adj1" fmla="val 6051774"/>
              <a:gd name="adj2" fmla="val 20858841"/>
              <a:gd name="adj3" fmla="val 12896"/>
            </a:avLst>
          </a:prstGeom>
          <a:solidFill>
            <a:srgbClr val="003957"/>
          </a:solidFill>
          <a:ln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A2816979-BB65-3785-2F6B-F7BCD6024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00" y="3908852"/>
            <a:ext cx="1800000" cy="1800000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65D0C15C-EAAE-A49B-6346-846537B677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419" y="3908852"/>
            <a:ext cx="1800000" cy="1800000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4772E820-1560-16D0-4956-5811CEF698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4839" y="3908852"/>
            <a:ext cx="1800000" cy="1800000"/>
          </a:xfrm>
          <a:prstGeom prst="rect">
            <a:avLst/>
          </a:prstGeom>
        </p:spPr>
      </p:pic>
      <p:sp>
        <p:nvSpPr>
          <p:cNvPr id="30" name="CaixaDeTexto 29">
            <a:extLst>
              <a:ext uri="{FF2B5EF4-FFF2-40B4-BE49-F238E27FC236}">
                <a16:creationId xmlns:a16="http://schemas.microsoft.com/office/drawing/2014/main" id="{D1ABA798-04BA-D237-385B-8F98E324BFC9}"/>
              </a:ext>
            </a:extLst>
          </p:cNvPr>
          <p:cNvSpPr txBox="1"/>
          <p:nvPr/>
        </p:nvSpPr>
        <p:spPr>
          <a:xfrm>
            <a:off x="1589180" y="3384887"/>
            <a:ext cx="17123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27A4E2"/>
                </a:solidFill>
                <a:latin typeface="Eras Bold ITC" panose="020B0907030504020204" pitchFamily="34" charset="0"/>
              </a:rPr>
              <a:t>82%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A3262D91-BB91-3C6B-B45C-1C4BD684AC2A}"/>
              </a:ext>
            </a:extLst>
          </p:cNvPr>
          <p:cNvSpPr txBox="1"/>
          <p:nvPr/>
        </p:nvSpPr>
        <p:spPr>
          <a:xfrm>
            <a:off x="5166778" y="3373881"/>
            <a:ext cx="17123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55C606"/>
                </a:solidFill>
                <a:latin typeface="Eras Bold ITC" panose="020B0907030504020204" pitchFamily="34" charset="0"/>
              </a:rPr>
              <a:t>47%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73AD677E-9022-9E1B-9385-7FD81F68F038}"/>
              </a:ext>
            </a:extLst>
          </p:cNvPr>
          <p:cNvSpPr txBox="1"/>
          <p:nvPr/>
        </p:nvSpPr>
        <p:spPr>
          <a:xfrm>
            <a:off x="9034839" y="3350718"/>
            <a:ext cx="17123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003957"/>
                </a:solidFill>
                <a:latin typeface="Eras Bold ITC" panose="020B0907030504020204" pitchFamily="34" charset="0"/>
              </a:rPr>
              <a:t>73%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D38A8B2D-76C1-87AD-46B8-5D1262991CFA}"/>
              </a:ext>
            </a:extLst>
          </p:cNvPr>
          <p:cNvSpPr txBox="1"/>
          <p:nvPr/>
        </p:nvSpPr>
        <p:spPr>
          <a:xfrm>
            <a:off x="672565" y="5656955"/>
            <a:ext cx="2704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27A4E2"/>
                </a:solidFill>
                <a:latin typeface="Eras Bold ITC" panose="020B0907030504020204" pitchFamily="34" charset="0"/>
              </a:rPr>
              <a:t>Assunto 01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BF676FFB-1E6D-1997-FF6A-91B95665D550}"/>
              </a:ext>
            </a:extLst>
          </p:cNvPr>
          <p:cNvSpPr txBox="1"/>
          <p:nvPr/>
        </p:nvSpPr>
        <p:spPr>
          <a:xfrm>
            <a:off x="4536294" y="5642679"/>
            <a:ext cx="2704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55C606"/>
                </a:solidFill>
                <a:latin typeface="Eras Bold ITC" panose="020B0907030504020204" pitchFamily="34" charset="0"/>
              </a:rPr>
              <a:t>Assunto 02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37F82BB8-EAA3-F79A-E823-13758930CE86}"/>
              </a:ext>
            </a:extLst>
          </p:cNvPr>
          <p:cNvSpPr txBox="1"/>
          <p:nvPr/>
        </p:nvSpPr>
        <p:spPr>
          <a:xfrm>
            <a:off x="8240496" y="5656955"/>
            <a:ext cx="2704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3957"/>
                </a:solidFill>
                <a:latin typeface="Eras Bold ITC" panose="020B0907030504020204" pitchFamily="34" charset="0"/>
              </a:rPr>
              <a:t>Assunto 03</a:t>
            </a:r>
          </a:p>
        </p:txBody>
      </p:sp>
    </p:spTree>
    <p:extLst>
      <p:ext uri="{BB962C8B-B14F-4D97-AF65-F5344CB8AC3E}">
        <p14:creationId xmlns:p14="http://schemas.microsoft.com/office/powerpoint/2010/main" val="398595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3" grpId="0" animBg="1"/>
      <p:bldP spid="24" grpId="0" animBg="1"/>
      <p:bldP spid="25" grpId="0" animBg="1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6BF928EF-6080-538D-6F24-A77A8AC22F6B}"/>
              </a:ext>
            </a:extLst>
          </p:cNvPr>
          <p:cNvSpPr txBox="1"/>
          <p:nvPr/>
        </p:nvSpPr>
        <p:spPr>
          <a:xfrm>
            <a:off x="437895" y="193923"/>
            <a:ext cx="37337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3D9C24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A37ED65-BF6C-DBBF-ABB4-3C9A18D04B22}"/>
              </a:ext>
            </a:extLst>
          </p:cNvPr>
          <p:cNvSpPr txBox="1"/>
          <p:nvPr/>
        </p:nvSpPr>
        <p:spPr>
          <a:xfrm>
            <a:off x="538274" y="978753"/>
            <a:ext cx="35269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spc="1000" dirty="0">
                <a:solidFill>
                  <a:srgbClr val="003957"/>
                </a:solidFill>
                <a:latin typeface="Eras Light ITC" panose="020B0402030504020804" pitchFamily="34" charset="0"/>
              </a:rPr>
              <a:t>subtítulo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429C59AA-3A68-DBF7-064A-FC6BD17FB918}"/>
              </a:ext>
            </a:extLst>
          </p:cNvPr>
          <p:cNvSpPr/>
          <p:nvPr/>
        </p:nvSpPr>
        <p:spPr>
          <a:xfrm>
            <a:off x="1447800" y="2179082"/>
            <a:ext cx="2895600" cy="3981450"/>
          </a:xfrm>
          <a:prstGeom prst="roundRect">
            <a:avLst>
              <a:gd name="adj" fmla="val 11404"/>
            </a:avLst>
          </a:prstGeom>
          <a:noFill/>
          <a:ln w="38100">
            <a:solidFill>
              <a:srgbClr val="3D9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4583DAF7-841D-CEDC-F90D-D7D5640DC87E}"/>
              </a:ext>
            </a:extLst>
          </p:cNvPr>
          <p:cNvSpPr/>
          <p:nvPr/>
        </p:nvSpPr>
        <p:spPr>
          <a:xfrm>
            <a:off x="4648200" y="2179082"/>
            <a:ext cx="2895600" cy="3981450"/>
          </a:xfrm>
          <a:prstGeom prst="roundRect">
            <a:avLst>
              <a:gd name="adj" fmla="val 11404"/>
            </a:avLst>
          </a:prstGeom>
          <a:noFill/>
          <a:ln w="38100">
            <a:solidFill>
              <a:srgbClr val="3D9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82A07D05-3969-CFFE-B9D3-9FF089A2A8CE}"/>
              </a:ext>
            </a:extLst>
          </p:cNvPr>
          <p:cNvSpPr/>
          <p:nvPr/>
        </p:nvSpPr>
        <p:spPr>
          <a:xfrm>
            <a:off x="7886445" y="2179082"/>
            <a:ext cx="2895600" cy="3981450"/>
          </a:xfrm>
          <a:prstGeom prst="roundRect">
            <a:avLst>
              <a:gd name="adj" fmla="val 11404"/>
            </a:avLst>
          </a:prstGeom>
          <a:noFill/>
          <a:ln w="38100">
            <a:solidFill>
              <a:srgbClr val="3D9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99E001AF-70EA-C21B-CCB8-2670964632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084" y="2424589"/>
            <a:ext cx="2623031" cy="1745218"/>
          </a:xfrm>
          <a:prstGeom prst="roundRect">
            <a:avLst>
              <a:gd name="adj" fmla="val 11209"/>
            </a:avLst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FC1C0AD-7017-FF45-D118-9596CD879E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484" y="2424589"/>
            <a:ext cx="2623031" cy="1745218"/>
          </a:xfrm>
          <a:prstGeom prst="roundRect">
            <a:avLst>
              <a:gd name="adj" fmla="val 11209"/>
            </a:avLst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39241AA-EECA-C60E-D4E5-DADC72A60F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729" y="2424589"/>
            <a:ext cx="2623031" cy="1745218"/>
          </a:xfrm>
          <a:prstGeom prst="roundRect">
            <a:avLst>
              <a:gd name="adj" fmla="val 11209"/>
            </a:avLst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97FEF83F-4A98-D2F4-FFD1-3D415209DC25}"/>
              </a:ext>
            </a:extLst>
          </p:cNvPr>
          <p:cNvSpPr txBox="1"/>
          <p:nvPr/>
        </p:nvSpPr>
        <p:spPr>
          <a:xfrm>
            <a:off x="1543336" y="4415314"/>
            <a:ext cx="27045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Adicione o complemento em texto curto</a:t>
            </a:r>
            <a:endParaRPr lang="pt-BR" sz="28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209228F-88C9-7417-AD5F-AB2FFECA6A10}"/>
              </a:ext>
            </a:extLst>
          </p:cNvPr>
          <p:cNvSpPr txBox="1"/>
          <p:nvPr/>
        </p:nvSpPr>
        <p:spPr>
          <a:xfrm>
            <a:off x="4743737" y="4405402"/>
            <a:ext cx="27045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Adicione o complemento em texto curto</a:t>
            </a:r>
            <a:endParaRPr lang="pt-BR" sz="28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4972358-26A7-FFDA-EF7A-5EE972600298}"/>
              </a:ext>
            </a:extLst>
          </p:cNvPr>
          <p:cNvSpPr txBox="1"/>
          <p:nvPr/>
        </p:nvSpPr>
        <p:spPr>
          <a:xfrm>
            <a:off x="8022729" y="4415313"/>
            <a:ext cx="27045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Adicione o complemento em texto curto</a:t>
            </a:r>
            <a:endParaRPr lang="pt-BR" sz="28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  <p:sp>
        <p:nvSpPr>
          <p:cNvPr id="14" name="Paralelogramo 13">
            <a:extLst>
              <a:ext uri="{FF2B5EF4-FFF2-40B4-BE49-F238E27FC236}">
                <a16:creationId xmlns:a16="http://schemas.microsoft.com/office/drawing/2014/main" id="{199579CA-DE61-2CC1-E2C6-2AA410047148}"/>
              </a:ext>
            </a:extLst>
          </p:cNvPr>
          <p:cNvSpPr/>
          <p:nvPr/>
        </p:nvSpPr>
        <p:spPr>
          <a:xfrm>
            <a:off x="5886450" y="-552450"/>
            <a:ext cx="6953250" cy="1249918"/>
          </a:xfrm>
          <a:prstGeom prst="parallelogram">
            <a:avLst/>
          </a:prstGeom>
          <a:solidFill>
            <a:srgbClr val="3D9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Paralelogramo 14">
            <a:extLst>
              <a:ext uri="{FF2B5EF4-FFF2-40B4-BE49-F238E27FC236}">
                <a16:creationId xmlns:a16="http://schemas.microsoft.com/office/drawing/2014/main" id="{2970C1C9-DBC9-B125-A5F4-0CA8CC6363C3}"/>
              </a:ext>
            </a:extLst>
          </p:cNvPr>
          <p:cNvSpPr/>
          <p:nvPr/>
        </p:nvSpPr>
        <p:spPr>
          <a:xfrm>
            <a:off x="-1174887" y="6529864"/>
            <a:ext cx="6953250" cy="1249918"/>
          </a:xfrm>
          <a:prstGeom prst="parallelogram">
            <a:avLst/>
          </a:prstGeom>
          <a:solidFill>
            <a:srgbClr val="3D9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161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 animBg="1"/>
      <p:bldP spid="6" grpId="0" animBg="1"/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8FEA6220-7516-584E-DD2C-F7D8C552206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Paralelogramo 2">
            <a:extLst>
              <a:ext uri="{FF2B5EF4-FFF2-40B4-BE49-F238E27FC236}">
                <a16:creationId xmlns:a16="http://schemas.microsoft.com/office/drawing/2014/main" id="{454E52E3-0EAF-CFE4-301F-7359FBE0FF4F}"/>
              </a:ext>
            </a:extLst>
          </p:cNvPr>
          <p:cNvSpPr/>
          <p:nvPr/>
        </p:nvSpPr>
        <p:spPr>
          <a:xfrm>
            <a:off x="1524000" y="1457325"/>
            <a:ext cx="9467850" cy="3943350"/>
          </a:xfrm>
          <a:prstGeom prst="parallelogram">
            <a:avLst/>
          </a:prstGeom>
          <a:solidFill>
            <a:srgbClr val="3D9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E0150A5-2725-B02C-3970-FEF22F7DA156}"/>
              </a:ext>
            </a:extLst>
          </p:cNvPr>
          <p:cNvSpPr txBox="1"/>
          <p:nvPr/>
        </p:nvSpPr>
        <p:spPr>
          <a:xfrm>
            <a:off x="2547316" y="2403723"/>
            <a:ext cx="77925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E9F6FF"/>
                </a:solidFill>
                <a:latin typeface="Eras Bold ITC" panose="020B0907030504020204" pitchFamily="34" charset="0"/>
              </a:rPr>
              <a:t>RETORNARMOS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4E4765F-FD5D-6790-2D47-874766A8F981}"/>
              </a:ext>
            </a:extLst>
          </p:cNvPr>
          <p:cNvSpPr txBox="1"/>
          <p:nvPr/>
        </p:nvSpPr>
        <p:spPr>
          <a:xfrm>
            <a:off x="3480540" y="3309521"/>
            <a:ext cx="52309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ln w="28575">
                  <a:solidFill>
                    <a:srgbClr val="E9F6FF"/>
                  </a:solidFill>
                </a:ln>
                <a:noFill/>
                <a:latin typeface="Eras Bold ITC" panose="020B0907030504020204" pitchFamily="34" charset="0"/>
              </a:rPr>
              <a:t>EM 10 MIN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CFC5369-D170-74C0-AB1D-285D46675587}"/>
              </a:ext>
            </a:extLst>
          </p:cNvPr>
          <p:cNvSpPr txBox="1"/>
          <p:nvPr/>
        </p:nvSpPr>
        <p:spPr>
          <a:xfrm>
            <a:off x="9310990" y="118020"/>
            <a:ext cx="4594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 b="1">
                <a:solidFill>
                  <a:srgbClr val="3D9C24"/>
                </a:solidFill>
                <a:latin typeface="Eras Light ITC" panose="020B0402030504020804" pitchFamily="34" charset="0"/>
              </a:defRPr>
            </a:lvl1pPr>
          </a:lstStyle>
          <a:p>
            <a:r>
              <a:rPr lang="pt-BR" dirty="0">
                <a:solidFill>
                  <a:srgbClr val="003957"/>
                </a:solidFill>
              </a:rPr>
              <a:t>@nomedeusuario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A74FB71-D364-310A-03E7-3B3DD9C57C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1037" y="87587"/>
            <a:ext cx="681922" cy="67900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625CD01-62E4-A7BB-E065-872E958494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18" y="6091405"/>
            <a:ext cx="687748" cy="690892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FE243DD7-E417-F12F-7CE0-4CC526B42E91}"/>
              </a:ext>
            </a:extLst>
          </p:cNvPr>
          <p:cNvSpPr txBox="1"/>
          <p:nvPr/>
        </p:nvSpPr>
        <p:spPr>
          <a:xfrm>
            <a:off x="851866" y="6175241"/>
            <a:ext cx="27972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(XX) 99999-9999</a:t>
            </a:r>
          </a:p>
        </p:txBody>
      </p:sp>
    </p:spTree>
    <p:extLst>
      <p:ext uri="{BB962C8B-B14F-4D97-AF65-F5344CB8AC3E}">
        <p14:creationId xmlns:p14="http://schemas.microsoft.com/office/powerpoint/2010/main" val="424157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F0D68245-4A98-DCC7-7D0D-C6887A98B22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10E28B05-3E4C-53A3-2E38-0CEC7438473E}"/>
              </a:ext>
            </a:extLst>
          </p:cNvPr>
          <p:cNvSpPr/>
          <p:nvPr/>
        </p:nvSpPr>
        <p:spPr>
          <a:xfrm>
            <a:off x="476250" y="628650"/>
            <a:ext cx="4972050" cy="5753100"/>
          </a:xfrm>
          <a:prstGeom prst="rect">
            <a:avLst/>
          </a:prstGeom>
          <a:solidFill>
            <a:srgbClr val="3D9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BFD9F9A-4DCD-4852-F4A8-4DC58AB4304F}"/>
              </a:ext>
            </a:extLst>
          </p:cNvPr>
          <p:cNvSpPr txBox="1"/>
          <p:nvPr/>
        </p:nvSpPr>
        <p:spPr>
          <a:xfrm>
            <a:off x="601836" y="628650"/>
            <a:ext cx="37337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E9F6FF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2215562-16F6-4E7E-DAD2-91B73E6BD437}"/>
              </a:ext>
            </a:extLst>
          </p:cNvPr>
          <p:cNvSpPr txBox="1"/>
          <p:nvPr/>
        </p:nvSpPr>
        <p:spPr>
          <a:xfrm>
            <a:off x="702215" y="1413480"/>
            <a:ext cx="35269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spc="1000" dirty="0">
                <a:solidFill>
                  <a:srgbClr val="003957"/>
                </a:solidFill>
                <a:latin typeface="Eras Light ITC" panose="020B0402030504020804" pitchFamily="34" charset="0"/>
              </a:rPr>
              <a:t>subtítulo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941F6FE-4560-05B3-82B6-DDFEFBBE9F41}"/>
              </a:ext>
            </a:extLst>
          </p:cNvPr>
          <p:cNvSpPr txBox="1"/>
          <p:nvPr/>
        </p:nvSpPr>
        <p:spPr>
          <a:xfrm>
            <a:off x="702215" y="2620343"/>
            <a:ext cx="457463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E9F6FF"/>
                </a:solidFill>
                <a:latin typeface="Eras Light ITC" panose="020B0402030504020804" pitchFamily="34" charset="0"/>
              </a:rPr>
              <a:t>Adicione seu texto </a:t>
            </a:r>
            <a:r>
              <a:rPr lang="pt-BR" sz="4000" b="1" dirty="0">
                <a:solidFill>
                  <a:srgbClr val="003957"/>
                </a:solidFill>
                <a:latin typeface="Eras Bold ITC" panose="020B0907030504020204" pitchFamily="34" charset="0"/>
              </a:rPr>
              <a:t>aqui</a:t>
            </a:r>
            <a:r>
              <a:rPr lang="pt-BR" sz="4000" b="1" dirty="0">
                <a:solidFill>
                  <a:srgbClr val="E9F6FF"/>
                </a:solidFill>
                <a:latin typeface="Eras Light ITC" panose="020B0402030504020804" pitchFamily="34" charset="0"/>
              </a:rPr>
              <a:t>. Utilize </a:t>
            </a:r>
            <a:r>
              <a:rPr lang="pt-BR" sz="4000" b="1" dirty="0">
                <a:solidFill>
                  <a:srgbClr val="003957"/>
                </a:solidFill>
                <a:latin typeface="Eras Bold ITC" panose="020B0907030504020204" pitchFamily="34" charset="0"/>
              </a:rPr>
              <a:t>cor</a:t>
            </a:r>
            <a:r>
              <a:rPr lang="pt-BR" sz="4000" b="1" dirty="0">
                <a:solidFill>
                  <a:srgbClr val="E9F6FF"/>
                </a:solidFill>
                <a:latin typeface="Eras Light ITC" panose="020B0402030504020804" pitchFamily="34" charset="0"/>
              </a:rPr>
              <a:t> e </a:t>
            </a:r>
            <a:r>
              <a:rPr lang="pt-BR" sz="4000" b="1" dirty="0">
                <a:solidFill>
                  <a:srgbClr val="003957"/>
                </a:solidFill>
                <a:latin typeface="Eras Bold ITC" panose="020B0907030504020204" pitchFamily="34" charset="0"/>
              </a:rPr>
              <a:t>fonte</a:t>
            </a:r>
            <a:r>
              <a:rPr lang="pt-BR" sz="4000" b="1" dirty="0">
                <a:solidFill>
                  <a:srgbClr val="E9F6FF"/>
                </a:solidFill>
                <a:latin typeface="Eras Light ITC" panose="020B0402030504020804" pitchFamily="34" charset="0"/>
              </a:rPr>
              <a:t> para destacar palavras </a:t>
            </a:r>
            <a:r>
              <a:rPr lang="pt-BR" sz="4000" b="1" dirty="0">
                <a:solidFill>
                  <a:srgbClr val="003957"/>
                </a:solidFill>
                <a:latin typeface="Eras Bold ITC" panose="020B0907030504020204" pitchFamily="34" charset="0"/>
              </a:rPr>
              <a:t>importantes</a:t>
            </a:r>
            <a:r>
              <a:rPr lang="pt-BR" sz="4000" b="1" dirty="0">
                <a:solidFill>
                  <a:srgbClr val="E9F6FF"/>
                </a:solidFill>
                <a:latin typeface="Eras Light ITC" panose="020B0402030504020804" pitchFamily="34" charset="0"/>
              </a:rPr>
              <a:t>.</a:t>
            </a:r>
            <a:endParaRPr lang="pt-BR" sz="4000" b="1" dirty="0">
              <a:solidFill>
                <a:srgbClr val="E9F6FF"/>
              </a:solidFill>
              <a:latin typeface="Eras Bold ITC" panose="020B0907030504020204" pitchFamily="34" charset="0"/>
            </a:endParaRPr>
          </a:p>
        </p:txBody>
      </p:sp>
      <p:pic>
        <p:nvPicPr>
          <p:cNvPr id="3" name="361687__taranp__horn-dmajorscale">
            <a:hlinkClick r:id="" action="ppaction://media"/>
            <a:extLst>
              <a:ext uri="{FF2B5EF4-FFF2-40B4-BE49-F238E27FC236}">
                <a16:creationId xmlns:a16="http://schemas.microsoft.com/office/drawing/2014/main" id="{42E8607C-D977-9963-D815-830F9C35BB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53100" y="-1676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7577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CF8BBEC9-3FD3-D652-623B-CF9B81A599F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5A8F455-BD33-4D52-C015-33D6FDD83E59}"/>
              </a:ext>
            </a:extLst>
          </p:cNvPr>
          <p:cNvSpPr txBox="1"/>
          <p:nvPr/>
        </p:nvSpPr>
        <p:spPr>
          <a:xfrm>
            <a:off x="1543050" y="2767280"/>
            <a:ext cx="95249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Uma frase </a:t>
            </a:r>
            <a:r>
              <a:rPr lang="pt-BR" sz="4000" b="1" dirty="0">
                <a:solidFill>
                  <a:srgbClr val="27A4E2"/>
                </a:solidFill>
                <a:latin typeface="Eras Bold ITC" panose="020B0907030504020204" pitchFamily="34" charset="0"/>
              </a:rPr>
              <a:t>impactante</a:t>
            </a:r>
            <a:r>
              <a:rPr lang="pt-BR" sz="40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 para encerrar a sua apresentação.</a:t>
            </a:r>
            <a:endParaRPr lang="pt-BR" sz="40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1256457-181F-8534-C2EA-2AAEECBA7B4A}"/>
              </a:ext>
            </a:extLst>
          </p:cNvPr>
          <p:cNvSpPr txBox="1"/>
          <p:nvPr/>
        </p:nvSpPr>
        <p:spPr>
          <a:xfrm>
            <a:off x="419099" y="914400"/>
            <a:ext cx="1790875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700" dirty="0">
                <a:solidFill>
                  <a:srgbClr val="003957"/>
                </a:solidFill>
                <a:latin typeface="Eras Bold ITC" panose="020B0907030504020204" pitchFamily="34" charset="0"/>
              </a:rPr>
              <a:t>“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630BA09-99F6-CA21-3588-103BB246BE31}"/>
              </a:ext>
            </a:extLst>
          </p:cNvPr>
          <p:cNvSpPr txBox="1"/>
          <p:nvPr/>
        </p:nvSpPr>
        <p:spPr>
          <a:xfrm>
            <a:off x="8724814" y="4090719"/>
            <a:ext cx="2343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- Fulano de Tal</a:t>
            </a:r>
            <a:endParaRPr lang="pt-BR" sz="2400" b="1" dirty="0">
              <a:solidFill>
                <a:srgbClr val="003957"/>
              </a:solidFill>
              <a:latin typeface="Eras Bold ITC" panose="020B0907030504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63841DB-39B0-76E5-7AA0-F0D027FDEC30}"/>
              </a:ext>
            </a:extLst>
          </p:cNvPr>
          <p:cNvSpPr txBox="1"/>
          <p:nvPr/>
        </p:nvSpPr>
        <p:spPr>
          <a:xfrm>
            <a:off x="80865" y="6337727"/>
            <a:ext cx="3236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Nome do Apresentador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DCB32AF-27AF-C835-F6B0-707D158FCF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122" y="6108500"/>
            <a:ext cx="687748" cy="69089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4390EADC-3D82-9CE8-CE99-9B8D0E00AEA1}"/>
              </a:ext>
            </a:extLst>
          </p:cNvPr>
          <p:cNvSpPr txBox="1"/>
          <p:nvPr/>
        </p:nvSpPr>
        <p:spPr>
          <a:xfrm>
            <a:off x="4079757" y="6285410"/>
            <a:ext cx="2797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(XX) 99999-9999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B434C64-813C-A457-58E7-B56E35EE0DC0}"/>
              </a:ext>
            </a:extLst>
          </p:cNvPr>
          <p:cNvSpPr txBox="1"/>
          <p:nvPr/>
        </p:nvSpPr>
        <p:spPr>
          <a:xfrm>
            <a:off x="7408864" y="6281193"/>
            <a:ext cx="45940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 b="1">
                <a:solidFill>
                  <a:srgbClr val="3D9C24"/>
                </a:solidFill>
                <a:latin typeface="Eras Light ITC" panose="020B0402030504020804" pitchFamily="34" charset="0"/>
              </a:defRPr>
            </a:lvl1pPr>
          </a:lstStyle>
          <a:p>
            <a:r>
              <a:rPr lang="pt-BR" sz="2400" dirty="0">
                <a:solidFill>
                  <a:srgbClr val="003957"/>
                </a:solidFill>
              </a:rPr>
              <a:t>@nomedeusuario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190303A6-9FC5-B097-6E13-83C120B704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942" y="6146600"/>
            <a:ext cx="681922" cy="67900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182F0C0B-67B0-939F-351E-388303019A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9400" y="267640"/>
            <a:ext cx="1573200" cy="15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847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riângulo Retângulo 31">
            <a:extLst>
              <a:ext uri="{FF2B5EF4-FFF2-40B4-BE49-F238E27FC236}">
                <a16:creationId xmlns:a16="http://schemas.microsoft.com/office/drawing/2014/main" id="{DCF2F13F-CB5C-9EAC-D12F-86FDC857CE29}"/>
              </a:ext>
            </a:extLst>
          </p:cNvPr>
          <p:cNvSpPr/>
          <p:nvPr/>
        </p:nvSpPr>
        <p:spPr>
          <a:xfrm rot="10800000" flipV="1">
            <a:off x="8799871" y="0"/>
            <a:ext cx="3392129" cy="6858000"/>
          </a:xfrm>
          <a:prstGeom prst="rtTriangle">
            <a:avLst/>
          </a:prstGeom>
          <a:solidFill>
            <a:srgbClr val="0039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Fluxograma: Dados 33">
            <a:extLst>
              <a:ext uri="{FF2B5EF4-FFF2-40B4-BE49-F238E27FC236}">
                <a16:creationId xmlns:a16="http://schemas.microsoft.com/office/drawing/2014/main" id="{234EC0DF-09DF-AF86-F676-B07E4898101F}"/>
              </a:ext>
            </a:extLst>
          </p:cNvPr>
          <p:cNvSpPr/>
          <p:nvPr/>
        </p:nvSpPr>
        <p:spPr>
          <a:xfrm rot="1513650">
            <a:off x="11762006" y="-3716594"/>
            <a:ext cx="856534" cy="7433187"/>
          </a:xfrm>
          <a:prstGeom prst="flowChartInputOutput">
            <a:avLst/>
          </a:prstGeom>
          <a:solidFill>
            <a:srgbClr val="27A4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riângulo Retângulo 4">
            <a:extLst>
              <a:ext uri="{FF2B5EF4-FFF2-40B4-BE49-F238E27FC236}">
                <a16:creationId xmlns:a16="http://schemas.microsoft.com/office/drawing/2014/main" id="{6DE53E15-B459-3524-C761-EA96832ED121}"/>
              </a:ext>
            </a:extLst>
          </p:cNvPr>
          <p:cNvSpPr/>
          <p:nvPr/>
        </p:nvSpPr>
        <p:spPr>
          <a:xfrm rot="10800000" flipH="1">
            <a:off x="0" y="0"/>
            <a:ext cx="3392129" cy="6858000"/>
          </a:xfrm>
          <a:prstGeom prst="rtTriangle">
            <a:avLst/>
          </a:prstGeom>
          <a:solidFill>
            <a:srgbClr val="0039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Fluxograma: Dados 8">
            <a:extLst>
              <a:ext uri="{FF2B5EF4-FFF2-40B4-BE49-F238E27FC236}">
                <a16:creationId xmlns:a16="http://schemas.microsoft.com/office/drawing/2014/main" id="{EFFD7BA0-E44B-554A-2725-A4A686DE716B}"/>
              </a:ext>
            </a:extLst>
          </p:cNvPr>
          <p:cNvSpPr/>
          <p:nvPr/>
        </p:nvSpPr>
        <p:spPr>
          <a:xfrm rot="1513650">
            <a:off x="-578273" y="3389765"/>
            <a:ext cx="856534" cy="7433187"/>
          </a:xfrm>
          <a:prstGeom prst="flowChartInputOutput">
            <a:avLst/>
          </a:prstGeom>
          <a:solidFill>
            <a:srgbClr val="27A4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33DEE982-3668-328F-F118-5D66930324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33979" y="2173411"/>
            <a:ext cx="3801005" cy="1381318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59DFD1CA-6BAE-0238-862B-C6FDEB14B951}"/>
              </a:ext>
            </a:extLst>
          </p:cNvPr>
          <p:cNvSpPr txBox="1"/>
          <p:nvPr/>
        </p:nvSpPr>
        <p:spPr>
          <a:xfrm>
            <a:off x="491804" y="-10753"/>
            <a:ext cx="5735866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0" dirty="0">
                <a:ln w="57150">
                  <a:solidFill>
                    <a:srgbClr val="55C606"/>
                  </a:solidFill>
                </a:ln>
                <a:noFill/>
                <a:latin typeface="Eras Bold ITC" panose="020B0907030504020204" pitchFamily="34" charset="0"/>
              </a:rPr>
              <a:t>NR-05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77371E88-D71C-C8C5-0513-00EF5AE28469}"/>
              </a:ext>
            </a:extLst>
          </p:cNvPr>
          <p:cNvSpPr txBox="1"/>
          <p:nvPr/>
        </p:nvSpPr>
        <p:spPr>
          <a:xfrm>
            <a:off x="4524636" y="6075917"/>
            <a:ext cx="75937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55C606"/>
                </a:solidFill>
                <a:latin typeface="Eras Bold ITC" panose="020B0907030504020204" pitchFamily="34" charset="0"/>
              </a:rPr>
              <a:t>PREVENÇÃO DE ACIDENTES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0AE889C3-E026-1865-8E1F-6F6E89DEEC40}"/>
              </a:ext>
            </a:extLst>
          </p:cNvPr>
          <p:cNvSpPr txBox="1"/>
          <p:nvPr/>
        </p:nvSpPr>
        <p:spPr>
          <a:xfrm>
            <a:off x="4555734" y="5599326"/>
            <a:ext cx="44470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comissão interna de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870B754A-C2A9-7ACB-0B23-C3779B2DEE8C}"/>
              </a:ext>
            </a:extLst>
          </p:cNvPr>
          <p:cNvSpPr txBox="1"/>
          <p:nvPr/>
        </p:nvSpPr>
        <p:spPr>
          <a:xfrm>
            <a:off x="624616" y="6199027"/>
            <a:ext cx="3236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Nome do Apresentador</a:t>
            </a: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223939B4-9FE5-BF01-8C74-A10526188720}"/>
              </a:ext>
            </a:extLst>
          </p:cNvPr>
          <p:cNvGrpSpPr/>
          <p:nvPr/>
        </p:nvGrpSpPr>
        <p:grpSpPr>
          <a:xfrm>
            <a:off x="689384" y="2215135"/>
            <a:ext cx="2880000" cy="2880000"/>
            <a:chOff x="1466785" y="3313651"/>
            <a:chExt cx="2880000" cy="2880000"/>
          </a:xfrm>
        </p:grpSpPr>
        <p:grpSp>
          <p:nvGrpSpPr>
            <p:cNvPr id="14" name="Agrupar 13">
              <a:extLst>
                <a:ext uri="{FF2B5EF4-FFF2-40B4-BE49-F238E27FC236}">
                  <a16:creationId xmlns:a16="http://schemas.microsoft.com/office/drawing/2014/main" id="{F67068F8-89BE-9151-A2F3-88B2215AC5C8}"/>
                </a:ext>
              </a:extLst>
            </p:cNvPr>
            <p:cNvGrpSpPr/>
            <p:nvPr/>
          </p:nvGrpSpPr>
          <p:grpSpPr>
            <a:xfrm>
              <a:off x="1466785" y="3313651"/>
              <a:ext cx="2880000" cy="2880000"/>
              <a:chOff x="643799" y="2019956"/>
              <a:chExt cx="2880000" cy="2880000"/>
            </a:xfrm>
          </p:grpSpPr>
          <p:grpSp>
            <p:nvGrpSpPr>
              <p:cNvPr id="11" name="Agrupar 10">
                <a:extLst>
                  <a:ext uri="{FF2B5EF4-FFF2-40B4-BE49-F238E27FC236}">
                    <a16:creationId xmlns:a16="http://schemas.microsoft.com/office/drawing/2014/main" id="{C453693E-5841-BD16-17E9-CC368F79A386}"/>
                  </a:ext>
                </a:extLst>
              </p:cNvPr>
              <p:cNvGrpSpPr/>
              <p:nvPr/>
            </p:nvGrpSpPr>
            <p:grpSpPr>
              <a:xfrm>
                <a:off x="643799" y="2019956"/>
                <a:ext cx="2880000" cy="2880000"/>
                <a:chOff x="662655" y="2019956"/>
                <a:chExt cx="2880000" cy="2880000"/>
              </a:xfrm>
            </p:grpSpPr>
            <p:sp>
              <p:nvSpPr>
                <p:cNvPr id="8" name="Elipse 7">
                  <a:extLst>
                    <a:ext uri="{FF2B5EF4-FFF2-40B4-BE49-F238E27FC236}">
                      <a16:creationId xmlns:a16="http://schemas.microsoft.com/office/drawing/2014/main" id="{8BA49305-9CFA-51C2-7E41-C066D2AA6F65}"/>
                    </a:ext>
                  </a:extLst>
                </p:cNvPr>
                <p:cNvSpPr/>
                <p:nvPr/>
              </p:nvSpPr>
              <p:spPr>
                <a:xfrm>
                  <a:off x="662655" y="2019956"/>
                  <a:ext cx="2880000" cy="2880000"/>
                </a:xfrm>
                <a:prstGeom prst="ellipse">
                  <a:avLst/>
                </a:prstGeom>
                <a:solidFill>
                  <a:srgbClr val="55C60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8" name="Elipse 17">
                  <a:extLst>
                    <a:ext uri="{FF2B5EF4-FFF2-40B4-BE49-F238E27FC236}">
                      <a16:creationId xmlns:a16="http://schemas.microsoft.com/office/drawing/2014/main" id="{B1EE1416-9036-760B-D5FD-4417C68B0F1A}"/>
                    </a:ext>
                  </a:extLst>
                </p:cNvPr>
                <p:cNvSpPr/>
                <p:nvPr/>
              </p:nvSpPr>
              <p:spPr>
                <a:xfrm>
                  <a:off x="1112655" y="2469956"/>
                  <a:ext cx="1980000" cy="1980000"/>
                </a:xfrm>
                <a:prstGeom prst="ellipse">
                  <a:avLst/>
                </a:prstGeom>
                <a:solidFill>
                  <a:srgbClr val="E9F6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sp>
            <p:nvSpPr>
              <p:cNvPr id="13" name="Sinal de Adição 12">
                <a:extLst>
                  <a:ext uri="{FF2B5EF4-FFF2-40B4-BE49-F238E27FC236}">
                    <a16:creationId xmlns:a16="http://schemas.microsoft.com/office/drawing/2014/main" id="{886B082E-4428-E157-464E-6AA7BCB99D0B}"/>
                  </a:ext>
                </a:extLst>
              </p:cNvPr>
              <p:cNvSpPr/>
              <p:nvPr/>
            </p:nvSpPr>
            <p:spPr>
              <a:xfrm>
                <a:off x="977665" y="2373462"/>
                <a:ext cx="2196000" cy="2196000"/>
              </a:xfrm>
              <a:prstGeom prst="mathPlus">
                <a:avLst/>
              </a:prstGeom>
              <a:solidFill>
                <a:srgbClr val="55C60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DED38E7A-CE28-6735-8DEA-C068313A13D5}"/>
                </a:ext>
              </a:extLst>
            </p:cNvPr>
            <p:cNvSpPr txBox="1"/>
            <p:nvPr/>
          </p:nvSpPr>
          <p:spPr>
            <a:xfrm>
              <a:off x="2264293" y="3627282"/>
              <a:ext cx="1296637" cy="830997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>
                  <a:gd name="adj" fmla="val 13714682"/>
                </a:avLst>
              </a:prstTxWarp>
              <a:spAutoFit/>
            </a:bodyPr>
            <a:lstStyle/>
            <a:p>
              <a:r>
                <a:rPr lang="pt-BR" sz="4000" dirty="0">
                  <a:solidFill>
                    <a:srgbClr val="003957"/>
                  </a:solidFill>
                </a:rPr>
                <a:t>CIPA</a:t>
              </a:r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6B13FC63-FDF4-44DB-18D2-D9B0446B1194}"/>
              </a:ext>
            </a:extLst>
          </p:cNvPr>
          <p:cNvGrpSpPr/>
          <p:nvPr/>
        </p:nvGrpSpPr>
        <p:grpSpPr>
          <a:xfrm>
            <a:off x="4653538" y="2215135"/>
            <a:ext cx="2880000" cy="2880000"/>
            <a:chOff x="4647585" y="2201622"/>
            <a:chExt cx="2880000" cy="2880000"/>
          </a:xfrm>
        </p:grpSpPr>
        <p:grpSp>
          <p:nvGrpSpPr>
            <p:cNvPr id="31" name="Agrupar 30">
              <a:extLst>
                <a:ext uri="{FF2B5EF4-FFF2-40B4-BE49-F238E27FC236}">
                  <a16:creationId xmlns:a16="http://schemas.microsoft.com/office/drawing/2014/main" id="{34F531D5-F131-7B5E-7C3F-8C041C42E1F1}"/>
                </a:ext>
              </a:extLst>
            </p:cNvPr>
            <p:cNvGrpSpPr/>
            <p:nvPr/>
          </p:nvGrpSpPr>
          <p:grpSpPr>
            <a:xfrm>
              <a:off x="4647585" y="2201622"/>
              <a:ext cx="2880000" cy="2880000"/>
              <a:chOff x="1466785" y="3313651"/>
              <a:chExt cx="2880000" cy="2880000"/>
            </a:xfrm>
          </p:grpSpPr>
          <p:grpSp>
            <p:nvGrpSpPr>
              <p:cNvPr id="38" name="Agrupar 37">
                <a:extLst>
                  <a:ext uri="{FF2B5EF4-FFF2-40B4-BE49-F238E27FC236}">
                    <a16:creationId xmlns:a16="http://schemas.microsoft.com/office/drawing/2014/main" id="{C0D51A9C-F7E5-8AFD-7511-1704A61849C0}"/>
                  </a:ext>
                </a:extLst>
              </p:cNvPr>
              <p:cNvGrpSpPr/>
              <p:nvPr/>
            </p:nvGrpSpPr>
            <p:grpSpPr>
              <a:xfrm>
                <a:off x="1466785" y="3313651"/>
                <a:ext cx="2880000" cy="2880000"/>
                <a:chOff x="643799" y="2019956"/>
                <a:chExt cx="2880000" cy="2880000"/>
              </a:xfrm>
            </p:grpSpPr>
            <p:grpSp>
              <p:nvGrpSpPr>
                <p:cNvPr id="40" name="Agrupar 39">
                  <a:extLst>
                    <a:ext uri="{FF2B5EF4-FFF2-40B4-BE49-F238E27FC236}">
                      <a16:creationId xmlns:a16="http://schemas.microsoft.com/office/drawing/2014/main" id="{8885056C-CF99-CB00-DF12-E988B7EC7AA9}"/>
                    </a:ext>
                  </a:extLst>
                </p:cNvPr>
                <p:cNvGrpSpPr/>
                <p:nvPr/>
              </p:nvGrpSpPr>
              <p:grpSpPr>
                <a:xfrm>
                  <a:off x="643799" y="2019956"/>
                  <a:ext cx="2880000" cy="2880000"/>
                  <a:chOff x="662655" y="2019956"/>
                  <a:chExt cx="2880000" cy="2880000"/>
                </a:xfrm>
              </p:grpSpPr>
              <p:sp>
                <p:nvSpPr>
                  <p:cNvPr id="42" name="Elipse 41">
                    <a:extLst>
                      <a:ext uri="{FF2B5EF4-FFF2-40B4-BE49-F238E27FC236}">
                        <a16:creationId xmlns:a16="http://schemas.microsoft.com/office/drawing/2014/main" id="{801F94F9-441C-BFFB-3295-69A3413E1AF2}"/>
                      </a:ext>
                    </a:extLst>
                  </p:cNvPr>
                  <p:cNvSpPr/>
                  <p:nvPr/>
                </p:nvSpPr>
                <p:spPr>
                  <a:xfrm>
                    <a:off x="662655" y="2019956"/>
                    <a:ext cx="2880000" cy="2880000"/>
                  </a:xfrm>
                  <a:prstGeom prst="ellipse">
                    <a:avLst/>
                  </a:prstGeom>
                  <a:solidFill>
                    <a:srgbClr val="27A4E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/>
                  </a:p>
                </p:txBody>
              </p:sp>
              <p:sp>
                <p:nvSpPr>
                  <p:cNvPr id="43" name="Elipse 42">
                    <a:extLst>
                      <a:ext uri="{FF2B5EF4-FFF2-40B4-BE49-F238E27FC236}">
                        <a16:creationId xmlns:a16="http://schemas.microsoft.com/office/drawing/2014/main" id="{FD5D76E3-122B-3EE6-2A6D-E79EBED2DABB}"/>
                      </a:ext>
                    </a:extLst>
                  </p:cNvPr>
                  <p:cNvSpPr/>
                  <p:nvPr/>
                </p:nvSpPr>
                <p:spPr>
                  <a:xfrm>
                    <a:off x="1112655" y="2469956"/>
                    <a:ext cx="1980000" cy="1980000"/>
                  </a:xfrm>
                  <a:prstGeom prst="ellipse">
                    <a:avLst/>
                  </a:prstGeom>
                  <a:solidFill>
                    <a:srgbClr val="E9F6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/>
                  </a:p>
                </p:txBody>
              </p:sp>
            </p:grpSp>
            <p:sp>
              <p:nvSpPr>
                <p:cNvPr id="41" name="Sinal de Adição 40">
                  <a:extLst>
                    <a:ext uri="{FF2B5EF4-FFF2-40B4-BE49-F238E27FC236}">
                      <a16:creationId xmlns:a16="http://schemas.microsoft.com/office/drawing/2014/main" id="{59EDB499-DBA6-D515-F120-AD1D876E4E15}"/>
                    </a:ext>
                  </a:extLst>
                </p:cNvPr>
                <p:cNvSpPr/>
                <p:nvPr/>
              </p:nvSpPr>
              <p:spPr>
                <a:xfrm>
                  <a:off x="1003915" y="2348443"/>
                  <a:ext cx="2196000" cy="2196000"/>
                </a:xfrm>
                <a:prstGeom prst="mathPlus">
                  <a:avLst/>
                </a:prstGeom>
                <a:solidFill>
                  <a:srgbClr val="55C60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dirty="0"/>
                </a:p>
              </p:txBody>
            </p:sp>
          </p:grpSp>
          <p:sp>
            <p:nvSpPr>
              <p:cNvPr id="39" name="CaixaDeTexto 38">
                <a:extLst>
                  <a:ext uri="{FF2B5EF4-FFF2-40B4-BE49-F238E27FC236}">
                    <a16:creationId xmlns:a16="http://schemas.microsoft.com/office/drawing/2014/main" id="{59C50910-F5CF-A678-0D55-EC42A7C6BD35}"/>
                  </a:ext>
                </a:extLst>
              </p:cNvPr>
              <p:cNvSpPr txBox="1"/>
              <p:nvPr/>
            </p:nvSpPr>
            <p:spPr>
              <a:xfrm>
                <a:off x="2027473" y="5191206"/>
                <a:ext cx="1794856" cy="830997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Down">
                  <a:avLst>
                    <a:gd name="adj" fmla="val 1632768"/>
                  </a:avLst>
                </a:prstTxWarp>
                <a:spAutoFit/>
              </a:bodyPr>
              <a:lstStyle/>
              <a:p>
                <a:r>
                  <a:rPr lang="pt-BR" sz="4000" dirty="0">
                    <a:solidFill>
                      <a:srgbClr val="003957"/>
                    </a:solidFill>
                  </a:rPr>
                  <a:t>SEGURANÇA</a:t>
                </a:r>
              </a:p>
            </p:txBody>
          </p:sp>
        </p:grpSp>
        <p:sp>
          <p:nvSpPr>
            <p:cNvPr id="44" name="CaixaDeTexto 43">
              <a:extLst>
                <a:ext uri="{FF2B5EF4-FFF2-40B4-BE49-F238E27FC236}">
                  <a16:creationId xmlns:a16="http://schemas.microsoft.com/office/drawing/2014/main" id="{1B14D324-DA3B-42BB-FFAB-88AA52733AFD}"/>
                </a:ext>
              </a:extLst>
            </p:cNvPr>
            <p:cNvSpPr txBox="1"/>
            <p:nvPr/>
          </p:nvSpPr>
          <p:spPr>
            <a:xfrm>
              <a:off x="5420525" y="2509821"/>
              <a:ext cx="1296637" cy="830997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>
                  <a:gd name="adj" fmla="val 13714682"/>
                </a:avLst>
              </a:prstTxWarp>
              <a:spAutoFit/>
            </a:bodyPr>
            <a:lstStyle/>
            <a:p>
              <a:r>
                <a:rPr lang="pt-BR" sz="4000" dirty="0">
                  <a:solidFill>
                    <a:srgbClr val="003957"/>
                  </a:solidFill>
                </a:rPr>
                <a:t>CIPA</a:t>
              </a:r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94347527-E24F-1803-F074-4DCB9A097D34}"/>
              </a:ext>
            </a:extLst>
          </p:cNvPr>
          <p:cNvGrpSpPr/>
          <p:nvPr/>
        </p:nvGrpSpPr>
        <p:grpSpPr>
          <a:xfrm>
            <a:off x="8820196" y="2138935"/>
            <a:ext cx="2880000" cy="2880000"/>
            <a:chOff x="8820196" y="2138935"/>
            <a:chExt cx="2880000" cy="2880000"/>
          </a:xfrm>
        </p:grpSpPr>
        <p:grpSp>
          <p:nvGrpSpPr>
            <p:cNvPr id="25" name="Agrupar 24">
              <a:extLst>
                <a:ext uri="{FF2B5EF4-FFF2-40B4-BE49-F238E27FC236}">
                  <a16:creationId xmlns:a16="http://schemas.microsoft.com/office/drawing/2014/main" id="{2B52CDD4-8182-8F99-47B5-9273D27A221B}"/>
                </a:ext>
              </a:extLst>
            </p:cNvPr>
            <p:cNvGrpSpPr/>
            <p:nvPr/>
          </p:nvGrpSpPr>
          <p:grpSpPr>
            <a:xfrm>
              <a:off x="8820196" y="2138935"/>
              <a:ext cx="2880000" cy="2880000"/>
              <a:chOff x="643799" y="2019956"/>
              <a:chExt cx="2880000" cy="2880000"/>
            </a:xfrm>
          </p:grpSpPr>
          <p:grpSp>
            <p:nvGrpSpPr>
              <p:cNvPr id="27" name="Agrupar 26">
                <a:extLst>
                  <a:ext uri="{FF2B5EF4-FFF2-40B4-BE49-F238E27FC236}">
                    <a16:creationId xmlns:a16="http://schemas.microsoft.com/office/drawing/2014/main" id="{A82EF884-FB9E-20D0-1098-95E60B4EE3BF}"/>
                  </a:ext>
                </a:extLst>
              </p:cNvPr>
              <p:cNvGrpSpPr/>
              <p:nvPr/>
            </p:nvGrpSpPr>
            <p:grpSpPr>
              <a:xfrm>
                <a:off x="643799" y="2019956"/>
                <a:ext cx="2880000" cy="2880000"/>
                <a:chOff x="662655" y="2019956"/>
                <a:chExt cx="2880000" cy="2880000"/>
              </a:xfrm>
            </p:grpSpPr>
            <p:sp>
              <p:nvSpPr>
                <p:cNvPr id="29" name="Elipse 28">
                  <a:extLst>
                    <a:ext uri="{FF2B5EF4-FFF2-40B4-BE49-F238E27FC236}">
                      <a16:creationId xmlns:a16="http://schemas.microsoft.com/office/drawing/2014/main" id="{0208E0A0-44F2-9264-6F8E-A791ED78FE38}"/>
                    </a:ext>
                  </a:extLst>
                </p:cNvPr>
                <p:cNvSpPr/>
                <p:nvPr/>
              </p:nvSpPr>
              <p:spPr>
                <a:xfrm>
                  <a:off x="662655" y="2019956"/>
                  <a:ext cx="2880000" cy="2880000"/>
                </a:xfrm>
                <a:prstGeom prst="ellipse">
                  <a:avLst/>
                </a:prstGeom>
                <a:solidFill>
                  <a:srgbClr val="27A4E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0" name="Elipse 29">
                  <a:extLst>
                    <a:ext uri="{FF2B5EF4-FFF2-40B4-BE49-F238E27FC236}">
                      <a16:creationId xmlns:a16="http://schemas.microsoft.com/office/drawing/2014/main" id="{12802940-6D60-AED8-C1E1-EBD85B8F7CA8}"/>
                    </a:ext>
                  </a:extLst>
                </p:cNvPr>
                <p:cNvSpPr/>
                <p:nvPr/>
              </p:nvSpPr>
              <p:spPr>
                <a:xfrm>
                  <a:off x="1112655" y="2469956"/>
                  <a:ext cx="1980000" cy="1980000"/>
                </a:xfrm>
                <a:prstGeom prst="ellipse">
                  <a:avLst/>
                </a:prstGeom>
                <a:solidFill>
                  <a:srgbClr val="E9F6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sp>
            <p:nvSpPr>
              <p:cNvPr id="28" name="Sinal de Adição 27">
                <a:extLst>
                  <a:ext uri="{FF2B5EF4-FFF2-40B4-BE49-F238E27FC236}">
                    <a16:creationId xmlns:a16="http://schemas.microsoft.com/office/drawing/2014/main" id="{D9327C6F-72C5-79B5-B062-3482172EA8DA}"/>
                  </a:ext>
                </a:extLst>
              </p:cNvPr>
              <p:cNvSpPr/>
              <p:nvPr/>
            </p:nvSpPr>
            <p:spPr>
              <a:xfrm>
                <a:off x="1003915" y="2348443"/>
                <a:ext cx="2196000" cy="2196000"/>
              </a:xfrm>
              <a:prstGeom prst="mathPlus">
                <a:avLst/>
              </a:prstGeom>
              <a:solidFill>
                <a:srgbClr val="27A4E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45" name="CaixaDeTexto 44">
              <a:extLst>
                <a:ext uri="{FF2B5EF4-FFF2-40B4-BE49-F238E27FC236}">
                  <a16:creationId xmlns:a16="http://schemas.microsoft.com/office/drawing/2014/main" id="{8144F5BA-4D4A-3218-3B69-D5B871DA26A2}"/>
                </a:ext>
              </a:extLst>
            </p:cNvPr>
            <p:cNvSpPr txBox="1"/>
            <p:nvPr/>
          </p:nvSpPr>
          <p:spPr>
            <a:xfrm>
              <a:off x="9380884" y="4010181"/>
              <a:ext cx="1794856" cy="830997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>
                  <a:gd name="adj" fmla="val 1632768"/>
                </a:avLst>
              </a:prstTxWarp>
              <a:spAutoFit/>
            </a:bodyPr>
            <a:lstStyle/>
            <a:p>
              <a:r>
                <a:rPr lang="pt-BR" sz="4000" dirty="0">
                  <a:solidFill>
                    <a:srgbClr val="003957"/>
                  </a:solidFill>
                </a:rPr>
                <a:t>SEGURANÇA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23869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3.7037E-7 L 0.32539 0.001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4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7.40741E-7 L -0.34401 0.0092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01" y="46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5" grpId="0"/>
      <p:bldP spid="36" grpId="0"/>
      <p:bldP spid="3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ângulo Retângulo 4">
            <a:extLst>
              <a:ext uri="{FF2B5EF4-FFF2-40B4-BE49-F238E27FC236}">
                <a16:creationId xmlns:a16="http://schemas.microsoft.com/office/drawing/2014/main" id="{7AFD4EDA-1CFE-07D6-FBE6-C8C05FE4C465}"/>
              </a:ext>
            </a:extLst>
          </p:cNvPr>
          <p:cNvSpPr/>
          <p:nvPr/>
        </p:nvSpPr>
        <p:spPr>
          <a:xfrm rot="10800000" flipV="1">
            <a:off x="6548776" y="0"/>
            <a:ext cx="5643223" cy="6858000"/>
          </a:xfrm>
          <a:prstGeom prst="rtTriangle">
            <a:avLst/>
          </a:prstGeom>
          <a:solidFill>
            <a:srgbClr val="0039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Sinal de Adição 5">
            <a:extLst>
              <a:ext uri="{FF2B5EF4-FFF2-40B4-BE49-F238E27FC236}">
                <a16:creationId xmlns:a16="http://schemas.microsoft.com/office/drawing/2014/main" id="{39FA89B6-9C61-E28F-D7B9-743EDBA9F7E4}"/>
              </a:ext>
            </a:extLst>
          </p:cNvPr>
          <p:cNvSpPr/>
          <p:nvPr/>
        </p:nvSpPr>
        <p:spPr>
          <a:xfrm>
            <a:off x="6792000" y="991489"/>
            <a:ext cx="5400000" cy="5400000"/>
          </a:xfrm>
          <a:prstGeom prst="mathPlus">
            <a:avLst/>
          </a:prstGeom>
          <a:solidFill>
            <a:srgbClr val="27A4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A3BD525-7112-5B7D-CC0A-EDD6EE38C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8507472" y="423507"/>
            <a:ext cx="4335522" cy="6535964"/>
          </a:xfrm>
          <a:prstGeom prst="rect">
            <a:avLst/>
          </a:prstGeom>
          <a:effectLst>
            <a:outerShdw blurRad="1003300" dist="38100" dir="18900000" sx="106000" sy="106000" algn="bl" rotWithShape="0">
              <a:prstClr val="black">
                <a:alpha val="40000"/>
              </a:prstClr>
            </a:outerShdw>
          </a:effec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1D128D7B-7000-FB56-8FF7-12D70628CE16}"/>
              </a:ext>
            </a:extLst>
          </p:cNvPr>
          <p:cNvSpPr txBox="1"/>
          <p:nvPr/>
        </p:nvSpPr>
        <p:spPr>
          <a:xfrm>
            <a:off x="2131085" y="55408"/>
            <a:ext cx="460254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500" b="1" dirty="0">
                <a:solidFill>
                  <a:srgbClr val="003957"/>
                </a:solidFill>
                <a:latin typeface="Eras Bold ITC" panose="020B0907030504020204" pitchFamily="34" charset="0"/>
              </a:rPr>
              <a:t>Nome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28D615B-44F5-0743-1425-17319A4757C4}"/>
              </a:ext>
            </a:extLst>
          </p:cNvPr>
          <p:cNvSpPr txBox="1"/>
          <p:nvPr/>
        </p:nvSpPr>
        <p:spPr>
          <a:xfrm>
            <a:off x="2090910" y="1258736"/>
            <a:ext cx="724429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b="1" dirty="0">
                <a:solidFill>
                  <a:srgbClr val="3D9C24"/>
                </a:solidFill>
                <a:latin typeface="Eras Bold ITC" panose="020B0907030504020204" pitchFamily="34" charset="0"/>
              </a:rPr>
              <a:t>Sobrenome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0DE8E9BA-4AB9-1D3D-B4CD-86715E61DF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28" y="4557659"/>
            <a:ext cx="1532812" cy="1502156"/>
          </a:xfrm>
          <a:prstGeom prst="rect">
            <a:avLst/>
          </a:prstGeom>
          <a:effectLst>
            <a:outerShdw blurRad="1003300" dist="38100" dir="18900000" sx="106000" sy="106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EE659962-9CE6-270F-9765-2FF9E14C14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745" y="4557659"/>
            <a:ext cx="1532812" cy="1502156"/>
          </a:xfrm>
          <a:prstGeom prst="rect">
            <a:avLst/>
          </a:prstGeom>
          <a:effectLst>
            <a:outerShdw blurRad="1003300" dist="38100" dir="18900000" sx="106000" sy="106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54FA381B-CD30-A051-61D5-339C3EF497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773" y="4530230"/>
            <a:ext cx="1532812" cy="1502156"/>
          </a:xfrm>
          <a:prstGeom prst="rect">
            <a:avLst/>
          </a:prstGeom>
          <a:effectLst>
            <a:outerShdw blurRad="1003300" dist="38100" dir="18900000" sx="106000" sy="106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7898B9D4-7210-B694-9586-6F5333B44B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028" y="4530230"/>
            <a:ext cx="1532812" cy="1502156"/>
          </a:xfrm>
          <a:prstGeom prst="rect">
            <a:avLst/>
          </a:prstGeom>
          <a:effectLst>
            <a:outerShdw blurRad="1003300" dist="38100" dir="18900000" sx="106000" sy="106000" algn="bl" rotWithShape="0">
              <a:prstClr val="black">
                <a:alpha val="40000"/>
              </a:prstClr>
            </a:outerShdw>
          </a:effectLst>
        </p:spPr>
      </p:pic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5CDDBF22-C4B6-7EDF-0111-40312945150D}"/>
              </a:ext>
            </a:extLst>
          </p:cNvPr>
          <p:cNvSpPr txBox="1">
            <a:spLocks/>
          </p:cNvSpPr>
          <p:nvPr/>
        </p:nvSpPr>
        <p:spPr>
          <a:xfrm>
            <a:off x="957375" y="2937580"/>
            <a:ext cx="7442446" cy="47257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003957"/>
                </a:solidFill>
                <a:latin typeface="Eras Light ITC" panose="020B0402030504020804" pitchFamily="34" charset="0"/>
              </a:rPr>
              <a:t>Técnico </a:t>
            </a:r>
            <a:r>
              <a:rPr lang="en-US" b="1" dirty="0" err="1">
                <a:solidFill>
                  <a:srgbClr val="003957"/>
                </a:solidFill>
                <a:latin typeface="Eras Light ITC" panose="020B0402030504020804" pitchFamily="34" charset="0"/>
              </a:rPr>
              <a:t>em</a:t>
            </a:r>
            <a:r>
              <a:rPr lang="en-US" b="1" dirty="0">
                <a:solidFill>
                  <a:srgbClr val="003957"/>
                </a:solidFill>
                <a:latin typeface="Eras Light ITC" panose="020B0402030504020804" pitchFamily="34" charset="0"/>
              </a:rPr>
              <a:t> </a:t>
            </a:r>
            <a:r>
              <a:rPr lang="en-US" b="1" dirty="0" err="1">
                <a:solidFill>
                  <a:srgbClr val="003957"/>
                </a:solidFill>
                <a:latin typeface="Eras Light ITC" panose="020B0402030504020804" pitchFamily="34" charset="0"/>
              </a:rPr>
              <a:t>Segurança</a:t>
            </a:r>
            <a:r>
              <a:rPr lang="en-US" b="1" dirty="0">
                <a:solidFill>
                  <a:srgbClr val="003957"/>
                </a:solidFill>
                <a:latin typeface="Eras Light ITC" panose="020B0402030504020804" pitchFamily="34" charset="0"/>
              </a:rPr>
              <a:t> do </a:t>
            </a:r>
            <a:r>
              <a:rPr lang="en-US" b="1" dirty="0" err="1">
                <a:solidFill>
                  <a:srgbClr val="003957"/>
                </a:solidFill>
                <a:latin typeface="Eras Light ITC" panose="020B0402030504020804" pitchFamily="34" charset="0"/>
              </a:rPr>
              <a:t>Trabalho</a:t>
            </a:r>
            <a:endParaRPr lang="en-US" b="1" dirty="0">
              <a:solidFill>
                <a:srgbClr val="003957"/>
              </a:solidFill>
              <a:latin typeface="Eras Light ITC" panose="020B0402030504020804" pitchFamily="34" charset="0"/>
            </a:endParaRP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7D91A851-0530-F2A5-6E2B-C32DB699F672}"/>
              </a:ext>
            </a:extLst>
          </p:cNvPr>
          <p:cNvSpPr txBox="1">
            <a:spLocks/>
          </p:cNvSpPr>
          <p:nvPr/>
        </p:nvSpPr>
        <p:spPr>
          <a:xfrm>
            <a:off x="1014321" y="3398016"/>
            <a:ext cx="7442446" cy="47257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>
                <a:solidFill>
                  <a:srgbClr val="003957"/>
                </a:solidFill>
                <a:latin typeface="Eras Light ITC" panose="020B0402030504020804" pitchFamily="34" charset="0"/>
              </a:rPr>
              <a:t>Bombeiro</a:t>
            </a:r>
            <a:r>
              <a:rPr lang="en-US" b="1" dirty="0">
                <a:solidFill>
                  <a:srgbClr val="003957"/>
                </a:solidFill>
                <a:latin typeface="Eras Light ITC" panose="020B0402030504020804" pitchFamily="34" charset="0"/>
              </a:rPr>
              <a:t> Civil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06C9CBB2-571F-6D1D-06F9-103799F3D413}"/>
              </a:ext>
            </a:extLst>
          </p:cNvPr>
          <p:cNvSpPr txBox="1">
            <a:spLocks/>
          </p:cNvSpPr>
          <p:nvPr/>
        </p:nvSpPr>
        <p:spPr>
          <a:xfrm>
            <a:off x="1014321" y="3907652"/>
            <a:ext cx="7442446" cy="47257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>
                <a:solidFill>
                  <a:srgbClr val="003957"/>
                </a:solidFill>
                <a:latin typeface="Eras Light ITC" panose="020B0402030504020804" pitchFamily="34" charset="0"/>
              </a:rPr>
              <a:t>Instrutor</a:t>
            </a:r>
            <a:r>
              <a:rPr lang="en-US" b="1" dirty="0">
                <a:solidFill>
                  <a:srgbClr val="003957"/>
                </a:solidFill>
                <a:latin typeface="Eras Light ITC" panose="020B0402030504020804" pitchFamily="34" charset="0"/>
              </a:rPr>
              <a:t> de </a:t>
            </a:r>
            <a:r>
              <a:rPr lang="en-US" b="1" dirty="0" err="1">
                <a:solidFill>
                  <a:srgbClr val="003957"/>
                </a:solidFill>
                <a:latin typeface="Eras Light ITC" panose="020B0402030504020804" pitchFamily="34" charset="0"/>
              </a:rPr>
              <a:t>Cursos</a:t>
            </a:r>
            <a:endParaRPr lang="en-US" b="1" dirty="0">
              <a:solidFill>
                <a:srgbClr val="003957"/>
              </a:solidFill>
              <a:latin typeface="Eras Light ITC" panose="020B0402030504020804" pitchFamily="34" charset="0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7988EECE-4A35-F590-6EAE-5C7F52976B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213" y="149011"/>
            <a:ext cx="2009382" cy="1674842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A862C78A-F33E-BD65-D73B-1EBE6E674066}"/>
              </a:ext>
            </a:extLst>
          </p:cNvPr>
          <p:cNvSpPr txBox="1"/>
          <p:nvPr/>
        </p:nvSpPr>
        <p:spPr>
          <a:xfrm>
            <a:off x="4373378" y="6189019"/>
            <a:ext cx="4594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 b="1">
                <a:solidFill>
                  <a:srgbClr val="3D9C24"/>
                </a:solidFill>
                <a:latin typeface="Eras Light ITC" panose="020B0402030504020804" pitchFamily="34" charset="0"/>
              </a:defRPr>
            </a:lvl1pPr>
          </a:lstStyle>
          <a:p>
            <a:r>
              <a:rPr lang="pt-BR" dirty="0"/>
              <a:t>@nomedeusuario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46CD93E2-161C-7739-BD18-93341AB138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425" y="6101436"/>
            <a:ext cx="681922" cy="679008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9AAC3A09-DBC5-8892-3294-61DCDAD3493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58" y="6074881"/>
            <a:ext cx="687748" cy="690892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F35899F2-88EC-F6B6-4872-BAB4B41AD2D7}"/>
              </a:ext>
            </a:extLst>
          </p:cNvPr>
          <p:cNvSpPr txBox="1"/>
          <p:nvPr/>
        </p:nvSpPr>
        <p:spPr>
          <a:xfrm>
            <a:off x="860306" y="6158717"/>
            <a:ext cx="27972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(XX) 99999-9999</a:t>
            </a:r>
          </a:p>
        </p:txBody>
      </p:sp>
    </p:spTree>
    <p:extLst>
      <p:ext uri="{BB962C8B-B14F-4D97-AF65-F5344CB8AC3E}">
        <p14:creationId xmlns:p14="http://schemas.microsoft.com/office/powerpoint/2010/main" val="401772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  <p:bldP spid="14" grpId="0"/>
      <p:bldP spid="15" grpId="0"/>
      <p:bldP spid="17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9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aralelogramo 14">
            <a:extLst>
              <a:ext uri="{FF2B5EF4-FFF2-40B4-BE49-F238E27FC236}">
                <a16:creationId xmlns:a16="http://schemas.microsoft.com/office/drawing/2014/main" id="{33AC0D75-DF19-9E14-4E77-FBDE28CDE1D1}"/>
              </a:ext>
            </a:extLst>
          </p:cNvPr>
          <p:cNvSpPr/>
          <p:nvPr/>
        </p:nvSpPr>
        <p:spPr>
          <a:xfrm>
            <a:off x="766011" y="3039385"/>
            <a:ext cx="5329989" cy="598384"/>
          </a:xfrm>
          <a:prstGeom prst="parallelogram">
            <a:avLst/>
          </a:prstGeom>
          <a:solidFill>
            <a:srgbClr val="27A4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rgbClr val="E9F6FF"/>
                </a:solidFill>
                <a:latin typeface="Eras Light ITC" panose="020B0402030504020804" pitchFamily="34" charset="0"/>
              </a:rPr>
              <a:t>ITEM 02</a:t>
            </a:r>
          </a:p>
        </p:txBody>
      </p:sp>
      <p:sp>
        <p:nvSpPr>
          <p:cNvPr id="16" name="Paralelogramo 15">
            <a:extLst>
              <a:ext uri="{FF2B5EF4-FFF2-40B4-BE49-F238E27FC236}">
                <a16:creationId xmlns:a16="http://schemas.microsoft.com/office/drawing/2014/main" id="{5168F535-C388-26A6-D669-5550BCD28A51}"/>
              </a:ext>
            </a:extLst>
          </p:cNvPr>
          <p:cNvSpPr/>
          <p:nvPr/>
        </p:nvSpPr>
        <p:spPr>
          <a:xfrm>
            <a:off x="766009" y="3981944"/>
            <a:ext cx="5329989" cy="598384"/>
          </a:xfrm>
          <a:prstGeom prst="parallelogram">
            <a:avLst/>
          </a:prstGeom>
          <a:solidFill>
            <a:srgbClr val="27A4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rgbClr val="E9F6FF"/>
                </a:solidFill>
                <a:latin typeface="Eras Light ITC" panose="020B0402030504020804" pitchFamily="34" charset="0"/>
              </a:rPr>
              <a:t>ITEM 03</a:t>
            </a:r>
          </a:p>
        </p:txBody>
      </p:sp>
      <p:sp>
        <p:nvSpPr>
          <p:cNvPr id="17" name="Paralelogramo 16">
            <a:extLst>
              <a:ext uri="{FF2B5EF4-FFF2-40B4-BE49-F238E27FC236}">
                <a16:creationId xmlns:a16="http://schemas.microsoft.com/office/drawing/2014/main" id="{5012C679-A98D-654C-A639-4C064B3DF1E3}"/>
              </a:ext>
            </a:extLst>
          </p:cNvPr>
          <p:cNvSpPr/>
          <p:nvPr/>
        </p:nvSpPr>
        <p:spPr>
          <a:xfrm>
            <a:off x="766008" y="4924503"/>
            <a:ext cx="5329989" cy="598384"/>
          </a:xfrm>
          <a:prstGeom prst="parallelogram">
            <a:avLst/>
          </a:prstGeom>
          <a:solidFill>
            <a:srgbClr val="27A4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rgbClr val="E9F6FF"/>
                </a:solidFill>
                <a:latin typeface="Eras Light ITC" panose="020B0402030504020804" pitchFamily="34" charset="0"/>
              </a:rPr>
              <a:t>ITEM 04</a:t>
            </a:r>
          </a:p>
        </p:txBody>
      </p:sp>
      <p:sp>
        <p:nvSpPr>
          <p:cNvPr id="18" name="Paralelogramo 17">
            <a:extLst>
              <a:ext uri="{FF2B5EF4-FFF2-40B4-BE49-F238E27FC236}">
                <a16:creationId xmlns:a16="http://schemas.microsoft.com/office/drawing/2014/main" id="{B3C0B955-4D01-949E-4C0D-80E0376871D2}"/>
              </a:ext>
            </a:extLst>
          </p:cNvPr>
          <p:cNvSpPr/>
          <p:nvPr/>
        </p:nvSpPr>
        <p:spPr>
          <a:xfrm>
            <a:off x="766007" y="5867063"/>
            <a:ext cx="5329989" cy="598384"/>
          </a:xfrm>
          <a:prstGeom prst="parallelogram">
            <a:avLst/>
          </a:prstGeom>
          <a:solidFill>
            <a:srgbClr val="27A4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rgbClr val="E9F6FF"/>
                </a:solidFill>
                <a:latin typeface="Eras Light ITC" panose="020B0402030504020804" pitchFamily="34" charset="0"/>
              </a:rPr>
              <a:t>ITEM 05</a:t>
            </a:r>
          </a:p>
        </p:txBody>
      </p:sp>
      <p:sp>
        <p:nvSpPr>
          <p:cNvPr id="14" name="Paralelogramo 13">
            <a:extLst>
              <a:ext uri="{FF2B5EF4-FFF2-40B4-BE49-F238E27FC236}">
                <a16:creationId xmlns:a16="http://schemas.microsoft.com/office/drawing/2014/main" id="{F06AC4E6-0F9D-9F1D-4D53-8BAAD4CA5BB8}"/>
              </a:ext>
            </a:extLst>
          </p:cNvPr>
          <p:cNvSpPr/>
          <p:nvPr/>
        </p:nvSpPr>
        <p:spPr>
          <a:xfrm>
            <a:off x="766010" y="2073842"/>
            <a:ext cx="5329989" cy="598384"/>
          </a:xfrm>
          <a:prstGeom prst="parallelogram">
            <a:avLst/>
          </a:prstGeom>
          <a:solidFill>
            <a:srgbClr val="27A4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rgbClr val="E9F6FF"/>
                </a:solidFill>
                <a:latin typeface="Eras Light ITC" panose="020B0402030504020804" pitchFamily="34" charset="0"/>
              </a:rPr>
              <a:t>ITEM 01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A7F82A7-B406-8660-1412-D853B1A5EF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7" r="23670"/>
          <a:stretch/>
        </p:blipFill>
        <p:spPr>
          <a:xfrm>
            <a:off x="6724649" y="0"/>
            <a:ext cx="5467351" cy="68580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0E477EC-9859-4BD2-7FD5-79847313C0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11" y="2043218"/>
            <a:ext cx="720000" cy="705600"/>
          </a:xfrm>
          <a:prstGeom prst="rect">
            <a:avLst/>
          </a:prstGeom>
          <a:effectLst/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B7699C18-0F9C-B4B5-2AE3-FFE954D1E173}"/>
              </a:ext>
            </a:extLst>
          </p:cNvPr>
          <p:cNvSpPr txBox="1"/>
          <p:nvPr/>
        </p:nvSpPr>
        <p:spPr>
          <a:xfrm>
            <a:off x="407232" y="145143"/>
            <a:ext cx="57903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E9F6FF"/>
                </a:solidFill>
                <a:latin typeface="Eras Bold ITC" panose="020B0907030504020204" pitchFamily="34" charset="0"/>
              </a:rPr>
              <a:t>CONTEÚDO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126B67F-A22B-DB81-072E-F2D5AD1BA3E6}"/>
              </a:ext>
            </a:extLst>
          </p:cNvPr>
          <p:cNvSpPr txBox="1"/>
          <p:nvPr/>
        </p:nvSpPr>
        <p:spPr>
          <a:xfrm>
            <a:off x="507611" y="929973"/>
            <a:ext cx="59650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spc="1400" dirty="0">
                <a:solidFill>
                  <a:srgbClr val="3D9C24"/>
                </a:solidFill>
                <a:latin typeface="Eras Light ITC" panose="020B0402030504020804" pitchFamily="34" charset="0"/>
              </a:rPr>
              <a:t>programático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C5BCEA68-013A-CACA-948A-E96CE44B6B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11" y="2985777"/>
            <a:ext cx="720000" cy="705600"/>
          </a:xfrm>
          <a:prstGeom prst="rect">
            <a:avLst/>
          </a:prstGeom>
          <a:effectLst/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4F033EF-4BAD-52BD-6404-0D7ED71AE3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11" y="3928336"/>
            <a:ext cx="720000" cy="705600"/>
          </a:xfrm>
          <a:prstGeom prst="rect">
            <a:avLst/>
          </a:prstGeom>
          <a:effectLst/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4AE800D7-AB98-5DA8-1B02-F23AFC9541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11" y="4870895"/>
            <a:ext cx="720000" cy="705600"/>
          </a:xfrm>
          <a:prstGeom prst="rect">
            <a:avLst/>
          </a:prstGeom>
          <a:effectLst/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A00D9F19-0E08-31FF-92F7-A68F0811B9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11" y="5813455"/>
            <a:ext cx="720000" cy="7056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26359668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4" grpId="0" animBg="1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ângulo Retângulo 4">
            <a:extLst>
              <a:ext uri="{FF2B5EF4-FFF2-40B4-BE49-F238E27FC236}">
                <a16:creationId xmlns:a16="http://schemas.microsoft.com/office/drawing/2014/main" id="{7AFD4EDA-1CFE-07D6-FBE6-C8C05FE4C465}"/>
              </a:ext>
            </a:extLst>
          </p:cNvPr>
          <p:cNvSpPr/>
          <p:nvPr/>
        </p:nvSpPr>
        <p:spPr>
          <a:xfrm rot="10800000" flipV="1">
            <a:off x="6548776" y="0"/>
            <a:ext cx="5643223" cy="6858000"/>
          </a:xfrm>
          <a:prstGeom prst="rtTriangle">
            <a:avLst/>
          </a:prstGeom>
          <a:solidFill>
            <a:srgbClr val="3D9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Sinal de Adição 5">
            <a:extLst>
              <a:ext uri="{FF2B5EF4-FFF2-40B4-BE49-F238E27FC236}">
                <a16:creationId xmlns:a16="http://schemas.microsoft.com/office/drawing/2014/main" id="{39FA89B6-9C61-E28F-D7B9-743EDBA9F7E4}"/>
              </a:ext>
            </a:extLst>
          </p:cNvPr>
          <p:cNvSpPr/>
          <p:nvPr/>
        </p:nvSpPr>
        <p:spPr>
          <a:xfrm>
            <a:off x="6792000" y="991489"/>
            <a:ext cx="5400000" cy="5400000"/>
          </a:xfrm>
          <a:prstGeom prst="mathPlus">
            <a:avLst/>
          </a:prstGeom>
          <a:solidFill>
            <a:srgbClr val="55C6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A3BD525-7112-5B7D-CC0A-EDD6EE38C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8507472" y="423507"/>
            <a:ext cx="4335522" cy="6535964"/>
          </a:xfrm>
          <a:prstGeom prst="rect">
            <a:avLst/>
          </a:prstGeom>
          <a:effectLst>
            <a:outerShdw blurRad="1003300" dist="38100" dir="18900000" sx="106000" sy="106000" algn="bl" rotWithShape="0">
              <a:prstClr val="black">
                <a:alpha val="40000"/>
              </a:prstClr>
            </a:outerShdw>
          </a:effec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1D128D7B-7000-FB56-8FF7-12D70628CE16}"/>
              </a:ext>
            </a:extLst>
          </p:cNvPr>
          <p:cNvSpPr txBox="1"/>
          <p:nvPr/>
        </p:nvSpPr>
        <p:spPr>
          <a:xfrm>
            <a:off x="2131085" y="55408"/>
            <a:ext cx="460254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500" b="1" dirty="0">
                <a:solidFill>
                  <a:srgbClr val="3D9C24"/>
                </a:solidFill>
                <a:latin typeface="Eras Bold ITC" panose="020B0907030504020204" pitchFamily="34" charset="0"/>
              </a:rPr>
              <a:t>Nome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28D615B-44F5-0743-1425-17319A4757C4}"/>
              </a:ext>
            </a:extLst>
          </p:cNvPr>
          <p:cNvSpPr txBox="1"/>
          <p:nvPr/>
        </p:nvSpPr>
        <p:spPr>
          <a:xfrm>
            <a:off x="2090910" y="1258736"/>
            <a:ext cx="724429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b="1" dirty="0">
                <a:solidFill>
                  <a:srgbClr val="003957"/>
                </a:solidFill>
                <a:latin typeface="Eras Bold ITC" panose="020B0907030504020204" pitchFamily="34" charset="0"/>
              </a:rPr>
              <a:t>Sobrenome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0DE8E9BA-4AB9-1D3D-B4CD-86715E61DF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28" y="4557659"/>
            <a:ext cx="1532812" cy="1502156"/>
          </a:xfrm>
          <a:prstGeom prst="rect">
            <a:avLst/>
          </a:prstGeom>
          <a:effectLst>
            <a:outerShdw blurRad="1003300" dist="38100" dir="18900000" sx="106000" sy="106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EE659962-9CE6-270F-9765-2FF9E14C14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745" y="4557659"/>
            <a:ext cx="1532812" cy="1502156"/>
          </a:xfrm>
          <a:prstGeom prst="rect">
            <a:avLst/>
          </a:prstGeom>
          <a:effectLst>
            <a:outerShdw blurRad="1003300" dist="38100" dir="18900000" sx="106000" sy="106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54FA381B-CD30-A051-61D5-339C3EF497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773" y="4530230"/>
            <a:ext cx="1532812" cy="1502156"/>
          </a:xfrm>
          <a:prstGeom prst="rect">
            <a:avLst/>
          </a:prstGeom>
          <a:effectLst>
            <a:outerShdw blurRad="1003300" dist="38100" dir="18900000" sx="106000" sy="106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7898B9D4-7210-B694-9586-6F5333B44B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028" y="4530230"/>
            <a:ext cx="1532812" cy="1502156"/>
          </a:xfrm>
          <a:prstGeom prst="rect">
            <a:avLst/>
          </a:prstGeom>
          <a:effectLst>
            <a:outerShdw blurRad="1003300" dist="38100" dir="18900000" sx="106000" sy="106000" algn="bl" rotWithShape="0">
              <a:prstClr val="black">
                <a:alpha val="40000"/>
              </a:prstClr>
            </a:outerShdw>
          </a:effectLst>
        </p:spPr>
      </p:pic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5CDDBF22-C4B6-7EDF-0111-40312945150D}"/>
              </a:ext>
            </a:extLst>
          </p:cNvPr>
          <p:cNvSpPr txBox="1">
            <a:spLocks/>
          </p:cNvSpPr>
          <p:nvPr/>
        </p:nvSpPr>
        <p:spPr>
          <a:xfrm>
            <a:off x="957375" y="2937580"/>
            <a:ext cx="7442446" cy="47257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3D9C24"/>
                </a:solidFill>
                <a:latin typeface="Eras Light ITC" panose="020B0402030504020804" pitchFamily="34" charset="0"/>
              </a:rPr>
              <a:t>Técnico </a:t>
            </a:r>
            <a:r>
              <a:rPr lang="en-US" b="1" dirty="0" err="1">
                <a:solidFill>
                  <a:srgbClr val="3D9C24"/>
                </a:solidFill>
                <a:latin typeface="Eras Light ITC" panose="020B0402030504020804" pitchFamily="34" charset="0"/>
              </a:rPr>
              <a:t>em</a:t>
            </a:r>
            <a:r>
              <a:rPr lang="en-US" b="1" dirty="0">
                <a:solidFill>
                  <a:srgbClr val="3D9C24"/>
                </a:solidFill>
                <a:latin typeface="Eras Light ITC" panose="020B0402030504020804" pitchFamily="34" charset="0"/>
              </a:rPr>
              <a:t> </a:t>
            </a:r>
            <a:r>
              <a:rPr lang="en-US" b="1" dirty="0" err="1">
                <a:solidFill>
                  <a:srgbClr val="3D9C24"/>
                </a:solidFill>
                <a:latin typeface="Eras Light ITC" panose="020B0402030504020804" pitchFamily="34" charset="0"/>
              </a:rPr>
              <a:t>Segurança</a:t>
            </a:r>
            <a:r>
              <a:rPr lang="en-US" b="1" dirty="0">
                <a:solidFill>
                  <a:srgbClr val="3D9C24"/>
                </a:solidFill>
                <a:latin typeface="Eras Light ITC" panose="020B0402030504020804" pitchFamily="34" charset="0"/>
              </a:rPr>
              <a:t> do </a:t>
            </a:r>
            <a:r>
              <a:rPr lang="en-US" b="1" dirty="0" err="1">
                <a:solidFill>
                  <a:srgbClr val="3D9C24"/>
                </a:solidFill>
                <a:latin typeface="Eras Light ITC" panose="020B0402030504020804" pitchFamily="34" charset="0"/>
              </a:rPr>
              <a:t>Trabalho</a:t>
            </a:r>
            <a:endParaRPr lang="en-US" b="1" dirty="0">
              <a:solidFill>
                <a:srgbClr val="3D9C24"/>
              </a:solidFill>
              <a:latin typeface="Eras Light ITC" panose="020B0402030504020804" pitchFamily="34" charset="0"/>
            </a:endParaRP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7D91A851-0530-F2A5-6E2B-C32DB699F672}"/>
              </a:ext>
            </a:extLst>
          </p:cNvPr>
          <p:cNvSpPr txBox="1">
            <a:spLocks/>
          </p:cNvSpPr>
          <p:nvPr/>
        </p:nvSpPr>
        <p:spPr>
          <a:xfrm>
            <a:off x="1014321" y="3398016"/>
            <a:ext cx="7442446" cy="47257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>
                <a:solidFill>
                  <a:srgbClr val="3D9C24"/>
                </a:solidFill>
                <a:latin typeface="Eras Light ITC" panose="020B0402030504020804" pitchFamily="34" charset="0"/>
              </a:rPr>
              <a:t>Bombeiro</a:t>
            </a:r>
            <a:r>
              <a:rPr lang="en-US" b="1" dirty="0">
                <a:solidFill>
                  <a:srgbClr val="3D9C24"/>
                </a:solidFill>
                <a:latin typeface="Eras Light ITC" panose="020B0402030504020804" pitchFamily="34" charset="0"/>
              </a:rPr>
              <a:t> Civil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06C9CBB2-571F-6D1D-06F9-103799F3D413}"/>
              </a:ext>
            </a:extLst>
          </p:cNvPr>
          <p:cNvSpPr txBox="1">
            <a:spLocks/>
          </p:cNvSpPr>
          <p:nvPr/>
        </p:nvSpPr>
        <p:spPr>
          <a:xfrm>
            <a:off x="1014321" y="3907652"/>
            <a:ext cx="7442446" cy="47257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>
                <a:solidFill>
                  <a:srgbClr val="3D9C24"/>
                </a:solidFill>
                <a:latin typeface="Eras Light ITC" panose="020B0402030504020804" pitchFamily="34" charset="0"/>
              </a:rPr>
              <a:t>Instrutor</a:t>
            </a:r>
            <a:r>
              <a:rPr lang="en-US" b="1" dirty="0">
                <a:solidFill>
                  <a:srgbClr val="3D9C24"/>
                </a:solidFill>
                <a:latin typeface="Eras Light ITC" panose="020B0402030504020804" pitchFamily="34" charset="0"/>
              </a:rPr>
              <a:t> de </a:t>
            </a:r>
            <a:r>
              <a:rPr lang="en-US" b="1" dirty="0" err="1">
                <a:solidFill>
                  <a:srgbClr val="3D9C24"/>
                </a:solidFill>
                <a:latin typeface="Eras Light ITC" panose="020B0402030504020804" pitchFamily="34" charset="0"/>
              </a:rPr>
              <a:t>Cursos</a:t>
            </a:r>
            <a:endParaRPr lang="en-US" b="1" dirty="0">
              <a:solidFill>
                <a:srgbClr val="3D9C24"/>
              </a:solidFill>
              <a:latin typeface="Eras Light ITC" panose="020B0402030504020804" pitchFamily="34" charset="0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7988EECE-4A35-F590-6EAE-5C7F52976B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213" y="149011"/>
            <a:ext cx="2009382" cy="1674842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A862C78A-F33E-BD65-D73B-1EBE6E674066}"/>
              </a:ext>
            </a:extLst>
          </p:cNvPr>
          <p:cNvSpPr txBox="1"/>
          <p:nvPr/>
        </p:nvSpPr>
        <p:spPr>
          <a:xfrm>
            <a:off x="4373378" y="6189019"/>
            <a:ext cx="4594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 b="1">
                <a:solidFill>
                  <a:srgbClr val="3D9C24"/>
                </a:solidFill>
                <a:latin typeface="Eras Light ITC" panose="020B0402030504020804" pitchFamily="34" charset="0"/>
              </a:defRPr>
            </a:lvl1pPr>
          </a:lstStyle>
          <a:p>
            <a:r>
              <a:rPr lang="pt-BR" dirty="0">
                <a:solidFill>
                  <a:srgbClr val="003957"/>
                </a:solidFill>
              </a:rPr>
              <a:t>@nomedeusuario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46CD93E2-161C-7739-BD18-93341AB138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425" y="6101436"/>
            <a:ext cx="681922" cy="679008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9AAC3A09-DBC5-8892-3294-61DCDAD3493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58" y="6074881"/>
            <a:ext cx="687748" cy="690892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F35899F2-88EC-F6B6-4872-BAB4B41AD2D7}"/>
              </a:ext>
            </a:extLst>
          </p:cNvPr>
          <p:cNvSpPr txBox="1"/>
          <p:nvPr/>
        </p:nvSpPr>
        <p:spPr>
          <a:xfrm>
            <a:off x="860306" y="6158717"/>
            <a:ext cx="27972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(XX) 99999-9999</a:t>
            </a:r>
          </a:p>
        </p:txBody>
      </p:sp>
    </p:spTree>
    <p:extLst>
      <p:ext uri="{BB962C8B-B14F-4D97-AF65-F5344CB8AC3E}">
        <p14:creationId xmlns:p14="http://schemas.microsoft.com/office/powerpoint/2010/main" val="4179316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  <p:bldP spid="14" grpId="0"/>
      <p:bldP spid="15" grpId="0"/>
      <p:bldP spid="17" grpId="0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15887272-3ED5-4F39-42A7-76BBA7952B2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riângulo Retângulo 3">
            <a:extLst>
              <a:ext uri="{FF2B5EF4-FFF2-40B4-BE49-F238E27FC236}">
                <a16:creationId xmlns:a16="http://schemas.microsoft.com/office/drawing/2014/main" id="{C13A986D-40A5-108A-CB92-B38B44DC31E5}"/>
              </a:ext>
            </a:extLst>
          </p:cNvPr>
          <p:cNvSpPr/>
          <p:nvPr/>
        </p:nvSpPr>
        <p:spPr>
          <a:xfrm rot="10800000" flipV="1">
            <a:off x="8799871" y="0"/>
            <a:ext cx="3392129" cy="6858000"/>
          </a:xfrm>
          <a:prstGeom prst="rtTriangle">
            <a:avLst/>
          </a:prstGeom>
          <a:solidFill>
            <a:srgbClr val="0039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Fluxograma: Dados 4">
            <a:extLst>
              <a:ext uri="{FF2B5EF4-FFF2-40B4-BE49-F238E27FC236}">
                <a16:creationId xmlns:a16="http://schemas.microsoft.com/office/drawing/2014/main" id="{767E5193-C21A-B311-601E-813A51DC5571}"/>
              </a:ext>
            </a:extLst>
          </p:cNvPr>
          <p:cNvSpPr/>
          <p:nvPr/>
        </p:nvSpPr>
        <p:spPr>
          <a:xfrm rot="1513650">
            <a:off x="11762006" y="-3716594"/>
            <a:ext cx="856534" cy="7433187"/>
          </a:xfrm>
          <a:prstGeom prst="flowChartInputOutput">
            <a:avLst/>
          </a:prstGeom>
          <a:solidFill>
            <a:srgbClr val="27A4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riângulo Retângulo 5">
            <a:extLst>
              <a:ext uri="{FF2B5EF4-FFF2-40B4-BE49-F238E27FC236}">
                <a16:creationId xmlns:a16="http://schemas.microsoft.com/office/drawing/2014/main" id="{4D73D25B-E57C-7CAC-263E-D0DC671D92E3}"/>
              </a:ext>
            </a:extLst>
          </p:cNvPr>
          <p:cNvSpPr/>
          <p:nvPr/>
        </p:nvSpPr>
        <p:spPr>
          <a:xfrm rot="10800000" flipH="1">
            <a:off x="0" y="0"/>
            <a:ext cx="3392129" cy="6858000"/>
          </a:xfrm>
          <a:prstGeom prst="rtTriangle">
            <a:avLst/>
          </a:prstGeom>
          <a:solidFill>
            <a:srgbClr val="0039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Fluxograma: Dados 6">
            <a:extLst>
              <a:ext uri="{FF2B5EF4-FFF2-40B4-BE49-F238E27FC236}">
                <a16:creationId xmlns:a16="http://schemas.microsoft.com/office/drawing/2014/main" id="{B7BADD8C-EA5C-2317-525F-FF0C7767B433}"/>
              </a:ext>
            </a:extLst>
          </p:cNvPr>
          <p:cNvSpPr/>
          <p:nvPr/>
        </p:nvSpPr>
        <p:spPr>
          <a:xfrm rot="1513650">
            <a:off x="-578273" y="3389765"/>
            <a:ext cx="856534" cy="7433187"/>
          </a:xfrm>
          <a:prstGeom prst="flowChartInputOutput">
            <a:avLst/>
          </a:prstGeom>
          <a:solidFill>
            <a:srgbClr val="27A4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8DB9BA4-EE79-70BA-38BE-9AFCA244D4A2}"/>
              </a:ext>
            </a:extLst>
          </p:cNvPr>
          <p:cNvSpPr txBox="1"/>
          <p:nvPr/>
        </p:nvSpPr>
        <p:spPr>
          <a:xfrm>
            <a:off x="3356306" y="2895778"/>
            <a:ext cx="54793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3D9C24"/>
                </a:solidFill>
                <a:latin typeface="Eras Bold ITC" panose="020B0907030504020204" pitchFamily="34" charset="0"/>
              </a:rPr>
              <a:t>TÍTULO DO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BC6848C-415D-CF95-C70F-A97132BC8246}"/>
              </a:ext>
            </a:extLst>
          </p:cNvPr>
          <p:cNvSpPr txBox="1"/>
          <p:nvPr/>
        </p:nvSpPr>
        <p:spPr>
          <a:xfrm>
            <a:off x="4468125" y="3775040"/>
            <a:ext cx="33730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spc="1400" dirty="0">
                <a:solidFill>
                  <a:srgbClr val="27A4E2"/>
                </a:solidFill>
                <a:latin typeface="Eras Light ITC" panose="020B0402030504020804" pitchFamily="34" charset="0"/>
              </a:rPr>
              <a:t>item 01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7A36BB4C-FF20-F892-B4D1-7DC6707921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9400" y="1322578"/>
            <a:ext cx="1573200" cy="15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0110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>
            <a:extLst>
              <a:ext uri="{FF2B5EF4-FFF2-40B4-BE49-F238E27FC236}">
                <a16:creationId xmlns:a16="http://schemas.microsoft.com/office/drawing/2014/main" id="{41893032-F6F2-5F77-7972-BE46F217FED9}"/>
              </a:ext>
            </a:extLst>
          </p:cNvPr>
          <p:cNvSpPr/>
          <p:nvPr/>
        </p:nvSpPr>
        <p:spPr>
          <a:xfrm rot="10800000" flipV="1">
            <a:off x="6096000" y="-1799303"/>
            <a:ext cx="6508953" cy="9438968"/>
          </a:xfrm>
          <a:prstGeom prst="rtTriangle">
            <a:avLst/>
          </a:prstGeom>
          <a:solidFill>
            <a:srgbClr val="0039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8567164-E762-81C7-D3FB-8249CF1B4BD9}"/>
              </a:ext>
            </a:extLst>
          </p:cNvPr>
          <p:cNvSpPr/>
          <p:nvPr/>
        </p:nvSpPr>
        <p:spPr>
          <a:xfrm>
            <a:off x="7905750" y="1112520"/>
            <a:ext cx="1009650" cy="1649730"/>
          </a:xfrm>
          <a:prstGeom prst="rect">
            <a:avLst/>
          </a:prstGeom>
          <a:solidFill>
            <a:srgbClr val="27A4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91CC1396-CAAC-4227-4018-69F17DE625D5}"/>
              </a:ext>
            </a:extLst>
          </p:cNvPr>
          <p:cNvSpPr/>
          <p:nvPr/>
        </p:nvSpPr>
        <p:spPr>
          <a:xfrm>
            <a:off x="8963127" y="4101281"/>
            <a:ext cx="1009650" cy="1649730"/>
          </a:xfrm>
          <a:prstGeom prst="rect">
            <a:avLst/>
          </a:prstGeom>
          <a:solidFill>
            <a:srgbClr val="27A4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BDC77063-D603-7245-5F40-1A61D0B0FD99}"/>
              </a:ext>
            </a:extLst>
          </p:cNvPr>
          <p:cNvSpPr/>
          <p:nvPr/>
        </p:nvSpPr>
        <p:spPr>
          <a:xfrm>
            <a:off x="6545312" y="3844924"/>
            <a:ext cx="1722387" cy="571501"/>
          </a:xfrm>
          <a:prstGeom prst="rect">
            <a:avLst/>
          </a:prstGeom>
          <a:solidFill>
            <a:srgbClr val="27A4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EBAA01F1-5906-23D1-6283-F3AE38DB8ADE}"/>
              </a:ext>
            </a:extLst>
          </p:cNvPr>
          <p:cNvSpPr/>
          <p:nvPr/>
        </p:nvSpPr>
        <p:spPr>
          <a:xfrm>
            <a:off x="9606780" y="2446028"/>
            <a:ext cx="1722387" cy="571501"/>
          </a:xfrm>
          <a:prstGeom prst="rect">
            <a:avLst/>
          </a:prstGeom>
          <a:solidFill>
            <a:srgbClr val="27A4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A680CF6-25F5-FCBB-EC46-5FCC1E1090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6" t="3113" r="18685" b="4849"/>
          <a:stretch/>
        </p:blipFill>
        <p:spPr>
          <a:xfrm>
            <a:off x="5683045" y="272950"/>
            <a:ext cx="6508955" cy="6312099"/>
          </a:xfrm>
          <a:prstGeom prst="mathPlus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E34AA9F2-2CEC-8A8E-604A-6CF4E280C719}"/>
              </a:ext>
            </a:extLst>
          </p:cNvPr>
          <p:cNvSpPr txBox="1"/>
          <p:nvPr/>
        </p:nvSpPr>
        <p:spPr>
          <a:xfrm>
            <a:off x="434485" y="296566"/>
            <a:ext cx="37337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3957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8144DCC-1BA5-A37C-360F-7BBF321157A5}"/>
              </a:ext>
            </a:extLst>
          </p:cNvPr>
          <p:cNvSpPr txBox="1"/>
          <p:nvPr/>
        </p:nvSpPr>
        <p:spPr>
          <a:xfrm>
            <a:off x="534864" y="1081396"/>
            <a:ext cx="35269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spc="1000" dirty="0">
                <a:solidFill>
                  <a:srgbClr val="3D9C24"/>
                </a:solidFill>
                <a:latin typeface="Eras Light ITC" panose="020B0402030504020804" pitchFamily="34" charset="0"/>
              </a:rPr>
              <a:t>subtítulo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CBC8E8F-6548-AADA-9287-86472DE885BC}"/>
              </a:ext>
            </a:extLst>
          </p:cNvPr>
          <p:cNvSpPr txBox="1"/>
          <p:nvPr/>
        </p:nvSpPr>
        <p:spPr>
          <a:xfrm>
            <a:off x="434485" y="2697223"/>
            <a:ext cx="630941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Adicione seu texto </a:t>
            </a:r>
            <a:r>
              <a:rPr lang="pt-BR" sz="4000" b="1" dirty="0">
                <a:solidFill>
                  <a:srgbClr val="003957"/>
                </a:solidFill>
                <a:latin typeface="Eras Bold ITC" panose="020B0907030504020204" pitchFamily="34" charset="0"/>
              </a:rPr>
              <a:t>aqui</a:t>
            </a:r>
            <a:r>
              <a:rPr lang="pt-BR" sz="40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. Utilize </a:t>
            </a:r>
            <a:r>
              <a:rPr lang="pt-BR" sz="4000" b="1" dirty="0">
                <a:solidFill>
                  <a:srgbClr val="003957"/>
                </a:solidFill>
                <a:latin typeface="Eras Bold ITC" panose="020B0907030504020204" pitchFamily="34" charset="0"/>
              </a:rPr>
              <a:t>cor</a:t>
            </a:r>
            <a:r>
              <a:rPr lang="pt-BR" sz="40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 e </a:t>
            </a:r>
            <a:r>
              <a:rPr lang="pt-BR" sz="4000" b="1" dirty="0">
                <a:solidFill>
                  <a:srgbClr val="003957"/>
                </a:solidFill>
                <a:latin typeface="Eras Bold ITC" panose="020B0907030504020204" pitchFamily="34" charset="0"/>
              </a:rPr>
              <a:t>fonte</a:t>
            </a:r>
            <a:r>
              <a:rPr lang="pt-BR" sz="40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 para destacar palavras </a:t>
            </a:r>
            <a:r>
              <a:rPr lang="pt-BR" sz="4000" b="1" dirty="0">
                <a:solidFill>
                  <a:srgbClr val="003957"/>
                </a:solidFill>
                <a:latin typeface="Eras Bold ITC" panose="020B0907030504020204" pitchFamily="34" charset="0"/>
              </a:rPr>
              <a:t>importantes</a:t>
            </a:r>
            <a:r>
              <a:rPr lang="pt-BR" sz="40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.</a:t>
            </a:r>
            <a:endParaRPr lang="pt-BR" sz="40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61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uxograma: Dados 4">
            <a:extLst>
              <a:ext uri="{FF2B5EF4-FFF2-40B4-BE49-F238E27FC236}">
                <a16:creationId xmlns:a16="http://schemas.microsoft.com/office/drawing/2014/main" id="{0FD1B32B-CC79-33DB-3912-A75B27A0F2AE}"/>
              </a:ext>
            </a:extLst>
          </p:cNvPr>
          <p:cNvSpPr/>
          <p:nvPr/>
        </p:nvSpPr>
        <p:spPr>
          <a:xfrm rot="20807361">
            <a:off x="1372489" y="4570811"/>
            <a:ext cx="856534" cy="7433187"/>
          </a:xfrm>
          <a:prstGeom prst="flowChartInputOutput">
            <a:avLst/>
          </a:prstGeom>
          <a:solidFill>
            <a:srgbClr val="27A4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Fluxograma: Dados 3">
            <a:extLst>
              <a:ext uri="{FF2B5EF4-FFF2-40B4-BE49-F238E27FC236}">
                <a16:creationId xmlns:a16="http://schemas.microsoft.com/office/drawing/2014/main" id="{B2E40536-9143-2D5D-9EE3-51CA6D55E2CE}"/>
              </a:ext>
            </a:extLst>
          </p:cNvPr>
          <p:cNvSpPr/>
          <p:nvPr/>
        </p:nvSpPr>
        <p:spPr>
          <a:xfrm rot="20807361">
            <a:off x="5715889" y="-1429886"/>
            <a:ext cx="856534" cy="7433187"/>
          </a:xfrm>
          <a:prstGeom prst="flowChartInputOutput">
            <a:avLst/>
          </a:prstGeom>
          <a:solidFill>
            <a:srgbClr val="27A4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BC34692-8349-819C-9219-FDE3AA8C8C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5" r="15908"/>
          <a:stretch/>
        </p:blipFill>
        <p:spPr>
          <a:xfrm flipH="1">
            <a:off x="-1" y="0"/>
            <a:ext cx="7105650" cy="6858000"/>
          </a:xfrm>
          <a:prstGeom prst="flowChartInputOutpu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C35C694-8223-E21F-459E-4BCB7D029969}"/>
              </a:ext>
            </a:extLst>
          </p:cNvPr>
          <p:cNvSpPr txBox="1"/>
          <p:nvPr/>
        </p:nvSpPr>
        <p:spPr>
          <a:xfrm>
            <a:off x="7957516" y="232023"/>
            <a:ext cx="37337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3957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138E284-729F-6182-7FDC-4ED760DF67BF}"/>
              </a:ext>
            </a:extLst>
          </p:cNvPr>
          <p:cNvSpPr txBox="1"/>
          <p:nvPr/>
        </p:nvSpPr>
        <p:spPr>
          <a:xfrm>
            <a:off x="8057895" y="1016853"/>
            <a:ext cx="35269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spc="1000" dirty="0">
                <a:solidFill>
                  <a:srgbClr val="3D9C24"/>
                </a:solidFill>
                <a:latin typeface="Eras Light ITC" panose="020B0402030504020804" pitchFamily="34" charset="0"/>
              </a:rPr>
              <a:t>subtítulo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16C2F6E-C0A3-3CAA-F871-091E7177EC54}"/>
              </a:ext>
            </a:extLst>
          </p:cNvPr>
          <p:cNvSpPr txBox="1"/>
          <p:nvPr/>
        </p:nvSpPr>
        <p:spPr>
          <a:xfrm>
            <a:off x="7337434" y="2632680"/>
            <a:ext cx="443105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Adicione seu texto </a:t>
            </a:r>
            <a:r>
              <a:rPr lang="pt-BR" sz="4000" b="1" dirty="0">
                <a:solidFill>
                  <a:srgbClr val="003957"/>
                </a:solidFill>
                <a:latin typeface="Eras Bold ITC" panose="020B0907030504020204" pitchFamily="34" charset="0"/>
              </a:rPr>
              <a:t>aqui</a:t>
            </a:r>
            <a:r>
              <a:rPr lang="pt-BR" sz="40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. Utilize </a:t>
            </a:r>
            <a:r>
              <a:rPr lang="pt-BR" sz="4000" b="1" dirty="0">
                <a:solidFill>
                  <a:srgbClr val="003957"/>
                </a:solidFill>
                <a:latin typeface="Eras Bold ITC" panose="020B0907030504020204" pitchFamily="34" charset="0"/>
              </a:rPr>
              <a:t>cor</a:t>
            </a:r>
            <a:r>
              <a:rPr lang="pt-BR" sz="40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 e </a:t>
            </a:r>
            <a:r>
              <a:rPr lang="pt-BR" sz="4000" b="1" dirty="0">
                <a:solidFill>
                  <a:srgbClr val="003957"/>
                </a:solidFill>
                <a:latin typeface="Eras Bold ITC" panose="020B0907030504020204" pitchFamily="34" charset="0"/>
              </a:rPr>
              <a:t>fonte</a:t>
            </a:r>
            <a:r>
              <a:rPr lang="pt-BR" sz="40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 para destacar palavras </a:t>
            </a:r>
            <a:r>
              <a:rPr lang="pt-BR" sz="4000" b="1" dirty="0">
                <a:solidFill>
                  <a:srgbClr val="003957"/>
                </a:solidFill>
                <a:latin typeface="Eras Bold ITC" panose="020B0907030504020204" pitchFamily="34" charset="0"/>
              </a:rPr>
              <a:t>importantes</a:t>
            </a:r>
            <a:r>
              <a:rPr lang="pt-BR" sz="40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.</a:t>
            </a:r>
            <a:endParaRPr lang="pt-BR" sz="40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230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EBA7961-CF13-6E85-2CD9-53A1D2D2B073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blipFill dpi="0" rotWithShape="1">
            <a:blip r:embed="rId2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9687" r="-5031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26F3C85-B434-8FF4-0C41-A5484751224D}"/>
              </a:ext>
            </a:extLst>
          </p:cNvPr>
          <p:cNvSpPr/>
          <p:nvPr/>
        </p:nvSpPr>
        <p:spPr>
          <a:xfrm>
            <a:off x="3257550" y="914400"/>
            <a:ext cx="8515350" cy="5029200"/>
          </a:xfrm>
          <a:prstGeom prst="rect">
            <a:avLst/>
          </a:prstGeom>
          <a:solidFill>
            <a:srgbClr val="003957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EE567E9-24A8-D635-61E6-79B1EDBA3832}"/>
              </a:ext>
            </a:extLst>
          </p:cNvPr>
          <p:cNvSpPr txBox="1"/>
          <p:nvPr/>
        </p:nvSpPr>
        <p:spPr>
          <a:xfrm>
            <a:off x="7734386" y="1003786"/>
            <a:ext cx="37337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7200">
                <a:solidFill>
                  <a:srgbClr val="003957"/>
                </a:solidFill>
                <a:latin typeface="Eras Bold ITC" panose="020B0907030504020204" pitchFamily="34" charset="0"/>
              </a:defRPr>
            </a:lvl1pPr>
          </a:lstStyle>
          <a:p>
            <a:r>
              <a:rPr lang="pt-BR" dirty="0">
                <a:solidFill>
                  <a:srgbClr val="3D9C24"/>
                </a:solidFill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B752CCA-4CA9-C449-806A-7757DA3E8DE6}"/>
              </a:ext>
            </a:extLst>
          </p:cNvPr>
          <p:cNvSpPr txBox="1"/>
          <p:nvPr/>
        </p:nvSpPr>
        <p:spPr>
          <a:xfrm>
            <a:off x="7834765" y="1788616"/>
            <a:ext cx="35269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spc="1000" dirty="0">
                <a:solidFill>
                  <a:srgbClr val="E9F6FF"/>
                </a:solidFill>
                <a:latin typeface="Eras Light ITC" panose="020B0402030504020804" pitchFamily="34" charset="0"/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D93AF28-A322-E555-599A-258344E361EF}"/>
              </a:ext>
            </a:extLst>
          </p:cNvPr>
          <p:cNvSpPr txBox="1"/>
          <p:nvPr/>
        </p:nvSpPr>
        <p:spPr>
          <a:xfrm>
            <a:off x="3773805" y="3315057"/>
            <a:ext cx="74828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E9F6FF"/>
                </a:solidFill>
                <a:latin typeface="Eras Light ITC" panose="020B0402030504020804" pitchFamily="34" charset="0"/>
              </a:rPr>
              <a:t>Adicione seu texto </a:t>
            </a:r>
            <a:r>
              <a:rPr lang="pt-BR" sz="4000" b="1" dirty="0">
                <a:solidFill>
                  <a:srgbClr val="3D9C24"/>
                </a:solidFill>
                <a:latin typeface="Eras Bold ITC" panose="020B0907030504020204" pitchFamily="34" charset="0"/>
              </a:rPr>
              <a:t>aqui</a:t>
            </a:r>
            <a:r>
              <a:rPr lang="pt-BR" sz="4000" b="1" dirty="0">
                <a:solidFill>
                  <a:srgbClr val="E9F6FF"/>
                </a:solidFill>
                <a:latin typeface="Eras Light ITC" panose="020B0402030504020804" pitchFamily="34" charset="0"/>
              </a:rPr>
              <a:t>. Utilize </a:t>
            </a:r>
            <a:r>
              <a:rPr lang="pt-BR" sz="4000" b="1" dirty="0">
                <a:solidFill>
                  <a:srgbClr val="3D9C24"/>
                </a:solidFill>
                <a:latin typeface="Eras Bold ITC" panose="020B0907030504020204" pitchFamily="34" charset="0"/>
              </a:rPr>
              <a:t>cor</a:t>
            </a:r>
            <a:r>
              <a:rPr lang="pt-BR" sz="4000" b="1" dirty="0">
                <a:solidFill>
                  <a:srgbClr val="E9F6FF"/>
                </a:solidFill>
                <a:latin typeface="Eras Light ITC" panose="020B0402030504020804" pitchFamily="34" charset="0"/>
              </a:rPr>
              <a:t> e </a:t>
            </a:r>
            <a:r>
              <a:rPr lang="pt-BR" sz="4000" b="1" dirty="0">
                <a:solidFill>
                  <a:srgbClr val="3D9C24"/>
                </a:solidFill>
                <a:latin typeface="Eras Bold ITC" panose="020B0907030504020204" pitchFamily="34" charset="0"/>
              </a:rPr>
              <a:t>fonte</a:t>
            </a:r>
            <a:r>
              <a:rPr lang="pt-BR" sz="4000" b="1" dirty="0">
                <a:solidFill>
                  <a:srgbClr val="E9F6FF"/>
                </a:solidFill>
                <a:latin typeface="Eras Light ITC" panose="020B0402030504020804" pitchFamily="34" charset="0"/>
              </a:rPr>
              <a:t> para destacar palavras </a:t>
            </a:r>
            <a:r>
              <a:rPr lang="pt-BR" sz="4000" b="1" dirty="0">
                <a:solidFill>
                  <a:srgbClr val="3D9C24"/>
                </a:solidFill>
                <a:latin typeface="Eras Bold ITC" panose="020B0907030504020204" pitchFamily="34" charset="0"/>
              </a:rPr>
              <a:t>importantes</a:t>
            </a:r>
            <a:r>
              <a:rPr lang="pt-BR" sz="4000" b="1" dirty="0">
                <a:solidFill>
                  <a:srgbClr val="E9F6FF"/>
                </a:solidFill>
                <a:latin typeface="Eras Light ITC" panose="020B0402030504020804" pitchFamily="34" charset="0"/>
              </a:rPr>
              <a:t>.</a:t>
            </a:r>
            <a:endParaRPr lang="pt-BR" sz="4000" b="1" dirty="0">
              <a:solidFill>
                <a:srgbClr val="E9F6FF"/>
              </a:solidFill>
              <a:latin typeface="Eras Bold ITC" panose="020B0907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7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EEA869C5-5893-D42F-B805-FC1AF625088D}"/>
              </a:ext>
            </a:extLst>
          </p:cNvPr>
          <p:cNvSpPr/>
          <p:nvPr/>
        </p:nvSpPr>
        <p:spPr>
          <a:xfrm>
            <a:off x="0" y="3429000"/>
            <a:ext cx="12192000" cy="3429000"/>
          </a:xfrm>
          <a:prstGeom prst="rect">
            <a:avLst/>
          </a:prstGeom>
          <a:blipFill dpi="0" rotWithShape="1">
            <a:blip r:embed="rId2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100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38E4021-F372-1D64-17DE-5CE1C93F53A8}"/>
              </a:ext>
            </a:extLst>
          </p:cNvPr>
          <p:cNvSpPr txBox="1"/>
          <p:nvPr/>
        </p:nvSpPr>
        <p:spPr>
          <a:xfrm>
            <a:off x="470866" y="289173"/>
            <a:ext cx="37337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7200">
                <a:solidFill>
                  <a:srgbClr val="003957"/>
                </a:solidFill>
                <a:latin typeface="Eras Bold ITC" panose="020B0907030504020204" pitchFamily="34" charset="0"/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98F5184-7419-77B0-EFD1-FF27E1C3601C}"/>
              </a:ext>
            </a:extLst>
          </p:cNvPr>
          <p:cNvSpPr txBox="1"/>
          <p:nvPr/>
        </p:nvSpPr>
        <p:spPr>
          <a:xfrm>
            <a:off x="571245" y="1074003"/>
            <a:ext cx="35269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spc="1000" dirty="0">
                <a:solidFill>
                  <a:srgbClr val="3D9C24"/>
                </a:solidFill>
                <a:latin typeface="Eras Light ITC" panose="020B0402030504020804" pitchFamily="34" charset="0"/>
              </a:rPr>
              <a:t>subtítulo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521AD18-ACB9-5508-9933-5FA0A01C378A}"/>
              </a:ext>
            </a:extLst>
          </p:cNvPr>
          <p:cNvSpPr txBox="1"/>
          <p:nvPr/>
        </p:nvSpPr>
        <p:spPr>
          <a:xfrm>
            <a:off x="4718675" y="935504"/>
            <a:ext cx="71736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Adicione seu texto </a:t>
            </a:r>
            <a:r>
              <a:rPr lang="pt-BR" sz="4000" b="1" dirty="0">
                <a:solidFill>
                  <a:srgbClr val="3D9C24"/>
                </a:solidFill>
                <a:latin typeface="Eras Bold ITC" panose="020B0907030504020204" pitchFamily="34" charset="0"/>
              </a:rPr>
              <a:t>aqui</a:t>
            </a:r>
            <a:r>
              <a:rPr lang="pt-BR" sz="40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. Utilize </a:t>
            </a:r>
            <a:r>
              <a:rPr lang="pt-BR" sz="4000" b="1" dirty="0">
                <a:solidFill>
                  <a:srgbClr val="3D9C24"/>
                </a:solidFill>
                <a:latin typeface="Eras Bold ITC" panose="020B0907030504020204" pitchFamily="34" charset="0"/>
              </a:rPr>
              <a:t>cor</a:t>
            </a:r>
            <a:r>
              <a:rPr lang="pt-BR" sz="40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 e </a:t>
            </a:r>
            <a:r>
              <a:rPr lang="pt-BR" sz="4000" b="1" dirty="0">
                <a:solidFill>
                  <a:srgbClr val="3D9C24"/>
                </a:solidFill>
                <a:latin typeface="Eras Bold ITC" panose="020B0907030504020204" pitchFamily="34" charset="0"/>
              </a:rPr>
              <a:t>fonte</a:t>
            </a:r>
            <a:r>
              <a:rPr lang="pt-BR" sz="40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 para destacar palavras </a:t>
            </a:r>
            <a:r>
              <a:rPr lang="pt-BR" sz="4000" b="1" dirty="0">
                <a:solidFill>
                  <a:srgbClr val="3D9C24"/>
                </a:solidFill>
                <a:latin typeface="Eras Bold ITC" panose="020B0907030504020204" pitchFamily="34" charset="0"/>
              </a:rPr>
              <a:t>importantes</a:t>
            </a:r>
            <a:r>
              <a:rPr lang="pt-BR" sz="40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.</a:t>
            </a:r>
            <a:endParaRPr lang="pt-BR" sz="40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FC9CC341-7C34-E33B-7C3B-26C3013C2A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100" y="2887148"/>
            <a:ext cx="1080000" cy="1058400"/>
          </a:xfrm>
          <a:prstGeom prst="rect">
            <a:avLst/>
          </a:prstGeom>
          <a:effectLst/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BD678930-0F05-331E-7A35-5529664BA1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000" y="2887148"/>
            <a:ext cx="1080000" cy="1058400"/>
          </a:xfrm>
          <a:prstGeom prst="rect">
            <a:avLst/>
          </a:prstGeom>
          <a:effectLst/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22367AA6-4583-540A-AAD9-8B01BD5115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900" y="2887148"/>
            <a:ext cx="1080000" cy="1058400"/>
          </a:xfrm>
          <a:prstGeom prst="rect">
            <a:avLst/>
          </a:prstGeom>
          <a:effectLst/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BDF1D11E-39B0-EE06-4566-99C21A6147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800" y="2887148"/>
            <a:ext cx="1080000" cy="1058400"/>
          </a:xfrm>
          <a:prstGeom prst="rect">
            <a:avLst/>
          </a:prstGeom>
          <a:effectLst/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AFD62A4F-96B8-AB2C-0B80-629E7EDFBDB4}"/>
              </a:ext>
            </a:extLst>
          </p:cNvPr>
          <p:cNvSpPr txBox="1"/>
          <p:nvPr/>
        </p:nvSpPr>
        <p:spPr>
          <a:xfrm>
            <a:off x="347285" y="4327684"/>
            <a:ext cx="2704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3957"/>
                </a:solidFill>
                <a:latin typeface="Eras Bold ITC" panose="020B0907030504020204" pitchFamily="34" charset="0"/>
              </a:rPr>
              <a:t>Assunto 01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E593964-19B1-53F8-D8A9-BCA75F0FB65B}"/>
              </a:ext>
            </a:extLst>
          </p:cNvPr>
          <p:cNvSpPr txBox="1"/>
          <p:nvPr/>
        </p:nvSpPr>
        <p:spPr>
          <a:xfrm>
            <a:off x="273797" y="4855156"/>
            <a:ext cx="27045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Adicione o complemento em texto curto</a:t>
            </a:r>
            <a:endParaRPr lang="pt-BR" sz="28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73C370F-B3F2-938C-E1EF-894FD798FBD2}"/>
              </a:ext>
            </a:extLst>
          </p:cNvPr>
          <p:cNvSpPr txBox="1"/>
          <p:nvPr/>
        </p:nvSpPr>
        <p:spPr>
          <a:xfrm>
            <a:off x="3391475" y="4327684"/>
            <a:ext cx="2704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3957"/>
                </a:solidFill>
                <a:latin typeface="Eras Bold ITC" panose="020B0907030504020204" pitchFamily="34" charset="0"/>
              </a:rPr>
              <a:t>Assunto 02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00566F1-26EE-9716-9DC4-D35626996414}"/>
              </a:ext>
            </a:extLst>
          </p:cNvPr>
          <p:cNvSpPr txBox="1"/>
          <p:nvPr/>
        </p:nvSpPr>
        <p:spPr>
          <a:xfrm>
            <a:off x="3317987" y="4855156"/>
            <a:ext cx="27045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Adicione o complemento em texto curto</a:t>
            </a:r>
            <a:endParaRPr lang="pt-BR" sz="28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09A1D2CD-29DF-BD74-E363-2054BCF84876}"/>
              </a:ext>
            </a:extLst>
          </p:cNvPr>
          <p:cNvSpPr txBox="1"/>
          <p:nvPr/>
        </p:nvSpPr>
        <p:spPr>
          <a:xfrm>
            <a:off x="6329242" y="4327684"/>
            <a:ext cx="2704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3957"/>
                </a:solidFill>
                <a:latin typeface="Eras Bold ITC" panose="020B0907030504020204" pitchFamily="34" charset="0"/>
              </a:rPr>
              <a:t>Assunto 03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F4F74D19-E129-63FB-AA92-042E1E26672C}"/>
              </a:ext>
            </a:extLst>
          </p:cNvPr>
          <p:cNvSpPr txBox="1"/>
          <p:nvPr/>
        </p:nvSpPr>
        <p:spPr>
          <a:xfrm>
            <a:off x="6255754" y="4855156"/>
            <a:ext cx="27045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Adicione o complemento em texto curto</a:t>
            </a:r>
            <a:endParaRPr lang="pt-BR" sz="28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EB4189F8-8DB4-9643-4522-0D1853FB5F38}"/>
              </a:ext>
            </a:extLst>
          </p:cNvPr>
          <p:cNvSpPr txBox="1"/>
          <p:nvPr/>
        </p:nvSpPr>
        <p:spPr>
          <a:xfrm>
            <a:off x="9267090" y="4327684"/>
            <a:ext cx="2704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3957"/>
                </a:solidFill>
                <a:latin typeface="Eras Bold ITC" panose="020B0907030504020204" pitchFamily="34" charset="0"/>
              </a:rPr>
              <a:t>Assunto 04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4EB5D51A-ACE8-7118-54FB-8708DCE31758}"/>
              </a:ext>
            </a:extLst>
          </p:cNvPr>
          <p:cNvSpPr txBox="1"/>
          <p:nvPr/>
        </p:nvSpPr>
        <p:spPr>
          <a:xfrm>
            <a:off x="9193602" y="4855156"/>
            <a:ext cx="27045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Adicione o complemento em texto curto</a:t>
            </a:r>
            <a:endParaRPr lang="pt-BR" sz="28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69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E89FD98-46D4-6DEB-361C-15265F2A37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30" r="38467"/>
          <a:stretch/>
        </p:blipFill>
        <p:spPr>
          <a:xfrm>
            <a:off x="10007779" y="0"/>
            <a:ext cx="2742096" cy="6858000"/>
          </a:xfrm>
          <a:prstGeom prst="flowChartInputOutpu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BE33A19-35FB-C58C-E325-DE3A34F198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8" r="27797"/>
          <a:stretch/>
        </p:blipFill>
        <p:spPr>
          <a:xfrm>
            <a:off x="7663759" y="0"/>
            <a:ext cx="2742096" cy="6858000"/>
          </a:xfrm>
          <a:prstGeom prst="flowChartInputOutpu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C32DD2A-42AC-4AF2-E024-10E8EF0012F5}"/>
              </a:ext>
            </a:extLst>
          </p:cNvPr>
          <p:cNvSpPr txBox="1"/>
          <p:nvPr/>
        </p:nvSpPr>
        <p:spPr>
          <a:xfrm>
            <a:off x="680416" y="270123"/>
            <a:ext cx="37337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3957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9AD7037-A170-1C68-6A2E-AA4E1DDE837A}"/>
              </a:ext>
            </a:extLst>
          </p:cNvPr>
          <p:cNvSpPr txBox="1"/>
          <p:nvPr/>
        </p:nvSpPr>
        <p:spPr>
          <a:xfrm>
            <a:off x="780795" y="1054953"/>
            <a:ext cx="35269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spc="1000" dirty="0">
                <a:solidFill>
                  <a:srgbClr val="3D9C24"/>
                </a:solidFill>
                <a:latin typeface="Eras Light ITC" panose="020B0402030504020804" pitchFamily="34" charset="0"/>
              </a:rPr>
              <a:t>subtítulo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8B57535-D803-59D7-E3E9-2703362C3A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669" y="2882109"/>
            <a:ext cx="720000" cy="7200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2B33610-71D3-23FD-C6FB-32F27DA297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116" y="4145849"/>
            <a:ext cx="720000" cy="720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AE12398-B6BF-955B-81DE-7A856F0C83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666" y="2850929"/>
            <a:ext cx="720000" cy="7200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36095D51-70A4-80F7-C503-CA9D973A8DC2}"/>
              </a:ext>
            </a:extLst>
          </p:cNvPr>
          <p:cNvSpPr txBox="1"/>
          <p:nvPr/>
        </p:nvSpPr>
        <p:spPr>
          <a:xfrm>
            <a:off x="0" y="3640277"/>
            <a:ext cx="27045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Adicione o complemento em texto curto</a:t>
            </a:r>
            <a:endParaRPr lang="pt-BR" sz="28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11282B4-6B95-CC3A-C9D6-1345D1936460}"/>
              </a:ext>
            </a:extLst>
          </p:cNvPr>
          <p:cNvSpPr txBox="1"/>
          <p:nvPr/>
        </p:nvSpPr>
        <p:spPr>
          <a:xfrm>
            <a:off x="5247326" y="3570929"/>
            <a:ext cx="27045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Adicione o complemento em texto curto</a:t>
            </a:r>
            <a:endParaRPr lang="pt-BR" sz="28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81E3E21-00EA-9221-7A33-0658281F91D5}"/>
              </a:ext>
            </a:extLst>
          </p:cNvPr>
          <p:cNvSpPr txBox="1"/>
          <p:nvPr/>
        </p:nvSpPr>
        <p:spPr>
          <a:xfrm>
            <a:off x="2588905" y="2670780"/>
            <a:ext cx="27045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Adicione o complemento em texto curto</a:t>
            </a:r>
            <a:endParaRPr lang="pt-BR" sz="28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  <p:sp>
        <p:nvSpPr>
          <p:cNvPr id="16" name="Triângulo Retângulo 15">
            <a:extLst>
              <a:ext uri="{FF2B5EF4-FFF2-40B4-BE49-F238E27FC236}">
                <a16:creationId xmlns:a16="http://schemas.microsoft.com/office/drawing/2014/main" id="{2778BF45-3882-3ECF-E207-7379790729D4}"/>
              </a:ext>
            </a:extLst>
          </p:cNvPr>
          <p:cNvSpPr/>
          <p:nvPr/>
        </p:nvSpPr>
        <p:spPr>
          <a:xfrm rot="10800000" flipH="1" flipV="1">
            <a:off x="0" y="5356436"/>
            <a:ext cx="3392129" cy="1501564"/>
          </a:xfrm>
          <a:prstGeom prst="rtTriangle">
            <a:avLst/>
          </a:prstGeom>
          <a:solidFill>
            <a:srgbClr val="0039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745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1" grpId="0"/>
      <p:bldP spid="13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8ADF360B-7B68-1C52-E72C-E86928CE85AE}"/>
              </a:ext>
            </a:extLst>
          </p:cNvPr>
          <p:cNvSpPr/>
          <p:nvPr/>
        </p:nvSpPr>
        <p:spPr>
          <a:xfrm>
            <a:off x="0" y="0"/>
            <a:ext cx="1393240" cy="6858000"/>
          </a:xfrm>
          <a:prstGeom prst="rect">
            <a:avLst/>
          </a:prstGeom>
          <a:solidFill>
            <a:srgbClr val="0039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A57A4509-46D8-DF92-D9B6-6714536F52C6}"/>
              </a:ext>
            </a:extLst>
          </p:cNvPr>
          <p:cNvGrpSpPr/>
          <p:nvPr/>
        </p:nvGrpSpPr>
        <p:grpSpPr>
          <a:xfrm>
            <a:off x="-381000" y="1219200"/>
            <a:ext cx="9767680" cy="5638800"/>
            <a:chOff x="566529" y="0"/>
            <a:chExt cx="11430000" cy="6858000"/>
          </a:xfrm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0A366763-3FFD-33A2-308F-D8B282145837}"/>
                </a:ext>
              </a:extLst>
            </p:cNvPr>
            <p:cNvSpPr/>
            <p:nvPr/>
          </p:nvSpPr>
          <p:spPr>
            <a:xfrm>
              <a:off x="2040835" y="503583"/>
              <a:ext cx="8494643" cy="5459895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42642AA9-7A30-A4A8-A1E8-7F410DC6A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529" y="0"/>
              <a:ext cx="11430000" cy="6858000"/>
            </a:xfrm>
            <a:prstGeom prst="rect">
              <a:avLst/>
            </a:prstGeom>
          </p:spPr>
        </p:pic>
      </p:grpSp>
      <p:pic>
        <p:nvPicPr>
          <p:cNvPr id="8" name="Imagem 7">
            <a:extLst>
              <a:ext uri="{FF2B5EF4-FFF2-40B4-BE49-F238E27FC236}">
                <a16:creationId xmlns:a16="http://schemas.microsoft.com/office/drawing/2014/main" id="{820C4F2E-F91B-D1F3-F085-3C60C3FEF3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675" y="875089"/>
            <a:ext cx="720000" cy="72000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796DE91B-319E-FA44-35F0-6144661BD9E8}"/>
              </a:ext>
            </a:extLst>
          </p:cNvPr>
          <p:cNvSpPr txBox="1"/>
          <p:nvPr/>
        </p:nvSpPr>
        <p:spPr>
          <a:xfrm>
            <a:off x="9017006" y="1633257"/>
            <a:ext cx="27045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Adicione o complemento em texto curto</a:t>
            </a:r>
            <a:endParaRPr lang="pt-BR" sz="28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C47D5F18-0D91-5D9B-B479-DE7233A88A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675" y="3774077"/>
            <a:ext cx="720000" cy="7200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EA463809-DC47-16C6-8D9A-1CBD591421E0}"/>
              </a:ext>
            </a:extLst>
          </p:cNvPr>
          <p:cNvSpPr txBox="1"/>
          <p:nvPr/>
        </p:nvSpPr>
        <p:spPr>
          <a:xfrm>
            <a:off x="9017006" y="4532245"/>
            <a:ext cx="27045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Adicione o complemento em texto curto</a:t>
            </a:r>
            <a:endParaRPr lang="pt-BR" sz="28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61CED02A-9B99-679C-D995-0C2DAD79DBEC}"/>
              </a:ext>
            </a:extLst>
          </p:cNvPr>
          <p:cNvSpPr txBox="1"/>
          <p:nvPr/>
        </p:nvSpPr>
        <p:spPr>
          <a:xfrm>
            <a:off x="1774240" y="135331"/>
            <a:ext cx="37337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3957"/>
                </a:solidFill>
                <a:latin typeface="Eras Bold ITC" panose="020B0907030504020204" pitchFamily="34" charset="0"/>
              </a:rPr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219622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A2C6EAF-C74E-FFCA-576D-1C9C8C65BCC3}"/>
              </a:ext>
            </a:extLst>
          </p:cNvPr>
          <p:cNvSpPr txBox="1"/>
          <p:nvPr/>
        </p:nvSpPr>
        <p:spPr>
          <a:xfrm>
            <a:off x="680416" y="270123"/>
            <a:ext cx="37337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3957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9599475-94C6-44E0-D797-EF2F17A25D14}"/>
              </a:ext>
            </a:extLst>
          </p:cNvPr>
          <p:cNvSpPr txBox="1"/>
          <p:nvPr/>
        </p:nvSpPr>
        <p:spPr>
          <a:xfrm>
            <a:off x="780795" y="1054953"/>
            <a:ext cx="35269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spc="1000" dirty="0">
                <a:solidFill>
                  <a:srgbClr val="3D9C24"/>
                </a:solidFill>
                <a:latin typeface="Eras Light ITC" panose="020B0402030504020804" pitchFamily="34" charset="0"/>
              </a:rPr>
              <a:t>subtítulo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F6AAFAF-68F1-520D-3323-9B663387CE82}"/>
              </a:ext>
            </a:extLst>
          </p:cNvPr>
          <p:cNvSpPr/>
          <p:nvPr/>
        </p:nvSpPr>
        <p:spPr>
          <a:xfrm>
            <a:off x="1510714" y="2378533"/>
            <a:ext cx="595086" cy="3528000"/>
          </a:xfrm>
          <a:prstGeom prst="rect">
            <a:avLst/>
          </a:prstGeom>
          <a:solidFill>
            <a:srgbClr val="55C6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C353635-B8D9-383F-CF50-8A6EADBCA3CF}"/>
              </a:ext>
            </a:extLst>
          </p:cNvPr>
          <p:cNvSpPr/>
          <p:nvPr/>
        </p:nvSpPr>
        <p:spPr>
          <a:xfrm>
            <a:off x="2246716" y="3710533"/>
            <a:ext cx="595086" cy="2196000"/>
          </a:xfrm>
          <a:prstGeom prst="rect">
            <a:avLst/>
          </a:prstGeom>
          <a:solidFill>
            <a:srgbClr val="27A4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F9D4DCBA-B2FE-8912-548F-9D354281CAB7}"/>
              </a:ext>
            </a:extLst>
          </p:cNvPr>
          <p:cNvSpPr/>
          <p:nvPr/>
        </p:nvSpPr>
        <p:spPr>
          <a:xfrm>
            <a:off x="4015309" y="3135086"/>
            <a:ext cx="595086" cy="2771447"/>
          </a:xfrm>
          <a:prstGeom prst="rect">
            <a:avLst/>
          </a:prstGeom>
          <a:solidFill>
            <a:srgbClr val="55C6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0DECDE77-95B3-78AF-09D9-B1AF2A03EAD3}"/>
              </a:ext>
            </a:extLst>
          </p:cNvPr>
          <p:cNvSpPr/>
          <p:nvPr/>
        </p:nvSpPr>
        <p:spPr>
          <a:xfrm>
            <a:off x="4748280" y="4706204"/>
            <a:ext cx="595086" cy="1200329"/>
          </a:xfrm>
          <a:prstGeom prst="rect">
            <a:avLst/>
          </a:prstGeom>
          <a:solidFill>
            <a:srgbClr val="27A4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F048DA27-82BF-3D78-DDA3-5AA08D2229A6}"/>
              </a:ext>
            </a:extLst>
          </p:cNvPr>
          <p:cNvSpPr/>
          <p:nvPr/>
        </p:nvSpPr>
        <p:spPr>
          <a:xfrm>
            <a:off x="6412861" y="2699657"/>
            <a:ext cx="595086" cy="3206876"/>
          </a:xfrm>
          <a:prstGeom prst="rect">
            <a:avLst/>
          </a:prstGeom>
          <a:solidFill>
            <a:srgbClr val="55C6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F07E9644-6ECC-D737-20DF-E83777D22164}"/>
              </a:ext>
            </a:extLst>
          </p:cNvPr>
          <p:cNvSpPr/>
          <p:nvPr/>
        </p:nvSpPr>
        <p:spPr>
          <a:xfrm>
            <a:off x="7145832" y="2306533"/>
            <a:ext cx="595086" cy="3600000"/>
          </a:xfrm>
          <a:prstGeom prst="rect">
            <a:avLst/>
          </a:prstGeom>
          <a:solidFill>
            <a:srgbClr val="27A4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380D9E2-DBF0-A876-264D-0401CB9367BB}"/>
              </a:ext>
            </a:extLst>
          </p:cNvPr>
          <p:cNvSpPr/>
          <p:nvPr/>
        </p:nvSpPr>
        <p:spPr>
          <a:xfrm>
            <a:off x="9012706" y="2873829"/>
            <a:ext cx="595086" cy="3032704"/>
          </a:xfrm>
          <a:prstGeom prst="rect">
            <a:avLst/>
          </a:prstGeom>
          <a:solidFill>
            <a:srgbClr val="55C6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B3E8ACBD-8813-84C0-5EF9-358C6565D1A4}"/>
              </a:ext>
            </a:extLst>
          </p:cNvPr>
          <p:cNvSpPr/>
          <p:nvPr/>
        </p:nvSpPr>
        <p:spPr>
          <a:xfrm>
            <a:off x="9745677" y="2873830"/>
            <a:ext cx="595086" cy="3032703"/>
          </a:xfrm>
          <a:prstGeom prst="rect">
            <a:avLst/>
          </a:prstGeom>
          <a:solidFill>
            <a:srgbClr val="27A4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AC3F50E-4BC6-BDD4-55BD-E0F2ED0D8B75}"/>
              </a:ext>
            </a:extLst>
          </p:cNvPr>
          <p:cNvSpPr txBox="1"/>
          <p:nvPr/>
        </p:nvSpPr>
        <p:spPr>
          <a:xfrm>
            <a:off x="1448222" y="2273758"/>
            <a:ext cx="7200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E9F6FF"/>
                </a:solidFill>
                <a:latin typeface="Eras Bold ITC" panose="020B0907030504020204" pitchFamily="34" charset="0"/>
              </a:rPr>
              <a:t>98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A7B3998-D6E3-8215-8C0C-63A93C5BC608}"/>
              </a:ext>
            </a:extLst>
          </p:cNvPr>
          <p:cNvSpPr txBox="1"/>
          <p:nvPr/>
        </p:nvSpPr>
        <p:spPr>
          <a:xfrm>
            <a:off x="2210046" y="3638104"/>
            <a:ext cx="7200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E9F6FF"/>
                </a:solidFill>
                <a:latin typeface="Eras Bold ITC" panose="020B0907030504020204" pitchFamily="34" charset="0"/>
              </a:rPr>
              <a:t>61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8DDDD07-4FB6-A3EF-ECD3-14E2D1861134}"/>
              </a:ext>
            </a:extLst>
          </p:cNvPr>
          <p:cNvSpPr txBox="1"/>
          <p:nvPr/>
        </p:nvSpPr>
        <p:spPr>
          <a:xfrm>
            <a:off x="3952817" y="3057532"/>
            <a:ext cx="7200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E9F6FF"/>
                </a:solidFill>
                <a:latin typeface="Eras Bold ITC" panose="020B0907030504020204" pitchFamily="34" charset="0"/>
              </a:rPr>
              <a:t>77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D80713B-11EA-EC16-39F6-EB09309ECDE3}"/>
              </a:ext>
            </a:extLst>
          </p:cNvPr>
          <p:cNvSpPr txBox="1"/>
          <p:nvPr/>
        </p:nvSpPr>
        <p:spPr>
          <a:xfrm>
            <a:off x="4685788" y="4625074"/>
            <a:ext cx="7200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E9F6FF"/>
                </a:solidFill>
                <a:latin typeface="Eras Bold ITC" panose="020B0907030504020204" pitchFamily="34" charset="0"/>
              </a:rPr>
              <a:t>33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C72C4F3-564E-BF21-1B82-691B884CFA35}"/>
              </a:ext>
            </a:extLst>
          </p:cNvPr>
          <p:cNvSpPr txBox="1"/>
          <p:nvPr/>
        </p:nvSpPr>
        <p:spPr>
          <a:xfrm>
            <a:off x="6350368" y="2593069"/>
            <a:ext cx="7200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E9F6FF"/>
                </a:solidFill>
                <a:latin typeface="Eras Bold ITC" panose="020B0907030504020204" pitchFamily="34" charset="0"/>
              </a:rPr>
              <a:t>89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2048ECB-5DC0-8E15-A9FC-D8D3BE3F5BB1}"/>
              </a:ext>
            </a:extLst>
          </p:cNvPr>
          <p:cNvSpPr txBox="1"/>
          <p:nvPr/>
        </p:nvSpPr>
        <p:spPr>
          <a:xfrm>
            <a:off x="7028124" y="2266242"/>
            <a:ext cx="7857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E9F6FF"/>
                </a:solidFill>
                <a:latin typeface="Eras Bold ITC" panose="020B0907030504020204" pitchFamily="34" charset="0"/>
              </a:rPr>
              <a:t>100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CCA3607D-B7AE-F14A-AF09-DA55F86854EC}"/>
              </a:ext>
            </a:extLst>
          </p:cNvPr>
          <p:cNvSpPr txBox="1"/>
          <p:nvPr/>
        </p:nvSpPr>
        <p:spPr>
          <a:xfrm>
            <a:off x="8948366" y="2767240"/>
            <a:ext cx="7200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E9F6FF"/>
                </a:solidFill>
                <a:latin typeface="Eras Bold ITC" panose="020B0907030504020204" pitchFamily="34" charset="0"/>
              </a:rPr>
              <a:t>84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61C65217-DD5C-7A44-3673-0B81324BC424}"/>
              </a:ext>
            </a:extLst>
          </p:cNvPr>
          <p:cNvSpPr txBox="1"/>
          <p:nvPr/>
        </p:nvSpPr>
        <p:spPr>
          <a:xfrm>
            <a:off x="9686400" y="2767240"/>
            <a:ext cx="7200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E9F6FF"/>
                </a:solidFill>
                <a:latin typeface="Eras Bold ITC" panose="020B0907030504020204" pitchFamily="34" charset="0"/>
              </a:rPr>
              <a:t>84</a:t>
            </a:r>
          </a:p>
        </p:txBody>
      </p:sp>
      <p:sp>
        <p:nvSpPr>
          <p:cNvPr id="20" name="Triângulo Retângulo 19">
            <a:extLst>
              <a:ext uri="{FF2B5EF4-FFF2-40B4-BE49-F238E27FC236}">
                <a16:creationId xmlns:a16="http://schemas.microsoft.com/office/drawing/2014/main" id="{71214BE9-B163-4D6C-F13B-52BA0AE5D4B8}"/>
              </a:ext>
            </a:extLst>
          </p:cNvPr>
          <p:cNvSpPr/>
          <p:nvPr/>
        </p:nvSpPr>
        <p:spPr>
          <a:xfrm rot="10800000" flipV="1">
            <a:off x="10340762" y="0"/>
            <a:ext cx="1851237" cy="6858000"/>
          </a:xfrm>
          <a:prstGeom prst="rtTriangle">
            <a:avLst/>
          </a:prstGeom>
          <a:solidFill>
            <a:srgbClr val="0039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A436F998-3A98-DD2E-B2C1-7D206BA5650E}"/>
              </a:ext>
            </a:extLst>
          </p:cNvPr>
          <p:cNvSpPr txBox="1"/>
          <p:nvPr/>
        </p:nvSpPr>
        <p:spPr>
          <a:xfrm>
            <a:off x="894453" y="5963530"/>
            <a:ext cx="2704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3D9C24"/>
                </a:solidFill>
                <a:latin typeface="Eras Bold ITC" panose="020B0907030504020204" pitchFamily="34" charset="0"/>
              </a:rPr>
              <a:t>Assunto 01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A91E51EC-9C1C-E768-C8AC-F46603F599B6}"/>
              </a:ext>
            </a:extLst>
          </p:cNvPr>
          <p:cNvSpPr txBox="1"/>
          <p:nvPr/>
        </p:nvSpPr>
        <p:spPr>
          <a:xfrm>
            <a:off x="3343697" y="5963530"/>
            <a:ext cx="2704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3D9C24"/>
                </a:solidFill>
                <a:latin typeface="Eras Bold ITC" panose="020B0907030504020204" pitchFamily="34" charset="0"/>
              </a:rPr>
              <a:t>Assunto 02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3C53A6A-A6C1-3251-DB42-775DD65FCF5E}"/>
              </a:ext>
            </a:extLst>
          </p:cNvPr>
          <p:cNvSpPr txBox="1"/>
          <p:nvPr/>
        </p:nvSpPr>
        <p:spPr>
          <a:xfrm>
            <a:off x="5792941" y="5963530"/>
            <a:ext cx="2704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3D9C24"/>
                </a:solidFill>
                <a:latin typeface="Eras Bold ITC" panose="020B0907030504020204" pitchFamily="34" charset="0"/>
              </a:rPr>
              <a:t>Assunto 03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CA1B209E-2FED-979D-A476-A252DC59B34E}"/>
              </a:ext>
            </a:extLst>
          </p:cNvPr>
          <p:cNvSpPr txBox="1"/>
          <p:nvPr/>
        </p:nvSpPr>
        <p:spPr>
          <a:xfrm>
            <a:off x="8242184" y="5963530"/>
            <a:ext cx="2704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3D9C24"/>
                </a:solidFill>
                <a:latin typeface="Eras Bold ITC" panose="020B0907030504020204" pitchFamily="34" charset="0"/>
              </a:rPr>
              <a:t>Assunto 04</a:t>
            </a:r>
          </a:p>
        </p:txBody>
      </p:sp>
    </p:spTree>
    <p:extLst>
      <p:ext uri="{BB962C8B-B14F-4D97-AF65-F5344CB8AC3E}">
        <p14:creationId xmlns:p14="http://schemas.microsoft.com/office/powerpoint/2010/main" val="214948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1" grpId="0"/>
      <p:bldP spid="22" grpId="0"/>
      <p:bldP spid="23" grpId="0"/>
      <p:bldP spid="2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A2C6EAF-C74E-FFCA-576D-1C9C8C65BCC3}"/>
              </a:ext>
            </a:extLst>
          </p:cNvPr>
          <p:cNvSpPr txBox="1"/>
          <p:nvPr/>
        </p:nvSpPr>
        <p:spPr>
          <a:xfrm>
            <a:off x="7728916" y="174873"/>
            <a:ext cx="37337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3957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9599475-94C6-44E0-D797-EF2F17A25D14}"/>
              </a:ext>
            </a:extLst>
          </p:cNvPr>
          <p:cNvSpPr txBox="1"/>
          <p:nvPr/>
        </p:nvSpPr>
        <p:spPr>
          <a:xfrm>
            <a:off x="7829295" y="959703"/>
            <a:ext cx="35269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spc="1000" dirty="0">
                <a:solidFill>
                  <a:srgbClr val="3D9C24"/>
                </a:solidFill>
                <a:latin typeface="Eras Light ITC" panose="020B0402030504020804" pitchFamily="34" charset="0"/>
              </a:rPr>
              <a:t>subtítulo</a:t>
            </a:r>
          </a:p>
        </p:txBody>
      </p:sp>
      <p:sp>
        <p:nvSpPr>
          <p:cNvPr id="20" name="Triângulo Retângulo 19">
            <a:extLst>
              <a:ext uri="{FF2B5EF4-FFF2-40B4-BE49-F238E27FC236}">
                <a16:creationId xmlns:a16="http://schemas.microsoft.com/office/drawing/2014/main" id="{71214BE9-B163-4D6C-F13B-52BA0AE5D4B8}"/>
              </a:ext>
            </a:extLst>
          </p:cNvPr>
          <p:cNvSpPr/>
          <p:nvPr/>
        </p:nvSpPr>
        <p:spPr>
          <a:xfrm rot="10800000" flipV="1">
            <a:off x="10340762" y="0"/>
            <a:ext cx="1851237" cy="6858000"/>
          </a:xfrm>
          <a:prstGeom prst="rtTriangle">
            <a:avLst/>
          </a:prstGeom>
          <a:solidFill>
            <a:srgbClr val="0039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Triângulo Retângulo 21">
            <a:extLst>
              <a:ext uri="{FF2B5EF4-FFF2-40B4-BE49-F238E27FC236}">
                <a16:creationId xmlns:a16="http://schemas.microsoft.com/office/drawing/2014/main" id="{D51EFAAB-08EF-FA24-D0BC-F1FEAE25DA02}"/>
              </a:ext>
            </a:extLst>
          </p:cNvPr>
          <p:cNvSpPr/>
          <p:nvPr/>
        </p:nvSpPr>
        <p:spPr>
          <a:xfrm flipV="1">
            <a:off x="0" y="-25063"/>
            <a:ext cx="1851237" cy="6858000"/>
          </a:xfrm>
          <a:prstGeom prst="rtTriangle">
            <a:avLst/>
          </a:prstGeom>
          <a:solidFill>
            <a:srgbClr val="0039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Semicírculo 22">
            <a:extLst>
              <a:ext uri="{FF2B5EF4-FFF2-40B4-BE49-F238E27FC236}">
                <a16:creationId xmlns:a16="http://schemas.microsoft.com/office/drawing/2014/main" id="{9DCE0ACE-08C6-5BAE-8B82-D95069DBED5C}"/>
              </a:ext>
            </a:extLst>
          </p:cNvPr>
          <p:cNvSpPr/>
          <p:nvPr/>
        </p:nvSpPr>
        <p:spPr>
          <a:xfrm flipH="1">
            <a:off x="888000" y="2514600"/>
            <a:ext cx="2880000" cy="2880000"/>
          </a:xfrm>
          <a:prstGeom prst="blockArc">
            <a:avLst>
              <a:gd name="adj1" fmla="val 3160900"/>
              <a:gd name="adj2" fmla="val 20858841"/>
              <a:gd name="adj3" fmla="val 12896"/>
            </a:avLst>
          </a:prstGeom>
          <a:solidFill>
            <a:srgbClr val="55C606"/>
          </a:solidFill>
          <a:ln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4" name="Semicírculo 23">
            <a:extLst>
              <a:ext uri="{FF2B5EF4-FFF2-40B4-BE49-F238E27FC236}">
                <a16:creationId xmlns:a16="http://schemas.microsoft.com/office/drawing/2014/main" id="{E9490CBB-F854-E8BD-F257-BF18E8263BB8}"/>
              </a:ext>
            </a:extLst>
          </p:cNvPr>
          <p:cNvSpPr/>
          <p:nvPr/>
        </p:nvSpPr>
        <p:spPr>
          <a:xfrm rot="5826367" flipH="1">
            <a:off x="4656000" y="2468852"/>
            <a:ext cx="2880000" cy="2880000"/>
          </a:xfrm>
          <a:prstGeom prst="blockArc">
            <a:avLst>
              <a:gd name="adj1" fmla="val 8830149"/>
              <a:gd name="adj2" fmla="val 20858841"/>
              <a:gd name="adj3" fmla="val 12896"/>
            </a:avLst>
          </a:prstGeom>
          <a:solidFill>
            <a:srgbClr val="003957"/>
          </a:solidFill>
          <a:ln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5" name="Semicírculo 24">
            <a:extLst>
              <a:ext uri="{FF2B5EF4-FFF2-40B4-BE49-F238E27FC236}">
                <a16:creationId xmlns:a16="http://schemas.microsoft.com/office/drawing/2014/main" id="{2EF604AF-2A6C-4B54-A19C-8DB7BDA5CD83}"/>
              </a:ext>
            </a:extLst>
          </p:cNvPr>
          <p:cNvSpPr/>
          <p:nvPr/>
        </p:nvSpPr>
        <p:spPr>
          <a:xfrm rot="2285503" flipH="1">
            <a:off x="8424000" y="2468852"/>
            <a:ext cx="2880000" cy="2880000"/>
          </a:xfrm>
          <a:prstGeom prst="blockArc">
            <a:avLst>
              <a:gd name="adj1" fmla="val 6051774"/>
              <a:gd name="adj2" fmla="val 20858841"/>
              <a:gd name="adj3" fmla="val 12896"/>
            </a:avLst>
          </a:prstGeom>
          <a:solidFill>
            <a:srgbClr val="3D9C24"/>
          </a:solidFill>
          <a:ln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A2816979-BB65-3785-2F6B-F7BCD6024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00" y="3908852"/>
            <a:ext cx="1800000" cy="1800000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65D0C15C-EAAE-A49B-6346-846537B677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419" y="3908852"/>
            <a:ext cx="1800000" cy="1800000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4772E820-1560-16D0-4956-5811CEF698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4839" y="3908852"/>
            <a:ext cx="1800000" cy="1800000"/>
          </a:xfrm>
          <a:prstGeom prst="rect">
            <a:avLst/>
          </a:prstGeom>
        </p:spPr>
      </p:pic>
      <p:sp>
        <p:nvSpPr>
          <p:cNvPr id="30" name="CaixaDeTexto 29">
            <a:extLst>
              <a:ext uri="{FF2B5EF4-FFF2-40B4-BE49-F238E27FC236}">
                <a16:creationId xmlns:a16="http://schemas.microsoft.com/office/drawing/2014/main" id="{D1ABA798-04BA-D237-385B-8F98E324BFC9}"/>
              </a:ext>
            </a:extLst>
          </p:cNvPr>
          <p:cNvSpPr txBox="1"/>
          <p:nvPr/>
        </p:nvSpPr>
        <p:spPr>
          <a:xfrm>
            <a:off x="1589180" y="3384887"/>
            <a:ext cx="17123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55C606"/>
                </a:solidFill>
                <a:latin typeface="Eras Bold ITC" panose="020B0907030504020204" pitchFamily="34" charset="0"/>
              </a:rPr>
              <a:t>82%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A3262D91-BB91-3C6B-B45C-1C4BD684AC2A}"/>
              </a:ext>
            </a:extLst>
          </p:cNvPr>
          <p:cNvSpPr txBox="1"/>
          <p:nvPr/>
        </p:nvSpPr>
        <p:spPr>
          <a:xfrm>
            <a:off x="5166778" y="3373881"/>
            <a:ext cx="17123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003957"/>
                </a:solidFill>
                <a:latin typeface="Eras Bold ITC" panose="020B0907030504020204" pitchFamily="34" charset="0"/>
              </a:rPr>
              <a:t>47%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73AD677E-9022-9E1B-9385-7FD81F68F038}"/>
              </a:ext>
            </a:extLst>
          </p:cNvPr>
          <p:cNvSpPr txBox="1"/>
          <p:nvPr/>
        </p:nvSpPr>
        <p:spPr>
          <a:xfrm>
            <a:off x="9034839" y="3350718"/>
            <a:ext cx="17123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3D9C24"/>
                </a:solidFill>
                <a:latin typeface="Eras Bold ITC" panose="020B0907030504020204" pitchFamily="34" charset="0"/>
              </a:rPr>
              <a:t>73%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D38A8B2D-76C1-87AD-46B8-5D1262991CFA}"/>
              </a:ext>
            </a:extLst>
          </p:cNvPr>
          <p:cNvSpPr txBox="1"/>
          <p:nvPr/>
        </p:nvSpPr>
        <p:spPr>
          <a:xfrm>
            <a:off x="672565" y="5656955"/>
            <a:ext cx="2704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55C606"/>
                </a:solidFill>
                <a:latin typeface="Eras Bold ITC" panose="020B0907030504020204" pitchFamily="34" charset="0"/>
              </a:rPr>
              <a:t>Assunto 01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BF676FFB-1E6D-1997-FF6A-91B95665D550}"/>
              </a:ext>
            </a:extLst>
          </p:cNvPr>
          <p:cNvSpPr txBox="1"/>
          <p:nvPr/>
        </p:nvSpPr>
        <p:spPr>
          <a:xfrm>
            <a:off x="4536294" y="5642679"/>
            <a:ext cx="2704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3957"/>
                </a:solidFill>
                <a:latin typeface="Eras Bold ITC" panose="020B0907030504020204" pitchFamily="34" charset="0"/>
              </a:rPr>
              <a:t>Assunto 02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37F82BB8-EAA3-F79A-E823-13758930CE86}"/>
              </a:ext>
            </a:extLst>
          </p:cNvPr>
          <p:cNvSpPr txBox="1"/>
          <p:nvPr/>
        </p:nvSpPr>
        <p:spPr>
          <a:xfrm>
            <a:off x="8240496" y="5656955"/>
            <a:ext cx="2704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3D9C24"/>
                </a:solidFill>
                <a:latin typeface="Eras Bold ITC" panose="020B0907030504020204" pitchFamily="34" charset="0"/>
              </a:rPr>
              <a:t>Assunto 03</a:t>
            </a:r>
          </a:p>
        </p:txBody>
      </p:sp>
    </p:spTree>
    <p:extLst>
      <p:ext uri="{BB962C8B-B14F-4D97-AF65-F5344CB8AC3E}">
        <p14:creationId xmlns:p14="http://schemas.microsoft.com/office/powerpoint/2010/main" val="2913465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3" grpId="0" animBg="1"/>
      <p:bldP spid="24" grpId="0" animBg="1"/>
      <p:bldP spid="25" grpId="0" animBg="1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6BF928EF-6080-538D-6F24-A77A8AC22F6B}"/>
              </a:ext>
            </a:extLst>
          </p:cNvPr>
          <p:cNvSpPr txBox="1"/>
          <p:nvPr/>
        </p:nvSpPr>
        <p:spPr>
          <a:xfrm>
            <a:off x="437895" y="193923"/>
            <a:ext cx="37337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3957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A37ED65-BF6C-DBBF-ABB4-3C9A18D04B22}"/>
              </a:ext>
            </a:extLst>
          </p:cNvPr>
          <p:cNvSpPr txBox="1"/>
          <p:nvPr/>
        </p:nvSpPr>
        <p:spPr>
          <a:xfrm>
            <a:off x="538274" y="978753"/>
            <a:ext cx="35269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spc="1000" dirty="0">
                <a:solidFill>
                  <a:srgbClr val="3D9C24"/>
                </a:solidFill>
                <a:latin typeface="Eras Light ITC" panose="020B0402030504020804" pitchFamily="34" charset="0"/>
              </a:rPr>
              <a:t>subtítulo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429C59AA-3A68-DBF7-064A-FC6BD17FB918}"/>
              </a:ext>
            </a:extLst>
          </p:cNvPr>
          <p:cNvSpPr/>
          <p:nvPr/>
        </p:nvSpPr>
        <p:spPr>
          <a:xfrm>
            <a:off x="1447800" y="2179082"/>
            <a:ext cx="2895600" cy="3981450"/>
          </a:xfrm>
          <a:prstGeom prst="roundRect">
            <a:avLst>
              <a:gd name="adj" fmla="val 11404"/>
            </a:avLst>
          </a:prstGeom>
          <a:noFill/>
          <a:ln w="38100">
            <a:solidFill>
              <a:srgbClr val="0039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4583DAF7-841D-CEDC-F90D-D7D5640DC87E}"/>
              </a:ext>
            </a:extLst>
          </p:cNvPr>
          <p:cNvSpPr/>
          <p:nvPr/>
        </p:nvSpPr>
        <p:spPr>
          <a:xfrm>
            <a:off x="4648200" y="2179082"/>
            <a:ext cx="2895600" cy="3981450"/>
          </a:xfrm>
          <a:prstGeom prst="roundRect">
            <a:avLst>
              <a:gd name="adj" fmla="val 11404"/>
            </a:avLst>
          </a:prstGeom>
          <a:noFill/>
          <a:ln w="38100">
            <a:solidFill>
              <a:srgbClr val="0039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82A07D05-3969-CFFE-B9D3-9FF089A2A8CE}"/>
              </a:ext>
            </a:extLst>
          </p:cNvPr>
          <p:cNvSpPr/>
          <p:nvPr/>
        </p:nvSpPr>
        <p:spPr>
          <a:xfrm>
            <a:off x="7886445" y="2179082"/>
            <a:ext cx="2895600" cy="3981450"/>
          </a:xfrm>
          <a:prstGeom prst="roundRect">
            <a:avLst>
              <a:gd name="adj" fmla="val 11404"/>
            </a:avLst>
          </a:prstGeom>
          <a:noFill/>
          <a:ln w="38100">
            <a:solidFill>
              <a:srgbClr val="0039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99E001AF-70EA-C21B-CCB8-2670964632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084" y="2424589"/>
            <a:ext cx="2623031" cy="1745218"/>
          </a:xfrm>
          <a:prstGeom prst="roundRect">
            <a:avLst>
              <a:gd name="adj" fmla="val 11209"/>
            </a:avLst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FC1C0AD-7017-FF45-D118-9596CD879E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484" y="2424589"/>
            <a:ext cx="2623031" cy="1745218"/>
          </a:xfrm>
          <a:prstGeom prst="roundRect">
            <a:avLst>
              <a:gd name="adj" fmla="val 11209"/>
            </a:avLst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39241AA-EECA-C60E-D4E5-DADC72A60F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729" y="2424589"/>
            <a:ext cx="2623031" cy="1745218"/>
          </a:xfrm>
          <a:prstGeom prst="roundRect">
            <a:avLst>
              <a:gd name="adj" fmla="val 11209"/>
            </a:avLst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97FEF83F-4A98-D2F4-FFD1-3D415209DC25}"/>
              </a:ext>
            </a:extLst>
          </p:cNvPr>
          <p:cNvSpPr txBox="1"/>
          <p:nvPr/>
        </p:nvSpPr>
        <p:spPr>
          <a:xfrm>
            <a:off x="1543336" y="4415314"/>
            <a:ext cx="27045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Adicione o complemento em texto curto</a:t>
            </a:r>
            <a:endParaRPr lang="pt-BR" sz="28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209228F-88C9-7417-AD5F-AB2FFECA6A10}"/>
              </a:ext>
            </a:extLst>
          </p:cNvPr>
          <p:cNvSpPr txBox="1"/>
          <p:nvPr/>
        </p:nvSpPr>
        <p:spPr>
          <a:xfrm>
            <a:off x="4743737" y="4405402"/>
            <a:ext cx="27045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Adicione o complemento em texto curto</a:t>
            </a:r>
            <a:endParaRPr lang="pt-BR" sz="28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4972358-26A7-FFDA-EF7A-5EE972600298}"/>
              </a:ext>
            </a:extLst>
          </p:cNvPr>
          <p:cNvSpPr txBox="1"/>
          <p:nvPr/>
        </p:nvSpPr>
        <p:spPr>
          <a:xfrm>
            <a:off x="8022729" y="4415313"/>
            <a:ext cx="27045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Adicione o complemento em texto curto</a:t>
            </a:r>
            <a:endParaRPr lang="pt-BR" sz="28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  <p:sp>
        <p:nvSpPr>
          <p:cNvPr id="14" name="Paralelogramo 13">
            <a:extLst>
              <a:ext uri="{FF2B5EF4-FFF2-40B4-BE49-F238E27FC236}">
                <a16:creationId xmlns:a16="http://schemas.microsoft.com/office/drawing/2014/main" id="{199579CA-DE61-2CC1-E2C6-2AA410047148}"/>
              </a:ext>
            </a:extLst>
          </p:cNvPr>
          <p:cNvSpPr/>
          <p:nvPr/>
        </p:nvSpPr>
        <p:spPr>
          <a:xfrm>
            <a:off x="5886450" y="-552450"/>
            <a:ext cx="6953250" cy="1249918"/>
          </a:xfrm>
          <a:prstGeom prst="parallelogram">
            <a:avLst/>
          </a:prstGeom>
          <a:solidFill>
            <a:srgbClr val="0039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Paralelogramo 14">
            <a:extLst>
              <a:ext uri="{FF2B5EF4-FFF2-40B4-BE49-F238E27FC236}">
                <a16:creationId xmlns:a16="http://schemas.microsoft.com/office/drawing/2014/main" id="{2970C1C9-DBC9-B125-A5F4-0CA8CC6363C3}"/>
              </a:ext>
            </a:extLst>
          </p:cNvPr>
          <p:cNvSpPr/>
          <p:nvPr/>
        </p:nvSpPr>
        <p:spPr>
          <a:xfrm>
            <a:off x="-1174887" y="6529864"/>
            <a:ext cx="6953250" cy="1249918"/>
          </a:xfrm>
          <a:prstGeom prst="parallelogram">
            <a:avLst/>
          </a:prstGeom>
          <a:solidFill>
            <a:srgbClr val="0039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456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 animBg="1"/>
      <p:bldP spid="6" grpId="0" animBg="1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9C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aralelogramo 14">
            <a:extLst>
              <a:ext uri="{FF2B5EF4-FFF2-40B4-BE49-F238E27FC236}">
                <a16:creationId xmlns:a16="http://schemas.microsoft.com/office/drawing/2014/main" id="{33AC0D75-DF19-9E14-4E77-FBDE28CDE1D1}"/>
              </a:ext>
            </a:extLst>
          </p:cNvPr>
          <p:cNvSpPr/>
          <p:nvPr/>
        </p:nvSpPr>
        <p:spPr>
          <a:xfrm>
            <a:off x="766011" y="3039385"/>
            <a:ext cx="5329989" cy="598384"/>
          </a:xfrm>
          <a:prstGeom prst="parallelogram">
            <a:avLst/>
          </a:prstGeom>
          <a:solidFill>
            <a:srgbClr val="55C6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rgbClr val="E9F6FF"/>
                </a:solidFill>
                <a:latin typeface="Eras Light ITC" panose="020B0402030504020804" pitchFamily="34" charset="0"/>
              </a:rPr>
              <a:t>ITEM 02</a:t>
            </a:r>
          </a:p>
        </p:txBody>
      </p:sp>
      <p:sp>
        <p:nvSpPr>
          <p:cNvPr id="16" name="Paralelogramo 15">
            <a:extLst>
              <a:ext uri="{FF2B5EF4-FFF2-40B4-BE49-F238E27FC236}">
                <a16:creationId xmlns:a16="http://schemas.microsoft.com/office/drawing/2014/main" id="{5168F535-C388-26A6-D669-5550BCD28A51}"/>
              </a:ext>
            </a:extLst>
          </p:cNvPr>
          <p:cNvSpPr/>
          <p:nvPr/>
        </p:nvSpPr>
        <p:spPr>
          <a:xfrm>
            <a:off x="766009" y="3981944"/>
            <a:ext cx="5329989" cy="598384"/>
          </a:xfrm>
          <a:prstGeom prst="parallelogram">
            <a:avLst/>
          </a:prstGeom>
          <a:solidFill>
            <a:srgbClr val="55C6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rgbClr val="E9F6FF"/>
                </a:solidFill>
                <a:latin typeface="Eras Light ITC" panose="020B0402030504020804" pitchFamily="34" charset="0"/>
              </a:rPr>
              <a:t>ITEM 03</a:t>
            </a:r>
          </a:p>
        </p:txBody>
      </p:sp>
      <p:sp>
        <p:nvSpPr>
          <p:cNvPr id="17" name="Paralelogramo 16">
            <a:extLst>
              <a:ext uri="{FF2B5EF4-FFF2-40B4-BE49-F238E27FC236}">
                <a16:creationId xmlns:a16="http://schemas.microsoft.com/office/drawing/2014/main" id="{5012C679-A98D-654C-A639-4C064B3DF1E3}"/>
              </a:ext>
            </a:extLst>
          </p:cNvPr>
          <p:cNvSpPr/>
          <p:nvPr/>
        </p:nvSpPr>
        <p:spPr>
          <a:xfrm>
            <a:off x="766008" y="4924503"/>
            <a:ext cx="5329989" cy="598384"/>
          </a:xfrm>
          <a:prstGeom prst="parallelogram">
            <a:avLst/>
          </a:prstGeom>
          <a:solidFill>
            <a:srgbClr val="55C6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rgbClr val="E9F6FF"/>
                </a:solidFill>
                <a:latin typeface="Eras Light ITC" panose="020B0402030504020804" pitchFamily="34" charset="0"/>
              </a:rPr>
              <a:t>ITEM 04</a:t>
            </a:r>
          </a:p>
        </p:txBody>
      </p:sp>
      <p:sp>
        <p:nvSpPr>
          <p:cNvPr id="18" name="Paralelogramo 17">
            <a:extLst>
              <a:ext uri="{FF2B5EF4-FFF2-40B4-BE49-F238E27FC236}">
                <a16:creationId xmlns:a16="http://schemas.microsoft.com/office/drawing/2014/main" id="{B3C0B955-4D01-949E-4C0D-80E0376871D2}"/>
              </a:ext>
            </a:extLst>
          </p:cNvPr>
          <p:cNvSpPr/>
          <p:nvPr/>
        </p:nvSpPr>
        <p:spPr>
          <a:xfrm>
            <a:off x="766007" y="5867063"/>
            <a:ext cx="5329989" cy="598384"/>
          </a:xfrm>
          <a:prstGeom prst="parallelogram">
            <a:avLst/>
          </a:prstGeom>
          <a:solidFill>
            <a:srgbClr val="55C6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rgbClr val="E9F6FF"/>
                </a:solidFill>
                <a:latin typeface="Eras Light ITC" panose="020B0402030504020804" pitchFamily="34" charset="0"/>
              </a:rPr>
              <a:t>ITEM 05</a:t>
            </a:r>
          </a:p>
        </p:txBody>
      </p:sp>
      <p:sp>
        <p:nvSpPr>
          <p:cNvPr id="14" name="Paralelogramo 13">
            <a:extLst>
              <a:ext uri="{FF2B5EF4-FFF2-40B4-BE49-F238E27FC236}">
                <a16:creationId xmlns:a16="http://schemas.microsoft.com/office/drawing/2014/main" id="{F06AC4E6-0F9D-9F1D-4D53-8BAAD4CA5BB8}"/>
              </a:ext>
            </a:extLst>
          </p:cNvPr>
          <p:cNvSpPr/>
          <p:nvPr/>
        </p:nvSpPr>
        <p:spPr>
          <a:xfrm>
            <a:off x="766010" y="2073842"/>
            <a:ext cx="5329989" cy="598384"/>
          </a:xfrm>
          <a:prstGeom prst="parallelogram">
            <a:avLst/>
          </a:prstGeom>
          <a:solidFill>
            <a:srgbClr val="55C6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rgbClr val="E9F6FF"/>
                </a:solidFill>
                <a:latin typeface="Eras Light ITC" panose="020B0402030504020804" pitchFamily="34" charset="0"/>
              </a:rPr>
              <a:t>ITEM 01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A7F82A7-B406-8660-1412-D853B1A5EF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7" r="23670"/>
          <a:stretch/>
        </p:blipFill>
        <p:spPr>
          <a:xfrm>
            <a:off x="6724649" y="0"/>
            <a:ext cx="5467351" cy="68580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0E477EC-9859-4BD2-7FD5-79847313C0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11" y="2043218"/>
            <a:ext cx="720000" cy="705600"/>
          </a:xfrm>
          <a:prstGeom prst="rect">
            <a:avLst/>
          </a:prstGeom>
          <a:effectLst/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B7699C18-0F9C-B4B5-2AE3-FFE954D1E173}"/>
              </a:ext>
            </a:extLst>
          </p:cNvPr>
          <p:cNvSpPr txBox="1"/>
          <p:nvPr/>
        </p:nvSpPr>
        <p:spPr>
          <a:xfrm>
            <a:off x="407232" y="145143"/>
            <a:ext cx="57903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E9F6FF"/>
                </a:solidFill>
                <a:latin typeface="Eras Bold ITC" panose="020B0907030504020204" pitchFamily="34" charset="0"/>
              </a:rPr>
              <a:t>CONTEÚDO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126B67F-A22B-DB81-072E-F2D5AD1BA3E6}"/>
              </a:ext>
            </a:extLst>
          </p:cNvPr>
          <p:cNvSpPr txBox="1"/>
          <p:nvPr/>
        </p:nvSpPr>
        <p:spPr>
          <a:xfrm>
            <a:off x="507611" y="929973"/>
            <a:ext cx="59650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spc="1400" dirty="0">
                <a:solidFill>
                  <a:srgbClr val="003957"/>
                </a:solidFill>
                <a:latin typeface="Eras Light ITC" panose="020B0402030504020804" pitchFamily="34" charset="0"/>
              </a:rPr>
              <a:t>programático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C5BCEA68-013A-CACA-948A-E96CE44B6B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11" y="2985777"/>
            <a:ext cx="720000" cy="705600"/>
          </a:xfrm>
          <a:prstGeom prst="rect">
            <a:avLst/>
          </a:prstGeom>
          <a:effectLst/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4F033EF-4BAD-52BD-6404-0D7ED71AE3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11" y="3928336"/>
            <a:ext cx="720000" cy="705600"/>
          </a:xfrm>
          <a:prstGeom prst="rect">
            <a:avLst/>
          </a:prstGeom>
          <a:effectLst/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4AE800D7-AB98-5DA8-1B02-F23AFC9541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11" y="4870895"/>
            <a:ext cx="720000" cy="705600"/>
          </a:xfrm>
          <a:prstGeom prst="rect">
            <a:avLst/>
          </a:prstGeom>
          <a:effectLst/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A00D9F19-0E08-31FF-92F7-A68F0811B9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11" y="5813455"/>
            <a:ext cx="720000" cy="7056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05447338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4" grpId="0" animBg="1"/>
      <p:bldP spid="8" grpId="0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8FEA6220-7516-584E-DD2C-F7D8C552206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Paralelogramo 2">
            <a:extLst>
              <a:ext uri="{FF2B5EF4-FFF2-40B4-BE49-F238E27FC236}">
                <a16:creationId xmlns:a16="http://schemas.microsoft.com/office/drawing/2014/main" id="{454E52E3-0EAF-CFE4-301F-7359FBE0FF4F}"/>
              </a:ext>
            </a:extLst>
          </p:cNvPr>
          <p:cNvSpPr/>
          <p:nvPr/>
        </p:nvSpPr>
        <p:spPr>
          <a:xfrm>
            <a:off x="1524000" y="1457325"/>
            <a:ext cx="9467850" cy="3943350"/>
          </a:xfrm>
          <a:prstGeom prst="parallelogram">
            <a:avLst/>
          </a:prstGeom>
          <a:solidFill>
            <a:srgbClr val="0039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E0150A5-2725-B02C-3970-FEF22F7DA156}"/>
              </a:ext>
            </a:extLst>
          </p:cNvPr>
          <p:cNvSpPr txBox="1"/>
          <p:nvPr/>
        </p:nvSpPr>
        <p:spPr>
          <a:xfrm>
            <a:off x="2547316" y="2403723"/>
            <a:ext cx="77925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E9F6FF"/>
                </a:solidFill>
                <a:latin typeface="Eras Bold ITC" panose="020B0907030504020204" pitchFamily="34" charset="0"/>
              </a:rPr>
              <a:t>RETORNARMOS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4E4765F-FD5D-6790-2D47-874766A8F981}"/>
              </a:ext>
            </a:extLst>
          </p:cNvPr>
          <p:cNvSpPr txBox="1"/>
          <p:nvPr/>
        </p:nvSpPr>
        <p:spPr>
          <a:xfrm>
            <a:off x="3480540" y="3309521"/>
            <a:ext cx="52309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ln w="28575">
                  <a:solidFill>
                    <a:srgbClr val="E9F6FF"/>
                  </a:solidFill>
                </a:ln>
                <a:noFill/>
                <a:latin typeface="Eras Bold ITC" panose="020B0907030504020204" pitchFamily="34" charset="0"/>
              </a:rPr>
              <a:t>EM 10 MIN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CFC5369-D170-74C0-AB1D-285D46675587}"/>
              </a:ext>
            </a:extLst>
          </p:cNvPr>
          <p:cNvSpPr txBox="1"/>
          <p:nvPr/>
        </p:nvSpPr>
        <p:spPr>
          <a:xfrm>
            <a:off x="9272890" y="118020"/>
            <a:ext cx="4594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 b="1">
                <a:solidFill>
                  <a:srgbClr val="3D9C24"/>
                </a:solidFill>
                <a:latin typeface="Eras Light ITC" panose="020B0402030504020804" pitchFamily="34" charset="0"/>
              </a:defRPr>
            </a:lvl1pPr>
          </a:lstStyle>
          <a:p>
            <a:r>
              <a:rPr lang="pt-BR" dirty="0"/>
              <a:t>@nomedeusuario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A74FB71-D364-310A-03E7-3B3DD9C57C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937" y="87587"/>
            <a:ext cx="681922" cy="67900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625CD01-62E4-A7BB-E065-872E958494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18" y="6091405"/>
            <a:ext cx="687748" cy="690892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FE243DD7-E417-F12F-7CE0-4CC526B42E91}"/>
              </a:ext>
            </a:extLst>
          </p:cNvPr>
          <p:cNvSpPr txBox="1"/>
          <p:nvPr/>
        </p:nvSpPr>
        <p:spPr>
          <a:xfrm>
            <a:off x="851866" y="6175241"/>
            <a:ext cx="27972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(XX) 99999-9999</a:t>
            </a:r>
          </a:p>
        </p:txBody>
      </p:sp>
    </p:spTree>
    <p:extLst>
      <p:ext uri="{BB962C8B-B14F-4D97-AF65-F5344CB8AC3E}">
        <p14:creationId xmlns:p14="http://schemas.microsoft.com/office/powerpoint/2010/main" val="2743125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F0D68245-4A98-DCC7-7D0D-C6887A98B22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10E28B05-3E4C-53A3-2E38-0CEC7438473E}"/>
              </a:ext>
            </a:extLst>
          </p:cNvPr>
          <p:cNvSpPr/>
          <p:nvPr/>
        </p:nvSpPr>
        <p:spPr>
          <a:xfrm>
            <a:off x="476250" y="628650"/>
            <a:ext cx="4972050" cy="5753100"/>
          </a:xfrm>
          <a:prstGeom prst="rect">
            <a:avLst/>
          </a:prstGeom>
          <a:solidFill>
            <a:srgbClr val="0039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BFD9F9A-4DCD-4852-F4A8-4DC58AB4304F}"/>
              </a:ext>
            </a:extLst>
          </p:cNvPr>
          <p:cNvSpPr txBox="1"/>
          <p:nvPr/>
        </p:nvSpPr>
        <p:spPr>
          <a:xfrm>
            <a:off x="601836" y="628650"/>
            <a:ext cx="37337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3D9C24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2215562-16F6-4E7E-DAD2-91B73E6BD437}"/>
              </a:ext>
            </a:extLst>
          </p:cNvPr>
          <p:cNvSpPr txBox="1"/>
          <p:nvPr/>
        </p:nvSpPr>
        <p:spPr>
          <a:xfrm>
            <a:off x="702215" y="1413480"/>
            <a:ext cx="35269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spc="1000" dirty="0">
                <a:solidFill>
                  <a:srgbClr val="E9F6FF"/>
                </a:solidFill>
                <a:latin typeface="Eras Light ITC" panose="020B0402030504020804" pitchFamily="34" charset="0"/>
              </a:rPr>
              <a:t>subtítulo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941F6FE-4560-05B3-82B6-DDFEFBBE9F41}"/>
              </a:ext>
            </a:extLst>
          </p:cNvPr>
          <p:cNvSpPr txBox="1"/>
          <p:nvPr/>
        </p:nvSpPr>
        <p:spPr>
          <a:xfrm>
            <a:off x="702215" y="2620343"/>
            <a:ext cx="457463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Adicione seu texto </a:t>
            </a:r>
            <a:r>
              <a:rPr lang="pt-BR" sz="4000" b="1" dirty="0">
                <a:solidFill>
                  <a:srgbClr val="E9F6FF"/>
                </a:solidFill>
                <a:latin typeface="Eras Bold ITC" panose="020B0907030504020204" pitchFamily="34" charset="0"/>
              </a:rPr>
              <a:t>aqui</a:t>
            </a:r>
            <a:r>
              <a:rPr lang="pt-BR" sz="40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. Utilize </a:t>
            </a:r>
            <a:r>
              <a:rPr lang="pt-BR" sz="4000" b="1" dirty="0">
                <a:solidFill>
                  <a:srgbClr val="E9F6FF"/>
                </a:solidFill>
                <a:latin typeface="Eras Bold ITC" panose="020B0907030504020204" pitchFamily="34" charset="0"/>
              </a:rPr>
              <a:t>cor</a:t>
            </a:r>
            <a:r>
              <a:rPr lang="pt-BR" sz="40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 e </a:t>
            </a:r>
            <a:r>
              <a:rPr lang="pt-BR" sz="4000" b="1" dirty="0">
                <a:solidFill>
                  <a:srgbClr val="E9F6FF"/>
                </a:solidFill>
                <a:latin typeface="Eras Bold ITC" panose="020B0907030504020204" pitchFamily="34" charset="0"/>
              </a:rPr>
              <a:t>fonte</a:t>
            </a:r>
            <a:r>
              <a:rPr lang="pt-BR" sz="40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 para destacar palavras </a:t>
            </a:r>
            <a:r>
              <a:rPr lang="pt-BR" sz="4000" b="1" dirty="0">
                <a:solidFill>
                  <a:srgbClr val="E9F6FF"/>
                </a:solidFill>
                <a:latin typeface="Eras Bold ITC" panose="020B0907030504020204" pitchFamily="34" charset="0"/>
              </a:rPr>
              <a:t>importantes</a:t>
            </a:r>
            <a:r>
              <a:rPr lang="pt-BR" sz="40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.</a:t>
            </a:r>
            <a:endParaRPr lang="pt-BR" sz="40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  <p:pic>
        <p:nvPicPr>
          <p:cNvPr id="9" name="361687__taranp__horn-dmajorscale">
            <a:hlinkClick r:id="" action="ppaction://media"/>
            <a:extLst>
              <a:ext uri="{FF2B5EF4-FFF2-40B4-BE49-F238E27FC236}">
                <a16:creationId xmlns:a16="http://schemas.microsoft.com/office/drawing/2014/main" id="{3B03F81A-7B70-7FCE-A763-45814EF955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53100" y="-1676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15524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89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5" grpId="0" animBg="1"/>
      <p:bldP spid="6" grpId="0"/>
      <p:bldP spid="7" grpId="0"/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CF8BBEC9-3FD3-D652-623B-CF9B81A599F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5A8F455-BD33-4D52-C015-33D6FDD83E59}"/>
              </a:ext>
            </a:extLst>
          </p:cNvPr>
          <p:cNvSpPr txBox="1"/>
          <p:nvPr/>
        </p:nvSpPr>
        <p:spPr>
          <a:xfrm>
            <a:off x="1543050" y="2767280"/>
            <a:ext cx="95249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27A4E2"/>
                </a:solidFill>
                <a:latin typeface="Eras Light ITC" panose="020B0402030504020804" pitchFamily="34" charset="0"/>
              </a:rPr>
              <a:t>Uma frase </a:t>
            </a:r>
            <a:r>
              <a:rPr lang="pt-BR" sz="4000" b="1" dirty="0">
                <a:solidFill>
                  <a:srgbClr val="3D9C24"/>
                </a:solidFill>
                <a:latin typeface="Eras Bold ITC" panose="020B0907030504020204" pitchFamily="34" charset="0"/>
              </a:rPr>
              <a:t>impactante</a:t>
            </a:r>
            <a:r>
              <a:rPr lang="pt-BR" sz="4000" b="1" dirty="0">
                <a:solidFill>
                  <a:srgbClr val="27A4E2"/>
                </a:solidFill>
                <a:latin typeface="Eras Light ITC" panose="020B0402030504020804" pitchFamily="34" charset="0"/>
              </a:rPr>
              <a:t> para encerrar a sua apresentação.</a:t>
            </a:r>
            <a:endParaRPr lang="pt-BR" sz="4000" b="1" dirty="0">
              <a:solidFill>
                <a:srgbClr val="27A4E2"/>
              </a:solidFill>
              <a:latin typeface="Eras Bold ITC" panose="020B090703050402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1256457-181F-8534-C2EA-2AAEECBA7B4A}"/>
              </a:ext>
            </a:extLst>
          </p:cNvPr>
          <p:cNvSpPr txBox="1"/>
          <p:nvPr/>
        </p:nvSpPr>
        <p:spPr>
          <a:xfrm>
            <a:off x="419099" y="914400"/>
            <a:ext cx="1790875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700" dirty="0">
                <a:solidFill>
                  <a:srgbClr val="3D9C24"/>
                </a:solidFill>
                <a:latin typeface="Eras Bold ITC" panose="020B0907030504020204" pitchFamily="34" charset="0"/>
              </a:rPr>
              <a:t>“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630BA09-99F6-CA21-3588-103BB246BE31}"/>
              </a:ext>
            </a:extLst>
          </p:cNvPr>
          <p:cNvSpPr txBox="1"/>
          <p:nvPr/>
        </p:nvSpPr>
        <p:spPr>
          <a:xfrm>
            <a:off x="8724814" y="4090719"/>
            <a:ext cx="2343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- Fulano de Tal</a:t>
            </a:r>
            <a:endParaRPr lang="pt-BR" sz="24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63841DB-39B0-76E5-7AA0-F0D027FDEC30}"/>
              </a:ext>
            </a:extLst>
          </p:cNvPr>
          <p:cNvSpPr txBox="1"/>
          <p:nvPr/>
        </p:nvSpPr>
        <p:spPr>
          <a:xfrm>
            <a:off x="80865" y="6337727"/>
            <a:ext cx="3236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Nome do Apresentador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DCB32AF-27AF-C835-F6B0-707D158FCF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372" y="6108500"/>
            <a:ext cx="687748" cy="69089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4390EADC-3D82-9CE8-CE99-9B8D0E00AEA1}"/>
              </a:ext>
            </a:extLst>
          </p:cNvPr>
          <p:cNvSpPr txBox="1"/>
          <p:nvPr/>
        </p:nvSpPr>
        <p:spPr>
          <a:xfrm>
            <a:off x="4175007" y="6285410"/>
            <a:ext cx="2797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3D9C24"/>
                </a:solidFill>
                <a:latin typeface="Eras Light ITC" panose="020B0402030504020804" pitchFamily="34" charset="0"/>
              </a:rPr>
              <a:t>(XX) 99999-9999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B434C64-813C-A457-58E7-B56E35EE0DC0}"/>
              </a:ext>
            </a:extLst>
          </p:cNvPr>
          <p:cNvSpPr txBox="1"/>
          <p:nvPr/>
        </p:nvSpPr>
        <p:spPr>
          <a:xfrm>
            <a:off x="7504114" y="6281193"/>
            <a:ext cx="45940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 b="1">
                <a:solidFill>
                  <a:srgbClr val="3D9C24"/>
                </a:solidFill>
                <a:latin typeface="Eras Light ITC" panose="020B0402030504020804" pitchFamily="34" charset="0"/>
              </a:defRPr>
            </a:lvl1pPr>
          </a:lstStyle>
          <a:p>
            <a:r>
              <a:rPr lang="pt-BR" sz="2400" dirty="0"/>
              <a:t>@nomedoapresentador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190303A6-9FC5-B097-6E13-83C120B704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192" y="6146600"/>
            <a:ext cx="681922" cy="67900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614412F0-A377-3EE2-F45C-123066C38C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9400" y="267640"/>
            <a:ext cx="1573200" cy="15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9989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0C6E223-99F6-5FDD-7BE4-E2F3161B5805}"/>
              </a:ext>
            </a:extLst>
          </p:cNvPr>
          <p:cNvSpPr txBox="1"/>
          <p:nvPr/>
        </p:nvSpPr>
        <p:spPr>
          <a:xfrm>
            <a:off x="3786314" y="3220463"/>
            <a:ext cx="37032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 err="1">
                <a:solidFill>
                  <a:srgbClr val="023047"/>
                </a:solidFill>
                <a:latin typeface="Bison Bold" panose="00000400000000000000" pitchFamily="2" charset="0"/>
              </a:rPr>
              <a:t>Template</a:t>
            </a:r>
            <a:endParaRPr lang="pt-BR" sz="8800" dirty="0">
              <a:solidFill>
                <a:srgbClr val="023047"/>
              </a:solidFill>
              <a:latin typeface="Bison Bold" panose="00000400000000000000" pitchFamily="2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347FD7-3C0B-53C1-CD58-6743D9BD7990}"/>
              </a:ext>
            </a:extLst>
          </p:cNvPr>
          <p:cNvSpPr txBox="1"/>
          <p:nvPr/>
        </p:nvSpPr>
        <p:spPr>
          <a:xfrm>
            <a:off x="7338746" y="2366383"/>
            <a:ext cx="11769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9900" dirty="0">
                <a:solidFill>
                  <a:srgbClr val="023047"/>
                </a:solidFill>
                <a:latin typeface="Bison Bold" panose="00000400000000000000" pitchFamily="2" charset="0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CFA5B528-5548-BF5D-C9DC-785567C014E8}"/>
              </a:ext>
            </a:extLst>
          </p:cNvPr>
          <p:cNvSpPr/>
          <p:nvPr/>
        </p:nvSpPr>
        <p:spPr>
          <a:xfrm>
            <a:off x="4044235" y="2366383"/>
            <a:ext cx="3958387" cy="2612572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2628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15887272-3ED5-4F39-42A7-76BBA7952B2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riângulo Retângulo 3">
            <a:extLst>
              <a:ext uri="{FF2B5EF4-FFF2-40B4-BE49-F238E27FC236}">
                <a16:creationId xmlns:a16="http://schemas.microsoft.com/office/drawing/2014/main" id="{C13A986D-40A5-108A-CB92-B38B44DC31E5}"/>
              </a:ext>
            </a:extLst>
          </p:cNvPr>
          <p:cNvSpPr/>
          <p:nvPr/>
        </p:nvSpPr>
        <p:spPr>
          <a:xfrm rot="10800000" flipV="1">
            <a:off x="8799871" y="0"/>
            <a:ext cx="3392129" cy="6858000"/>
          </a:xfrm>
          <a:prstGeom prst="rtTriangle">
            <a:avLst/>
          </a:prstGeom>
          <a:solidFill>
            <a:srgbClr val="3D9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Fluxograma: Dados 4">
            <a:extLst>
              <a:ext uri="{FF2B5EF4-FFF2-40B4-BE49-F238E27FC236}">
                <a16:creationId xmlns:a16="http://schemas.microsoft.com/office/drawing/2014/main" id="{767E5193-C21A-B311-601E-813A51DC5571}"/>
              </a:ext>
            </a:extLst>
          </p:cNvPr>
          <p:cNvSpPr/>
          <p:nvPr/>
        </p:nvSpPr>
        <p:spPr>
          <a:xfrm rot="1513650">
            <a:off x="11762006" y="-3716594"/>
            <a:ext cx="856534" cy="7433187"/>
          </a:xfrm>
          <a:prstGeom prst="flowChartInputOutput">
            <a:avLst/>
          </a:prstGeom>
          <a:solidFill>
            <a:srgbClr val="55C6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riângulo Retângulo 5">
            <a:extLst>
              <a:ext uri="{FF2B5EF4-FFF2-40B4-BE49-F238E27FC236}">
                <a16:creationId xmlns:a16="http://schemas.microsoft.com/office/drawing/2014/main" id="{4D73D25B-E57C-7CAC-263E-D0DC671D92E3}"/>
              </a:ext>
            </a:extLst>
          </p:cNvPr>
          <p:cNvSpPr/>
          <p:nvPr/>
        </p:nvSpPr>
        <p:spPr>
          <a:xfrm rot="10800000" flipH="1">
            <a:off x="0" y="0"/>
            <a:ext cx="3392129" cy="6858000"/>
          </a:xfrm>
          <a:prstGeom prst="rtTriangle">
            <a:avLst/>
          </a:prstGeom>
          <a:solidFill>
            <a:srgbClr val="3D9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Fluxograma: Dados 6">
            <a:extLst>
              <a:ext uri="{FF2B5EF4-FFF2-40B4-BE49-F238E27FC236}">
                <a16:creationId xmlns:a16="http://schemas.microsoft.com/office/drawing/2014/main" id="{B7BADD8C-EA5C-2317-525F-FF0C7767B433}"/>
              </a:ext>
            </a:extLst>
          </p:cNvPr>
          <p:cNvSpPr/>
          <p:nvPr/>
        </p:nvSpPr>
        <p:spPr>
          <a:xfrm rot="1513650">
            <a:off x="-578273" y="3389765"/>
            <a:ext cx="856534" cy="7433187"/>
          </a:xfrm>
          <a:prstGeom prst="flowChartInputOutput">
            <a:avLst/>
          </a:prstGeom>
          <a:solidFill>
            <a:srgbClr val="55C6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8DB9BA4-EE79-70BA-38BE-9AFCA244D4A2}"/>
              </a:ext>
            </a:extLst>
          </p:cNvPr>
          <p:cNvSpPr txBox="1"/>
          <p:nvPr/>
        </p:nvSpPr>
        <p:spPr>
          <a:xfrm>
            <a:off x="3356306" y="2895778"/>
            <a:ext cx="54793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3957"/>
                </a:solidFill>
                <a:latin typeface="Eras Bold ITC" panose="020B0907030504020204" pitchFamily="34" charset="0"/>
              </a:rPr>
              <a:t>TÍTULO DO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BC6848C-415D-CF95-C70F-A97132BC8246}"/>
              </a:ext>
            </a:extLst>
          </p:cNvPr>
          <p:cNvSpPr txBox="1"/>
          <p:nvPr/>
        </p:nvSpPr>
        <p:spPr>
          <a:xfrm>
            <a:off x="4468125" y="3775040"/>
            <a:ext cx="33730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spc="1400" dirty="0">
                <a:solidFill>
                  <a:srgbClr val="3D9C24"/>
                </a:solidFill>
                <a:latin typeface="Eras Light ITC" panose="020B0402030504020804" pitchFamily="34" charset="0"/>
              </a:rPr>
              <a:t>item 01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B3295D3-2E98-EFC2-C9D1-5CC50EC4F6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9400" y="1322578"/>
            <a:ext cx="1573200" cy="15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8108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Retângulo 2">
            <a:extLst>
              <a:ext uri="{FF2B5EF4-FFF2-40B4-BE49-F238E27FC236}">
                <a16:creationId xmlns:a16="http://schemas.microsoft.com/office/drawing/2014/main" id="{41893032-F6F2-5F77-7972-BE46F217FED9}"/>
              </a:ext>
            </a:extLst>
          </p:cNvPr>
          <p:cNvSpPr/>
          <p:nvPr/>
        </p:nvSpPr>
        <p:spPr>
          <a:xfrm rot="10800000" flipV="1">
            <a:off x="6096000" y="-1799303"/>
            <a:ext cx="6508953" cy="9438968"/>
          </a:xfrm>
          <a:prstGeom prst="rtTriangle">
            <a:avLst/>
          </a:prstGeom>
          <a:solidFill>
            <a:srgbClr val="3D9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8567164-E762-81C7-D3FB-8249CF1B4BD9}"/>
              </a:ext>
            </a:extLst>
          </p:cNvPr>
          <p:cNvSpPr/>
          <p:nvPr/>
        </p:nvSpPr>
        <p:spPr>
          <a:xfrm>
            <a:off x="7905750" y="1112520"/>
            <a:ext cx="1009650" cy="1649730"/>
          </a:xfrm>
          <a:prstGeom prst="rect">
            <a:avLst/>
          </a:prstGeom>
          <a:solidFill>
            <a:srgbClr val="55C6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91CC1396-CAAC-4227-4018-69F17DE625D5}"/>
              </a:ext>
            </a:extLst>
          </p:cNvPr>
          <p:cNvSpPr/>
          <p:nvPr/>
        </p:nvSpPr>
        <p:spPr>
          <a:xfrm>
            <a:off x="8963127" y="4101281"/>
            <a:ext cx="1009650" cy="1649730"/>
          </a:xfrm>
          <a:prstGeom prst="rect">
            <a:avLst/>
          </a:prstGeom>
          <a:solidFill>
            <a:srgbClr val="55C6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BDC77063-D603-7245-5F40-1A61D0B0FD99}"/>
              </a:ext>
            </a:extLst>
          </p:cNvPr>
          <p:cNvSpPr/>
          <p:nvPr/>
        </p:nvSpPr>
        <p:spPr>
          <a:xfrm>
            <a:off x="6545312" y="3844924"/>
            <a:ext cx="1722387" cy="571501"/>
          </a:xfrm>
          <a:prstGeom prst="rect">
            <a:avLst/>
          </a:prstGeom>
          <a:solidFill>
            <a:srgbClr val="55C6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EBAA01F1-5906-23D1-6283-F3AE38DB8ADE}"/>
              </a:ext>
            </a:extLst>
          </p:cNvPr>
          <p:cNvSpPr/>
          <p:nvPr/>
        </p:nvSpPr>
        <p:spPr>
          <a:xfrm>
            <a:off x="9606780" y="2446028"/>
            <a:ext cx="1722387" cy="571501"/>
          </a:xfrm>
          <a:prstGeom prst="rect">
            <a:avLst/>
          </a:prstGeom>
          <a:solidFill>
            <a:srgbClr val="55C6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A680CF6-25F5-FCBB-EC46-5FCC1E1090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6" t="3113" r="18685" b="4849"/>
          <a:stretch/>
        </p:blipFill>
        <p:spPr>
          <a:xfrm>
            <a:off x="5683045" y="272950"/>
            <a:ext cx="6508955" cy="6312099"/>
          </a:xfrm>
          <a:prstGeom prst="mathPlus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E34AA9F2-2CEC-8A8E-604A-6CF4E280C719}"/>
              </a:ext>
            </a:extLst>
          </p:cNvPr>
          <p:cNvSpPr txBox="1"/>
          <p:nvPr/>
        </p:nvSpPr>
        <p:spPr>
          <a:xfrm>
            <a:off x="434485" y="296566"/>
            <a:ext cx="37337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3D9C24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8144DCC-1BA5-A37C-360F-7BBF321157A5}"/>
              </a:ext>
            </a:extLst>
          </p:cNvPr>
          <p:cNvSpPr txBox="1"/>
          <p:nvPr/>
        </p:nvSpPr>
        <p:spPr>
          <a:xfrm>
            <a:off x="534864" y="1081396"/>
            <a:ext cx="35269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spc="1000" dirty="0">
                <a:solidFill>
                  <a:srgbClr val="003957"/>
                </a:solidFill>
                <a:latin typeface="Eras Light ITC" panose="020B0402030504020804" pitchFamily="34" charset="0"/>
              </a:rPr>
              <a:t>subtítulo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CBC8E8F-6548-AADA-9287-86472DE885BC}"/>
              </a:ext>
            </a:extLst>
          </p:cNvPr>
          <p:cNvSpPr txBox="1"/>
          <p:nvPr/>
        </p:nvSpPr>
        <p:spPr>
          <a:xfrm>
            <a:off x="434485" y="2697223"/>
            <a:ext cx="630941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Adicione seu texto </a:t>
            </a:r>
            <a:r>
              <a:rPr lang="pt-BR" sz="4000" b="1" dirty="0">
                <a:solidFill>
                  <a:srgbClr val="3D9C24"/>
                </a:solidFill>
                <a:latin typeface="Eras Bold ITC" panose="020B0907030504020204" pitchFamily="34" charset="0"/>
              </a:rPr>
              <a:t>aqui</a:t>
            </a:r>
            <a:r>
              <a:rPr lang="pt-BR" sz="40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. Utilize </a:t>
            </a:r>
            <a:r>
              <a:rPr lang="pt-BR" sz="4000" b="1" dirty="0">
                <a:solidFill>
                  <a:srgbClr val="3D9C24"/>
                </a:solidFill>
                <a:latin typeface="Eras Bold ITC" panose="020B0907030504020204" pitchFamily="34" charset="0"/>
              </a:rPr>
              <a:t>cor</a:t>
            </a:r>
            <a:r>
              <a:rPr lang="pt-BR" sz="40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 e </a:t>
            </a:r>
            <a:r>
              <a:rPr lang="pt-BR" sz="4000" b="1" dirty="0">
                <a:solidFill>
                  <a:srgbClr val="3D9C24"/>
                </a:solidFill>
                <a:latin typeface="Eras Bold ITC" panose="020B0907030504020204" pitchFamily="34" charset="0"/>
              </a:rPr>
              <a:t>fonte</a:t>
            </a:r>
            <a:r>
              <a:rPr lang="pt-BR" sz="40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 para destacar palavras </a:t>
            </a:r>
            <a:r>
              <a:rPr lang="pt-BR" sz="4000" b="1" dirty="0">
                <a:solidFill>
                  <a:srgbClr val="3D9C24"/>
                </a:solidFill>
                <a:latin typeface="Eras Bold ITC" panose="020B0907030504020204" pitchFamily="34" charset="0"/>
              </a:rPr>
              <a:t>importantes</a:t>
            </a:r>
            <a:r>
              <a:rPr lang="pt-BR" sz="40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.</a:t>
            </a:r>
            <a:endParaRPr lang="pt-BR" sz="40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69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uxograma: Dados 4">
            <a:extLst>
              <a:ext uri="{FF2B5EF4-FFF2-40B4-BE49-F238E27FC236}">
                <a16:creationId xmlns:a16="http://schemas.microsoft.com/office/drawing/2014/main" id="{0FD1B32B-CC79-33DB-3912-A75B27A0F2AE}"/>
              </a:ext>
            </a:extLst>
          </p:cNvPr>
          <p:cNvSpPr/>
          <p:nvPr/>
        </p:nvSpPr>
        <p:spPr>
          <a:xfrm rot="20807361">
            <a:off x="1372489" y="4570811"/>
            <a:ext cx="856534" cy="7433187"/>
          </a:xfrm>
          <a:prstGeom prst="flowChartInputOutput">
            <a:avLst/>
          </a:prstGeom>
          <a:solidFill>
            <a:srgbClr val="55C6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Fluxograma: Dados 3">
            <a:extLst>
              <a:ext uri="{FF2B5EF4-FFF2-40B4-BE49-F238E27FC236}">
                <a16:creationId xmlns:a16="http://schemas.microsoft.com/office/drawing/2014/main" id="{B2E40536-9143-2D5D-9EE3-51CA6D55E2CE}"/>
              </a:ext>
            </a:extLst>
          </p:cNvPr>
          <p:cNvSpPr/>
          <p:nvPr/>
        </p:nvSpPr>
        <p:spPr>
          <a:xfrm rot="20807361">
            <a:off x="5715889" y="-1429886"/>
            <a:ext cx="856534" cy="7433187"/>
          </a:xfrm>
          <a:prstGeom prst="flowChartInputOutput">
            <a:avLst/>
          </a:prstGeom>
          <a:solidFill>
            <a:srgbClr val="55C6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BC34692-8349-819C-9219-FDE3AA8C8C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5" r="15908"/>
          <a:stretch/>
        </p:blipFill>
        <p:spPr>
          <a:xfrm flipH="1">
            <a:off x="-1" y="0"/>
            <a:ext cx="7105650" cy="6858000"/>
          </a:xfrm>
          <a:prstGeom prst="flowChartInputOutpu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C35C694-8223-E21F-459E-4BCB7D029969}"/>
              </a:ext>
            </a:extLst>
          </p:cNvPr>
          <p:cNvSpPr txBox="1"/>
          <p:nvPr/>
        </p:nvSpPr>
        <p:spPr>
          <a:xfrm>
            <a:off x="7957516" y="232023"/>
            <a:ext cx="37337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3D9C24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138E284-729F-6182-7FDC-4ED760DF67BF}"/>
              </a:ext>
            </a:extLst>
          </p:cNvPr>
          <p:cNvSpPr txBox="1"/>
          <p:nvPr/>
        </p:nvSpPr>
        <p:spPr>
          <a:xfrm>
            <a:off x="8057895" y="1016853"/>
            <a:ext cx="35269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spc="1000" dirty="0">
                <a:solidFill>
                  <a:srgbClr val="003957"/>
                </a:solidFill>
                <a:latin typeface="Eras Light ITC" panose="020B0402030504020804" pitchFamily="34" charset="0"/>
              </a:rPr>
              <a:t>subtítulo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16C2F6E-C0A3-3CAA-F871-091E7177EC54}"/>
              </a:ext>
            </a:extLst>
          </p:cNvPr>
          <p:cNvSpPr txBox="1"/>
          <p:nvPr/>
        </p:nvSpPr>
        <p:spPr>
          <a:xfrm>
            <a:off x="7337434" y="2632680"/>
            <a:ext cx="443105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Adicione seu texto </a:t>
            </a:r>
            <a:r>
              <a:rPr lang="pt-BR" sz="4000" b="1" dirty="0">
                <a:solidFill>
                  <a:srgbClr val="3D9C24"/>
                </a:solidFill>
                <a:latin typeface="Eras Bold ITC" panose="020B0907030504020204" pitchFamily="34" charset="0"/>
              </a:rPr>
              <a:t>aqui</a:t>
            </a:r>
            <a:r>
              <a:rPr lang="pt-BR" sz="40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. Utilize </a:t>
            </a:r>
            <a:r>
              <a:rPr lang="pt-BR" sz="4000" b="1" dirty="0">
                <a:solidFill>
                  <a:srgbClr val="3D9C24"/>
                </a:solidFill>
                <a:latin typeface="Eras Bold ITC" panose="020B0907030504020204" pitchFamily="34" charset="0"/>
              </a:rPr>
              <a:t>cor</a:t>
            </a:r>
            <a:r>
              <a:rPr lang="pt-BR" sz="40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 e </a:t>
            </a:r>
            <a:r>
              <a:rPr lang="pt-BR" sz="4000" b="1" dirty="0">
                <a:solidFill>
                  <a:srgbClr val="3D9C24"/>
                </a:solidFill>
                <a:latin typeface="Eras Bold ITC" panose="020B0907030504020204" pitchFamily="34" charset="0"/>
              </a:rPr>
              <a:t>fonte</a:t>
            </a:r>
            <a:r>
              <a:rPr lang="pt-BR" sz="40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 para destacar palavras </a:t>
            </a:r>
            <a:r>
              <a:rPr lang="pt-BR" sz="4000" b="1" dirty="0">
                <a:solidFill>
                  <a:srgbClr val="3D9C24"/>
                </a:solidFill>
                <a:latin typeface="Eras Bold ITC" panose="020B0907030504020204" pitchFamily="34" charset="0"/>
              </a:rPr>
              <a:t>importantes</a:t>
            </a:r>
            <a:r>
              <a:rPr lang="pt-BR" sz="40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.</a:t>
            </a:r>
            <a:endParaRPr lang="pt-BR" sz="40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621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EBA7961-CF13-6E85-2CD9-53A1D2D2B073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blipFill dpi="0" rotWithShape="1">
            <a:blip r:embed="rId2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9687" r="-5031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26F3C85-B434-8FF4-0C41-A5484751224D}"/>
              </a:ext>
            </a:extLst>
          </p:cNvPr>
          <p:cNvSpPr/>
          <p:nvPr/>
        </p:nvSpPr>
        <p:spPr>
          <a:xfrm>
            <a:off x="3257550" y="914400"/>
            <a:ext cx="8515350" cy="5029200"/>
          </a:xfrm>
          <a:prstGeom prst="rect">
            <a:avLst/>
          </a:prstGeom>
          <a:solidFill>
            <a:srgbClr val="3D9C24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EE567E9-24A8-D635-61E6-79B1EDBA3832}"/>
              </a:ext>
            </a:extLst>
          </p:cNvPr>
          <p:cNvSpPr txBox="1"/>
          <p:nvPr/>
        </p:nvSpPr>
        <p:spPr>
          <a:xfrm>
            <a:off x="7734386" y="1003786"/>
            <a:ext cx="37337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E9F6FF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B752CCA-4CA9-C449-806A-7757DA3E8DE6}"/>
              </a:ext>
            </a:extLst>
          </p:cNvPr>
          <p:cNvSpPr txBox="1"/>
          <p:nvPr/>
        </p:nvSpPr>
        <p:spPr>
          <a:xfrm>
            <a:off x="7834765" y="1788616"/>
            <a:ext cx="35269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spc="1000" dirty="0">
                <a:solidFill>
                  <a:srgbClr val="003957"/>
                </a:solidFill>
                <a:latin typeface="Eras Light ITC" panose="020B0402030504020804" pitchFamily="34" charset="0"/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D93AF28-A322-E555-599A-258344E361EF}"/>
              </a:ext>
            </a:extLst>
          </p:cNvPr>
          <p:cNvSpPr txBox="1"/>
          <p:nvPr/>
        </p:nvSpPr>
        <p:spPr>
          <a:xfrm>
            <a:off x="3773805" y="3315057"/>
            <a:ext cx="74828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E9F6FF"/>
                </a:solidFill>
                <a:latin typeface="Eras Light ITC" panose="020B0402030504020804" pitchFamily="34" charset="0"/>
              </a:rPr>
              <a:t>Adicione seu texto </a:t>
            </a:r>
            <a:r>
              <a:rPr lang="pt-BR" sz="4000" b="1" dirty="0">
                <a:solidFill>
                  <a:srgbClr val="003957"/>
                </a:solidFill>
                <a:latin typeface="Eras Bold ITC" panose="020B0907030504020204" pitchFamily="34" charset="0"/>
              </a:rPr>
              <a:t>aqui</a:t>
            </a:r>
            <a:r>
              <a:rPr lang="pt-BR" sz="4000" b="1" dirty="0">
                <a:solidFill>
                  <a:srgbClr val="E9F6FF"/>
                </a:solidFill>
                <a:latin typeface="Eras Light ITC" panose="020B0402030504020804" pitchFamily="34" charset="0"/>
              </a:rPr>
              <a:t>. Utilize </a:t>
            </a:r>
            <a:r>
              <a:rPr lang="pt-BR" sz="4000" b="1" dirty="0">
                <a:solidFill>
                  <a:srgbClr val="003957"/>
                </a:solidFill>
                <a:latin typeface="Eras Bold ITC" panose="020B0907030504020204" pitchFamily="34" charset="0"/>
              </a:rPr>
              <a:t>cor</a:t>
            </a:r>
            <a:r>
              <a:rPr lang="pt-BR" sz="4000" b="1" dirty="0">
                <a:solidFill>
                  <a:srgbClr val="E9F6FF"/>
                </a:solidFill>
                <a:latin typeface="Eras Light ITC" panose="020B0402030504020804" pitchFamily="34" charset="0"/>
              </a:rPr>
              <a:t> e </a:t>
            </a:r>
            <a:r>
              <a:rPr lang="pt-BR" sz="4000" b="1" dirty="0">
                <a:solidFill>
                  <a:srgbClr val="003957"/>
                </a:solidFill>
                <a:latin typeface="Eras Bold ITC" panose="020B0907030504020204" pitchFamily="34" charset="0"/>
              </a:rPr>
              <a:t>fonte</a:t>
            </a:r>
            <a:r>
              <a:rPr lang="pt-BR" sz="4000" b="1" dirty="0">
                <a:solidFill>
                  <a:srgbClr val="E9F6FF"/>
                </a:solidFill>
                <a:latin typeface="Eras Light ITC" panose="020B0402030504020804" pitchFamily="34" charset="0"/>
              </a:rPr>
              <a:t> para destacar palavras </a:t>
            </a:r>
            <a:r>
              <a:rPr lang="pt-BR" sz="4000" b="1" dirty="0">
                <a:solidFill>
                  <a:srgbClr val="003957"/>
                </a:solidFill>
                <a:latin typeface="Eras Bold ITC" panose="020B0907030504020204" pitchFamily="34" charset="0"/>
              </a:rPr>
              <a:t>importantes</a:t>
            </a:r>
            <a:r>
              <a:rPr lang="pt-BR" sz="4000" b="1" dirty="0">
                <a:solidFill>
                  <a:srgbClr val="E9F6FF"/>
                </a:solidFill>
                <a:latin typeface="Eras Light ITC" panose="020B0402030504020804" pitchFamily="34" charset="0"/>
              </a:rPr>
              <a:t>.</a:t>
            </a:r>
            <a:endParaRPr lang="pt-BR" sz="4000" b="1" dirty="0">
              <a:solidFill>
                <a:srgbClr val="E9F6FF"/>
              </a:solidFill>
              <a:latin typeface="Eras Bold ITC" panose="020B0907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03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EEA869C5-5893-D42F-B805-FC1AF625088D}"/>
              </a:ext>
            </a:extLst>
          </p:cNvPr>
          <p:cNvSpPr/>
          <p:nvPr/>
        </p:nvSpPr>
        <p:spPr>
          <a:xfrm>
            <a:off x="0" y="3429000"/>
            <a:ext cx="12192000" cy="3429000"/>
          </a:xfrm>
          <a:prstGeom prst="rect">
            <a:avLst/>
          </a:prstGeom>
          <a:blipFill dpi="0" rotWithShape="1">
            <a:blip r:embed="rId2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100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38E4021-F372-1D64-17DE-5CE1C93F53A8}"/>
              </a:ext>
            </a:extLst>
          </p:cNvPr>
          <p:cNvSpPr txBox="1"/>
          <p:nvPr/>
        </p:nvSpPr>
        <p:spPr>
          <a:xfrm>
            <a:off x="470866" y="289173"/>
            <a:ext cx="37337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3D9C24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98F5184-7419-77B0-EFD1-FF27E1C3601C}"/>
              </a:ext>
            </a:extLst>
          </p:cNvPr>
          <p:cNvSpPr txBox="1"/>
          <p:nvPr/>
        </p:nvSpPr>
        <p:spPr>
          <a:xfrm>
            <a:off x="571245" y="1074003"/>
            <a:ext cx="35269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spc="1000" dirty="0">
                <a:solidFill>
                  <a:srgbClr val="003957"/>
                </a:solidFill>
                <a:latin typeface="Eras Light ITC" panose="020B0402030504020804" pitchFamily="34" charset="0"/>
              </a:rPr>
              <a:t>subtítulo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521AD18-ACB9-5508-9933-5FA0A01C378A}"/>
              </a:ext>
            </a:extLst>
          </p:cNvPr>
          <p:cNvSpPr txBox="1"/>
          <p:nvPr/>
        </p:nvSpPr>
        <p:spPr>
          <a:xfrm>
            <a:off x="4718675" y="935504"/>
            <a:ext cx="71736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Adicione seu texto </a:t>
            </a:r>
            <a:r>
              <a:rPr lang="pt-BR" sz="4000" b="1" dirty="0">
                <a:solidFill>
                  <a:srgbClr val="3D9C24"/>
                </a:solidFill>
                <a:latin typeface="Eras Bold ITC" panose="020B0907030504020204" pitchFamily="34" charset="0"/>
              </a:rPr>
              <a:t>aqui</a:t>
            </a:r>
            <a:r>
              <a:rPr lang="pt-BR" sz="40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. Utilize </a:t>
            </a:r>
            <a:r>
              <a:rPr lang="pt-BR" sz="4000" b="1" dirty="0">
                <a:solidFill>
                  <a:srgbClr val="3D9C24"/>
                </a:solidFill>
                <a:latin typeface="Eras Bold ITC" panose="020B0907030504020204" pitchFamily="34" charset="0"/>
              </a:rPr>
              <a:t>cor</a:t>
            </a:r>
            <a:r>
              <a:rPr lang="pt-BR" sz="40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 e </a:t>
            </a:r>
            <a:r>
              <a:rPr lang="pt-BR" sz="4000" b="1" dirty="0">
                <a:solidFill>
                  <a:srgbClr val="3D9C24"/>
                </a:solidFill>
                <a:latin typeface="Eras Bold ITC" panose="020B0907030504020204" pitchFamily="34" charset="0"/>
              </a:rPr>
              <a:t>fonte</a:t>
            </a:r>
            <a:r>
              <a:rPr lang="pt-BR" sz="40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 para destacar palavras </a:t>
            </a:r>
            <a:r>
              <a:rPr lang="pt-BR" sz="4000" b="1" dirty="0">
                <a:solidFill>
                  <a:srgbClr val="3D9C24"/>
                </a:solidFill>
                <a:latin typeface="Eras Bold ITC" panose="020B0907030504020204" pitchFamily="34" charset="0"/>
              </a:rPr>
              <a:t>importantes</a:t>
            </a:r>
            <a:r>
              <a:rPr lang="pt-BR" sz="40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.</a:t>
            </a:r>
            <a:endParaRPr lang="pt-BR" sz="40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FC9CC341-7C34-E33B-7C3B-26C3013C2A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100" y="2887148"/>
            <a:ext cx="1080000" cy="1058400"/>
          </a:xfrm>
          <a:prstGeom prst="rect">
            <a:avLst/>
          </a:prstGeom>
          <a:effectLst/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BD678930-0F05-331E-7A35-5529664BA1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000" y="2887148"/>
            <a:ext cx="1080000" cy="1058400"/>
          </a:xfrm>
          <a:prstGeom prst="rect">
            <a:avLst/>
          </a:prstGeom>
          <a:effectLst/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22367AA6-4583-540A-AAD9-8B01BD5115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900" y="2887148"/>
            <a:ext cx="1080000" cy="1058400"/>
          </a:xfrm>
          <a:prstGeom prst="rect">
            <a:avLst/>
          </a:prstGeom>
          <a:effectLst/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BDF1D11E-39B0-EE06-4566-99C21A6147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800" y="2887148"/>
            <a:ext cx="1080000" cy="1058400"/>
          </a:xfrm>
          <a:prstGeom prst="rect">
            <a:avLst/>
          </a:prstGeom>
          <a:effectLst/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AFD62A4F-96B8-AB2C-0B80-629E7EDFBDB4}"/>
              </a:ext>
            </a:extLst>
          </p:cNvPr>
          <p:cNvSpPr txBox="1"/>
          <p:nvPr/>
        </p:nvSpPr>
        <p:spPr>
          <a:xfrm>
            <a:off x="347285" y="4327684"/>
            <a:ext cx="2704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3D9C24"/>
                </a:solidFill>
                <a:latin typeface="Eras Bold ITC" panose="020B0907030504020204" pitchFamily="34" charset="0"/>
              </a:rPr>
              <a:t>Assunto 01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E593964-19B1-53F8-D8A9-BCA75F0FB65B}"/>
              </a:ext>
            </a:extLst>
          </p:cNvPr>
          <p:cNvSpPr txBox="1"/>
          <p:nvPr/>
        </p:nvSpPr>
        <p:spPr>
          <a:xfrm>
            <a:off x="273797" y="4855156"/>
            <a:ext cx="27045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Adicione o complemento em texto curto</a:t>
            </a:r>
            <a:endParaRPr lang="pt-BR" sz="28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73C370F-B3F2-938C-E1EF-894FD798FBD2}"/>
              </a:ext>
            </a:extLst>
          </p:cNvPr>
          <p:cNvSpPr txBox="1"/>
          <p:nvPr/>
        </p:nvSpPr>
        <p:spPr>
          <a:xfrm>
            <a:off x="3391475" y="4327684"/>
            <a:ext cx="2704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3D9C24"/>
                </a:solidFill>
                <a:latin typeface="Eras Bold ITC" panose="020B0907030504020204" pitchFamily="34" charset="0"/>
              </a:rPr>
              <a:t>Assunto 02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00566F1-26EE-9716-9DC4-D35626996414}"/>
              </a:ext>
            </a:extLst>
          </p:cNvPr>
          <p:cNvSpPr txBox="1"/>
          <p:nvPr/>
        </p:nvSpPr>
        <p:spPr>
          <a:xfrm>
            <a:off x="3317987" y="4855156"/>
            <a:ext cx="27045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Adicione o complemento em texto curto</a:t>
            </a:r>
            <a:endParaRPr lang="pt-BR" sz="28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09A1D2CD-29DF-BD74-E363-2054BCF84876}"/>
              </a:ext>
            </a:extLst>
          </p:cNvPr>
          <p:cNvSpPr txBox="1"/>
          <p:nvPr/>
        </p:nvSpPr>
        <p:spPr>
          <a:xfrm>
            <a:off x="6329242" y="4327684"/>
            <a:ext cx="2704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3D9C24"/>
                </a:solidFill>
                <a:latin typeface="Eras Bold ITC" panose="020B0907030504020204" pitchFamily="34" charset="0"/>
              </a:rPr>
              <a:t>Assunto 03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F4F74D19-E129-63FB-AA92-042E1E26672C}"/>
              </a:ext>
            </a:extLst>
          </p:cNvPr>
          <p:cNvSpPr txBox="1"/>
          <p:nvPr/>
        </p:nvSpPr>
        <p:spPr>
          <a:xfrm>
            <a:off x="6255754" y="4855156"/>
            <a:ext cx="27045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Adicione o complemento em texto curto</a:t>
            </a:r>
            <a:endParaRPr lang="pt-BR" sz="28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EB4189F8-8DB4-9643-4522-0D1853FB5F38}"/>
              </a:ext>
            </a:extLst>
          </p:cNvPr>
          <p:cNvSpPr txBox="1"/>
          <p:nvPr/>
        </p:nvSpPr>
        <p:spPr>
          <a:xfrm>
            <a:off x="9267090" y="4327684"/>
            <a:ext cx="2704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3D9C24"/>
                </a:solidFill>
                <a:latin typeface="Eras Bold ITC" panose="020B0907030504020204" pitchFamily="34" charset="0"/>
              </a:rPr>
              <a:t>Assunto 04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4EB5D51A-ACE8-7118-54FB-8708DCE31758}"/>
              </a:ext>
            </a:extLst>
          </p:cNvPr>
          <p:cNvSpPr txBox="1"/>
          <p:nvPr/>
        </p:nvSpPr>
        <p:spPr>
          <a:xfrm>
            <a:off x="9193602" y="4855156"/>
            <a:ext cx="27045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Adicione o complemento em texto curto</a:t>
            </a:r>
            <a:endParaRPr lang="pt-BR" sz="28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913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E89FD98-46D4-6DEB-361C-15265F2A37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30" r="38467"/>
          <a:stretch/>
        </p:blipFill>
        <p:spPr>
          <a:xfrm>
            <a:off x="10007779" y="0"/>
            <a:ext cx="2742096" cy="6858000"/>
          </a:xfrm>
          <a:prstGeom prst="flowChartInputOutpu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BE33A19-35FB-C58C-E325-DE3A34F198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8" r="27797"/>
          <a:stretch/>
        </p:blipFill>
        <p:spPr>
          <a:xfrm>
            <a:off x="7663759" y="0"/>
            <a:ext cx="2742096" cy="6858000"/>
          </a:xfrm>
          <a:prstGeom prst="flowChartInputOutpu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C32DD2A-42AC-4AF2-E024-10E8EF0012F5}"/>
              </a:ext>
            </a:extLst>
          </p:cNvPr>
          <p:cNvSpPr txBox="1"/>
          <p:nvPr/>
        </p:nvSpPr>
        <p:spPr>
          <a:xfrm>
            <a:off x="680416" y="270123"/>
            <a:ext cx="37337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3D9C24"/>
                </a:solidFill>
                <a:latin typeface="Eras Bold ITC" panose="020B0907030504020204" pitchFamily="34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9AD7037-A170-1C68-6A2E-AA4E1DDE837A}"/>
              </a:ext>
            </a:extLst>
          </p:cNvPr>
          <p:cNvSpPr txBox="1"/>
          <p:nvPr/>
        </p:nvSpPr>
        <p:spPr>
          <a:xfrm>
            <a:off x="780795" y="1054953"/>
            <a:ext cx="35269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spc="1000" dirty="0">
                <a:solidFill>
                  <a:srgbClr val="003957"/>
                </a:solidFill>
                <a:latin typeface="Eras Light ITC" panose="020B0402030504020804" pitchFamily="34" charset="0"/>
              </a:rPr>
              <a:t>subtítulo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8B57535-D803-59D7-E3E9-2703362C3A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669" y="2882109"/>
            <a:ext cx="720000" cy="7200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2B33610-71D3-23FD-C6FB-32F27DA297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116" y="4145849"/>
            <a:ext cx="720000" cy="720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AE12398-B6BF-955B-81DE-7A856F0C83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666" y="2850929"/>
            <a:ext cx="720000" cy="7200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36095D51-70A4-80F7-C503-CA9D973A8DC2}"/>
              </a:ext>
            </a:extLst>
          </p:cNvPr>
          <p:cNvSpPr txBox="1"/>
          <p:nvPr/>
        </p:nvSpPr>
        <p:spPr>
          <a:xfrm>
            <a:off x="0" y="3640277"/>
            <a:ext cx="27045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Adicione o complemento em texto curto</a:t>
            </a:r>
            <a:endParaRPr lang="pt-BR" sz="28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11282B4-6B95-CC3A-C9D6-1345D1936460}"/>
              </a:ext>
            </a:extLst>
          </p:cNvPr>
          <p:cNvSpPr txBox="1"/>
          <p:nvPr/>
        </p:nvSpPr>
        <p:spPr>
          <a:xfrm>
            <a:off x="5247326" y="3570929"/>
            <a:ext cx="27045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Adicione o complemento em texto curto</a:t>
            </a:r>
            <a:endParaRPr lang="pt-BR" sz="28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81E3E21-00EA-9221-7A33-0658281F91D5}"/>
              </a:ext>
            </a:extLst>
          </p:cNvPr>
          <p:cNvSpPr txBox="1"/>
          <p:nvPr/>
        </p:nvSpPr>
        <p:spPr>
          <a:xfrm>
            <a:off x="2588905" y="2670780"/>
            <a:ext cx="27045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3957"/>
                </a:solidFill>
                <a:latin typeface="Eras Light ITC" panose="020B0402030504020804" pitchFamily="34" charset="0"/>
              </a:rPr>
              <a:t>Adicione o complemento em texto curto</a:t>
            </a:r>
            <a:endParaRPr lang="pt-BR" sz="2800" b="1" dirty="0">
              <a:solidFill>
                <a:srgbClr val="3D9C24"/>
              </a:solidFill>
              <a:latin typeface="Eras Bold ITC" panose="020B0907030504020204" pitchFamily="34" charset="0"/>
            </a:endParaRPr>
          </a:p>
        </p:txBody>
      </p:sp>
      <p:sp>
        <p:nvSpPr>
          <p:cNvPr id="16" name="Triângulo Retângulo 15">
            <a:extLst>
              <a:ext uri="{FF2B5EF4-FFF2-40B4-BE49-F238E27FC236}">
                <a16:creationId xmlns:a16="http://schemas.microsoft.com/office/drawing/2014/main" id="{2778BF45-3882-3ECF-E207-7379790729D4}"/>
              </a:ext>
            </a:extLst>
          </p:cNvPr>
          <p:cNvSpPr/>
          <p:nvPr/>
        </p:nvSpPr>
        <p:spPr>
          <a:xfrm rot="10800000" flipH="1" flipV="1">
            <a:off x="0" y="5356436"/>
            <a:ext cx="3392129" cy="1501564"/>
          </a:xfrm>
          <a:prstGeom prst="rtTriangle">
            <a:avLst/>
          </a:prstGeom>
          <a:solidFill>
            <a:srgbClr val="3D9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177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1" grpId="0"/>
      <p:bldP spid="13" grpId="0"/>
      <p:bldP spid="15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558</Words>
  <Application>Microsoft Office PowerPoint</Application>
  <PresentationFormat>Widescreen</PresentationFormat>
  <Paragraphs>186</Paragraphs>
  <Slides>33</Slides>
  <Notes>0</Notes>
  <HiddenSlides>0</HiddenSlides>
  <MMClips>2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40" baseType="lpstr">
      <vt:lpstr>Eras Bold ITC</vt:lpstr>
      <vt:lpstr>Arial</vt:lpstr>
      <vt:lpstr>Bison Bold</vt:lpstr>
      <vt:lpstr>Calibri</vt:lpstr>
      <vt:lpstr>Eras Light ITC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Marcio Monteiro</dc:creator>
  <cp:lastModifiedBy>Marcio Monteiro</cp:lastModifiedBy>
  <cp:revision>36</cp:revision>
  <dcterms:created xsi:type="dcterms:W3CDTF">2022-05-21T19:26:14Z</dcterms:created>
  <dcterms:modified xsi:type="dcterms:W3CDTF">2026-07-20T14:39:35Z</dcterms:modified>
</cp:coreProperties>
</file>