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12192000" cy="6858000"/>
  <p:notesSz cx="6858000" cy="9144000"/>
  <p:embeddedFontLst>
    <p:embeddedFont>
      <p:font typeface="Bison Bold" panose="00000400000000000000" pitchFamily="2" charset="0"/>
      <p:regular r:id="rId33"/>
    </p:embeddedFont>
    <p:embeddedFont>
      <p:font typeface="Congenial Black" panose="02000503040000020004" pitchFamily="2" charset="0"/>
      <p:bold r:id="rId34"/>
      <p:boldItalic r:id="rId35"/>
    </p:embeddedFont>
    <p:embeddedFont>
      <p:font typeface="Garamond" panose="02020404030301010803" pitchFamily="18" charset="0"/>
      <p:regular r:id="rId36"/>
      <p:bold r:id="rId37"/>
      <p:italic r:id="rId38"/>
    </p:embeddedFont>
    <p:embeddedFont>
      <p:font typeface="Helvetica" pitchFamily="2" charset="0"/>
      <p:regular r:id="rId39"/>
      <p:bold r:id="rId40"/>
      <p:italic r:id="rId41"/>
      <p:boldItalic r:id="rId4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D00"/>
    <a:srgbClr val="D30A12"/>
    <a:srgbClr val="8ECAE6"/>
    <a:srgbClr val="FFEAAE"/>
    <a:srgbClr val="0A0903"/>
    <a:srgbClr val="FAA0A4"/>
    <a:srgbClr val="FFC100"/>
    <a:srgbClr val="EC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6A8DAF11-0170-4933-B00C-B22EC133431A}"/>
    <pc:docChg chg="custSel modSld">
      <pc:chgData name="Marcio Monteiro" userId="aef6e9f59deaac01" providerId="LiveId" clId="{6A8DAF11-0170-4933-B00C-B22EC133431A}" dt="2026-07-20T18:31:13.192" v="22" actId="21"/>
      <pc:docMkLst>
        <pc:docMk/>
      </pc:docMkLst>
      <pc:sldChg chg="addSp delSp modSp mod">
        <pc:chgData name="Marcio Monteiro" userId="aef6e9f59deaac01" providerId="LiveId" clId="{6A8DAF11-0170-4933-B00C-B22EC133431A}" dt="2026-07-20T18:31:13.192" v="22" actId="21"/>
        <pc:sldMkLst>
          <pc:docMk/>
          <pc:sldMk cId="2648241316" sldId="256"/>
        </pc:sldMkLst>
        <pc:spChg chg="mod">
          <ac:chgData name="Marcio Monteiro" userId="aef6e9f59deaac01" providerId="LiveId" clId="{6A8DAF11-0170-4933-B00C-B22EC133431A}" dt="2026-07-20T18:14:20.133" v="12" actId="1076"/>
          <ac:spMkLst>
            <pc:docMk/>
            <pc:sldMk cId="2648241316" sldId="256"/>
            <ac:spMk id="23" creationId="{1C36ACCF-0143-5757-C610-86CB16A4C502}"/>
          </ac:spMkLst>
        </pc:spChg>
        <pc:spChg chg="mod">
          <ac:chgData name="Marcio Monteiro" userId="aef6e9f59deaac01" providerId="LiveId" clId="{6A8DAF11-0170-4933-B00C-B22EC133431A}" dt="2026-07-20T18:14:26.971" v="17" actId="1076"/>
          <ac:spMkLst>
            <pc:docMk/>
            <pc:sldMk cId="2648241316" sldId="256"/>
            <ac:spMk id="24" creationId="{A2E465F8-F7F7-AFE3-9827-6F451E147B16}"/>
          </ac:spMkLst>
        </pc:spChg>
        <pc:picChg chg="add del mod">
          <ac:chgData name="Marcio Monteiro" userId="aef6e9f59deaac01" providerId="LiveId" clId="{6A8DAF11-0170-4933-B00C-B22EC133431A}" dt="2026-07-20T18:31:13.192" v="22" actId="21"/>
          <ac:picMkLst>
            <pc:docMk/>
            <pc:sldMk cId="2648241316" sldId="256"/>
            <ac:picMk id="3" creationId="{98298A1C-B771-197E-F2C7-4DB2C8B0A008}"/>
          </ac:picMkLst>
        </pc:picChg>
      </pc:sldChg>
      <pc:sldChg chg="addSp delSp modSp mod">
        <pc:chgData name="Marcio Monteiro" userId="aef6e9f59deaac01" providerId="LiveId" clId="{6A8DAF11-0170-4933-B00C-B22EC133431A}" dt="2026-07-20T18:14:56.912" v="20" actId="207"/>
        <pc:sldMkLst>
          <pc:docMk/>
          <pc:sldMk cId="1105532417" sldId="271"/>
        </pc:sldMkLst>
        <pc:spChg chg="add">
          <ac:chgData name="Marcio Monteiro" userId="aef6e9f59deaac01" providerId="LiveId" clId="{6A8DAF11-0170-4933-B00C-B22EC133431A}" dt="2026-07-20T18:14:53.010" v="19" actId="22"/>
          <ac:spMkLst>
            <pc:docMk/>
            <pc:sldMk cId="1105532417" sldId="271"/>
            <ac:spMk id="3" creationId="{70FD386A-0A3B-FE13-8B28-0DB34234AA57}"/>
          </ac:spMkLst>
        </pc:spChg>
        <pc:spChg chg="add mod">
          <ac:chgData name="Marcio Monteiro" userId="aef6e9f59deaac01" providerId="LiveId" clId="{6A8DAF11-0170-4933-B00C-B22EC133431A}" dt="2026-07-20T18:14:56.912" v="20" actId="207"/>
          <ac:spMkLst>
            <pc:docMk/>
            <pc:sldMk cId="1105532417" sldId="271"/>
            <ac:spMk id="5" creationId="{59BA26A5-0EBE-906A-6E93-8636154D366A}"/>
          </ac:spMkLst>
        </pc:spChg>
        <pc:spChg chg="del">
          <ac:chgData name="Marcio Monteiro" userId="aef6e9f59deaac01" providerId="LiveId" clId="{6A8DAF11-0170-4933-B00C-B22EC133431A}" dt="2026-07-20T18:14:52.744" v="18" actId="478"/>
          <ac:spMkLst>
            <pc:docMk/>
            <pc:sldMk cId="1105532417" sldId="271"/>
            <ac:spMk id="23" creationId="{9431C599-7E02-C8A2-AE8C-A2F35A9A7D7A}"/>
          </ac:spMkLst>
        </pc:spChg>
        <pc:spChg chg="del">
          <ac:chgData name="Marcio Monteiro" userId="aef6e9f59deaac01" providerId="LiveId" clId="{6A8DAF11-0170-4933-B00C-B22EC133431A}" dt="2026-07-20T18:14:52.744" v="18" actId="478"/>
          <ac:spMkLst>
            <pc:docMk/>
            <pc:sldMk cId="1105532417" sldId="271"/>
            <ac:spMk id="24" creationId="{6FD0D9CD-D140-4B18-4FF3-B05962DA725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97B61-F46D-2B4D-3F6C-44DD1CA37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315B5C-680B-CBEB-4CE6-54F1F9F3C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6F40CD-AC2B-F799-395A-B853726F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59A5D7-884B-4DF8-ADFF-41477421A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275AF0-3782-DECE-0689-B6493C74F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86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8288E-73B0-2462-20B6-DC64D1C9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620D384-BA6F-04F1-67BE-E9F07C022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0D24ED-2316-D16A-55AB-47587A62F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EF70C3-806C-3E5E-E4EF-4FDA69EE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37548C-6F70-3205-29FD-0C2F5B5A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12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2D53BD-3EF2-43B2-C29C-51BE57A6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52191E-26DF-B6BE-88DE-0AFD89BA3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7B20FD-C642-AFF0-43FC-47D91BC1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38A33C-2684-8A60-6DC8-66A96910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D47798-BB95-EF4A-FB63-C48E851F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2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630E0-7EA4-F748-063F-8E4688D5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70E8F5-8421-E046-F8F0-9B466712A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8818EB-04CC-E432-182B-2BDA799D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D44554-8390-3922-C95E-CF0D4001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0BA4DC-AEF5-A2CA-6252-720DD79B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85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94FE3-6BF2-C83D-4334-AF656FC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7C6EA2-92C3-60D7-5844-B28E2A703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F4D9DD-47BB-B7BA-D35A-FF23EE0B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438567-5C4C-1A65-AAF1-58B8DE8E4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A131D9-A8F4-121C-B5AD-51E4D06F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17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3CA92-B03F-D479-6C51-77E49189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EA2630-2DA9-F55E-668A-25FA23E26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F4E8E2-AEC8-9A78-4375-6FE6B39CF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EA4939-65B9-D965-8D27-2E10A960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C78DDE-543B-6A5E-96EA-8DFDEBB42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25AC95-6968-9018-2431-BED35A93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45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7FDD34-8FE8-A09A-5C54-C23493AA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B7F636-13DB-14AB-0688-194AFCE24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BF36613-8D31-2266-17FF-A1AF7980B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7B1C838-7AC7-8953-4B0D-06CD4C836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C72F529-EEF2-4664-CE39-F3047E87D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B61B440-B384-4681-DDF3-10F62405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7F357B-3234-EEEC-2E4B-DB8DB4C00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CE1F570-E78F-4307-113B-9EFE17C7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31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EFE4B-DEB5-98BF-8030-79275F4D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99B6D1-B261-C7BF-A0B3-166B61F0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95BFE1-885D-43AD-1C1B-3534A59C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D10AD4-2CB9-67CD-6D0F-4C93EB09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52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D9DB801-237B-4F28-154B-AC39CBD8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0FFF1EE-2A6D-1714-967C-35165A7A7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A6A61E-6421-2790-B18E-5A0089DD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140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4FC49-73DE-951A-0792-5F3C3378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80EB33-BF26-D7C5-1781-2ABB570E1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24C208-B123-F362-F3D1-A0EB27EDA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676B11-776F-B0AF-E11C-F7D99E4E0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A5AC16-D315-422F-03B6-BB99B1DC4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1FB80B-D20B-B137-0DC3-67C1F790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20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0D66CE-E966-FBA8-FCBD-0BF9F9B7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E2814F0-4A54-10A2-D912-DCB6492B0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D705FE-19FD-24B9-F7A6-C7D044F9A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6C9DA7-B193-D013-546D-CCDA6C1FA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F1D03F-AA1B-74B5-84AA-F85D76CA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ACA889-ED4F-D81C-B39C-6F14C57A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64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482CF2F-7FF7-C769-EFB7-582516CD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6E105D-6D2D-CA4A-2253-EDC2FC495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BE8EC7-77AD-5027-B7C6-767A823E0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62254-C109-4A38-9736-5D745ED69D39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C9E74B-F3EC-FA66-7CFD-5C5C4FBC4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F95CB-AC04-E779-BD1B-00D6F1B8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316F61-68F2-4991-8C1C-DABC6D5338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23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rviço de Atendimento Móvel de Urgência (SAMU) - SPDM - Associação  Paulista para o Desenvolvimento da Medicina">
            <a:extLst>
              <a:ext uri="{FF2B5EF4-FFF2-40B4-BE49-F238E27FC236}">
                <a16:creationId xmlns:a16="http://schemas.microsoft.com/office/drawing/2014/main" id="{BEB1C81C-AEDB-396B-EE08-2044D435B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/>
          <a:stretch/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76160770-6047-CCA9-879B-903784EE80BB}"/>
              </a:ext>
            </a:extLst>
          </p:cNvPr>
          <p:cNvSpPr/>
          <p:nvPr/>
        </p:nvSpPr>
        <p:spPr>
          <a:xfrm>
            <a:off x="0" y="0"/>
            <a:ext cx="12192000" cy="6883400"/>
          </a:xfrm>
          <a:prstGeom prst="rect">
            <a:avLst/>
          </a:prstGeom>
          <a:solidFill>
            <a:srgbClr val="D30A12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3163A2EB-620E-A2B3-8291-F7A12D2E5343}"/>
              </a:ext>
            </a:extLst>
          </p:cNvPr>
          <p:cNvSpPr/>
          <p:nvPr/>
        </p:nvSpPr>
        <p:spPr>
          <a:xfrm>
            <a:off x="2931885" y="990600"/>
            <a:ext cx="6328229" cy="4876800"/>
          </a:xfrm>
          <a:prstGeom prst="roundRect">
            <a:avLst>
              <a:gd name="adj" fmla="val 6087"/>
            </a:avLst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81DE210C-A1F2-2510-92D1-A21325F7B203}"/>
              </a:ext>
            </a:extLst>
          </p:cNvPr>
          <p:cNvSpPr/>
          <p:nvPr/>
        </p:nvSpPr>
        <p:spPr>
          <a:xfrm>
            <a:off x="2242457" y="1302657"/>
            <a:ext cx="7707086" cy="4252686"/>
          </a:xfrm>
          <a:prstGeom prst="roundRect">
            <a:avLst>
              <a:gd name="adj" fmla="val 11889"/>
            </a:avLst>
          </a:prstGeom>
          <a:solidFill>
            <a:srgbClr val="FFEAA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C36ACCF-0143-5757-C610-86CB16A4C502}"/>
              </a:ext>
            </a:extLst>
          </p:cNvPr>
          <p:cNvSpPr txBox="1"/>
          <p:nvPr/>
        </p:nvSpPr>
        <p:spPr>
          <a:xfrm>
            <a:off x="3377243" y="2415766"/>
            <a:ext cx="54375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 err="1">
                <a:solidFill>
                  <a:srgbClr val="0A0903"/>
                </a:solidFill>
                <a:latin typeface="Garamond" panose="02020404030301010803" pitchFamily="18" charset="0"/>
              </a:rPr>
              <a:t>Template</a:t>
            </a:r>
            <a:r>
              <a:rPr lang="pt-BR" sz="9600" dirty="0">
                <a:solidFill>
                  <a:srgbClr val="0A0903"/>
                </a:solidFill>
                <a:latin typeface="Garamond" panose="02020404030301010803" pitchFamily="18" charset="0"/>
              </a:rPr>
              <a:t>+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2E465F8-F7F7-AFE3-9827-6F451E147B16}"/>
              </a:ext>
            </a:extLst>
          </p:cNvPr>
          <p:cNvSpPr txBox="1"/>
          <p:nvPr/>
        </p:nvSpPr>
        <p:spPr>
          <a:xfrm>
            <a:off x="5208092" y="3788344"/>
            <a:ext cx="1564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err="1">
                <a:solidFill>
                  <a:srgbClr val="D30A12"/>
                </a:solidFill>
                <a:latin typeface="Helvetica" pitchFamily="2" charset="0"/>
              </a:rPr>
              <a:t>samu</a:t>
            </a:r>
            <a:endParaRPr lang="pt-BR" sz="4400" dirty="0">
              <a:solidFill>
                <a:srgbClr val="D30A12"/>
              </a:solidFill>
              <a:latin typeface="Helvetica" pitchFamily="2" charset="0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012BB3A-28FF-76DB-5C77-9914044745D0}"/>
              </a:ext>
            </a:extLst>
          </p:cNvPr>
          <p:cNvGrpSpPr/>
          <p:nvPr/>
        </p:nvGrpSpPr>
        <p:grpSpPr>
          <a:xfrm>
            <a:off x="8796194" y="1516210"/>
            <a:ext cx="869042" cy="869042"/>
            <a:chOff x="14093824" y="1625600"/>
            <a:chExt cx="3657601" cy="3657600"/>
          </a:xfrm>
          <a:solidFill>
            <a:srgbClr val="D30A12"/>
          </a:solidFill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1829E2E7-1A9E-5980-E6FE-F2D8FE4AC35D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05A57E5B-C6B3-5603-C404-A32E024D906A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05BCC96D-722F-2617-B71F-32323ACC0B3C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31" name="Imagem 30" descr="Logotipo&#10;&#10;Descrição gerada automaticamente">
            <a:extLst>
              <a:ext uri="{FF2B5EF4-FFF2-40B4-BE49-F238E27FC236}">
                <a16:creationId xmlns:a16="http://schemas.microsoft.com/office/drawing/2014/main" id="{8C88B58C-F2CF-E6F4-67C1-258672A9F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1" y="173856"/>
            <a:ext cx="745420" cy="746126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44B10188-3A8C-12F4-B52E-603B5844F9B9}"/>
              </a:ext>
            </a:extLst>
          </p:cNvPr>
          <p:cNvSpPr txBox="1"/>
          <p:nvPr/>
        </p:nvSpPr>
        <p:spPr>
          <a:xfrm>
            <a:off x="4811033" y="509853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A0903"/>
                </a:solidFill>
                <a:latin typeface="Helvetica" pitchFamily="2" charset="0"/>
              </a:rPr>
              <a:t>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2648241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D2019CD-ECE9-4E29-8B21-679C561B9A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4CD8E60-1781-5B04-900F-6595E3F069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69E60F8-FFD8-1203-6E7A-1D3E6A45C8C1}"/>
              </a:ext>
            </a:extLst>
          </p:cNvPr>
          <p:cNvSpPr/>
          <p:nvPr/>
        </p:nvSpPr>
        <p:spPr>
          <a:xfrm>
            <a:off x="6095999" y="0"/>
            <a:ext cx="7581901" cy="6858000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87BB716-A286-E299-751C-A43B3526E4E0}"/>
              </a:ext>
            </a:extLst>
          </p:cNvPr>
          <p:cNvGrpSpPr/>
          <p:nvPr/>
        </p:nvGrpSpPr>
        <p:grpSpPr>
          <a:xfrm>
            <a:off x="-823213" y="787775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C30531F-E8BA-3875-C243-6148C80EFE7B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080E367-C8EB-FE09-51A3-D7188A088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88F39B97-5B92-6BD4-7143-2D59E23130E0}"/>
              </a:ext>
            </a:extLst>
          </p:cNvPr>
          <p:cNvSpPr txBox="1"/>
          <p:nvPr/>
        </p:nvSpPr>
        <p:spPr>
          <a:xfrm>
            <a:off x="8264662" y="569741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73E0E3B-6E8D-44C8-5717-4675919191DE}"/>
              </a:ext>
            </a:extLst>
          </p:cNvPr>
          <p:cNvSpPr txBox="1"/>
          <p:nvPr/>
        </p:nvSpPr>
        <p:spPr>
          <a:xfrm>
            <a:off x="8824109" y="1615479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C9209AA-96BE-2412-BBDC-3C1B4ED86224}"/>
              </a:ext>
            </a:extLst>
          </p:cNvPr>
          <p:cNvSpPr txBox="1"/>
          <p:nvPr/>
        </p:nvSpPr>
        <p:spPr>
          <a:xfrm>
            <a:off x="8324929" y="2564865"/>
            <a:ext cx="3363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1CAABE7-8E55-ED21-42C4-C3CE0BA102F1}"/>
              </a:ext>
            </a:extLst>
          </p:cNvPr>
          <p:cNvGrpSpPr/>
          <p:nvPr/>
        </p:nvGrpSpPr>
        <p:grpSpPr>
          <a:xfrm>
            <a:off x="5661478" y="-190284"/>
            <a:ext cx="869042" cy="869042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4A9D3D2-DECF-038E-827B-D68854B29CDD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BF89EDD5-E440-EDB4-5503-F84AD0FC1A6D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76F3FD1-C293-36E6-EEC9-3729235E4CD8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2E7182A-2686-804B-0257-C5C46EB789F8}"/>
              </a:ext>
            </a:extLst>
          </p:cNvPr>
          <p:cNvGrpSpPr/>
          <p:nvPr/>
        </p:nvGrpSpPr>
        <p:grpSpPr>
          <a:xfrm>
            <a:off x="11054708" y="1075930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964C09B-5318-F297-186C-B719D9B18DDC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299000FA-5AAC-989A-0AF7-8DCCB4852269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E7527427-DA7E-AD93-BE96-97CF6ADB164D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8141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43035-88B3-0BB6-B01A-41905AB5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6154D68-400E-ABD4-5C89-F22962B225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08AD5E3-7C91-401D-2220-B76F12C451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28306BF-D685-648F-4932-F6AB3B7FDE4B}"/>
              </a:ext>
            </a:extLst>
          </p:cNvPr>
          <p:cNvSpPr/>
          <p:nvPr/>
        </p:nvSpPr>
        <p:spPr>
          <a:xfrm>
            <a:off x="342860" y="1895056"/>
            <a:ext cx="11506279" cy="4693037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005D84-0189-8FF6-1763-0A34932961A8}"/>
              </a:ext>
            </a:extLst>
          </p:cNvPr>
          <p:cNvSpPr txBox="1"/>
          <p:nvPr/>
        </p:nvSpPr>
        <p:spPr>
          <a:xfrm>
            <a:off x="8434501" y="1890469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E44A7A6-14F2-58AE-6EE0-5DFBA0938C85}"/>
              </a:ext>
            </a:extLst>
          </p:cNvPr>
          <p:cNvSpPr txBox="1"/>
          <p:nvPr/>
        </p:nvSpPr>
        <p:spPr>
          <a:xfrm>
            <a:off x="8993948" y="2936207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D67B320-AD16-5265-BB5C-58E83E67BE45}"/>
              </a:ext>
            </a:extLst>
          </p:cNvPr>
          <p:cNvSpPr txBox="1"/>
          <p:nvPr/>
        </p:nvSpPr>
        <p:spPr>
          <a:xfrm>
            <a:off x="7923077" y="3543213"/>
            <a:ext cx="3363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FECA466-8569-BB69-CEE0-C2347D70C363}"/>
              </a:ext>
            </a:extLst>
          </p:cNvPr>
          <p:cNvGrpSpPr/>
          <p:nvPr/>
        </p:nvGrpSpPr>
        <p:grpSpPr>
          <a:xfrm>
            <a:off x="15592" y="1511515"/>
            <a:ext cx="869042" cy="869042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D77131E4-7C97-FC8A-DD8C-79DD4A99A758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CD257EBB-CD19-D896-2110-ED2384B199AD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721103-1293-4477-900E-48F6C2ABAB65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F179ABB-2EBC-241E-4A62-2610F45D931C}"/>
              </a:ext>
            </a:extLst>
          </p:cNvPr>
          <p:cNvGrpSpPr/>
          <p:nvPr/>
        </p:nvGrpSpPr>
        <p:grpSpPr>
          <a:xfrm>
            <a:off x="7750033" y="2496434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A10A63AE-48EC-480B-332A-1C93CA348375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02A7A2-7014-E70C-3738-F8CD054485AA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2EFB824-5D66-A35B-386F-7E59C0C911BA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19" name="Imagem 18" descr="Carro laranja em fundo branco&#10;&#10;Descrição gerada automaticamente">
            <a:extLst>
              <a:ext uri="{FF2B5EF4-FFF2-40B4-BE49-F238E27FC236}">
                <a16:creationId xmlns:a16="http://schemas.microsoft.com/office/drawing/2014/main" id="{CECCE642-4C62-A3A4-70A7-039E35F78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0" y="2133230"/>
            <a:ext cx="6025799" cy="4519349"/>
          </a:xfrm>
          <a:prstGeom prst="rect">
            <a:avLst/>
          </a:prstGeom>
        </p:spPr>
      </p:pic>
      <p:pic>
        <p:nvPicPr>
          <p:cNvPr id="20" name="Imagem 19" descr="Carro laranja em fundo branco&#10;&#10;Descrição gerada automaticamente">
            <a:extLst>
              <a:ext uri="{FF2B5EF4-FFF2-40B4-BE49-F238E27FC236}">
                <a16:creationId xmlns:a16="http://schemas.microsoft.com/office/drawing/2014/main" id="{765CC31B-09BF-D63B-F580-B9058B0C6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7"/>
          <a:stretch/>
        </p:blipFill>
        <p:spPr>
          <a:xfrm>
            <a:off x="342860" y="2132705"/>
            <a:ext cx="1236096" cy="4519350"/>
          </a:xfrm>
          <a:prstGeom prst="rect">
            <a:avLst/>
          </a:prstGeom>
        </p:spPr>
      </p:pic>
      <p:pic>
        <p:nvPicPr>
          <p:cNvPr id="21" name="Imagem 20" descr="Carro laranja em fundo branco&#10;&#10;Descrição gerada automaticamente">
            <a:extLst>
              <a:ext uri="{FF2B5EF4-FFF2-40B4-BE49-F238E27FC236}">
                <a16:creationId xmlns:a16="http://schemas.microsoft.com/office/drawing/2014/main" id="{5238C1EB-935A-4207-B5A7-78E01275E2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r="60171"/>
          <a:stretch/>
        </p:blipFill>
        <p:spPr>
          <a:xfrm>
            <a:off x="1575284" y="2133228"/>
            <a:ext cx="1188509" cy="4519350"/>
          </a:xfrm>
          <a:prstGeom prst="rect">
            <a:avLst/>
          </a:prstGeom>
        </p:spPr>
      </p:pic>
      <p:pic>
        <p:nvPicPr>
          <p:cNvPr id="22" name="Imagem 21" descr="Carro laranja em fundo branco&#10;&#10;Descrição gerada automaticamente">
            <a:extLst>
              <a:ext uri="{FF2B5EF4-FFF2-40B4-BE49-F238E27FC236}">
                <a16:creationId xmlns:a16="http://schemas.microsoft.com/office/drawing/2014/main" id="{E861D45D-76D4-A815-12BA-793FF6971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1" r="25919"/>
          <a:stretch/>
        </p:blipFill>
        <p:spPr>
          <a:xfrm>
            <a:off x="2760303" y="2135792"/>
            <a:ext cx="2081941" cy="4519350"/>
          </a:xfrm>
          <a:prstGeom prst="rect">
            <a:avLst/>
          </a:prstGeom>
        </p:spPr>
      </p:pic>
      <p:pic>
        <p:nvPicPr>
          <p:cNvPr id="23" name="Imagem 22" descr="Carro laranja em fundo branco&#10;&#10;Descrição gerada automaticamente">
            <a:extLst>
              <a:ext uri="{FF2B5EF4-FFF2-40B4-BE49-F238E27FC236}">
                <a16:creationId xmlns:a16="http://schemas.microsoft.com/office/drawing/2014/main" id="{4529F429-C71D-7EF3-764E-EC805035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1" r="2395"/>
          <a:stretch/>
        </p:blipFill>
        <p:spPr>
          <a:xfrm>
            <a:off x="4834657" y="2124425"/>
            <a:ext cx="1417563" cy="451934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6C663DA-9029-2F06-622A-CF1D0751B52A}"/>
              </a:ext>
            </a:extLst>
          </p:cNvPr>
          <p:cNvSpPr txBox="1"/>
          <p:nvPr/>
        </p:nvSpPr>
        <p:spPr>
          <a:xfrm>
            <a:off x="480954" y="4287504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DF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25%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F5DEBCA-B3BD-3E57-CBDE-B06634AA348A}"/>
              </a:ext>
            </a:extLst>
          </p:cNvPr>
          <p:cNvSpPr txBox="1"/>
          <p:nvPr/>
        </p:nvSpPr>
        <p:spPr>
          <a:xfrm>
            <a:off x="1575284" y="4301710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DF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25%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3B75D2A-1326-9EA5-EDC8-5EBDBEA12FFD}"/>
              </a:ext>
            </a:extLst>
          </p:cNvPr>
          <p:cNvSpPr txBox="1"/>
          <p:nvPr/>
        </p:nvSpPr>
        <p:spPr>
          <a:xfrm>
            <a:off x="3224899" y="4301710"/>
            <a:ext cx="114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DF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35%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066CCFD-F431-1873-5DB3-99C2E57865B3}"/>
              </a:ext>
            </a:extLst>
          </p:cNvPr>
          <p:cNvSpPr txBox="1"/>
          <p:nvPr/>
        </p:nvSpPr>
        <p:spPr>
          <a:xfrm>
            <a:off x="4858660" y="4348445"/>
            <a:ext cx="104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DF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15%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FEC424A-60EE-FDD9-5CD9-83BEE3690DD6}"/>
              </a:ext>
            </a:extLst>
          </p:cNvPr>
          <p:cNvGrpSpPr/>
          <p:nvPr/>
        </p:nvGrpSpPr>
        <p:grpSpPr>
          <a:xfrm>
            <a:off x="1345740" y="1035108"/>
            <a:ext cx="5379027" cy="1435972"/>
            <a:chOff x="4941490" y="1115519"/>
            <a:chExt cx="5379027" cy="1435972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3563BC87-0D40-62EC-C569-5EC045BA69EC}"/>
                </a:ext>
              </a:extLst>
            </p:cNvPr>
            <p:cNvSpPr/>
            <p:nvPr/>
          </p:nvSpPr>
          <p:spPr>
            <a:xfrm>
              <a:off x="4941490" y="1115519"/>
              <a:ext cx="5379027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F1935823-D8D5-B0C0-8BEE-91A2E8B2F9C3}"/>
                </a:ext>
              </a:extLst>
            </p:cNvPr>
            <p:cNvSpPr txBox="1"/>
            <p:nvPr/>
          </p:nvSpPr>
          <p:spPr>
            <a:xfrm>
              <a:off x="6185903" y="113740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A572FE1F-3A13-8EA1-CAB6-A07ED49A6F05}"/>
                </a:ext>
              </a:extLst>
            </p:cNvPr>
            <p:cNvSpPr txBox="1"/>
            <p:nvPr/>
          </p:nvSpPr>
          <p:spPr>
            <a:xfrm>
              <a:off x="6228515" y="163345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2" name="Gráfico 31" descr="Ambulância com preenchimento sólido">
              <a:extLst>
                <a:ext uri="{FF2B5EF4-FFF2-40B4-BE49-F238E27FC236}">
                  <a16:creationId xmlns:a16="http://schemas.microsoft.com/office/drawing/2014/main" id="{E11364ED-12E3-EA4D-4E35-C7F9651C07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78517" y="1473505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92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4E4B1-07EE-6A3B-93BA-20A403DC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D86B33C-CF9E-A68F-774E-66772EB2A8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2EAB485-7517-C1E4-8A82-179F343E7C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40E8E0F-C7B1-D0D8-31E2-DD862488D6C0}"/>
              </a:ext>
            </a:extLst>
          </p:cNvPr>
          <p:cNvSpPr/>
          <p:nvPr/>
        </p:nvSpPr>
        <p:spPr>
          <a:xfrm>
            <a:off x="-2077578" y="0"/>
            <a:ext cx="7581901" cy="6858000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5548D3-DC80-113D-4C8F-9407950A8580}"/>
              </a:ext>
            </a:extLst>
          </p:cNvPr>
          <p:cNvSpPr txBox="1"/>
          <p:nvPr/>
        </p:nvSpPr>
        <p:spPr>
          <a:xfrm>
            <a:off x="1387006" y="682222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6798E3-65F7-5F2B-A5D5-F12EE1BCC924}"/>
              </a:ext>
            </a:extLst>
          </p:cNvPr>
          <p:cNvSpPr txBox="1"/>
          <p:nvPr/>
        </p:nvSpPr>
        <p:spPr>
          <a:xfrm>
            <a:off x="1946453" y="1727960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99D3FF-72EF-1D7E-6D68-6252ECAED530}"/>
              </a:ext>
            </a:extLst>
          </p:cNvPr>
          <p:cNvSpPr txBox="1"/>
          <p:nvPr/>
        </p:nvSpPr>
        <p:spPr>
          <a:xfrm>
            <a:off x="751272" y="2677346"/>
            <a:ext cx="399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B2F4926-3771-E322-70B3-93F37E613A56}"/>
              </a:ext>
            </a:extLst>
          </p:cNvPr>
          <p:cNvGrpSpPr/>
          <p:nvPr/>
        </p:nvGrpSpPr>
        <p:grpSpPr>
          <a:xfrm>
            <a:off x="5069802" y="2994479"/>
            <a:ext cx="869042" cy="869042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DA5CBBB6-B04C-82EF-21C3-9945BCAF7AC1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7B7590A-589E-8493-D00A-EAE93432988C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B803332-37BC-A6C3-11FA-D509BF725C1C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C77DB0A-2121-1FAF-C8BF-5BC7DD4BAFC8}"/>
              </a:ext>
            </a:extLst>
          </p:cNvPr>
          <p:cNvGrpSpPr/>
          <p:nvPr/>
        </p:nvGrpSpPr>
        <p:grpSpPr>
          <a:xfrm>
            <a:off x="737117" y="1241105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41595C0-CD49-C676-2CFC-F2C2944AB4F7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36A7CE81-1B7B-A8B5-97E2-274851A1B518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FB89A3B2-23B9-06FD-8033-A1237D281CEA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285AA66-9120-4F17-A2E6-2603096EA93C}"/>
              </a:ext>
            </a:extLst>
          </p:cNvPr>
          <p:cNvGrpSpPr/>
          <p:nvPr/>
        </p:nvGrpSpPr>
        <p:grpSpPr>
          <a:xfrm flipH="1">
            <a:off x="6240333" y="873579"/>
            <a:ext cx="3787498" cy="5143500"/>
            <a:chOff x="7583690" y="857250"/>
            <a:chExt cx="3787498" cy="5143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" name="Mockup">
              <a:extLst>
                <a:ext uri="{FF2B5EF4-FFF2-40B4-BE49-F238E27FC236}">
                  <a16:creationId xmlns:a16="http://schemas.microsoft.com/office/drawing/2014/main" id="{93D3432B-0FF8-94A1-4538-BA773A655A4A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2A3C796F-46A4-BE80-13C7-034AA0120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22" name="Mockup">
              <a:extLst>
                <a:ext uri="{FF2B5EF4-FFF2-40B4-BE49-F238E27FC236}">
                  <a16:creationId xmlns:a16="http://schemas.microsoft.com/office/drawing/2014/main" id="{FD775AA8-E669-978D-357F-101F3BF24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DAF9EAF-62F9-BA94-D977-8550A0935074}"/>
              </a:ext>
            </a:extLst>
          </p:cNvPr>
          <p:cNvGrpSpPr/>
          <p:nvPr/>
        </p:nvGrpSpPr>
        <p:grpSpPr>
          <a:xfrm>
            <a:off x="8541171" y="1115519"/>
            <a:ext cx="3176516" cy="2159630"/>
            <a:chOff x="4941491" y="1115519"/>
            <a:chExt cx="3176516" cy="2159630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537187FC-FDEA-32B6-9CD2-6D12A13D14C3}"/>
                </a:ext>
              </a:extLst>
            </p:cNvPr>
            <p:cNvSpPr/>
            <p:nvPr/>
          </p:nvSpPr>
          <p:spPr>
            <a:xfrm>
              <a:off x="4941491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442FA3CF-720F-416F-7D01-4EF2EF01A6CC}"/>
                </a:ext>
              </a:extLst>
            </p:cNvPr>
            <p:cNvSpPr txBox="1"/>
            <p:nvPr/>
          </p:nvSpPr>
          <p:spPr>
            <a:xfrm>
              <a:off x="5071162" y="1503679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5B2E96E-21F2-7EC7-D0BB-9F9CDC58CA24}"/>
                </a:ext>
              </a:extLst>
            </p:cNvPr>
            <p:cNvSpPr txBox="1"/>
            <p:nvPr/>
          </p:nvSpPr>
          <p:spPr>
            <a:xfrm>
              <a:off x="5084732" y="2185036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27" name="Gráfico 26" descr="Ambulância com preenchimento sólido">
              <a:extLst>
                <a:ext uri="{FF2B5EF4-FFF2-40B4-BE49-F238E27FC236}">
                  <a16:creationId xmlns:a16="http://schemas.microsoft.com/office/drawing/2014/main" id="{1D94C84E-7A45-34E4-002F-2989628966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310923" y="1122515"/>
              <a:ext cx="720000" cy="720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66A4CF5-9622-63F4-B254-C5CDCF0DD774}"/>
              </a:ext>
            </a:extLst>
          </p:cNvPr>
          <p:cNvGrpSpPr/>
          <p:nvPr/>
        </p:nvGrpSpPr>
        <p:grpSpPr>
          <a:xfrm>
            <a:off x="8541171" y="3582851"/>
            <a:ext cx="3176516" cy="2159630"/>
            <a:chOff x="4941491" y="3582851"/>
            <a:chExt cx="3176516" cy="2159630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B13BE51C-10C1-A773-7C18-71F5DAC7FD64}"/>
                </a:ext>
              </a:extLst>
            </p:cNvPr>
            <p:cNvSpPr/>
            <p:nvPr/>
          </p:nvSpPr>
          <p:spPr>
            <a:xfrm>
              <a:off x="4941491" y="35828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0690EEF-BB8D-29AA-3FED-B6C2D2786261}"/>
                </a:ext>
              </a:extLst>
            </p:cNvPr>
            <p:cNvSpPr txBox="1"/>
            <p:nvPr/>
          </p:nvSpPr>
          <p:spPr>
            <a:xfrm>
              <a:off x="5071162" y="4024662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6BE6E58-FEC7-9443-061F-9836780F8339}"/>
                </a:ext>
              </a:extLst>
            </p:cNvPr>
            <p:cNvSpPr txBox="1"/>
            <p:nvPr/>
          </p:nvSpPr>
          <p:spPr>
            <a:xfrm>
              <a:off x="5084732" y="470601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2" name="Gráfico 31" descr="Kit de Primeiros Socorros com preenchimento sólido">
              <a:extLst>
                <a:ext uri="{FF2B5EF4-FFF2-40B4-BE49-F238E27FC236}">
                  <a16:creationId xmlns:a16="http://schemas.microsoft.com/office/drawing/2014/main" id="{88AA566A-7E71-8102-C0E2-D63C643B34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12820" y="3607175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8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441C33C-4021-E050-6886-78DF778291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F2DA46F-BE52-34FC-4D42-5DFF88A27E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D9223E4-DD68-E443-4A6B-C79330371FA2}"/>
              </a:ext>
            </a:extLst>
          </p:cNvPr>
          <p:cNvSpPr/>
          <p:nvPr/>
        </p:nvSpPr>
        <p:spPr>
          <a:xfrm>
            <a:off x="0" y="0"/>
            <a:ext cx="8650514" cy="6858000"/>
          </a:xfrm>
          <a:prstGeom prst="roundRect">
            <a:avLst>
              <a:gd name="adj" fmla="val 0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ADFD18-E0C0-EAE0-F817-C4B50E08665C}"/>
              </a:ext>
            </a:extLst>
          </p:cNvPr>
          <p:cNvSpPr txBox="1"/>
          <p:nvPr/>
        </p:nvSpPr>
        <p:spPr>
          <a:xfrm>
            <a:off x="1488606" y="406073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3471EF-CA48-2532-14CE-FBD2F00B0B6E}"/>
              </a:ext>
            </a:extLst>
          </p:cNvPr>
          <p:cNvSpPr txBox="1"/>
          <p:nvPr/>
        </p:nvSpPr>
        <p:spPr>
          <a:xfrm>
            <a:off x="2048053" y="1451811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5C12457-9612-93A0-D454-E3154C4BD55F}"/>
              </a:ext>
            </a:extLst>
          </p:cNvPr>
          <p:cNvSpPr txBox="1"/>
          <p:nvPr/>
        </p:nvSpPr>
        <p:spPr>
          <a:xfrm>
            <a:off x="852872" y="2241541"/>
            <a:ext cx="399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AA635C6-701F-44E3-83A1-E7A6CAB1EA16}"/>
              </a:ext>
            </a:extLst>
          </p:cNvPr>
          <p:cNvGrpSpPr/>
          <p:nvPr/>
        </p:nvGrpSpPr>
        <p:grpSpPr>
          <a:xfrm>
            <a:off x="838717" y="964956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0E45721E-47EC-8777-95B0-041AD2AB9BB6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4DFA206-C166-C2FF-4F39-0B0D9B7CBC47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061D3FA-50BB-3FBF-229F-F2BF08C2B85C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C285FF4-A884-D99C-BB48-D9F30E25B314}"/>
              </a:ext>
            </a:extLst>
          </p:cNvPr>
          <p:cNvGrpSpPr/>
          <p:nvPr/>
        </p:nvGrpSpPr>
        <p:grpSpPr>
          <a:xfrm>
            <a:off x="852872" y="4882217"/>
            <a:ext cx="5379027" cy="1435972"/>
            <a:chOff x="4941490" y="1115519"/>
            <a:chExt cx="5379027" cy="1435972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DF1D6395-6979-CBB4-AC57-71AA5C2FAA24}"/>
                </a:ext>
              </a:extLst>
            </p:cNvPr>
            <p:cNvSpPr/>
            <p:nvPr/>
          </p:nvSpPr>
          <p:spPr>
            <a:xfrm>
              <a:off x="4941490" y="1115519"/>
              <a:ext cx="5379027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B634850-2F25-C8A1-FA47-F79474188FEE}"/>
                </a:ext>
              </a:extLst>
            </p:cNvPr>
            <p:cNvSpPr txBox="1"/>
            <p:nvPr/>
          </p:nvSpPr>
          <p:spPr>
            <a:xfrm>
              <a:off x="6185903" y="113740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0454F79-6310-20D6-6C48-D69ABA9CCD04}"/>
                </a:ext>
              </a:extLst>
            </p:cNvPr>
            <p:cNvSpPr txBox="1"/>
            <p:nvPr/>
          </p:nvSpPr>
          <p:spPr>
            <a:xfrm>
              <a:off x="6228515" y="163345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16" name="Gráfico 15" descr="Ambulância com preenchimento sólido">
              <a:extLst>
                <a:ext uri="{FF2B5EF4-FFF2-40B4-BE49-F238E27FC236}">
                  <a16:creationId xmlns:a16="http://schemas.microsoft.com/office/drawing/2014/main" id="{DDEE5266-CE49-4604-EE5C-F1848B131B4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178517" y="1473505"/>
              <a:ext cx="720000" cy="720000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425EEA8-F8E4-7767-3C6E-A18EB0AE7935}"/>
              </a:ext>
            </a:extLst>
          </p:cNvPr>
          <p:cNvGrpSpPr/>
          <p:nvPr/>
        </p:nvGrpSpPr>
        <p:grpSpPr>
          <a:xfrm>
            <a:off x="6932086" y="796790"/>
            <a:ext cx="4810160" cy="2552959"/>
            <a:chOff x="6932086" y="796790"/>
            <a:chExt cx="4810160" cy="2552959"/>
          </a:xfrm>
        </p:grpSpPr>
        <p:pic>
          <p:nvPicPr>
            <p:cNvPr id="18" name="Imagem 17" descr="Mão de uma pessoa&#10;&#10;Descrição gerada automaticamente com confiança média">
              <a:extLst>
                <a:ext uri="{FF2B5EF4-FFF2-40B4-BE49-F238E27FC236}">
                  <a16:creationId xmlns:a16="http://schemas.microsoft.com/office/drawing/2014/main" id="{0C94A789-9049-258D-CE35-E1921C1AD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7" b="12178"/>
            <a:stretch/>
          </p:blipFill>
          <p:spPr>
            <a:xfrm>
              <a:off x="6934519" y="796790"/>
              <a:ext cx="4805295" cy="2552958"/>
            </a:xfrm>
            <a:prstGeom prst="round2Same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935AEDF4-6510-F96A-88F8-F2CA13465A31}"/>
                </a:ext>
              </a:extLst>
            </p:cNvPr>
            <p:cNvSpPr/>
            <p:nvPr/>
          </p:nvSpPr>
          <p:spPr>
            <a:xfrm>
              <a:off x="6932086" y="2448368"/>
              <a:ext cx="4810160" cy="90138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07D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EAAE"/>
                  </a:solidFill>
                  <a:latin typeface="Helvetica" pitchFamily="2" charset="0"/>
                </a:rPr>
                <a:t>Pequeno texto descritivo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7EE2E754-BACE-42C0-2D61-02163B0B2A16}"/>
              </a:ext>
            </a:extLst>
          </p:cNvPr>
          <p:cNvGrpSpPr/>
          <p:nvPr/>
        </p:nvGrpSpPr>
        <p:grpSpPr>
          <a:xfrm>
            <a:off x="6925113" y="3512863"/>
            <a:ext cx="4819567" cy="2548349"/>
            <a:chOff x="6925113" y="3512863"/>
            <a:chExt cx="4819567" cy="2548349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96959EE-0074-A4DF-269B-C80618D6D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6934519" y="3512863"/>
              <a:ext cx="4810161" cy="2548349"/>
            </a:xfrm>
            <a:prstGeom prst="round2Same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tângulo: Cantos Superiores Arredondados 19">
              <a:extLst>
                <a:ext uri="{FF2B5EF4-FFF2-40B4-BE49-F238E27FC236}">
                  <a16:creationId xmlns:a16="http://schemas.microsoft.com/office/drawing/2014/main" id="{3F364E92-AA1A-A7BD-3392-0300DDC12B56}"/>
                </a:ext>
              </a:extLst>
            </p:cNvPr>
            <p:cNvSpPr/>
            <p:nvPr/>
          </p:nvSpPr>
          <p:spPr>
            <a:xfrm rot="10800000">
              <a:off x="6925113" y="5159828"/>
              <a:ext cx="4810160" cy="901381"/>
            </a:xfrm>
            <a:prstGeom prst="round2SameRect">
              <a:avLst>
                <a:gd name="adj1" fmla="val 48872"/>
                <a:gd name="adj2" fmla="val 0"/>
              </a:avLst>
            </a:prstGeom>
            <a:solidFill>
              <a:srgbClr val="F07D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7FF24D39-B5BB-1385-6550-D7E3AF4D831D}"/>
                </a:ext>
              </a:extLst>
            </p:cNvPr>
            <p:cNvSpPr txBox="1"/>
            <p:nvPr/>
          </p:nvSpPr>
          <p:spPr>
            <a:xfrm>
              <a:off x="7940198" y="5425853"/>
              <a:ext cx="27563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EAAE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descritivo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04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EB1886-5699-FD2B-2325-1257272943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E02704-DD5F-B98B-EBB5-13906C48BB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624F52E-F241-8724-62C3-98A57652AF70}"/>
              </a:ext>
            </a:extLst>
          </p:cNvPr>
          <p:cNvSpPr/>
          <p:nvPr/>
        </p:nvSpPr>
        <p:spPr>
          <a:xfrm>
            <a:off x="1314449" y="1066800"/>
            <a:ext cx="8001001" cy="4724400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SAMU 192: conheça os tipos de serviços prestados pelo atendimento móvel de  urgência — Ministério da Saúde">
            <a:extLst>
              <a:ext uri="{FF2B5EF4-FFF2-40B4-BE49-F238E27FC236}">
                <a16:creationId xmlns:a16="http://schemas.microsoft.com/office/drawing/2014/main" id="{027DC2A9-1575-7E69-1204-6BFD6E662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r="5119"/>
          <a:stretch/>
        </p:blipFill>
        <p:spPr bwMode="auto">
          <a:xfrm>
            <a:off x="7753350" y="-126911"/>
            <a:ext cx="7181850" cy="7111822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06CC3A-7A14-99BD-8173-5027660E6205}"/>
              </a:ext>
            </a:extLst>
          </p:cNvPr>
          <p:cNvSpPr txBox="1"/>
          <p:nvPr/>
        </p:nvSpPr>
        <p:spPr>
          <a:xfrm>
            <a:off x="2783489" y="1123950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EA4037B-9C5D-69FA-C930-69BA9CC53E8E}"/>
              </a:ext>
            </a:extLst>
          </p:cNvPr>
          <p:cNvSpPr txBox="1"/>
          <p:nvPr/>
        </p:nvSpPr>
        <p:spPr>
          <a:xfrm>
            <a:off x="3342936" y="2169688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D18D17-B9A7-7E65-B515-2EEA543442E3}"/>
              </a:ext>
            </a:extLst>
          </p:cNvPr>
          <p:cNvSpPr txBox="1"/>
          <p:nvPr/>
        </p:nvSpPr>
        <p:spPr>
          <a:xfrm>
            <a:off x="2147755" y="3119074"/>
            <a:ext cx="399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09D2FB3-08F2-3DC0-FD6F-56825E408316}"/>
              </a:ext>
            </a:extLst>
          </p:cNvPr>
          <p:cNvGrpSpPr/>
          <p:nvPr/>
        </p:nvGrpSpPr>
        <p:grpSpPr>
          <a:xfrm>
            <a:off x="6670750" y="5356679"/>
            <a:ext cx="869042" cy="869042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9ABAAD3-4CFC-83D8-2C79-B7261C6AB29F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606E721-659E-22DC-28BC-6B7604B50C1A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E1DBF1F8-0C91-5836-C3CB-E2A965C1601F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43BCA9F-7275-10BF-0FA3-E9DE91A142A4}"/>
              </a:ext>
            </a:extLst>
          </p:cNvPr>
          <p:cNvGrpSpPr/>
          <p:nvPr/>
        </p:nvGrpSpPr>
        <p:grpSpPr>
          <a:xfrm>
            <a:off x="2133600" y="1682833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1CAFEBB-41E5-F27C-2845-DC919C060E21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975E8C28-0D1C-F006-CCF8-D136B7E3925B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CF563E67-A5C1-1CF1-9C49-741088D8A221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5638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F2381D2-5B1A-9197-A029-CB40B16BDA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CBAD1EA-16CB-BFD5-8E2E-568DE823FD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pic>
        <p:nvPicPr>
          <p:cNvPr id="1026" name="Picture 2" descr="Trabalho do condutor do Samu vai além de dirigir ambulância - Jornal de  Beltrão">
            <a:extLst>
              <a:ext uri="{FF2B5EF4-FFF2-40B4-BE49-F238E27FC236}">
                <a16:creationId xmlns:a16="http://schemas.microsoft.com/office/drawing/2014/main" id="{79433F1B-254B-AB3B-3D38-52BD1A058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5"/>
          <a:stretch/>
        </p:blipFill>
        <p:spPr bwMode="auto">
          <a:xfrm>
            <a:off x="4629150" y="9277"/>
            <a:ext cx="7562850" cy="68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D5B430A-8A55-52C8-22E3-230337AE9394}"/>
              </a:ext>
            </a:extLst>
          </p:cNvPr>
          <p:cNvSpPr/>
          <p:nvPr/>
        </p:nvSpPr>
        <p:spPr>
          <a:xfrm>
            <a:off x="800099" y="495300"/>
            <a:ext cx="4476751" cy="5924550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D8F6C-7285-AD2A-2008-A1F60527D671}"/>
              </a:ext>
            </a:extLst>
          </p:cNvPr>
          <p:cNvGrpSpPr/>
          <p:nvPr/>
        </p:nvGrpSpPr>
        <p:grpSpPr>
          <a:xfrm>
            <a:off x="4842329" y="4842329"/>
            <a:ext cx="869042" cy="869042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9E40750-6AC9-050D-FBC3-BB178273A0E1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298455E-ED04-F00B-B81E-7BD28E0B8D71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AB5E2C8-3316-8BD4-2BAD-36ACC2A82C7E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A5164D7-081B-C757-0E8F-847D97CF8DB9}"/>
              </a:ext>
            </a:extLst>
          </p:cNvPr>
          <p:cNvGrpSpPr/>
          <p:nvPr/>
        </p:nvGrpSpPr>
        <p:grpSpPr>
          <a:xfrm>
            <a:off x="2781462" y="904029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9865BFB-EC54-5C15-CD4A-597D3C7F25A7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3D59B88-6EAC-66B3-38CB-F76193D95E72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3B85BB10-B7F7-B1A0-BF9F-2861F3C5BAF9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A2F98B4-E3F9-7D31-6792-E508A89BB488}"/>
              </a:ext>
            </a:extLst>
          </p:cNvPr>
          <p:cNvSpPr txBox="1"/>
          <p:nvPr/>
        </p:nvSpPr>
        <p:spPr>
          <a:xfrm>
            <a:off x="1078663" y="2513538"/>
            <a:ext cx="3999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Uma </a:t>
            </a:r>
            <a:r>
              <a:rPr lang="pt-BR" sz="3600" b="1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frase impactante</a:t>
            </a:r>
            <a:r>
              <a:rPr lang="pt-BR" sz="36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 para encerrar a sua apresentação.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35C99FF-4FF1-CA10-A903-9FFA19D95B4F}"/>
              </a:ext>
            </a:extLst>
          </p:cNvPr>
          <p:cNvSpPr txBox="1"/>
          <p:nvPr/>
        </p:nvSpPr>
        <p:spPr>
          <a:xfrm>
            <a:off x="1078663" y="1714500"/>
            <a:ext cx="93345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“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543CC8D-B992-4344-920E-D075AD2A97FE}"/>
              </a:ext>
            </a:extLst>
          </p:cNvPr>
          <p:cNvSpPr txBox="1"/>
          <p:nvPr/>
        </p:nvSpPr>
        <p:spPr>
          <a:xfrm>
            <a:off x="2734944" y="4807398"/>
            <a:ext cx="1998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A0903"/>
                </a:solidFill>
                <a:latin typeface="Garamond" panose="02020404030301010803" pitchFamily="18" charset="0"/>
              </a:rPr>
              <a:t>- Fulano de Tal</a:t>
            </a:r>
          </a:p>
        </p:txBody>
      </p:sp>
    </p:spTree>
    <p:extLst>
      <p:ext uri="{BB962C8B-B14F-4D97-AF65-F5344CB8AC3E}">
        <p14:creationId xmlns:p14="http://schemas.microsoft.com/office/powerpoint/2010/main" val="12412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A712B-87DF-8FAD-D93D-2AD2A3582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rviço de Atendimento Móvel de Urgência (SAMU) - SPDM - Associação  Paulista para o Desenvolvimento da Medicina">
            <a:extLst>
              <a:ext uri="{FF2B5EF4-FFF2-40B4-BE49-F238E27FC236}">
                <a16:creationId xmlns:a16="http://schemas.microsoft.com/office/drawing/2014/main" id="{E7CA70BD-50A4-8FB8-6E77-EF9B6DE34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/>
          <a:stretch/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1A927DE9-BFDC-4228-803C-F00CDE2FDE33}"/>
              </a:ext>
            </a:extLst>
          </p:cNvPr>
          <p:cNvSpPr/>
          <p:nvPr/>
        </p:nvSpPr>
        <p:spPr>
          <a:xfrm>
            <a:off x="0" y="0"/>
            <a:ext cx="12192000" cy="6883400"/>
          </a:xfrm>
          <a:prstGeom prst="rect">
            <a:avLst/>
          </a:prstGeom>
          <a:solidFill>
            <a:srgbClr val="F07D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349261BE-BABB-4920-F1BF-6FEB9EA641BF}"/>
              </a:ext>
            </a:extLst>
          </p:cNvPr>
          <p:cNvSpPr/>
          <p:nvPr/>
        </p:nvSpPr>
        <p:spPr>
          <a:xfrm>
            <a:off x="2931885" y="990600"/>
            <a:ext cx="6328229" cy="4876800"/>
          </a:xfrm>
          <a:prstGeom prst="roundRect">
            <a:avLst>
              <a:gd name="adj" fmla="val 6087"/>
            </a:avLst>
          </a:prstGeom>
          <a:solidFill>
            <a:srgbClr val="D3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CDD0DDEA-4B25-10E2-E1FA-799D420F4D9C}"/>
              </a:ext>
            </a:extLst>
          </p:cNvPr>
          <p:cNvSpPr/>
          <p:nvPr/>
        </p:nvSpPr>
        <p:spPr>
          <a:xfrm>
            <a:off x="2242457" y="1302657"/>
            <a:ext cx="7707086" cy="4252686"/>
          </a:xfrm>
          <a:prstGeom prst="roundRect">
            <a:avLst>
              <a:gd name="adj" fmla="val 11889"/>
            </a:avLst>
          </a:prstGeom>
          <a:solidFill>
            <a:srgbClr val="FFEAA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35DC4D2C-F215-680A-7F7C-DBE105535005}"/>
              </a:ext>
            </a:extLst>
          </p:cNvPr>
          <p:cNvGrpSpPr/>
          <p:nvPr/>
        </p:nvGrpSpPr>
        <p:grpSpPr>
          <a:xfrm>
            <a:off x="8796194" y="1516210"/>
            <a:ext cx="869042" cy="869042"/>
            <a:chOff x="14093824" y="1625600"/>
            <a:chExt cx="3657601" cy="3657600"/>
          </a:xfrm>
          <a:solidFill>
            <a:srgbClr val="F07D00"/>
          </a:solidFill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A1C3C1DD-5792-7AEF-5719-7DE1BC68D9DF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C07294C4-4D2A-5D66-C508-BACC262C20FA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0BF21CC7-85B4-B94C-9610-CC3B57686611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31" name="Imagem 30" descr="Logotipo&#10;&#10;Descrição gerada automaticamente">
            <a:extLst>
              <a:ext uri="{FF2B5EF4-FFF2-40B4-BE49-F238E27FC236}">
                <a16:creationId xmlns:a16="http://schemas.microsoft.com/office/drawing/2014/main" id="{E1BC00A0-56BD-7BF1-7D5B-AEBC622E1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1" y="173856"/>
            <a:ext cx="745420" cy="746126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BB63F04D-5B2B-0868-10D3-736B5C4D4B50}"/>
              </a:ext>
            </a:extLst>
          </p:cNvPr>
          <p:cNvSpPr txBox="1"/>
          <p:nvPr/>
        </p:nvSpPr>
        <p:spPr>
          <a:xfrm>
            <a:off x="4811033" y="509853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A0903"/>
                </a:solidFill>
                <a:latin typeface="Helvetica" pitchFamily="2" charset="0"/>
              </a:rPr>
              <a:t>Nome do Apresentador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0FD386A-0A3B-FE13-8B28-0DB34234AA57}"/>
              </a:ext>
            </a:extLst>
          </p:cNvPr>
          <p:cNvSpPr txBox="1"/>
          <p:nvPr/>
        </p:nvSpPr>
        <p:spPr>
          <a:xfrm>
            <a:off x="3377243" y="2415766"/>
            <a:ext cx="54375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 err="1">
                <a:solidFill>
                  <a:srgbClr val="0A0903"/>
                </a:solidFill>
                <a:latin typeface="Garamond" panose="02020404030301010803" pitchFamily="18" charset="0"/>
              </a:rPr>
              <a:t>Template</a:t>
            </a:r>
            <a:r>
              <a:rPr lang="pt-BR" sz="9600" dirty="0">
                <a:solidFill>
                  <a:srgbClr val="0A0903"/>
                </a:solidFill>
                <a:latin typeface="Garamond" panose="02020404030301010803" pitchFamily="18" charset="0"/>
              </a:rPr>
              <a:t>+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BA26A5-0EBE-906A-6E93-8636154D366A}"/>
              </a:ext>
            </a:extLst>
          </p:cNvPr>
          <p:cNvSpPr txBox="1"/>
          <p:nvPr/>
        </p:nvSpPr>
        <p:spPr>
          <a:xfrm>
            <a:off x="5208092" y="3788344"/>
            <a:ext cx="1564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err="1">
                <a:solidFill>
                  <a:srgbClr val="F07D00"/>
                </a:solidFill>
                <a:latin typeface="Helvetica" pitchFamily="2" charset="0"/>
              </a:rPr>
              <a:t>samu</a:t>
            </a:r>
            <a:endParaRPr lang="pt-BR" sz="4400" dirty="0">
              <a:solidFill>
                <a:srgbClr val="F07D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532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C2F1CA-1170-585C-A465-E4E859A66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MU 192: conheça os tipos de serviços prestados pelo atendimento móvel de  urgência — Ministério da Saúde">
            <a:extLst>
              <a:ext uri="{FF2B5EF4-FFF2-40B4-BE49-F238E27FC236}">
                <a16:creationId xmlns:a16="http://schemas.microsoft.com/office/drawing/2014/main" id="{CDF22C50-F1D5-13B5-89DA-5E504ADDE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1"/>
          <a:stretch/>
        </p:blipFill>
        <p:spPr bwMode="auto">
          <a:xfrm>
            <a:off x="0" y="-1"/>
            <a:ext cx="12192000" cy="40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101381B-EC11-6FBB-B46F-4F459F85F3C4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1" name="Imagem 170">
            <a:extLst>
              <a:ext uri="{FF2B5EF4-FFF2-40B4-BE49-F238E27FC236}">
                <a16:creationId xmlns:a16="http://schemas.microsoft.com/office/drawing/2014/main" id="{E5AC7621-8C34-F379-353A-E09C78C6AF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sp>
        <p:nvSpPr>
          <p:cNvPr id="172" name="Retângulo: Cantos Arredondados 171">
            <a:extLst>
              <a:ext uri="{FF2B5EF4-FFF2-40B4-BE49-F238E27FC236}">
                <a16:creationId xmlns:a16="http://schemas.microsoft.com/office/drawing/2014/main" id="{DBBDA4E9-D1AF-E08A-A173-CD5E6E013FB3}"/>
              </a:ext>
            </a:extLst>
          </p:cNvPr>
          <p:cNvSpPr/>
          <p:nvPr/>
        </p:nvSpPr>
        <p:spPr>
          <a:xfrm>
            <a:off x="717549" y="1692462"/>
            <a:ext cx="10756900" cy="4635499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3" name="Agrupar 172">
            <a:extLst>
              <a:ext uri="{FF2B5EF4-FFF2-40B4-BE49-F238E27FC236}">
                <a16:creationId xmlns:a16="http://schemas.microsoft.com/office/drawing/2014/main" id="{0316FCD6-58E4-7F53-C0D2-19156DE9346C}"/>
              </a:ext>
            </a:extLst>
          </p:cNvPr>
          <p:cNvGrpSpPr/>
          <p:nvPr/>
        </p:nvGrpSpPr>
        <p:grpSpPr>
          <a:xfrm>
            <a:off x="3316143" y="1265199"/>
            <a:ext cx="869042" cy="869042"/>
            <a:chOff x="14093824" y="1625600"/>
            <a:chExt cx="3657601" cy="3657600"/>
          </a:xfrm>
          <a:solidFill>
            <a:srgbClr val="D30A1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4" name="Retângulo 173">
              <a:extLst>
                <a:ext uri="{FF2B5EF4-FFF2-40B4-BE49-F238E27FC236}">
                  <a16:creationId xmlns:a16="http://schemas.microsoft.com/office/drawing/2014/main" id="{D3EB58CD-C9C0-6B16-27F0-875803581C6C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5" name="Retângulo 174">
              <a:extLst>
                <a:ext uri="{FF2B5EF4-FFF2-40B4-BE49-F238E27FC236}">
                  <a16:creationId xmlns:a16="http://schemas.microsoft.com/office/drawing/2014/main" id="{0C2D371D-FFEB-903B-82EA-10592C35DA91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6" name="Retângulo 175">
              <a:extLst>
                <a:ext uri="{FF2B5EF4-FFF2-40B4-BE49-F238E27FC236}">
                  <a16:creationId xmlns:a16="http://schemas.microsoft.com/office/drawing/2014/main" id="{21CC598A-3A54-7CDD-A49F-32AD44E51680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77" name="CaixaDeTexto 176">
            <a:extLst>
              <a:ext uri="{FF2B5EF4-FFF2-40B4-BE49-F238E27FC236}">
                <a16:creationId xmlns:a16="http://schemas.microsoft.com/office/drawing/2014/main" id="{F6C14F3E-EBCC-9C42-D2FC-39CC92EF461F}"/>
              </a:ext>
            </a:extLst>
          </p:cNvPr>
          <p:cNvSpPr txBox="1"/>
          <p:nvPr/>
        </p:nvSpPr>
        <p:spPr>
          <a:xfrm>
            <a:off x="1462698" y="2907759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178" name="CaixaDeTexto 177">
            <a:extLst>
              <a:ext uri="{FF2B5EF4-FFF2-40B4-BE49-F238E27FC236}">
                <a16:creationId xmlns:a16="http://schemas.microsoft.com/office/drawing/2014/main" id="{27320E50-D5AF-EF72-2F40-2B373BE3C2F6}"/>
              </a:ext>
            </a:extLst>
          </p:cNvPr>
          <p:cNvSpPr txBox="1"/>
          <p:nvPr/>
        </p:nvSpPr>
        <p:spPr>
          <a:xfrm>
            <a:off x="2022145" y="3953497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9F314605-F8EB-9DB2-2237-101BBB8AD664}"/>
              </a:ext>
            </a:extLst>
          </p:cNvPr>
          <p:cNvGrpSpPr/>
          <p:nvPr/>
        </p:nvGrpSpPr>
        <p:grpSpPr>
          <a:xfrm>
            <a:off x="2588533" y="4576727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181" name="Retângulo 180">
              <a:extLst>
                <a:ext uri="{FF2B5EF4-FFF2-40B4-BE49-F238E27FC236}">
                  <a16:creationId xmlns:a16="http://schemas.microsoft.com/office/drawing/2014/main" id="{8137CCA4-F1A1-B6FF-ACE9-93EDBD466945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2" name="Retângulo 181">
              <a:extLst>
                <a:ext uri="{FF2B5EF4-FFF2-40B4-BE49-F238E27FC236}">
                  <a16:creationId xmlns:a16="http://schemas.microsoft.com/office/drawing/2014/main" id="{434E2061-0A55-BB30-0ED1-D127FFECFA70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3" name="Retângulo 182">
              <a:extLst>
                <a:ext uri="{FF2B5EF4-FFF2-40B4-BE49-F238E27FC236}">
                  <a16:creationId xmlns:a16="http://schemas.microsoft.com/office/drawing/2014/main" id="{A2073D68-24CB-5DF0-AB82-38282BFDDB66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68B3B71C-7D6E-3548-8AF5-2A42F9776BB2}"/>
              </a:ext>
            </a:extLst>
          </p:cNvPr>
          <p:cNvGrpSpPr/>
          <p:nvPr/>
        </p:nvGrpSpPr>
        <p:grpSpPr>
          <a:xfrm>
            <a:off x="5140261" y="2298941"/>
            <a:ext cx="2852063" cy="681897"/>
            <a:chOff x="5248212" y="2209800"/>
            <a:chExt cx="2852063" cy="681897"/>
          </a:xfrm>
          <a:effectLst/>
        </p:grpSpPr>
        <p:sp>
          <p:nvSpPr>
            <p:cNvPr id="179" name="Retângulo: Cantos Arredondados 178">
              <a:extLst>
                <a:ext uri="{FF2B5EF4-FFF2-40B4-BE49-F238E27FC236}">
                  <a16:creationId xmlns:a16="http://schemas.microsoft.com/office/drawing/2014/main" id="{E570CCC8-61F7-F9EF-7C35-6F3658E55020}"/>
                </a:ext>
              </a:extLst>
            </p:cNvPr>
            <p:cNvSpPr/>
            <p:nvPr/>
          </p:nvSpPr>
          <p:spPr>
            <a:xfrm>
              <a:off x="5248212" y="2209800"/>
              <a:ext cx="2852063" cy="681897"/>
            </a:xfrm>
            <a:prstGeom prst="roundRect">
              <a:avLst/>
            </a:prstGeom>
            <a:solidFill>
              <a:srgbClr val="D30A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01</a:t>
              </a:r>
            </a:p>
          </p:txBody>
        </p:sp>
        <p:grpSp>
          <p:nvGrpSpPr>
            <p:cNvPr id="184" name="Agrupar 183">
              <a:extLst>
                <a:ext uri="{FF2B5EF4-FFF2-40B4-BE49-F238E27FC236}">
                  <a16:creationId xmlns:a16="http://schemas.microsoft.com/office/drawing/2014/main" id="{416EF0BF-E15C-917F-FFCC-354FAD2B42D1}"/>
                </a:ext>
              </a:extLst>
            </p:cNvPr>
            <p:cNvGrpSpPr/>
            <p:nvPr/>
          </p:nvGrpSpPr>
          <p:grpSpPr>
            <a:xfrm>
              <a:off x="7369549" y="2300110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185" name="Retângulo 184">
                <a:extLst>
                  <a:ext uri="{FF2B5EF4-FFF2-40B4-BE49-F238E27FC236}">
                    <a16:creationId xmlns:a16="http://schemas.microsoft.com/office/drawing/2014/main" id="{5C518B40-C0F6-DD98-FE2D-B78A2A5B14ED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6" name="Retângulo 185">
                <a:extLst>
                  <a:ext uri="{FF2B5EF4-FFF2-40B4-BE49-F238E27FC236}">
                    <a16:creationId xmlns:a16="http://schemas.microsoft.com/office/drawing/2014/main" id="{EAC29431-88F2-2115-F6A4-C240373C6F5F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7" name="Retângulo 186">
                <a:extLst>
                  <a:ext uri="{FF2B5EF4-FFF2-40B4-BE49-F238E27FC236}">
                    <a16:creationId xmlns:a16="http://schemas.microsoft.com/office/drawing/2014/main" id="{BDCA1ED2-5CBF-0C4E-4B3E-A93540218463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89" name="Agrupar 188">
            <a:extLst>
              <a:ext uri="{FF2B5EF4-FFF2-40B4-BE49-F238E27FC236}">
                <a16:creationId xmlns:a16="http://schemas.microsoft.com/office/drawing/2014/main" id="{A4E836AB-6D73-F0B8-272C-5EB37C802CB7}"/>
              </a:ext>
            </a:extLst>
          </p:cNvPr>
          <p:cNvGrpSpPr/>
          <p:nvPr/>
        </p:nvGrpSpPr>
        <p:grpSpPr>
          <a:xfrm>
            <a:off x="5140261" y="3177192"/>
            <a:ext cx="2852063" cy="681897"/>
            <a:chOff x="5248212" y="2209800"/>
            <a:chExt cx="2852063" cy="681897"/>
          </a:xfrm>
          <a:effectLst/>
        </p:grpSpPr>
        <p:sp>
          <p:nvSpPr>
            <p:cNvPr id="190" name="Retângulo: Cantos Arredondados 189">
              <a:extLst>
                <a:ext uri="{FF2B5EF4-FFF2-40B4-BE49-F238E27FC236}">
                  <a16:creationId xmlns:a16="http://schemas.microsoft.com/office/drawing/2014/main" id="{AF85383D-218C-393F-6742-90F8691C2835}"/>
                </a:ext>
              </a:extLst>
            </p:cNvPr>
            <p:cNvSpPr/>
            <p:nvPr/>
          </p:nvSpPr>
          <p:spPr>
            <a:xfrm>
              <a:off x="5248212" y="2209800"/>
              <a:ext cx="2852063" cy="681897"/>
            </a:xfrm>
            <a:prstGeom prst="roundRect">
              <a:avLst/>
            </a:prstGeom>
            <a:solidFill>
              <a:srgbClr val="D30A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02</a:t>
              </a:r>
            </a:p>
          </p:txBody>
        </p:sp>
        <p:grpSp>
          <p:nvGrpSpPr>
            <p:cNvPr id="191" name="Agrupar 190">
              <a:extLst>
                <a:ext uri="{FF2B5EF4-FFF2-40B4-BE49-F238E27FC236}">
                  <a16:creationId xmlns:a16="http://schemas.microsoft.com/office/drawing/2014/main" id="{A94CF8A4-C47F-1F7E-5131-2669C279692A}"/>
                </a:ext>
              </a:extLst>
            </p:cNvPr>
            <p:cNvGrpSpPr/>
            <p:nvPr/>
          </p:nvGrpSpPr>
          <p:grpSpPr>
            <a:xfrm>
              <a:off x="7369549" y="2300110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48" name="Retângulo 2047">
                <a:extLst>
                  <a:ext uri="{FF2B5EF4-FFF2-40B4-BE49-F238E27FC236}">
                    <a16:creationId xmlns:a16="http://schemas.microsoft.com/office/drawing/2014/main" id="{F7818D4F-F8FE-6B65-38B7-C8C1392E7AB7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49" name="Retângulo 2048">
                <a:extLst>
                  <a:ext uri="{FF2B5EF4-FFF2-40B4-BE49-F238E27FC236}">
                    <a16:creationId xmlns:a16="http://schemas.microsoft.com/office/drawing/2014/main" id="{4D175223-AC15-A22D-7870-BB6BD3B04A27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1" name="Retângulo 2050">
                <a:extLst>
                  <a:ext uri="{FF2B5EF4-FFF2-40B4-BE49-F238E27FC236}">
                    <a16:creationId xmlns:a16="http://schemas.microsoft.com/office/drawing/2014/main" id="{91D54034-8300-B5F1-F30D-602399527E08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2052" name="Agrupar 2051">
            <a:extLst>
              <a:ext uri="{FF2B5EF4-FFF2-40B4-BE49-F238E27FC236}">
                <a16:creationId xmlns:a16="http://schemas.microsoft.com/office/drawing/2014/main" id="{E05DB2DA-0F7C-CC26-944F-1911F8D68509}"/>
              </a:ext>
            </a:extLst>
          </p:cNvPr>
          <p:cNvGrpSpPr/>
          <p:nvPr/>
        </p:nvGrpSpPr>
        <p:grpSpPr>
          <a:xfrm>
            <a:off x="5140261" y="4055443"/>
            <a:ext cx="2852063" cy="681897"/>
            <a:chOff x="5248212" y="2209800"/>
            <a:chExt cx="2852063" cy="681897"/>
          </a:xfrm>
          <a:effectLst/>
        </p:grpSpPr>
        <p:sp>
          <p:nvSpPr>
            <p:cNvPr id="2053" name="Retângulo: Cantos Arredondados 2052">
              <a:extLst>
                <a:ext uri="{FF2B5EF4-FFF2-40B4-BE49-F238E27FC236}">
                  <a16:creationId xmlns:a16="http://schemas.microsoft.com/office/drawing/2014/main" id="{EBA1A1BF-4A91-0747-EAA5-ECC073414428}"/>
                </a:ext>
              </a:extLst>
            </p:cNvPr>
            <p:cNvSpPr/>
            <p:nvPr/>
          </p:nvSpPr>
          <p:spPr>
            <a:xfrm>
              <a:off x="5248212" y="2209800"/>
              <a:ext cx="2852063" cy="681897"/>
            </a:xfrm>
            <a:prstGeom prst="roundRect">
              <a:avLst/>
            </a:prstGeom>
            <a:solidFill>
              <a:srgbClr val="D30A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03</a:t>
              </a:r>
            </a:p>
          </p:txBody>
        </p:sp>
        <p:grpSp>
          <p:nvGrpSpPr>
            <p:cNvPr id="2054" name="Agrupar 2053">
              <a:extLst>
                <a:ext uri="{FF2B5EF4-FFF2-40B4-BE49-F238E27FC236}">
                  <a16:creationId xmlns:a16="http://schemas.microsoft.com/office/drawing/2014/main" id="{D2C288C6-CFCC-7644-7030-846FF78B2B8E}"/>
                </a:ext>
              </a:extLst>
            </p:cNvPr>
            <p:cNvGrpSpPr/>
            <p:nvPr/>
          </p:nvGrpSpPr>
          <p:grpSpPr>
            <a:xfrm>
              <a:off x="7369549" y="2300110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55" name="Retângulo 2054">
                <a:extLst>
                  <a:ext uri="{FF2B5EF4-FFF2-40B4-BE49-F238E27FC236}">
                    <a16:creationId xmlns:a16="http://schemas.microsoft.com/office/drawing/2014/main" id="{76624F3B-8E22-D4C4-A27D-119989A09087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6" name="Retângulo 2055">
                <a:extLst>
                  <a:ext uri="{FF2B5EF4-FFF2-40B4-BE49-F238E27FC236}">
                    <a16:creationId xmlns:a16="http://schemas.microsoft.com/office/drawing/2014/main" id="{B049071F-FB67-21F1-80A2-92D05DE7A89F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7" name="Retângulo 2056">
                <a:extLst>
                  <a:ext uri="{FF2B5EF4-FFF2-40B4-BE49-F238E27FC236}">
                    <a16:creationId xmlns:a16="http://schemas.microsoft.com/office/drawing/2014/main" id="{1F3F76C6-ED51-EB02-F8C1-DCB36435FC1C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2058" name="Agrupar 2057">
            <a:extLst>
              <a:ext uri="{FF2B5EF4-FFF2-40B4-BE49-F238E27FC236}">
                <a16:creationId xmlns:a16="http://schemas.microsoft.com/office/drawing/2014/main" id="{5BF56727-E07E-700C-EA1C-3BDBC7474FFF}"/>
              </a:ext>
            </a:extLst>
          </p:cNvPr>
          <p:cNvGrpSpPr/>
          <p:nvPr/>
        </p:nvGrpSpPr>
        <p:grpSpPr>
          <a:xfrm>
            <a:off x="5140261" y="4933694"/>
            <a:ext cx="2852063" cy="681897"/>
            <a:chOff x="5248212" y="2209800"/>
            <a:chExt cx="2852063" cy="681897"/>
          </a:xfrm>
          <a:effectLst/>
        </p:grpSpPr>
        <p:sp>
          <p:nvSpPr>
            <p:cNvPr id="2059" name="Retângulo: Cantos Arredondados 2058">
              <a:extLst>
                <a:ext uri="{FF2B5EF4-FFF2-40B4-BE49-F238E27FC236}">
                  <a16:creationId xmlns:a16="http://schemas.microsoft.com/office/drawing/2014/main" id="{B698A973-0CBC-20BF-F8F0-EE7F014ACE0B}"/>
                </a:ext>
              </a:extLst>
            </p:cNvPr>
            <p:cNvSpPr/>
            <p:nvPr/>
          </p:nvSpPr>
          <p:spPr>
            <a:xfrm>
              <a:off x="5248212" y="2209800"/>
              <a:ext cx="2852063" cy="681897"/>
            </a:xfrm>
            <a:prstGeom prst="roundRect">
              <a:avLst/>
            </a:prstGeom>
            <a:solidFill>
              <a:srgbClr val="D30A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04</a:t>
              </a:r>
            </a:p>
          </p:txBody>
        </p:sp>
        <p:grpSp>
          <p:nvGrpSpPr>
            <p:cNvPr id="2060" name="Agrupar 2059">
              <a:extLst>
                <a:ext uri="{FF2B5EF4-FFF2-40B4-BE49-F238E27FC236}">
                  <a16:creationId xmlns:a16="http://schemas.microsoft.com/office/drawing/2014/main" id="{37237451-FA28-4DE6-D051-0109193AF92F}"/>
                </a:ext>
              </a:extLst>
            </p:cNvPr>
            <p:cNvGrpSpPr/>
            <p:nvPr/>
          </p:nvGrpSpPr>
          <p:grpSpPr>
            <a:xfrm>
              <a:off x="7369549" y="2300110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61" name="Retângulo 2060">
                <a:extLst>
                  <a:ext uri="{FF2B5EF4-FFF2-40B4-BE49-F238E27FC236}">
                    <a16:creationId xmlns:a16="http://schemas.microsoft.com/office/drawing/2014/main" id="{3B60E8FF-B626-CCD4-45E5-AD21DAA168C1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62" name="Retângulo 2061">
                <a:extLst>
                  <a:ext uri="{FF2B5EF4-FFF2-40B4-BE49-F238E27FC236}">
                    <a16:creationId xmlns:a16="http://schemas.microsoft.com/office/drawing/2014/main" id="{B04ECF9F-C7A8-B6C3-BEBB-380B826CB2FE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63" name="Retângulo 2062">
                <a:extLst>
                  <a:ext uri="{FF2B5EF4-FFF2-40B4-BE49-F238E27FC236}">
                    <a16:creationId xmlns:a16="http://schemas.microsoft.com/office/drawing/2014/main" id="{C94F0077-6D82-BBCB-BC55-81C65F4EEF56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2088" name="Agrupar 2087">
            <a:extLst>
              <a:ext uri="{FF2B5EF4-FFF2-40B4-BE49-F238E27FC236}">
                <a16:creationId xmlns:a16="http://schemas.microsoft.com/office/drawing/2014/main" id="{896DBD40-C04F-CAFA-E1F4-B4CF46F00F1A}"/>
              </a:ext>
            </a:extLst>
          </p:cNvPr>
          <p:cNvGrpSpPr/>
          <p:nvPr/>
        </p:nvGrpSpPr>
        <p:grpSpPr>
          <a:xfrm>
            <a:off x="8218705" y="2305813"/>
            <a:ext cx="2852063" cy="681897"/>
            <a:chOff x="8326656" y="2289751"/>
            <a:chExt cx="2852063" cy="681897"/>
          </a:xfrm>
        </p:grpSpPr>
        <p:sp>
          <p:nvSpPr>
            <p:cNvPr id="2065" name="Retângulo: Cantos Arredondados 2064">
              <a:extLst>
                <a:ext uri="{FF2B5EF4-FFF2-40B4-BE49-F238E27FC236}">
                  <a16:creationId xmlns:a16="http://schemas.microsoft.com/office/drawing/2014/main" id="{06CA71AB-E99A-E037-232E-3C7DAB4CC3AB}"/>
                </a:ext>
              </a:extLst>
            </p:cNvPr>
            <p:cNvSpPr/>
            <p:nvPr/>
          </p:nvSpPr>
          <p:spPr>
            <a:xfrm>
              <a:off x="8326656" y="2289751"/>
              <a:ext cx="2852063" cy="681897"/>
            </a:xfrm>
            <a:prstGeom prst="roundRect">
              <a:avLst/>
            </a:prstGeom>
            <a:solidFill>
              <a:srgbClr val="D30A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05</a:t>
              </a:r>
            </a:p>
          </p:txBody>
        </p:sp>
        <p:grpSp>
          <p:nvGrpSpPr>
            <p:cNvPr id="2066" name="Agrupar 2065">
              <a:extLst>
                <a:ext uri="{FF2B5EF4-FFF2-40B4-BE49-F238E27FC236}">
                  <a16:creationId xmlns:a16="http://schemas.microsoft.com/office/drawing/2014/main" id="{2200A13F-33CF-93CD-F969-DA174568901F}"/>
                </a:ext>
              </a:extLst>
            </p:cNvPr>
            <p:cNvGrpSpPr/>
            <p:nvPr/>
          </p:nvGrpSpPr>
          <p:grpSpPr>
            <a:xfrm>
              <a:off x="8514418" y="2380061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67" name="Retângulo 2066">
                <a:extLst>
                  <a:ext uri="{FF2B5EF4-FFF2-40B4-BE49-F238E27FC236}">
                    <a16:creationId xmlns:a16="http://schemas.microsoft.com/office/drawing/2014/main" id="{BCAF9D22-5AC7-5867-CE00-F1F763BFB0BA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68" name="Retângulo 2067">
                <a:extLst>
                  <a:ext uri="{FF2B5EF4-FFF2-40B4-BE49-F238E27FC236}">
                    <a16:creationId xmlns:a16="http://schemas.microsoft.com/office/drawing/2014/main" id="{86782486-AD75-BD6F-1AA2-FCBC98F2B4FD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69" name="Retângulo 2068">
                <a:extLst>
                  <a:ext uri="{FF2B5EF4-FFF2-40B4-BE49-F238E27FC236}">
                    <a16:creationId xmlns:a16="http://schemas.microsoft.com/office/drawing/2014/main" id="{84C76C76-4642-03DD-1D6A-3221975278AB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</p:grpSp>
      </p:grpSp>
      <p:grpSp>
        <p:nvGrpSpPr>
          <p:cNvPr id="2089" name="Agrupar 2088">
            <a:extLst>
              <a:ext uri="{FF2B5EF4-FFF2-40B4-BE49-F238E27FC236}">
                <a16:creationId xmlns:a16="http://schemas.microsoft.com/office/drawing/2014/main" id="{320EC263-64CE-ED6A-E2BB-D92D52241AFC}"/>
              </a:ext>
            </a:extLst>
          </p:cNvPr>
          <p:cNvGrpSpPr/>
          <p:nvPr/>
        </p:nvGrpSpPr>
        <p:grpSpPr>
          <a:xfrm>
            <a:off x="8218704" y="3167446"/>
            <a:ext cx="2852063" cy="681897"/>
            <a:chOff x="8326656" y="2289751"/>
            <a:chExt cx="2852063" cy="681897"/>
          </a:xfrm>
        </p:grpSpPr>
        <p:sp>
          <p:nvSpPr>
            <p:cNvPr id="2090" name="Retângulo: Cantos Arredondados 2089">
              <a:extLst>
                <a:ext uri="{FF2B5EF4-FFF2-40B4-BE49-F238E27FC236}">
                  <a16:creationId xmlns:a16="http://schemas.microsoft.com/office/drawing/2014/main" id="{9FACEC45-55C6-B3D4-8798-11E48958CC52}"/>
                </a:ext>
              </a:extLst>
            </p:cNvPr>
            <p:cNvSpPr/>
            <p:nvPr/>
          </p:nvSpPr>
          <p:spPr>
            <a:xfrm>
              <a:off x="8326656" y="2289751"/>
              <a:ext cx="2852063" cy="681897"/>
            </a:xfrm>
            <a:prstGeom prst="roundRect">
              <a:avLst/>
            </a:prstGeom>
            <a:solidFill>
              <a:srgbClr val="D30A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06</a:t>
              </a:r>
            </a:p>
          </p:txBody>
        </p:sp>
        <p:grpSp>
          <p:nvGrpSpPr>
            <p:cNvPr id="2091" name="Agrupar 2090">
              <a:extLst>
                <a:ext uri="{FF2B5EF4-FFF2-40B4-BE49-F238E27FC236}">
                  <a16:creationId xmlns:a16="http://schemas.microsoft.com/office/drawing/2014/main" id="{B7F3C93B-900D-9E91-98B6-C543A0CBDD87}"/>
                </a:ext>
              </a:extLst>
            </p:cNvPr>
            <p:cNvGrpSpPr/>
            <p:nvPr/>
          </p:nvGrpSpPr>
          <p:grpSpPr>
            <a:xfrm>
              <a:off x="8514418" y="2380061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92" name="Retângulo 2091">
                <a:extLst>
                  <a:ext uri="{FF2B5EF4-FFF2-40B4-BE49-F238E27FC236}">
                    <a16:creationId xmlns:a16="http://schemas.microsoft.com/office/drawing/2014/main" id="{4E692B4F-17F3-87D5-8F16-B1C7AC37A2BF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93" name="Retângulo 2092">
                <a:extLst>
                  <a:ext uri="{FF2B5EF4-FFF2-40B4-BE49-F238E27FC236}">
                    <a16:creationId xmlns:a16="http://schemas.microsoft.com/office/drawing/2014/main" id="{1CA8A816-246D-59B2-D399-CAFDC556DE30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94" name="Retângulo 2093">
                <a:extLst>
                  <a:ext uri="{FF2B5EF4-FFF2-40B4-BE49-F238E27FC236}">
                    <a16:creationId xmlns:a16="http://schemas.microsoft.com/office/drawing/2014/main" id="{7E3EF065-93E7-616E-3135-AEE7E2B90328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</p:grpSp>
      </p:grpSp>
      <p:grpSp>
        <p:nvGrpSpPr>
          <p:cNvPr id="2095" name="Agrupar 2094">
            <a:extLst>
              <a:ext uri="{FF2B5EF4-FFF2-40B4-BE49-F238E27FC236}">
                <a16:creationId xmlns:a16="http://schemas.microsoft.com/office/drawing/2014/main" id="{286964AD-0688-2E66-FB50-DE219452C071}"/>
              </a:ext>
            </a:extLst>
          </p:cNvPr>
          <p:cNvGrpSpPr/>
          <p:nvPr/>
        </p:nvGrpSpPr>
        <p:grpSpPr>
          <a:xfrm>
            <a:off x="8218703" y="4029079"/>
            <a:ext cx="2852063" cy="681897"/>
            <a:chOff x="8326656" y="2289751"/>
            <a:chExt cx="2852063" cy="681897"/>
          </a:xfrm>
        </p:grpSpPr>
        <p:sp>
          <p:nvSpPr>
            <p:cNvPr id="2096" name="Retângulo: Cantos Arredondados 2095">
              <a:extLst>
                <a:ext uri="{FF2B5EF4-FFF2-40B4-BE49-F238E27FC236}">
                  <a16:creationId xmlns:a16="http://schemas.microsoft.com/office/drawing/2014/main" id="{FB048617-F574-D961-C06A-12AB54866E2C}"/>
                </a:ext>
              </a:extLst>
            </p:cNvPr>
            <p:cNvSpPr/>
            <p:nvPr/>
          </p:nvSpPr>
          <p:spPr>
            <a:xfrm>
              <a:off x="8326656" y="2289751"/>
              <a:ext cx="2852063" cy="681897"/>
            </a:xfrm>
            <a:prstGeom prst="roundRect">
              <a:avLst/>
            </a:prstGeom>
            <a:solidFill>
              <a:srgbClr val="D30A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07</a:t>
              </a:r>
            </a:p>
          </p:txBody>
        </p:sp>
        <p:grpSp>
          <p:nvGrpSpPr>
            <p:cNvPr id="2097" name="Agrupar 2096">
              <a:extLst>
                <a:ext uri="{FF2B5EF4-FFF2-40B4-BE49-F238E27FC236}">
                  <a16:creationId xmlns:a16="http://schemas.microsoft.com/office/drawing/2014/main" id="{50E9DAF9-7769-A632-0A85-DA2D149107F7}"/>
                </a:ext>
              </a:extLst>
            </p:cNvPr>
            <p:cNvGrpSpPr/>
            <p:nvPr/>
          </p:nvGrpSpPr>
          <p:grpSpPr>
            <a:xfrm>
              <a:off x="8514418" y="2380061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98" name="Retângulo 2097">
                <a:extLst>
                  <a:ext uri="{FF2B5EF4-FFF2-40B4-BE49-F238E27FC236}">
                    <a16:creationId xmlns:a16="http://schemas.microsoft.com/office/drawing/2014/main" id="{5067B460-2E8A-FA18-50B7-EFFF75AE221D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99" name="Retângulo 2098">
                <a:extLst>
                  <a:ext uri="{FF2B5EF4-FFF2-40B4-BE49-F238E27FC236}">
                    <a16:creationId xmlns:a16="http://schemas.microsoft.com/office/drawing/2014/main" id="{4164E03E-D9F2-42BB-56A9-010B87FF9087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100" name="Retângulo 2099">
                <a:extLst>
                  <a:ext uri="{FF2B5EF4-FFF2-40B4-BE49-F238E27FC236}">
                    <a16:creationId xmlns:a16="http://schemas.microsoft.com/office/drawing/2014/main" id="{007ECF84-2F97-73B2-06FC-9DD467FBE802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</p:grpSp>
      </p:grpSp>
      <p:grpSp>
        <p:nvGrpSpPr>
          <p:cNvPr id="2101" name="Agrupar 2100">
            <a:extLst>
              <a:ext uri="{FF2B5EF4-FFF2-40B4-BE49-F238E27FC236}">
                <a16:creationId xmlns:a16="http://schemas.microsoft.com/office/drawing/2014/main" id="{5D04583B-7449-7D4F-BE72-1D91A9AA3E2E}"/>
              </a:ext>
            </a:extLst>
          </p:cNvPr>
          <p:cNvGrpSpPr/>
          <p:nvPr/>
        </p:nvGrpSpPr>
        <p:grpSpPr>
          <a:xfrm>
            <a:off x="8218702" y="4890712"/>
            <a:ext cx="2852063" cy="681897"/>
            <a:chOff x="8326656" y="2289751"/>
            <a:chExt cx="2852063" cy="681897"/>
          </a:xfrm>
        </p:grpSpPr>
        <p:sp>
          <p:nvSpPr>
            <p:cNvPr id="2102" name="Retângulo: Cantos Arredondados 2101">
              <a:extLst>
                <a:ext uri="{FF2B5EF4-FFF2-40B4-BE49-F238E27FC236}">
                  <a16:creationId xmlns:a16="http://schemas.microsoft.com/office/drawing/2014/main" id="{F65D8D66-3D93-4A14-8AD6-D4D8EB9594A7}"/>
                </a:ext>
              </a:extLst>
            </p:cNvPr>
            <p:cNvSpPr/>
            <p:nvPr/>
          </p:nvSpPr>
          <p:spPr>
            <a:xfrm>
              <a:off x="8326656" y="2289751"/>
              <a:ext cx="2852063" cy="681897"/>
            </a:xfrm>
            <a:prstGeom prst="roundRect">
              <a:avLst/>
            </a:prstGeom>
            <a:solidFill>
              <a:srgbClr val="D30A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08</a:t>
              </a:r>
            </a:p>
          </p:txBody>
        </p:sp>
        <p:grpSp>
          <p:nvGrpSpPr>
            <p:cNvPr id="2103" name="Agrupar 2102">
              <a:extLst>
                <a:ext uri="{FF2B5EF4-FFF2-40B4-BE49-F238E27FC236}">
                  <a16:creationId xmlns:a16="http://schemas.microsoft.com/office/drawing/2014/main" id="{6B448056-BAC6-3566-2624-B1A860C40839}"/>
                </a:ext>
              </a:extLst>
            </p:cNvPr>
            <p:cNvGrpSpPr/>
            <p:nvPr/>
          </p:nvGrpSpPr>
          <p:grpSpPr>
            <a:xfrm>
              <a:off x="8514418" y="2380061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104" name="Retângulo 2103">
                <a:extLst>
                  <a:ext uri="{FF2B5EF4-FFF2-40B4-BE49-F238E27FC236}">
                    <a16:creationId xmlns:a16="http://schemas.microsoft.com/office/drawing/2014/main" id="{182F22B1-34FA-1FD5-8B2C-4A6DC2C31D0D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105" name="Retângulo 2104">
                <a:extLst>
                  <a:ext uri="{FF2B5EF4-FFF2-40B4-BE49-F238E27FC236}">
                    <a16:creationId xmlns:a16="http://schemas.microsoft.com/office/drawing/2014/main" id="{41CFFECD-7CAC-32E2-E897-79F879256A91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106" name="Retângulo 2105">
                <a:extLst>
                  <a:ext uri="{FF2B5EF4-FFF2-40B4-BE49-F238E27FC236}">
                    <a16:creationId xmlns:a16="http://schemas.microsoft.com/office/drawing/2014/main" id="{541B3FCE-A80A-7A15-BD2D-B10041BC5A81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solidFill>
                <a:srgbClr val="F07D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8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AEC8BD-40F9-754A-6B2C-16D9A954E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3857B42-8E05-85B8-96A6-38BDE7B5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5B5A5A5-6E55-4F65-A417-A73541AD34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421425D-1097-FA52-E5B6-C8126C6E674C}"/>
              </a:ext>
            </a:extLst>
          </p:cNvPr>
          <p:cNvSpPr/>
          <p:nvPr/>
        </p:nvSpPr>
        <p:spPr>
          <a:xfrm>
            <a:off x="-673102" y="1182225"/>
            <a:ext cx="11150601" cy="4635499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Grupo de homens com uniforme militar&#10;&#10;Descrição gerada automaticamente">
            <a:extLst>
              <a:ext uri="{FF2B5EF4-FFF2-40B4-BE49-F238E27FC236}">
                <a16:creationId xmlns:a16="http://schemas.microsoft.com/office/drawing/2014/main" id="{286157A4-1598-0DEE-ECA0-B6C306113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90550"/>
            <a:ext cx="4572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3355DA2-F8DC-37A7-3850-F59BB19D8A49}"/>
              </a:ext>
            </a:extLst>
          </p:cNvPr>
          <p:cNvSpPr txBox="1"/>
          <p:nvPr/>
        </p:nvSpPr>
        <p:spPr>
          <a:xfrm>
            <a:off x="2202142" y="2178861"/>
            <a:ext cx="437010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E9A1F6F-AA9B-80B6-AFD0-C4A396B6BC31}"/>
              </a:ext>
            </a:extLst>
          </p:cNvPr>
          <p:cNvSpPr txBox="1"/>
          <p:nvPr/>
        </p:nvSpPr>
        <p:spPr>
          <a:xfrm>
            <a:off x="3227262" y="3889047"/>
            <a:ext cx="2319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A2BC288-A762-21B3-5169-3A26EAC6DBA5}"/>
              </a:ext>
            </a:extLst>
          </p:cNvPr>
          <p:cNvGrpSpPr/>
          <p:nvPr/>
        </p:nvGrpSpPr>
        <p:grpSpPr>
          <a:xfrm>
            <a:off x="394647" y="1476040"/>
            <a:ext cx="869042" cy="869042"/>
            <a:chOff x="14093824" y="1625600"/>
            <a:chExt cx="3657601" cy="3657600"/>
          </a:xfrm>
          <a:solidFill>
            <a:srgbClr val="F07D00"/>
          </a:solidFill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D248332-4F3F-B13D-C685-2D6CB5E2C746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130BFE3-710D-7B5F-ECF5-01086A1F1764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686F379-BFDE-4755-5BE7-065D9A24417B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42479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88FD4-36BD-F0AB-95F0-0141683A6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0DD4F57-C273-070A-E0F1-914C721357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919C69-624F-0900-830E-DF8CC679F5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9C826BE-CD55-08C6-A921-D79567E19633}"/>
              </a:ext>
            </a:extLst>
          </p:cNvPr>
          <p:cNvSpPr/>
          <p:nvPr/>
        </p:nvSpPr>
        <p:spPr>
          <a:xfrm>
            <a:off x="-673101" y="609600"/>
            <a:ext cx="7581901" cy="5657849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4045A8C-2478-169A-3169-F375B25EC2B2}"/>
              </a:ext>
            </a:extLst>
          </p:cNvPr>
          <p:cNvSpPr txBox="1"/>
          <p:nvPr/>
        </p:nvSpPr>
        <p:spPr>
          <a:xfrm>
            <a:off x="1213415" y="1303631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3766BA-7EED-F7BF-AD5C-896907290E80}"/>
              </a:ext>
            </a:extLst>
          </p:cNvPr>
          <p:cNvSpPr txBox="1"/>
          <p:nvPr/>
        </p:nvSpPr>
        <p:spPr>
          <a:xfrm>
            <a:off x="1772862" y="2349369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CEAD0B1-2766-B7B3-06EC-7388FB32BE94}"/>
              </a:ext>
            </a:extLst>
          </p:cNvPr>
          <p:cNvGrpSpPr/>
          <p:nvPr/>
        </p:nvGrpSpPr>
        <p:grpSpPr>
          <a:xfrm>
            <a:off x="594111" y="1794754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AD2F74C4-82D1-987B-E44C-708CC978678E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346B05C-3310-6BE3-8F09-378BEEAC6D4C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4FCE36F5-C711-BCDE-B534-2D51CBC9D5B9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8E3DD73-F449-02D3-34B0-150FD368F9D1}"/>
              </a:ext>
            </a:extLst>
          </p:cNvPr>
          <p:cNvSpPr txBox="1"/>
          <p:nvPr/>
        </p:nvSpPr>
        <p:spPr>
          <a:xfrm>
            <a:off x="594111" y="3285851"/>
            <a:ext cx="4161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4F03FFC7-BF8D-D3C4-5443-253C77C4B2C7}"/>
              </a:ext>
            </a:extLst>
          </p:cNvPr>
          <p:cNvGrpSpPr/>
          <p:nvPr/>
        </p:nvGrpSpPr>
        <p:grpSpPr>
          <a:xfrm>
            <a:off x="4941491" y="1115519"/>
            <a:ext cx="3176516" cy="2159630"/>
            <a:chOff x="4941491" y="1115519"/>
            <a:chExt cx="3176516" cy="215963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8B282F6A-92D0-14EA-909D-BCF35BCF94C6}"/>
                </a:ext>
              </a:extLst>
            </p:cNvPr>
            <p:cNvSpPr/>
            <p:nvPr/>
          </p:nvSpPr>
          <p:spPr>
            <a:xfrm>
              <a:off x="4941491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CF8470BA-1D17-61F9-6EAA-8AE84768AD3D}"/>
                </a:ext>
              </a:extLst>
            </p:cNvPr>
            <p:cNvSpPr txBox="1"/>
            <p:nvPr/>
          </p:nvSpPr>
          <p:spPr>
            <a:xfrm>
              <a:off x="5071162" y="1503679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07D00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E6234D1-F27A-FB46-18B9-D37085392659}"/>
                </a:ext>
              </a:extLst>
            </p:cNvPr>
            <p:cNvSpPr txBox="1"/>
            <p:nvPr/>
          </p:nvSpPr>
          <p:spPr>
            <a:xfrm>
              <a:off x="5084732" y="2185036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2" name="Gráfico 31" descr="Médica com preenchimento sólido">
              <a:extLst>
                <a:ext uri="{FF2B5EF4-FFF2-40B4-BE49-F238E27FC236}">
                  <a16:creationId xmlns:a16="http://schemas.microsoft.com/office/drawing/2014/main" id="{0E020C75-D8AF-A089-B282-E06B276E6B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98007" y="1122515"/>
              <a:ext cx="720000" cy="720000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477AA970-E018-9B0D-7F33-797C9734D385}"/>
              </a:ext>
            </a:extLst>
          </p:cNvPr>
          <p:cNvGrpSpPr/>
          <p:nvPr/>
        </p:nvGrpSpPr>
        <p:grpSpPr>
          <a:xfrm>
            <a:off x="4941491" y="3582851"/>
            <a:ext cx="3176516" cy="2159630"/>
            <a:chOff x="4941491" y="3582851"/>
            <a:chExt cx="3176516" cy="2159630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A00E31E3-1D8A-000E-C965-4FE7E2D5FA88}"/>
                </a:ext>
              </a:extLst>
            </p:cNvPr>
            <p:cNvSpPr/>
            <p:nvPr/>
          </p:nvSpPr>
          <p:spPr>
            <a:xfrm>
              <a:off x="4941491" y="35828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D23DEE7C-F46D-1DFE-599E-D2A46AA6B821}"/>
                </a:ext>
              </a:extLst>
            </p:cNvPr>
            <p:cNvSpPr txBox="1"/>
            <p:nvPr/>
          </p:nvSpPr>
          <p:spPr>
            <a:xfrm>
              <a:off x="5071162" y="4024662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07D00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D8B3331C-05A6-6809-775B-21593BDBAB82}"/>
                </a:ext>
              </a:extLst>
            </p:cNvPr>
            <p:cNvSpPr txBox="1"/>
            <p:nvPr/>
          </p:nvSpPr>
          <p:spPr>
            <a:xfrm>
              <a:off x="5084732" y="470601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4" name="Gráfico 33" descr="Kit de Primeiros Socorros com preenchimento sólido">
              <a:extLst>
                <a:ext uri="{FF2B5EF4-FFF2-40B4-BE49-F238E27FC236}">
                  <a16:creationId xmlns:a16="http://schemas.microsoft.com/office/drawing/2014/main" id="{47343EE6-AC06-5668-4C7E-5D088552758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12820" y="3607175"/>
              <a:ext cx="720000" cy="720000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F541B241-17A4-D478-B032-8A4A79270916}"/>
              </a:ext>
            </a:extLst>
          </p:cNvPr>
          <p:cNvGrpSpPr/>
          <p:nvPr/>
        </p:nvGrpSpPr>
        <p:grpSpPr>
          <a:xfrm>
            <a:off x="8273859" y="1115519"/>
            <a:ext cx="3176516" cy="2159630"/>
            <a:chOff x="8273859" y="1115519"/>
            <a:chExt cx="3176516" cy="2159630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D08C2190-EB8E-E665-714C-C40BB333F587}"/>
                </a:ext>
              </a:extLst>
            </p:cNvPr>
            <p:cNvSpPr/>
            <p:nvPr/>
          </p:nvSpPr>
          <p:spPr>
            <a:xfrm>
              <a:off x="8273859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EC85467F-213A-E5CD-6071-4187253B3F20}"/>
                </a:ext>
              </a:extLst>
            </p:cNvPr>
            <p:cNvSpPr txBox="1"/>
            <p:nvPr/>
          </p:nvSpPr>
          <p:spPr>
            <a:xfrm>
              <a:off x="8404454" y="1414407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07D00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260444D4-B9E2-41B1-D535-3BCEADD1E983}"/>
                </a:ext>
              </a:extLst>
            </p:cNvPr>
            <p:cNvSpPr txBox="1"/>
            <p:nvPr/>
          </p:nvSpPr>
          <p:spPr>
            <a:xfrm>
              <a:off x="8418024" y="2095764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6" name="Gráfico 35" descr="IV com preenchimento sólido">
              <a:extLst>
                <a:ext uri="{FF2B5EF4-FFF2-40B4-BE49-F238E27FC236}">
                  <a16:creationId xmlns:a16="http://schemas.microsoft.com/office/drawing/2014/main" id="{9B1CB010-1115-5489-1829-A00BF8D744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30375" y="1158420"/>
              <a:ext cx="720000" cy="720000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44B88067-1D79-C766-6259-1AC0F58AE07B}"/>
              </a:ext>
            </a:extLst>
          </p:cNvPr>
          <p:cNvGrpSpPr/>
          <p:nvPr/>
        </p:nvGrpSpPr>
        <p:grpSpPr>
          <a:xfrm>
            <a:off x="8273859" y="3582851"/>
            <a:ext cx="3176516" cy="2159630"/>
            <a:chOff x="8273859" y="3582851"/>
            <a:chExt cx="3176516" cy="2159630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E60DF13C-D29C-A001-9CAE-CED6BC3CD1E8}"/>
                </a:ext>
              </a:extLst>
            </p:cNvPr>
            <p:cNvSpPr/>
            <p:nvPr/>
          </p:nvSpPr>
          <p:spPr>
            <a:xfrm>
              <a:off x="8273859" y="35828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5AB90B0-CA9B-9952-CD3A-496723718478}"/>
                </a:ext>
              </a:extLst>
            </p:cNvPr>
            <p:cNvSpPr txBox="1"/>
            <p:nvPr/>
          </p:nvSpPr>
          <p:spPr>
            <a:xfrm>
              <a:off x="8418024" y="4024662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07D00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8157001C-3D3D-39CC-942A-DD7A4B7A237B}"/>
                </a:ext>
              </a:extLst>
            </p:cNvPr>
            <p:cNvSpPr txBox="1"/>
            <p:nvPr/>
          </p:nvSpPr>
          <p:spPr>
            <a:xfrm>
              <a:off x="8431594" y="470601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8" name="Gráfico 37" descr="Coração pulsando com preenchimento sólido">
              <a:extLst>
                <a:ext uri="{FF2B5EF4-FFF2-40B4-BE49-F238E27FC236}">
                  <a16:creationId xmlns:a16="http://schemas.microsoft.com/office/drawing/2014/main" id="{A1AED361-FB07-DF76-B0BE-71CAEF45B6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95728" y="3596473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23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MU 192: conheça os tipos de serviços prestados pelo atendimento móvel de  urgência — Ministério da Saúde">
            <a:extLst>
              <a:ext uri="{FF2B5EF4-FFF2-40B4-BE49-F238E27FC236}">
                <a16:creationId xmlns:a16="http://schemas.microsoft.com/office/drawing/2014/main" id="{B9E53F63-0766-F7D2-DD98-8FC34545E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1"/>
          <a:stretch/>
        </p:blipFill>
        <p:spPr bwMode="auto">
          <a:xfrm>
            <a:off x="0" y="-1"/>
            <a:ext cx="12192000" cy="40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548E67A-2118-BD5F-DC8D-663D799C8621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D3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1" name="Imagem 170">
            <a:extLst>
              <a:ext uri="{FF2B5EF4-FFF2-40B4-BE49-F238E27FC236}">
                <a16:creationId xmlns:a16="http://schemas.microsoft.com/office/drawing/2014/main" id="{6D6DA903-819E-D291-B169-E923753F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sp>
        <p:nvSpPr>
          <p:cNvPr id="172" name="Retângulo: Cantos Arredondados 171">
            <a:extLst>
              <a:ext uri="{FF2B5EF4-FFF2-40B4-BE49-F238E27FC236}">
                <a16:creationId xmlns:a16="http://schemas.microsoft.com/office/drawing/2014/main" id="{37D1DB62-CC63-9750-04F8-8C67629EEE23}"/>
              </a:ext>
            </a:extLst>
          </p:cNvPr>
          <p:cNvSpPr/>
          <p:nvPr/>
        </p:nvSpPr>
        <p:spPr>
          <a:xfrm>
            <a:off x="717549" y="1692462"/>
            <a:ext cx="10756900" cy="4635499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3" name="Agrupar 172">
            <a:extLst>
              <a:ext uri="{FF2B5EF4-FFF2-40B4-BE49-F238E27FC236}">
                <a16:creationId xmlns:a16="http://schemas.microsoft.com/office/drawing/2014/main" id="{DA9B60D0-BAC8-BA1B-DEB2-EAB37F121D9C}"/>
              </a:ext>
            </a:extLst>
          </p:cNvPr>
          <p:cNvGrpSpPr/>
          <p:nvPr/>
        </p:nvGrpSpPr>
        <p:grpSpPr>
          <a:xfrm>
            <a:off x="3316143" y="1265199"/>
            <a:ext cx="869042" cy="869042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4" name="Retângulo 173">
              <a:extLst>
                <a:ext uri="{FF2B5EF4-FFF2-40B4-BE49-F238E27FC236}">
                  <a16:creationId xmlns:a16="http://schemas.microsoft.com/office/drawing/2014/main" id="{AD8BD655-8D03-2647-BA0E-C6690FF06446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5" name="Retângulo 174">
              <a:extLst>
                <a:ext uri="{FF2B5EF4-FFF2-40B4-BE49-F238E27FC236}">
                  <a16:creationId xmlns:a16="http://schemas.microsoft.com/office/drawing/2014/main" id="{9B367806-5FB6-4D16-85A7-4B060F27FEBB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6" name="Retângulo 175">
              <a:extLst>
                <a:ext uri="{FF2B5EF4-FFF2-40B4-BE49-F238E27FC236}">
                  <a16:creationId xmlns:a16="http://schemas.microsoft.com/office/drawing/2014/main" id="{8B134094-0132-7250-BF73-D215CBBFD958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77" name="CaixaDeTexto 176">
            <a:extLst>
              <a:ext uri="{FF2B5EF4-FFF2-40B4-BE49-F238E27FC236}">
                <a16:creationId xmlns:a16="http://schemas.microsoft.com/office/drawing/2014/main" id="{333C4211-D7AC-887C-E826-B2211CBD20A0}"/>
              </a:ext>
            </a:extLst>
          </p:cNvPr>
          <p:cNvSpPr txBox="1"/>
          <p:nvPr/>
        </p:nvSpPr>
        <p:spPr>
          <a:xfrm>
            <a:off x="1462698" y="2907759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178" name="CaixaDeTexto 177">
            <a:extLst>
              <a:ext uri="{FF2B5EF4-FFF2-40B4-BE49-F238E27FC236}">
                <a16:creationId xmlns:a16="http://schemas.microsoft.com/office/drawing/2014/main" id="{F743B74E-2183-67FB-69B6-4833E39BA51D}"/>
              </a:ext>
            </a:extLst>
          </p:cNvPr>
          <p:cNvSpPr txBox="1"/>
          <p:nvPr/>
        </p:nvSpPr>
        <p:spPr>
          <a:xfrm>
            <a:off x="2022145" y="3953497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D4E9B1F9-01B7-BD0F-6E21-947FCEBDE0D4}"/>
              </a:ext>
            </a:extLst>
          </p:cNvPr>
          <p:cNvGrpSpPr/>
          <p:nvPr/>
        </p:nvGrpSpPr>
        <p:grpSpPr>
          <a:xfrm>
            <a:off x="2588533" y="4576727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181" name="Retângulo 180">
              <a:extLst>
                <a:ext uri="{FF2B5EF4-FFF2-40B4-BE49-F238E27FC236}">
                  <a16:creationId xmlns:a16="http://schemas.microsoft.com/office/drawing/2014/main" id="{19724AAB-FA54-9F92-DEF3-A9127CC63A65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2" name="Retângulo 181">
              <a:extLst>
                <a:ext uri="{FF2B5EF4-FFF2-40B4-BE49-F238E27FC236}">
                  <a16:creationId xmlns:a16="http://schemas.microsoft.com/office/drawing/2014/main" id="{7898F003-7A97-0817-7B4B-65D95C17CB89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3" name="Retângulo 182">
              <a:extLst>
                <a:ext uri="{FF2B5EF4-FFF2-40B4-BE49-F238E27FC236}">
                  <a16:creationId xmlns:a16="http://schemas.microsoft.com/office/drawing/2014/main" id="{25475D8F-C4FC-0B72-8E65-FBAC14F5E795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A61285C4-AA6D-D4EF-5674-0C7482A80E46}"/>
              </a:ext>
            </a:extLst>
          </p:cNvPr>
          <p:cNvGrpSpPr/>
          <p:nvPr/>
        </p:nvGrpSpPr>
        <p:grpSpPr>
          <a:xfrm>
            <a:off x="5140261" y="2298941"/>
            <a:ext cx="2852063" cy="681897"/>
            <a:chOff x="5248212" y="2209800"/>
            <a:chExt cx="2852063" cy="681897"/>
          </a:xfrm>
          <a:effectLst/>
        </p:grpSpPr>
        <p:sp>
          <p:nvSpPr>
            <p:cNvPr id="179" name="Retângulo: Cantos Arredondados 178">
              <a:extLst>
                <a:ext uri="{FF2B5EF4-FFF2-40B4-BE49-F238E27FC236}">
                  <a16:creationId xmlns:a16="http://schemas.microsoft.com/office/drawing/2014/main" id="{68EF2331-A47C-A3AB-3D84-58A027F2F11B}"/>
                </a:ext>
              </a:extLst>
            </p:cNvPr>
            <p:cNvSpPr/>
            <p:nvPr/>
          </p:nvSpPr>
          <p:spPr>
            <a:xfrm>
              <a:off x="5248212" y="2209800"/>
              <a:ext cx="2852063" cy="681897"/>
            </a:xfrm>
            <a:prstGeom prst="roundRect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01</a:t>
              </a:r>
            </a:p>
          </p:txBody>
        </p:sp>
        <p:grpSp>
          <p:nvGrpSpPr>
            <p:cNvPr id="184" name="Agrupar 183">
              <a:extLst>
                <a:ext uri="{FF2B5EF4-FFF2-40B4-BE49-F238E27FC236}">
                  <a16:creationId xmlns:a16="http://schemas.microsoft.com/office/drawing/2014/main" id="{ACE47B9D-50D3-488E-09EB-12870EF41797}"/>
                </a:ext>
              </a:extLst>
            </p:cNvPr>
            <p:cNvGrpSpPr/>
            <p:nvPr/>
          </p:nvGrpSpPr>
          <p:grpSpPr>
            <a:xfrm>
              <a:off x="7369549" y="2300110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185" name="Retângulo 184">
                <a:extLst>
                  <a:ext uri="{FF2B5EF4-FFF2-40B4-BE49-F238E27FC236}">
                    <a16:creationId xmlns:a16="http://schemas.microsoft.com/office/drawing/2014/main" id="{0E12B79C-303C-2C30-63FA-DDC5621113F1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6" name="Retângulo 185">
                <a:extLst>
                  <a:ext uri="{FF2B5EF4-FFF2-40B4-BE49-F238E27FC236}">
                    <a16:creationId xmlns:a16="http://schemas.microsoft.com/office/drawing/2014/main" id="{4116769C-AE2E-465A-52A8-D89EB0E3958A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7" name="Retângulo 186">
                <a:extLst>
                  <a:ext uri="{FF2B5EF4-FFF2-40B4-BE49-F238E27FC236}">
                    <a16:creationId xmlns:a16="http://schemas.microsoft.com/office/drawing/2014/main" id="{FE3E1DCB-1125-B860-7633-7F41D3A7794C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89" name="Agrupar 188">
            <a:extLst>
              <a:ext uri="{FF2B5EF4-FFF2-40B4-BE49-F238E27FC236}">
                <a16:creationId xmlns:a16="http://schemas.microsoft.com/office/drawing/2014/main" id="{A3F0377F-A523-23BF-479F-944156FFE69A}"/>
              </a:ext>
            </a:extLst>
          </p:cNvPr>
          <p:cNvGrpSpPr/>
          <p:nvPr/>
        </p:nvGrpSpPr>
        <p:grpSpPr>
          <a:xfrm>
            <a:off x="5140261" y="3177192"/>
            <a:ext cx="2852063" cy="681897"/>
            <a:chOff x="5248212" y="2209800"/>
            <a:chExt cx="2852063" cy="681897"/>
          </a:xfrm>
          <a:effectLst/>
        </p:grpSpPr>
        <p:sp>
          <p:nvSpPr>
            <p:cNvPr id="190" name="Retângulo: Cantos Arredondados 189">
              <a:extLst>
                <a:ext uri="{FF2B5EF4-FFF2-40B4-BE49-F238E27FC236}">
                  <a16:creationId xmlns:a16="http://schemas.microsoft.com/office/drawing/2014/main" id="{DC3BCD66-8544-875D-3292-15DA7D4ABFC4}"/>
                </a:ext>
              </a:extLst>
            </p:cNvPr>
            <p:cNvSpPr/>
            <p:nvPr/>
          </p:nvSpPr>
          <p:spPr>
            <a:xfrm>
              <a:off x="5248212" y="2209800"/>
              <a:ext cx="2852063" cy="681897"/>
            </a:xfrm>
            <a:prstGeom prst="roundRect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02</a:t>
              </a:r>
            </a:p>
          </p:txBody>
        </p:sp>
        <p:grpSp>
          <p:nvGrpSpPr>
            <p:cNvPr id="191" name="Agrupar 190">
              <a:extLst>
                <a:ext uri="{FF2B5EF4-FFF2-40B4-BE49-F238E27FC236}">
                  <a16:creationId xmlns:a16="http://schemas.microsoft.com/office/drawing/2014/main" id="{2023CCD0-50CE-1AD2-384F-82813FB622A0}"/>
                </a:ext>
              </a:extLst>
            </p:cNvPr>
            <p:cNvGrpSpPr/>
            <p:nvPr/>
          </p:nvGrpSpPr>
          <p:grpSpPr>
            <a:xfrm>
              <a:off x="7369549" y="2300110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48" name="Retângulo 2047">
                <a:extLst>
                  <a:ext uri="{FF2B5EF4-FFF2-40B4-BE49-F238E27FC236}">
                    <a16:creationId xmlns:a16="http://schemas.microsoft.com/office/drawing/2014/main" id="{6904C0A0-476F-B9FD-3049-FEB98CBDA0EA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49" name="Retângulo 2048">
                <a:extLst>
                  <a:ext uri="{FF2B5EF4-FFF2-40B4-BE49-F238E27FC236}">
                    <a16:creationId xmlns:a16="http://schemas.microsoft.com/office/drawing/2014/main" id="{F0BF4546-9ED7-4FE5-1EC6-BC0104F013E3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1" name="Retângulo 2050">
                <a:extLst>
                  <a:ext uri="{FF2B5EF4-FFF2-40B4-BE49-F238E27FC236}">
                    <a16:creationId xmlns:a16="http://schemas.microsoft.com/office/drawing/2014/main" id="{E49F03A7-5571-F040-0965-8872D59FA245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2052" name="Agrupar 2051">
            <a:extLst>
              <a:ext uri="{FF2B5EF4-FFF2-40B4-BE49-F238E27FC236}">
                <a16:creationId xmlns:a16="http://schemas.microsoft.com/office/drawing/2014/main" id="{9FAFD558-0377-EC65-9117-016C75A33D36}"/>
              </a:ext>
            </a:extLst>
          </p:cNvPr>
          <p:cNvGrpSpPr/>
          <p:nvPr/>
        </p:nvGrpSpPr>
        <p:grpSpPr>
          <a:xfrm>
            <a:off x="5140261" y="4055443"/>
            <a:ext cx="2852063" cy="681897"/>
            <a:chOff x="5248212" y="2209800"/>
            <a:chExt cx="2852063" cy="681897"/>
          </a:xfrm>
          <a:effectLst/>
        </p:grpSpPr>
        <p:sp>
          <p:nvSpPr>
            <p:cNvPr id="2053" name="Retângulo: Cantos Arredondados 2052">
              <a:extLst>
                <a:ext uri="{FF2B5EF4-FFF2-40B4-BE49-F238E27FC236}">
                  <a16:creationId xmlns:a16="http://schemas.microsoft.com/office/drawing/2014/main" id="{1F935249-76B4-70BE-68B2-DA12098F030C}"/>
                </a:ext>
              </a:extLst>
            </p:cNvPr>
            <p:cNvSpPr/>
            <p:nvPr/>
          </p:nvSpPr>
          <p:spPr>
            <a:xfrm>
              <a:off x="5248212" y="2209800"/>
              <a:ext cx="2852063" cy="681897"/>
            </a:xfrm>
            <a:prstGeom prst="roundRect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03</a:t>
              </a:r>
            </a:p>
          </p:txBody>
        </p:sp>
        <p:grpSp>
          <p:nvGrpSpPr>
            <p:cNvPr id="2054" name="Agrupar 2053">
              <a:extLst>
                <a:ext uri="{FF2B5EF4-FFF2-40B4-BE49-F238E27FC236}">
                  <a16:creationId xmlns:a16="http://schemas.microsoft.com/office/drawing/2014/main" id="{130B5D45-87B3-AA44-0F33-47F232F85E87}"/>
                </a:ext>
              </a:extLst>
            </p:cNvPr>
            <p:cNvGrpSpPr/>
            <p:nvPr/>
          </p:nvGrpSpPr>
          <p:grpSpPr>
            <a:xfrm>
              <a:off x="7369549" y="2300110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55" name="Retângulo 2054">
                <a:extLst>
                  <a:ext uri="{FF2B5EF4-FFF2-40B4-BE49-F238E27FC236}">
                    <a16:creationId xmlns:a16="http://schemas.microsoft.com/office/drawing/2014/main" id="{22BF900A-F067-18B5-AB9A-A446E9612462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6" name="Retângulo 2055">
                <a:extLst>
                  <a:ext uri="{FF2B5EF4-FFF2-40B4-BE49-F238E27FC236}">
                    <a16:creationId xmlns:a16="http://schemas.microsoft.com/office/drawing/2014/main" id="{67151F78-DC98-BF61-DBD0-F247D9727740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7" name="Retângulo 2056">
                <a:extLst>
                  <a:ext uri="{FF2B5EF4-FFF2-40B4-BE49-F238E27FC236}">
                    <a16:creationId xmlns:a16="http://schemas.microsoft.com/office/drawing/2014/main" id="{A5294B95-6B71-08F1-7406-597CFF7AC3CE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2058" name="Agrupar 2057">
            <a:extLst>
              <a:ext uri="{FF2B5EF4-FFF2-40B4-BE49-F238E27FC236}">
                <a16:creationId xmlns:a16="http://schemas.microsoft.com/office/drawing/2014/main" id="{636C5A8C-B6FF-066B-AAA4-CDF4E18563D7}"/>
              </a:ext>
            </a:extLst>
          </p:cNvPr>
          <p:cNvGrpSpPr/>
          <p:nvPr/>
        </p:nvGrpSpPr>
        <p:grpSpPr>
          <a:xfrm>
            <a:off x="5140261" y="4933694"/>
            <a:ext cx="2852063" cy="681897"/>
            <a:chOff x="5248212" y="2209800"/>
            <a:chExt cx="2852063" cy="681897"/>
          </a:xfrm>
          <a:effectLst/>
        </p:grpSpPr>
        <p:sp>
          <p:nvSpPr>
            <p:cNvPr id="2059" name="Retângulo: Cantos Arredondados 2058">
              <a:extLst>
                <a:ext uri="{FF2B5EF4-FFF2-40B4-BE49-F238E27FC236}">
                  <a16:creationId xmlns:a16="http://schemas.microsoft.com/office/drawing/2014/main" id="{61BE0605-2643-4034-8437-7B7AD35AAFE2}"/>
                </a:ext>
              </a:extLst>
            </p:cNvPr>
            <p:cNvSpPr/>
            <p:nvPr/>
          </p:nvSpPr>
          <p:spPr>
            <a:xfrm>
              <a:off x="5248212" y="2209800"/>
              <a:ext cx="2852063" cy="681897"/>
            </a:xfrm>
            <a:prstGeom prst="roundRect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04</a:t>
              </a:r>
            </a:p>
          </p:txBody>
        </p:sp>
        <p:grpSp>
          <p:nvGrpSpPr>
            <p:cNvPr id="2060" name="Agrupar 2059">
              <a:extLst>
                <a:ext uri="{FF2B5EF4-FFF2-40B4-BE49-F238E27FC236}">
                  <a16:creationId xmlns:a16="http://schemas.microsoft.com/office/drawing/2014/main" id="{4FE21075-2D68-3082-BBB4-5F32C0A2FD41}"/>
                </a:ext>
              </a:extLst>
            </p:cNvPr>
            <p:cNvGrpSpPr/>
            <p:nvPr/>
          </p:nvGrpSpPr>
          <p:grpSpPr>
            <a:xfrm>
              <a:off x="7369549" y="2300110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61" name="Retângulo 2060">
                <a:extLst>
                  <a:ext uri="{FF2B5EF4-FFF2-40B4-BE49-F238E27FC236}">
                    <a16:creationId xmlns:a16="http://schemas.microsoft.com/office/drawing/2014/main" id="{FE78709E-9812-9920-7813-B42D00DF544E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62" name="Retângulo 2061">
                <a:extLst>
                  <a:ext uri="{FF2B5EF4-FFF2-40B4-BE49-F238E27FC236}">
                    <a16:creationId xmlns:a16="http://schemas.microsoft.com/office/drawing/2014/main" id="{CF33144C-D8E7-3E56-4F1D-8D58F40A06DA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63" name="Retângulo 2062">
                <a:extLst>
                  <a:ext uri="{FF2B5EF4-FFF2-40B4-BE49-F238E27FC236}">
                    <a16:creationId xmlns:a16="http://schemas.microsoft.com/office/drawing/2014/main" id="{375965FA-5344-F865-7C53-D352C9A38AF6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2088" name="Agrupar 2087">
            <a:extLst>
              <a:ext uri="{FF2B5EF4-FFF2-40B4-BE49-F238E27FC236}">
                <a16:creationId xmlns:a16="http://schemas.microsoft.com/office/drawing/2014/main" id="{C14C8160-8EE0-16D7-0F44-5112ABFAC468}"/>
              </a:ext>
            </a:extLst>
          </p:cNvPr>
          <p:cNvGrpSpPr/>
          <p:nvPr/>
        </p:nvGrpSpPr>
        <p:grpSpPr>
          <a:xfrm>
            <a:off x="8218705" y="2305813"/>
            <a:ext cx="2852063" cy="681897"/>
            <a:chOff x="8326656" y="2289751"/>
            <a:chExt cx="2852063" cy="681897"/>
          </a:xfrm>
        </p:grpSpPr>
        <p:sp>
          <p:nvSpPr>
            <p:cNvPr id="2065" name="Retângulo: Cantos Arredondados 2064">
              <a:extLst>
                <a:ext uri="{FF2B5EF4-FFF2-40B4-BE49-F238E27FC236}">
                  <a16:creationId xmlns:a16="http://schemas.microsoft.com/office/drawing/2014/main" id="{3459AD05-09ED-4D11-B544-6EA81C2E4453}"/>
                </a:ext>
              </a:extLst>
            </p:cNvPr>
            <p:cNvSpPr/>
            <p:nvPr/>
          </p:nvSpPr>
          <p:spPr>
            <a:xfrm>
              <a:off x="8326656" y="2289751"/>
              <a:ext cx="2852063" cy="681897"/>
            </a:xfrm>
            <a:prstGeom prst="roundRect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05</a:t>
              </a:r>
            </a:p>
          </p:txBody>
        </p:sp>
        <p:grpSp>
          <p:nvGrpSpPr>
            <p:cNvPr id="2066" name="Agrupar 2065">
              <a:extLst>
                <a:ext uri="{FF2B5EF4-FFF2-40B4-BE49-F238E27FC236}">
                  <a16:creationId xmlns:a16="http://schemas.microsoft.com/office/drawing/2014/main" id="{16FBB216-7AD7-7539-5A01-284C34821682}"/>
                </a:ext>
              </a:extLst>
            </p:cNvPr>
            <p:cNvGrpSpPr/>
            <p:nvPr/>
          </p:nvGrpSpPr>
          <p:grpSpPr>
            <a:xfrm>
              <a:off x="8514418" y="2380061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67" name="Retângulo 2066">
                <a:extLst>
                  <a:ext uri="{FF2B5EF4-FFF2-40B4-BE49-F238E27FC236}">
                    <a16:creationId xmlns:a16="http://schemas.microsoft.com/office/drawing/2014/main" id="{E046AB45-B939-F57B-CC8F-7173548F60E5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68" name="Retângulo 2067">
                <a:extLst>
                  <a:ext uri="{FF2B5EF4-FFF2-40B4-BE49-F238E27FC236}">
                    <a16:creationId xmlns:a16="http://schemas.microsoft.com/office/drawing/2014/main" id="{9375C351-6E1E-E34A-4729-F7D2E64A5859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69" name="Retângulo 2068">
                <a:extLst>
                  <a:ext uri="{FF2B5EF4-FFF2-40B4-BE49-F238E27FC236}">
                    <a16:creationId xmlns:a16="http://schemas.microsoft.com/office/drawing/2014/main" id="{12791FE5-7787-F40E-16FB-94752DB3EB10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</p:grpSp>
      </p:grpSp>
      <p:grpSp>
        <p:nvGrpSpPr>
          <p:cNvPr id="2089" name="Agrupar 2088">
            <a:extLst>
              <a:ext uri="{FF2B5EF4-FFF2-40B4-BE49-F238E27FC236}">
                <a16:creationId xmlns:a16="http://schemas.microsoft.com/office/drawing/2014/main" id="{DB9B08B8-C6AA-4C3D-148F-E36AD140EBB0}"/>
              </a:ext>
            </a:extLst>
          </p:cNvPr>
          <p:cNvGrpSpPr/>
          <p:nvPr/>
        </p:nvGrpSpPr>
        <p:grpSpPr>
          <a:xfrm>
            <a:off x="8218704" y="3167446"/>
            <a:ext cx="2852063" cy="681897"/>
            <a:chOff x="8326656" y="2289751"/>
            <a:chExt cx="2852063" cy="681897"/>
          </a:xfrm>
        </p:grpSpPr>
        <p:sp>
          <p:nvSpPr>
            <p:cNvPr id="2090" name="Retângulo: Cantos Arredondados 2089">
              <a:extLst>
                <a:ext uri="{FF2B5EF4-FFF2-40B4-BE49-F238E27FC236}">
                  <a16:creationId xmlns:a16="http://schemas.microsoft.com/office/drawing/2014/main" id="{95138533-A562-36D2-52CE-A6DB90923C5B}"/>
                </a:ext>
              </a:extLst>
            </p:cNvPr>
            <p:cNvSpPr/>
            <p:nvPr/>
          </p:nvSpPr>
          <p:spPr>
            <a:xfrm>
              <a:off x="8326656" y="2289751"/>
              <a:ext cx="2852063" cy="681897"/>
            </a:xfrm>
            <a:prstGeom prst="roundRect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06</a:t>
              </a:r>
            </a:p>
          </p:txBody>
        </p:sp>
        <p:grpSp>
          <p:nvGrpSpPr>
            <p:cNvPr id="2091" name="Agrupar 2090">
              <a:extLst>
                <a:ext uri="{FF2B5EF4-FFF2-40B4-BE49-F238E27FC236}">
                  <a16:creationId xmlns:a16="http://schemas.microsoft.com/office/drawing/2014/main" id="{D99B75AA-6D10-11A7-384F-91D873CD5A83}"/>
                </a:ext>
              </a:extLst>
            </p:cNvPr>
            <p:cNvGrpSpPr/>
            <p:nvPr/>
          </p:nvGrpSpPr>
          <p:grpSpPr>
            <a:xfrm>
              <a:off x="8514418" y="2380061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92" name="Retângulo 2091">
                <a:extLst>
                  <a:ext uri="{FF2B5EF4-FFF2-40B4-BE49-F238E27FC236}">
                    <a16:creationId xmlns:a16="http://schemas.microsoft.com/office/drawing/2014/main" id="{6DC8DBA0-1851-6FAD-4F12-A128A8A0AFA8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93" name="Retângulo 2092">
                <a:extLst>
                  <a:ext uri="{FF2B5EF4-FFF2-40B4-BE49-F238E27FC236}">
                    <a16:creationId xmlns:a16="http://schemas.microsoft.com/office/drawing/2014/main" id="{DE9A8059-21C5-B987-4F7D-B9B7B004FD99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94" name="Retângulo 2093">
                <a:extLst>
                  <a:ext uri="{FF2B5EF4-FFF2-40B4-BE49-F238E27FC236}">
                    <a16:creationId xmlns:a16="http://schemas.microsoft.com/office/drawing/2014/main" id="{E5661C76-E150-51A7-D2F4-601F6FFCF8F6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</p:grpSp>
      </p:grpSp>
      <p:grpSp>
        <p:nvGrpSpPr>
          <p:cNvPr id="2095" name="Agrupar 2094">
            <a:extLst>
              <a:ext uri="{FF2B5EF4-FFF2-40B4-BE49-F238E27FC236}">
                <a16:creationId xmlns:a16="http://schemas.microsoft.com/office/drawing/2014/main" id="{D58BAB94-0B2D-0433-6431-1454C5A3C93F}"/>
              </a:ext>
            </a:extLst>
          </p:cNvPr>
          <p:cNvGrpSpPr/>
          <p:nvPr/>
        </p:nvGrpSpPr>
        <p:grpSpPr>
          <a:xfrm>
            <a:off x="8218703" y="4029079"/>
            <a:ext cx="2852063" cy="681897"/>
            <a:chOff x="8326656" y="2289751"/>
            <a:chExt cx="2852063" cy="681897"/>
          </a:xfrm>
        </p:grpSpPr>
        <p:sp>
          <p:nvSpPr>
            <p:cNvPr id="2096" name="Retângulo: Cantos Arredondados 2095">
              <a:extLst>
                <a:ext uri="{FF2B5EF4-FFF2-40B4-BE49-F238E27FC236}">
                  <a16:creationId xmlns:a16="http://schemas.microsoft.com/office/drawing/2014/main" id="{7947581E-F267-4FFA-E56F-1D9B77727F7A}"/>
                </a:ext>
              </a:extLst>
            </p:cNvPr>
            <p:cNvSpPr/>
            <p:nvPr/>
          </p:nvSpPr>
          <p:spPr>
            <a:xfrm>
              <a:off x="8326656" y="2289751"/>
              <a:ext cx="2852063" cy="681897"/>
            </a:xfrm>
            <a:prstGeom prst="roundRect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07</a:t>
              </a:r>
            </a:p>
          </p:txBody>
        </p:sp>
        <p:grpSp>
          <p:nvGrpSpPr>
            <p:cNvPr id="2097" name="Agrupar 2096">
              <a:extLst>
                <a:ext uri="{FF2B5EF4-FFF2-40B4-BE49-F238E27FC236}">
                  <a16:creationId xmlns:a16="http://schemas.microsoft.com/office/drawing/2014/main" id="{91B49973-2C92-6A4C-3548-DF3EEFEC193E}"/>
                </a:ext>
              </a:extLst>
            </p:cNvPr>
            <p:cNvGrpSpPr/>
            <p:nvPr/>
          </p:nvGrpSpPr>
          <p:grpSpPr>
            <a:xfrm>
              <a:off x="8514418" y="2380061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098" name="Retângulo 2097">
                <a:extLst>
                  <a:ext uri="{FF2B5EF4-FFF2-40B4-BE49-F238E27FC236}">
                    <a16:creationId xmlns:a16="http://schemas.microsoft.com/office/drawing/2014/main" id="{3C3F9D3C-BBCD-5416-CB09-09D0792BCD8A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099" name="Retângulo 2098">
                <a:extLst>
                  <a:ext uri="{FF2B5EF4-FFF2-40B4-BE49-F238E27FC236}">
                    <a16:creationId xmlns:a16="http://schemas.microsoft.com/office/drawing/2014/main" id="{91BB8497-3404-1714-51B7-78D5E7318E5C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100" name="Retângulo 2099">
                <a:extLst>
                  <a:ext uri="{FF2B5EF4-FFF2-40B4-BE49-F238E27FC236}">
                    <a16:creationId xmlns:a16="http://schemas.microsoft.com/office/drawing/2014/main" id="{9B451A4E-483E-6CB2-D41A-271D111A6E23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</p:grpSp>
      </p:grpSp>
      <p:grpSp>
        <p:nvGrpSpPr>
          <p:cNvPr id="2101" name="Agrupar 2100">
            <a:extLst>
              <a:ext uri="{FF2B5EF4-FFF2-40B4-BE49-F238E27FC236}">
                <a16:creationId xmlns:a16="http://schemas.microsoft.com/office/drawing/2014/main" id="{3229A5A0-163E-74A7-0154-043B4A38BBC4}"/>
              </a:ext>
            </a:extLst>
          </p:cNvPr>
          <p:cNvGrpSpPr/>
          <p:nvPr/>
        </p:nvGrpSpPr>
        <p:grpSpPr>
          <a:xfrm>
            <a:off x="8218702" y="4890712"/>
            <a:ext cx="2852063" cy="681897"/>
            <a:chOff x="8326656" y="2289751"/>
            <a:chExt cx="2852063" cy="681897"/>
          </a:xfrm>
        </p:grpSpPr>
        <p:sp>
          <p:nvSpPr>
            <p:cNvPr id="2102" name="Retângulo: Cantos Arredondados 2101">
              <a:extLst>
                <a:ext uri="{FF2B5EF4-FFF2-40B4-BE49-F238E27FC236}">
                  <a16:creationId xmlns:a16="http://schemas.microsoft.com/office/drawing/2014/main" id="{D429C5B0-4A93-F914-A154-C5DBB9BBBB48}"/>
                </a:ext>
              </a:extLst>
            </p:cNvPr>
            <p:cNvSpPr/>
            <p:nvPr/>
          </p:nvSpPr>
          <p:spPr>
            <a:xfrm>
              <a:off x="8326656" y="2289751"/>
              <a:ext cx="2852063" cy="681897"/>
            </a:xfrm>
            <a:prstGeom prst="roundRect">
              <a:avLst/>
            </a:prstGeom>
            <a:solidFill>
              <a:srgbClr val="F07D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2000" dirty="0">
                  <a:solidFill>
                    <a:srgbClr val="0A0903"/>
                  </a:solidFill>
                  <a:latin typeface="Helvetica" pitchFamily="2" charset="0"/>
                </a:rPr>
                <a:t>Assunto 08</a:t>
              </a:r>
            </a:p>
          </p:txBody>
        </p:sp>
        <p:grpSp>
          <p:nvGrpSpPr>
            <p:cNvPr id="2103" name="Agrupar 2102">
              <a:extLst>
                <a:ext uri="{FF2B5EF4-FFF2-40B4-BE49-F238E27FC236}">
                  <a16:creationId xmlns:a16="http://schemas.microsoft.com/office/drawing/2014/main" id="{2CB70696-B74C-ABE6-4624-D6AB5207B544}"/>
                </a:ext>
              </a:extLst>
            </p:cNvPr>
            <p:cNvGrpSpPr/>
            <p:nvPr/>
          </p:nvGrpSpPr>
          <p:grpSpPr>
            <a:xfrm>
              <a:off x="8514418" y="2380061"/>
              <a:ext cx="501276" cy="501276"/>
              <a:chOff x="14093824" y="1625600"/>
              <a:chExt cx="3657601" cy="3657600"/>
            </a:xfrm>
            <a:solidFill>
              <a:srgbClr val="D30A12"/>
            </a:solidFill>
            <a:effectLst/>
          </p:grpSpPr>
          <p:sp>
            <p:nvSpPr>
              <p:cNvPr id="2104" name="Retângulo 2103">
                <a:extLst>
                  <a:ext uri="{FF2B5EF4-FFF2-40B4-BE49-F238E27FC236}">
                    <a16:creationId xmlns:a16="http://schemas.microsoft.com/office/drawing/2014/main" id="{97A00ABF-1DED-B619-070F-1CD76DDE986C}"/>
                  </a:ext>
                </a:extLst>
              </p:cNvPr>
              <p:cNvSpPr/>
              <p:nvPr/>
            </p:nvSpPr>
            <p:spPr>
              <a:xfrm>
                <a:off x="15506299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105" name="Retângulo 2104">
                <a:extLst>
                  <a:ext uri="{FF2B5EF4-FFF2-40B4-BE49-F238E27FC236}">
                    <a16:creationId xmlns:a16="http://schemas.microsoft.com/office/drawing/2014/main" id="{3167B91D-D24E-67A6-6B28-1DBF116E2FA2}"/>
                  </a:ext>
                </a:extLst>
              </p:cNvPr>
              <p:cNvSpPr/>
              <p:nvPr/>
            </p:nvSpPr>
            <p:spPr>
              <a:xfrm rot="17963327">
                <a:off x="15503926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  <p:sp>
            <p:nvSpPr>
              <p:cNvPr id="2106" name="Retângulo 2105">
                <a:extLst>
                  <a:ext uri="{FF2B5EF4-FFF2-40B4-BE49-F238E27FC236}">
                    <a16:creationId xmlns:a16="http://schemas.microsoft.com/office/drawing/2014/main" id="{AA6FB9C5-CD12-056A-A8AE-8B2998B58F14}"/>
                  </a:ext>
                </a:extLst>
              </p:cNvPr>
              <p:cNvSpPr/>
              <p:nvPr/>
            </p:nvSpPr>
            <p:spPr>
              <a:xfrm rot="3636673" flipV="1">
                <a:off x="15503925" y="1625600"/>
                <a:ext cx="837398" cy="3657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31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E36A23-500C-0200-B3D5-88AA14B1B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C7891F3-DADA-5D7E-CA4D-FA1049A8B3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ACD3902-FDF2-D06D-0DFC-EA1BB15ADB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F11091A-A36F-5366-4E47-83212AFE0CBC}"/>
              </a:ext>
            </a:extLst>
          </p:cNvPr>
          <p:cNvSpPr/>
          <p:nvPr/>
        </p:nvSpPr>
        <p:spPr>
          <a:xfrm>
            <a:off x="900942" y="912319"/>
            <a:ext cx="3176516" cy="2159630"/>
          </a:xfrm>
          <a:prstGeom prst="roundRect">
            <a:avLst>
              <a:gd name="adj" fmla="val 7409"/>
            </a:avLst>
          </a:prstGeom>
          <a:solidFill>
            <a:srgbClr val="D30A12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F542285-223D-E949-07E0-1A7CC2B3E46B}"/>
              </a:ext>
            </a:extLst>
          </p:cNvPr>
          <p:cNvSpPr txBox="1"/>
          <p:nvPr/>
        </p:nvSpPr>
        <p:spPr>
          <a:xfrm>
            <a:off x="1094410" y="853757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3CADEE-20C3-6FAD-A7B1-D862A963203E}"/>
              </a:ext>
            </a:extLst>
          </p:cNvPr>
          <p:cNvSpPr txBox="1"/>
          <p:nvPr/>
        </p:nvSpPr>
        <p:spPr>
          <a:xfrm>
            <a:off x="1653857" y="1933206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EAAE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D44CDEE8-FA17-4CC2-2D19-244EDE7F417E}"/>
              </a:ext>
            </a:extLst>
          </p:cNvPr>
          <p:cNvGrpSpPr/>
          <p:nvPr/>
        </p:nvGrpSpPr>
        <p:grpSpPr>
          <a:xfrm>
            <a:off x="982126" y="2367184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013CB7B-D1BB-B6C3-F5F7-EAF9AB7B3CAB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277B2B92-32F2-2BE7-B90B-0CFDA7C11486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48712397-1424-DDF4-7612-0AC146D03FA3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E011C55-13A5-7215-879A-99047FFF8785}"/>
              </a:ext>
            </a:extLst>
          </p:cNvPr>
          <p:cNvGrpSpPr/>
          <p:nvPr/>
        </p:nvGrpSpPr>
        <p:grpSpPr>
          <a:xfrm>
            <a:off x="4507742" y="912319"/>
            <a:ext cx="3176516" cy="2458425"/>
            <a:chOff x="4507742" y="912319"/>
            <a:chExt cx="3176516" cy="2458425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86BEE5FC-5426-D6BA-ECDD-566637C1D415}"/>
                </a:ext>
              </a:extLst>
            </p:cNvPr>
            <p:cNvSpPr/>
            <p:nvPr/>
          </p:nvSpPr>
          <p:spPr>
            <a:xfrm>
              <a:off x="4507742" y="9123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25E443F4-283D-A7FF-BA04-812FB6247F62}"/>
                </a:ext>
              </a:extLst>
            </p:cNvPr>
            <p:cNvSpPr/>
            <p:nvPr/>
          </p:nvSpPr>
          <p:spPr>
            <a:xfrm>
              <a:off x="4890762" y="2773154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D30A12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EAAE"/>
                  </a:solidFill>
                  <a:latin typeface="Helvetica" pitchFamily="2" charset="0"/>
                </a:rPr>
                <a:t>Item 01</a:t>
              </a:r>
            </a:p>
          </p:txBody>
        </p:sp>
        <p:pic>
          <p:nvPicPr>
            <p:cNvPr id="25" name="Imagem 24" descr="Homem de camisa azul segurando um urso de pelúcia&#10;&#10;Descrição gerada automaticamente com confiança média">
              <a:extLst>
                <a:ext uri="{FF2B5EF4-FFF2-40B4-BE49-F238E27FC236}">
                  <a16:creationId xmlns:a16="http://schemas.microsoft.com/office/drawing/2014/main" id="{55F06211-DF7A-3EC8-136B-4728DD84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" t="13303" b="22017"/>
            <a:stretch/>
          </p:blipFill>
          <p:spPr>
            <a:xfrm>
              <a:off x="5400675" y="1155873"/>
              <a:ext cx="1390650" cy="1390726"/>
            </a:xfrm>
            <a:prstGeom prst="ellipse">
              <a:avLst/>
            </a:prstGeom>
            <a:ln w="38100">
              <a:solidFill>
                <a:srgbClr val="D30A12"/>
              </a:solidFill>
            </a:ln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4B84077-DD18-9BBB-5AAE-D93FC0FE6936}"/>
              </a:ext>
            </a:extLst>
          </p:cNvPr>
          <p:cNvGrpSpPr/>
          <p:nvPr/>
        </p:nvGrpSpPr>
        <p:grpSpPr>
          <a:xfrm>
            <a:off x="8114542" y="912319"/>
            <a:ext cx="3176516" cy="2458425"/>
            <a:chOff x="8114542" y="912319"/>
            <a:chExt cx="3176516" cy="2458425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99983106-F2F0-EB6B-6F00-A5EDAFF58996}"/>
                </a:ext>
              </a:extLst>
            </p:cNvPr>
            <p:cNvSpPr/>
            <p:nvPr/>
          </p:nvSpPr>
          <p:spPr>
            <a:xfrm>
              <a:off x="8114542" y="9123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AA5755A9-0675-80D3-CCDB-1BF9B31C5C43}"/>
                </a:ext>
              </a:extLst>
            </p:cNvPr>
            <p:cNvSpPr/>
            <p:nvPr/>
          </p:nvSpPr>
          <p:spPr>
            <a:xfrm>
              <a:off x="8495921" y="2773154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D30A12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EAAE"/>
                  </a:solidFill>
                  <a:latin typeface="Helvetica" pitchFamily="2" charset="0"/>
                </a:rPr>
                <a:t>Item 02</a:t>
              </a: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A43580E1-B4AC-306A-34AD-22F07ECC8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1" r="14291"/>
            <a:stretch/>
          </p:blipFill>
          <p:spPr>
            <a:xfrm>
              <a:off x="9007475" y="1165029"/>
              <a:ext cx="1390650" cy="1390726"/>
            </a:xfrm>
            <a:prstGeom prst="ellipse">
              <a:avLst/>
            </a:prstGeom>
            <a:ln w="38100">
              <a:solidFill>
                <a:srgbClr val="D30A12"/>
              </a:solidFill>
            </a:ln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D85C43E-D15E-8A31-F620-EF1E1D588021}"/>
              </a:ext>
            </a:extLst>
          </p:cNvPr>
          <p:cNvGrpSpPr/>
          <p:nvPr/>
        </p:nvGrpSpPr>
        <p:grpSpPr>
          <a:xfrm>
            <a:off x="900942" y="3786051"/>
            <a:ext cx="3176516" cy="2458425"/>
            <a:chOff x="900942" y="3786051"/>
            <a:chExt cx="3176516" cy="2458425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6DB8E4B4-57F6-F9A9-E7A1-F422B2CE34A6}"/>
                </a:ext>
              </a:extLst>
            </p:cNvPr>
            <p:cNvSpPr/>
            <p:nvPr/>
          </p:nvSpPr>
          <p:spPr>
            <a:xfrm>
              <a:off x="900942" y="37860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32076825-EC65-006E-0AB5-6E6C842FDC06}"/>
                </a:ext>
              </a:extLst>
            </p:cNvPr>
            <p:cNvSpPr/>
            <p:nvPr/>
          </p:nvSpPr>
          <p:spPr>
            <a:xfrm>
              <a:off x="1282321" y="5646886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D30A12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EAAE"/>
                  </a:solidFill>
                  <a:latin typeface="Helvetica" pitchFamily="2" charset="0"/>
                </a:rPr>
                <a:t>Item 03</a:t>
              </a: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E7FF73D6-F048-CA90-6068-3B1228CDD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5" b="16665"/>
            <a:stretch/>
          </p:blipFill>
          <p:spPr>
            <a:xfrm>
              <a:off x="1793875" y="4049594"/>
              <a:ext cx="1390650" cy="1390726"/>
            </a:xfrm>
            <a:prstGeom prst="ellipse">
              <a:avLst/>
            </a:prstGeom>
            <a:ln w="38100">
              <a:solidFill>
                <a:srgbClr val="D30A12"/>
              </a:solidFill>
            </a:ln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F925E55-2708-353F-768F-0C9342660B78}"/>
              </a:ext>
            </a:extLst>
          </p:cNvPr>
          <p:cNvGrpSpPr/>
          <p:nvPr/>
        </p:nvGrpSpPr>
        <p:grpSpPr>
          <a:xfrm>
            <a:off x="4507742" y="3786051"/>
            <a:ext cx="3176516" cy="2458425"/>
            <a:chOff x="4507742" y="3786051"/>
            <a:chExt cx="3176516" cy="2458425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0782ECBD-3991-EACF-E978-6E8DB5AAB19F}"/>
                </a:ext>
              </a:extLst>
            </p:cNvPr>
            <p:cNvSpPr/>
            <p:nvPr/>
          </p:nvSpPr>
          <p:spPr>
            <a:xfrm>
              <a:off x="4507742" y="37860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CCEEDA0D-59D7-6925-99F0-90D112F9D66E}"/>
                </a:ext>
              </a:extLst>
            </p:cNvPr>
            <p:cNvSpPr/>
            <p:nvPr/>
          </p:nvSpPr>
          <p:spPr>
            <a:xfrm>
              <a:off x="4890762" y="5646886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D30A12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EAAE"/>
                  </a:solidFill>
                  <a:latin typeface="Helvetica" pitchFamily="2" charset="0"/>
                </a:rPr>
                <a:t>Item 04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D57DB71-C03A-90DE-14FA-008A7482C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5" b="16665"/>
            <a:stretch/>
          </p:blipFill>
          <p:spPr>
            <a:xfrm>
              <a:off x="5400675" y="4049594"/>
              <a:ext cx="1390650" cy="1390726"/>
            </a:xfrm>
            <a:prstGeom prst="ellipse">
              <a:avLst/>
            </a:prstGeom>
            <a:ln w="38100">
              <a:solidFill>
                <a:srgbClr val="D30A12"/>
              </a:solidFill>
            </a:ln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12AC00F2-1DB9-23CA-89A4-C96507704F1A}"/>
              </a:ext>
            </a:extLst>
          </p:cNvPr>
          <p:cNvGrpSpPr/>
          <p:nvPr/>
        </p:nvGrpSpPr>
        <p:grpSpPr>
          <a:xfrm>
            <a:off x="8114542" y="3786051"/>
            <a:ext cx="3176516" cy="2458425"/>
            <a:chOff x="8114542" y="3786051"/>
            <a:chExt cx="3176516" cy="2458425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6D163BF1-433F-88A7-CCC7-8E48DDF1A928}"/>
                </a:ext>
              </a:extLst>
            </p:cNvPr>
            <p:cNvSpPr/>
            <p:nvPr/>
          </p:nvSpPr>
          <p:spPr>
            <a:xfrm>
              <a:off x="8114542" y="37860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63265232-17ED-9250-44FE-A73250B44830}"/>
                </a:ext>
              </a:extLst>
            </p:cNvPr>
            <p:cNvSpPr/>
            <p:nvPr/>
          </p:nvSpPr>
          <p:spPr>
            <a:xfrm>
              <a:off x="8495921" y="5646886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D30A12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EAAE"/>
                  </a:solidFill>
                  <a:latin typeface="Helvetica" pitchFamily="2" charset="0"/>
                </a:rPr>
                <a:t>Item 05</a:t>
              </a: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83B9DAC4-48B3-8795-75AA-9B7E8FCBE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71" r="18671"/>
            <a:stretch/>
          </p:blipFill>
          <p:spPr>
            <a:xfrm>
              <a:off x="9007475" y="4049594"/>
              <a:ext cx="1390650" cy="1390726"/>
            </a:xfrm>
            <a:prstGeom prst="ellipse">
              <a:avLst/>
            </a:prstGeom>
            <a:ln w="38100">
              <a:solidFill>
                <a:srgbClr val="D30A1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260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A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66E73-0C15-FEB2-8466-B3ABD0347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2435627-F3E8-656E-AF44-F4EA11143A8E}"/>
              </a:ext>
            </a:extLst>
          </p:cNvPr>
          <p:cNvSpPr/>
          <p:nvPr/>
        </p:nvSpPr>
        <p:spPr>
          <a:xfrm>
            <a:off x="5994400" y="1346200"/>
            <a:ext cx="4318000" cy="7569200"/>
          </a:xfrm>
          <a:prstGeom prst="roundRect">
            <a:avLst>
              <a:gd name="adj" fmla="val 50000"/>
            </a:avLst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43DCB4C-1AC9-A5E7-2070-C8C9B7FFFE55}"/>
              </a:ext>
            </a:extLst>
          </p:cNvPr>
          <p:cNvGrpSpPr/>
          <p:nvPr/>
        </p:nvGrpSpPr>
        <p:grpSpPr>
          <a:xfrm>
            <a:off x="7718879" y="911679"/>
            <a:ext cx="869042" cy="869042"/>
            <a:chOff x="14093824" y="1625600"/>
            <a:chExt cx="3657601" cy="3657600"/>
          </a:xfrm>
          <a:solidFill>
            <a:srgbClr val="D30A1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27CC503-34EB-FA54-954A-E6D05297E4B9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9666DB8-B6D3-85B3-DC0A-CFA599404679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9C075F6-6C7D-FCC8-B195-E5A569CD95BB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4" name="Imagem 3" descr="Pessoa de roupa preta&#10;&#10;Descrição gerada automaticamente">
            <a:extLst>
              <a:ext uri="{FF2B5EF4-FFF2-40B4-BE49-F238E27FC236}">
                <a16:creationId xmlns:a16="http://schemas.microsoft.com/office/drawing/2014/main" id="{A5DD9309-0032-194E-C1DC-AA877D171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8" r="23764"/>
          <a:stretch/>
        </p:blipFill>
        <p:spPr>
          <a:xfrm>
            <a:off x="5025000" y="1041400"/>
            <a:ext cx="4804800" cy="5816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35A4AFD-C078-FB1B-A599-2963343273BD}"/>
              </a:ext>
            </a:extLst>
          </p:cNvPr>
          <p:cNvSpPr txBox="1"/>
          <p:nvPr/>
        </p:nvSpPr>
        <p:spPr>
          <a:xfrm>
            <a:off x="1489510" y="440031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42C7DC-116C-0B47-1AA4-FB9417FAD62A}"/>
              </a:ext>
            </a:extLst>
          </p:cNvPr>
          <p:cNvSpPr txBox="1"/>
          <p:nvPr/>
        </p:nvSpPr>
        <p:spPr>
          <a:xfrm>
            <a:off x="2048957" y="1485769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4FB6677-BA06-C289-A134-FEA642383AA1}"/>
              </a:ext>
            </a:extLst>
          </p:cNvPr>
          <p:cNvGrpSpPr/>
          <p:nvPr/>
        </p:nvGrpSpPr>
        <p:grpSpPr>
          <a:xfrm>
            <a:off x="870206" y="931154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17B7AA5-C6F9-06C1-5A4A-68CDDAEC39AD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59787A9B-08AE-0D50-5DCB-397D5074663D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565D4A9-BDE3-8651-0EB2-811544565863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3FA2AF4-A438-A47E-2916-824CEA18B587}"/>
              </a:ext>
            </a:extLst>
          </p:cNvPr>
          <p:cNvSpPr txBox="1"/>
          <p:nvPr/>
        </p:nvSpPr>
        <p:spPr>
          <a:xfrm>
            <a:off x="875110" y="2727051"/>
            <a:ext cx="41618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3600" b="1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36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2C430F3-78C5-0241-7D9B-FCD1E3AB45A2}"/>
              </a:ext>
            </a:extLst>
          </p:cNvPr>
          <p:cNvGrpSpPr/>
          <p:nvPr/>
        </p:nvGrpSpPr>
        <p:grpSpPr>
          <a:xfrm>
            <a:off x="9114293" y="1729595"/>
            <a:ext cx="2404607" cy="2118505"/>
            <a:chOff x="9114293" y="1729595"/>
            <a:chExt cx="2404607" cy="2118505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BABAC022-2AC9-7653-97ED-FC8F786A58D0}"/>
                </a:ext>
              </a:extLst>
            </p:cNvPr>
            <p:cNvSpPr/>
            <p:nvPr/>
          </p:nvSpPr>
          <p:spPr>
            <a:xfrm>
              <a:off x="9114293" y="1729595"/>
              <a:ext cx="2404607" cy="2118505"/>
            </a:xfrm>
            <a:prstGeom prst="roundRect">
              <a:avLst>
                <a:gd name="adj" fmla="val 12471"/>
              </a:avLst>
            </a:prstGeom>
            <a:solidFill>
              <a:srgbClr val="D30A1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dirty="0">
                <a:solidFill>
                  <a:srgbClr val="0A0903"/>
                </a:solidFill>
                <a:latin typeface="Helvetica" pitchFamily="2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B2599A2-8C00-7181-645F-F25229436740}"/>
                </a:ext>
              </a:extLst>
            </p:cNvPr>
            <p:cNvSpPr txBox="1"/>
            <p:nvPr/>
          </p:nvSpPr>
          <p:spPr>
            <a:xfrm>
              <a:off x="9634996" y="1928320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0A0903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2228EA5-67CA-339A-241B-A0C4992C5482}"/>
                </a:ext>
              </a:extLst>
            </p:cNvPr>
            <p:cNvSpPr txBox="1"/>
            <p:nvPr/>
          </p:nvSpPr>
          <p:spPr>
            <a:xfrm>
              <a:off x="9194593" y="2727051"/>
              <a:ext cx="2235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EAAE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D7A4DEF2-3BFA-FFE1-3B4F-15CBC88FAD27}"/>
              </a:ext>
            </a:extLst>
          </p:cNvPr>
          <p:cNvGrpSpPr/>
          <p:nvPr/>
        </p:nvGrpSpPr>
        <p:grpSpPr>
          <a:xfrm>
            <a:off x="9634996" y="4148014"/>
            <a:ext cx="2404607" cy="2118505"/>
            <a:chOff x="9634996" y="4148014"/>
            <a:chExt cx="2404607" cy="2118505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14771C9D-F616-E192-EA8B-CEA3D1825A90}"/>
                </a:ext>
              </a:extLst>
            </p:cNvPr>
            <p:cNvSpPr/>
            <p:nvPr/>
          </p:nvSpPr>
          <p:spPr>
            <a:xfrm>
              <a:off x="9634996" y="4148014"/>
              <a:ext cx="2404607" cy="2118505"/>
            </a:xfrm>
            <a:prstGeom prst="roundRect">
              <a:avLst>
                <a:gd name="adj" fmla="val 12471"/>
              </a:avLst>
            </a:prstGeom>
            <a:solidFill>
              <a:srgbClr val="D30A1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dirty="0">
                <a:solidFill>
                  <a:srgbClr val="0A0903"/>
                </a:solidFill>
                <a:latin typeface="Helvetica" pitchFamily="2" charset="0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BF6346E-EB4D-65DD-2A8B-25445B1D1132}"/>
                </a:ext>
              </a:extLst>
            </p:cNvPr>
            <p:cNvSpPr txBox="1"/>
            <p:nvPr/>
          </p:nvSpPr>
          <p:spPr>
            <a:xfrm>
              <a:off x="10193900" y="441876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0A0903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A151ECE-3C38-7066-DCB1-0248DACD4B40}"/>
                </a:ext>
              </a:extLst>
            </p:cNvPr>
            <p:cNvSpPr txBox="1"/>
            <p:nvPr/>
          </p:nvSpPr>
          <p:spPr>
            <a:xfrm>
              <a:off x="9753497" y="5217496"/>
              <a:ext cx="2235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EAAE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02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607A84-CDBE-0AAB-C661-F95CFC52F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15104B7-2150-CD8A-0375-1C6510D079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5C7CFE5-4EA2-A9C9-E1D3-51BA895629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pic>
        <p:nvPicPr>
          <p:cNvPr id="5" name="Imagem 4" descr="Criança dentro de carro&#10;&#10;Descrição gerada automaticamente com confiança média">
            <a:extLst>
              <a:ext uri="{FF2B5EF4-FFF2-40B4-BE49-F238E27FC236}">
                <a16:creationId xmlns:a16="http://schemas.microsoft.com/office/drawing/2014/main" id="{051B9406-4344-5ABB-3721-A8F8D2DA4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7"/>
          <a:stretch/>
        </p:blipFill>
        <p:spPr>
          <a:xfrm>
            <a:off x="8188280" y="3699620"/>
            <a:ext cx="4003720" cy="3164715"/>
          </a:xfrm>
          <a:prstGeom prst="rect">
            <a:avLst/>
          </a:prstGeom>
        </p:spPr>
      </p:pic>
      <p:pic>
        <p:nvPicPr>
          <p:cNvPr id="7" name="Imagem 6" descr="Mão de uma pessoa&#10;&#10;Descrição gerada automaticamente com confiança média">
            <a:extLst>
              <a:ext uri="{FF2B5EF4-FFF2-40B4-BE49-F238E27FC236}">
                <a16:creationId xmlns:a16="http://schemas.microsoft.com/office/drawing/2014/main" id="{66A29D18-69CE-CAC4-BE17-46FB40C0C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r="20727"/>
          <a:stretch/>
        </p:blipFill>
        <p:spPr>
          <a:xfrm>
            <a:off x="8188280" y="0"/>
            <a:ext cx="4003720" cy="315838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BA21889-7262-C379-A1CD-ED6A734FB9CC}"/>
              </a:ext>
            </a:extLst>
          </p:cNvPr>
          <p:cNvSpPr/>
          <p:nvPr/>
        </p:nvSpPr>
        <p:spPr>
          <a:xfrm>
            <a:off x="610655" y="685925"/>
            <a:ext cx="3845229" cy="5314310"/>
          </a:xfrm>
          <a:prstGeom prst="roundRect">
            <a:avLst>
              <a:gd name="adj" fmla="val 7409"/>
            </a:avLst>
          </a:prstGeom>
          <a:solidFill>
            <a:srgbClr val="D30A12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16E2D2-CD2F-9E0C-CBC7-2FC8C7225C52}"/>
              </a:ext>
            </a:extLst>
          </p:cNvPr>
          <p:cNvSpPr txBox="1"/>
          <p:nvPr/>
        </p:nvSpPr>
        <p:spPr>
          <a:xfrm>
            <a:off x="1151560" y="784092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F88B541-6314-BBE8-B78A-D438D21FA7AC}"/>
              </a:ext>
            </a:extLst>
          </p:cNvPr>
          <p:cNvSpPr txBox="1"/>
          <p:nvPr/>
        </p:nvSpPr>
        <p:spPr>
          <a:xfrm>
            <a:off x="1711007" y="1863541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EAAE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77504B8-46BE-13B8-B5A3-248DB9203747}"/>
              </a:ext>
            </a:extLst>
          </p:cNvPr>
          <p:cNvGrpSpPr/>
          <p:nvPr/>
        </p:nvGrpSpPr>
        <p:grpSpPr>
          <a:xfrm>
            <a:off x="610655" y="2835519"/>
            <a:ext cx="3845229" cy="3164715"/>
            <a:chOff x="610655" y="2835519"/>
            <a:chExt cx="3845229" cy="3164715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D420B388-DC97-FCAE-01B5-B1B7F738B478}"/>
                </a:ext>
              </a:extLst>
            </p:cNvPr>
            <p:cNvSpPr/>
            <p:nvPr/>
          </p:nvSpPr>
          <p:spPr>
            <a:xfrm>
              <a:off x="610655" y="2835519"/>
              <a:ext cx="3845229" cy="3164715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119B05A8-CBD6-2449-0B7A-E250C9028820}"/>
                </a:ext>
              </a:extLst>
            </p:cNvPr>
            <p:cNvSpPr txBox="1"/>
            <p:nvPr/>
          </p:nvSpPr>
          <p:spPr>
            <a:xfrm>
              <a:off x="746511" y="3077673"/>
              <a:ext cx="355240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2800" b="1" dirty="0">
                  <a:solidFill>
                    <a:srgbClr val="F07D00"/>
                  </a:solidFill>
                  <a:latin typeface="Helvetica" pitchFamily="2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28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.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55C1ADA-71C6-71AA-8279-2449D6E9ABE9}"/>
              </a:ext>
            </a:extLst>
          </p:cNvPr>
          <p:cNvGrpSpPr/>
          <p:nvPr/>
        </p:nvGrpSpPr>
        <p:grpSpPr>
          <a:xfrm>
            <a:off x="5101965" y="719033"/>
            <a:ext cx="5379027" cy="1435972"/>
            <a:chOff x="4941490" y="1115519"/>
            <a:chExt cx="5379027" cy="1435972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1E112708-FD6F-B218-4387-7594280D7D38}"/>
                </a:ext>
              </a:extLst>
            </p:cNvPr>
            <p:cNvSpPr/>
            <p:nvPr/>
          </p:nvSpPr>
          <p:spPr>
            <a:xfrm>
              <a:off x="4941490" y="1115519"/>
              <a:ext cx="5379027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D2DD80AE-9B94-F646-B1CF-6DAD65B7036C}"/>
                </a:ext>
              </a:extLst>
            </p:cNvPr>
            <p:cNvSpPr txBox="1"/>
            <p:nvPr/>
          </p:nvSpPr>
          <p:spPr>
            <a:xfrm>
              <a:off x="6185903" y="113740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4AD293D8-A2C3-75A4-D0CD-0F440CC0A67F}"/>
                </a:ext>
              </a:extLst>
            </p:cNvPr>
            <p:cNvSpPr txBox="1"/>
            <p:nvPr/>
          </p:nvSpPr>
          <p:spPr>
            <a:xfrm>
              <a:off x="6228515" y="163345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21" name="Gráfico 20" descr="Médica com preenchimento sólido">
              <a:extLst>
                <a:ext uri="{FF2B5EF4-FFF2-40B4-BE49-F238E27FC236}">
                  <a16:creationId xmlns:a16="http://schemas.microsoft.com/office/drawing/2014/main" id="{27BE53DE-997C-4DD9-0979-4791D715DD4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78517" y="1473505"/>
              <a:ext cx="720000" cy="720000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5309D16-A60C-4DF0-E49F-CA5FEAA46B3D}"/>
              </a:ext>
            </a:extLst>
          </p:cNvPr>
          <p:cNvGrpSpPr/>
          <p:nvPr/>
        </p:nvGrpSpPr>
        <p:grpSpPr>
          <a:xfrm>
            <a:off x="5101965" y="2685240"/>
            <a:ext cx="5379026" cy="1435972"/>
            <a:chOff x="4941491" y="3582851"/>
            <a:chExt cx="5379026" cy="1435972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4A9B1CE2-23DD-4194-926C-7CF527F699E0}"/>
                </a:ext>
              </a:extLst>
            </p:cNvPr>
            <p:cNvSpPr/>
            <p:nvPr/>
          </p:nvSpPr>
          <p:spPr>
            <a:xfrm>
              <a:off x="4941491" y="3582851"/>
              <a:ext cx="5379026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18039F24-07E4-B5A5-DAF9-9B04FCA774BA}"/>
                </a:ext>
              </a:extLst>
            </p:cNvPr>
            <p:cNvSpPr txBox="1"/>
            <p:nvPr/>
          </p:nvSpPr>
          <p:spPr>
            <a:xfrm>
              <a:off x="6281092" y="360717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E8B99C0D-0E4C-A564-86BA-7445A0DA1348}"/>
                </a:ext>
              </a:extLst>
            </p:cNvPr>
            <p:cNvSpPr txBox="1"/>
            <p:nvPr/>
          </p:nvSpPr>
          <p:spPr>
            <a:xfrm>
              <a:off x="6328250" y="4096186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26" name="Gráfico 25" descr="Kit de Primeiros Socorros com preenchimento sólido">
              <a:extLst>
                <a:ext uri="{FF2B5EF4-FFF2-40B4-BE49-F238E27FC236}">
                  <a16:creationId xmlns:a16="http://schemas.microsoft.com/office/drawing/2014/main" id="{A315F3C0-1D51-097C-436F-56DD78665C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25876" y="3899313"/>
              <a:ext cx="720000" cy="720000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C37A5173-B38E-8A89-267B-9BABF3D8F57D}"/>
              </a:ext>
            </a:extLst>
          </p:cNvPr>
          <p:cNvGrpSpPr/>
          <p:nvPr/>
        </p:nvGrpSpPr>
        <p:grpSpPr>
          <a:xfrm>
            <a:off x="5101965" y="4563991"/>
            <a:ext cx="5379026" cy="1435972"/>
            <a:chOff x="8273859" y="3582851"/>
            <a:chExt cx="5379026" cy="1435972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815CBC2C-5B5C-A9AC-C297-3922333A648B}"/>
                </a:ext>
              </a:extLst>
            </p:cNvPr>
            <p:cNvSpPr/>
            <p:nvPr/>
          </p:nvSpPr>
          <p:spPr>
            <a:xfrm>
              <a:off x="8273859" y="3582851"/>
              <a:ext cx="5379026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BE77BBB1-C9D9-B7CD-8BD5-7801012C3555}"/>
                </a:ext>
              </a:extLst>
            </p:cNvPr>
            <p:cNvSpPr txBox="1"/>
            <p:nvPr/>
          </p:nvSpPr>
          <p:spPr>
            <a:xfrm>
              <a:off x="9645406" y="361390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805A77C7-B077-C538-9FEA-CAB56A6A0A68}"/>
                </a:ext>
              </a:extLst>
            </p:cNvPr>
            <p:cNvSpPr txBox="1"/>
            <p:nvPr/>
          </p:nvSpPr>
          <p:spPr>
            <a:xfrm>
              <a:off x="9692630" y="4144140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1" name="Gráfico 30" descr="Coração pulsando com preenchimento sólido">
              <a:extLst>
                <a:ext uri="{FF2B5EF4-FFF2-40B4-BE49-F238E27FC236}">
                  <a16:creationId xmlns:a16="http://schemas.microsoft.com/office/drawing/2014/main" id="{0395A204-83B7-B28A-C7D9-89F4488CA75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52804" y="3966905"/>
              <a:ext cx="720000" cy="720000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4E2A540-670C-3E01-B07A-7A90EE21D0A6}"/>
              </a:ext>
            </a:extLst>
          </p:cNvPr>
          <p:cNvGrpSpPr/>
          <p:nvPr/>
        </p:nvGrpSpPr>
        <p:grpSpPr>
          <a:xfrm>
            <a:off x="3703428" y="5700039"/>
            <a:ext cx="600390" cy="600390"/>
            <a:chOff x="14093824" y="1625600"/>
            <a:chExt cx="3657601" cy="3657600"/>
          </a:xfrm>
          <a:solidFill>
            <a:srgbClr val="D30A1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3DBAD75-B2E3-0FE4-44CE-C40CFFCA1B31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989C4F7-D5E9-5608-9859-5054E8AC0F4C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7CC8729-D089-5EB2-3E27-58E085AC8BCF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42858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71B2BB-F6F0-826D-6204-52DB2878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BC3BBA7-C07D-9150-E560-73A514AB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100D17A-251B-E834-0ECB-78FC01545A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D825DCB-7A9E-49CA-B44C-B56C3E6885F1}"/>
              </a:ext>
            </a:extLst>
          </p:cNvPr>
          <p:cNvSpPr/>
          <p:nvPr/>
        </p:nvSpPr>
        <p:spPr>
          <a:xfrm>
            <a:off x="2095498" y="0"/>
            <a:ext cx="11734802" cy="6858000"/>
          </a:xfrm>
          <a:prstGeom prst="roundRect">
            <a:avLst>
              <a:gd name="adj" fmla="val 22751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Homem com uniforme de futebol&#10;&#10;Descrição gerada automaticamente">
            <a:extLst>
              <a:ext uri="{FF2B5EF4-FFF2-40B4-BE49-F238E27FC236}">
                <a16:creationId xmlns:a16="http://schemas.microsoft.com/office/drawing/2014/main" id="{95FDDA27-3170-F736-FE0D-9FA1EF168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r="19218" b="28854"/>
          <a:stretch/>
        </p:blipFill>
        <p:spPr>
          <a:xfrm>
            <a:off x="419099" y="0"/>
            <a:ext cx="3654567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DDB5BC4-AFFC-D771-BF40-A7FEF1B6877F}"/>
              </a:ext>
            </a:extLst>
          </p:cNvPr>
          <p:cNvSpPr txBox="1"/>
          <p:nvPr/>
        </p:nvSpPr>
        <p:spPr>
          <a:xfrm>
            <a:off x="4461114" y="490831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B905075-56AB-F5A8-5A8E-3FA04F57EE1E}"/>
              </a:ext>
            </a:extLst>
          </p:cNvPr>
          <p:cNvSpPr txBox="1"/>
          <p:nvPr/>
        </p:nvSpPr>
        <p:spPr>
          <a:xfrm>
            <a:off x="5020561" y="1536569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CA679D2-5F73-16AF-37BC-6F6B38287F6D}"/>
              </a:ext>
            </a:extLst>
          </p:cNvPr>
          <p:cNvGrpSpPr/>
          <p:nvPr/>
        </p:nvGrpSpPr>
        <p:grpSpPr>
          <a:xfrm>
            <a:off x="3841810" y="981954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C0D77F70-9272-F309-C62F-7C668CDF4F1A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AD5B958-CAFF-C3D5-7768-60F133F8293A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D24DD6D-5133-AB3B-DD93-84F42F3DEAED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34D6043-5A3B-376F-3D4F-827B16E38031}"/>
              </a:ext>
            </a:extLst>
          </p:cNvPr>
          <p:cNvSpPr/>
          <p:nvPr/>
        </p:nvSpPr>
        <p:spPr>
          <a:xfrm>
            <a:off x="4211124" y="2800231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D3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CADB3C3-683D-54DC-60C7-9259193B9D99}"/>
              </a:ext>
            </a:extLst>
          </p:cNvPr>
          <p:cNvSpPr txBox="1"/>
          <p:nvPr/>
        </p:nvSpPr>
        <p:spPr>
          <a:xfrm>
            <a:off x="4504343" y="3283309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CB2C1286-4BCD-21E6-E575-084534F99994}"/>
              </a:ext>
            </a:extLst>
          </p:cNvPr>
          <p:cNvSpPr/>
          <p:nvPr/>
        </p:nvSpPr>
        <p:spPr>
          <a:xfrm>
            <a:off x="4211124" y="4791525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D3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99C8296-E622-3525-1948-AF089A5E0E66}"/>
              </a:ext>
            </a:extLst>
          </p:cNvPr>
          <p:cNvSpPr txBox="1"/>
          <p:nvPr/>
        </p:nvSpPr>
        <p:spPr>
          <a:xfrm>
            <a:off x="4504343" y="5274603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D22A144A-F7BB-7771-3D89-93666018AA59}"/>
              </a:ext>
            </a:extLst>
          </p:cNvPr>
          <p:cNvSpPr/>
          <p:nvPr/>
        </p:nvSpPr>
        <p:spPr>
          <a:xfrm>
            <a:off x="8297272" y="774754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D3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E431A9-34C0-BC23-CCE9-A779FFE8D56E}"/>
              </a:ext>
            </a:extLst>
          </p:cNvPr>
          <p:cNvSpPr txBox="1"/>
          <p:nvPr/>
        </p:nvSpPr>
        <p:spPr>
          <a:xfrm>
            <a:off x="8590491" y="1257832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B4C81E3C-2218-8759-2276-7C337B74E34D}"/>
              </a:ext>
            </a:extLst>
          </p:cNvPr>
          <p:cNvSpPr/>
          <p:nvPr/>
        </p:nvSpPr>
        <p:spPr>
          <a:xfrm>
            <a:off x="8297272" y="2783140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D3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04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18ECF7E-FBE5-CB79-1E85-2041237806BD}"/>
              </a:ext>
            </a:extLst>
          </p:cNvPr>
          <p:cNvSpPr txBox="1"/>
          <p:nvPr/>
        </p:nvSpPr>
        <p:spPr>
          <a:xfrm>
            <a:off x="8602703" y="3267316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ED279680-2077-A5EC-C54F-8617EC6C71DF}"/>
              </a:ext>
            </a:extLst>
          </p:cNvPr>
          <p:cNvSpPr/>
          <p:nvPr/>
        </p:nvSpPr>
        <p:spPr>
          <a:xfrm>
            <a:off x="8312611" y="4791525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D3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7C6263E-C096-D84D-8BDF-C166D5F9D98D}"/>
              </a:ext>
            </a:extLst>
          </p:cNvPr>
          <p:cNvSpPr txBox="1"/>
          <p:nvPr/>
        </p:nvSpPr>
        <p:spPr>
          <a:xfrm>
            <a:off x="8605830" y="5274603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</p:spTree>
    <p:extLst>
      <p:ext uri="{BB962C8B-B14F-4D97-AF65-F5344CB8AC3E}">
        <p14:creationId xmlns:p14="http://schemas.microsoft.com/office/powerpoint/2010/main" val="7320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8E9DB-A285-56DB-D39C-A6A8A9716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C84B034-5E92-F8A8-2315-A8BDCB4737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059D0CF-6A0C-1A31-618A-B7687AF533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pic>
        <p:nvPicPr>
          <p:cNvPr id="4" name="Imagem 3" descr="Homem de camisa azul segurando um urso de pelúcia&#10;&#10;Descrição gerada automaticamente com confiança média">
            <a:extLst>
              <a:ext uri="{FF2B5EF4-FFF2-40B4-BE49-F238E27FC236}">
                <a16:creationId xmlns:a16="http://schemas.microsoft.com/office/drawing/2014/main" id="{842AC9CF-8068-1AC8-1899-45D59D23D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9566C17-E10B-D4A0-1012-F810651E33CC}"/>
              </a:ext>
            </a:extLst>
          </p:cNvPr>
          <p:cNvSpPr/>
          <p:nvPr/>
        </p:nvSpPr>
        <p:spPr>
          <a:xfrm>
            <a:off x="3073399" y="600076"/>
            <a:ext cx="7581901" cy="5657849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7F275CD-21E3-D000-35B8-795FC2F4D39E}"/>
              </a:ext>
            </a:extLst>
          </p:cNvPr>
          <p:cNvSpPr txBox="1"/>
          <p:nvPr/>
        </p:nvSpPr>
        <p:spPr>
          <a:xfrm>
            <a:off x="4959915" y="1294107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562204-7F29-B9A5-DDBA-6330B68C9ABD}"/>
              </a:ext>
            </a:extLst>
          </p:cNvPr>
          <p:cNvSpPr txBox="1"/>
          <p:nvPr/>
        </p:nvSpPr>
        <p:spPr>
          <a:xfrm>
            <a:off x="5519362" y="2339845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7083ED45-2563-05DC-5B0C-23C48594B249}"/>
              </a:ext>
            </a:extLst>
          </p:cNvPr>
          <p:cNvGrpSpPr/>
          <p:nvPr/>
        </p:nvGrpSpPr>
        <p:grpSpPr>
          <a:xfrm>
            <a:off x="4340611" y="1785230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06678A89-5567-99AF-E8B9-0EFE6F1ADB01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9C042BE-0E67-4D15-5676-193E1A1A324B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9EA1E54-90CD-D54E-EB77-06E7D203B649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8B741F4-9681-EE8C-FD07-B37BBBBBFB30}"/>
              </a:ext>
            </a:extLst>
          </p:cNvPr>
          <p:cNvSpPr txBox="1"/>
          <p:nvPr/>
        </p:nvSpPr>
        <p:spPr>
          <a:xfrm>
            <a:off x="4340611" y="3276327"/>
            <a:ext cx="4161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D13942E-45A9-AE60-C2A0-6CB7C03F9C37}"/>
              </a:ext>
            </a:extLst>
          </p:cNvPr>
          <p:cNvGrpSpPr/>
          <p:nvPr/>
        </p:nvGrpSpPr>
        <p:grpSpPr>
          <a:xfrm>
            <a:off x="8687991" y="1105995"/>
            <a:ext cx="3176516" cy="2159630"/>
            <a:chOff x="4941491" y="1115519"/>
            <a:chExt cx="3176516" cy="2159630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06AF9D8D-4B68-1AB9-41B6-B5C742E95C26}"/>
                </a:ext>
              </a:extLst>
            </p:cNvPr>
            <p:cNvSpPr/>
            <p:nvPr/>
          </p:nvSpPr>
          <p:spPr>
            <a:xfrm>
              <a:off x="4941491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9387D29-BCCE-8774-7C89-7EA490A6B98B}"/>
                </a:ext>
              </a:extLst>
            </p:cNvPr>
            <p:cNvSpPr txBox="1"/>
            <p:nvPr/>
          </p:nvSpPr>
          <p:spPr>
            <a:xfrm>
              <a:off x="5095335" y="2088721"/>
              <a:ext cx="275631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6F8A6A2A-5753-A702-1AF7-9AA9F08447FA}"/>
                </a:ext>
              </a:extLst>
            </p:cNvPr>
            <p:cNvSpPr/>
            <p:nvPr/>
          </p:nvSpPr>
          <p:spPr>
            <a:xfrm>
              <a:off x="4941491" y="1115519"/>
              <a:ext cx="3176516" cy="713167"/>
            </a:xfrm>
            <a:prstGeom prst="roundRect">
              <a:avLst>
                <a:gd name="adj" fmla="val 7409"/>
              </a:avLst>
            </a:prstGeom>
            <a:solidFill>
              <a:srgbClr val="D30A12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5301E43-485A-3F23-DA2C-E621CD7170D2}"/>
                </a:ext>
              </a:extLst>
            </p:cNvPr>
            <p:cNvSpPr txBox="1"/>
            <p:nvPr/>
          </p:nvSpPr>
          <p:spPr>
            <a:xfrm>
              <a:off x="5071162" y="1148423"/>
              <a:ext cx="139172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FEAAE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E31AECF-3ECD-E198-9314-71C6CF2184CF}"/>
              </a:ext>
            </a:extLst>
          </p:cNvPr>
          <p:cNvGrpSpPr/>
          <p:nvPr/>
        </p:nvGrpSpPr>
        <p:grpSpPr>
          <a:xfrm>
            <a:off x="8687991" y="3572969"/>
            <a:ext cx="3176516" cy="2159630"/>
            <a:chOff x="4941491" y="1115519"/>
            <a:chExt cx="3176516" cy="2159630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24363B7D-CFE6-C69B-747B-151DDB08CD91}"/>
                </a:ext>
              </a:extLst>
            </p:cNvPr>
            <p:cNvSpPr/>
            <p:nvPr/>
          </p:nvSpPr>
          <p:spPr>
            <a:xfrm>
              <a:off x="4941491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953C35C0-2925-7244-3603-400D3BD0B18D}"/>
                </a:ext>
              </a:extLst>
            </p:cNvPr>
            <p:cNvSpPr txBox="1"/>
            <p:nvPr/>
          </p:nvSpPr>
          <p:spPr>
            <a:xfrm>
              <a:off x="5095335" y="2088721"/>
              <a:ext cx="275631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F9A261A3-48CC-6D11-6BB1-934CBF5961E6}"/>
                </a:ext>
              </a:extLst>
            </p:cNvPr>
            <p:cNvSpPr/>
            <p:nvPr/>
          </p:nvSpPr>
          <p:spPr>
            <a:xfrm>
              <a:off x="4941491" y="1115519"/>
              <a:ext cx="3176516" cy="713167"/>
            </a:xfrm>
            <a:prstGeom prst="roundRect">
              <a:avLst>
                <a:gd name="adj" fmla="val 7409"/>
              </a:avLst>
            </a:prstGeom>
            <a:solidFill>
              <a:srgbClr val="D30A12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DCA470BE-F226-C793-22E9-75F5F636DF49}"/>
                </a:ext>
              </a:extLst>
            </p:cNvPr>
            <p:cNvSpPr txBox="1"/>
            <p:nvPr/>
          </p:nvSpPr>
          <p:spPr>
            <a:xfrm>
              <a:off x="5071162" y="1148423"/>
              <a:ext cx="139172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FEAAE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85175CF-5DA1-AA2B-749D-BE2EB777961F}"/>
              </a:ext>
            </a:extLst>
          </p:cNvPr>
          <p:cNvGrpSpPr/>
          <p:nvPr/>
        </p:nvGrpSpPr>
        <p:grpSpPr>
          <a:xfrm>
            <a:off x="2638878" y="5715509"/>
            <a:ext cx="869042" cy="869042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3ACAB7D0-19BA-C511-7FEB-25F671E0EEE5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36E75CA-A531-F9ED-E17E-645998AA1297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44426EF8-9966-2A85-3F98-92E404E99D4A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40026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1B462-3A7C-FE1B-D8C0-67CCB00F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6B12C47-3E42-9F93-1C55-ED85300C59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7C756E1-1165-4345-DB10-4E4086492E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3A0EB71-B384-DB73-1B59-EA4556498D70}"/>
              </a:ext>
            </a:extLst>
          </p:cNvPr>
          <p:cNvSpPr/>
          <p:nvPr/>
        </p:nvSpPr>
        <p:spPr>
          <a:xfrm>
            <a:off x="6095999" y="0"/>
            <a:ext cx="7581901" cy="6858000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56CFECA-0B4E-88F0-EE45-CFD6FE2A5A0F}"/>
              </a:ext>
            </a:extLst>
          </p:cNvPr>
          <p:cNvGrpSpPr/>
          <p:nvPr/>
        </p:nvGrpSpPr>
        <p:grpSpPr>
          <a:xfrm>
            <a:off x="-823213" y="787775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E659FE0-F780-593A-6A53-EAC02F60B4C2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5082494-F0B8-AE34-644F-54012AFEB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1F0B45A5-1972-018B-4BD9-C0AA72C9E8C1}"/>
              </a:ext>
            </a:extLst>
          </p:cNvPr>
          <p:cNvSpPr txBox="1"/>
          <p:nvPr/>
        </p:nvSpPr>
        <p:spPr>
          <a:xfrm>
            <a:off x="8264662" y="569741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3B63AE2-21B5-9F35-EFDA-713E1700A54C}"/>
              </a:ext>
            </a:extLst>
          </p:cNvPr>
          <p:cNvSpPr txBox="1"/>
          <p:nvPr/>
        </p:nvSpPr>
        <p:spPr>
          <a:xfrm>
            <a:off x="8824109" y="1615479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B00F5AB-1373-6C9F-5970-757FC42094B4}"/>
              </a:ext>
            </a:extLst>
          </p:cNvPr>
          <p:cNvSpPr txBox="1"/>
          <p:nvPr/>
        </p:nvSpPr>
        <p:spPr>
          <a:xfrm>
            <a:off x="8324929" y="2564865"/>
            <a:ext cx="3363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4E037B1-4E48-9769-C42D-3193F7C8373D}"/>
              </a:ext>
            </a:extLst>
          </p:cNvPr>
          <p:cNvGrpSpPr/>
          <p:nvPr/>
        </p:nvGrpSpPr>
        <p:grpSpPr>
          <a:xfrm>
            <a:off x="5661478" y="-190284"/>
            <a:ext cx="869042" cy="869042"/>
            <a:chOff x="14093824" y="1625600"/>
            <a:chExt cx="3657601" cy="3657600"/>
          </a:xfrm>
          <a:solidFill>
            <a:srgbClr val="D30A1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C760A19-B2A1-ACD3-0731-FA915215037E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34510AF5-A868-B8A4-4851-C9478B63F55A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9414D7C-1BA0-46A6-A39B-5461D95712EB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1C88687-3A31-F62C-09E7-B246F539EF37}"/>
              </a:ext>
            </a:extLst>
          </p:cNvPr>
          <p:cNvGrpSpPr/>
          <p:nvPr/>
        </p:nvGrpSpPr>
        <p:grpSpPr>
          <a:xfrm>
            <a:off x="11054708" y="1075930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C36CC165-8289-1166-ED95-7A23DE582CD5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E84EE4B-8FD1-2356-1717-505400B29829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EDA966FE-8F64-EDA3-6A9F-8B3B57BDF031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1136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26A6B-CA99-A5EA-4400-EEF793391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97C9831-3DE2-0AB3-3E95-75CC1D01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14AEA87-5804-5457-6181-0A8545D518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95D7282-DCC7-CF9C-4C5A-02DF2B83297E}"/>
              </a:ext>
            </a:extLst>
          </p:cNvPr>
          <p:cNvSpPr/>
          <p:nvPr/>
        </p:nvSpPr>
        <p:spPr>
          <a:xfrm>
            <a:off x="342860" y="1895056"/>
            <a:ext cx="11506279" cy="4693037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5ECAC5-ECED-1949-C7A3-6104C755A32B}"/>
              </a:ext>
            </a:extLst>
          </p:cNvPr>
          <p:cNvSpPr txBox="1"/>
          <p:nvPr/>
        </p:nvSpPr>
        <p:spPr>
          <a:xfrm>
            <a:off x="8434501" y="1890469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51413F-90C7-6E74-2944-B576FC9818B0}"/>
              </a:ext>
            </a:extLst>
          </p:cNvPr>
          <p:cNvSpPr txBox="1"/>
          <p:nvPr/>
        </p:nvSpPr>
        <p:spPr>
          <a:xfrm>
            <a:off x="8993948" y="2936207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547F613-6A29-FD51-F640-1607266664C2}"/>
              </a:ext>
            </a:extLst>
          </p:cNvPr>
          <p:cNvSpPr txBox="1"/>
          <p:nvPr/>
        </p:nvSpPr>
        <p:spPr>
          <a:xfrm>
            <a:off x="7923077" y="3543213"/>
            <a:ext cx="33634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E55B5E8-10AF-D8C3-8B9F-D7C8264B9751}"/>
              </a:ext>
            </a:extLst>
          </p:cNvPr>
          <p:cNvGrpSpPr/>
          <p:nvPr/>
        </p:nvGrpSpPr>
        <p:grpSpPr>
          <a:xfrm>
            <a:off x="15592" y="1511515"/>
            <a:ext cx="869042" cy="869042"/>
            <a:chOff x="14093824" y="1625600"/>
            <a:chExt cx="3657601" cy="3657600"/>
          </a:xfrm>
          <a:solidFill>
            <a:srgbClr val="D30A1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5F222EB4-FA46-9693-1EE3-10209FE612EB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5985FA6E-FD00-2078-D615-091F6FFE37FC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B15D215-A62A-4446-DC74-C610C6C5EED2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BEEC894-F9CB-1811-DCCA-EE26FA0F4375}"/>
              </a:ext>
            </a:extLst>
          </p:cNvPr>
          <p:cNvGrpSpPr/>
          <p:nvPr/>
        </p:nvGrpSpPr>
        <p:grpSpPr>
          <a:xfrm>
            <a:off x="7750033" y="2496434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61A7D33-E9A7-529D-6C5E-FB7B5E4B3B38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536818D-81F9-FB0D-1414-0ECEAADD83BA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23079E4D-1D15-5A08-D674-09E755F53608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19" name="Imagem 18" descr="Carro laranja em fundo branco&#10;&#10;Descrição gerada automaticamente">
            <a:extLst>
              <a:ext uri="{FF2B5EF4-FFF2-40B4-BE49-F238E27FC236}">
                <a16:creationId xmlns:a16="http://schemas.microsoft.com/office/drawing/2014/main" id="{6F10828B-C767-4B1B-66A5-A83993585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0" y="2133230"/>
            <a:ext cx="6025799" cy="4519349"/>
          </a:xfrm>
          <a:prstGeom prst="rect">
            <a:avLst/>
          </a:prstGeom>
        </p:spPr>
      </p:pic>
      <p:pic>
        <p:nvPicPr>
          <p:cNvPr id="20" name="Imagem 19" descr="Carro laranja em fundo branco&#10;&#10;Descrição gerada automaticamente">
            <a:extLst>
              <a:ext uri="{FF2B5EF4-FFF2-40B4-BE49-F238E27FC236}">
                <a16:creationId xmlns:a16="http://schemas.microsoft.com/office/drawing/2014/main" id="{16212F94-D03D-1B7F-3A0B-569421E7F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7"/>
          <a:stretch/>
        </p:blipFill>
        <p:spPr>
          <a:xfrm>
            <a:off x="342860" y="2132705"/>
            <a:ext cx="1236096" cy="4519350"/>
          </a:xfrm>
          <a:prstGeom prst="rect">
            <a:avLst/>
          </a:prstGeom>
        </p:spPr>
      </p:pic>
      <p:pic>
        <p:nvPicPr>
          <p:cNvPr id="21" name="Imagem 20" descr="Carro laranja em fundo branco&#10;&#10;Descrição gerada automaticamente">
            <a:extLst>
              <a:ext uri="{FF2B5EF4-FFF2-40B4-BE49-F238E27FC236}">
                <a16:creationId xmlns:a16="http://schemas.microsoft.com/office/drawing/2014/main" id="{32D4F3F6-5CD2-9E3E-86EF-6B66867C7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r="60171"/>
          <a:stretch/>
        </p:blipFill>
        <p:spPr>
          <a:xfrm>
            <a:off x="1575284" y="2133228"/>
            <a:ext cx="1188509" cy="4519350"/>
          </a:xfrm>
          <a:prstGeom prst="rect">
            <a:avLst/>
          </a:prstGeom>
        </p:spPr>
      </p:pic>
      <p:pic>
        <p:nvPicPr>
          <p:cNvPr id="22" name="Imagem 21" descr="Carro laranja em fundo branco&#10;&#10;Descrição gerada automaticamente">
            <a:extLst>
              <a:ext uri="{FF2B5EF4-FFF2-40B4-BE49-F238E27FC236}">
                <a16:creationId xmlns:a16="http://schemas.microsoft.com/office/drawing/2014/main" id="{979C7B19-AFA2-8B07-1F64-BDFB5AF4E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1" r="25919"/>
          <a:stretch/>
        </p:blipFill>
        <p:spPr>
          <a:xfrm>
            <a:off x="2760303" y="2135792"/>
            <a:ext cx="2081941" cy="4519350"/>
          </a:xfrm>
          <a:prstGeom prst="rect">
            <a:avLst/>
          </a:prstGeom>
        </p:spPr>
      </p:pic>
      <p:pic>
        <p:nvPicPr>
          <p:cNvPr id="23" name="Imagem 22" descr="Carro laranja em fundo branco&#10;&#10;Descrição gerada automaticamente">
            <a:extLst>
              <a:ext uri="{FF2B5EF4-FFF2-40B4-BE49-F238E27FC236}">
                <a16:creationId xmlns:a16="http://schemas.microsoft.com/office/drawing/2014/main" id="{A2795897-6EEE-978F-765C-A62276828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1" r="2395"/>
          <a:stretch/>
        </p:blipFill>
        <p:spPr>
          <a:xfrm>
            <a:off x="4834657" y="2124425"/>
            <a:ext cx="1417563" cy="451934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9904572-7877-19ED-FD80-7C15C277E83F}"/>
              </a:ext>
            </a:extLst>
          </p:cNvPr>
          <p:cNvSpPr txBox="1"/>
          <p:nvPr/>
        </p:nvSpPr>
        <p:spPr>
          <a:xfrm>
            <a:off x="480954" y="4287504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DF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25%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3447E10-1F7F-AD45-6537-3E08937AB6B2}"/>
              </a:ext>
            </a:extLst>
          </p:cNvPr>
          <p:cNvSpPr txBox="1"/>
          <p:nvPr/>
        </p:nvSpPr>
        <p:spPr>
          <a:xfrm>
            <a:off x="1575284" y="4301710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DF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25%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F523611-2DFB-1672-65A0-B857D28038B8}"/>
              </a:ext>
            </a:extLst>
          </p:cNvPr>
          <p:cNvSpPr txBox="1"/>
          <p:nvPr/>
        </p:nvSpPr>
        <p:spPr>
          <a:xfrm>
            <a:off x="3224899" y="4301710"/>
            <a:ext cx="114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DF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35%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CACAC90-165A-6183-39FB-0D4129687DAA}"/>
              </a:ext>
            </a:extLst>
          </p:cNvPr>
          <p:cNvSpPr txBox="1"/>
          <p:nvPr/>
        </p:nvSpPr>
        <p:spPr>
          <a:xfrm>
            <a:off x="4858660" y="4348445"/>
            <a:ext cx="104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rgbClr val="FDF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15%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09C988EB-645E-7960-3037-B321D97263B8}"/>
              </a:ext>
            </a:extLst>
          </p:cNvPr>
          <p:cNvGrpSpPr/>
          <p:nvPr/>
        </p:nvGrpSpPr>
        <p:grpSpPr>
          <a:xfrm>
            <a:off x="1345740" y="1035108"/>
            <a:ext cx="5379027" cy="1435972"/>
            <a:chOff x="4941490" y="1115519"/>
            <a:chExt cx="5379027" cy="1435972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C3032105-3BAC-E179-8B0C-01EFE661B3D0}"/>
                </a:ext>
              </a:extLst>
            </p:cNvPr>
            <p:cNvSpPr/>
            <p:nvPr/>
          </p:nvSpPr>
          <p:spPr>
            <a:xfrm>
              <a:off x="4941490" y="1115519"/>
              <a:ext cx="5379027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CD1BBEE6-5AD4-B5A8-FCDE-0B338F9A9CB4}"/>
                </a:ext>
              </a:extLst>
            </p:cNvPr>
            <p:cNvSpPr txBox="1"/>
            <p:nvPr/>
          </p:nvSpPr>
          <p:spPr>
            <a:xfrm>
              <a:off x="6185903" y="113740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07D00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51082B14-5978-0E9C-CA19-D2C055AC8681}"/>
                </a:ext>
              </a:extLst>
            </p:cNvPr>
            <p:cNvSpPr txBox="1"/>
            <p:nvPr/>
          </p:nvSpPr>
          <p:spPr>
            <a:xfrm>
              <a:off x="6228515" y="163345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2" name="Gráfico 31" descr="Ambulância com preenchimento sólido">
              <a:extLst>
                <a:ext uri="{FF2B5EF4-FFF2-40B4-BE49-F238E27FC236}">
                  <a16:creationId xmlns:a16="http://schemas.microsoft.com/office/drawing/2014/main" id="{05D0123C-B6A5-C2E9-9A2A-29F4C944BD2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78517" y="1473505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2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4" grpId="0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3389E-3C1D-642B-7F92-18EC6AB5C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49CE96-D1B4-7488-8139-3EA5864001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64A0D7-9B88-463E-7FD2-913D28C76F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2DB03C0-C190-1E39-9FAC-AAEC752B781B}"/>
              </a:ext>
            </a:extLst>
          </p:cNvPr>
          <p:cNvSpPr/>
          <p:nvPr/>
        </p:nvSpPr>
        <p:spPr>
          <a:xfrm>
            <a:off x="-2077578" y="0"/>
            <a:ext cx="7581901" cy="6858000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2796CF-2E79-A1C7-0249-72CEC18B9F43}"/>
              </a:ext>
            </a:extLst>
          </p:cNvPr>
          <p:cNvSpPr txBox="1"/>
          <p:nvPr/>
        </p:nvSpPr>
        <p:spPr>
          <a:xfrm>
            <a:off x="1387006" y="682222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20D819-51AD-887C-5C49-87DF8C14AB2E}"/>
              </a:ext>
            </a:extLst>
          </p:cNvPr>
          <p:cNvSpPr txBox="1"/>
          <p:nvPr/>
        </p:nvSpPr>
        <p:spPr>
          <a:xfrm>
            <a:off x="1946453" y="1727960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1BDFA65-DC0D-07FD-245C-3638E06FBC55}"/>
              </a:ext>
            </a:extLst>
          </p:cNvPr>
          <p:cNvSpPr txBox="1"/>
          <p:nvPr/>
        </p:nvSpPr>
        <p:spPr>
          <a:xfrm>
            <a:off x="751272" y="2677346"/>
            <a:ext cx="399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1748FCD-030A-4489-9A72-A9B88BEE653B}"/>
              </a:ext>
            </a:extLst>
          </p:cNvPr>
          <p:cNvGrpSpPr/>
          <p:nvPr/>
        </p:nvGrpSpPr>
        <p:grpSpPr>
          <a:xfrm>
            <a:off x="5069802" y="2994479"/>
            <a:ext cx="869042" cy="869042"/>
            <a:chOff x="14093824" y="1625600"/>
            <a:chExt cx="3657601" cy="3657600"/>
          </a:xfrm>
          <a:solidFill>
            <a:srgbClr val="D30A1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35E7735-03AA-9470-EA85-9F4DB90A015C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C11E841-4398-8185-572E-3CBB7639A26E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90352CC-A5B2-DB5C-9FAF-2B0163E9AFC9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F9C8558-680F-6E50-DD0E-9E2509B607DA}"/>
              </a:ext>
            </a:extLst>
          </p:cNvPr>
          <p:cNvGrpSpPr/>
          <p:nvPr/>
        </p:nvGrpSpPr>
        <p:grpSpPr>
          <a:xfrm>
            <a:off x="737117" y="1241105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2AC23CB4-6796-4BC0-BE39-0F0994512754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4EA90055-C6DD-AD16-2BDA-043282372292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5F3DB122-21B6-73A7-B212-FB9A9321ED3F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72E2FF3-D3E9-A0C6-A876-C3BFE5A65F6D}"/>
              </a:ext>
            </a:extLst>
          </p:cNvPr>
          <p:cNvGrpSpPr/>
          <p:nvPr/>
        </p:nvGrpSpPr>
        <p:grpSpPr>
          <a:xfrm flipH="1">
            <a:off x="6240333" y="873579"/>
            <a:ext cx="3787498" cy="5143500"/>
            <a:chOff x="7583690" y="857250"/>
            <a:chExt cx="3787498" cy="5143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" name="Mockup">
              <a:extLst>
                <a:ext uri="{FF2B5EF4-FFF2-40B4-BE49-F238E27FC236}">
                  <a16:creationId xmlns:a16="http://schemas.microsoft.com/office/drawing/2014/main" id="{1032CBFF-00DB-E54C-3FF7-1BF12BFCB029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CF747094-6C83-6DC4-C258-C62AEBF81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22" name="Mockup">
              <a:extLst>
                <a:ext uri="{FF2B5EF4-FFF2-40B4-BE49-F238E27FC236}">
                  <a16:creationId xmlns:a16="http://schemas.microsoft.com/office/drawing/2014/main" id="{5C15567E-8566-E165-5B7D-1A516000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4456341-E038-7FA5-0D3D-13111B7D0F81}"/>
              </a:ext>
            </a:extLst>
          </p:cNvPr>
          <p:cNvGrpSpPr/>
          <p:nvPr/>
        </p:nvGrpSpPr>
        <p:grpSpPr>
          <a:xfrm>
            <a:off x="8541171" y="1115519"/>
            <a:ext cx="3176516" cy="2159630"/>
            <a:chOff x="4941491" y="1115519"/>
            <a:chExt cx="3176516" cy="2159630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0CA0E618-4E00-D25F-57E4-A4056F9C3C0D}"/>
                </a:ext>
              </a:extLst>
            </p:cNvPr>
            <p:cNvSpPr/>
            <p:nvPr/>
          </p:nvSpPr>
          <p:spPr>
            <a:xfrm>
              <a:off x="4941491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71F9AD7F-77B3-DACE-26D4-84A847F5366E}"/>
                </a:ext>
              </a:extLst>
            </p:cNvPr>
            <p:cNvSpPr txBox="1"/>
            <p:nvPr/>
          </p:nvSpPr>
          <p:spPr>
            <a:xfrm>
              <a:off x="5071162" y="1503679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07D00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5E0547A-1F89-51E6-F67D-068482CFB816}"/>
                </a:ext>
              </a:extLst>
            </p:cNvPr>
            <p:cNvSpPr txBox="1"/>
            <p:nvPr/>
          </p:nvSpPr>
          <p:spPr>
            <a:xfrm>
              <a:off x="5084732" y="2185036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27" name="Gráfico 26" descr="Ambulância com preenchimento sólido">
              <a:extLst>
                <a:ext uri="{FF2B5EF4-FFF2-40B4-BE49-F238E27FC236}">
                  <a16:creationId xmlns:a16="http://schemas.microsoft.com/office/drawing/2014/main" id="{71AD5DD6-7124-8E5C-EB3A-2991358DE5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flipH="1">
              <a:off x="7310923" y="1122515"/>
              <a:ext cx="720000" cy="720000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34DB0B1-A7FA-1602-E8DA-14FFB603BA06}"/>
              </a:ext>
            </a:extLst>
          </p:cNvPr>
          <p:cNvGrpSpPr/>
          <p:nvPr/>
        </p:nvGrpSpPr>
        <p:grpSpPr>
          <a:xfrm>
            <a:off x="8541171" y="3582851"/>
            <a:ext cx="3176516" cy="2159630"/>
            <a:chOff x="4941491" y="3582851"/>
            <a:chExt cx="3176516" cy="2159630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CC00D944-5A10-A515-279D-980636364D97}"/>
                </a:ext>
              </a:extLst>
            </p:cNvPr>
            <p:cNvSpPr/>
            <p:nvPr/>
          </p:nvSpPr>
          <p:spPr>
            <a:xfrm>
              <a:off x="4941491" y="35828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8CAE197-51A0-F2D6-E859-6AF4374D5EFC}"/>
                </a:ext>
              </a:extLst>
            </p:cNvPr>
            <p:cNvSpPr txBox="1"/>
            <p:nvPr/>
          </p:nvSpPr>
          <p:spPr>
            <a:xfrm>
              <a:off x="5071162" y="4024662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07D00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A3DEF5D2-ACC5-DFC1-2AE8-13739D47C68D}"/>
                </a:ext>
              </a:extLst>
            </p:cNvPr>
            <p:cNvSpPr txBox="1"/>
            <p:nvPr/>
          </p:nvSpPr>
          <p:spPr>
            <a:xfrm>
              <a:off x="5084732" y="470601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2" name="Gráfico 31" descr="Kit de Primeiros Socorros com preenchimento sólido">
              <a:extLst>
                <a:ext uri="{FF2B5EF4-FFF2-40B4-BE49-F238E27FC236}">
                  <a16:creationId xmlns:a16="http://schemas.microsoft.com/office/drawing/2014/main" id="{E0FE50DA-ABEB-EC21-5E0E-126BA495F0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12820" y="3607175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6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498D20-69CC-2CAE-4B1F-CDF41D4C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C7C2870-EB29-F95A-2110-25945770A8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928AA0D-376E-4D34-268B-48902F0BFC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76C1E96-6CEE-B49B-EFF9-5148D2B1F31F}"/>
              </a:ext>
            </a:extLst>
          </p:cNvPr>
          <p:cNvSpPr/>
          <p:nvPr/>
        </p:nvSpPr>
        <p:spPr>
          <a:xfrm>
            <a:off x="0" y="0"/>
            <a:ext cx="8650514" cy="6858000"/>
          </a:xfrm>
          <a:prstGeom prst="roundRect">
            <a:avLst>
              <a:gd name="adj" fmla="val 0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92FA10-D762-4E73-442E-71A9634EE668}"/>
              </a:ext>
            </a:extLst>
          </p:cNvPr>
          <p:cNvSpPr txBox="1"/>
          <p:nvPr/>
        </p:nvSpPr>
        <p:spPr>
          <a:xfrm>
            <a:off x="1488606" y="406073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8430DF4-AA8F-10C4-CDB1-A7D5D211277D}"/>
              </a:ext>
            </a:extLst>
          </p:cNvPr>
          <p:cNvSpPr txBox="1"/>
          <p:nvPr/>
        </p:nvSpPr>
        <p:spPr>
          <a:xfrm>
            <a:off x="2048053" y="1451811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B4852A8-1A67-68DC-97D7-CB48E1F953B5}"/>
              </a:ext>
            </a:extLst>
          </p:cNvPr>
          <p:cNvSpPr txBox="1"/>
          <p:nvPr/>
        </p:nvSpPr>
        <p:spPr>
          <a:xfrm>
            <a:off x="852872" y="2241541"/>
            <a:ext cx="399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3CA2D19-70EA-9316-FF48-6E8CDA1B3E24}"/>
              </a:ext>
            </a:extLst>
          </p:cNvPr>
          <p:cNvGrpSpPr/>
          <p:nvPr/>
        </p:nvGrpSpPr>
        <p:grpSpPr>
          <a:xfrm>
            <a:off x="838717" y="964956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5CA8C3D-537D-6C80-04FA-05511E1FB6BF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04AAE1E8-CC1E-22BA-411E-64E6ECF296A1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68793DF-463B-F4B6-DBF4-8F3649D0FB76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3C07803-FEDD-3D27-7301-873DC7A99E85}"/>
              </a:ext>
            </a:extLst>
          </p:cNvPr>
          <p:cNvGrpSpPr/>
          <p:nvPr/>
        </p:nvGrpSpPr>
        <p:grpSpPr>
          <a:xfrm>
            <a:off x="852872" y="4882217"/>
            <a:ext cx="5379027" cy="1435972"/>
            <a:chOff x="4941490" y="1115519"/>
            <a:chExt cx="5379027" cy="1435972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DC17AD46-66E3-11A5-2FBA-C4A57458CDAE}"/>
                </a:ext>
              </a:extLst>
            </p:cNvPr>
            <p:cNvSpPr/>
            <p:nvPr/>
          </p:nvSpPr>
          <p:spPr>
            <a:xfrm>
              <a:off x="4941490" y="1115519"/>
              <a:ext cx="5379027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D30A1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062D7D7-6CD3-B0C5-B496-9CC827EB984A}"/>
                </a:ext>
              </a:extLst>
            </p:cNvPr>
            <p:cNvSpPr txBox="1"/>
            <p:nvPr/>
          </p:nvSpPr>
          <p:spPr>
            <a:xfrm>
              <a:off x="6185903" y="113740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07D00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C8FE7EE-C019-B4BA-091F-0BB83B56442F}"/>
                </a:ext>
              </a:extLst>
            </p:cNvPr>
            <p:cNvSpPr txBox="1"/>
            <p:nvPr/>
          </p:nvSpPr>
          <p:spPr>
            <a:xfrm>
              <a:off x="6228515" y="163345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16" name="Gráfico 15" descr="Ambulância com preenchimento sólido">
              <a:extLst>
                <a:ext uri="{FF2B5EF4-FFF2-40B4-BE49-F238E27FC236}">
                  <a16:creationId xmlns:a16="http://schemas.microsoft.com/office/drawing/2014/main" id="{6869F3B6-EB9E-AFC7-9757-925092F179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178517" y="1473505"/>
              <a:ext cx="720000" cy="720000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65A45F9-858B-5375-D310-251A420F94A9}"/>
              </a:ext>
            </a:extLst>
          </p:cNvPr>
          <p:cNvGrpSpPr/>
          <p:nvPr/>
        </p:nvGrpSpPr>
        <p:grpSpPr>
          <a:xfrm>
            <a:off x="6932086" y="796790"/>
            <a:ext cx="4810160" cy="2552959"/>
            <a:chOff x="6932086" y="796790"/>
            <a:chExt cx="4810160" cy="2552959"/>
          </a:xfrm>
        </p:grpSpPr>
        <p:pic>
          <p:nvPicPr>
            <p:cNvPr id="18" name="Imagem 17" descr="Mão de uma pessoa&#10;&#10;Descrição gerada automaticamente com confiança média">
              <a:extLst>
                <a:ext uri="{FF2B5EF4-FFF2-40B4-BE49-F238E27FC236}">
                  <a16:creationId xmlns:a16="http://schemas.microsoft.com/office/drawing/2014/main" id="{54BDACDF-82CD-55E9-754E-E2E6710D5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7" b="12178"/>
            <a:stretch/>
          </p:blipFill>
          <p:spPr>
            <a:xfrm>
              <a:off x="6934519" y="796790"/>
              <a:ext cx="4805295" cy="2552958"/>
            </a:xfrm>
            <a:prstGeom prst="round2Same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38C2984B-CA12-46E4-80B0-E60C5158DE6C}"/>
                </a:ext>
              </a:extLst>
            </p:cNvPr>
            <p:cNvSpPr/>
            <p:nvPr/>
          </p:nvSpPr>
          <p:spPr>
            <a:xfrm>
              <a:off x="6932086" y="2448368"/>
              <a:ext cx="4810160" cy="901381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D30A1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EAAE"/>
                  </a:solidFill>
                  <a:latin typeface="Helvetica" pitchFamily="2" charset="0"/>
                </a:rPr>
                <a:t>Pequeno texto descritivo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CF98D168-1A35-55ED-1258-3DC589E4A7B3}"/>
              </a:ext>
            </a:extLst>
          </p:cNvPr>
          <p:cNvGrpSpPr/>
          <p:nvPr/>
        </p:nvGrpSpPr>
        <p:grpSpPr>
          <a:xfrm>
            <a:off x="6925113" y="3512863"/>
            <a:ext cx="4819567" cy="2548349"/>
            <a:chOff x="6925113" y="3512863"/>
            <a:chExt cx="4819567" cy="2548349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C1053B5-2B1D-46B9-031E-68A92FAB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6934519" y="3512863"/>
              <a:ext cx="4810161" cy="2548349"/>
            </a:xfrm>
            <a:prstGeom prst="round2Same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tângulo: Cantos Superiores Arredondados 19">
              <a:extLst>
                <a:ext uri="{FF2B5EF4-FFF2-40B4-BE49-F238E27FC236}">
                  <a16:creationId xmlns:a16="http://schemas.microsoft.com/office/drawing/2014/main" id="{934E4615-58A7-056B-6077-8CB773CB4D07}"/>
                </a:ext>
              </a:extLst>
            </p:cNvPr>
            <p:cNvSpPr/>
            <p:nvPr/>
          </p:nvSpPr>
          <p:spPr>
            <a:xfrm rot="10800000">
              <a:off x="6925113" y="5159828"/>
              <a:ext cx="4810160" cy="901381"/>
            </a:xfrm>
            <a:prstGeom prst="round2SameRect">
              <a:avLst>
                <a:gd name="adj1" fmla="val 48872"/>
                <a:gd name="adj2" fmla="val 0"/>
              </a:avLst>
            </a:prstGeom>
            <a:solidFill>
              <a:srgbClr val="D30A1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287C2AB-A766-AF2F-3BD8-BE738DD1A3BE}"/>
                </a:ext>
              </a:extLst>
            </p:cNvPr>
            <p:cNvSpPr txBox="1"/>
            <p:nvPr/>
          </p:nvSpPr>
          <p:spPr>
            <a:xfrm>
              <a:off x="7940198" y="5425853"/>
              <a:ext cx="27563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EAAE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descritivo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52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A0CED-C4EB-6CBA-25E4-C0E55076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2A8BB7-B5A3-C774-2CDF-B2B05084D6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9E98D7D-2582-9D67-2C80-44AD8C0B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9416925-425B-B86B-11CF-A0DBE9C10C3A}"/>
              </a:ext>
            </a:extLst>
          </p:cNvPr>
          <p:cNvSpPr/>
          <p:nvPr/>
        </p:nvSpPr>
        <p:spPr>
          <a:xfrm>
            <a:off x="1314449" y="1066800"/>
            <a:ext cx="8001001" cy="4724400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SAMU 192: conheça os tipos de serviços prestados pelo atendimento móvel de  urgência — Ministério da Saúde">
            <a:extLst>
              <a:ext uri="{FF2B5EF4-FFF2-40B4-BE49-F238E27FC236}">
                <a16:creationId xmlns:a16="http://schemas.microsoft.com/office/drawing/2014/main" id="{6330EBE5-DDF5-C783-DF1C-5760436C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r="5119"/>
          <a:stretch/>
        </p:blipFill>
        <p:spPr bwMode="auto">
          <a:xfrm>
            <a:off x="7753350" y="-126911"/>
            <a:ext cx="7181850" cy="7111822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EB4DC1-759E-20CB-5C2A-502D063629FA}"/>
              </a:ext>
            </a:extLst>
          </p:cNvPr>
          <p:cNvSpPr txBox="1"/>
          <p:nvPr/>
        </p:nvSpPr>
        <p:spPr>
          <a:xfrm>
            <a:off x="2783489" y="1123950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D40B31A-3EBE-B41F-BE0C-CC35CB3965B7}"/>
              </a:ext>
            </a:extLst>
          </p:cNvPr>
          <p:cNvSpPr txBox="1"/>
          <p:nvPr/>
        </p:nvSpPr>
        <p:spPr>
          <a:xfrm>
            <a:off x="3342936" y="2169688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07D00"/>
                </a:solidFill>
                <a:latin typeface="Helvetica" pitchFamily="2" charset="0"/>
              </a:rPr>
              <a:t>subtítulo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0993B0-67A4-2FE5-92B6-FC7D1D0DE4B8}"/>
              </a:ext>
            </a:extLst>
          </p:cNvPr>
          <p:cNvSpPr txBox="1"/>
          <p:nvPr/>
        </p:nvSpPr>
        <p:spPr>
          <a:xfrm>
            <a:off x="2147755" y="3119074"/>
            <a:ext cx="399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C50A7B9-29BC-8A87-BB12-C696D4725DA5}"/>
              </a:ext>
            </a:extLst>
          </p:cNvPr>
          <p:cNvGrpSpPr/>
          <p:nvPr/>
        </p:nvGrpSpPr>
        <p:grpSpPr>
          <a:xfrm>
            <a:off x="6670750" y="5356679"/>
            <a:ext cx="869042" cy="869042"/>
            <a:chOff x="14093824" y="1625600"/>
            <a:chExt cx="3657601" cy="3657600"/>
          </a:xfrm>
          <a:solidFill>
            <a:srgbClr val="D30A1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8656150-1F8A-715C-E719-52935580730C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56AB6B6E-3A71-1862-EB96-30352953CFF5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860A2BA-84BA-A78B-7B8F-292F6028D777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D585000-7894-C03A-5007-9AE50242C89B}"/>
              </a:ext>
            </a:extLst>
          </p:cNvPr>
          <p:cNvGrpSpPr/>
          <p:nvPr/>
        </p:nvGrpSpPr>
        <p:grpSpPr>
          <a:xfrm>
            <a:off x="2133600" y="1682833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794046D-C4AE-B58D-D89C-AA6943BE34E1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F1B9CC68-7418-02A0-75FF-D83BAA0F225F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4E174B64-6599-006D-0951-963D9EBD6E7E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261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9BEE8EE-9148-BFB5-0C50-86BE9B6D36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EEDE1F1-7B6A-C664-FF3F-425990D5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F4C6F00-BDB2-08B5-45D2-EF95EE3DDCB0}"/>
              </a:ext>
            </a:extLst>
          </p:cNvPr>
          <p:cNvSpPr/>
          <p:nvPr/>
        </p:nvSpPr>
        <p:spPr>
          <a:xfrm>
            <a:off x="-673102" y="1182225"/>
            <a:ext cx="11150601" cy="4635499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Grupo de homens com uniforme militar&#10;&#10;Descrição gerada automaticamente">
            <a:extLst>
              <a:ext uri="{FF2B5EF4-FFF2-40B4-BE49-F238E27FC236}">
                <a16:creationId xmlns:a16="http://schemas.microsoft.com/office/drawing/2014/main" id="{648A2FEA-00F1-11C7-80CC-BA0CFAC96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90550"/>
            <a:ext cx="4572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5C8335-90A2-872F-1754-A964D378639E}"/>
              </a:ext>
            </a:extLst>
          </p:cNvPr>
          <p:cNvSpPr txBox="1"/>
          <p:nvPr/>
        </p:nvSpPr>
        <p:spPr>
          <a:xfrm>
            <a:off x="2202142" y="2178861"/>
            <a:ext cx="437010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FBF581C-2935-FD35-8866-F102196C5598}"/>
              </a:ext>
            </a:extLst>
          </p:cNvPr>
          <p:cNvSpPr txBox="1"/>
          <p:nvPr/>
        </p:nvSpPr>
        <p:spPr>
          <a:xfrm>
            <a:off x="3227262" y="3889047"/>
            <a:ext cx="2319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995674D-2424-0F40-5D15-C8648DC28288}"/>
              </a:ext>
            </a:extLst>
          </p:cNvPr>
          <p:cNvGrpSpPr/>
          <p:nvPr/>
        </p:nvGrpSpPr>
        <p:grpSpPr>
          <a:xfrm>
            <a:off x="394647" y="1476040"/>
            <a:ext cx="869042" cy="869042"/>
            <a:chOff x="14093824" y="1625600"/>
            <a:chExt cx="3657601" cy="3657600"/>
          </a:xfrm>
          <a:solidFill>
            <a:srgbClr val="D30A12"/>
          </a:solidFill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532A1DE0-37E5-A459-6128-450835485BA9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27E6B17-30F6-15CB-41D8-902DCC97EB51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2081758-AC74-F5A1-EB8F-5CF85D54724B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884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EDC755-E9CB-82EE-3C98-2C0CFE54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8FB00F0-1680-1FD8-DE83-7A549EE51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5A63AA2-1F10-4C8F-C0A0-AC1F6A4A5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pic>
        <p:nvPicPr>
          <p:cNvPr id="1026" name="Picture 2" descr="Trabalho do condutor do Samu vai além de dirigir ambulância - Jornal de  Beltrão">
            <a:extLst>
              <a:ext uri="{FF2B5EF4-FFF2-40B4-BE49-F238E27FC236}">
                <a16:creationId xmlns:a16="http://schemas.microsoft.com/office/drawing/2014/main" id="{6B123E98-8B33-DA58-0EDD-3BF387E46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5"/>
          <a:stretch/>
        </p:blipFill>
        <p:spPr bwMode="auto">
          <a:xfrm>
            <a:off x="4629150" y="9277"/>
            <a:ext cx="7562850" cy="68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0B53208-3F54-8AD9-2765-7AC29277D6FC}"/>
              </a:ext>
            </a:extLst>
          </p:cNvPr>
          <p:cNvSpPr/>
          <p:nvPr/>
        </p:nvSpPr>
        <p:spPr>
          <a:xfrm>
            <a:off x="800099" y="495300"/>
            <a:ext cx="4476751" cy="5924550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6F3D246-1AB2-7888-0CE0-79AAF6B3ED89}"/>
              </a:ext>
            </a:extLst>
          </p:cNvPr>
          <p:cNvGrpSpPr/>
          <p:nvPr/>
        </p:nvGrpSpPr>
        <p:grpSpPr>
          <a:xfrm>
            <a:off x="4842329" y="4842329"/>
            <a:ext cx="869042" cy="869042"/>
            <a:chOff x="14093824" y="1625600"/>
            <a:chExt cx="3657601" cy="3657600"/>
          </a:xfrm>
          <a:solidFill>
            <a:srgbClr val="D30A1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C33B4AF-AA39-3DB9-6CBF-A4981CE75AD5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EA0D528-3C76-1CDB-5470-C53D467B4D19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2C6D582-EE37-E08B-758F-80362E03EC80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4437224-AE02-FB3D-6263-DE542CD2A4B9}"/>
              </a:ext>
            </a:extLst>
          </p:cNvPr>
          <p:cNvGrpSpPr/>
          <p:nvPr/>
        </p:nvGrpSpPr>
        <p:grpSpPr>
          <a:xfrm>
            <a:off x="2781462" y="904029"/>
            <a:ext cx="600390" cy="600390"/>
            <a:chOff x="14093824" y="1625600"/>
            <a:chExt cx="3657601" cy="3657600"/>
          </a:xfrm>
          <a:solidFill>
            <a:srgbClr val="F07D00"/>
          </a:solidFill>
          <a:effectLst/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EE3070CC-B463-D2B9-069A-D79B2C95B608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C0F9A51-3901-6E8D-0C9F-EC18466C1055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DCC8FA9-87D5-FE6A-9C54-06C7F6E7B9C4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930F263-CE1F-8195-3D95-DD81501B59EF}"/>
              </a:ext>
            </a:extLst>
          </p:cNvPr>
          <p:cNvSpPr txBox="1"/>
          <p:nvPr/>
        </p:nvSpPr>
        <p:spPr>
          <a:xfrm>
            <a:off x="1078663" y="2513538"/>
            <a:ext cx="3999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Uma </a:t>
            </a:r>
            <a:r>
              <a:rPr lang="pt-BR" sz="3600" b="1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frase impactante</a:t>
            </a:r>
            <a:r>
              <a:rPr lang="pt-BR" sz="3600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 </a:t>
            </a:r>
            <a:r>
              <a:rPr lang="pt-BR" sz="36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para encerrar a sua apresentação.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2CD9608-30CB-6370-F177-0C997F67208D}"/>
              </a:ext>
            </a:extLst>
          </p:cNvPr>
          <p:cNvSpPr txBox="1"/>
          <p:nvPr/>
        </p:nvSpPr>
        <p:spPr>
          <a:xfrm>
            <a:off x="1078663" y="1714500"/>
            <a:ext cx="93345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rgbClr val="F07D00"/>
                </a:solidFill>
                <a:latin typeface="Helvetica" pitchFamily="2" charset="0"/>
                <a:cs typeface="Cavolini" panose="03000502040302020204" pitchFamily="66" charset="0"/>
              </a:rPr>
              <a:t>“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AFDE335-43C3-92F6-07DD-E31DD7AD5CFA}"/>
              </a:ext>
            </a:extLst>
          </p:cNvPr>
          <p:cNvSpPr txBox="1"/>
          <p:nvPr/>
        </p:nvSpPr>
        <p:spPr>
          <a:xfrm>
            <a:off x="2734944" y="4807398"/>
            <a:ext cx="1998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0A0903"/>
                </a:solidFill>
                <a:latin typeface="Garamond" panose="02020404030301010803" pitchFamily="18" charset="0"/>
              </a:rPr>
              <a:t>- Fulano de Tal</a:t>
            </a:r>
          </a:p>
        </p:txBody>
      </p:sp>
    </p:spTree>
    <p:extLst>
      <p:ext uri="{BB962C8B-B14F-4D97-AF65-F5344CB8AC3E}">
        <p14:creationId xmlns:p14="http://schemas.microsoft.com/office/powerpoint/2010/main" val="207606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7F3B4-871D-4442-6687-FD24983F4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0E2392-C484-EADB-2B7D-89739F7BBD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D84E26-2575-D554-E555-C55D7236A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F068BEF-241E-FCE6-38D2-B003C00B058C}"/>
              </a:ext>
            </a:extLst>
          </p:cNvPr>
          <p:cNvSpPr/>
          <p:nvPr/>
        </p:nvSpPr>
        <p:spPr>
          <a:xfrm>
            <a:off x="-673101" y="609600"/>
            <a:ext cx="7581901" cy="5657849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AE8C8B-D37D-E40F-F6D1-BE701F1C3E65}"/>
              </a:ext>
            </a:extLst>
          </p:cNvPr>
          <p:cNvSpPr txBox="1"/>
          <p:nvPr/>
        </p:nvSpPr>
        <p:spPr>
          <a:xfrm>
            <a:off x="1213415" y="1303631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12B452C-3C44-7E88-D4FE-D68DBF1EA81C}"/>
              </a:ext>
            </a:extLst>
          </p:cNvPr>
          <p:cNvSpPr txBox="1"/>
          <p:nvPr/>
        </p:nvSpPr>
        <p:spPr>
          <a:xfrm>
            <a:off x="1772862" y="2349369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06A775F-E0F3-01EA-B9AE-5714212E522D}"/>
              </a:ext>
            </a:extLst>
          </p:cNvPr>
          <p:cNvGrpSpPr/>
          <p:nvPr/>
        </p:nvGrpSpPr>
        <p:grpSpPr>
          <a:xfrm>
            <a:off x="594111" y="1794754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6F346FF-3F5B-DA73-28E9-1BEF62B170C9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11AB93B-103F-8506-E95C-B9EC59772831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57586548-227B-CB36-6766-030BB0E44ED7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8F3E4B1-0A5F-3245-CC48-062EACED27F0}"/>
              </a:ext>
            </a:extLst>
          </p:cNvPr>
          <p:cNvSpPr txBox="1"/>
          <p:nvPr/>
        </p:nvSpPr>
        <p:spPr>
          <a:xfrm>
            <a:off x="594111" y="3285851"/>
            <a:ext cx="4161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83151A42-A566-3C95-9D05-99002695A02A}"/>
              </a:ext>
            </a:extLst>
          </p:cNvPr>
          <p:cNvGrpSpPr/>
          <p:nvPr/>
        </p:nvGrpSpPr>
        <p:grpSpPr>
          <a:xfrm>
            <a:off x="4941491" y="1115519"/>
            <a:ext cx="3176516" cy="2159630"/>
            <a:chOff x="4941491" y="1115519"/>
            <a:chExt cx="3176516" cy="2159630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4BB70002-7C9A-AC95-1D33-02310E00256F}"/>
                </a:ext>
              </a:extLst>
            </p:cNvPr>
            <p:cNvSpPr/>
            <p:nvPr/>
          </p:nvSpPr>
          <p:spPr>
            <a:xfrm>
              <a:off x="4941491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EE94CC2A-8791-441D-5B76-D499C9061415}"/>
                </a:ext>
              </a:extLst>
            </p:cNvPr>
            <p:cNvSpPr txBox="1"/>
            <p:nvPr/>
          </p:nvSpPr>
          <p:spPr>
            <a:xfrm>
              <a:off x="5071162" y="1503679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6B8711D1-1302-58A0-6E54-4467DCB21D6F}"/>
                </a:ext>
              </a:extLst>
            </p:cNvPr>
            <p:cNvSpPr txBox="1"/>
            <p:nvPr/>
          </p:nvSpPr>
          <p:spPr>
            <a:xfrm>
              <a:off x="5084732" y="2185036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2" name="Gráfico 31" descr="Médica com preenchimento sólido">
              <a:extLst>
                <a:ext uri="{FF2B5EF4-FFF2-40B4-BE49-F238E27FC236}">
                  <a16:creationId xmlns:a16="http://schemas.microsoft.com/office/drawing/2014/main" id="{88EE6D70-3E71-C085-DADA-6089E8EA0C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98007" y="1122515"/>
              <a:ext cx="720000" cy="720000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A655575-6046-7E10-8CFB-2001F40B79A1}"/>
              </a:ext>
            </a:extLst>
          </p:cNvPr>
          <p:cNvGrpSpPr/>
          <p:nvPr/>
        </p:nvGrpSpPr>
        <p:grpSpPr>
          <a:xfrm>
            <a:off x="4941491" y="3582851"/>
            <a:ext cx="3176516" cy="2159630"/>
            <a:chOff x="4941491" y="3582851"/>
            <a:chExt cx="3176516" cy="2159630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DA1539C6-FAD1-EF48-1279-C1C39DB9A8F8}"/>
                </a:ext>
              </a:extLst>
            </p:cNvPr>
            <p:cNvSpPr/>
            <p:nvPr/>
          </p:nvSpPr>
          <p:spPr>
            <a:xfrm>
              <a:off x="4941491" y="35828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9EA6600-20C2-90D3-036D-98139BEB26F4}"/>
                </a:ext>
              </a:extLst>
            </p:cNvPr>
            <p:cNvSpPr txBox="1"/>
            <p:nvPr/>
          </p:nvSpPr>
          <p:spPr>
            <a:xfrm>
              <a:off x="5071162" y="4024662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E6EB016B-AC10-561A-0F05-07F200DC070B}"/>
                </a:ext>
              </a:extLst>
            </p:cNvPr>
            <p:cNvSpPr txBox="1"/>
            <p:nvPr/>
          </p:nvSpPr>
          <p:spPr>
            <a:xfrm>
              <a:off x="5084732" y="470601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4" name="Gráfico 33" descr="Kit de Primeiros Socorros com preenchimento sólido">
              <a:extLst>
                <a:ext uri="{FF2B5EF4-FFF2-40B4-BE49-F238E27FC236}">
                  <a16:creationId xmlns:a16="http://schemas.microsoft.com/office/drawing/2014/main" id="{69846A00-6569-EFBB-5FA7-5900AF923B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12820" y="3607175"/>
              <a:ext cx="720000" cy="720000"/>
            </a:xfrm>
            <a:prstGeom prst="rect">
              <a:avLst/>
            </a:prstGeom>
          </p:spPr>
        </p:pic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E598DA88-C64E-C66D-65FC-6A6F4896F965}"/>
              </a:ext>
            </a:extLst>
          </p:cNvPr>
          <p:cNvGrpSpPr/>
          <p:nvPr/>
        </p:nvGrpSpPr>
        <p:grpSpPr>
          <a:xfrm>
            <a:off x="8273859" y="1115519"/>
            <a:ext cx="3176516" cy="2159630"/>
            <a:chOff x="8273859" y="1115519"/>
            <a:chExt cx="3176516" cy="2159630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DFB04C17-2880-C7DD-3EF0-826B550D365D}"/>
                </a:ext>
              </a:extLst>
            </p:cNvPr>
            <p:cNvSpPr/>
            <p:nvPr/>
          </p:nvSpPr>
          <p:spPr>
            <a:xfrm>
              <a:off x="8273859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2FE09A4A-C07A-EC63-B1D4-21D980F5E21F}"/>
                </a:ext>
              </a:extLst>
            </p:cNvPr>
            <p:cNvSpPr txBox="1"/>
            <p:nvPr/>
          </p:nvSpPr>
          <p:spPr>
            <a:xfrm>
              <a:off x="8404454" y="1414407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0E9FA6D-4A4F-E0F6-A88C-5328CEE84041}"/>
                </a:ext>
              </a:extLst>
            </p:cNvPr>
            <p:cNvSpPr txBox="1"/>
            <p:nvPr/>
          </p:nvSpPr>
          <p:spPr>
            <a:xfrm>
              <a:off x="8418024" y="2095764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6" name="Gráfico 35" descr="IV com preenchimento sólido">
              <a:extLst>
                <a:ext uri="{FF2B5EF4-FFF2-40B4-BE49-F238E27FC236}">
                  <a16:creationId xmlns:a16="http://schemas.microsoft.com/office/drawing/2014/main" id="{F1F8753D-4C6E-CC13-3060-47AB34A6B7F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30375" y="1158420"/>
              <a:ext cx="720000" cy="720000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E9117708-476D-F7DD-A8C4-1056F9A7EEBB}"/>
              </a:ext>
            </a:extLst>
          </p:cNvPr>
          <p:cNvGrpSpPr/>
          <p:nvPr/>
        </p:nvGrpSpPr>
        <p:grpSpPr>
          <a:xfrm>
            <a:off x="8273859" y="3582851"/>
            <a:ext cx="3176516" cy="2159630"/>
            <a:chOff x="8273859" y="3582851"/>
            <a:chExt cx="3176516" cy="2159630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6CAAAEA4-A462-C973-6F29-F892E954D869}"/>
                </a:ext>
              </a:extLst>
            </p:cNvPr>
            <p:cNvSpPr/>
            <p:nvPr/>
          </p:nvSpPr>
          <p:spPr>
            <a:xfrm>
              <a:off x="8273859" y="35828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5B19A9D-83E2-C1FE-E56F-06675475B658}"/>
                </a:ext>
              </a:extLst>
            </p:cNvPr>
            <p:cNvSpPr txBox="1"/>
            <p:nvPr/>
          </p:nvSpPr>
          <p:spPr>
            <a:xfrm>
              <a:off x="8418024" y="4024662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9AC53D2-0AD2-A342-1CCA-C82303D23FF3}"/>
                </a:ext>
              </a:extLst>
            </p:cNvPr>
            <p:cNvSpPr txBox="1"/>
            <p:nvPr/>
          </p:nvSpPr>
          <p:spPr>
            <a:xfrm>
              <a:off x="8431594" y="470601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8" name="Gráfico 37" descr="Coração pulsando com preenchimento sólido">
              <a:extLst>
                <a:ext uri="{FF2B5EF4-FFF2-40B4-BE49-F238E27FC236}">
                  <a16:creationId xmlns:a16="http://schemas.microsoft.com/office/drawing/2014/main" id="{AC127874-AE34-F33F-1304-8FD13BE8F4B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95728" y="3596473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3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DEB8ADC-82EB-27AA-F680-608DC18ECD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558C9EC-0737-A02D-A1B1-B8D8EF64A7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8DA6468-EE27-FB00-3BDB-A18C17E20A29}"/>
              </a:ext>
            </a:extLst>
          </p:cNvPr>
          <p:cNvSpPr/>
          <p:nvPr/>
        </p:nvSpPr>
        <p:spPr>
          <a:xfrm>
            <a:off x="900942" y="912319"/>
            <a:ext cx="3176516" cy="2159630"/>
          </a:xfrm>
          <a:prstGeom prst="roundRect">
            <a:avLst>
              <a:gd name="adj" fmla="val 7409"/>
            </a:avLst>
          </a:prstGeom>
          <a:solidFill>
            <a:srgbClr val="F07D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2BE233D-807A-2E7A-AEAE-2F5F3D387EA8}"/>
              </a:ext>
            </a:extLst>
          </p:cNvPr>
          <p:cNvSpPr txBox="1"/>
          <p:nvPr/>
        </p:nvSpPr>
        <p:spPr>
          <a:xfrm>
            <a:off x="1094410" y="853757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6B0538A-2F91-4A7B-80C8-75AB96FDC82C}"/>
              </a:ext>
            </a:extLst>
          </p:cNvPr>
          <p:cNvSpPr txBox="1"/>
          <p:nvPr/>
        </p:nvSpPr>
        <p:spPr>
          <a:xfrm>
            <a:off x="1653857" y="1933206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EAAE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ABF7FE6-5EC7-65F3-E392-7FE98E3BF6B1}"/>
              </a:ext>
            </a:extLst>
          </p:cNvPr>
          <p:cNvGrpSpPr/>
          <p:nvPr/>
        </p:nvGrpSpPr>
        <p:grpSpPr>
          <a:xfrm>
            <a:off x="982126" y="2367184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983FF393-1BB9-92F8-39B7-328B717FC305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BF1C74CF-B3C4-B8B8-1BF3-4D2BEFE9A0E1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7E10B374-6CDB-6FFD-9F13-2D57F4685F68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CFC4CB5-AB80-078E-C9FA-C1F62B6437CA}"/>
              </a:ext>
            </a:extLst>
          </p:cNvPr>
          <p:cNvGrpSpPr/>
          <p:nvPr/>
        </p:nvGrpSpPr>
        <p:grpSpPr>
          <a:xfrm>
            <a:off x="4507742" y="912319"/>
            <a:ext cx="3176516" cy="2458425"/>
            <a:chOff x="4507742" y="912319"/>
            <a:chExt cx="3176516" cy="2458425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0B7ED4A6-99AE-9ED6-948D-81918FC66093}"/>
                </a:ext>
              </a:extLst>
            </p:cNvPr>
            <p:cNvSpPr/>
            <p:nvPr/>
          </p:nvSpPr>
          <p:spPr>
            <a:xfrm>
              <a:off x="4507742" y="9123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AF606DD7-E97D-3C75-0E33-56F47968E663}"/>
                </a:ext>
              </a:extLst>
            </p:cNvPr>
            <p:cNvSpPr/>
            <p:nvPr/>
          </p:nvSpPr>
          <p:spPr>
            <a:xfrm>
              <a:off x="4890762" y="2773154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F07D00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A0903"/>
                  </a:solidFill>
                  <a:latin typeface="Helvetica" pitchFamily="2" charset="0"/>
                </a:rPr>
                <a:t>Item 01</a:t>
              </a:r>
            </a:p>
          </p:txBody>
        </p:sp>
        <p:pic>
          <p:nvPicPr>
            <p:cNvPr id="25" name="Imagem 24" descr="Homem de camisa azul segurando um urso de pelúcia&#10;&#10;Descrição gerada automaticamente com confiança média">
              <a:extLst>
                <a:ext uri="{FF2B5EF4-FFF2-40B4-BE49-F238E27FC236}">
                  <a16:creationId xmlns:a16="http://schemas.microsoft.com/office/drawing/2014/main" id="{48681202-04C4-5050-A286-CE5234AF3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" t="13303" b="22017"/>
            <a:stretch/>
          </p:blipFill>
          <p:spPr>
            <a:xfrm>
              <a:off x="5400675" y="1155873"/>
              <a:ext cx="1390650" cy="1390726"/>
            </a:xfrm>
            <a:prstGeom prst="ellipse">
              <a:avLst/>
            </a:prstGeom>
            <a:ln w="38100">
              <a:solidFill>
                <a:srgbClr val="F07D00"/>
              </a:solidFill>
            </a:ln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8D955E6-BC6B-B6F9-9D37-669E21A04338}"/>
              </a:ext>
            </a:extLst>
          </p:cNvPr>
          <p:cNvGrpSpPr/>
          <p:nvPr/>
        </p:nvGrpSpPr>
        <p:grpSpPr>
          <a:xfrm>
            <a:off x="8114542" y="912319"/>
            <a:ext cx="3176516" cy="2458425"/>
            <a:chOff x="8114542" y="912319"/>
            <a:chExt cx="3176516" cy="2458425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6D3FDC21-30A3-FECC-7B11-3B06560F065D}"/>
                </a:ext>
              </a:extLst>
            </p:cNvPr>
            <p:cNvSpPr/>
            <p:nvPr/>
          </p:nvSpPr>
          <p:spPr>
            <a:xfrm>
              <a:off x="8114542" y="9123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4669285E-9349-18F5-A006-86E495E4D3A8}"/>
                </a:ext>
              </a:extLst>
            </p:cNvPr>
            <p:cNvSpPr/>
            <p:nvPr/>
          </p:nvSpPr>
          <p:spPr>
            <a:xfrm>
              <a:off x="8495921" y="2773154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F07D00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A0903"/>
                  </a:solidFill>
                  <a:latin typeface="Helvetica" pitchFamily="2" charset="0"/>
                </a:rPr>
                <a:t>Item 02</a:t>
              </a: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E9AFFE6A-60D9-B7ED-84BD-8DAC16F1D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1" r="14291"/>
            <a:stretch/>
          </p:blipFill>
          <p:spPr>
            <a:xfrm>
              <a:off x="9007475" y="1165029"/>
              <a:ext cx="1390650" cy="1390726"/>
            </a:xfrm>
            <a:prstGeom prst="ellipse">
              <a:avLst/>
            </a:prstGeom>
            <a:ln w="38100">
              <a:solidFill>
                <a:srgbClr val="F07D00"/>
              </a:solidFill>
            </a:ln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E26C15A-6A4E-1D52-FDA3-63E0EEC0E4E8}"/>
              </a:ext>
            </a:extLst>
          </p:cNvPr>
          <p:cNvGrpSpPr/>
          <p:nvPr/>
        </p:nvGrpSpPr>
        <p:grpSpPr>
          <a:xfrm>
            <a:off x="900942" y="3786051"/>
            <a:ext cx="3176516" cy="2458425"/>
            <a:chOff x="900942" y="3786051"/>
            <a:chExt cx="3176516" cy="2458425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53C73CC1-48B0-2B33-11E0-3C6CE1402E89}"/>
                </a:ext>
              </a:extLst>
            </p:cNvPr>
            <p:cNvSpPr/>
            <p:nvPr/>
          </p:nvSpPr>
          <p:spPr>
            <a:xfrm>
              <a:off x="900942" y="37860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D1E7483D-27C4-5828-B485-711D9EE55EBF}"/>
                </a:ext>
              </a:extLst>
            </p:cNvPr>
            <p:cNvSpPr/>
            <p:nvPr/>
          </p:nvSpPr>
          <p:spPr>
            <a:xfrm>
              <a:off x="1282321" y="5646886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F07D00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A0903"/>
                  </a:solidFill>
                  <a:latin typeface="Helvetica" pitchFamily="2" charset="0"/>
                </a:rPr>
                <a:t>Item 03</a:t>
              </a: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2CCF6DB2-A756-55E0-0E4F-ECFB4C29E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5" b="16665"/>
            <a:stretch/>
          </p:blipFill>
          <p:spPr>
            <a:xfrm>
              <a:off x="1793875" y="4049594"/>
              <a:ext cx="1390650" cy="1390726"/>
            </a:xfrm>
            <a:prstGeom prst="ellipse">
              <a:avLst/>
            </a:prstGeom>
            <a:ln w="38100">
              <a:solidFill>
                <a:srgbClr val="F07D00"/>
              </a:solidFill>
            </a:ln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DBB0FCF-1A25-A254-E5A2-F0EA3C8A5F99}"/>
              </a:ext>
            </a:extLst>
          </p:cNvPr>
          <p:cNvGrpSpPr/>
          <p:nvPr/>
        </p:nvGrpSpPr>
        <p:grpSpPr>
          <a:xfrm>
            <a:off x="4507742" y="3786051"/>
            <a:ext cx="3176516" cy="2458425"/>
            <a:chOff x="4507742" y="3786051"/>
            <a:chExt cx="3176516" cy="2458425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6C083310-D2FF-D150-EFC2-2A11F150C616}"/>
                </a:ext>
              </a:extLst>
            </p:cNvPr>
            <p:cNvSpPr/>
            <p:nvPr/>
          </p:nvSpPr>
          <p:spPr>
            <a:xfrm>
              <a:off x="4507742" y="37860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E2E8B408-9E80-3283-5387-215C19004616}"/>
                </a:ext>
              </a:extLst>
            </p:cNvPr>
            <p:cNvSpPr/>
            <p:nvPr/>
          </p:nvSpPr>
          <p:spPr>
            <a:xfrm>
              <a:off x="4890762" y="5646886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F07D00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A0903"/>
                  </a:solidFill>
                  <a:latin typeface="Helvetica" pitchFamily="2" charset="0"/>
                </a:rPr>
                <a:t>Item 04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47B30521-5632-5C7D-331F-E4D475B42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5" b="16665"/>
            <a:stretch/>
          </p:blipFill>
          <p:spPr>
            <a:xfrm>
              <a:off x="5400675" y="4049594"/>
              <a:ext cx="1390650" cy="1390726"/>
            </a:xfrm>
            <a:prstGeom prst="ellipse">
              <a:avLst/>
            </a:prstGeom>
            <a:ln w="38100">
              <a:solidFill>
                <a:srgbClr val="F07D00"/>
              </a:solidFill>
            </a:ln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51B419C-96A2-1A89-4962-80274A58E20A}"/>
              </a:ext>
            </a:extLst>
          </p:cNvPr>
          <p:cNvGrpSpPr/>
          <p:nvPr/>
        </p:nvGrpSpPr>
        <p:grpSpPr>
          <a:xfrm>
            <a:off x="8114542" y="3786051"/>
            <a:ext cx="3176516" cy="2458425"/>
            <a:chOff x="8114542" y="3786051"/>
            <a:chExt cx="3176516" cy="2458425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FA06E924-D7C8-C2DC-2C41-AA2B881878CD}"/>
                </a:ext>
              </a:extLst>
            </p:cNvPr>
            <p:cNvSpPr/>
            <p:nvPr/>
          </p:nvSpPr>
          <p:spPr>
            <a:xfrm>
              <a:off x="8114542" y="3786051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F2757D78-AE9F-6052-F803-B05A54361039}"/>
                </a:ext>
              </a:extLst>
            </p:cNvPr>
            <p:cNvSpPr/>
            <p:nvPr/>
          </p:nvSpPr>
          <p:spPr>
            <a:xfrm>
              <a:off x="8495921" y="5646886"/>
              <a:ext cx="2413758" cy="597590"/>
            </a:xfrm>
            <a:prstGeom prst="roundRect">
              <a:avLst>
                <a:gd name="adj" fmla="val 7409"/>
              </a:avLst>
            </a:prstGeom>
            <a:solidFill>
              <a:srgbClr val="F07D00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A0903"/>
                  </a:solidFill>
                  <a:latin typeface="Helvetica" pitchFamily="2" charset="0"/>
                </a:rPr>
                <a:t>Item 05</a:t>
              </a: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1A8CB2E6-25C2-667C-218B-75EBCDFD1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71" r="18671"/>
            <a:stretch/>
          </p:blipFill>
          <p:spPr>
            <a:xfrm>
              <a:off x="9007475" y="4049594"/>
              <a:ext cx="1390650" cy="1390726"/>
            </a:xfrm>
            <a:prstGeom prst="ellipse">
              <a:avLst/>
            </a:prstGeom>
            <a:ln w="38100">
              <a:solidFill>
                <a:srgbClr val="F07D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262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428DF7C-9F9E-4FC7-1D80-3F754E72542F}"/>
              </a:ext>
            </a:extLst>
          </p:cNvPr>
          <p:cNvSpPr/>
          <p:nvPr/>
        </p:nvSpPr>
        <p:spPr>
          <a:xfrm>
            <a:off x="5994400" y="1346200"/>
            <a:ext cx="4318000" cy="7569200"/>
          </a:xfrm>
          <a:prstGeom prst="roundRect">
            <a:avLst>
              <a:gd name="adj" fmla="val 50000"/>
            </a:avLst>
          </a:prstGeom>
          <a:solidFill>
            <a:srgbClr val="D30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99ACCAE-9D22-25D9-8364-2FFFB5DA0F89}"/>
              </a:ext>
            </a:extLst>
          </p:cNvPr>
          <p:cNvGrpSpPr/>
          <p:nvPr/>
        </p:nvGrpSpPr>
        <p:grpSpPr>
          <a:xfrm>
            <a:off x="7718879" y="911679"/>
            <a:ext cx="869042" cy="869042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23B7399-86E8-740F-3D75-CF68EB6CAACE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370A737-158F-020F-35B3-59550F5D4AF7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7CACC3B-2B79-F90D-DBEB-77E39E201731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4" name="Imagem 3" descr="Pessoa de roupa preta&#10;&#10;Descrição gerada automaticamente">
            <a:extLst>
              <a:ext uri="{FF2B5EF4-FFF2-40B4-BE49-F238E27FC236}">
                <a16:creationId xmlns:a16="http://schemas.microsoft.com/office/drawing/2014/main" id="{AB393204-101A-FFF5-2A50-67BCB8F07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8" r="23764"/>
          <a:stretch/>
        </p:blipFill>
        <p:spPr>
          <a:xfrm>
            <a:off x="5025000" y="1041400"/>
            <a:ext cx="4804800" cy="5816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CB4D136-1DC4-C215-5224-C51FC4967A9E}"/>
              </a:ext>
            </a:extLst>
          </p:cNvPr>
          <p:cNvSpPr txBox="1"/>
          <p:nvPr/>
        </p:nvSpPr>
        <p:spPr>
          <a:xfrm>
            <a:off x="1489510" y="440031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FADC37-2E26-51C1-A072-0D26AF0DC809}"/>
              </a:ext>
            </a:extLst>
          </p:cNvPr>
          <p:cNvSpPr txBox="1"/>
          <p:nvPr/>
        </p:nvSpPr>
        <p:spPr>
          <a:xfrm>
            <a:off x="2048957" y="1485769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2B66859-4B9E-9E35-08DB-B7DB22C3B722}"/>
              </a:ext>
            </a:extLst>
          </p:cNvPr>
          <p:cNvGrpSpPr/>
          <p:nvPr/>
        </p:nvGrpSpPr>
        <p:grpSpPr>
          <a:xfrm>
            <a:off x="870206" y="931154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7667627-A5AC-A515-0D6D-94C4F6913169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7BA984E3-9988-0819-5629-0ED5B233F44D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F446C41-F27D-BC62-CFC6-BF9FAEF8E4A2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1898FB5-E79E-7B64-6056-878DF1DEE68F}"/>
              </a:ext>
            </a:extLst>
          </p:cNvPr>
          <p:cNvSpPr txBox="1"/>
          <p:nvPr/>
        </p:nvSpPr>
        <p:spPr>
          <a:xfrm>
            <a:off x="875110" y="2727051"/>
            <a:ext cx="41618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3600" b="1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36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401DF05-946A-D431-0D78-AAAC2E3A1B2F}"/>
              </a:ext>
            </a:extLst>
          </p:cNvPr>
          <p:cNvGrpSpPr/>
          <p:nvPr/>
        </p:nvGrpSpPr>
        <p:grpSpPr>
          <a:xfrm>
            <a:off x="9114293" y="1729595"/>
            <a:ext cx="2404607" cy="2118505"/>
            <a:chOff x="9114293" y="1729595"/>
            <a:chExt cx="2404607" cy="2118505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7B72FE05-9B8D-0D23-AAB3-2C02BAB81C70}"/>
                </a:ext>
              </a:extLst>
            </p:cNvPr>
            <p:cNvSpPr/>
            <p:nvPr/>
          </p:nvSpPr>
          <p:spPr>
            <a:xfrm>
              <a:off x="9114293" y="1729595"/>
              <a:ext cx="2404607" cy="2118505"/>
            </a:xfrm>
            <a:prstGeom prst="roundRect">
              <a:avLst>
                <a:gd name="adj" fmla="val 12471"/>
              </a:avLst>
            </a:prstGeom>
            <a:solidFill>
              <a:srgbClr val="F07D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dirty="0">
                <a:solidFill>
                  <a:srgbClr val="0A0903"/>
                </a:solidFill>
                <a:latin typeface="Helvetica" pitchFamily="2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9FDDBC5-F6E7-8511-C568-F743327E5C14}"/>
                </a:ext>
              </a:extLst>
            </p:cNvPr>
            <p:cNvSpPr txBox="1"/>
            <p:nvPr/>
          </p:nvSpPr>
          <p:spPr>
            <a:xfrm>
              <a:off x="9634996" y="1928320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0A0903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2CC67AA2-9BFA-0D42-A625-715E33C785AD}"/>
                </a:ext>
              </a:extLst>
            </p:cNvPr>
            <p:cNvSpPr txBox="1"/>
            <p:nvPr/>
          </p:nvSpPr>
          <p:spPr>
            <a:xfrm>
              <a:off x="9194593" y="2727051"/>
              <a:ext cx="2235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EAAE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0D69FD8-A6D5-9677-D3B8-A88BDFD6A6D0}"/>
              </a:ext>
            </a:extLst>
          </p:cNvPr>
          <p:cNvGrpSpPr/>
          <p:nvPr/>
        </p:nvGrpSpPr>
        <p:grpSpPr>
          <a:xfrm>
            <a:off x="9634996" y="4148014"/>
            <a:ext cx="2404607" cy="2118505"/>
            <a:chOff x="9634996" y="4148014"/>
            <a:chExt cx="2404607" cy="2118505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807D9E04-CF8C-DC8F-2238-A9BC1B1C9574}"/>
                </a:ext>
              </a:extLst>
            </p:cNvPr>
            <p:cNvSpPr/>
            <p:nvPr/>
          </p:nvSpPr>
          <p:spPr>
            <a:xfrm>
              <a:off x="9634996" y="4148014"/>
              <a:ext cx="2404607" cy="2118505"/>
            </a:xfrm>
            <a:prstGeom prst="roundRect">
              <a:avLst>
                <a:gd name="adj" fmla="val 12471"/>
              </a:avLst>
            </a:prstGeom>
            <a:solidFill>
              <a:srgbClr val="F07D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dirty="0">
                <a:solidFill>
                  <a:srgbClr val="0A0903"/>
                </a:solidFill>
                <a:latin typeface="Helvetica" pitchFamily="2" charset="0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CEAA873-B213-1F3D-DB93-327E57987513}"/>
                </a:ext>
              </a:extLst>
            </p:cNvPr>
            <p:cNvSpPr txBox="1"/>
            <p:nvPr/>
          </p:nvSpPr>
          <p:spPr>
            <a:xfrm>
              <a:off x="10193900" y="441876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0A0903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85243639-CB3B-88E2-A965-858F7A7C3AE4}"/>
                </a:ext>
              </a:extLst>
            </p:cNvPr>
            <p:cNvSpPr txBox="1"/>
            <p:nvPr/>
          </p:nvSpPr>
          <p:spPr>
            <a:xfrm>
              <a:off x="9753497" y="5217496"/>
              <a:ext cx="2235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EAAE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8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18F80DF-3A1A-E685-5CDF-05082E982A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560DF0E-66B7-46C2-8C22-5B96E8BA65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pic>
        <p:nvPicPr>
          <p:cNvPr id="5" name="Imagem 4" descr="Criança dentro de carro&#10;&#10;Descrição gerada automaticamente com confiança média">
            <a:extLst>
              <a:ext uri="{FF2B5EF4-FFF2-40B4-BE49-F238E27FC236}">
                <a16:creationId xmlns:a16="http://schemas.microsoft.com/office/drawing/2014/main" id="{F18EA404-FA91-AC1B-7F4E-CE24BFECA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7"/>
          <a:stretch/>
        </p:blipFill>
        <p:spPr>
          <a:xfrm>
            <a:off x="8188280" y="3699620"/>
            <a:ext cx="4003720" cy="3164715"/>
          </a:xfrm>
          <a:prstGeom prst="rect">
            <a:avLst/>
          </a:prstGeom>
        </p:spPr>
      </p:pic>
      <p:pic>
        <p:nvPicPr>
          <p:cNvPr id="7" name="Imagem 6" descr="Mão de uma pessoa&#10;&#10;Descrição gerada automaticamente com confiança média">
            <a:extLst>
              <a:ext uri="{FF2B5EF4-FFF2-40B4-BE49-F238E27FC236}">
                <a16:creationId xmlns:a16="http://schemas.microsoft.com/office/drawing/2014/main" id="{680EB7C0-6C22-50F0-FE1A-57240E3E2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r="20727"/>
          <a:stretch/>
        </p:blipFill>
        <p:spPr>
          <a:xfrm>
            <a:off x="8188280" y="0"/>
            <a:ext cx="4003720" cy="315838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AA1EFA8-57F6-74A3-F56A-D66E6F848A54}"/>
              </a:ext>
            </a:extLst>
          </p:cNvPr>
          <p:cNvSpPr/>
          <p:nvPr/>
        </p:nvSpPr>
        <p:spPr>
          <a:xfrm>
            <a:off x="610655" y="685925"/>
            <a:ext cx="3845229" cy="5314310"/>
          </a:xfrm>
          <a:prstGeom prst="roundRect">
            <a:avLst>
              <a:gd name="adj" fmla="val 7409"/>
            </a:avLst>
          </a:prstGeom>
          <a:solidFill>
            <a:srgbClr val="F07D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108648B-291B-61F4-C5DD-F04FE3317554}"/>
              </a:ext>
            </a:extLst>
          </p:cNvPr>
          <p:cNvSpPr txBox="1"/>
          <p:nvPr/>
        </p:nvSpPr>
        <p:spPr>
          <a:xfrm>
            <a:off x="1151560" y="784092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90104A-3405-7326-A342-6238C45CE781}"/>
              </a:ext>
            </a:extLst>
          </p:cNvPr>
          <p:cNvSpPr txBox="1"/>
          <p:nvPr/>
        </p:nvSpPr>
        <p:spPr>
          <a:xfrm>
            <a:off x="1711007" y="1863541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FEAAE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8391E25-CC62-EBEF-BB7D-A6DBC707E3FC}"/>
              </a:ext>
            </a:extLst>
          </p:cNvPr>
          <p:cNvGrpSpPr/>
          <p:nvPr/>
        </p:nvGrpSpPr>
        <p:grpSpPr>
          <a:xfrm>
            <a:off x="610655" y="2835519"/>
            <a:ext cx="3845229" cy="3164715"/>
            <a:chOff x="610655" y="2835519"/>
            <a:chExt cx="3845229" cy="3164715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A7BFD9AA-1F96-075C-D198-4A0B2A80116B}"/>
                </a:ext>
              </a:extLst>
            </p:cNvPr>
            <p:cNvSpPr/>
            <p:nvPr/>
          </p:nvSpPr>
          <p:spPr>
            <a:xfrm>
              <a:off x="610655" y="2835519"/>
              <a:ext cx="3845229" cy="3164715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96EE6C1-9076-409A-844B-42D6D7AC3124}"/>
                </a:ext>
              </a:extLst>
            </p:cNvPr>
            <p:cNvSpPr txBox="1"/>
            <p:nvPr/>
          </p:nvSpPr>
          <p:spPr>
            <a:xfrm>
              <a:off x="746511" y="3077673"/>
              <a:ext cx="355240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Este é um espaço para um pequeno texto. Não se esqueça de </a:t>
              </a:r>
              <a:r>
                <a:rPr lang="pt-BR" sz="2800" b="1" dirty="0">
                  <a:solidFill>
                    <a:srgbClr val="D30A12"/>
                  </a:solidFill>
                  <a:latin typeface="Helvetica" pitchFamily="2" charset="0"/>
                  <a:cs typeface="Cavolini" panose="03000502040302020204" pitchFamily="66" charset="0"/>
                </a:rPr>
                <a:t>destacar palavras importantes</a:t>
              </a:r>
              <a:r>
                <a:rPr lang="pt-BR" sz="28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.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6003CBA-880B-E924-ED5D-2621583A5F98}"/>
              </a:ext>
            </a:extLst>
          </p:cNvPr>
          <p:cNvGrpSpPr/>
          <p:nvPr/>
        </p:nvGrpSpPr>
        <p:grpSpPr>
          <a:xfrm>
            <a:off x="5101965" y="719033"/>
            <a:ext cx="5379027" cy="1435972"/>
            <a:chOff x="4941490" y="1115519"/>
            <a:chExt cx="5379027" cy="1435972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6D00D0C4-9EF7-B7A5-796B-68960F03C9AB}"/>
                </a:ext>
              </a:extLst>
            </p:cNvPr>
            <p:cNvSpPr/>
            <p:nvPr/>
          </p:nvSpPr>
          <p:spPr>
            <a:xfrm>
              <a:off x="4941490" y="1115519"/>
              <a:ext cx="5379027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550F8B73-CE6E-DFF3-EDFE-6A494F9885F8}"/>
                </a:ext>
              </a:extLst>
            </p:cNvPr>
            <p:cNvSpPr txBox="1"/>
            <p:nvPr/>
          </p:nvSpPr>
          <p:spPr>
            <a:xfrm>
              <a:off x="6185903" y="113740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5FF966A-D807-AE35-CC57-CBB7EDEAA4D7}"/>
                </a:ext>
              </a:extLst>
            </p:cNvPr>
            <p:cNvSpPr txBox="1"/>
            <p:nvPr/>
          </p:nvSpPr>
          <p:spPr>
            <a:xfrm>
              <a:off x="6228515" y="1633459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21" name="Gráfico 20" descr="Médica com preenchimento sólido">
              <a:extLst>
                <a:ext uri="{FF2B5EF4-FFF2-40B4-BE49-F238E27FC236}">
                  <a16:creationId xmlns:a16="http://schemas.microsoft.com/office/drawing/2014/main" id="{88937DD7-9185-B1FA-EA62-8748A11798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78517" y="1473505"/>
              <a:ext cx="720000" cy="720000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35FCED3-DEE7-5B08-2F89-5AFADE135C39}"/>
              </a:ext>
            </a:extLst>
          </p:cNvPr>
          <p:cNvGrpSpPr/>
          <p:nvPr/>
        </p:nvGrpSpPr>
        <p:grpSpPr>
          <a:xfrm>
            <a:off x="5101965" y="2685240"/>
            <a:ext cx="5379026" cy="1435972"/>
            <a:chOff x="4941491" y="3582851"/>
            <a:chExt cx="5379026" cy="1435972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99477B36-16D2-2932-ABF8-66CD4F6F7123}"/>
                </a:ext>
              </a:extLst>
            </p:cNvPr>
            <p:cNvSpPr/>
            <p:nvPr/>
          </p:nvSpPr>
          <p:spPr>
            <a:xfrm>
              <a:off x="4941491" y="3582851"/>
              <a:ext cx="5379026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5CA57019-C09B-E439-8661-1875B5736552}"/>
                </a:ext>
              </a:extLst>
            </p:cNvPr>
            <p:cNvSpPr txBox="1"/>
            <p:nvPr/>
          </p:nvSpPr>
          <p:spPr>
            <a:xfrm>
              <a:off x="6281092" y="360717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B68A318F-699A-BC9F-7F03-81A81CD8A3B7}"/>
                </a:ext>
              </a:extLst>
            </p:cNvPr>
            <p:cNvSpPr txBox="1"/>
            <p:nvPr/>
          </p:nvSpPr>
          <p:spPr>
            <a:xfrm>
              <a:off x="6328250" y="4096186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26" name="Gráfico 25" descr="Kit de Primeiros Socorros com preenchimento sólido">
              <a:extLst>
                <a:ext uri="{FF2B5EF4-FFF2-40B4-BE49-F238E27FC236}">
                  <a16:creationId xmlns:a16="http://schemas.microsoft.com/office/drawing/2014/main" id="{E01E1510-2907-AD86-57E9-AC5922C61C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25876" y="3899313"/>
              <a:ext cx="720000" cy="720000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AA838B9E-CE7B-2324-E9E1-8CEE3BCC7352}"/>
              </a:ext>
            </a:extLst>
          </p:cNvPr>
          <p:cNvGrpSpPr/>
          <p:nvPr/>
        </p:nvGrpSpPr>
        <p:grpSpPr>
          <a:xfrm>
            <a:off x="5101965" y="4563991"/>
            <a:ext cx="5379026" cy="1435972"/>
            <a:chOff x="8273859" y="3582851"/>
            <a:chExt cx="5379026" cy="1435972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D9FA9662-EB83-0EA0-48AE-2768BB6D5AF9}"/>
                </a:ext>
              </a:extLst>
            </p:cNvPr>
            <p:cNvSpPr/>
            <p:nvPr/>
          </p:nvSpPr>
          <p:spPr>
            <a:xfrm>
              <a:off x="8273859" y="3582851"/>
              <a:ext cx="5379026" cy="1435972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solidFill>
                <a:srgbClr val="F07D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6E513B48-2BE0-5D72-2659-3977840604DD}"/>
                </a:ext>
              </a:extLst>
            </p:cNvPr>
            <p:cNvSpPr txBox="1"/>
            <p:nvPr/>
          </p:nvSpPr>
          <p:spPr>
            <a:xfrm>
              <a:off x="9645406" y="3613905"/>
              <a:ext cx="1391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D30A12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8C09D953-D479-2F2F-94EB-F853E710A853}"/>
                </a:ext>
              </a:extLst>
            </p:cNvPr>
            <p:cNvSpPr txBox="1"/>
            <p:nvPr/>
          </p:nvSpPr>
          <p:spPr>
            <a:xfrm>
              <a:off x="9692630" y="4144140"/>
              <a:ext cx="2756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pic>
          <p:nvPicPr>
            <p:cNvPr id="31" name="Gráfico 30" descr="Coração pulsando com preenchimento sólido">
              <a:extLst>
                <a:ext uri="{FF2B5EF4-FFF2-40B4-BE49-F238E27FC236}">
                  <a16:creationId xmlns:a16="http://schemas.microsoft.com/office/drawing/2014/main" id="{067FF47E-8EA6-C4C0-2801-03990C2087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52804" y="3966905"/>
              <a:ext cx="720000" cy="720000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8EE75E8-7E2A-DD2C-D4F3-EC34A1A2BD90}"/>
              </a:ext>
            </a:extLst>
          </p:cNvPr>
          <p:cNvGrpSpPr/>
          <p:nvPr/>
        </p:nvGrpSpPr>
        <p:grpSpPr>
          <a:xfrm>
            <a:off x="3703428" y="5700039"/>
            <a:ext cx="600390" cy="600390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1650D20-8E6B-AF07-BCC6-1B577BC53077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669B64E-5505-A754-6426-F19F9B9C2DE7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69ECCC61-DA31-006B-515F-D54B59D70D49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6816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1B2E7F1-A85A-145A-DF41-6D731B32C0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03F6E19-CAA4-F9A5-CBB6-86A016E8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F06A562-C97E-19AF-F782-62FBD398CA59}"/>
              </a:ext>
            </a:extLst>
          </p:cNvPr>
          <p:cNvSpPr/>
          <p:nvPr/>
        </p:nvSpPr>
        <p:spPr>
          <a:xfrm>
            <a:off x="2095498" y="0"/>
            <a:ext cx="11734802" cy="6858000"/>
          </a:xfrm>
          <a:prstGeom prst="roundRect">
            <a:avLst>
              <a:gd name="adj" fmla="val 22751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Homem com uniforme de futebol&#10;&#10;Descrição gerada automaticamente">
            <a:extLst>
              <a:ext uri="{FF2B5EF4-FFF2-40B4-BE49-F238E27FC236}">
                <a16:creationId xmlns:a16="http://schemas.microsoft.com/office/drawing/2014/main" id="{BE994301-0122-6437-274E-3DAD06BEF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r="19218" b="28854"/>
          <a:stretch/>
        </p:blipFill>
        <p:spPr>
          <a:xfrm>
            <a:off x="419099" y="0"/>
            <a:ext cx="3654567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F00B3FF-F38D-E1DC-C68B-D0A1895338C3}"/>
              </a:ext>
            </a:extLst>
          </p:cNvPr>
          <p:cNvSpPr txBox="1"/>
          <p:nvPr/>
        </p:nvSpPr>
        <p:spPr>
          <a:xfrm>
            <a:off x="4461114" y="490831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C71A02-DA71-6F98-7493-12E97EE7F271}"/>
              </a:ext>
            </a:extLst>
          </p:cNvPr>
          <p:cNvSpPr txBox="1"/>
          <p:nvPr/>
        </p:nvSpPr>
        <p:spPr>
          <a:xfrm>
            <a:off x="5020561" y="1536569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D2BA377-46A1-E3F1-7EC4-13FBA035AF0F}"/>
              </a:ext>
            </a:extLst>
          </p:cNvPr>
          <p:cNvGrpSpPr/>
          <p:nvPr/>
        </p:nvGrpSpPr>
        <p:grpSpPr>
          <a:xfrm>
            <a:off x="3841810" y="981954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485AB27-5D08-2743-0094-F2B9E6D072F9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B8956589-1588-C94C-5B1C-4CB3CBE97727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AA7C4A0-108E-8DD4-972D-6EA4E54BD670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EE960628-1132-AE2D-AB73-47C7D992FD58}"/>
              </a:ext>
            </a:extLst>
          </p:cNvPr>
          <p:cNvSpPr/>
          <p:nvPr/>
        </p:nvSpPr>
        <p:spPr>
          <a:xfrm>
            <a:off x="4211124" y="2800231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1529E96-DECF-13FB-A7DF-5759D28BE658}"/>
              </a:ext>
            </a:extLst>
          </p:cNvPr>
          <p:cNvSpPr txBox="1"/>
          <p:nvPr/>
        </p:nvSpPr>
        <p:spPr>
          <a:xfrm>
            <a:off x="4504343" y="3283309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26E20E8-CAFE-AA2F-1D0B-00F83EF1B52B}"/>
              </a:ext>
            </a:extLst>
          </p:cNvPr>
          <p:cNvSpPr/>
          <p:nvPr/>
        </p:nvSpPr>
        <p:spPr>
          <a:xfrm>
            <a:off x="4211124" y="4791525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E54874C-8B9C-4405-041F-311991981B10}"/>
              </a:ext>
            </a:extLst>
          </p:cNvPr>
          <p:cNvSpPr txBox="1"/>
          <p:nvPr/>
        </p:nvSpPr>
        <p:spPr>
          <a:xfrm>
            <a:off x="4504343" y="5274603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9D6D9F7-FAF2-B74F-2B00-A88DC50A941D}"/>
              </a:ext>
            </a:extLst>
          </p:cNvPr>
          <p:cNvSpPr/>
          <p:nvPr/>
        </p:nvSpPr>
        <p:spPr>
          <a:xfrm>
            <a:off x="8297272" y="774754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C28F61F-58B9-F3BE-2044-41F365089625}"/>
              </a:ext>
            </a:extLst>
          </p:cNvPr>
          <p:cNvSpPr txBox="1"/>
          <p:nvPr/>
        </p:nvSpPr>
        <p:spPr>
          <a:xfrm>
            <a:off x="8590491" y="1257832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2EC2BE0B-87E0-04D9-8B7B-070002C3654E}"/>
              </a:ext>
            </a:extLst>
          </p:cNvPr>
          <p:cNvSpPr/>
          <p:nvPr/>
        </p:nvSpPr>
        <p:spPr>
          <a:xfrm>
            <a:off x="8297272" y="2783140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04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9A4C347-6D1D-8347-92F1-11A515912EA7}"/>
              </a:ext>
            </a:extLst>
          </p:cNvPr>
          <p:cNvSpPr txBox="1"/>
          <p:nvPr/>
        </p:nvSpPr>
        <p:spPr>
          <a:xfrm>
            <a:off x="8602703" y="3267316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BEF9706E-0D62-43D3-205D-3B898EB6C32C}"/>
              </a:ext>
            </a:extLst>
          </p:cNvPr>
          <p:cNvSpPr/>
          <p:nvPr/>
        </p:nvSpPr>
        <p:spPr>
          <a:xfrm>
            <a:off x="8312611" y="4791525"/>
            <a:ext cx="3102053" cy="414400"/>
          </a:xfrm>
          <a:prstGeom prst="roundRect">
            <a:avLst>
              <a:gd name="adj" fmla="val 50000"/>
            </a:avLst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A0903"/>
                </a:solidFill>
                <a:latin typeface="Helvetica" pitchFamily="2" charset="0"/>
              </a:rPr>
              <a:t>Assunto 05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F537C3F-DBE1-F007-C61D-C810AEEBF92A}"/>
              </a:ext>
            </a:extLst>
          </p:cNvPr>
          <p:cNvSpPr txBox="1"/>
          <p:nvPr/>
        </p:nvSpPr>
        <p:spPr>
          <a:xfrm>
            <a:off x="8605830" y="5274603"/>
            <a:ext cx="27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Pequeno texto para complemento</a:t>
            </a:r>
          </a:p>
        </p:txBody>
      </p:sp>
    </p:spTree>
    <p:extLst>
      <p:ext uri="{BB962C8B-B14F-4D97-AF65-F5344CB8AC3E}">
        <p14:creationId xmlns:p14="http://schemas.microsoft.com/office/powerpoint/2010/main" val="6551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2B5842C-9A15-9AC7-8123-988670C7C4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3607175"/>
            <a:ext cx="12010161" cy="3072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6DBA0F-9A50-0241-E275-358DB913E9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90919" y="178175"/>
            <a:ext cx="12010161" cy="3072650"/>
          </a:xfrm>
          <a:prstGeom prst="rect">
            <a:avLst/>
          </a:prstGeom>
        </p:spPr>
      </p:pic>
      <p:pic>
        <p:nvPicPr>
          <p:cNvPr id="4" name="Imagem 3" descr="Homem de camisa azul segurando um urso de pelúcia&#10;&#10;Descrição gerada automaticamente com confiança média">
            <a:extLst>
              <a:ext uri="{FF2B5EF4-FFF2-40B4-BE49-F238E27FC236}">
                <a16:creationId xmlns:a16="http://schemas.microsoft.com/office/drawing/2014/main" id="{D681FC65-620F-3AF2-A8C8-403B389A3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8C91CAC-113E-4FD8-1215-1B7BF1808559}"/>
              </a:ext>
            </a:extLst>
          </p:cNvPr>
          <p:cNvSpPr/>
          <p:nvPr/>
        </p:nvSpPr>
        <p:spPr>
          <a:xfrm>
            <a:off x="3073399" y="600076"/>
            <a:ext cx="7581901" cy="5657849"/>
          </a:xfrm>
          <a:prstGeom prst="roundRect">
            <a:avLst>
              <a:gd name="adj" fmla="val 7409"/>
            </a:avLst>
          </a:prstGeom>
          <a:solidFill>
            <a:srgbClr val="FFEAA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7BF1FD-1ED5-5387-C48A-83975A42E50C}"/>
              </a:ext>
            </a:extLst>
          </p:cNvPr>
          <p:cNvSpPr txBox="1"/>
          <p:nvPr/>
        </p:nvSpPr>
        <p:spPr>
          <a:xfrm>
            <a:off x="4959915" y="1294107"/>
            <a:ext cx="28520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>
                <a:solidFill>
                  <a:srgbClr val="0A0903"/>
                </a:solidFill>
                <a:latin typeface="Garamond" panose="02020404030301010803" pitchFamily="18" charset="0"/>
              </a:rPr>
              <a:t>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796E887-6534-5692-7BBA-2F9CB46CA0C2}"/>
              </a:ext>
            </a:extLst>
          </p:cNvPr>
          <p:cNvSpPr txBox="1"/>
          <p:nvPr/>
        </p:nvSpPr>
        <p:spPr>
          <a:xfrm>
            <a:off x="5519362" y="2339845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D30A12"/>
                </a:solidFill>
                <a:latin typeface="Helvetica" pitchFamily="2" charset="0"/>
              </a:rPr>
              <a:t>subtítulo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C999089-CA49-E120-2517-8491B79F0428}"/>
              </a:ext>
            </a:extLst>
          </p:cNvPr>
          <p:cNvGrpSpPr/>
          <p:nvPr/>
        </p:nvGrpSpPr>
        <p:grpSpPr>
          <a:xfrm>
            <a:off x="4340611" y="1785230"/>
            <a:ext cx="600390" cy="600390"/>
            <a:chOff x="14093824" y="1625600"/>
            <a:chExt cx="3657601" cy="3657600"/>
          </a:xfrm>
          <a:solidFill>
            <a:srgbClr val="D30A12"/>
          </a:solidFill>
          <a:effectLst/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C0BB3ED-4308-EF53-BAF7-DF7106A8377D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B30AA71-A720-6418-EFE9-699161A7BB38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5F7B4C1-FD95-8651-9129-905A442E220D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F318225-9D46-DB7E-A049-9254E6AD4069}"/>
              </a:ext>
            </a:extLst>
          </p:cNvPr>
          <p:cNvSpPr txBox="1"/>
          <p:nvPr/>
        </p:nvSpPr>
        <p:spPr>
          <a:xfrm>
            <a:off x="4340611" y="3276327"/>
            <a:ext cx="4161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Este é um espaço para um pequeno texto. Não se esqueça de </a:t>
            </a:r>
            <a:r>
              <a:rPr lang="pt-BR" sz="2800" b="1" dirty="0">
                <a:solidFill>
                  <a:srgbClr val="D30A12"/>
                </a:solidFill>
                <a:latin typeface="Helvetica" pitchFamily="2" charset="0"/>
                <a:cs typeface="Cavolini" panose="03000502040302020204" pitchFamily="66" charset="0"/>
              </a:rPr>
              <a:t>destacar palavras importantes</a:t>
            </a:r>
            <a:r>
              <a:rPr lang="pt-BR" sz="2800" dirty="0">
                <a:solidFill>
                  <a:srgbClr val="0A0903"/>
                </a:solidFill>
                <a:latin typeface="Helvetica" pitchFamily="2" charset="0"/>
                <a:cs typeface="Cavolini" panose="03000502040302020204" pitchFamily="66" charset="0"/>
              </a:rPr>
              <a:t>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4516B0D-8F94-59EE-CF70-B78F33C94C6D}"/>
              </a:ext>
            </a:extLst>
          </p:cNvPr>
          <p:cNvGrpSpPr/>
          <p:nvPr/>
        </p:nvGrpSpPr>
        <p:grpSpPr>
          <a:xfrm>
            <a:off x="8687991" y="1105995"/>
            <a:ext cx="3176516" cy="2159630"/>
            <a:chOff x="4941491" y="1115519"/>
            <a:chExt cx="3176516" cy="2159630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60768D86-E0AF-FFB1-E651-9A111F622832}"/>
                </a:ext>
              </a:extLst>
            </p:cNvPr>
            <p:cNvSpPr/>
            <p:nvPr/>
          </p:nvSpPr>
          <p:spPr>
            <a:xfrm>
              <a:off x="4941491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C0AEA-7C3E-211F-E56D-0ECF97ADE84B}"/>
                </a:ext>
              </a:extLst>
            </p:cNvPr>
            <p:cNvSpPr txBox="1"/>
            <p:nvPr/>
          </p:nvSpPr>
          <p:spPr>
            <a:xfrm>
              <a:off x="5095335" y="2088721"/>
              <a:ext cx="275631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90EF3850-2032-CA86-4DE8-4966BAC02959}"/>
                </a:ext>
              </a:extLst>
            </p:cNvPr>
            <p:cNvSpPr/>
            <p:nvPr/>
          </p:nvSpPr>
          <p:spPr>
            <a:xfrm>
              <a:off x="4941491" y="1115519"/>
              <a:ext cx="3176516" cy="713167"/>
            </a:xfrm>
            <a:prstGeom prst="roundRect">
              <a:avLst>
                <a:gd name="adj" fmla="val 7409"/>
              </a:avLst>
            </a:prstGeom>
            <a:solidFill>
              <a:srgbClr val="F07D00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5D698C0-A58C-717D-06B4-A7DD80E78BBF}"/>
                </a:ext>
              </a:extLst>
            </p:cNvPr>
            <p:cNvSpPr txBox="1"/>
            <p:nvPr/>
          </p:nvSpPr>
          <p:spPr>
            <a:xfrm>
              <a:off x="5071162" y="1148423"/>
              <a:ext cx="139172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FEAAE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8BC3A7B-02ED-5AD9-2FF0-49A9E5ACA343}"/>
              </a:ext>
            </a:extLst>
          </p:cNvPr>
          <p:cNvGrpSpPr/>
          <p:nvPr/>
        </p:nvGrpSpPr>
        <p:grpSpPr>
          <a:xfrm>
            <a:off x="8687991" y="3572969"/>
            <a:ext cx="3176516" cy="2159630"/>
            <a:chOff x="4941491" y="1115519"/>
            <a:chExt cx="3176516" cy="2159630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5FD8994E-C789-DFFF-3104-D909301AE579}"/>
                </a:ext>
              </a:extLst>
            </p:cNvPr>
            <p:cNvSpPr/>
            <p:nvPr/>
          </p:nvSpPr>
          <p:spPr>
            <a:xfrm>
              <a:off x="4941491" y="1115519"/>
              <a:ext cx="3176516" cy="2159630"/>
            </a:xfrm>
            <a:prstGeom prst="roundRect">
              <a:avLst>
                <a:gd name="adj" fmla="val 7409"/>
              </a:avLst>
            </a:prstGeom>
            <a:solidFill>
              <a:srgbClr val="FFEAAE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296C94CD-71BE-E523-D019-9376887C8EC3}"/>
                </a:ext>
              </a:extLst>
            </p:cNvPr>
            <p:cNvSpPr txBox="1"/>
            <p:nvPr/>
          </p:nvSpPr>
          <p:spPr>
            <a:xfrm>
              <a:off x="5095335" y="2088721"/>
              <a:ext cx="275631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0A0903"/>
                  </a:solidFill>
                  <a:latin typeface="Helvetica" pitchFamily="2" charset="0"/>
                  <a:cs typeface="Cavolini" panose="03000502040302020204" pitchFamily="66" charset="0"/>
                </a:rPr>
                <a:t>Pequeno texto para complemento</a:t>
              </a: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05492D62-D469-1ED8-A814-578CE44443ED}"/>
                </a:ext>
              </a:extLst>
            </p:cNvPr>
            <p:cNvSpPr/>
            <p:nvPr/>
          </p:nvSpPr>
          <p:spPr>
            <a:xfrm>
              <a:off x="4941491" y="1115519"/>
              <a:ext cx="3176516" cy="713167"/>
            </a:xfrm>
            <a:prstGeom prst="roundRect">
              <a:avLst>
                <a:gd name="adj" fmla="val 7409"/>
              </a:avLst>
            </a:prstGeom>
            <a:solidFill>
              <a:srgbClr val="F07D00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8753C874-2545-6DC5-CF9E-E7113AC5C9C8}"/>
                </a:ext>
              </a:extLst>
            </p:cNvPr>
            <p:cNvSpPr txBox="1"/>
            <p:nvPr/>
          </p:nvSpPr>
          <p:spPr>
            <a:xfrm>
              <a:off x="5071162" y="1148423"/>
              <a:ext cx="139172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3600" b="1" dirty="0">
                  <a:solidFill>
                    <a:srgbClr val="FFEAAE"/>
                  </a:solidFill>
                  <a:latin typeface="Garamond" panose="02020404030301010803" pitchFamily="18" charset="0"/>
                </a:rPr>
                <a:t>Título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6813CE4A-E366-F111-34F2-4721EB185F8A}"/>
              </a:ext>
            </a:extLst>
          </p:cNvPr>
          <p:cNvGrpSpPr/>
          <p:nvPr/>
        </p:nvGrpSpPr>
        <p:grpSpPr>
          <a:xfrm>
            <a:off x="2638878" y="5715509"/>
            <a:ext cx="869042" cy="869042"/>
            <a:chOff x="14093824" y="1625600"/>
            <a:chExt cx="3657601" cy="3657600"/>
          </a:xfrm>
          <a:solidFill>
            <a:srgbClr val="F07D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D80EE478-D9D7-CB46-EA9B-38D9D9C2345A}"/>
                </a:ext>
              </a:extLst>
            </p:cNvPr>
            <p:cNvSpPr/>
            <p:nvPr/>
          </p:nvSpPr>
          <p:spPr>
            <a:xfrm>
              <a:off x="15506299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E1FCD67B-25C0-E935-B7F1-26193B005FEF}"/>
                </a:ext>
              </a:extLst>
            </p:cNvPr>
            <p:cNvSpPr/>
            <p:nvPr/>
          </p:nvSpPr>
          <p:spPr>
            <a:xfrm rot="17963327">
              <a:off x="15503926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D256A784-E188-2578-4092-E977E11B0834}"/>
                </a:ext>
              </a:extLst>
            </p:cNvPr>
            <p:cNvSpPr/>
            <p:nvPr/>
          </p:nvSpPr>
          <p:spPr>
            <a:xfrm rot="3636673" flipV="1">
              <a:off x="15503925" y="1625600"/>
              <a:ext cx="837398" cy="3657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98029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690</Words>
  <Application>Microsoft Office PowerPoint</Application>
  <PresentationFormat>Widescreen</PresentationFormat>
  <Paragraphs>202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Helvetica</vt:lpstr>
      <vt:lpstr>Aptos Display</vt:lpstr>
      <vt:lpstr>Arial</vt:lpstr>
      <vt:lpstr>Congenial Black</vt:lpstr>
      <vt:lpstr>Garamond</vt:lpstr>
      <vt:lpstr>Aptos</vt:lpstr>
      <vt:lpstr>Bison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Marcio Monteiro</dc:creator>
  <cp:lastModifiedBy>Marcio Monteiro</cp:lastModifiedBy>
  <cp:revision>1</cp:revision>
  <dcterms:created xsi:type="dcterms:W3CDTF">2024-10-31T13:40:08Z</dcterms:created>
  <dcterms:modified xsi:type="dcterms:W3CDTF">2026-07-20T18:31:14Z</dcterms:modified>
</cp:coreProperties>
</file>