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87" r:id="rId17"/>
  </p:sldIdLst>
  <p:sldSz cx="12192000" cy="6858000"/>
  <p:notesSz cx="6858000" cy="9144000"/>
  <p:embeddedFontLst>
    <p:embeddedFont>
      <p:font typeface="Bison Bold" panose="00000400000000000000" pitchFamily="2" charset="0"/>
      <p:regular r:id="rId18"/>
    </p:embeddedFont>
    <p:embeddedFont>
      <p:font typeface="Cambria Math" panose="02040503050406030204" pitchFamily="18" charset="0"/>
      <p:regular r:id="rId19"/>
    </p:embeddedFont>
    <p:embeddedFont>
      <p:font typeface="Cavolini" panose="03000502040302020204" pitchFamily="66" charset="0"/>
      <p:regular r:id="rId20"/>
      <p:bold r:id="rId21"/>
      <p:italic r:id="rId22"/>
      <p:boldItalic r:id="rId23"/>
    </p:embeddedFont>
    <p:embeddedFont>
      <p:font typeface="Super Pencil" panose="02000600000000000000" pitchFamily="2" charset="0"/>
      <p:regular r:id="rId2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0A0B"/>
    <a:srgbClr val="3F7D20"/>
    <a:srgbClr val="72B01D"/>
    <a:srgbClr val="F3EFF5"/>
    <a:srgbClr val="454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F7B82-9C41-47A1-AFA2-4009783950B6}" v="365" dt="2025-10-30T04:19:22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8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90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redo custSel addSld delSld modSld sldOrd">
      <pc:chgData name="Marcio Monteiro" userId="aef6e9f59deaac01" providerId="LiveId" clId="{6A8DAF11-0170-4933-B00C-B22EC133431A}" dt="2025-12-12T01:55:20.634" v="1269" actId="478"/>
      <pc:docMkLst>
        <pc:docMk/>
      </pc:docMkLst>
      <pc:sldChg chg="addSp delSp modSp new mod modTransition setBg modAnim">
        <pc:chgData name="Marcio Monteiro" userId="aef6e9f59deaac01" providerId="LiveId" clId="{6A8DAF11-0170-4933-B00C-B22EC133431A}" dt="2025-12-12T01:55:20.634" v="1269" actId="478"/>
        <pc:sldMkLst>
          <pc:docMk/>
          <pc:sldMk cId="1123839847" sldId="257"/>
        </pc:sldMkLst>
        <pc:grpChg chg="add del mod">
          <ac:chgData name="Marcio Monteiro" userId="aef6e9f59deaac01" providerId="LiveId" clId="{6A8DAF11-0170-4933-B00C-B22EC133431A}" dt="2025-12-12T01:55:20.324" v="1268" actId="478"/>
          <ac:grpSpMkLst>
            <pc:docMk/>
            <pc:sldMk cId="1123839847" sldId="257"/>
            <ac:grpSpMk id="23" creationId="{AD261B1B-7D62-62CD-F6BC-3EA4849F4DF3}"/>
          </ac:grpSpMkLst>
        </pc:grpChg>
        <pc:picChg chg="add del mod">
          <ac:chgData name="Marcio Monteiro" userId="aef6e9f59deaac01" providerId="LiveId" clId="{6A8DAF11-0170-4933-B00C-B22EC133431A}" dt="2025-12-12T01:55:20.634" v="1269" actId="478"/>
          <ac:picMkLst>
            <pc:docMk/>
            <pc:sldMk cId="1123839847" sldId="257"/>
            <ac:picMk id="2" creationId="{57111B54-5B9F-A96E-F8EC-1922AE33B8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DA5BE-4AF8-813F-3C95-565AE2C81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00ACC-D3C8-DFB3-4B18-95A68C304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C76602-BD78-203C-4389-0F153B80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8CFD09-0BB1-C228-6647-ADCF0847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D10FCC-8DE5-90E3-DD6C-95624DFEE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22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E3E50-6115-8612-FA24-1115AFE9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6E32F0-CE29-41C3-1346-0E5DF6F65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50FCF1-0E41-D281-5AEF-475DA58C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E82DA3-8B88-1EF1-3B11-9F1F870A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DB5C81-8E6A-0ABD-9FF6-7A12FC0F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297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890979-D397-9AD2-D2CE-A5695359E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D4EF76-80B2-B85F-9FEA-A557CB752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9BE375-CB22-45FA-EDCE-A0483A92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67E3E4-765C-AF9C-6AD2-07678B990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9317CE-3E99-543A-16ED-5A71D491E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73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0B884-DDBD-0A48-37E6-E35924F2B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A087B4-FC78-4E48-09ED-E1BADBE6A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6DC177-76DA-4BDE-8583-2AACFAA5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B4AE70-910F-6709-A0D3-B27E3DD1A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E46B8D-B076-0B54-5A92-5BC0A7DE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98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3EE3E-FAE1-36C0-5407-62A9D0D5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C3416D-FEC4-5311-7303-AFFAAB7B1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25D50-47BD-677F-0198-3901453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10979A-6E3A-AA35-45D1-C3DD50AA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1E949-E6F7-8C4A-9FAE-E2A72303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247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77E870-076E-3111-AF2F-DB9E5227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013981-A571-E982-703D-5C933D6E1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E415790-357E-2954-A6DA-A563DEB84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BE008B-4BBC-2041-F266-9933AE35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C87098-C97B-E2C9-39AA-6E08194E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C9C4ED-E0F6-334C-88D4-431FC6EA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33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D53BE-FD23-6990-6C12-A0C11C3F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10015F-D5DD-394F-0CBD-00AE953E8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39D8BE-8A2E-B5D8-7924-72FCABE46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0947E5-5AED-EEB3-4BA0-3AAD237D4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DC8DB70-19D7-6B38-E193-505D978C9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36A0F6-7B8C-B425-3473-E3EF19DF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FB520E-DB03-94E3-5177-89EF11C5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F6A515-6921-A195-8DEE-3B9624A21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3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D7AF2C-A836-71DC-D7B3-5074C571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F7A739-ADBE-CFAC-1138-CD81729C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58C3503-EE37-FC80-2721-A949E0CA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243AA4-C1FF-F103-1A4F-5955707E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459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0D3AB44-31C4-AA9B-BEBF-161BDDC0D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E920F0-1F89-9A84-2406-C9DA8E955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76A6BA5-850E-B5A6-3EAD-A5A74F1D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9202B3-6B63-C321-A8F4-FB93FCB4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359135-7262-84AB-E8CA-8CD67228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1C75DC-DCCE-951C-202A-091EC407A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DDBAB3-D651-9BBD-944B-707194028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2FCABF-6630-67A2-1DE5-9ECF7FDD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BFE950-1965-D11F-B027-ECE3B79A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05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94129-1C64-E396-5F8C-51B5B73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B109382-1902-4AD9-C207-A95A22817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66F5BC-3DE9-3487-D1C3-B1B32518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34B0BA-ED4D-0EFC-F779-3D1F6F01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9513F7-C177-8C6C-B6CD-279A0F31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B72856-4161-B5BC-00A0-1FC50D67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74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9FB308-B2D7-2AB8-0A29-4397BA6C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E28346-63B8-DF10-8BF3-54BFBB45C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8E8FAE-6185-A899-890F-144BC9A6A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8A54ED-170C-4EF8-BCEC-D587A7D3FEE8}" type="datetimeFigureOut">
              <a:rPr lang="pt-BR" smtClean="0"/>
              <a:t>11/12/2025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2833C1-9C02-CD5D-247D-575A53611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9A735A-5343-F42E-A6F9-020B951C9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17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m 108" descr="Forma&#10;&#10;O conteúdo gerado por IA pode estar incorreto.">
            <a:extLst>
              <a:ext uri="{FF2B5EF4-FFF2-40B4-BE49-F238E27FC236}">
                <a16:creationId xmlns:a16="http://schemas.microsoft.com/office/drawing/2014/main" id="{47C59BAA-DA0E-E14E-EEAC-178E3EFC13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89B13689-9E14-2A21-978E-B1B10804CD66}"/>
              </a:ext>
            </a:extLst>
          </p:cNvPr>
          <p:cNvSpPr/>
          <p:nvPr/>
        </p:nvSpPr>
        <p:spPr>
          <a:xfrm>
            <a:off x="0" y="462336"/>
            <a:ext cx="12192000" cy="873304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12601733-8F1C-177B-93EB-D80E35B4218D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21FBD794-1674-08E9-D411-881FE1CA9715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EB4B0C3C-0272-4F2C-9E3B-E1E358475C7A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D720C666-18E0-6616-21F5-A2CF1FCF3981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3350AA3A-F8B6-E681-6479-0B121A0D5AA3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37B2AB60-933E-4CDC-D30B-3DE140DA1D20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13927C68-5A09-5B38-BFFC-34D6C81EAB38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FF4680DC-41C2-2E74-2AB1-06AE52401F4D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10F2CECF-4500-A91A-D919-7942E6E90D61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2AA2CB24-275C-4B83-71A3-29D23A5F4836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A298F86B-B96E-6976-561A-A4FE7144E106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16FE3E39-B22A-1901-FF95-CB1B64E6A763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0B829DB4-9129-018E-98BA-84EF597F488D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6ED72EE2-A999-4912-936B-8DFBB1972D55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id="{3F12C441-2207-D79E-8DFF-E4188CD995DF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8C3CF6A1-4D14-2C38-7588-A64BF01DE43B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1B229B4E-6AB4-E060-78C5-7D42DE08D06B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319D800B-7F73-A0D9-5F95-B767066BCEC4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DD0F673B-2A48-D70E-717B-216914644D77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54730FBD-62C6-01BC-2282-F4A7E448FB1C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CAD034AA-0CB7-7229-868B-0D872E8FB744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C8A01E2D-5AF3-C0B4-352C-9C4BE0F13F3C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9478616E-70FE-1A53-8E4B-CE25F6675237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A8AFC399-2907-42FC-5BBC-68EAB6DCC8F9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C9E71FA6-8AC4-A11B-7A3D-0C9D6EF7C140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E617AE26-C26D-D9E8-12F4-23A30ADDD8A6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1D2BE43-6B43-3EC1-748E-991D2443F6E1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A1982854-6474-B9CD-5F2D-BB87C699AC62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7A9F5A3C-AD5C-F29F-09F2-E91176DE27BF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1E2618D7-2A24-9E17-E716-911BBF8E31EC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7CB664DB-39CB-ED02-4F2B-849B6FD16CAB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39DFD9F1-71CD-EC12-FB7B-7D172CC2CC6B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C3A17E78-D181-2250-F2F0-187FFF713CE1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B65F27E2-BF55-1458-746C-BE1A55DA9C23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B553249B-C781-73F1-76ED-8B4D93DE9EC1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5B9A299A-2984-FA26-BC63-8DA4748B26D7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E32C170D-5804-A761-7B4D-490420E6BC7B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D38BB85-D19F-A36A-B7A7-83FB4A17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6" name="Imagem 6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DEFE033-4006-E7D8-EFF4-ADCE59D86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67" name="Imagem 6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917162B-1F5A-A4DB-BB8A-F709229EC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68" name="Imagem 6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179DA31-C2AA-4BFC-9F2B-72990D76C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69" name="Imagem 6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28B1DCC-2411-6535-B846-F0BE40258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70" name="Imagem 6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4F66058-ECEB-A41F-33FE-6A4473876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71" name="Imagem 7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00B4FE8-A63B-9C79-6224-71A6AA025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72" name="Imagem 7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E72B25B-B31A-525A-C88F-78D0A325B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74" name="Imagem 7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B7E6C8E-2A9D-26C4-0838-AC08C5D7D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75" name="Imagem 7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C91B03D-B88C-EF2F-80E2-EF7F9591B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76" name="Imagem 7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0E4B2CE-D01D-CA7A-B339-93516095C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77" name="Imagem 7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B37321A-ABE5-0F78-B1A4-AE4CE8AEF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78" name="Imagem 7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E0A8015-9599-4375-F8FC-9D30030A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79" name="Imagem 7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0A04846-F3FB-1BB2-1E03-49B3F3A7E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80" name="Imagem 7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21CA57F-8E8A-8AF9-C9B1-B380374B2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81" name="Imagem 8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AA48AD6-ACEE-4993-4BF6-7D926F26C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82" name="Imagem 8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0B756A4-6B21-36C7-4AF9-3F40C5001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83" name="Imagem 8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392EEEA-951C-5795-6441-39BC955C6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84" name="Imagem 8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33047DA-6F9B-D338-8FB0-542094E0F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85" name="Imagem 8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EFF2AC2-839F-ED05-269E-E650C4D18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86" name="Imagem 8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7CCF2F4-ED2D-F588-9D64-74722C2DF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87" name="Imagem 8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753DF4F-BDDB-6FB2-07FC-EB8E61024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88" name="Imagem 8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03DD653-7E06-8F8D-4337-0A62E1DEA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89" name="Imagem 8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3003AC7-3A2E-601D-D8BF-B93B0B056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90" name="Imagem 8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E52747D-EE16-AD63-7E05-BAB184826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91" name="Imagem 9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56D82E1-8FAC-A348-1638-774BACD4B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92" name="Imagem 9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E350C6E-8250-E30D-50D7-B8300258E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93" name="Imagem 9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63DC505-BEFD-5075-C249-E8A22FDA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94" name="Imagem 9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4A4FF5D-B7E7-E7C0-2FCA-E92F3DAE9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95" name="Imagem 9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FEDFE1A-3F16-6593-14FA-79AC5EB11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96" name="Imagem 9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81D5CC1-8339-A0FD-CA6C-86C5B3E60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97" name="Imagem 9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887CE81-7B3E-082F-7E07-D0EF216D7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98" name="Imagem 9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3F9E48D-E444-3FB5-C8B7-8C490D9A2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99" name="Imagem 9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C13A63B-55EC-7000-4E29-53CD0354C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100" name="Imagem 9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FF7D551-4220-2516-8183-F8EC45533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4322035D-B6C6-CD56-328E-CEEE8367314F}"/>
              </a:ext>
            </a:extLst>
          </p:cNvPr>
          <p:cNvSpPr/>
          <p:nvPr/>
        </p:nvSpPr>
        <p:spPr>
          <a:xfrm>
            <a:off x="0" y="1361040"/>
            <a:ext cx="12192000" cy="150009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Retângulo 101">
            <a:extLst>
              <a:ext uri="{FF2B5EF4-FFF2-40B4-BE49-F238E27FC236}">
                <a16:creationId xmlns:a16="http://schemas.microsoft.com/office/drawing/2014/main" id="{7186F944-D6DE-8307-EA7B-70E780CC10E0}"/>
              </a:ext>
            </a:extLst>
          </p:cNvPr>
          <p:cNvSpPr/>
          <p:nvPr/>
        </p:nvSpPr>
        <p:spPr>
          <a:xfrm>
            <a:off x="0" y="1536449"/>
            <a:ext cx="12192000" cy="45719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E773A27D-D289-1714-1CD6-024CD672925C}"/>
              </a:ext>
            </a:extLst>
          </p:cNvPr>
          <p:cNvSpPr/>
          <p:nvPr/>
        </p:nvSpPr>
        <p:spPr>
          <a:xfrm>
            <a:off x="5973" y="4328829"/>
            <a:ext cx="6090027" cy="455060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E78E05B6-F246-6A7B-2E49-7DD69F876FB3}"/>
              </a:ext>
            </a:extLst>
          </p:cNvPr>
          <p:cNvSpPr/>
          <p:nvPr/>
        </p:nvSpPr>
        <p:spPr>
          <a:xfrm>
            <a:off x="9746032" y="4328829"/>
            <a:ext cx="2445968" cy="455060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5" name="Retângulo 104">
            <a:extLst>
              <a:ext uri="{FF2B5EF4-FFF2-40B4-BE49-F238E27FC236}">
                <a16:creationId xmlns:a16="http://schemas.microsoft.com/office/drawing/2014/main" id="{DBE1652E-3B25-3981-DE46-FF4B8C557494}"/>
              </a:ext>
            </a:extLst>
          </p:cNvPr>
          <p:cNvSpPr/>
          <p:nvPr/>
        </p:nvSpPr>
        <p:spPr>
          <a:xfrm>
            <a:off x="5973" y="4866491"/>
            <a:ext cx="6090027" cy="124609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" name="Retângulo 106">
            <a:extLst>
              <a:ext uri="{FF2B5EF4-FFF2-40B4-BE49-F238E27FC236}">
                <a16:creationId xmlns:a16="http://schemas.microsoft.com/office/drawing/2014/main" id="{03DACDD3-A3A8-D3BD-AC3D-65C991F3C161}"/>
              </a:ext>
            </a:extLst>
          </p:cNvPr>
          <p:cNvSpPr/>
          <p:nvPr/>
        </p:nvSpPr>
        <p:spPr>
          <a:xfrm>
            <a:off x="9756030" y="4866491"/>
            <a:ext cx="2445968" cy="124609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95F7C9A5-A27E-31A4-CEB2-DAC35B808EF7}"/>
              </a:ext>
            </a:extLst>
          </p:cNvPr>
          <p:cNvSpPr txBox="1"/>
          <p:nvPr/>
        </p:nvSpPr>
        <p:spPr>
          <a:xfrm>
            <a:off x="6138314" y="4141776"/>
            <a:ext cx="34644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TEMPLATE+ DE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DB3A52FF-CADE-74DF-CFEE-636B3BDF1BF3}"/>
              </a:ext>
            </a:extLst>
          </p:cNvPr>
          <p:cNvSpPr txBox="1"/>
          <p:nvPr/>
        </p:nvSpPr>
        <p:spPr>
          <a:xfrm>
            <a:off x="6916221" y="4697962"/>
            <a:ext cx="2052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bioquímica</a:t>
            </a:r>
          </a:p>
        </p:txBody>
      </p:sp>
      <p:sp>
        <p:nvSpPr>
          <p:cNvPr id="41" name="Hexágono 40">
            <a:extLst>
              <a:ext uri="{FF2B5EF4-FFF2-40B4-BE49-F238E27FC236}">
                <a16:creationId xmlns:a16="http://schemas.microsoft.com/office/drawing/2014/main" id="{3846518E-F5C5-FB88-9EFA-D6E8ED5B4DDD}"/>
              </a:ext>
            </a:extLst>
          </p:cNvPr>
          <p:cNvSpPr/>
          <p:nvPr/>
        </p:nvSpPr>
        <p:spPr>
          <a:xfrm>
            <a:off x="-351474" y="3120599"/>
            <a:ext cx="702948" cy="605990"/>
          </a:xfrm>
          <a:prstGeom prst="hexagon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Hexágono 41">
            <a:extLst>
              <a:ext uri="{FF2B5EF4-FFF2-40B4-BE49-F238E27FC236}">
                <a16:creationId xmlns:a16="http://schemas.microsoft.com/office/drawing/2014/main" id="{ACECC989-E7CE-629B-5889-44E99AAADA16}"/>
              </a:ext>
            </a:extLst>
          </p:cNvPr>
          <p:cNvSpPr/>
          <p:nvPr/>
        </p:nvSpPr>
        <p:spPr>
          <a:xfrm>
            <a:off x="-351474" y="2459602"/>
            <a:ext cx="702948" cy="605990"/>
          </a:xfrm>
          <a:prstGeom prst="hexagon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Hexágono 42">
            <a:extLst>
              <a:ext uri="{FF2B5EF4-FFF2-40B4-BE49-F238E27FC236}">
                <a16:creationId xmlns:a16="http://schemas.microsoft.com/office/drawing/2014/main" id="{C79AFFA5-BF83-3E40-CC91-81EBB7AAD3FF}"/>
              </a:ext>
            </a:extLst>
          </p:cNvPr>
          <p:cNvSpPr/>
          <p:nvPr/>
        </p:nvSpPr>
        <p:spPr>
          <a:xfrm>
            <a:off x="-351474" y="1798605"/>
            <a:ext cx="702948" cy="605990"/>
          </a:xfrm>
          <a:prstGeom prst="hexagon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Hexágono 43">
            <a:extLst>
              <a:ext uri="{FF2B5EF4-FFF2-40B4-BE49-F238E27FC236}">
                <a16:creationId xmlns:a16="http://schemas.microsoft.com/office/drawing/2014/main" id="{191A343A-28E7-A6CC-322D-CB6A3B099240}"/>
              </a:ext>
            </a:extLst>
          </p:cNvPr>
          <p:cNvSpPr/>
          <p:nvPr/>
        </p:nvSpPr>
        <p:spPr>
          <a:xfrm>
            <a:off x="248967" y="2115306"/>
            <a:ext cx="702948" cy="605990"/>
          </a:xfrm>
          <a:prstGeom prst="hexagon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Hexágono 44">
            <a:extLst>
              <a:ext uri="{FF2B5EF4-FFF2-40B4-BE49-F238E27FC236}">
                <a16:creationId xmlns:a16="http://schemas.microsoft.com/office/drawing/2014/main" id="{6FD40F65-F4E7-902E-2A60-EB28D05C0A29}"/>
              </a:ext>
            </a:extLst>
          </p:cNvPr>
          <p:cNvSpPr/>
          <p:nvPr/>
        </p:nvSpPr>
        <p:spPr>
          <a:xfrm>
            <a:off x="248967" y="2784817"/>
            <a:ext cx="702948" cy="605990"/>
          </a:xfrm>
          <a:prstGeom prst="hexagon">
            <a:avLst/>
          </a:prstGeom>
          <a:noFill/>
          <a:ln w="28575">
            <a:solidFill>
              <a:srgbClr val="72B0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Hexágono 45">
            <a:extLst>
              <a:ext uri="{FF2B5EF4-FFF2-40B4-BE49-F238E27FC236}">
                <a16:creationId xmlns:a16="http://schemas.microsoft.com/office/drawing/2014/main" id="{00429BB6-F0EC-E3FD-C0FC-FAF6336EDA76}"/>
              </a:ext>
            </a:extLst>
          </p:cNvPr>
          <p:cNvSpPr/>
          <p:nvPr/>
        </p:nvSpPr>
        <p:spPr>
          <a:xfrm>
            <a:off x="237660" y="3454328"/>
            <a:ext cx="702948" cy="605990"/>
          </a:xfrm>
          <a:prstGeom prst="hexagon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>
            <a:extLst>
              <a:ext uri="{FF2B5EF4-FFF2-40B4-BE49-F238E27FC236}">
                <a16:creationId xmlns:a16="http://schemas.microsoft.com/office/drawing/2014/main" id="{24685953-FF3A-0D28-02A8-3B19C84F9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2112" y="5512254"/>
            <a:ext cx="1083511" cy="108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89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B30ED-07F7-8673-6120-69435BE40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D79B4FF2-2664-23DD-5827-D213C496C8A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832F1F35-075F-5AC4-DD78-479944635AE9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8A1FA1D7-3516-54F5-BA87-1DDD366FB30C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79713C9F-525B-C8B0-DB16-EDA6AEE7963F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817E2691-D8C6-9926-AA29-7ED444F414FA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1A75C261-8D45-9997-0FD7-22AB9F6B701A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F2059DE-7AEB-7957-359E-3C9D7C9CDF86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B8E638E0-407E-2901-F1A8-4B9AD2408C9B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B69061AD-C548-A57E-76E6-53A4AFA1428A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259E503F-70CB-8380-DA80-C17F425CBD29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D4058A25-CD1D-4B9D-A821-9FF06FF45C0D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0FE2052D-CB64-18DA-FA46-0FBE37F97BAB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637AF2F5-4F00-C244-A0E5-328DC86BC9D4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E3275F88-9A15-E0A1-FCDA-E43D53CAD5F6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70EA2C99-A4B9-79ED-EC80-709D8CBC4874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D1813C36-987B-1E11-412B-9DA221F76FC1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CADF89A4-6BF3-67EB-0057-527E74DB3830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3A79A0A2-215E-CED9-F801-71ED88C0AA89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BF0EBB05-18DC-4A20-F761-C2007ED46AFE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799A6340-CD67-D19E-F068-EC191542CBE9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5725FED9-E89C-6E86-88CC-E2F081C41B7B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6E1B1C72-D126-0CD4-B4FE-A870B8F62C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91CB1996-5A17-648E-7F42-DB8438D4DBFF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46D63F88-9BAF-D93C-76C3-90A1B0CD3A2E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183857E9-739D-7E54-3C6D-1523330065B8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D09F25B9-D0E6-5F09-C2D4-DDFCE53DE63F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FDBBC6B8-C991-8337-BE6A-F1D8AB65F435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9DD9612A-0E8D-5EAD-B8FC-CF8F1E363FB8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95504951-D337-8E68-AF30-713FC10A27B9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3A97A7BD-FCD4-D644-439B-8AAADD8F2AA9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EDA3DE28-31E3-359D-6849-22D86C1ABF64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37CF658E-F1AD-53ED-F473-616E44EAB7D0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12CE46EB-8605-A839-013F-F6C5AF622C57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F7ECC02C-A8F0-3BE6-66D9-ACA2160BEEDB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4EB7F4CA-8144-A351-B243-73BB08BB3A1B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0A530914-0C6A-E34F-D3C1-8A6378F7027B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72ED23D7-3881-6D48-874E-06E670F368FF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78193BC1-9B6E-614C-9E6A-C43613F3767A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7AF55CC5-AFB6-C826-2F34-762F7C46B34D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B6B3E0E7-5DF9-FF11-3A49-F15CBA6D7C3D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D02CF197-B10D-8508-AFB7-5EB9D6B3B4F3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518B82F8-17E5-7F6F-A5F5-936AFB171393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956792B4-46CC-D20E-7083-123EE35748D5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116CD977-3C3C-6377-E07C-C685694DE02C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1E5F9F8F-4C14-2AC2-807D-C8174E552A22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31A30F37-4D81-366B-E083-E8B38B244462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E35CEB65-D1BB-1A10-8441-ECEDA7ABD7B7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F3671B98-A5E6-F947-5071-D14A6E6F47AF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B8D6411D-D457-EC78-8299-A13E56999F23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1911F06C-941E-9901-ACC7-A8BA483A352E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3651E965-B3B6-6702-E8C8-47D4CBA62B67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C43DA72A-71F6-84DF-A09B-41E8559C6CBD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653CAAA7-2229-96DF-9C5A-AA5E74E17618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5F1305BF-E58A-F3A7-BF63-7CAFCFF176BF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1E1797F5-91B3-0844-C7ED-34A39022C2B8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C846CF8B-5EC7-6E15-5A8A-0F5BECF0676D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188B5C83-BCD0-DA74-343F-BECEF1437D77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8B08B0B1-6F14-5ACA-C01C-C6A1B74B5025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3503CFB-CC8D-C55C-175B-AC2B7A6E8188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781A467-1651-7105-5E51-2D0B7C3E5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F03BD78-BDD8-9B91-60E3-A14C53511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50C3B61-5C30-E2D5-C123-F2D06D888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BA75C39-546E-9F5B-61C0-32D1FD13B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C779F6A-D701-9393-6DC6-58B32D45E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5505E87-CF08-0FF0-BE13-4E013BB29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8B3353A-1E4A-DCA1-B775-4285E3E30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B99888C-C20F-2E04-FE62-93F91B033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7B5E316-D0D3-5669-6BC2-482CAECC6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92AE9D9-B0B6-9EC2-C09E-7C1C14BA9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019CB93-C201-6E60-2571-533E75BBA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FA2C93E-DE2E-14B4-031B-637A0A018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5DA2E05-EF40-C3B5-1435-84D603AC5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1CE5285-699C-3DE7-ECE1-665F5486F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05BCD93-1146-0314-33D2-83B5FBB92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855BD13-406E-1B36-17B9-2F5C322F9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7539A9F-BE9F-8A77-DAF9-FBB0CE366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53C8774-F4FA-C64A-A4DA-24187B9AE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2EE95C6-3E0E-9D21-C3F6-130B448BB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E4EAC48-4A78-F1AB-F753-965D3E372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0697B10-6201-737C-F84D-C0B85958F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633D6C1-1E20-CBB2-5D45-790F6A2DA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90F607E-B7A9-723F-8FBF-046440747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9431BB5-CBF5-0878-A9FE-6431F9864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BC80FA4-F0DB-1C3F-CA47-CDCAD6222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6C13332-195C-C45C-560D-405A991E9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82D8E4-AB57-9390-4AFD-6A690238A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3768907-C67F-4927-B8A9-3580930E8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AB43EF1-9D65-FD53-FF62-D0833435F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36C8768-99B4-A198-4933-2A8152298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99FDFC6-21AE-8C22-C429-75025F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D2006B4-5CDE-F07F-EDD5-496DB3998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8020743-5805-FE3E-1041-7DA89FB19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3576875-2F2C-2873-3502-3937271A0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1A3C7B4-157E-89EA-6E97-275196A5B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A18B3D12-CB47-AA12-08D6-205A057D21C1}"/>
              </a:ext>
            </a:extLst>
          </p:cNvPr>
          <p:cNvSpPr txBox="1"/>
          <p:nvPr/>
        </p:nvSpPr>
        <p:spPr>
          <a:xfrm>
            <a:off x="750647" y="467144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C1AA317A-E832-19FE-3A96-49564495F863}"/>
              </a:ext>
            </a:extLst>
          </p:cNvPr>
          <p:cNvSpPr txBox="1"/>
          <p:nvPr/>
        </p:nvSpPr>
        <p:spPr>
          <a:xfrm>
            <a:off x="765933" y="1352621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242FC483-7E22-0BA8-AFA4-0D471626C033}"/>
              </a:ext>
            </a:extLst>
          </p:cNvPr>
          <p:cNvGrpSpPr/>
          <p:nvPr/>
        </p:nvGrpSpPr>
        <p:grpSpPr>
          <a:xfrm rot="10800000">
            <a:off x="11386953" y="631713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EF6905A8-77CA-38A9-B012-A10A6290A542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3E48C69F-31F0-B826-0307-C1276F4CDC06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5744A35F-06D8-9CEE-605F-5B51800C18C0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B0554052-3570-33CF-39FF-3DE25A91964D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1852AA03-4727-B3D5-D3E5-9202D88898C3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3551FAC0-B4CE-D6A6-627D-47D0A2A40024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557FCB2B-DB61-31A6-4D04-9BE8F15B36D4}"/>
              </a:ext>
            </a:extLst>
          </p:cNvPr>
          <p:cNvSpPr txBox="1"/>
          <p:nvPr/>
        </p:nvSpPr>
        <p:spPr>
          <a:xfrm>
            <a:off x="1458393" y="2162075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AA8E8A9E-22D7-DDDD-5857-C8DE14B76DBF}"/>
              </a:ext>
            </a:extLst>
          </p:cNvPr>
          <p:cNvSpPr txBox="1"/>
          <p:nvPr/>
        </p:nvSpPr>
        <p:spPr>
          <a:xfrm>
            <a:off x="1458393" y="334333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A9631169-B5C5-A8A2-D803-B51CF836A2C0}"/>
              </a:ext>
            </a:extLst>
          </p:cNvPr>
          <p:cNvSpPr txBox="1"/>
          <p:nvPr/>
        </p:nvSpPr>
        <p:spPr>
          <a:xfrm>
            <a:off x="1458393" y="4522907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DCC676E0-6901-E7CF-026F-12FC5C4345C0}"/>
              </a:ext>
            </a:extLst>
          </p:cNvPr>
          <p:cNvSpPr txBox="1"/>
          <p:nvPr/>
        </p:nvSpPr>
        <p:spPr>
          <a:xfrm>
            <a:off x="1458393" y="5702300"/>
            <a:ext cx="5938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</a:t>
            </a:r>
          </a:p>
        </p:txBody>
      </p:sp>
      <p:pic>
        <p:nvPicPr>
          <p:cNvPr id="106" name="Imagem 105">
            <a:extLst>
              <a:ext uri="{FF2B5EF4-FFF2-40B4-BE49-F238E27FC236}">
                <a16:creationId xmlns:a16="http://schemas.microsoft.com/office/drawing/2014/main" id="{2222270E-5085-33AC-C634-A55CB4E8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3" r="23171"/>
          <a:stretch>
            <a:fillRect/>
          </a:stretch>
        </p:blipFill>
        <p:spPr>
          <a:xfrm>
            <a:off x="9170960" y="4214369"/>
            <a:ext cx="2124680" cy="2089404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7" name="Imagem 106">
            <a:extLst>
              <a:ext uri="{FF2B5EF4-FFF2-40B4-BE49-F238E27FC236}">
                <a16:creationId xmlns:a16="http://schemas.microsoft.com/office/drawing/2014/main" id="{9707F74D-6462-C447-02B5-D5C760BBE5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343" t="479" r="20130" b="-479"/>
          <a:stretch>
            <a:fillRect/>
          </a:stretch>
        </p:blipFill>
        <p:spPr>
          <a:xfrm>
            <a:off x="8337888" y="1045292"/>
            <a:ext cx="2068290" cy="1997212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8" name="Imagem 107">
            <a:extLst>
              <a:ext uri="{FF2B5EF4-FFF2-40B4-BE49-F238E27FC236}">
                <a16:creationId xmlns:a16="http://schemas.microsoft.com/office/drawing/2014/main" id="{A2C92820-E7D8-82EB-C0D5-E03FCC6E5E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5" r="14216"/>
          <a:stretch>
            <a:fillRect/>
          </a:stretch>
        </p:blipFill>
        <p:spPr>
          <a:xfrm>
            <a:off x="7153206" y="3298920"/>
            <a:ext cx="1703443" cy="1696791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9" name="Imagem 108">
            <a:extLst>
              <a:ext uri="{FF2B5EF4-FFF2-40B4-BE49-F238E27FC236}">
                <a16:creationId xmlns:a16="http://schemas.microsoft.com/office/drawing/2014/main" id="{F17FEC86-B9FE-83A8-96C7-D4E6A6109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84" y="2133787"/>
            <a:ext cx="912338" cy="912338"/>
          </a:xfrm>
          <a:prstGeom prst="rect">
            <a:avLst/>
          </a:prstGeom>
        </p:spPr>
      </p:pic>
      <p:pic>
        <p:nvPicPr>
          <p:cNvPr id="110" name="Imagem 109">
            <a:extLst>
              <a:ext uri="{FF2B5EF4-FFF2-40B4-BE49-F238E27FC236}">
                <a16:creationId xmlns:a16="http://schemas.microsoft.com/office/drawing/2014/main" id="{88C28F95-4DAA-0084-7E3B-8344FB736E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84" y="3302031"/>
            <a:ext cx="912338" cy="912338"/>
          </a:xfrm>
          <a:prstGeom prst="rect">
            <a:avLst/>
          </a:prstGeom>
        </p:spPr>
      </p:pic>
      <p:pic>
        <p:nvPicPr>
          <p:cNvPr id="111" name="Imagem 110">
            <a:extLst>
              <a:ext uri="{FF2B5EF4-FFF2-40B4-BE49-F238E27FC236}">
                <a16:creationId xmlns:a16="http://schemas.microsoft.com/office/drawing/2014/main" id="{2C56D8F1-BF56-F245-8CD3-D344BAAB2B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84" y="4470275"/>
            <a:ext cx="912338" cy="912338"/>
          </a:xfrm>
          <a:prstGeom prst="rect">
            <a:avLst/>
          </a:prstGeom>
        </p:spPr>
      </p:pic>
      <p:pic>
        <p:nvPicPr>
          <p:cNvPr id="112" name="Imagem 111">
            <a:extLst>
              <a:ext uri="{FF2B5EF4-FFF2-40B4-BE49-F238E27FC236}">
                <a16:creationId xmlns:a16="http://schemas.microsoft.com/office/drawing/2014/main" id="{8799CD5A-34BE-FB46-D77F-B1E4CF6D8C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84" y="5676855"/>
            <a:ext cx="912338" cy="91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21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100" grpId="0"/>
      <p:bldP spid="103" grpId="0"/>
      <p:bldP spid="104" grpId="0"/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F40C2-5A49-B92A-F738-CDE086F99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5533D106-D74F-925E-F888-1E4EC073CB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21D5D5C-1835-E127-5C2F-A2909D8A378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0CF0641E-2080-2C8D-2CB6-DE124BED6A6C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A3BF287F-619C-BF31-9DC1-68339CC564B4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2BE41D85-4A2F-2057-F7F1-D89C902B3589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1ADBC7FD-3A75-7031-F02B-0F27E99A3B64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4072FF1A-AF34-F171-F5C3-02E3E7AB72F3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3523252A-1AEE-75F4-F5DD-F374421C8D63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1CDE6F3E-1644-1C75-2D08-0F83FD330C03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458927D3-F977-E180-DD3B-C371E2F17913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410FAD42-CB49-F092-F8CF-78D5EB29C255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5E944220-12FD-EF6E-6514-9196BA2937FB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9B4AEF77-2143-FFF7-526B-59A6E8726566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D5983E9A-A779-6F25-6AA0-B9EC4758E1A5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38E934E1-224F-95E0-7598-C23BBA3D60B5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1F6DEF50-6B4E-B395-5755-E0F42DE416C6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1AABAA95-F5F1-C971-1D9A-036351DC2D14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7CCC2A08-B6C2-F30B-A515-1499DE98A266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AB7A07C7-BE70-FAD9-CA57-384FE5784F7E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72465DF7-C313-357B-71C4-3F71DC4907C7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2ABBBD21-B4A8-6976-3768-87666E1CCA96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494693A2-65AA-1B19-073D-6D8351690AC5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51E7A5C-4ADD-D8ED-3D82-2322568DAF4D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4189B24-C497-3B7E-2DEE-50DCF011F08F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5D6AE4BC-2D7F-2387-9C14-C662CFF664C4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8FCD24CE-66E3-B67B-7C3E-389323765F9F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2954BC39-F238-81D7-52F9-54372B160206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DBF14A24-24EE-0AAE-FFE9-CDAE4E045F8B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ABDCEBA4-194F-464A-AFFE-A889559235F2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D809F21A-5E2D-4412-A1EF-9CEC2173CBD1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21A4BFDC-D094-9D5B-D60B-9D38BD6C9640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421A1815-E027-EDAA-8476-6536A7F6508C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40DE5B83-F366-A6DB-0542-9A2A2F2550EE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1DC13BF-EA48-BB40-4EF9-67BB5E7F57B4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608AB58B-2D8F-FF86-738D-7D9EAF1F4397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4AF12178-F92C-1A6B-A22A-66CC82E42919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5A07C5C4-2B04-A874-6D2E-E71D55ABC70B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52749AE5-91EE-0F85-D2D1-2EE1D566A3AF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60C5F080-121A-6421-22F1-4CAF2B1AE411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5161D993-C30E-A8BA-2B95-D6E252F6527F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2702B07F-B11C-0C4D-C912-695F73F3EAE6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CBEA1600-EC59-1F2C-ACC2-3F378F8E3DF9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DC558485-778C-569B-4AE6-21B03F4CD209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28CB640C-D32B-32A7-C1D5-43F641666960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07F235BF-1698-D0DC-B31F-272BCEAD8948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7B1E63CA-8677-A47C-286E-090D9B84DDE2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C332F7D5-69B6-CD03-B3F5-3C752B07ED60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CA29E41D-B180-97B9-E1E5-DF19A7392722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8DB9D906-12C6-A655-D302-21D6CF243FFC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8C5089DD-CCC6-C675-7F27-23E5AD432EE8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4AB372A9-AF8B-F27A-8CC4-AC2A56A7A100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914081E9-8139-D06D-B53D-77DE454B1E72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F611570C-70FA-77A1-48AC-D134EF2D2B72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0AAD02C3-2255-0539-240E-C92C1640B14B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65A040FD-D5CB-7F3F-326E-AD77EE6F416D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A97620C9-9753-7FB4-41F2-B15DAE188F92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C1F619F0-1D9C-3618-058E-7F4BC20A7FE2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5D8D6609-4F86-4243-A772-4CD5E15F5444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43049FFE-4C41-9834-9FE7-98DB51B5C9D0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C2D53D0-AE9F-FE26-324C-77EB8FDCB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189A206-B4FF-DF69-D4D3-6C6A37565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0DB25EB-0204-DE7A-9F25-C06F0E0BF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8A88CA4-B377-5A16-F0C1-FFFD5F010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A0977D4-8358-8688-1100-027DA70CE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EF08178-378A-031A-C2C3-F69DA9BA5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4A31137-036C-E142-8405-DEEC1E505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683E5C2-F92A-1055-779F-4EECEE407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701829B-1664-761D-2C41-7BAE1F8AB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FF890EA-CD8E-2406-A934-4F8BF60F2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7B708B0-4EAB-B3EF-2538-55EE6EBEE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56E1FBF-7F83-A538-7D5C-E96691C0B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20F28FE-B2F8-7347-13AB-4BC35B83F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3301F84-5B7E-7E24-D7E5-7B7BC7FC0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F7CDBAE-F910-CEA5-934B-670918FE7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76C2D98-DFB9-FBA4-DCB7-904A3D13A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C208399-2DD3-194C-DC09-E2DA89B45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384727C-391D-0B3D-0B01-01F851E14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9EE10A5-0D95-3D7B-B76F-D0B2758E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777E69F-F5C1-AA15-DB4D-A416268F3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195D76-1F5A-579C-BD7A-CDA1DB9B2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8CA319-0648-74A7-20D9-8B7377B63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7BEB939-9E25-1EB9-5ABF-FB6A6C7E8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9817A73-F5AA-385B-6BFB-937043A5F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B073ADF-66CB-BD8E-0F6D-6E5EC24A6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3742B77-91FE-4CF4-C3FB-47F34F172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F1C0A53-78C7-1809-9844-A6DF10BCE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93F8248-0860-730B-70A5-A5F4A24C6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BA6C389-6E33-6B34-E5C5-1B6B50781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6D50A6C-9BCF-CE27-F634-380ACB02D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8E55CAA-69AA-0856-EEFF-1ECB48BD7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46CC438-1E6A-716A-C9BF-6DDF6A252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334C95B-43A4-722D-D103-DAF7CA9F3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D853346-8967-AE94-C722-22353187E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B308ECA-BEBB-9316-1676-5BCF816A3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0C8F0D44-F3D5-9127-20AB-8AEEDCC4A06F}"/>
              </a:ext>
            </a:extLst>
          </p:cNvPr>
          <p:cNvSpPr txBox="1"/>
          <p:nvPr/>
        </p:nvSpPr>
        <p:spPr>
          <a:xfrm>
            <a:off x="9088913" y="622053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DEA0B9A0-5B3C-9418-E4C3-0157058BF1EF}"/>
              </a:ext>
            </a:extLst>
          </p:cNvPr>
          <p:cNvSpPr txBox="1"/>
          <p:nvPr/>
        </p:nvSpPr>
        <p:spPr>
          <a:xfrm>
            <a:off x="9344498" y="1472626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7D0C3506-4DAF-5ED9-FB5A-EC7B7846CBF7}"/>
              </a:ext>
            </a:extLst>
          </p:cNvPr>
          <p:cNvGrpSpPr/>
          <p:nvPr/>
        </p:nvGrpSpPr>
        <p:grpSpPr>
          <a:xfrm rot="16200000">
            <a:off x="5346403" y="5727143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A80540A1-5C78-9313-25B0-E7A0E423DB37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13AAE00A-E5FB-C1C7-F508-F0406A6B09A2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43C14738-FA8B-979E-E091-BA33E384B1F4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43BC1B3F-3B00-160E-2C12-AA18A029514B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F11D48D5-B4AB-112C-CB45-AEF2C9BD2201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3F2D7B0D-20F3-05CB-CC9B-51EEC1A54D6E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2AEEACEE-D1F2-BCD9-0DED-CD3EDF52468F}"/>
              </a:ext>
            </a:extLst>
          </p:cNvPr>
          <p:cNvGrpSpPr/>
          <p:nvPr/>
        </p:nvGrpSpPr>
        <p:grpSpPr>
          <a:xfrm>
            <a:off x="-1485426" y="516715"/>
            <a:ext cx="11501340" cy="6277330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09E55EF0-6307-44B9-322C-47A1ADA1A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10" b="6210"/>
            <a:stretch/>
          </p:blipFill>
          <p:spPr>
            <a:xfrm>
              <a:off x="5853687" y="697395"/>
              <a:ext cx="7905858" cy="4699000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12917E17-58EA-C736-BB27-E2EF72F69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pic>
        <p:nvPicPr>
          <p:cNvPr id="99" name="Imagem 98">
            <a:extLst>
              <a:ext uri="{FF2B5EF4-FFF2-40B4-BE49-F238E27FC236}">
                <a16:creationId xmlns:a16="http://schemas.microsoft.com/office/drawing/2014/main" id="{D5B0D0BB-B70A-4FA8-3C5F-FDBA901842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358" y="2389816"/>
            <a:ext cx="900000" cy="900000"/>
          </a:xfrm>
          <a:prstGeom prst="rect">
            <a:avLst/>
          </a:prstGeom>
        </p:spPr>
      </p:pic>
      <p:pic>
        <p:nvPicPr>
          <p:cNvPr id="100" name="Imagem 99">
            <a:extLst>
              <a:ext uri="{FF2B5EF4-FFF2-40B4-BE49-F238E27FC236}">
                <a16:creationId xmlns:a16="http://schemas.microsoft.com/office/drawing/2014/main" id="{7502215A-FC55-FBD2-82D8-0F6EB51373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358" y="3632161"/>
            <a:ext cx="900000" cy="900000"/>
          </a:xfrm>
          <a:prstGeom prst="rect">
            <a:avLst/>
          </a:prstGeom>
        </p:spPr>
      </p:pic>
      <p:pic>
        <p:nvPicPr>
          <p:cNvPr id="103" name="Imagem 102">
            <a:extLst>
              <a:ext uri="{FF2B5EF4-FFF2-40B4-BE49-F238E27FC236}">
                <a16:creationId xmlns:a16="http://schemas.microsoft.com/office/drawing/2014/main" id="{E83A050E-B886-15B1-0F37-E65D09029E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358" y="4874506"/>
            <a:ext cx="900000" cy="900000"/>
          </a:xfrm>
          <a:prstGeom prst="rect">
            <a:avLst/>
          </a:prstGeom>
        </p:spPr>
      </p:pic>
      <p:sp>
        <p:nvSpPr>
          <p:cNvPr id="104" name="Retângulo: Cantos Arredondados 103">
            <a:extLst>
              <a:ext uri="{FF2B5EF4-FFF2-40B4-BE49-F238E27FC236}">
                <a16:creationId xmlns:a16="http://schemas.microsoft.com/office/drawing/2014/main" id="{D69989E0-9F86-5AE8-B425-920E56C4AFDF}"/>
              </a:ext>
            </a:extLst>
          </p:cNvPr>
          <p:cNvSpPr/>
          <p:nvPr/>
        </p:nvSpPr>
        <p:spPr>
          <a:xfrm>
            <a:off x="9344498" y="2456241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14" name="Retângulo: Cantos Arredondados 113">
            <a:extLst>
              <a:ext uri="{FF2B5EF4-FFF2-40B4-BE49-F238E27FC236}">
                <a16:creationId xmlns:a16="http://schemas.microsoft.com/office/drawing/2014/main" id="{2B6B21D6-4866-F149-BB31-726351968DB6}"/>
              </a:ext>
            </a:extLst>
          </p:cNvPr>
          <p:cNvSpPr/>
          <p:nvPr/>
        </p:nvSpPr>
        <p:spPr>
          <a:xfrm>
            <a:off x="9344498" y="3726241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15" name="Retângulo: Cantos Arredondados 114">
            <a:extLst>
              <a:ext uri="{FF2B5EF4-FFF2-40B4-BE49-F238E27FC236}">
                <a16:creationId xmlns:a16="http://schemas.microsoft.com/office/drawing/2014/main" id="{C06C361B-B321-55B4-862B-A361E45F9E8D}"/>
              </a:ext>
            </a:extLst>
          </p:cNvPr>
          <p:cNvSpPr/>
          <p:nvPr/>
        </p:nvSpPr>
        <p:spPr>
          <a:xfrm>
            <a:off x="9344498" y="4996241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</p:spTree>
    <p:extLst>
      <p:ext uri="{BB962C8B-B14F-4D97-AF65-F5344CB8AC3E}">
        <p14:creationId xmlns:p14="http://schemas.microsoft.com/office/powerpoint/2010/main" val="313380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4" grpId="0" animBg="1"/>
      <p:bldP spid="114" grpId="0" animBg="1"/>
      <p:bldP spid="1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8DB00-D3B5-CC65-0814-D7A4D9C45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B3A522F1-42C3-8FD6-9E3F-0B8D6410330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8890E2BF-46C7-BF1C-BC5D-DC170CB8CED2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AB73354F-CFEE-E4DA-8BCA-870E9C4F9450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331C50B2-71A4-A13A-41F1-D85D8760A594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4A41FF09-6411-BE8C-7597-47AFCD302AE9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3998AF10-325A-5BED-C4B6-373B51486433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0F47C98E-2AF7-4ECE-B375-359779345DE7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AC128F7E-DFC1-B55F-2CEB-CFA453161592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05BF5B5E-A196-DE03-B5C1-2A93962F873C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21725F66-C88E-5171-BDED-6C59E5266F31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5954ADBE-8ECE-D9E7-419F-6ABBF7D4DF77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744FB5DB-344F-B63A-B245-4C0D2AF19845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27889277-7996-11A9-FF42-C09E9692A683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D2A9238C-A4F9-49CA-22F4-E63A0EF39FF6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4C5A7465-0878-1A11-32A1-E76227C0CE13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372A789A-4ECD-82DC-811A-79497BE0B7E8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3C787576-2422-5C39-B9DD-55687489A901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6194ABF5-EB41-4EEE-8D17-6397C506243E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6AD8FD97-6D56-756D-C0F7-0F9B598BBF93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918A7EE1-E799-725B-0C37-C6590DE1ABB6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E2975CCA-3439-F2B6-F744-9D3FDBA54FFC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3EDD2FF2-F82B-C691-471C-023DB1A480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0F692C57-2C0B-05FF-87BF-08200EC09B9B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20E7B413-41C4-19DA-56C1-3A372D2109F7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7535EA1E-1B77-1A57-7263-BC6E586F25F0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1ECC0C8D-8B5A-1277-ABD4-75D4C8AC8E86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12597EC9-CA21-8C9D-6014-FB990D7A758E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A8217F4F-8EB4-3BDD-2838-7027CD59DE82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A50BA324-9932-AEF9-B48C-2FA3BDD1AD6B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8F8ED122-3560-D9C7-356F-53CF34C6D2CA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0B0EBD2F-5012-9EA5-5AA2-ADB9555E4F32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5F647F19-2AAB-87A0-7E28-C30872F7CE19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6337CDF3-F2AA-4F02-7F38-2EF3CA1D566B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D53E4630-0687-53CC-C994-375DF2149E1E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5E9B1A4-2756-68B4-720A-26FFED561348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4035ACA2-B6A2-7A61-FBB1-486363106084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D3059E44-71D6-FE18-7551-DE5790AB7689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2F93406F-7365-CCA6-E6C6-FA2FAAFF0247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18D33EC4-0E55-8DCD-76EC-5DC403F6DAF3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8ED67D3A-4CB3-4780-3FF4-1C809BD8BDD0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F808E527-B9A7-9C9E-0225-F890BBFD389D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C36E4B11-82D1-5B7C-1C6A-039435E81155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95BC2F5D-AA8D-1193-0582-AFCDBDEE19EF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5BBC4D0-21C1-9A8C-8440-0A87B43A19D7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5DE17644-8A5A-8B55-EBDB-4C0F907E0C5B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1140E3C-E3EA-1ADE-695A-020B456618BC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B7A6F306-A730-BB93-4A32-D916424B5994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1366AA24-E415-1A68-5705-AE8A5C92A01E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312EE60F-E866-12FE-A58B-98546DE265AF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3CCD5AA-8E75-D5D5-2102-C0A0B4F8AB79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EB17786B-3317-6CA8-05BB-199B84B0F2B3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CFB7E4FA-7DAD-97BD-4ECA-6BC8E3B5B9F8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DCFF91F0-4707-12B3-DD79-DE30304AFC1C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249336DB-780B-04CF-1091-D630708D2D09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7AF38DC5-35F4-D795-0F0D-DF27103F7157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B1355339-81D6-B805-EA3E-6C509068BE90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3FF6E72-9309-BD21-1958-D375BE006C72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7465F60-BEE9-FABA-4AFE-EB929327ECD6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D0211A10-1210-D17E-ADD9-2F5B69D8B171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FBFE6A0-F960-6167-A0A4-8BE246AA1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109D29A-25A6-3ED1-9D4C-9BDFD7838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C2291AC-1A4B-F344-3451-1F9971CD5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228DD34-9C17-133F-1FBF-05C8608BD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9B27895-5F0D-51BB-B7BF-EFD8599D3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FE339B-2CFB-C528-9B97-BF6408FFD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B3BC1F8-B399-47FE-C095-CE4D8878E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B4A221F-75A5-4120-CAF5-59B75B299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45BC54B-A5D9-9246-2E65-451602506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D406EEC-1781-966D-3847-69CA9CCD5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BA31939-FC35-89FA-9607-F75AADB3E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E4526EC-29AA-AA08-C5B8-D6CB2AC33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5C75D9B-0F0A-832D-065F-F97B8C46F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F046DB5-9386-3C2B-1C9B-48E76646C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ED39445-2B82-407D-0104-22C855C2C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FE565BF-9613-30BC-662F-5C70B2AC4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897ED33-45A2-1E2D-4C91-CB99226D1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C027DA3-E490-F258-A1A4-C401C0645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23454E2-6479-FC0E-68FD-DE2FBCC80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97E29FA-88B2-97BD-8752-50017DF7F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6A47E08-997E-2724-B8E7-197263AC3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108F4B5-7694-C8BC-0BE2-3B8594AD5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E0EEA84-7F20-873F-8B0C-1B7A67C1F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FDE8788-F9BE-98BE-75ED-4083E3045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C7CFDA0-7E61-9F1A-A848-594217A69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CBF86C3-8C32-F9EF-4BB3-C00795888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3FC117D-A0E9-E48F-BA24-9124F60DB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26041FA-8CA3-CC86-A84B-A0F7C570E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53A2298-2EA4-4093-5240-854199E23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9F7E785-E54B-F455-B7BC-0B0F874D0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82BDD6A-69A0-917F-58AB-59A38ADA1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87886D5-4A60-706A-0C42-6709554D5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11E68ED-DA8E-3F4E-BDAC-93B70043A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12B0FD8-B602-CD32-BEEE-97CCD3470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2D91A9F-673E-0233-6D46-459B53086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A2A8298B-C71F-CEBE-B384-3022C90EEDF6}"/>
              </a:ext>
            </a:extLst>
          </p:cNvPr>
          <p:cNvSpPr txBox="1"/>
          <p:nvPr/>
        </p:nvSpPr>
        <p:spPr>
          <a:xfrm>
            <a:off x="750647" y="467144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AB9BADB6-B9CE-E6A7-8A5C-44853FB7E5C4}"/>
              </a:ext>
            </a:extLst>
          </p:cNvPr>
          <p:cNvSpPr txBox="1"/>
          <p:nvPr/>
        </p:nvSpPr>
        <p:spPr>
          <a:xfrm>
            <a:off x="765933" y="1352621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50E42CE6-EBB7-4793-09DC-0B240269FD02}"/>
              </a:ext>
            </a:extLst>
          </p:cNvPr>
          <p:cNvGrpSpPr/>
          <p:nvPr/>
        </p:nvGrpSpPr>
        <p:grpSpPr>
          <a:xfrm rot="16200000">
            <a:off x="10041756" y="5553338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83E3F1C7-9518-89B3-D232-5172CD06EF25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32C75124-67A5-7986-F3A2-D3E670F15E3F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347A53DA-A458-5428-93A6-44B2C0DED353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E44310CC-C66A-FE79-6730-CFACE3533E04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E7276D45-63CE-7D59-C7CF-113B646896FB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80F50BEA-C688-0B97-F87C-BE6F598779EA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9" name="Forma Livre: Forma 98">
            <a:extLst>
              <a:ext uri="{FF2B5EF4-FFF2-40B4-BE49-F238E27FC236}">
                <a16:creationId xmlns:a16="http://schemas.microsoft.com/office/drawing/2014/main" id="{8DFF2EBB-23B7-E3CC-B570-9F6564CBBB73}"/>
              </a:ext>
            </a:extLst>
          </p:cNvPr>
          <p:cNvSpPr/>
          <p:nvPr/>
        </p:nvSpPr>
        <p:spPr>
          <a:xfrm>
            <a:off x="377376" y="3326130"/>
            <a:ext cx="3294743" cy="2740841"/>
          </a:xfrm>
          <a:custGeom>
            <a:avLst/>
            <a:gdLst>
              <a:gd name="connsiteX0" fmla="*/ 0 w 3294743"/>
              <a:gd name="connsiteY0" fmla="*/ 2740841 h 2740841"/>
              <a:gd name="connsiteX1" fmla="*/ 769257 w 3294743"/>
              <a:gd name="connsiteY1" fmla="*/ 2145756 h 2740841"/>
              <a:gd name="connsiteX2" fmla="*/ 1770743 w 3294743"/>
              <a:gd name="connsiteY2" fmla="*/ 55699 h 2740841"/>
              <a:gd name="connsiteX3" fmla="*/ 2510971 w 3294743"/>
              <a:gd name="connsiteY3" fmla="*/ 607241 h 2740841"/>
              <a:gd name="connsiteX4" fmla="*/ 3294743 w 3294743"/>
              <a:gd name="connsiteY4" fmla="*/ 665299 h 2740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4743" h="2740841">
                <a:moveTo>
                  <a:pt x="0" y="2740841"/>
                </a:moveTo>
                <a:cubicBezTo>
                  <a:pt x="237066" y="2667060"/>
                  <a:pt x="474133" y="2593280"/>
                  <a:pt x="769257" y="2145756"/>
                </a:cubicBezTo>
                <a:cubicBezTo>
                  <a:pt x="1064381" y="1698232"/>
                  <a:pt x="1480457" y="312118"/>
                  <a:pt x="1770743" y="55699"/>
                </a:cubicBezTo>
                <a:cubicBezTo>
                  <a:pt x="2061029" y="-200720"/>
                  <a:pt x="2256971" y="505641"/>
                  <a:pt x="2510971" y="607241"/>
                </a:cubicBezTo>
                <a:cubicBezTo>
                  <a:pt x="2764971" y="708841"/>
                  <a:pt x="3029857" y="687070"/>
                  <a:pt x="3294743" y="665299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3" name="Forma Livre: Forma 112">
            <a:extLst>
              <a:ext uri="{FF2B5EF4-FFF2-40B4-BE49-F238E27FC236}">
                <a16:creationId xmlns:a16="http://schemas.microsoft.com/office/drawing/2014/main" id="{A8B3A552-439E-2689-2133-276AD7483B12}"/>
              </a:ext>
            </a:extLst>
          </p:cNvPr>
          <p:cNvSpPr/>
          <p:nvPr/>
        </p:nvSpPr>
        <p:spPr>
          <a:xfrm>
            <a:off x="4324698" y="1599938"/>
            <a:ext cx="2917372" cy="5055124"/>
          </a:xfrm>
          <a:custGeom>
            <a:avLst/>
            <a:gdLst>
              <a:gd name="connsiteX0" fmla="*/ 0 w 2917372"/>
              <a:gd name="connsiteY0" fmla="*/ 838782 h 5055124"/>
              <a:gd name="connsiteX1" fmla="*/ 304800 w 2917372"/>
              <a:gd name="connsiteY1" fmla="*/ 708154 h 5055124"/>
              <a:gd name="connsiteX2" fmla="*/ 1016000 w 2917372"/>
              <a:gd name="connsiteY2" fmla="*/ 185639 h 5055124"/>
              <a:gd name="connsiteX3" fmla="*/ 1843315 w 2917372"/>
              <a:gd name="connsiteY3" fmla="*/ 4264154 h 5055124"/>
              <a:gd name="connsiteX4" fmla="*/ 2307772 w 2917372"/>
              <a:gd name="connsiteY4" fmla="*/ 4989868 h 5055124"/>
              <a:gd name="connsiteX5" fmla="*/ 2917372 w 2917372"/>
              <a:gd name="connsiteY5" fmla="*/ 4975354 h 505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7372" h="5055124">
                <a:moveTo>
                  <a:pt x="0" y="838782"/>
                </a:moveTo>
                <a:cubicBezTo>
                  <a:pt x="67733" y="827896"/>
                  <a:pt x="135467" y="817011"/>
                  <a:pt x="304800" y="708154"/>
                </a:cubicBezTo>
                <a:cubicBezTo>
                  <a:pt x="474133" y="599297"/>
                  <a:pt x="759581" y="-407028"/>
                  <a:pt x="1016000" y="185639"/>
                </a:cubicBezTo>
                <a:cubicBezTo>
                  <a:pt x="1272419" y="778306"/>
                  <a:pt x="1628020" y="3463449"/>
                  <a:pt x="1843315" y="4264154"/>
                </a:cubicBezTo>
                <a:cubicBezTo>
                  <a:pt x="2058610" y="5064859"/>
                  <a:pt x="2128763" y="4871335"/>
                  <a:pt x="2307772" y="4989868"/>
                </a:cubicBezTo>
                <a:cubicBezTo>
                  <a:pt x="2486781" y="5108401"/>
                  <a:pt x="2702076" y="5041877"/>
                  <a:pt x="2917372" y="49753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4" name="Forma Livre: Forma 113">
            <a:extLst>
              <a:ext uri="{FF2B5EF4-FFF2-40B4-BE49-F238E27FC236}">
                <a16:creationId xmlns:a16="http://schemas.microsoft.com/office/drawing/2014/main" id="{7A8E5763-25C6-E155-50AD-508CD778B8EE}"/>
              </a:ext>
            </a:extLst>
          </p:cNvPr>
          <p:cNvSpPr/>
          <p:nvPr/>
        </p:nvSpPr>
        <p:spPr>
          <a:xfrm>
            <a:off x="8142237" y="2795398"/>
            <a:ext cx="2917372" cy="2879884"/>
          </a:xfrm>
          <a:custGeom>
            <a:avLst/>
            <a:gdLst>
              <a:gd name="connsiteX0" fmla="*/ 0 w 2917372"/>
              <a:gd name="connsiteY0" fmla="*/ 838782 h 5055124"/>
              <a:gd name="connsiteX1" fmla="*/ 304800 w 2917372"/>
              <a:gd name="connsiteY1" fmla="*/ 708154 h 5055124"/>
              <a:gd name="connsiteX2" fmla="*/ 1016000 w 2917372"/>
              <a:gd name="connsiteY2" fmla="*/ 185639 h 5055124"/>
              <a:gd name="connsiteX3" fmla="*/ 1843315 w 2917372"/>
              <a:gd name="connsiteY3" fmla="*/ 4264154 h 5055124"/>
              <a:gd name="connsiteX4" fmla="*/ 2307772 w 2917372"/>
              <a:gd name="connsiteY4" fmla="*/ 4989868 h 5055124"/>
              <a:gd name="connsiteX5" fmla="*/ 2917372 w 2917372"/>
              <a:gd name="connsiteY5" fmla="*/ 4975354 h 505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7372" h="5055124">
                <a:moveTo>
                  <a:pt x="0" y="838782"/>
                </a:moveTo>
                <a:cubicBezTo>
                  <a:pt x="67733" y="827896"/>
                  <a:pt x="135467" y="817011"/>
                  <a:pt x="304800" y="708154"/>
                </a:cubicBezTo>
                <a:cubicBezTo>
                  <a:pt x="474133" y="599297"/>
                  <a:pt x="759581" y="-407028"/>
                  <a:pt x="1016000" y="185639"/>
                </a:cubicBezTo>
                <a:cubicBezTo>
                  <a:pt x="1272419" y="778306"/>
                  <a:pt x="1628020" y="3463449"/>
                  <a:pt x="1843315" y="4264154"/>
                </a:cubicBezTo>
                <a:cubicBezTo>
                  <a:pt x="2058610" y="5064859"/>
                  <a:pt x="2128763" y="4871335"/>
                  <a:pt x="2307772" y="4989868"/>
                </a:cubicBezTo>
                <a:cubicBezTo>
                  <a:pt x="2486781" y="5108401"/>
                  <a:pt x="2702076" y="5041877"/>
                  <a:pt x="2917372" y="4975354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3" name="Conector reto 122">
            <a:extLst>
              <a:ext uri="{FF2B5EF4-FFF2-40B4-BE49-F238E27FC236}">
                <a16:creationId xmlns:a16="http://schemas.microsoft.com/office/drawing/2014/main" id="{F1F5CFA7-99EF-7486-3517-ECB3599E09EE}"/>
              </a:ext>
            </a:extLst>
          </p:cNvPr>
          <p:cNvCxnSpPr>
            <a:cxnSpLocks/>
          </p:cNvCxnSpPr>
          <p:nvPr/>
        </p:nvCxnSpPr>
        <p:spPr>
          <a:xfrm>
            <a:off x="377376" y="6108700"/>
            <a:ext cx="3883801" cy="0"/>
          </a:xfrm>
          <a:prstGeom prst="line">
            <a:avLst/>
          </a:prstGeom>
          <a:ln w="38100">
            <a:solidFill>
              <a:srgbClr val="0D0A0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Conector reto 124">
            <a:extLst>
              <a:ext uri="{FF2B5EF4-FFF2-40B4-BE49-F238E27FC236}">
                <a16:creationId xmlns:a16="http://schemas.microsoft.com/office/drawing/2014/main" id="{C6CB4741-1572-03F9-5965-6EE1FD8AB77F}"/>
              </a:ext>
            </a:extLst>
          </p:cNvPr>
          <p:cNvCxnSpPr>
            <a:cxnSpLocks/>
          </p:cNvCxnSpPr>
          <p:nvPr/>
        </p:nvCxnSpPr>
        <p:spPr>
          <a:xfrm>
            <a:off x="4309658" y="2476500"/>
            <a:ext cx="2741266" cy="0"/>
          </a:xfrm>
          <a:prstGeom prst="line">
            <a:avLst/>
          </a:prstGeom>
          <a:ln w="38100">
            <a:solidFill>
              <a:srgbClr val="0D0A0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126">
            <a:extLst>
              <a:ext uri="{FF2B5EF4-FFF2-40B4-BE49-F238E27FC236}">
                <a16:creationId xmlns:a16="http://schemas.microsoft.com/office/drawing/2014/main" id="{CD84C15B-DBF0-C719-5C3E-AE687160ED60}"/>
              </a:ext>
            </a:extLst>
          </p:cNvPr>
          <p:cNvCxnSpPr>
            <a:cxnSpLocks/>
          </p:cNvCxnSpPr>
          <p:nvPr/>
        </p:nvCxnSpPr>
        <p:spPr>
          <a:xfrm>
            <a:off x="8142237" y="3326130"/>
            <a:ext cx="2741266" cy="0"/>
          </a:xfrm>
          <a:prstGeom prst="line">
            <a:avLst/>
          </a:prstGeom>
          <a:ln w="38100">
            <a:solidFill>
              <a:srgbClr val="0D0A0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Seta: para Cima 127">
            <a:extLst>
              <a:ext uri="{FF2B5EF4-FFF2-40B4-BE49-F238E27FC236}">
                <a16:creationId xmlns:a16="http://schemas.microsoft.com/office/drawing/2014/main" id="{33A22177-92FC-1814-4848-A001F42F6EBF}"/>
              </a:ext>
            </a:extLst>
          </p:cNvPr>
          <p:cNvSpPr/>
          <p:nvPr/>
        </p:nvSpPr>
        <p:spPr>
          <a:xfrm>
            <a:off x="3268805" y="4031344"/>
            <a:ext cx="353036" cy="2102755"/>
          </a:xfrm>
          <a:prstGeom prst="upArrow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9" name="Seta: para Cima 128">
            <a:extLst>
              <a:ext uri="{FF2B5EF4-FFF2-40B4-BE49-F238E27FC236}">
                <a16:creationId xmlns:a16="http://schemas.microsoft.com/office/drawing/2014/main" id="{33927F6D-62C8-3124-7319-17CDBBC0FE63}"/>
              </a:ext>
            </a:extLst>
          </p:cNvPr>
          <p:cNvSpPr/>
          <p:nvPr/>
        </p:nvSpPr>
        <p:spPr>
          <a:xfrm rot="10800000">
            <a:off x="6691153" y="2481683"/>
            <a:ext cx="353036" cy="4151253"/>
          </a:xfrm>
          <a:prstGeom prst="upArrow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0" name="Seta: para Cima 129">
            <a:extLst>
              <a:ext uri="{FF2B5EF4-FFF2-40B4-BE49-F238E27FC236}">
                <a16:creationId xmlns:a16="http://schemas.microsoft.com/office/drawing/2014/main" id="{A52620E6-50D7-71A8-6D4A-FA36A7C13448}"/>
              </a:ext>
            </a:extLst>
          </p:cNvPr>
          <p:cNvSpPr/>
          <p:nvPr/>
        </p:nvSpPr>
        <p:spPr>
          <a:xfrm rot="10800000">
            <a:off x="10631936" y="3372672"/>
            <a:ext cx="353036" cy="2283275"/>
          </a:xfrm>
          <a:prstGeom prst="upArrow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CF1465CD-A65F-C369-2B9B-6374E22D5040}"/>
              </a:ext>
            </a:extLst>
          </p:cNvPr>
          <p:cNvSpPr txBox="1"/>
          <p:nvPr/>
        </p:nvSpPr>
        <p:spPr>
          <a:xfrm>
            <a:off x="3672119" y="4709774"/>
            <a:ext cx="11079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F7D2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</a:t>
            </a:r>
            <a:r>
              <a:rPr lang="pt-BR" sz="4000" baseline="-25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</a:t>
            </a:r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04DD2CAF-3032-3F3E-6B58-D0E6FB7BF57A}"/>
              </a:ext>
            </a:extLst>
          </p:cNvPr>
          <p:cNvSpPr txBox="1"/>
          <p:nvPr/>
        </p:nvSpPr>
        <p:spPr>
          <a:xfrm>
            <a:off x="7024243" y="3992949"/>
            <a:ext cx="11079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F7D2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</a:t>
            </a:r>
            <a:r>
              <a:rPr lang="pt-BR" sz="4000" baseline="-25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2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FE22BF77-A5BE-DFB7-747E-5D7AA3529C32}"/>
              </a:ext>
            </a:extLst>
          </p:cNvPr>
          <p:cNvSpPr txBox="1"/>
          <p:nvPr/>
        </p:nvSpPr>
        <p:spPr>
          <a:xfrm>
            <a:off x="10899097" y="3956068"/>
            <a:ext cx="11079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F7D2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D</a:t>
            </a:r>
            <a:r>
              <a:rPr lang="pt-BR" sz="4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</a:t>
            </a:r>
            <a:r>
              <a:rPr lang="pt-BR" sz="4000" baseline="-25000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3</a:t>
            </a:r>
          </a:p>
        </p:txBody>
      </p:sp>
      <p:sp>
        <p:nvSpPr>
          <p:cNvPr id="135" name="CaixaDeTexto 134">
            <a:extLst>
              <a:ext uri="{FF2B5EF4-FFF2-40B4-BE49-F238E27FC236}">
                <a16:creationId xmlns:a16="http://schemas.microsoft.com/office/drawing/2014/main" id="{BCFE971C-232A-2FD7-7C7D-997D3B654FD7}"/>
              </a:ext>
            </a:extLst>
          </p:cNvPr>
          <p:cNvSpPr txBox="1"/>
          <p:nvPr/>
        </p:nvSpPr>
        <p:spPr>
          <a:xfrm>
            <a:off x="7319549" y="1031937"/>
            <a:ext cx="4094782" cy="584775"/>
          </a:xfrm>
          <a:prstGeom prst="rect">
            <a:avLst/>
          </a:prstGeom>
          <a:noFill/>
          <a:ln w="28575">
            <a:solidFill>
              <a:srgbClr val="72B01D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 i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pPr algn="ctr"/>
            <a:r>
              <a:rPr lang="pt-BR" sz="3200" dirty="0">
                <a:latin typeface="Symbol" panose="05050102010706020507" pitchFamily="18" charset="2"/>
              </a:rPr>
              <a:t>D</a:t>
            </a:r>
            <a:r>
              <a:rPr lang="pt-BR" sz="3200" dirty="0"/>
              <a:t>G3 = </a:t>
            </a:r>
            <a:r>
              <a:rPr lang="pt-BR" sz="3200" dirty="0">
                <a:latin typeface="Symbol" panose="05050102010706020507" pitchFamily="18" charset="2"/>
              </a:rPr>
              <a:t>D</a:t>
            </a:r>
            <a:r>
              <a:rPr lang="pt-BR" sz="3200" dirty="0"/>
              <a:t>G1 + </a:t>
            </a:r>
            <a:r>
              <a:rPr lang="pt-BR" sz="3200" dirty="0">
                <a:latin typeface="Symbol" panose="05050102010706020507" pitchFamily="18" charset="2"/>
              </a:rPr>
              <a:t>D</a:t>
            </a:r>
            <a:r>
              <a:rPr lang="pt-BR" sz="3200" dirty="0"/>
              <a:t>G2 </a:t>
            </a:r>
          </a:p>
        </p:txBody>
      </p:sp>
    </p:spTree>
    <p:extLst>
      <p:ext uri="{BB962C8B-B14F-4D97-AF65-F5344CB8AC3E}">
        <p14:creationId xmlns:p14="http://schemas.microsoft.com/office/powerpoint/2010/main" val="162765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 animBg="1"/>
      <p:bldP spid="113" grpId="0" animBg="1"/>
      <p:bldP spid="114" grpId="0" animBg="1"/>
      <p:bldP spid="128" grpId="0" animBg="1"/>
      <p:bldP spid="129" grpId="0" animBg="1"/>
      <p:bldP spid="130" grpId="0" animBg="1"/>
      <p:bldP spid="132" grpId="0"/>
      <p:bldP spid="133" grpId="0"/>
      <p:bldP spid="134" grpId="0"/>
      <p:bldP spid="1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A89D4F-E53F-3DE1-A338-397AEAFD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0D5FD683-9285-19BD-CE4F-D448133045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D86BE93-59D3-5B45-8B90-A5F3AD5FD16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A6C2BC9C-52CB-B74E-D237-A8D1947E1B07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7FC7D8E8-E8A0-693D-E17B-A9FA1FC7BEBB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74E467D1-40F9-9116-1C34-DBEF0F7D5912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764450BA-32A7-4417-240C-DF8F810260E7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0B377B42-AA4D-41D2-AA1D-37126A8A82C0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5DA6BF0E-359B-583D-3A1F-B602C33589F5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1523B1EA-A22F-E562-85E8-D2F4D5F06544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C4B782B0-B413-27BA-1206-8BD3EC173AE1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64C1541D-0428-D2C7-C6F7-0149E3F2E85B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3D86774F-6DD4-DDBE-BA3A-8A23F56822BC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F35B5077-4C89-A0A6-BD35-AFFDA9B5F582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115CD51C-824E-07AC-0AAF-157BE560897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AE3F9020-63A6-9A50-B055-948FBE241702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2E145C91-A0D2-7191-4ED1-8FF36D7E375A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21AC6215-0151-3BB4-D1DB-C1D64AACD5B3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501AD108-1BB1-1BFE-B69F-FA6802AD725B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FD01C1D3-5810-75F7-E202-515BDE72FE46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E4FB8163-DF17-8F0A-F770-A0A2CBFE864D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4EF544F4-4A57-3735-057F-9C5BD718DAE6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DB1F75BE-AFC0-1C0A-911A-742BF654A22E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D1C711BB-69DD-B1E0-FBB1-22E7E299A7D3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641FA07A-37B1-6851-9A36-468268FB921A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FC988AAA-D09A-2D13-7BD6-5618FB1D11C3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F4F7A173-8C40-3D8D-BD2D-DDF01469EB38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76FC61ED-697D-2470-46B0-0DCA3503C1CE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AF69A301-B61E-7D1C-8D07-897F4B5BAE6C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B14B734E-62C4-6A95-C26B-2C939CFC8F1A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AF4E38BD-2F5B-BE77-9CEB-72C695B62D31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B6CB1C59-3A66-8E67-ACF3-E0F7E4EE7E26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800B9110-6DBD-F1C6-4F1E-EAD21F761464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11882F0-78CD-8DC7-B767-9404CEC0AD55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29C3279A-76C5-C934-FABA-39E7D4BD9984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0271A4C7-E39E-F654-F4A6-8019E3324765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7FE8BCC6-B6A1-E03C-EADF-1D16C3929D48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94D2381B-ED1D-9C45-49C9-65F1D853DF61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0E4AC775-ED42-3CED-8E1E-8E69170579CB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0F80374B-B839-CAEA-CD58-883BDF83FE4F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653E8236-1FF0-ACD4-1AB5-6AB13748F665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DE5F7C4E-C750-834D-955C-95498E6227E2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9EA1BFB0-BC5D-3373-EB1E-BFF4BDC1098E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127450B8-3B83-BC2B-4FD1-F165AB91CBBB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DB625288-C760-2653-40B2-21A21AEE5B89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C452A8F7-3333-D2D2-8E8A-25CFC3168221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5765F360-F9AB-7A2E-7FCA-9978FB2B19C8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F764E52E-07AF-C3BA-D669-8F2C7A5842CD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264F1DC0-77F6-89E6-FCA7-866FC90FC6E4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FE3A3104-3D72-50B1-2566-A81895B266A1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01BEF4B5-FC5D-35EC-7CF1-D33C292F6B80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A826B0E7-BC10-0B8F-6077-F628B7A83A59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4F4880B5-8CB8-921E-D327-B45AEF144634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C244B1D2-81B0-CA51-FE8D-E1257EB6DE4B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A5B9D8A4-220D-D8B0-F937-B4ECD6772CA5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9DF6E533-EC57-EFCC-D419-BEC5DCE749F6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900605C4-DDB3-C697-98C8-CF302074B3FC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F6A7214E-FA81-0752-11DB-1C89355E3758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250688C1-F49B-BCDC-7393-FB118B25F201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3D1F79B4-4D24-0CED-9997-AA7DF0CA8F65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CEBEE6F-C5E3-9341-E93C-05EC321E4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55D70A3-DB56-CAA8-4D83-ACA328C20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C5948EB-CE31-6964-DBE4-C48DB31A2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6CAC2AC-E828-5A4F-3875-C1F24F1E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8D45C33-6ED6-566F-73F9-249493AA8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13F914F-D576-3CE4-B8EE-687726648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CB5F1BF-35ED-5B40-DC6F-D0C902066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8588944-D9B4-7B8C-15A7-FCC4143CB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2418A3B-10D1-235D-9774-62B6CC345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A339DB0-6F4D-A0D4-06CF-BB9ADE769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FE61A2E-D030-0B53-0A8A-7A19AD972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13A2062-FB1C-AB82-A29A-D07954401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BE6BACD-2CD5-827A-B74F-5DDD0E43E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7D9B106-448C-64CE-4E8B-D5FB0B724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D6F46F6-8287-F300-8E6A-EF10A3820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145BBE8-D25D-F047-BBC0-3E812442D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7B61DE8-872C-009C-6AA1-FD3BCB063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CEE7C86-1DD8-8004-BC55-04010AA27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077294B-88B2-EF61-4C46-5B8B4BA5F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BE34B98-1A42-732A-B5ED-3E8FE0078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2481B1B-6484-4417-396B-50E1CD044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D6D2FB0-4CFE-01C8-2315-6AD201284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8CA0630-372E-A8C6-7CE2-B1278116D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2936D11-6245-ABAD-9C51-2A7C5C188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8E2F24B-F188-299D-D09B-E92FBA0B5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4F10ABE-8B49-AA9E-2C6C-802C9F447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4F20D6A-4B3F-E92D-E89C-6305A4C10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EC5849B-83FF-6D55-C295-7415C8A3A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6A4C78F-4E32-3FDC-F55F-B2437DAB1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F160A09-F1E2-95C4-05FF-8FE5F6479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14FF1FC-8479-BE56-831E-2C73F649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7A8B7A0-AA66-8AE7-75EA-56AD3084B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5137B63-0E18-F6E1-3264-22E8BA42D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329F747-3D9D-B7A0-269A-7663BACA7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06574C3-2FB6-C319-B9B6-525481808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69BD533B-37EF-294C-7C00-ECFBA826CF8C}"/>
              </a:ext>
            </a:extLst>
          </p:cNvPr>
          <p:cNvSpPr txBox="1"/>
          <p:nvPr/>
        </p:nvSpPr>
        <p:spPr>
          <a:xfrm>
            <a:off x="9088913" y="622053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24B2CE81-E52F-D370-B511-2715FBE9859B}"/>
              </a:ext>
            </a:extLst>
          </p:cNvPr>
          <p:cNvSpPr txBox="1"/>
          <p:nvPr/>
        </p:nvSpPr>
        <p:spPr>
          <a:xfrm>
            <a:off x="9344498" y="1472626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23E35577-5171-40ED-55BD-E0C1768C6B5D}"/>
              </a:ext>
            </a:extLst>
          </p:cNvPr>
          <p:cNvGrpSpPr/>
          <p:nvPr/>
        </p:nvGrpSpPr>
        <p:grpSpPr>
          <a:xfrm rot="5400000">
            <a:off x="9234277" y="4588854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BF0F5970-6322-E2AE-7402-892AB4A8F8C9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2D371BB4-1C5C-B7C6-04DD-8BEA1042BD4B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269AF380-E818-CEEA-C6F3-C80B0FCEE279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7B822808-47EA-C11E-5267-12703329B204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7C5E978E-A5F8-F8CD-8DE6-3C9F710FCFDD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104984D2-1ECA-D5C1-5101-C77DE79F69DF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CaixaDeTexto 100">
                <a:extLst>
                  <a:ext uri="{FF2B5EF4-FFF2-40B4-BE49-F238E27FC236}">
                    <a16:creationId xmlns:a16="http://schemas.microsoft.com/office/drawing/2014/main" id="{1272A5B7-3BE8-F126-DC50-385C51D4702C}"/>
                  </a:ext>
                </a:extLst>
              </p:cNvPr>
              <p:cNvSpPr txBox="1"/>
              <p:nvPr/>
            </p:nvSpPr>
            <p:spPr>
              <a:xfrm>
                <a:off x="7815318" y="2900809"/>
                <a:ext cx="3966949" cy="1391791"/>
              </a:xfrm>
              <a:prstGeom prst="rect">
                <a:avLst/>
              </a:prstGeom>
              <a:noFill/>
              <a:ln w="28575">
                <a:solidFill>
                  <a:srgbClr val="72B01D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 smtClean="0">
                        <a:solidFill>
                          <a:srgbClr val="0D0A0B"/>
                        </a:solidFill>
                        <a:latin typeface="Cavolini" panose="03000502040302020204" pitchFamily="66" charset="0"/>
                        <a:cs typeface="Cavolini" panose="03000502040302020204" pitchFamily="66" charset="0"/>
                      </a:rPr>
                      <m:t>x</m:t>
                    </m:r>
                    <m:r>
                      <m:rPr>
                        <m:nor/>
                      </m:rPr>
                      <a:rPr lang="en-US" sz="3600" i="0" smtClean="0">
                        <a:solidFill>
                          <a:srgbClr val="0D0A0B"/>
                        </a:solidFill>
                        <a:latin typeface="Cavolini" panose="03000502040302020204" pitchFamily="66" charset="0"/>
                        <a:cs typeface="Cavolini" panose="03000502040302020204" pitchFamily="66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rgbClr val="0D0A0B"/>
                            </a:solidFill>
                            <a:latin typeface="Cambria Math" panose="02040503050406030204" pitchFamily="18" charset="0"/>
                            <a:cs typeface="Cavolini" panose="03000502040302020204" pitchFamily="66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3600" i="1" smtClean="0">
                                <a:solidFill>
                                  <a:srgbClr val="0D0A0B"/>
                                </a:solidFill>
                                <a:latin typeface="Cambria Math" panose="02040503050406030204" pitchFamily="18" charset="0"/>
                                <a:cs typeface="Cavolini" panose="03000502040302020204" pitchFamily="66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600" i="1" smtClean="0">
                                    <a:solidFill>
                                      <a:srgbClr val="0D0A0B"/>
                                    </a:solidFill>
                                    <a:latin typeface="Cambria Math" panose="02040503050406030204" pitchFamily="18" charset="0"/>
                                    <a:cs typeface="Cavolini" panose="03000502040302020204" pitchFamily="66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n-US" sz="3600" i="0" smtClean="0">
                                    <a:solidFill>
                                      <a:srgbClr val="0D0A0B"/>
                                    </a:solidFill>
                                    <a:latin typeface="Cavolini" panose="03000502040302020204" pitchFamily="66" charset="0"/>
                                    <a:cs typeface="Cavolini" panose="03000502040302020204" pitchFamily="66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m:rPr>
                                    <m:nor/>
                                  </m:rPr>
                                  <a:rPr lang="en-US" sz="3600" i="0" smtClean="0">
                                    <a:solidFill>
                                      <a:srgbClr val="0D0A0B"/>
                                    </a:solidFill>
                                    <a:latin typeface="Cavolini" panose="03000502040302020204" pitchFamily="66" charset="0"/>
                                    <a:cs typeface="Cavolini" panose="03000502040302020204" pitchFamily="66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3600" i="0" smtClean="0">
                                <a:solidFill>
                                  <a:srgbClr val="0D0A0B"/>
                                </a:solidFill>
                                <a:latin typeface="Cavolini" panose="03000502040302020204" pitchFamily="66" charset="0"/>
                                <a:cs typeface="Cavolini" panose="03000502040302020204" pitchFamily="66" charset="0"/>
                              </a:rPr>
                              <m:t>−4</m:t>
                            </m:r>
                            <m:r>
                              <m:rPr>
                                <m:nor/>
                              </m:rPr>
                              <a:rPr lang="en-US" sz="3600" i="0" smtClean="0">
                                <a:solidFill>
                                  <a:srgbClr val="0D0A0B"/>
                                </a:solidFill>
                                <a:latin typeface="Cavolini" panose="03000502040302020204" pitchFamily="66" charset="0"/>
                                <a:cs typeface="Cavolini" panose="03000502040302020204" pitchFamily="66" charset="0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pt-BR" sz="3600" dirty="0">
                    <a:solidFill>
                      <a:srgbClr val="0D0A0B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1" name="CaixaDeTexto 100">
                <a:extLst>
                  <a:ext uri="{FF2B5EF4-FFF2-40B4-BE49-F238E27FC236}">
                    <a16:creationId xmlns:a16="http://schemas.microsoft.com/office/drawing/2014/main" id="{1272A5B7-3BE8-F126-DC50-385C51D47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318" y="2900809"/>
                <a:ext cx="3966949" cy="13917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72B01D"/>
                </a:solidFill>
                <a:prstDash val="dash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Chave Direita 101">
            <a:extLst>
              <a:ext uri="{FF2B5EF4-FFF2-40B4-BE49-F238E27FC236}">
                <a16:creationId xmlns:a16="http://schemas.microsoft.com/office/drawing/2014/main" id="{AE963F1F-10B3-C0A9-4591-C53B631332F6}"/>
              </a:ext>
            </a:extLst>
          </p:cNvPr>
          <p:cNvSpPr/>
          <p:nvPr/>
        </p:nvSpPr>
        <p:spPr>
          <a:xfrm>
            <a:off x="6618891" y="863145"/>
            <a:ext cx="1030124" cy="5613399"/>
          </a:xfrm>
          <a:prstGeom prst="rightBrace">
            <a:avLst/>
          </a:prstGeom>
          <a:ln w="57150">
            <a:solidFill>
              <a:srgbClr val="72B0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6" name="Retângulo: Cantos Arredondados 115">
            <a:extLst>
              <a:ext uri="{FF2B5EF4-FFF2-40B4-BE49-F238E27FC236}">
                <a16:creationId xmlns:a16="http://schemas.microsoft.com/office/drawing/2014/main" id="{3F6C002B-D437-F747-9FBE-2270011C236C}"/>
              </a:ext>
            </a:extLst>
          </p:cNvPr>
          <p:cNvSpPr/>
          <p:nvPr/>
        </p:nvSpPr>
        <p:spPr>
          <a:xfrm>
            <a:off x="-654821" y="1092031"/>
            <a:ext cx="6750822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17" name="Retângulo: Cantos Arredondados 116">
            <a:extLst>
              <a:ext uri="{FF2B5EF4-FFF2-40B4-BE49-F238E27FC236}">
                <a16:creationId xmlns:a16="http://schemas.microsoft.com/office/drawing/2014/main" id="{D6ED4E53-9D72-440C-5275-F39639ACBFDD}"/>
              </a:ext>
            </a:extLst>
          </p:cNvPr>
          <p:cNvSpPr/>
          <p:nvPr/>
        </p:nvSpPr>
        <p:spPr>
          <a:xfrm>
            <a:off x="-556918" y="2332765"/>
            <a:ext cx="6652919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18" name="Retângulo: Cantos Arredondados 117">
            <a:extLst>
              <a:ext uri="{FF2B5EF4-FFF2-40B4-BE49-F238E27FC236}">
                <a16:creationId xmlns:a16="http://schemas.microsoft.com/office/drawing/2014/main" id="{48764C9E-FAD7-E352-C5A0-12B4E5CF0EFB}"/>
              </a:ext>
            </a:extLst>
          </p:cNvPr>
          <p:cNvSpPr/>
          <p:nvPr/>
        </p:nvSpPr>
        <p:spPr>
          <a:xfrm>
            <a:off x="-556918" y="3443117"/>
            <a:ext cx="6652919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19" name="Retângulo: Cantos Arredondados 118">
            <a:extLst>
              <a:ext uri="{FF2B5EF4-FFF2-40B4-BE49-F238E27FC236}">
                <a16:creationId xmlns:a16="http://schemas.microsoft.com/office/drawing/2014/main" id="{5EA92283-4FEC-4CA7-B48A-C30CF2472B49}"/>
              </a:ext>
            </a:extLst>
          </p:cNvPr>
          <p:cNvSpPr/>
          <p:nvPr/>
        </p:nvSpPr>
        <p:spPr>
          <a:xfrm>
            <a:off x="-556918" y="4545153"/>
            <a:ext cx="6652919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20" name="Retângulo: Cantos Arredondados 119">
            <a:extLst>
              <a:ext uri="{FF2B5EF4-FFF2-40B4-BE49-F238E27FC236}">
                <a16:creationId xmlns:a16="http://schemas.microsoft.com/office/drawing/2014/main" id="{F9A9D791-4060-F436-B652-8BD77652920D}"/>
              </a:ext>
            </a:extLst>
          </p:cNvPr>
          <p:cNvSpPr/>
          <p:nvPr/>
        </p:nvSpPr>
        <p:spPr>
          <a:xfrm>
            <a:off x="-556918" y="5655505"/>
            <a:ext cx="6652919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</p:spTree>
    <p:extLst>
      <p:ext uri="{BB962C8B-B14F-4D97-AF65-F5344CB8AC3E}">
        <p14:creationId xmlns:p14="http://schemas.microsoft.com/office/powerpoint/2010/main" val="2997591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1" grpId="0" animBg="1"/>
      <p:bldP spid="102" grpId="0" animBg="1"/>
      <p:bldP spid="116" grpId="0" animBg="1"/>
      <p:bldP spid="117" grpId="0" animBg="1"/>
      <p:bldP spid="118" grpId="0" animBg="1"/>
      <p:bldP spid="119" grpId="0" animBg="1"/>
      <p:bldP spid="1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54D7D4-E19B-5763-59F5-817CA6FFB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23F2FB65-8726-C44A-149F-E39F18993CF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CFC7AB5C-5AFB-6180-4A5A-E168690E799B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14B79296-A837-A64C-3BFC-0586C108BF45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A36B1B2D-94B2-052C-5B1E-DE6C6CE3EA43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7C06FAB4-89CA-C9ED-83A6-26D79430EF58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C3A7F738-9AD4-70DF-F348-71757F0AEEC4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02433A4-E721-EA8C-8CF1-938CF3C671E7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B70347ED-4AC6-493C-05A7-FFEA18E21B72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1455B4B4-A72C-F782-6ACF-1FB19A0993BA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726F1808-3475-0BBE-95CF-174116E61942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986EEE0E-A3AD-3D99-59F7-02630A3A2342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D13135BA-8CD9-7D33-325B-EE87ACCF5C6E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64DB4A09-A148-81CA-F02B-16B52A6A8C57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9C953B4E-E489-C075-BB7D-419D48B89F0D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0CF1B1C6-4685-37EC-9716-D7DDFF5BA119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A6B57FD8-E875-12D2-92A2-B716A5C8693F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5C28B958-DA91-4BD1-6C52-526B60DEAC0E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6556D4DA-D69F-42D3-9869-95A0A1991E81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AEFCE731-9CDB-C339-B30F-BD411314FE2B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9EF23BFA-C0C2-4EAC-195C-6A5CBC2308FB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AE7E750E-FF5B-2A4A-195F-92418EDB1505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95862F8C-8B16-944A-C643-3A087596C27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31A2217F-C41C-8DBE-59D3-A6453F4D3A51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92A2915B-5AA9-34FE-2616-E5F76CE585F6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0ABC7096-32B7-750D-E2E1-44D237A582A7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E781D931-3C0C-A810-30C6-67BAD39A6402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68C49C0C-A84C-3E4F-ADB0-F40FD3AE7C82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928892D7-56E6-FA25-C923-78B7EF7551F5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42266888-A8E5-BE28-07A0-A5BB0B88955C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BFFCAAFD-6350-5887-93B8-357FCE61A8D3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B6FBB177-1786-E373-E080-D9F2FD1AB98E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2DD8C6D9-EC8D-1A14-86B8-DC2D3BF6FF3C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C03D85F-1D78-7441-4431-47E2EC4F25ED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06358B1E-CA71-B6A0-CECE-84ADBC92AE98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18862F72-AFA9-7E3B-358C-2E7C3A1C1E51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FA84B2B9-911B-0258-706B-366561B06CA0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44BCC238-5F34-AD76-DD2A-48772F0E3A8B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E9CF626B-678E-9441-8370-EA50BE92E9A9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8ADD0EFE-4FE3-D5D9-4DB9-D13F4E2B3538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18B97866-FD90-BB8C-180B-59DE45216E01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0210DDC5-D263-88AE-3234-0D962B399CD4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26E7312F-6489-9DD7-52A1-98FCFE573E79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C62F2685-B9EA-9661-1CB8-6E855DCE5B5A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B54A093-6468-62AE-D233-6D2880C81893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008F0D43-C045-9BF7-2ACB-08040B272EE6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9390912B-79E3-D2CC-EDB5-1410EE622EC3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D6EE9063-FFAF-ADA4-8E62-0A3EB6E503A5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6A096A96-762F-CBCA-347E-B8D3F180BEAF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73E6799E-24A1-87E2-5FB3-F37FD43B09FB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67BF6532-13C3-2210-330B-F35F13E1F45C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960D6C17-7FD5-3892-BB93-80AD6BC7A83D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E65B823-01C5-B096-C1A6-116565421FB7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6E89D632-0C8B-662F-1A50-00C9CA2735CA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1D01CAA1-61FE-A296-7495-78ED0E33C71A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15E543C5-F701-2D06-5F88-6B1A89D88C0E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78A45DEE-576F-6AE0-C55F-69931A5527AF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9417FE40-3222-C75A-37D0-D3F64C460BEB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157DB2F3-C8CF-2B3B-121B-67410F063B8A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D712DB67-560F-30A6-6E47-2FC0B1595FFD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99F723B-2F31-3AF9-99A4-8BFCB3513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6B062B5-D1B6-D460-CC56-60A91496B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E7BF223-2757-91DD-866C-8681380E9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15C3CAE-ACC4-B2F1-51F1-A391C3603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76BB1E6-6D80-C71C-B6C3-F6F2ECDC9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35281DB-B744-62B4-B94F-BDEA3507A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D08C1CF-C13C-FF6E-CE24-A3C2EB5C4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4C34FE3-9C5E-A94E-0787-1BE0EE2EB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93A394F-E969-9E2B-C601-752B202D5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11BA4BD-74D7-6F9A-3ADA-F7182EF89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9DE2E51-67E4-DEFB-C6F9-17D77F1ED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06AFB4-F79A-7841-2815-BB18C99DB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42F4DB6-BB82-A8F8-303E-009A14CA1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452E8A-E8E7-7534-EC23-09FF14BBC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227BA54-297F-3FFC-FBDA-D695A955D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0903828-89A6-B355-811E-B142FBC86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A9DF8CF-E69E-254D-1F39-4B36B037F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B4B1EA9-AD0C-CE52-42DC-0D46990DE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B57A773-B219-59BB-10F0-2F4AAA197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2823AF0-F369-50D8-2466-FDC0FC6A0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A9AFC70-0C04-D649-94B3-A009E6BE2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CA77B3E-3B02-B608-A641-BB13BB21B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33E6E54-E9A3-10F6-F0BF-0CE69CC8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DDE0067-F89D-18E9-00F6-12D524F98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93E76D6-45CE-BF87-E8E2-A974616D6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7979AA9-F2ED-9F92-C3AC-738CB14EB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9A4890E-F69E-9F4A-638F-503D9BE7A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D5B37DE-FEDD-FFC6-3571-0B3EB50BB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14BD3A1-FAE6-A4E9-7DEB-AEADDC6CA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1ADDFB8-D923-1A30-CD76-E216ACAED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3924EA6-BC1B-064A-B24A-563619184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93B9AFA-F2F5-BCD1-4C1B-CE80D75F3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36C65D1-6895-AE14-E42F-34A3F36D2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A596641-3FB2-D9D3-F283-18CD20620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5957A59-4D19-4CB5-D965-09232D2FB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C8D0F76C-763E-5994-0459-EA8B6F62AE7A}"/>
              </a:ext>
            </a:extLst>
          </p:cNvPr>
          <p:cNvSpPr txBox="1"/>
          <p:nvPr/>
        </p:nvSpPr>
        <p:spPr>
          <a:xfrm>
            <a:off x="750647" y="467144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13A5DF82-A4EA-BC52-8EF2-E291C074814E}"/>
              </a:ext>
            </a:extLst>
          </p:cNvPr>
          <p:cNvSpPr txBox="1"/>
          <p:nvPr/>
        </p:nvSpPr>
        <p:spPr>
          <a:xfrm>
            <a:off x="765933" y="1352621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D16D9905-5FFA-BAFA-939E-16CDD55E66E7}"/>
              </a:ext>
            </a:extLst>
          </p:cNvPr>
          <p:cNvGrpSpPr/>
          <p:nvPr/>
        </p:nvGrpSpPr>
        <p:grpSpPr>
          <a:xfrm>
            <a:off x="-487837" y="2590243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179CA912-0AE7-76FB-245F-798500354A8D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5355B9B7-1ABA-35FA-EF90-855DF0B0D48A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02478AEE-562A-C3E6-3645-D159E9ADE789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CD7F9E00-362C-F199-39F5-52532306662C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80D2DEEC-FAC3-6C79-9142-78F7A053C3E7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85B1C690-B024-A278-9F75-A62B3FC0FB27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7200F21-A9BE-F156-29D9-A206526D88C5}"/>
              </a:ext>
            </a:extLst>
          </p:cNvPr>
          <p:cNvSpPr txBox="1"/>
          <p:nvPr/>
        </p:nvSpPr>
        <p:spPr>
          <a:xfrm>
            <a:off x="4840955" y="661938"/>
            <a:ext cx="6983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36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100" name="Imagem 99">
            <a:extLst>
              <a:ext uri="{FF2B5EF4-FFF2-40B4-BE49-F238E27FC236}">
                <a16:creationId xmlns:a16="http://schemas.microsoft.com/office/drawing/2014/main" id="{7E5E0D8B-E478-F652-425A-8DD8E3B09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0889" y="4202628"/>
            <a:ext cx="2615829" cy="1759609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1" name="Imagem 100">
            <a:extLst>
              <a:ext uri="{FF2B5EF4-FFF2-40B4-BE49-F238E27FC236}">
                <a16:creationId xmlns:a16="http://schemas.microsoft.com/office/drawing/2014/main" id="{F02B18FB-AAAF-CABF-E854-97F7DE0A6A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92"/>
          <a:stretch>
            <a:fillRect/>
          </a:stretch>
        </p:blipFill>
        <p:spPr>
          <a:xfrm>
            <a:off x="5150231" y="421843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E911F928-6729-DCAF-2E3D-FF1F2D2922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r="11110"/>
          <a:stretch/>
        </p:blipFill>
        <p:spPr>
          <a:xfrm>
            <a:off x="8754804" y="421843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E66E6438-65A3-7845-AFDE-98BC0C7995BD}"/>
              </a:ext>
            </a:extLst>
          </p:cNvPr>
          <p:cNvSpPr txBox="1"/>
          <p:nvPr/>
        </p:nvSpPr>
        <p:spPr>
          <a:xfrm>
            <a:off x="1929156" y="3568487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67775A42-FF51-409C-73BA-642C23DF2EE2}"/>
              </a:ext>
            </a:extLst>
          </p:cNvPr>
          <p:cNvSpPr txBox="1"/>
          <p:nvPr/>
        </p:nvSpPr>
        <p:spPr>
          <a:xfrm>
            <a:off x="5600440" y="3575506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9DD792DF-D88E-8A2E-5580-325B1989AD45}"/>
              </a:ext>
            </a:extLst>
          </p:cNvPr>
          <p:cNvSpPr txBox="1"/>
          <p:nvPr/>
        </p:nvSpPr>
        <p:spPr>
          <a:xfrm>
            <a:off x="9271724" y="3582525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0493312E-D719-12B9-33CC-C611DFB73EE8}"/>
              </a:ext>
            </a:extLst>
          </p:cNvPr>
          <p:cNvSpPr txBox="1"/>
          <p:nvPr/>
        </p:nvSpPr>
        <p:spPr>
          <a:xfrm>
            <a:off x="1270051" y="6108700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D99C8321-48B9-9D8A-678A-A3ED34B38F41}"/>
              </a:ext>
            </a:extLst>
          </p:cNvPr>
          <p:cNvSpPr txBox="1"/>
          <p:nvPr/>
        </p:nvSpPr>
        <p:spPr>
          <a:xfrm>
            <a:off x="4973750" y="6108700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EB476A3B-061D-E38A-F1FA-5B269A7914F4}"/>
              </a:ext>
            </a:extLst>
          </p:cNvPr>
          <p:cNvSpPr txBox="1"/>
          <p:nvPr/>
        </p:nvSpPr>
        <p:spPr>
          <a:xfrm>
            <a:off x="8609708" y="6108700"/>
            <a:ext cx="2812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221151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75" grpId="0"/>
      <p:bldP spid="103" grpId="0"/>
      <p:bldP spid="104" grpId="0"/>
      <p:bldP spid="105" grpId="0"/>
      <p:bldP spid="106" grpId="0"/>
      <p:bldP spid="107" grpId="0"/>
      <p:bldP spid="10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D3B6D-5589-6601-FBE5-A13EBD959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0DBBDE9C-1C4C-E644-D584-BAD7D9FB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334A13B-EC05-514E-6E96-BE0B749DE69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03A99FF8-A551-1E37-BA08-A541DBE9DDA4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47A5195A-33A9-EF22-665D-EA5E452E4849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B044EFA6-1E33-357E-6803-2A790C99BB3C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752BCDB-C751-56D3-3363-B75965A23B02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1E3D117A-3C1C-C812-7A1C-8DD03FBA0BFA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AEF85C28-DDFA-FDB6-56EF-5858B6DA7BDD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34CD65D5-676B-A3C3-9521-B253608C4381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9E62CE18-77D2-DBBA-123B-A179FE8342CD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6A14AF02-B727-9C4B-AC8F-B3E92D44E841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4CF9553D-2A5B-C962-1720-56574AFAC01F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67DF1CCA-06EA-DD79-29C4-B9B32D759AC8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78A197F5-1E67-E2D4-B7E7-B04B38A6F93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36FA7650-CDBF-52CA-C90F-B99767A56C56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42D3FA03-DA05-3E07-0673-C41AA71DA854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09B26748-F689-9EC9-2656-9DF639958AF3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D3FC7265-FC21-2F1A-FA7C-CC7920E1003F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2FB57F52-F16B-7EB4-5A89-62506716E4AC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4EA4FC57-8E2E-2F6F-BE27-B3A067686358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5706245A-ED78-D50D-B11D-D5BD20DDCCBD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6BDACFAA-9A1D-5EF0-5C2A-46836FC01978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459D1600-447F-9E01-9DDA-2EDAA4A8664C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29A4A3FF-2850-8788-95A3-AA5559CC345B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B6655F17-1D50-493E-233B-569B9F7AEF98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35723EE-2B93-3864-37EF-2459A9A10C0C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CC61FF57-45AB-B3F5-B9FC-443B6A70F042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0DC404A0-5DCE-7D84-3019-288430C33F61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D5A8FCF2-83AE-DC55-B295-650D82A8E3FE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9D2B33F5-126B-FC62-1FE4-B15DE6F3FAF2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873018BD-080F-6D65-8EC7-217E4C73162D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FA493983-9DDA-CFBF-F888-AE516B87B00B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AAED8CF6-CF10-0A70-22A8-F671E3DB2C3B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B9B359EE-4685-3E7D-A5F3-0AF198F3A17E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F349E45E-4CC0-5DD9-8546-445B5F62FBB3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111426BE-38A2-5866-293A-A64548D3DA52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7D41394F-0485-4120-B435-824F0C484474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7D95B3FE-3C63-24A6-AFA2-3C127C5199F7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CF37DC41-88A3-E977-D4F2-2D6B262D42E7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D85978BE-18F5-A26F-6A43-F1E72D5E852C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9DED5D49-84CD-16CE-2431-D759C05F6B25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44364A40-BF69-7F2A-B5BB-366AD9FA3329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9F363935-A859-FBD8-5ADB-BD148B69AAF1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15BED24A-E6DF-9FFD-AE8A-BC43ACB0F503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88B2EFFC-AB3E-A27D-A2C6-61DDD5856B17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BAEABD9C-6FA7-68AE-D170-2A568A6BAEFE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68D8DD72-7466-E14E-0C21-D66D01A999CB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36C96A56-E984-A792-E109-ECF4955E8BC0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A486E5C0-5A18-A744-2279-9BBE0C1912AE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24A314C7-D6AE-FC6E-7FAC-2D03B58C8753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081FBE72-5BEA-FC05-E61B-89D5BDFBA253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F6925B1A-5C6A-A84B-C199-1CEE53C97D69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4E06BFE0-EB17-A4CC-AB51-B438C0021030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3FF0180D-FF80-3965-48FF-F2555CD78BC9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AC1CF567-554A-DDD1-0376-D2EA5041BC4F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7168CD34-A824-9936-D86A-C3B037E6C1C5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F55B7296-08EE-D008-EF3B-6973A6AB3EB1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1B51A38F-6857-5233-4DE8-4BC06266057E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8AB722D4-B85C-9388-0C6D-44590B3305F1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A4960DE-1BE6-8A21-5ED1-8733DF45F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F39D057-8533-F455-5BD2-76233AFE4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A4D086E-B3A2-4C7D-DCD3-4BE5F4F41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07AD5C8-E69B-E598-C3BC-886154FA4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A64F13C-A832-6BEC-9A40-0CBD3D7AA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7CC14EB-ABB1-7FA5-784B-B6E2EC62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4495A29-0203-59F1-20CF-950E7AE4A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F68F18A-0771-62FD-81C0-E33E7D4E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FF83CBB-63BA-3E21-CAEB-062E1D669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2FA9C8F-53B8-F291-4F8C-10FD47468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8962FA9-B4EF-F1ED-0C48-F83741C56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34BEBD5-389B-4B77-575B-91B0FA8A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A71444E-644C-BC3B-99D4-15FCED7F8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6F3C12D-DD37-8FF1-A607-F25B2A2F8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E30AAE7-3143-4CC7-A65C-577B096C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EF33828-0CBF-E56A-C2D2-75297EF2F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3449147-4206-A99C-0800-87AE76A18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707EF78-B948-8471-9265-698E801C5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61F57B9-5F00-61B6-2C5B-A87A3660A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430FCE0-AB10-E94D-081A-93237C24C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D3A0BB1-F27B-B22D-EA07-7FAEA560A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39EAE20-9486-30D9-1E4C-693AD272D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B7620AB-2CF3-A960-BD35-80584B42E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367A4B8-E8C2-4380-30B2-A6A328791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2FC4C29-29B4-D764-EF38-071499C7C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CF4F8B2-18BC-599A-EE61-8B2B308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F07EEAB-CC3E-E886-9466-9592BD198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B49C8F3-4283-EECA-37B4-D0CD7AFE2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94EFED8-C0C7-0737-6948-F4C181BBF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81E50B0-A3D6-2A23-DBA8-1F71D2B4B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1EF5718-A302-8C4F-3E0D-6CD99E778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E1BA1A0-24E4-A3D9-F59C-7BB6F6B16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BF1E80C-1243-538A-30C5-C27C754AA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30B3B93-95D9-A44C-8C67-DC29D8549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806215B-056C-73F8-E99C-4BD0448B1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56CF5118-B3BF-2786-F3E2-913AB711F932}"/>
              </a:ext>
            </a:extLst>
          </p:cNvPr>
          <p:cNvGrpSpPr/>
          <p:nvPr/>
        </p:nvGrpSpPr>
        <p:grpSpPr>
          <a:xfrm rot="5400000">
            <a:off x="1245095" y="5629538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D4111FB9-16D3-8D01-D2D0-4C1E6EA140D3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AF51C33A-9D41-C7DE-1CA8-73ECC5CC335D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9640F48F-CA3B-AA3F-3B32-086272E2C60B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919DF542-C367-1559-6B9F-B6275038F6F8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DE74C153-8A19-E0F2-5DF3-2795B3FF5FD8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043911CE-D79F-EC7C-6374-1A0E6305D308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7CA881-1D6D-E265-8E5E-0BC1A2B9F55E}"/>
              </a:ext>
            </a:extLst>
          </p:cNvPr>
          <p:cNvSpPr txBox="1"/>
          <p:nvPr/>
        </p:nvSpPr>
        <p:spPr>
          <a:xfrm>
            <a:off x="1198509" y="2039866"/>
            <a:ext cx="6860561" cy="2477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800" dirty="0">
                <a:solidFill>
                  <a:srgbClr val="0D0A0B"/>
                </a:solidFill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Insira uma frase </a:t>
            </a:r>
            <a:r>
              <a:rPr lang="pt-BR" sz="4800" b="1" dirty="0">
                <a:solidFill>
                  <a:srgbClr val="3F7D20"/>
                </a:solidFill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impactante</a:t>
            </a:r>
            <a:r>
              <a:rPr lang="pt-BR" sz="4800" dirty="0">
                <a:solidFill>
                  <a:srgbClr val="0D0A0B"/>
                </a:solidFill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 para encerrar a sua apresentação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F48407A-ACEB-F20E-A7B0-DDE40C1A28B0}"/>
              </a:ext>
            </a:extLst>
          </p:cNvPr>
          <p:cNvSpPr txBox="1"/>
          <p:nvPr/>
        </p:nvSpPr>
        <p:spPr>
          <a:xfrm>
            <a:off x="1930806" y="4804363"/>
            <a:ext cx="5427989" cy="449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0D0A0B"/>
                </a:solidFill>
                <a:latin typeface="Cavolini" panose="03000502040302020204" pitchFamily="66" charset="0"/>
                <a:ea typeface="Calibri" panose="020F0502020204030204" pitchFamily="34" charset="0"/>
                <a:cs typeface="Cavolini" panose="03000502040302020204" pitchFamily="66" charset="0"/>
              </a:rPr>
              <a:t>Fulano de Tal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E337C0F-412C-67F6-8CE2-B9EDEAF6CAC4}"/>
              </a:ext>
            </a:extLst>
          </p:cNvPr>
          <p:cNvSpPr txBox="1"/>
          <p:nvPr/>
        </p:nvSpPr>
        <p:spPr>
          <a:xfrm>
            <a:off x="882002" y="1611524"/>
            <a:ext cx="756575" cy="2135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6600" dirty="0">
                <a:solidFill>
                  <a:srgbClr val="72B01D"/>
                </a:solidFill>
                <a:latin typeface="Super Pencil" panose="020006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pic>
        <p:nvPicPr>
          <p:cNvPr id="99" name="Imagem 98">
            <a:extLst>
              <a:ext uri="{FF2B5EF4-FFF2-40B4-BE49-F238E27FC236}">
                <a16:creationId xmlns:a16="http://schemas.microsoft.com/office/drawing/2014/main" id="{9C893BA9-D3E1-2FFF-4421-5C367689E7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r="6449"/>
          <a:stretch/>
        </p:blipFill>
        <p:spPr>
          <a:xfrm rot="227547">
            <a:off x="8386133" y="825500"/>
            <a:ext cx="2768422" cy="56509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0" name="Imagem 99" descr="Forma, Seta&#10;&#10;O conteúdo gerado por IA pode estar incorreto.">
            <a:extLst>
              <a:ext uri="{FF2B5EF4-FFF2-40B4-BE49-F238E27FC236}">
                <a16:creationId xmlns:a16="http://schemas.microsoft.com/office/drawing/2014/main" id="{B798E45A-BC86-A1D8-B40C-73E8566A85E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926" y="5738908"/>
            <a:ext cx="1009425" cy="926989"/>
          </a:xfrm>
          <a:prstGeom prst="rect">
            <a:avLst/>
          </a:prstGeom>
        </p:spPr>
      </p:pic>
      <p:pic>
        <p:nvPicPr>
          <p:cNvPr id="103" name="Imagem 102" descr="Forma, Seta&#10;&#10;O conteúdo gerado por IA pode estar incorreto.">
            <a:extLst>
              <a:ext uri="{FF2B5EF4-FFF2-40B4-BE49-F238E27FC236}">
                <a16:creationId xmlns:a16="http://schemas.microsoft.com/office/drawing/2014/main" id="{7D2055CC-484C-BB4F-BBFB-F5B12A8D9E5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745" y="671609"/>
            <a:ext cx="1009425" cy="92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7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74410D-03E7-B587-F16D-7716074A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m 108" descr="Forma&#10;&#10;O conteúdo gerado por IA pode estar incorreto.">
            <a:extLst>
              <a:ext uri="{FF2B5EF4-FFF2-40B4-BE49-F238E27FC236}">
                <a16:creationId xmlns:a16="http://schemas.microsoft.com/office/drawing/2014/main" id="{F0EBE929-02C2-444D-E4FD-B162DA4442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8958E76-9D6F-3FE3-9A6B-7324C6421E08}"/>
              </a:ext>
            </a:extLst>
          </p:cNvPr>
          <p:cNvSpPr/>
          <p:nvPr/>
        </p:nvSpPr>
        <p:spPr>
          <a:xfrm rot="16200000">
            <a:off x="-2340493" y="2992348"/>
            <a:ext cx="6858000" cy="873304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0B90FEB8-E310-67B4-8587-6F9DADC14458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E8EDFD03-CAD1-F370-36C9-F86D2313AA4F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DDAAD272-66EA-B5EA-2C8E-2257084F265A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A6936F44-B6AC-35D9-F4EF-7C836350463E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4125813A-0585-F92C-A24B-A119A7D1A5A5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75B0F363-E819-4D6B-F7D5-831263C85A75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38781758-16BB-5723-C638-B4E4ED72BE5A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37F313BE-3821-AF8D-E10D-08E8B298EECB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13186E9C-1FBE-1B56-6CB3-0A52AACE2218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FB24B547-735B-DF7B-0EC2-A19464846422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E6A33449-F18E-4671-E98B-330C6F45A3ED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6ACE9468-AE06-2B8D-EFDE-72F278B85BF0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7224575A-8E5D-16A7-6FDC-41AAFD3AECE4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906CE555-8D7C-B46C-AD89-F68137107E44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id="{BB7C8065-E908-5033-0B44-F7808836A0EB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1F620F92-6159-4AE7-66A9-426453BCCA15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5190CC37-DBBB-7847-C004-90113D1B2418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243FD444-2D6E-9DE6-3033-39DDA2971350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9F439257-E322-248E-42F2-8308187C92DD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Elipse 21">
                <a:extLst>
                  <a:ext uri="{FF2B5EF4-FFF2-40B4-BE49-F238E27FC236}">
                    <a16:creationId xmlns:a16="http://schemas.microsoft.com/office/drawing/2014/main" id="{D60E748A-69A9-2BAE-44EC-A93B95CFF5A3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1F2A9DE7-36CB-F6DE-0463-666FAA3D026E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DA465B51-CA54-B45F-6620-F400DDCE0828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C133674A-B73C-56C1-A622-A34F9C84D3FA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17D40FFC-D2D3-36D8-F230-5CA8729FCF37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3B88D009-08B7-02D2-02DA-C9757839EB77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518CF04A-B723-739C-6F95-BD5E9381162A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733F97CA-5F79-BCB5-B9F8-0447558F28C3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1B2B67E7-DDEF-E3AF-265C-BD703FEE3D79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ECF158F1-BAB6-23E3-FC86-9463FA1D11E7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8A24D3F7-A9D0-EDF9-9F08-6B2CFC54096E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B578A396-8B72-F0CC-D33F-8D778313DCCE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B7C7FEEB-2980-E9A8-981B-8BA0782C6C38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3EC699FC-5D5E-5832-0318-64B13ADF05E9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A1C7EDBC-3913-B1FA-5F9B-7B0924B2E9AA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A5EB6F2B-F9FE-1E5D-CC76-514B6CCBCB27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F8DFE084-2703-733B-B876-E4BD17428FFC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B891FBF8-56A8-50A8-4DA8-13E04A6ED8A2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DC2E284-E0F4-41A3-DDD4-D00C1ABAA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6" name="Imagem 6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7C60AC9-89F6-8FBC-1ED7-FA175DCC2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67" name="Imagem 6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6DA62F7-785D-7BD6-F331-F1ACADA5D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68" name="Imagem 6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A608D7F-1E8B-9981-1C8E-A241911D4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69" name="Imagem 6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279BCF0-D355-828D-B1CD-2A286BE9F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70" name="Imagem 6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93E5D2C-C7BD-088C-1288-1DCD5F443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71" name="Imagem 7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B9FD70F-97E6-D32B-F1D2-9CDEFB7B5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72" name="Imagem 7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F67CCE7-2D5D-3312-B2FF-C06B4CAF8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74" name="Imagem 7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B5D6BF5-8A6B-E954-FF7E-82A3B0039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75" name="Imagem 7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EE02DB9-C8BC-5DEC-2480-5BA099256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76" name="Imagem 7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2301452-D759-DB51-2096-F7E2C85F6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77" name="Imagem 7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CFC0A13-1F3D-919B-5BDC-68830A083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78" name="Imagem 7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C1EF547-2F5C-C4BE-C643-A6D3B0340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79" name="Imagem 7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6278FEA-23B9-29B8-A1CA-9FCED317A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80" name="Imagem 7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A922351-50FB-9C05-B9C9-0647B2D5B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81" name="Imagem 8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28D9A39-EE64-01D0-5B0E-698C6CDFA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82" name="Imagem 8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420FA0D-17E8-71EF-BB59-825E3B81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83" name="Imagem 8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A77158-E664-D720-1DF4-9C3112D2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84" name="Imagem 8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53EB039-3E9F-4E69-174F-EC21DF9FB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85" name="Imagem 8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3B73D1F-15CB-97F5-C287-DD792F651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86" name="Imagem 8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3DEE9BC-F940-24DD-6722-A49263A92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87" name="Imagem 8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BABD5EF-68F2-C4EC-7FDF-0AEC09E9E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88" name="Imagem 8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6AAB947-BC63-88C2-EE32-C34F77997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89" name="Imagem 8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A2932DE-3111-266E-2309-25B6FF497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90" name="Imagem 8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7EA6F89-2EB3-07E9-8D44-BF551D882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91" name="Imagem 9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A465A9E-F885-32E2-AE1C-163EB5273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92" name="Imagem 9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91ED261-B13D-92F5-C922-CE8D23836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93" name="Imagem 9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28B6C3D-62A3-F638-2E31-342F415BA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94" name="Imagem 9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CC9AC80-0F0E-F7A2-B9F6-928AE3CC7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95" name="Imagem 9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4F36AA3-AFB0-6261-9075-ED23B513D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96" name="Imagem 9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8E3DD2D-F72B-33E0-E0CE-664780897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97" name="Imagem 9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E9015CB-06E6-A8E3-CEA6-014F08367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98" name="Imagem 9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415F60B-4884-94FD-C5D2-4DB83BC74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99" name="Imagem 9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3F83052-0D18-D853-F78D-3FC9FEA80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100" name="Imagem 9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2515B76-209C-B467-5C82-A83BAE6AB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1" name="Retângulo 100">
            <a:extLst>
              <a:ext uri="{FF2B5EF4-FFF2-40B4-BE49-F238E27FC236}">
                <a16:creationId xmlns:a16="http://schemas.microsoft.com/office/drawing/2014/main" id="{0D7CA4E9-99D7-642B-C42F-B7A33716618F}"/>
              </a:ext>
            </a:extLst>
          </p:cNvPr>
          <p:cNvSpPr/>
          <p:nvPr/>
        </p:nvSpPr>
        <p:spPr>
          <a:xfrm rot="16200000">
            <a:off x="-1719896" y="3372639"/>
            <a:ext cx="6885475" cy="85248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Retângulo 101">
            <a:extLst>
              <a:ext uri="{FF2B5EF4-FFF2-40B4-BE49-F238E27FC236}">
                <a16:creationId xmlns:a16="http://schemas.microsoft.com/office/drawing/2014/main" id="{55698735-D706-2F12-87F5-825B236D9BE7}"/>
              </a:ext>
            </a:extLst>
          </p:cNvPr>
          <p:cNvSpPr/>
          <p:nvPr/>
        </p:nvSpPr>
        <p:spPr>
          <a:xfrm rot="16200000">
            <a:off x="-1833240" y="3392403"/>
            <a:ext cx="6885475" cy="45719"/>
          </a:xfrm>
          <a:prstGeom prst="rect">
            <a:avLst/>
          </a:prstGeom>
          <a:solidFill>
            <a:srgbClr val="3F7D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6BBFE65-6D65-87DC-C41A-F7ABA62D8028}"/>
              </a:ext>
            </a:extLst>
          </p:cNvPr>
          <p:cNvGrpSpPr/>
          <p:nvPr/>
        </p:nvGrpSpPr>
        <p:grpSpPr>
          <a:xfrm rot="16200000">
            <a:off x="6267923" y="5281885"/>
            <a:ext cx="1303389" cy="2261713"/>
            <a:chOff x="-351474" y="1798605"/>
            <a:chExt cx="1303389" cy="2261713"/>
          </a:xfrm>
        </p:grpSpPr>
        <p:sp>
          <p:nvSpPr>
            <p:cNvPr id="41" name="Hexágono 40">
              <a:extLst>
                <a:ext uri="{FF2B5EF4-FFF2-40B4-BE49-F238E27FC236}">
                  <a16:creationId xmlns:a16="http://schemas.microsoft.com/office/drawing/2014/main" id="{E9AAE327-FE8D-BB45-E1AC-1BAA04F56F15}"/>
                </a:ext>
              </a:extLst>
            </p:cNvPr>
            <p:cNvSpPr/>
            <p:nvPr/>
          </p:nvSpPr>
          <p:spPr>
            <a:xfrm>
              <a:off x="-351474" y="312059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Hexágono 41">
              <a:extLst>
                <a:ext uri="{FF2B5EF4-FFF2-40B4-BE49-F238E27FC236}">
                  <a16:creationId xmlns:a16="http://schemas.microsoft.com/office/drawing/2014/main" id="{EAECC9C2-A17A-1181-0A54-FFDEB7A1F19E}"/>
                </a:ext>
              </a:extLst>
            </p:cNvPr>
            <p:cNvSpPr/>
            <p:nvPr/>
          </p:nvSpPr>
          <p:spPr>
            <a:xfrm>
              <a:off x="-351474" y="245960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Hexágono 42">
              <a:extLst>
                <a:ext uri="{FF2B5EF4-FFF2-40B4-BE49-F238E27FC236}">
                  <a16:creationId xmlns:a16="http://schemas.microsoft.com/office/drawing/2014/main" id="{E10C224B-6117-665E-4F39-0A7FB3E45F99}"/>
                </a:ext>
              </a:extLst>
            </p:cNvPr>
            <p:cNvSpPr/>
            <p:nvPr/>
          </p:nvSpPr>
          <p:spPr>
            <a:xfrm>
              <a:off x="-351474" y="1798605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Hexágono 43">
              <a:extLst>
                <a:ext uri="{FF2B5EF4-FFF2-40B4-BE49-F238E27FC236}">
                  <a16:creationId xmlns:a16="http://schemas.microsoft.com/office/drawing/2014/main" id="{7B52C60F-36AB-785D-DCA2-A0CBFB7639D8}"/>
                </a:ext>
              </a:extLst>
            </p:cNvPr>
            <p:cNvSpPr/>
            <p:nvPr/>
          </p:nvSpPr>
          <p:spPr>
            <a:xfrm>
              <a:off x="248967" y="211530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Hexágono 44">
              <a:extLst>
                <a:ext uri="{FF2B5EF4-FFF2-40B4-BE49-F238E27FC236}">
                  <a16:creationId xmlns:a16="http://schemas.microsoft.com/office/drawing/2014/main" id="{2095B6D6-6971-4D21-2CE6-C4E6C25CEA15}"/>
                </a:ext>
              </a:extLst>
            </p:cNvPr>
            <p:cNvSpPr/>
            <p:nvPr/>
          </p:nvSpPr>
          <p:spPr>
            <a:xfrm>
              <a:off x="248967" y="2784817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Hexágono 45">
              <a:extLst>
                <a:ext uri="{FF2B5EF4-FFF2-40B4-BE49-F238E27FC236}">
                  <a16:creationId xmlns:a16="http://schemas.microsoft.com/office/drawing/2014/main" id="{6B5830FE-6B3F-7FC2-2A49-FF16D9CA6752}"/>
                </a:ext>
              </a:extLst>
            </p:cNvPr>
            <p:cNvSpPr/>
            <p:nvPr/>
          </p:nvSpPr>
          <p:spPr>
            <a:xfrm>
              <a:off x="237660" y="3454328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4A59132E-40F0-8644-1861-FB4C4BB4F29A}"/>
              </a:ext>
            </a:extLst>
          </p:cNvPr>
          <p:cNvSpPr txBox="1"/>
          <p:nvPr/>
        </p:nvSpPr>
        <p:spPr>
          <a:xfrm>
            <a:off x="3506303" y="830060"/>
            <a:ext cx="70150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37B87AD1-04E1-A687-4151-6E7D8AD9E80A}"/>
              </a:ext>
            </a:extLst>
          </p:cNvPr>
          <p:cNvSpPr txBox="1"/>
          <p:nvPr/>
        </p:nvSpPr>
        <p:spPr>
          <a:xfrm>
            <a:off x="4496219" y="3026930"/>
            <a:ext cx="48526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137443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57111B54-5B9F-A96E-F8EC-1922AE33B8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AD261B1B-7D62-62CD-F6BC-3EA4849F4DF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846C622C-AE95-370A-BF67-488C7D5CEB65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83FDEB01-E1B5-9C77-2E70-06EF7FC4F039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F6035650-22BF-7B35-F3F0-8E740E6EEE98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A35EF476-1544-485D-9069-BDE95CE647E7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35864CF5-3CBE-CDB1-DAE0-561E4280EA64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13C4F1F8-3535-7BB7-EB59-AD34ACF24E38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78D7CDBD-F5E4-79D0-814F-1EA08DB349CF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7F90A99C-100B-4806-DE60-5125188D9CAB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0D2E44A-7225-6878-DC18-8B36F9FA19C7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CD8A65B4-D2B6-B89F-9E7C-968D5F5934D4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A755F08A-A2D3-B8BC-751A-0B713F8F7020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F86AFF90-9DF0-6C9E-873B-D3A4BD86F6B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C5D14D9-0CF3-4168-4A62-DAF6C40A1543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C68EE059-4F56-D23C-4607-492E757121A2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EBD5A92C-D5B5-4695-22F5-C415205A8B10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BC0B353B-1038-F7AD-D6EE-60F4D40619AC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F21CAC82-4A84-60B0-D627-160B0E6693DB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F221DE87-3697-1CA1-1871-4F42DD07B9E4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02B30867-F118-EDDE-A9E4-DF461961EA94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43593FE7-0B59-E73E-8437-36957F7B6B18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2183362-E891-1045-09AB-534BD3EB75F4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A2F7FA8-700F-71AC-E8F6-90CA825B5FB5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C548D1BA-F667-1EC8-8271-40F16CE36188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AE6A9F2-03D6-2A65-0ED3-290F33865C4A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11009D53-E647-905B-623A-2124E1445585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B608E54A-99BE-F2A8-2FC7-0EFE41BB624C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BFBE2375-C7FA-F516-4AC4-8A918753E04B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254FBC77-971C-5EEB-A9E2-329D5859288F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380E8B41-2DF4-B39C-85F2-96331268665D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D454F87-3787-910C-044A-3343F7EF5822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D156F92-1A52-51DE-5E83-A48CA6175E6E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8B08B7E6-CF03-E23F-71D5-9476C3270F98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55E2F1E-F5B5-8FDB-5CB1-E5B214CDE8F0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B2155DE4-BF0D-F92C-1124-4489D96B8867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C8DA9863-AB9D-0D1C-01FE-3187B4220546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F100FF7D-B391-6A46-A5F6-DA761E90B708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9FAFEE88-35B7-7392-2A41-3BB3EC931881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71B39AD2-EC0C-54E8-1A21-AB1E879E488F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32CD1692-5EF4-666C-6EED-3D5E838B50CD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8A16F52F-5AFE-03A4-4FF5-C8DC21779372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7E78C9F6-EE5D-C5DD-2A26-02EDC90EEBCC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C5BBB437-A544-6770-78BA-01001F21E2A3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5BB96B67-D205-8990-1319-30B54065173B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D7D6573A-08BA-9465-2628-EBD300D1640C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ABC5AFD4-8C23-628E-C3A3-976265112522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B51503EE-61C9-F0BC-6347-258EB2BDAE20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53627140-B8E7-512F-17D1-D6C890FB0625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8C262DE8-1C9C-F928-0A52-FD194FD5B5E9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45C65D0C-5222-1D41-2DF1-75A991BF3D92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0ACA44C3-ABE9-02D4-7040-1FDBE5BF57FD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6EEE2C95-8A04-621E-DA8C-55E1E425151B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4EC67E7A-A7B1-A145-B07A-1B9AF26D4953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7C0296D6-7352-09BD-4C6A-9453352DA508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883D11A4-AA06-F6E2-5E2F-2E58CFAD0BBD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96AB4E29-4A70-A0DC-3810-B86169C96063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45CF7B1B-B2BF-5743-BBC2-211AFF9A8176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A5F75E25-FD09-B306-2764-FF1F2DFF92AE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7A94356-771B-4529-4769-B8ECE8F32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C4CF1CD-FC2C-A694-0793-D0492B96C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186F2F1-22A6-FEEC-F660-15F397F5B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2A72871-D2CD-3039-23C7-962E5528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4E13766-4C4C-07E1-9AF0-3F55C5789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0066B65-6F9F-5B50-001B-EB2DC9BEC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906957C-4CAF-9AAF-19DC-E2ED24F7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D9BBC76-2C00-DBBD-52CD-8837BDFE7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5F6792C-441F-2E69-CC58-30F930B4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36D6F52-7041-504F-4407-D40F608D3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2403FFD-582B-B20C-934D-E638BB636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951B153-464B-7C52-2374-C937AA1FA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B81B64C-09FD-7AD5-DDC6-35CD2004E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60B51C3-161F-F4BB-3229-5DE19BE55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A6628A2-0AC0-E196-5180-B062181E3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76F2371-8719-E640-D097-520A2E5DC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38691B9-16B8-29D5-8AD7-9F3D8C0E1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2A9A8E6-62EF-79BA-0E62-50DF2E468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3627E69-2BA5-72EA-A8A0-2D109627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559174A-1E1A-7A4B-CEBE-D6AE2F981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5FDBCA8-76A4-D840-61BC-AAD64CF4A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A6C7659-1C51-CE8F-671B-162529723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851BD5-2357-0F8B-C955-A2CCAE2E3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188D2E8-2504-BE4B-0B5A-34614CB97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812B136-797F-6375-4F39-36E19B932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B77CAA7-0D3E-0BA2-A890-C01198A6A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2CA7524-31F2-F2D5-D4BC-DB791EBF4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B16154F-8264-B53A-65B4-9A2C746B1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12EC9BD-25E9-5909-4386-083CAA2D7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CAF37A-77E6-AD1F-3EDE-50D661EFE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1D253AF-AB46-5DF6-0B1B-E823D53D5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C9ADCDB-44AE-A291-48A9-AF29AFFE5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8818591-76B5-2A11-B7F7-E5A5C0B61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6592956-95BD-C84B-F589-619B1585B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44DCA33-89C1-3D80-5442-961E874C7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28CC689C-8542-7A3C-0BD2-5FEC26C5964F}"/>
              </a:ext>
            </a:extLst>
          </p:cNvPr>
          <p:cNvSpPr txBox="1"/>
          <p:nvPr/>
        </p:nvSpPr>
        <p:spPr>
          <a:xfrm>
            <a:off x="2086710" y="687359"/>
            <a:ext cx="2159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1FD64D64-56BF-D048-53E8-87FFBF8E63FC}"/>
              </a:ext>
            </a:extLst>
          </p:cNvPr>
          <p:cNvSpPr txBox="1"/>
          <p:nvPr/>
        </p:nvSpPr>
        <p:spPr>
          <a:xfrm>
            <a:off x="5694978" y="2949637"/>
            <a:ext cx="5938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36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104" name="Imagem 103">
            <a:extLst>
              <a:ext uri="{FF2B5EF4-FFF2-40B4-BE49-F238E27FC236}">
                <a16:creationId xmlns:a16="http://schemas.microsoft.com/office/drawing/2014/main" id="{23401C66-5713-0920-9D0C-8B8EC8DAA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3" r="23171"/>
          <a:stretch>
            <a:fillRect/>
          </a:stretch>
        </p:blipFill>
        <p:spPr>
          <a:xfrm>
            <a:off x="588060" y="3915193"/>
            <a:ext cx="2124680" cy="2089404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848F180D-6CD8-3820-6C56-AD64658368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343" t="479" r="20130" b="-479"/>
          <a:stretch>
            <a:fillRect/>
          </a:stretch>
        </p:blipFill>
        <p:spPr>
          <a:xfrm>
            <a:off x="2061292" y="2019300"/>
            <a:ext cx="2068290" cy="1997212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3" name="Imagem 102">
            <a:extLst>
              <a:ext uri="{FF2B5EF4-FFF2-40B4-BE49-F238E27FC236}">
                <a16:creationId xmlns:a16="http://schemas.microsoft.com/office/drawing/2014/main" id="{F1A542F0-C66F-6092-A526-624271E66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5" r="14216"/>
          <a:stretch>
            <a:fillRect/>
          </a:stretch>
        </p:blipFill>
        <p:spPr>
          <a:xfrm>
            <a:off x="3008573" y="4222948"/>
            <a:ext cx="1703443" cy="1696791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CB83E8EC-56BE-D48B-DDDB-7556A7D5A30F}"/>
              </a:ext>
            </a:extLst>
          </p:cNvPr>
          <p:cNvSpPr txBox="1"/>
          <p:nvPr/>
        </p:nvSpPr>
        <p:spPr>
          <a:xfrm>
            <a:off x="9084614" y="536635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9B33181F-055D-D4CE-B49D-5D29499B0A9C}"/>
              </a:ext>
            </a:extLst>
          </p:cNvPr>
          <p:cNvSpPr txBox="1"/>
          <p:nvPr/>
        </p:nvSpPr>
        <p:spPr>
          <a:xfrm>
            <a:off x="9426199" y="1396425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800EBE86-FB47-5940-5280-AC10CFC03613}"/>
              </a:ext>
            </a:extLst>
          </p:cNvPr>
          <p:cNvGrpSpPr/>
          <p:nvPr/>
        </p:nvGrpSpPr>
        <p:grpSpPr>
          <a:xfrm rot="16200000">
            <a:off x="5382015" y="5520060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C282AF20-F10D-345E-F28D-0EDA39888B15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6C8E552E-D9DA-DDF5-9E6F-D577D82C668C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BDE74A01-52C4-F94C-4B0D-99670FD60AC5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84A77BF3-E519-C759-0FC4-8C9D09EF9D6B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E032254D-531A-DCEE-76D9-6C79417F2514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3337FFBA-999E-A161-DE10-062FE439C0E1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23839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5" grpId="0"/>
      <p:bldP spid="1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D295C644-8410-8B5E-9BE1-99E363CC202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7797A599-A6E0-5661-8959-167E6860A9DF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96905ACA-5E00-8BC2-D072-39930F87A592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D6964639-1AAC-0C48-EAEE-3F0A3D1AB536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4DB52EF4-B093-5B3E-F58E-0483E2D20AE3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0FBE9220-1D42-63EB-2536-905F8B87E555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BDED772-A477-F96F-62BC-3C3ACA3B51FA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516AA73A-A666-4DA0-436E-5499F2DF8D94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8306B992-3A7B-A4C9-2925-116B5A2FB60C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86BB370D-145F-3908-5DB3-BFC3136DF940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AB009B42-E01C-6F3B-0477-3E221DDBD3C7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8973B583-EABF-CCB2-AC21-C09DF84156FF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C0523DB1-5703-3C05-63E2-03C5FF8E7D4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30ADDF84-3147-5C86-294C-6EFE61C1A60A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D4D2430B-784B-7B28-E328-84333F17826F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F17F9314-974A-1B97-2685-A7CE00201EDC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D0EFB2D4-0EC5-E8B5-2546-5618E7E53325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39E43F24-D1F8-CFC2-9DEB-B7FE52E46C4B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1D180648-379E-8EB1-F610-3C84DFEA8C2D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32B8575F-BAEC-1109-CAE7-0565D2767689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508317DE-1E5E-6306-DA55-91BC7FA8407D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EF44D389-E49A-CA01-00E7-08B49D773F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67C16AE-1027-D5C8-E43F-3AA194782437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58CB079-633A-98CC-678D-0224C272E931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06725817-3BD6-1881-4E17-E553B5899B6B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2D3A355A-D17D-6F85-9687-1441120CC722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8073B537-99F0-ABBD-FD2F-AF711F43F363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7918356E-C563-AD9B-1F35-300979143338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077189D0-EFE5-8B2C-777E-0CB6296297DA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A5A8937D-47FB-812D-D548-8BB79DC1CCA5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726A846C-1EA7-BF47-98CF-6C9ACB02055A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E179B83D-311E-EED6-C56F-0A0B2E9EFA92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960527C7-13D1-59FA-EB0E-9DF44A75F3A9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328B928F-A05C-A860-EF18-7D7046A4327F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3DC2694F-3965-B0F9-BD1A-9790D9328301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0B31B3E3-DCDA-6EB6-E97C-C451E8623634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35FCEB6B-000E-01FC-EA89-392A3FEA4F14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3EAD13EE-AA2B-4540-5FA3-91D72C9F959B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164F9245-ADC7-33C6-BF16-55E7CBCA507D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5901CAB8-59CF-E065-6D62-CED9EA1DAC36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6B48CCCD-9714-3C06-2801-E89CA3E6314E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8D695F37-5A5D-62B5-C32F-4ADA28F1F48A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D284FBF7-F8FC-E3F9-695B-F9C724419226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BF81ADB7-DCC8-3C48-A465-EAE2B9CECB62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CF5AC788-92AA-4F96-DDAC-26F86F7F8A72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1B3ACE1-9317-5CEE-1075-1F5329A6965B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48D35E97-C31D-6186-DE8C-92EC88BBC683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EF72F55C-1033-DCC0-F15D-8D38CCD8AF00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7870057D-CA72-2FAD-9F43-29052D06632C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466173C-BAC4-5351-DAF9-08F8D423A692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5AD001A7-6CFE-B607-D8B4-63E66B762681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4F24C957-3328-58C4-98DD-202C5136EC9B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75B9D818-4F1F-4C7A-9787-2B110F41E3FC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A67C0C74-81E5-F27A-9ABA-A2C59699A462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FF354AAF-D5BD-5842-2DB0-8B77146B27C6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16C0EC8-DE59-970A-C39D-B4DC2742B1D9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A615AAE-1379-9DF0-530E-6A2D0EA8E354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E9F854DD-0A86-F6D0-8057-1E71DEE4583E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3B3669D1-B7F8-1C16-300C-D03578458B85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8A8E5A2-3C75-9BEB-5C71-7C92D13DC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0281BC6-688F-1CD1-D2CE-F40AD481B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4587A23-D369-3955-5C0B-55A245D53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0DFB36B-3C20-5EFD-1FBB-42FF16DEF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C2A1892-468F-8C08-442F-291AD0C69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FA851B2-A8AB-0DE2-1EB5-E2A8FF1BB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3475FE5-ED88-8A43-A9D3-24094DCA8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0E6284B-57EE-B18F-240E-02C91598A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1025E5C-42BA-A02D-7DD9-317030145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56B184E-DFBA-3F93-5FC4-E7EF26A2F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DF810C7-C5AB-34D8-4523-E1E30F9B7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B0D7749-EF4E-3E31-29F3-F551A0B3E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DE0285F-F696-C7F4-F61E-3B673B894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7E91DC5-E26D-8659-A694-30755500C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B6C9661-4DCB-11DA-7309-DCBD36C27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BDF4A1E-4489-ADE2-AC86-384015712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D89A549-868A-3680-3395-F4F99A95B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6F2150E-64D6-702C-517C-7FA988BC6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2564873-FCEC-95AF-FE76-38FE15771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63B767C-E981-0744-E1FD-926D372EB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CFF90CC-A72D-3731-7B95-16EE9F9CF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0FA0BE8-3532-F80D-47C6-D3E7AF6AA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D8DA22F-5921-6A62-1EDA-3B46D5C7C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7B1C097-7ECE-D718-F696-D01A403BC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56018D2-82C2-CD34-90FC-4647994C9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6000E43-C1C3-FA39-3652-A0098665F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3C12798-9483-0159-F23A-E7D2C4378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4AED0FB-6F3E-9055-8CEF-FAF8BBB56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61C1CB0-ED66-E558-D4E1-EAD2778AE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8A4635D-DFE7-29C1-7D4F-867F1169A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DC01C89-992D-5146-4657-4E5602605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117A81F-AE71-34B3-F323-888DE90FB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10BBCD9-A898-C4A9-F4B9-DA11C6E73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68E939A-D8F0-DF53-4C55-EA1157B2B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131B410-DCCF-446B-35D2-AD4029AE6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A0BBDB8D-8E31-1860-4C73-463266BB17D2}"/>
              </a:ext>
            </a:extLst>
          </p:cNvPr>
          <p:cNvSpPr txBox="1"/>
          <p:nvPr/>
        </p:nvSpPr>
        <p:spPr>
          <a:xfrm>
            <a:off x="750647" y="549336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5E3660FD-103F-767E-C342-6196B7AE6A2B}"/>
              </a:ext>
            </a:extLst>
          </p:cNvPr>
          <p:cNvSpPr txBox="1"/>
          <p:nvPr/>
        </p:nvSpPr>
        <p:spPr>
          <a:xfrm>
            <a:off x="765933" y="1434813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pic>
        <p:nvPicPr>
          <p:cNvPr id="107" name="Imagem 106">
            <a:extLst>
              <a:ext uri="{FF2B5EF4-FFF2-40B4-BE49-F238E27FC236}">
                <a16:creationId xmlns:a16="http://schemas.microsoft.com/office/drawing/2014/main" id="{E9D8130D-D929-ACEC-3871-6A7DFAA8E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384" y="3266864"/>
            <a:ext cx="2615829" cy="1759609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5" name="Imagem 104">
            <a:extLst>
              <a:ext uri="{FF2B5EF4-FFF2-40B4-BE49-F238E27FC236}">
                <a16:creationId xmlns:a16="http://schemas.microsoft.com/office/drawing/2014/main" id="{6B83CE8B-ABA7-9F65-19A4-00EB13ECE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92"/>
          <a:stretch>
            <a:fillRect/>
          </a:stretch>
        </p:blipFill>
        <p:spPr>
          <a:xfrm>
            <a:off x="5030726" y="3277162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3" name="Imagem 102">
            <a:extLst>
              <a:ext uri="{FF2B5EF4-FFF2-40B4-BE49-F238E27FC236}">
                <a16:creationId xmlns:a16="http://schemas.microsoft.com/office/drawing/2014/main" id="{12672869-CEDC-FB82-12A3-E27F40DB91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0" r="11110"/>
          <a:stretch/>
        </p:blipFill>
        <p:spPr>
          <a:xfrm>
            <a:off x="8635299" y="3284207"/>
            <a:ext cx="2421060" cy="1728000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B313A0B9-624E-1AA6-D6B6-238DEFA7D165}"/>
              </a:ext>
            </a:extLst>
          </p:cNvPr>
          <p:cNvSpPr txBox="1"/>
          <p:nvPr/>
        </p:nvSpPr>
        <p:spPr>
          <a:xfrm>
            <a:off x="1809651" y="2632723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04701781-1559-5178-872C-35A0473D56B4}"/>
              </a:ext>
            </a:extLst>
          </p:cNvPr>
          <p:cNvSpPr txBox="1"/>
          <p:nvPr/>
        </p:nvSpPr>
        <p:spPr>
          <a:xfrm>
            <a:off x="5480935" y="2639742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F017193C-AEE3-EA97-D457-9F1D5EAC5F14}"/>
              </a:ext>
            </a:extLst>
          </p:cNvPr>
          <p:cNvSpPr txBox="1"/>
          <p:nvPr/>
        </p:nvSpPr>
        <p:spPr>
          <a:xfrm>
            <a:off x="9152219" y="2646761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920659BB-D120-223E-E5A2-F6C123E193E8}"/>
              </a:ext>
            </a:extLst>
          </p:cNvPr>
          <p:cNvSpPr txBox="1"/>
          <p:nvPr/>
        </p:nvSpPr>
        <p:spPr>
          <a:xfrm>
            <a:off x="5341247" y="675526"/>
            <a:ext cx="5938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97519F6C-E3F6-F8BF-B2D4-86C62479CCCB}"/>
              </a:ext>
            </a:extLst>
          </p:cNvPr>
          <p:cNvGrpSpPr/>
          <p:nvPr/>
        </p:nvGrpSpPr>
        <p:grpSpPr>
          <a:xfrm rot="16200000">
            <a:off x="1704861" y="5629538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0221F9F3-2BBA-B2EC-9287-577E563DAAC7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4C467D69-2D40-1C77-B001-82A2541BC250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3A431844-84F9-24B7-A0EC-403F6E468EB0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48DA7023-CBB5-F594-F81A-46F46185B885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13AD9B77-91DA-5F20-26C9-69CD7B396370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AC634369-AF85-50FA-ECCF-1BE405C9813B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01507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110" grpId="0"/>
      <p:bldP spid="111" grpId="0"/>
      <p:bldP spid="112" grpId="0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BEAC2-34F8-04F5-14C3-BC770EF24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53DA63F-F32A-DFCD-38BE-6ED755D82FA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B1FCE7EC-1582-3C8E-5FDE-D353FE776E56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23E69FB0-19C5-0B7A-6E93-C9FDB25622B3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22485EDB-94F5-7A3E-BC96-2675E457F417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6E92EF74-A849-4751-8840-63B5DE287C50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C4B1B497-05A5-2292-E650-EA55346A6824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E8CDD735-7836-A745-D956-B4EC58AC6E9E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0461DCA3-58B8-0185-C354-75FE565EB6EB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A65271EE-CE1F-FBB1-0A30-28A9590730B4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C13259E8-FEB5-F127-2705-7806DA2DBAD1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E4247F4E-D873-C817-3793-86415444140D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E4C54BD2-28B1-66C2-F72D-7B09823F153B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C6B7CE20-841D-0A16-5477-E4863CAE21C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D8EF451D-5099-F320-70B6-311CC9F943F2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0B4E52FD-D68E-7B87-2846-1BFB125B44E1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582FF89E-BDF5-F160-EFFD-D89D0702B409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8244CB03-14F3-A2F6-A706-9CC9A8168D16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3E6309AB-34D9-BE1E-985C-C7988B247DC5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1961135B-8965-4E38-4C15-E3CA36881312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76963F54-57C5-4CD8-31E7-AEA18C681280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0F65D425-0864-903A-116E-F8906E13294F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061CF1B3-B348-67FA-DBD7-69460CE8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DDF6312E-CC5A-B7F1-6837-36AC6A91A49E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6404D54-FF97-FFE9-A390-00447DAA35EC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6C7FA9C7-717B-97F2-5C12-A9ED4F71B2D0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B839ADD9-3488-05BE-BE2B-86B21D55B613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42C4D9DA-F8D6-75B9-DE68-EBD11C6BB987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4CBA83EA-0D31-4601-DD91-D902FECEB98A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F905C010-DB11-4264-8042-7A6431FF9816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0C909669-130C-2B75-BB49-3431F41A37A8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298F743A-D47E-CCAA-C77F-86EDAE135194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7D915961-C526-1114-EABB-0DC98DCCBB95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F9E99DF9-906B-5384-6661-1DB6B577644C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98F936D0-251D-C843-CF6B-06A2D6DE44C4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B2DBFAD5-769F-036C-551B-AF83BC936424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3E533364-77ED-19C7-EF99-DF85BCED5A98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AD12F126-0947-C0A1-08EE-D7C3851B46EB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641E2480-8397-1F4B-1469-3EF791FDD2A8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95DB1DC1-5DBB-9AE4-F8FD-23BF591A3B75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ADAA23F0-F597-24D8-CE63-97518793B8D7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BC8FAFC8-730C-42AB-D162-DF2F0F2AEEC6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20F457E5-684C-6AD9-C588-9ABAD6B81A4E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A31D06E3-CB78-C4F4-4F38-489A5B600B17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10718476-6EB8-96EE-FE1C-4C200FB4B4E5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993AED2B-D49C-4246-DED6-BFFE03D49DAE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BCB6D31E-EAE5-2F31-EBC8-7CFFD23E4752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DF20490B-E81B-5463-146E-FEFF7A691ADA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BB6ED477-3772-15D5-6F1B-3DADC4BC8F8C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1CA691CB-643E-9F03-EEA5-9B6855CACBA7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B3DA21B-C045-1C1B-BDB9-27FFFA2FF5F1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7E175B37-C59D-35AC-DC24-C0888DF60214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F4CF00EF-B8A7-21E3-BC0E-BDAC7A7DBF03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3AE27F57-62E8-46A5-B677-829B9DB4C168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A6CD3169-B809-2FBA-6CBE-092207614935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38DC164F-07BB-4D87-D12E-6B15BF86B594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0429C516-6512-8242-7934-747A089D6BF0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E227AF6D-269E-F39E-1843-FB9785815A24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0FC07E1E-D029-CABB-1AB3-A0B40C23B120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9094BC44-06C2-5CC6-6BB8-75EF1BB0E4E6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A622246-D966-7E98-6F40-8E077FBC1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88AF5FF-DBD6-E4A1-E482-D59A5C418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BA02606-9248-36CC-B867-1C9BDDD08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DA2D373-2CB8-2F32-D964-90CF7D1B0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BEBB5FE-1900-0ECC-3D11-11CA1C9F1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99B83B7-6B5A-EC93-55C4-9F39ACE4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B220A49-C0D7-FF87-B9F7-B48F69124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D28708A-EF01-5C95-80D1-42732B6AC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AAF7B99-7A8D-B412-99D8-4A0076E2F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A3CD634-875F-F037-BD36-2EAB4D39C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FF36911-D03C-D912-38C2-B56CD5CDF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AE7192D-6C8A-0EFD-EA01-02C40A598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DA1328B-E4CD-BC1F-4625-4A034B4E6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A699FE0-158A-41B5-6AF5-47505F287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A79775F-2D36-48A2-8817-AEF01F3C2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927974C-CCFD-0C95-692A-2769C2CFC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15DF1B0-43D1-F37C-196E-5ADC8062D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1ED159E-33ED-41C8-C4FC-9D3F38599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3DC3D1B-3054-9AEC-8D3F-6935016E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7AE57FB-5116-C4B8-063A-087764C7F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AC4A6CD-E681-F253-B452-DBC51A431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5C80914-9B30-E160-FC87-49C37511A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6C38F5A-6FA8-D867-556C-5B74AE270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85C2DDE-9D22-A5D7-0362-0CF94986A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BD46320-028A-544B-70F7-AA71B7995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DF25B6D-E2F0-9D7C-0CB4-BCC2F0267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3A11C16-123D-AD7A-FD7A-AA6BBCF7F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A4CA597-BED5-EE10-B82F-432660264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8E32724-7639-F1EA-1259-292EE7030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1C1C90F-A8B0-5266-7349-A00AA3F8C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DADD3EA-8B67-3BAD-BEA4-B8FCBAAFB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DC42109-05C5-BC94-94FD-A880C4176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74AC019-172F-6D38-F52D-4BC5F16AF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324564F-00C5-15D3-CAE8-C943C4349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51F5BE9-153D-4BC3-D2BC-12A59B7F0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E93DCA6E-F6C0-2BA8-2D56-5FA18D048D47}"/>
              </a:ext>
            </a:extLst>
          </p:cNvPr>
          <p:cNvGrpSpPr/>
          <p:nvPr/>
        </p:nvGrpSpPr>
        <p:grpSpPr>
          <a:xfrm>
            <a:off x="-519737" y="557955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DE67A236-C7AF-83B0-ECDD-BF026CE6CB63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2E66D791-40BF-7334-5245-DF7A75F97B36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B5071B04-695B-24C0-2ADB-B8193007B988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8D2F3707-D6A0-59CC-8C2E-FE731D5BD1B7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E7662ED8-7DE2-FFAF-C54A-A6CEC3D65A80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B3606DE7-ED26-1564-BBF3-0C039C0D7DCC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E5BEE751-3602-19E3-D9FC-E6754C7D64C4}"/>
              </a:ext>
            </a:extLst>
          </p:cNvPr>
          <p:cNvSpPr txBox="1"/>
          <p:nvPr/>
        </p:nvSpPr>
        <p:spPr>
          <a:xfrm>
            <a:off x="9084614" y="536635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17532C5A-B135-171E-064E-FD5BCB9CC9F1}"/>
              </a:ext>
            </a:extLst>
          </p:cNvPr>
          <p:cNvSpPr txBox="1"/>
          <p:nvPr/>
        </p:nvSpPr>
        <p:spPr>
          <a:xfrm>
            <a:off x="9426199" y="1396425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sp>
        <p:nvSpPr>
          <p:cNvPr id="100" name="Semicírculo 99">
            <a:extLst>
              <a:ext uri="{FF2B5EF4-FFF2-40B4-BE49-F238E27FC236}">
                <a16:creationId xmlns:a16="http://schemas.microsoft.com/office/drawing/2014/main" id="{0EC86B21-8DE6-7B54-1518-26774B6B2238}"/>
              </a:ext>
            </a:extLst>
          </p:cNvPr>
          <p:cNvSpPr/>
          <p:nvPr/>
        </p:nvSpPr>
        <p:spPr>
          <a:xfrm>
            <a:off x="3594182" y="4622675"/>
            <a:ext cx="4932558" cy="4470649"/>
          </a:xfrm>
          <a:prstGeom prst="blockArc">
            <a:avLst>
              <a:gd name="adj1" fmla="val 10800000"/>
              <a:gd name="adj2" fmla="val 21128"/>
              <a:gd name="adj3" fmla="val 8522"/>
            </a:avLst>
          </a:prstGeom>
          <a:solidFill>
            <a:srgbClr val="0D0A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2" name="Triângulo isósceles 101">
            <a:extLst>
              <a:ext uri="{FF2B5EF4-FFF2-40B4-BE49-F238E27FC236}">
                <a16:creationId xmlns:a16="http://schemas.microsoft.com/office/drawing/2014/main" id="{2779EB2F-8B33-30DC-BA54-473C90BAC3EB}"/>
              </a:ext>
            </a:extLst>
          </p:cNvPr>
          <p:cNvSpPr/>
          <p:nvPr/>
        </p:nvSpPr>
        <p:spPr>
          <a:xfrm rot="18040398">
            <a:off x="5111974" y="5379309"/>
            <a:ext cx="267912" cy="1892300"/>
          </a:xfrm>
          <a:prstGeom prst="triangle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4" name="Triângulo isósceles 103">
            <a:extLst>
              <a:ext uri="{FF2B5EF4-FFF2-40B4-BE49-F238E27FC236}">
                <a16:creationId xmlns:a16="http://schemas.microsoft.com/office/drawing/2014/main" id="{4A74A96A-C76D-4BC9-5C17-EA937676D33A}"/>
              </a:ext>
            </a:extLst>
          </p:cNvPr>
          <p:cNvSpPr/>
          <p:nvPr/>
        </p:nvSpPr>
        <p:spPr>
          <a:xfrm>
            <a:off x="5973532" y="4927475"/>
            <a:ext cx="267912" cy="1892300"/>
          </a:xfrm>
          <a:prstGeom prst="triangle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6" name="Triângulo isósceles 105">
            <a:extLst>
              <a:ext uri="{FF2B5EF4-FFF2-40B4-BE49-F238E27FC236}">
                <a16:creationId xmlns:a16="http://schemas.microsoft.com/office/drawing/2014/main" id="{5035D71C-8FE0-197D-66EA-AD45CBB8EA6A}"/>
              </a:ext>
            </a:extLst>
          </p:cNvPr>
          <p:cNvSpPr/>
          <p:nvPr/>
        </p:nvSpPr>
        <p:spPr>
          <a:xfrm rot="3661784">
            <a:off x="6882313" y="5356890"/>
            <a:ext cx="267912" cy="1892300"/>
          </a:xfrm>
          <a:prstGeom prst="triangle">
            <a:avLst/>
          </a:prstGeom>
          <a:solidFill>
            <a:srgbClr val="72B0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1" name="Elipse 100">
            <a:extLst>
              <a:ext uri="{FF2B5EF4-FFF2-40B4-BE49-F238E27FC236}">
                <a16:creationId xmlns:a16="http://schemas.microsoft.com/office/drawing/2014/main" id="{5A714CF4-3DC8-CC3D-8A9E-E98D09DAE690}"/>
              </a:ext>
            </a:extLst>
          </p:cNvPr>
          <p:cNvSpPr/>
          <p:nvPr/>
        </p:nvSpPr>
        <p:spPr>
          <a:xfrm>
            <a:off x="5892801" y="6616577"/>
            <a:ext cx="406397" cy="406397"/>
          </a:xfrm>
          <a:prstGeom prst="ellipse">
            <a:avLst/>
          </a:prstGeom>
          <a:solidFill>
            <a:srgbClr val="0D0A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6" name="Imagem 135">
            <a:extLst>
              <a:ext uri="{FF2B5EF4-FFF2-40B4-BE49-F238E27FC236}">
                <a16:creationId xmlns:a16="http://schemas.microsoft.com/office/drawing/2014/main" id="{9E014DA2-E146-FBD1-99CF-F52D21F1F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5847" y="5175854"/>
            <a:ext cx="912338" cy="912338"/>
          </a:xfrm>
          <a:prstGeom prst="rect">
            <a:avLst/>
          </a:prstGeom>
        </p:spPr>
      </p:pic>
      <p:pic>
        <p:nvPicPr>
          <p:cNvPr id="138" name="Imagem 137">
            <a:extLst>
              <a:ext uri="{FF2B5EF4-FFF2-40B4-BE49-F238E27FC236}">
                <a16:creationId xmlns:a16="http://schemas.microsoft.com/office/drawing/2014/main" id="{243F281C-FEAB-AF83-113E-8937B9CF4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6154" y="4221736"/>
            <a:ext cx="910800" cy="910800"/>
          </a:xfrm>
          <a:prstGeom prst="rect">
            <a:avLst/>
          </a:prstGeom>
        </p:spPr>
      </p:pic>
      <p:pic>
        <p:nvPicPr>
          <p:cNvPr id="139" name="Imagem 138">
            <a:extLst>
              <a:ext uri="{FF2B5EF4-FFF2-40B4-BE49-F238E27FC236}">
                <a16:creationId xmlns:a16="http://schemas.microsoft.com/office/drawing/2014/main" id="{9EBFCBBA-CC54-CA90-E288-C299C93D9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6791" y="5175854"/>
            <a:ext cx="910800" cy="910800"/>
          </a:xfrm>
          <a:prstGeom prst="rect">
            <a:avLst/>
          </a:prstGeom>
        </p:spPr>
      </p:pic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AC79B248-68EE-AAC6-1217-B10D68B54BBC}"/>
              </a:ext>
            </a:extLst>
          </p:cNvPr>
          <p:cNvSpPr txBox="1"/>
          <p:nvPr/>
        </p:nvSpPr>
        <p:spPr>
          <a:xfrm>
            <a:off x="1377266" y="655706"/>
            <a:ext cx="5938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36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141" name="CaixaDeTexto 140">
            <a:extLst>
              <a:ext uri="{FF2B5EF4-FFF2-40B4-BE49-F238E27FC236}">
                <a16:creationId xmlns:a16="http://schemas.microsoft.com/office/drawing/2014/main" id="{00C72236-F2DD-F503-7F38-2A35B13E8383}"/>
              </a:ext>
            </a:extLst>
          </p:cNvPr>
          <p:cNvSpPr txBox="1"/>
          <p:nvPr/>
        </p:nvSpPr>
        <p:spPr>
          <a:xfrm>
            <a:off x="2104381" y="5288850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57EE819C-99CF-3135-5423-5EE70350EB44}"/>
              </a:ext>
            </a:extLst>
          </p:cNvPr>
          <p:cNvSpPr txBox="1"/>
          <p:nvPr/>
        </p:nvSpPr>
        <p:spPr>
          <a:xfrm>
            <a:off x="8607471" y="5288850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8B285EEA-5BDE-EF46-1B19-CFB245C763D9}"/>
              </a:ext>
            </a:extLst>
          </p:cNvPr>
          <p:cNvSpPr txBox="1"/>
          <p:nvPr/>
        </p:nvSpPr>
        <p:spPr>
          <a:xfrm>
            <a:off x="5433064" y="3421950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195617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99" grpId="0"/>
      <p:bldP spid="102" grpId="0" animBg="1"/>
      <p:bldP spid="102" grpId="1" animBg="1"/>
      <p:bldP spid="104" grpId="0" animBg="1"/>
      <p:bldP spid="104" grpId="1" animBg="1"/>
      <p:bldP spid="106" grpId="0" animBg="1"/>
      <p:bldP spid="140" grpId="0"/>
      <p:bldP spid="141" grpId="0"/>
      <p:bldP spid="142" grpId="0"/>
      <p:bldP spid="1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1F335A-F176-2AE7-8DB3-38B00C2F6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AE2AC407-D3EC-CC4E-C6B6-C03BF80D99C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20EFAC4E-66D1-2EE0-BC33-4D69A64459C6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79993E7C-91B7-31AA-4143-68FDA1A13EC9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C905824A-8C4E-8B4A-4BE1-AF19DA89DFCE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44BD008D-B82E-90BE-BAFE-65C209432686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1C34E7F0-9117-CE47-90E5-2A8ED032B6CB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D36004A1-E15A-3C68-61D0-B19A01021473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66226F51-1C2C-5F40-5EBD-D3D673610901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9AFFB407-F0AF-5C43-D62D-96EEBAE78703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1CD0C38F-F3BE-C8BB-BF8E-C1800DCB8ECB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94A76B30-E2E9-087C-E2EB-615F1D5319DF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A1A70C96-B38A-4CAA-7567-257F49AF05C6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592C7EBD-225C-0603-4775-4E693ED4F482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DDB879CF-52EF-F350-13F2-275B78DEFC59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2D9D2594-4466-54EF-631F-B11F33B89A34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1D58F8D3-5F24-5331-B206-B9EEB801CD8F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504B1646-2773-AE97-6BA8-B56101EAF9A1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CE0074A5-D4E2-F1C7-64F1-4AFB74A939C9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7EF62253-3363-FCD0-D0FC-28E1FDD46887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990C2FF6-721D-E477-76AD-21786853136C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292ED199-629A-390F-7349-1276D31715D5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4A2F3D55-8491-F1F6-C14C-13096B58CE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DBE23061-4B4B-A608-13BD-97FFBBE203E8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75B30B48-BDE5-B8F4-F91C-F56493E93BFA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F0F9E088-ADA5-0A51-E819-E5877892D4E8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AC6FDD27-868E-6FC5-B64E-1AD3642953AE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F723F1E8-65BB-3459-E3FA-363E7A705652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3FF5C407-FDAB-67AA-B387-BF79D4F5CABD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6CC62B66-2E91-F576-152E-E68457B44AA7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B95E2299-60D4-C415-AC1D-536294965EDA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E311A33C-F8CB-7886-AB9D-0AD4B1FB674C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26AA64D6-5A8E-4D83-6DDC-F64A76D8B621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28561834-82C4-20DA-F5CD-86EF19B213FC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DAF5CD27-C49D-CF06-9DB0-88B68D4A9B49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E49093E8-52B7-D92B-0CAC-78222129EB2E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79F94257-6FC7-9F60-525C-3C089DDE8D07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B910AEFD-0EF6-F51D-DAEE-556D0F3FF58B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FFF204A3-41AB-9BDD-3C3D-A46414B57E57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E7C2F343-38BA-CA12-A7BF-91DF86FD18C6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964850C1-3F28-40CD-B758-ED0081CFDDB9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A948E90C-88F2-11A5-BD89-4F8CE422FD3D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F67BEB72-2306-DEFF-5BA3-95E1E815A689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212A2718-A7EF-89BD-BD32-EFBB9E108B9C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D345DBAD-9B40-7CCC-C4B8-A271B9AA385F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F93CCB16-5782-0E50-AC2C-ABDAFEB46F2E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F5E4688-52F8-9869-63E0-533D93582F1B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15D8191B-9A9F-1513-0C7F-B1877047B65F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CB221426-B7E3-6FA0-57FC-07E76E5C2AE6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48D45949-B17C-68D9-5FE8-15B8154FCDFF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4E206D64-AA3C-30A3-6C71-019D6A7FC15D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C0E9FABC-F331-B895-1C00-B50E30867E12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5CB8BD95-856A-D641-A25A-97C908E8F9E1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98F602E1-DCB1-1EEC-3913-4C4F38201EC5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2E21E91A-57A0-09F6-C517-ADA873CA4414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B96A2FAE-06DA-FCFD-85F7-3A15397088A3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AC5418D-9E28-4FF5-BF40-5844F79CF474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DCF509DF-5FAE-E079-CA62-CAA84E0CB3BC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42A44234-A551-7E54-4FDA-F0B6EA838509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55218C59-559E-0BB7-9782-9B7D28C481A0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C9A33D7-E5E7-451F-E51E-431E6EF39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65B1568-1BF9-2961-895F-49DCE3792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4200119-A033-0F4A-5D5B-0230C120C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478E531-5787-0555-12B1-F666FFCF3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5908DCA-1CE5-DA18-B444-18A64A15A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532D39A-C624-5823-7595-29717C7CF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A69CCF9-62AA-570B-BF2F-7B53E166F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CF73F4A-ACCE-5996-FD91-82124051E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6B3DBF8-C1D3-FDF4-FC90-B6366788B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20D9F72-14B7-1DE2-2CCF-04BA85DF8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B83E845-51A1-9989-657D-A54D7DA51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E214D68-0359-4A5B-5853-78C15B7D3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4891698-390D-5D4D-3FF4-DE91DFA66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51DDB3B-C2AC-CE01-A3E5-40841534F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C587F31-2E48-A936-8ACA-0450203A6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89D1AF6-379E-5F7D-3786-648B8B2CF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B6A8973-BF2D-9E9A-CFB9-61EEE3CFB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403142A-40EB-B45E-6811-1070AC97C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F360EB5-42AE-1D3F-29C6-03781F45A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C3CD3A-D5A1-20B6-8EB6-A18C98367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7F024AB-F4EE-73D4-22C5-8A3D38AC2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78E88E2-2A36-5DDE-E469-2F8F076F4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1524FF9-6B95-8B87-5552-A2CA764A0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D3C383E-FBD5-9570-EEF2-08F32E5B4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16DDA03-21E7-4BBE-C8D7-7F143B494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8D63040-193B-5BF3-CA70-82020508F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0A57F18-5C70-8C92-2602-9DEC147D9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27BF62-F72F-7D6D-110B-DAA0929C2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CF32203-23EA-AE5A-D717-877E986FB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C494475-FEFF-CEDE-A9E2-922578FD4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57929ED-4119-A8EE-D627-A40E41F8E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AA9DF82-5ED5-8F5E-30BD-6C68A6E08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7303D86-66B8-184C-8A3D-4B1397E05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F87D558-4C10-3B3B-9CD5-85FCAE09D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6F5EF60-6DCE-FD9C-0386-51DD3DAC9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47F7C918-4EF5-CAF0-5DF8-1C32AC3CE868}"/>
              </a:ext>
            </a:extLst>
          </p:cNvPr>
          <p:cNvSpPr txBox="1"/>
          <p:nvPr/>
        </p:nvSpPr>
        <p:spPr>
          <a:xfrm>
            <a:off x="750647" y="549336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01BFDA7F-BD27-0ADB-1770-1E8238145497}"/>
              </a:ext>
            </a:extLst>
          </p:cNvPr>
          <p:cNvSpPr txBox="1"/>
          <p:nvPr/>
        </p:nvSpPr>
        <p:spPr>
          <a:xfrm>
            <a:off x="765933" y="1434813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2AA461CD-3521-6D9E-00A3-21C512F233F7}"/>
              </a:ext>
            </a:extLst>
          </p:cNvPr>
          <p:cNvGrpSpPr/>
          <p:nvPr/>
        </p:nvGrpSpPr>
        <p:grpSpPr>
          <a:xfrm rot="10800000">
            <a:off x="11386953" y="631713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EB1BA7B4-60AB-FC90-55F9-09AB084F14AD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84828B37-FC96-746B-1BD4-14B11D197202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82578F1C-F7D8-D62D-126A-EF0B56ABCBDD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838487A6-0EE1-CF8B-7A6D-487415DAB121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08BEC90F-ADC1-1F9E-E84C-C04C08669526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A138797F-4D0E-D413-411E-B51CFBF4BDE7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898FFFC0-EDC1-1D61-73F5-E778B7658D6B}"/>
                  </a:ext>
                </a:extLst>
              </p:cNvPr>
              <p:cNvSpPr txBox="1"/>
              <p:nvPr/>
            </p:nvSpPr>
            <p:spPr>
              <a:xfrm>
                <a:off x="844825" y="4003737"/>
                <a:ext cx="3966949" cy="1391791"/>
              </a:xfrm>
              <a:prstGeom prst="rect">
                <a:avLst/>
              </a:prstGeom>
              <a:noFill/>
              <a:ln w="28575">
                <a:solidFill>
                  <a:srgbClr val="72B01D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i="0" smtClean="0">
                        <a:solidFill>
                          <a:srgbClr val="0D0A0B"/>
                        </a:solidFill>
                        <a:latin typeface="Cavolini" panose="03000502040302020204" pitchFamily="66" charset="0"/>
                        <a:cs typeface="Cavolini" panose="03000502040302020204" pitchFamily="66" charset="0"/>
                      </a:rPr>
                      <m:t>x</m:t>
                    </m:r>
                    <m:r>
                      <m:rPr>
                        <m:nor/>
                      </m:rPr>
                      <a:rPr lang="en-US" sz="3600" i="0" smtClean="0">
                        <a:solidFill>
                          <a:srgbClr val="0D0A0B"/>
                        </a:solidFill>
                        <a:latin typeface="Cavolini" panose="03000502040302020204" pitchFamily="66" charset="0"/>
                        <a:cs typeface="Cavolini" panose="03000502040302020204" pitchFamily="66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rgbClr val="0D0A0B"/>
                            </a:solidFill>
                            <a:latin typeface="Cambria Math" panose="02040503050406030204" pitchFamily="18" charset="0"/>
                            <a:cs typeface="Cavolini" panose="03000502040302020204" pitchFamily="66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3600" i="1" smtClean="0">
                                <a:solidFill>
                                  <a:srgbClr val="0D0A0B"/>
                                </a:solidFill>
                                <a:latin typeface="Cambria Math" panose="02040503050406030204" pitchFamily="18" charset="0"/>
                                <a:cs typeface="Cavolini" panose="03000502040302020204" pitchFamily="66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3600" i="1" smtClean="0">
                                    <a:solidFill>
                                      <a:srgbClr val="0D0A0B"/>
                                    </a:solidFill>
                                    <a:latin typeface="Cambria Math" panose="02040503050406030204" pitchFamily="18" charset="0"/>
                                    <a:cs typeface="Cavolini" panose="03000502040302020204" pitchFamily="66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n-US" sz="3600" i="0" smtClean="0">
                                    <a:solidFill>
                                      <a:srgbClr val="0D0A0B"/>
                                    </a:solidFill>
                                    <a:latin typeface="Cavolini" panose="03000502040302020204" pitchFamily="66" charset="0"/>
                                    <a:cs typeface="Cavolini" panose="03000502040302020204" pitchFamily="66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m:rPr>
                                    <m:nor/>
                                  </m:rPr>
                                  <a:rPr lang="en-US" sz="3600" i="0" smtClean="0">
                                    <a:solidFill>
                                      <a:srgbClr val="0D0A0B"/>
                                    </a:solidFill>
                                    <a:latin typeface="Cavolini" panose="03000502040302020204" pitchFamily="66" charset="0"/>
                                    <a:cs typeface="Cavolini" panose="03000502040302020204" pitchFamily="66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nor/>
                              </m:rPr>
                              <a:rPr lang="en-US" sz="3600" i="0" smtClean="0">
                                <a:solidFill>
                                  <a:srgbClr val="0D0A0B"/>
                                </a:solidFill>
                                <a:latin typeface="Cavolini" panose="03000502040302020204" pitchFamily="66" charset="0"/>
                                <a:cs typeface="Cavolini" panose="03000502040302020204" pitchFamily="66" charset="0"/>
                              </a:rPr>
                              <m:t>−4</m:t>
                            </m:r>
                            <m:r>
                              <m:rPr>
                                <m:nor/>
                              </m:rPr>
                              <a:rPr lang="en-US" sz="3600" i="0" smtClean="0">
                                <a:solidFill>
                                  <a:srgbClr val="0D0A0B"/>
                                </a:solidFill>
                                <a:latin typeface="Cavolini" panose="03000502040302020204" pitchFamily="66" charset="0"/>
                                <a:cs typeface="Cavolini" panose="03000502040302020204" pitchFamily="66" charset="0"/>
                              </a:rPr>
                              <m:t>ac</m:t>
                            </m:r>
                          </m:e>
                        </m:rad>
                      </m:num>
                      <m:den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i="0" smtClean="0">
                            <a:solidFill>
                              <a:srgbClr val="0D0A0B"/>
                            </a:solidFill>
                            <a:latin typeface="Cavolini" panose="03000502040302020204" pitchFamily="66" charset="0"/>
                            <a:cs typeface="Cavolini" panose="03000502040302020204" pitchFamily="66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pt-BR" sz="3600" dirty="0">
                    <a:solidFill>
                      <a:srgbClr val="0D0A0B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5" name="CaixaDeTexto 74">
                <a:extLst>
                  <a:ext uri="{FF2B5EF4-FFF2-40B4-BE49-F238E27FC236}">
                    <a16:creationId xmlns:a16="http://schemas.microsoft.com/office/drawing/2014/main" id="{898FFFC0-EDC1-1D61-73F5-E778B7658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25" y="4003737"/>
                <a:ext cx="3966949" cy="13917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rgbClr val="72B01D"/>
                </a:solidFill>
                <a:prstDash val="dash"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CaixaDeTexto 98">
            <a:extLst>
              <a:ext uri="{FF2B5EF4-FFF2-40B4-BE49-F238E27FC236}">
                <a16:creationId xmlns:a16="http://schemas.microsoft.com/office/drawing/2014/main" id="{3A3FFD12-AA3D-8160-19EE-7A38EF6C52AA}"/>
              </a:ext>
            </a:extLst>
          </p:cNvPr>
          <p:cNvSpPr txBox="1"/>
          <p:nvPr/>
        </p:nvSpPr>
        <p:spPr>
          <a:xfrm>
            <a:off x="2076491" y="3238523"/>
            <a:ext cx="1449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00715BFF-5005-FB17-CA8C-8159C7881104}"/>
              </a:ext>
            </a:extLst>
          </p:cNvPr>
          <p:cNvSpPr txBox="1"/>
          <p:nvPr/>
        </p:nvSpPr>
        <p:spPr>
          <a:xfrm>
            <a:off x="5656828" y="3268471"/>
            <a:ext cx="5938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36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pic>
        <p:nvPicPr>
          <p:cNvPr id="101" name="Imagem 100">
            <a:extLst>
              <a:ext uri="{FF2B5EF4-FFF2-40B4-BE49-F238E27FC236}">
                <a16:creationId xmlns:a16="http://schemas.microsoft.com/office/drawing/2014/main" id="{164EFBA3-21EB-1925-4405-268821059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3" r="23171"/>
          <a:stretch>
            <a:fillRect/>
          </a:stretch>
        </p:blipFill>
        <p:spPr>
          <a:xfrm>
            <a:off x="5920273" y="691299"/>
            <a:ext cx="2124680" cy="2089404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  <p:pic>
        <p:nvPicPr>
          <p:cNvPr id="102" name="Imagem 101">
            <a:extLst>
              <a:ext uri="{FF2B5EF4-FFF2-40B4-BE49-F238E27FC236}">
                <a16:creationId xmlns:a16="http://schemas.microsoft.com/office/drawing/2014/main" id="{F0C46620-BB52-C083-3FDF-C7C21D37E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5" r="14216"/>
          <a:stretch>
            <a:fillRect/>
          </a:stretch>
        </p:blipFill>
        <p:spPr>
          <a:xfrm>
            <a:off x="8340786" y="999054"/>
            <a:ext cx="1703443" cy="1696791"/>
          </a:xfrm>
          <a:prstGeom prst="ellipse">
            <a:avLst/>
          </a:prstGeom>
          <a:ln w="57150">
            <a:solidFill>
              <a:srgbClr val="3F7D20"/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114951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75" grpId="0" animBg="1"/>
      <p:bldP spid="99" grpId="0"/>
      <p:bldP spid="1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21D644-4F8F-4EC1-F81C-B6B627363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99610F52-5F39-DB6C-C479-7BD8BEF610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D29F4E97-9E08-2D77-5A67-9D601456540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0157AD10-CBF6-43AF-8ADA-B7614FD8816B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5AC463B7-34C2-440F-E9D8-FFE8DC32CB01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08F3070F-3179-DD8E-9562-E4A31E7EC1EC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14D4D6C3-0496-6318-DD06-8F4CB42066F8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F99D49E8-01C9-69BF-209B-4D62EDE42442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ED285C8E-D55A-94A7-825A-E292B566252C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C71110B4-059E-B876-4E79-72F2BC2940D4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D584E951-FB48-489F-A0B9-AB9E6F28851B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3A1DDB1F-11CF-D269-D2B4-5B5957DE69F2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69BE9BDC-6FC4-9254-83EC-967F2EC7E274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56EC1C65-5B2D-DF4F-D756-18697AD7527E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F52AA772-4C6B-8F01-EB87-E1B9BE18BC0F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3BC8ADEE-729A-455C-0346-6B83024A1758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E9119E9A-8BCF-C89A-693B-F2CC46EF2AD7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62CDADAD-14AF-B89D-2C0D-C8F785B484DB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8ECB48DD-7EFA-D306-90FD-C021AF38A309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C66C8F73-6B78-5E7B-E466-967497F7E7E6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F4B9A6FE-3CE3-05D2-6FD7-C4CD535EF5A3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5AD5A06C-789E-563B-CBB0-0A1B0CE7BBAF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A6C5DE4D-E3C5-5E47-B28F-D9548ADB81C5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5D15270-7A27-B863-1E76-EE7612FB60BA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EB71A79C-F723-AE21-AAB5-70A5FDB035AD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8D311CE0-6E51-DBFF-EC0B-54B4AAE9761B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D4131DA3-AEB4-12F1-9761-FE049B1DF648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8CA823FA-2438-0631-C37D-89CD26F0B650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DC247429-87E9-5385-68AD-482B4772F982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2A77C24F-496E-46A4-935E-7982B4C3C0B2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522B99D3-C26C-AC34-0799-C122E79B45BE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43B5BA94-9C21-B81C-850D-D6031D537D69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25786DB4-3952-7B8A-AAB1-1A28557C83B0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B196086-02A0-217B-A6C8-CEEF3C5EA8AB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C42A49E4-C323-A52C-9BF2-300C76F6FAD1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5293F516-C85F-B938-E5DA-60F902829D2E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8637D966-699E-9D2C-61D9-58E393B642AD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79784A2E-0B4E-A427-9D22-BA2B3CFA23E5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DE7FE031-AFD4-EDD1-4AB6-8DD039820E2C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8AC8EFB6-CB6D-2BA2-9205-448888C66954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03F21964-74AA-ADD4-921F-2CA650631E52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F67DC742-A83B-DCD9-C1A8-6E5D6F0619CC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A1B81230-8B80-3077-5A4C-704CE93637FA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4AB80011-3314-003D-A45D-D4AB184B30BE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66CBB87B-FBC4-DD14-138B-6C96F5DCDF09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56CEC6C4-ACA5-932E-0682-2CAAD81B4E11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4A29151C-C346-9875-E43C-014AD104A296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BCD6508B-50C6-FCC3-2775-80B268A1ED91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886212C9-6A82-CB6A-4ABE-CA6096786C8C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4C82825E-C49F-AB8A-B655-18AEB93AC887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B5E4204D-BE15-8DF4-270F-53B2298DF1D3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10D0763B-A156-B40F-FDF9-82797288A547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E0312133-E067-91D3-1D00-BC4B495F5B88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7420216D-27F3-D3AA-4AD7-189E29FC3E66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89D55418-C01A-299E-F1E3-F6999CCE0EC6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27706C86-0180-FBCD-BE9F-86E581CA950E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319BCBC0-1520-8745-A20D-9BCC0EFD76F5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6C1AEB97-C63E-FDE5-665C-4BD0A523B60B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F99853EE-452E-5764-6409-36CBFC1F971A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D113D49C-8C4B-4588-89BA-AACE13FAC4B4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FC8E08B-546A-832A-8B8F-C5875CF87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CE8D2D0-9B06-946D-638C-3560B27B4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86831C3-7126-CDBD-3675-221F17E0E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3439A28-2DB8-277F-19E7-07D1A9291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7D101C6-623C-3844-7C6F-0266CBFFA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FCFEE8B-0070-8228-363D-BC417F44D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5746933-42C7-9BB0-B54D-146BF2926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62D788F-AB23-D16A-2514-C3BCEDFA4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D6A68F5-BE65-8F67-F10A-6159C26F2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C108D59-6B8E-CF11-1AA9-1AC1BDA14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BC74C7B-0068-0DAE-7D62-2DEFD0B26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F08A365-0E01-A85E-11FE-4E934F8AE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819B00C-2762-9DAE-C164-52A1ED672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0E3023D-C85C-D719-7E5B-638998DDA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0ED1704-9018-A526-FBE9-2167F5EA7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36CCF0A-7B95-C1E7-6C35-708968F34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3B32981-F359-808D-469F-ADA0C7A1F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303E465-3EEA-0994-D11C-85F7D21E3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71B06AF-48A4-9B45-BA5E-2D4D725F9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6251E4B-BBD5-7DD3-BA3A-69804E621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298FECC-DC85-38DC-F962-300F47DE3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A7466EB-DECD-DC70-3B46-A0219829C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8EBD3A0-8CFA-B7B4-F6C5-F82E28AB1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C9910A2-A503-03A8-0ECB-7F3A98B25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44D5504-57CC-6C8E-20B8-509CC954F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B394179-1264-8BBB-566F-0A669F366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789B339-4CCD-1DBD-5EAD-693977C62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126B05E-B894-D5AF-648A-533D30548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18E4596-636F-A483-CD34-8EF905DE2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2C140E9-B2E2-C5DD-E6CE-CCA25FDB8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4DD4679-162F-0538-7DDB-F91568C81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CF547E3-ACE9-2AB6-97E2-4EC1F824C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96630E7-9CD3-AB55-E0BE-CC1FBB96B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A45C469-55B0-9642-4FB3-0C941666F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1877054-7EBE-DDD2-C9DF-D0B43675F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D3CC00B1-5D93-ADB6-86DE-73B1AC59AEB0}"/>
              </a:ext>
            </a:extLst>
          </p:cNvPr>
          <p:cNvSpPr txBox="1"/>
          <p:nvPr/>
        </p:nvSpPr>
        <p:spPr>
          <a:xfrm>
            <a:off x="5734694" y="3246378"/>
            <a:ext cx="5938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36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36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938F164C-9997-569A-7739-2771298E72A2}"/>
              </a:ext>
            </a:extLst>
          </p:cNvPr>
          <p:cNvSpPr txBox="1"/>
          <p:nvPr/>
        </p:nvSpPr>
        <p:spPr>
          <a:xfrm>
            <a:off x="9084614" y="536635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8DE7ED9B-250C-463D-0255-76B22281AAE6}"/>
              </a:ext>
            </a:extLst>
          </p:cNvPr>
          <p:cNvSpPr txBox="1"/>
          <p:nvPr/>
        </p:nvSpPr>
        <p:spPr>
          <a:xfrm>
            <a:off x="9426199" y="1396425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06E146E0-B3E3-2D20-CFC1-57D367C9A911}"/>
              </a:ext>
            </a:extLst>
          </p:cNvPr>
          <p:cNvGrpSpPr/>
          <p:nvPr/>
        </p:nvGrpSpPr>
        <p:grpSpPr>
          <a:xfrm>
            <a:off x="3447587" y="2500787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0D6FAA4A-C724-49EC-D3BF-D9315687DF5B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4AE17F17-560F-978F-DA1C-44AE46218F95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5FAC5CB6-5C0E-B78D-C31B-5E481A350479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2832F2BD-89AE-25D0-6456-C3303D0539D7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4A265B01-C61C-350A-9CFF-BE61A7ADDC48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B0B814A9-AB10-FB76-3559-25E214F441B7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38D9629-580E-1CB7-B6DF-5EFF70B25F4F}"/>
              </a:ext>
            </a:extLst>
          </p:cNvPr>
          <p:cNvGrpSpPr/>
          <p:nvPr/>
        </p:nvGrpSpPr>
        <p:grpSpPr>
          <a:xfrm>
            <a:off x="918512" y="701736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BABB071B-5EF4-35E2-FA70-A4544DD8F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9" r="6449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26" name="Mockup">
              <a:extLst>
                <a:ext uri="{FF2B5EF4-FFF2-40B4-BE49-F238E27FC236}">
                  <a16:creationId xmlns:a16="http://schemas.microsoft.com/office/drawing/2014/main" id="{C8F6720C-07DD-6443-178B-7332CE957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2015080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5" grpId="0"/>
      <p:bldP spid="1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2B996-C1C2-E2F0-F18C-ED0123493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Agrupar 75">
            <a:extLst>
              <a:ext uri="{FF2B5EF4-FFF2-40B4-BE49-F238E27FC236}">
                <a16:creationId xmlns:a16="http://schemas.microsoft.com/office/drawing/2014/main" id="{C074ABDB-646C-A798-C7AD-BEDE7FB4BA3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7" name="Conector reto 76">
              <a:extLst>
                <a:ext uri="{FF2B5EF4-FFF2-40B4-BE49-F238E27FC236}">
                  <a16:creationId xmlns:a16="http://schemas.microsoft.com/office/drawing/2014/main" id="{F0CC2183-3C19-18A3-FCE7-2D84E53A330D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4DDE84C5-71DF-074B-6945-6FD3F4B58910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 reto 78">
              <a:extLst>
                <a:ext uri="{FF2B5EF4-FFF2-40B4-BE49-F238E27FC236}">
                  <a16:creationId xmlns:a16="http://schemas.microsoft.com/office/drawing/2014/main" id="{1AD4201E-71E9-29BB-4997-58B938D458D7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to 79">
              <a:extLst>
                <a:ext uri="{FF2B5EF4-FFF2-40B4-BE49-F238E27FC236}">
                  <a16:creationId xmlns:a16="http://schemas.microsoft.com/office/drawing/2014/main" id="{B8A29643-59F6-F33E-1F84-BC21AA20443B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C439BCE9-EDE0-8592-FF41-476F3AD27D1B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81">
              <a:extLst>
                <a:ext uri="{FF2B5EF4-FFF2-40B4-BE49-F238E27FC236}">
                  <a16:creationId xmlns:a16="http://schemas.microsoft.com/office/drawing/2014/main" id="{394DB946-80FB-B84A-430A-2E2657AD7FB3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78B7B244-CA7E-EDA5-A57E-F9C38A3D5B9B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8D4D51C1-23F1-8774-A9F7-5D0E05E3B2E0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539CEB50-C92D-B143-6EA5-35D70B35F3B5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to 85">
              <a:extLst>
                <a:ext uri="{FF2B5EF4-FFF2-40B4-BE49-F238E27FC236}">
                  <a16:creationId xmlns:a16="http://schemas.microsoft.com/office/drawing/2014/main" id="{1FC30F71-1E65-EA6A-4224-69325021EBF6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to 86">
              <a:extLst>
                <a:ext uri="{FF2B5EF4-FFF2-40B4-BE49-F238E27FC236}">
                  <a16:creationId xmlns:a16="http://schemas.microsoft.com/office/drawing/2014/main" id="{426721A2-AF8E-3851-C1FC-3079EE7F23C1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ector reto 87">
              <a:extLst>
                <a:ext uri="{FF2B5EF4-FFF2-40B4-BE49-F238E27FC236}">
                  <a16:creationId xmlns:a16="http://schemas.microsoft.com/office/drawing/2014/main" id="{14EF34BE-A0A5-FE80-A5A8-CB23A5905ACC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>
              <a:extLst>
                <a:ext uri="{FF2B5EF4-FFF2-40B4-BE49-F238E27FC236}">
                  <a16:creationId xmlns:a16="http://schemas.microsoft.com/office/drawing/2014/main" id="{40217DAC-726D-338B-8832-3CF4D19F6B83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>
              <a:extLst>
                <a:ext uri="{FF2B5EF4-FFF2-40B4-BE49-F238E27FC236}">
                  <a16:creationId xmlns:a16="http://schemas.microsoft.com/office/drawing/2014/main" id="{09ECDD20-FE56-2B17-1C45-253B1E4EE9B7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>
              <a:extLst>
                <a:ext uri="{FF2B5EF4-FFF2-40B4-BE49-F238E27FC236}">
                  <a16:creationId xmlns:a16="http://schemas.microsoft.com/office/drawing/2014/main" id="{87909796-E3F8-0EA4-020E-0C6001525849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>
              <a:extLst>
                <a:ext uri="{FF2B5EF4-FFF2-40B4-BE49-F238E27FC236}">
                  <a16:creationId xmlns:a16="http://schemas.microsoft.com/office/drawing/2014/main" id="{74214D10-BA79-E253-26AD-9E2117824389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ector reto 92">
              <a:extLst>
                <a:ext uri="{FF2B5EF4-FFF2-40B4-BE49-F238E27FC236}">
                  <a16:creationId xmlns:a16="http://schemas.microsoft.com/office/drawing/2014/main" id="{D37DE20F-F74E-7B6B-A54B-7A9A5CF48B04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to 93">
              <a:extLst>
                <a:ext uri="{FF2B5EF4-FFF2-40B4-BE49-F238E27FC236}">
                  <a16:creationId xmlns:a16="http://schemas.microsoft.com/office/drawing/2014/main" id="{90352358-6F16-AE55-05E0-308FFDF025B5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ector reto 94">
              <a:extLst>
                <a:ext uri="{FF2B5EF4-FFF2-40B4-BE49-F238E27FC236}">
                  <a16:creationId xmlns:a16="http://schemas.microsoft.com/office/drawing/2014/main" id="{1B256EDE-D4C6-5B7A-D808-D5168D7E408D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to 95">
              <a:extLst>
                <a:ext uri="{FF2B5EF4-FFF2-40B4-BE49-F238E27FC236}">
                  <a16:creationId xmlns:a16="http://schemas.microsoft.com/office/drawing/2014/main" id="{AC3D84A1-7A70-21E4-5387-00BA391D75B3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FB1E98EB-4DB0-5B78-138E-1D5BC0F6F6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0BF4A1E7-2889-000E-241A-AFC12FB1886F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187EB0E-E8C1-9FCB-E01C-E7B9A09ED6E7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480E3E06-710C-5264-E9C6-D0615241C1B9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9A34CD0C-8492-CA26-65F5-733D1C50822C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4A8D1657-D496-A88D-D696-575BF3F91577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EC1EBF35-BD1A-D483-4EC2-19250473E151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BEE39D43-529B-2780-E2A4-C11188958C6A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FE99C1B3-90C1-FB80-A289-51DF1B0D4BC5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ECAAAE0-A090-DD1D-998A-7B26979E1DC8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70427E8B-0EDB-C455-BD7A-21DDFCEE74EE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75EFD60E-1F8A-9890-2C7E-52C56A031948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4FFD1E1B-BF06-8334-6970-BB5E392C53E0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38B83430-E036-5C4C-8EC1-22AEC82E4D35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30E2C13F-0F8A-9421-F96A-3B908529382F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D0DBA4A2-0E27-7F85-9286-23B0D79ACCE1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FA7D0F1D-8FA9-F2C1-39FD-08593EED4E8E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5EA7DFC5-AFB4-74EF-1D31-6B719D830D3F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A3EE9CCA-D23D-C758-296A-53BEA72E88F0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7CD19C10-EF29-1210-3CB3-D4AADA8E1531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A56D03DC-4D0E-75B3-5428-00DC0CDD5C45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699DA55D-D11E-401D-F33B-0521D6E4CE36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AF60DFBF-28DA-2FAD-4F71-0D4518395E18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88FA9291-BCAD-BC76-F50A-9216859ECA05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85AE00B7-4859-0C0B-654B-302EE94C6C7F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FA43E88A-62A4-F6DE-C9B2-3BCCE0630F9C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4B3969AD-A45B-CD10-B6CE-B78143F3FB0C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6CC3B43B-DA15-F7A4-942E-097F5D87B51B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EBB902FB-8F6F-B5AC-FA75-368AB88CB5BA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B02680E4-2747-24B2-CE9B-21B1B8FC6E52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8C35B6E-E425-6EA1-48E8-AAA16C73E267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2E216FC3-106E-4F4F-8C06-12890AF2E8DE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D8EDCB38-69FB-DA22-A95E-A5CED085F050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F56023A4-12BA-F810-7D56-365C74DF8656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04299CC0-B2A1-A4FA-E334-5D6E17B89B85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D6C9FF4-5E87-8092-C324-29C6504AB387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E9F29F49-0337-0EB9-A0B3-3565FE311548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383FC77D-51FA-8774-FA7D-3F17AA68BDB2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5" name="Imagem 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A674616-C780-CABC-F892-BC9B30189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6" name="Imagem 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E10CCE8-F3D5-99E1-19B2-77AD79C29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7" name="Imagem 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95F9636-9D15-595A-C5CD-E522534D9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8" name="Imagem 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0BDB308-3D36-C2E6-3A20-F06EC009E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9" name="Imagem 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5C81EB0-0201-AE96-651B-1D533A82B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10" name="Imagem 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B3BB80F-3CA2-C7A1-DC0F-EE8321B13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11" name="Imagem 1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6343559-0D4B-3DE3-5776-E7A0B5463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12" name="Imagem 1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CAEE221-3A5B-491E-926F-7E80FBC64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13" name="Imagem 1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94F4F3E-D850-AADC-D0CB-54D49AC1D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14" name="Imagem 1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4148139-1A12-E7EC-CECD-7B6345567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15" name="Imagem 1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FED56DC-E270-1585-A2AD-9385E33AE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16" name="Imagem 1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07C4EF5-11CC-B13E-FE29-AB93CB79C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17" name="Imagem 1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0F4A306-6465-8F74-490B-80D8716D4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18" name="Imagem 1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A3CF948-C475-28CB-A580-2B661028F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19" name="Imagem 1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36FD2EE-0079-3073-F2C6-7783A9BA2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20" name="Imagem 1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49468F5-3C26-D6C6-FD28-EDA33198B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21" name="Imagem 2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CEE1D5E-A8B5-80B4-6138-6B44F9B00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22" name="Imagem 2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6C510BE-DFC4-3A12-37A7-5FF4227A9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23" name="Imagem 2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5769065-FC24-4514-9BCE-546EF84FB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24" name="Imagem 2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1AEEB1F-7081-C10C-255F-657AC1BA7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25" name="Imagem 2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4752B4E-D52B-7E5F-2673-09230B96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26" name="Imagem 2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26CE4F3-3239-AAA0-D5D1-60883D4CE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27" name="Imagem 2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C14B619-026C-5B9E-AA06-69C278A31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28" name="Imagem 2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EB9E953-7314-1522-8F9F-C21FA6E02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2DE67AB0-EA8A-E8EF-F976-B32ACAAA7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351FDE0-3F75-A66D-9C04-F45D35E65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DF22266-2888-FF44-D4B7-CBCFD624B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5DE8C21-DC8B-7184-01B8-D9BE56CBD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FF0588F-DCF5-F82B-82F9-D4D774CBA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D70DBC9-37DE-43EB-0026-A017C954F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978B1B4-CFE3-F358-84A6-D4FED7888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F929020-CB5F-F59A-0EC9-F10A42575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84899BE8-F681-034A-DDEE-A2D2A4D87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E44978C-BB22-B185-BF41-EF425B29A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BBCFCA4-61E4-3B9A-3BBB-7F0BA5EAA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E781A961-DFAF-B1AE-157F-306E5781AAC2}"/>
              </a:ext>
            </a:extLst>
          </p:cNvPr>
          <p:cNvSpPr txBox="1"/>
          <p:nvPr/>
        </p:nvSpPr>
        <p:spPr>
          <a:xfrm>
            <a:off x="750647" y="549336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E95F8804-4614-1790-C907-4626B71CB9BC}"/>
              </a:ext>
            </a:extLst>
          </p:cNvPr>
          <p:cNvSpPr txBox="1"/>
          <p:nvPr/>
        </p:nvSpPr>
        <p:spPr>
          <a:xfrm>
            <a:off x="765933" y="1434813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204DCCBE-1C0F-9A6C-6232-0FFB723659E2}"/>
              </a:ext>
            </a:extLst>
          </p:cNvPr>
          <p:cNvGrpSpPr/>
          <p:nvPr/>
        </p:nvGrpSpPr>
        <p:grpSpPr>
          <a:xfrm rot="16200000">
            <a:off x="1704861" y="5629538"/>
            <a:ext cx="1303389" cy="2261713"/>
            <a:chOff x="6102726" y="5849449"/>
            <a:chExt cx="1303389" cy="2261713"/>
          </a:xfrm>
        </p:grpSpPr>
        <p:sp>
          <p:nvSpPr>
            <p:cNvPr id="116" name="Hexágono 115">
              <a:extLst>
                <a:ext uri="{FF2B5EF4-FFF2-40B4-BE49-F238E27FC236}">
                  <a16:creationId xmlns:a16="http://schemas.microsoft.com/office/drawing/2014/main" id="{B6CF53B1-893D-ED48-2432-515E265A6144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Hexágono 116">
              <a:extLst>
                <a:ext uri="{FF2B5EF4-FFF2-40B4-BE49-F238E27FC236}">
                  <a16:creationId xmlns:a16="http://schemas.microsoft.com/office/drawing/2014/main" id="{B77B7BCD-C996-151C-33F3-3EA08039FCB1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Hexágono 117">
              <a:extLst>
                <a:ext uri="{FF2B5EF4-FFF2-40B4-BE49-F238E27FC236}">
                  <a16:creationId xmlns:a16="http://schemas.microsoft.com/office/drawing/2014/main" id="{B2FD50CD-727C-0126-A0FE-3CDA83EF7218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Hexágono 118">
              <a:extLst>
                <a:ext uri="{FF2B5EF4-FFF2-40B4-BE49-F238E27FC236}">
                  <a16:creationId xmlns:a16="http://schemas.microsoft.com/office/drawing/2014/main" id="{4D90DBDA-86FB-F970-8255-CB373210B5D4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Hexágono 119">
              <a:extLst>
                <a:ext uri="{FF2B5EF4-FFF2-40B4-BE49-F238E27FC236}">
                  <a16:creationId xmlns:a16="http://schemas.microsoft.com/office/drawing/2014/main" id="{1B9F33DB-B446-B22F-E3EF-497D11A82DFC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Hexágono 120">
              <a:extLst>
                <a:ext uri="{FF2B5EF4-FFF2-40B4-BE49-F238E27FC236}">
                  <a16:creationId xmlns:a16="http://schemas.microsoft.com/office/drawing/2014/main" id="{D9C9AAFB-4A32-CEC5-915F-41FFF0299722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D7D0A2F0-8B70-7FB9-81EE-D41AE5E76E7E}"/>
              </a:ext>
            </a:extLst>
          </p:cNvPr>
          <p:cNvSpPr/>
          <p:nvPr/>
        </p:nvSpPr>
        <p:spPr>
          <a:xfrm>
            <a:off x="5188420" y="1198187"/>
            <a:ext cx="2006600" cy="649093"/>
          </a:xfrm>
          <a:prstGeom prst="roundRect">
            <a:avLst/>
          </a:prstGeom>
          <a:solidFill>
            <a:srgbClr val="3F7D20"/>
          </a:solidFill>
          <a:ln w="28575">
            <a:solidFill>
              <a:srgbClr val="3F7D20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99" name="Retângulo: Cantos Arredondados 98">
            <a:extLst>
              <a:ext uri="{FF2B5EF4-FFF2-40B4-BE49-F238E27FC236}">
                <a16:creationId xmlns:a16="http://schemas.microsoft.com/office/drawing/2014/main" id="{DE00BA5F-5E08-39D6-8B29-6839A6638C38}"/>
              </a:ext>
            </a:extLst>
          </p:cNvPr>
          <p:cNvSpPr/>
          <p:nvPr/>
        </p:nvSpPr>
        <p:spPr>
          <a:xfrm>
            <a:off x="7372379" y="1198187"/>
            <a:ext cx="2006600" cy="649093"/>
          </a:xfrm>
          <a:prstGeom prst="roundRect">
            <a:avLst/>
          </a:prstGeom>
          <a:solidFill>
            <a:srgbClr val="3F7D20"/>
          </a:solidFill>
          <a:ln w="28575">
            <a:solidFill>
              <a:srgbClr val="3F7D20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00" name="Retângulo: Cantos Arredondados 99">
            <a:extLst>
              <a:ext uri="{FF2B5EF4-FFF2-40B4-BE49-F238E27FC236}">
                <a16:creationId xmlns:a16="http://schemas.microsoft.com/office/drawing/2014/main" id="{7117EE52-852D-C592-07CA-8226CD3D5CEB}"/>
              </a:ext>
            </a:extLst>
          </p:cNvPr>
          <p:cNvSpPr/>
          <p:nvPr/>
        </p:nvSpPr>
        <p:spPr>
          <a:xfrm>
            <a:off x="9556338" y="1198187"/>
            <a:ext cx="2006600" cy="649093"/>
          </a:xfrm>
          <a:prstGeom prst="roundRect">
            <a:avLst/>
          </a:prstGeom>
          <a:solidFill>
            <a:srgbClr val="3F7D20"/>
          </a:solidFill>
          <a:ln w="28575">
            <a:solidFill>
              <a:srgbClr val="3F7D20"/>
            </a:solidFill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01" name="Retângulo: Cantos Arredondados 100">
            <a:extLst>
              <a:ext uri="{FF2B5EF4-FFF2-40B4-BE49-F238E27FC236}">
                <a16:creationId xmlns:a16="http://schemas.microsoft.com/office/drawing/2014/main" id="{0DA617E7-3CC8-451A-C7EC-CF6F1D8BD704}"/>
              </a:ext>
            </a:extLst>
          </p:cNvPr>
          <p:cNvSpPr/>
          <p:nvPr/>
        </p:nvSpPr>
        <p:spPr>
          <a:xfrm>
            <a:off x="5188420" y="2050471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102" name="Retângulo: Cantos Arredondados 101">
            <a:extLst>
              <a:ext uri="{FF2B5EF4-FFF2-40B4-BE49-F238E27FC236}">
                <a16:creationId xmlns:a16="http://schemas.microsoft.com/office/drawing/2014/main" id="{C8644144-DED8-E7B7-3002-98BE4A666E2C}"/>
              </a:ext>
            </a:extLst>
          </p:cNvPr>
          <p:cNvSpPr/>
          <p:nvPr/>
        </p:nvSpPr>
        <p:spPr>
          <a:xfrm>
            <a:off x="7372379" y="2050471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04" name="Retângulo: Cantos Arredondados 103">
            <a:extLst>
              <a:ext uri="{FF2B5EF4-FFF2-40B4-BE49-F238E27FC236}">
                <a16:creationId xmlns:a16="http://schemas.microsoft.com/office/drawing/2014/main" id="{CE0DD7D4-5392-B355-1153-FD4E5E59F60E}"/>
              </a:ext>
            </a:extLst>
          </p:cNvPr>
          <p:cNvSpPr/>
          <p:nvPr/>
        </p:nvSpPr>
        <p:spPr>
          <a:xfrm>
            <a:off x="9556338" y="2050471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06" name="Retângulo: Cantos Arredondados 105">
            <a:extLst>
              <a:ext uri="{FF2B5EF4-FFF2-40B4-BE49-F238E27FC236}">
                <a16:creationId xmlns:a16="http://schemas.microsoft.com/office/drawing/2014/main" id="{48521AAC-A783-4CB5-27AB-93E7799DBF40}"/>
              </a:ext>
            </a:extLst>
          </p:cNvPr>
          <p:cNvSpPr/>
          <p:nvPr/>
        </p:nvSpPr>
        <p:spPr>
          <a:xfrm>
            <a:off x="5188420" y="2902755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108" name="Retângulo: Cantos Arredondados 107">
            <a:extLst>
              <a:ext uri="{FF2B5EF4-FFF2-40B4-BE49-F238E27FC236}">
                <a16:creationId xmlns:a16="http://schemas.microsoft.com/office/drawing/2014/main" id="{071DEF92-E28F-203A-E66B-D27F4CA7C260}"/>
              </a:ext>
            </a:extLst>
          </p:cNvPr>
          <p:cNvSpPr/>
          <p:nvPr/>
        </p:nvSpPr>
        <p:spPr>
          <a:xfrm>
            <a:off x="7372379" y="2902755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09" name="Retângulo: Cantos Arredondados 108">
            <a:extLst>
              <a:ext uri="{FF2B5EF4-FFF2-40B4-BE49-F238E27FC236}">
                <a16:creationId xmlns:a16="http://schemas.microsoft.com/office/drawing/2014/main" id="{22551569-9C29-408B-BB76-DCDE71567740}"/>
              </a:ext>
            </a:extLst>
          </p:cNvPr>
          <p:cNvSpPr/>
          <p:nvPr/>
        </p:nvSpPr>
        <p:spPr>
          <a:xfrm>
            <a:off x="9556338" y="2902755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14" name="Retângulo: Cantos Arredondados 113">
            <a:extLst>
              <a:ext uri="{FF2B5EF4-FFF2-40B4-BE49-F238E27FC236}">
                <a16:creationId xmlns:a16="http://schemas.microsoft.com/office/drawing/2014/main" id="{555DA10F-BBCD-A233-9DFB-A59DDEDD97BF}"/>
              </a:ext>
            </a:extLst>
          </p:cNvPr>
          <p:cNvSpPr/>
          <p:nvPr/>
        </p:nvSpPr>
        <p:spPr>
          <a:xfrm>
            <a:off x="5188420" y="3755039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122" name="Retângulo: Cantos Arredondados 121">
            <a:extLst>
              <a:ext uri="{FF2B5EF4-FFF2-40B4-BE49-F238E27FC236}">
                <a16:creationId xmlns:a16="http://schemas.microsoft.com/office/drawing/2014/main" id="{185928F1-657B-DACC-0148-06235BEBF943}"/>
              </a:ext>
            </a:extLst>
          </p:cNvPr>
          <p:cNvSpPr/>
          <p:nvPr/>
        </p:nvSpPr>
        <p:spPr>
          <a:xfrm>
            <a:off x="7372379" y="3755039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23" name="Retângulo: Cantos Arredondados 122">
            <a:extLst>
              <a:ext uri="{FF2B5EF4-FFF2-40B4-BE49-F238E27FC236}">
                <a16:creationId xmlns:a16="http://schemas.microsoft.com/office/drawing/2014/main" id="{7A5934EA-B12F-AD40-1518-EDB5614EB5E5}"/>
              </a:ext>
            </a:extLst>
          </p:cNvPr>
          <p:cNvSpPr/>
          <p:nvPr/>
        </p:nvSpPr>
        <p:spPr>
          <a:xfrm>
            <a:off x="9556338" y="3755039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24" name="Retângulo: Cantos Arredondados 123">
            <a:extLst>
              <a:ext uri="{FF2B5EF4-FFF2-40B4-BE49-F238E27FC236}">
                <a16:creationId xmlns:a16="http://schemas.microsoft.com/office/drawing/2014/main" id="{01C31B65-C2AE-C8E9-96DD-3E8CD67B96B6}"/>
              </a:ext>
            </a:extLst>
          </p:cNvPr>
          <p:cNvSpPr/>
          <p:nvPr/>
        </p:nvSpPr>
        <p:spPr>
          <a:xfrm>
            <a:off x="5188420" y="4607323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125" name="Retângulo: Cantos Arredondados 124">
            <a:extLst>
              <a:ext uri="{FF2B5EF4-FFF2-40B4-BE49-F238E27FC236}">
                <a16:creationId xmlns:a16="http://schemas.microsoft.com/office/drawing/2014/main" id="{4CE0F5DA-ADFA-FF57-D9AA-1AE413087C37}"/>
              </a:ext>
            </a:extLst>
          </p:cNvPr>
          <p:cNvSpPr/>
          <p:nvPr/>
        </p:nvSpPr>
        <p:spPr>
          <a:xfrm>
            <a:off x="7372379" y="4607323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26" name="Retângulo: Cantos Arredondados 125">
            <a:extLst>
              <a:ext uri="{FF2B5EF4-FFF2-40B4-BE49-F238E27FC236}">
                <a16:creationId xmlns:a16="http://schemas.microsoft.com/office/drawing/2014/main" id="{8A7C3607-0D99-6A92-72DD-49EAFFF4647A}"/>
              </a:ext>
            </a:extLst>
          </p:cNvPr>
          <p:cNvSpPr/>
          <p:nvPr/>
        </p:nvSpPr>
        <p:spPr>
          <a:xfrm>
            <a:off x="9556338" y="4607323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27" name="Retângulo: Cantos Arredondados 126">
            <a:extLst>
              <a:ext uri="{FF2B5EF4-FFF2-40B4-BE49-F238E27FC236}">
                <a16:creationId xmlns:a16="http://schemas.microsoft.com/office/drawing/2014/main" id="{73653857-1B83-F005-3906-41912A401592}"/>
              </a:ext>
            </a:extLst>
          </p:cNvPr>
          <p:cNvSpPr/>
          <p:nvPr/>
        </p:nvSpPr>
        <p:spPr>
          <a:xfrm>
            <a:off x="5188420" y="5459607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1</a:t>
            </a:r>
          </a:p>
        </p:txBody>
      </p:sp>
      <p:sp>
        <p:nvSpPr>
          <p:cNvPr id="128" name="Retângulo: Cantos Arredondados 127">
            <a:extLst>
              <a:ext uri="{FF2B5EF4-FFF2-40B4-BE49-F238E27FC236}">
                <a16:creationId xmlns:a16="http://schemas.microsoft.com/office/drawing/2014/main" id="{AF5A26B2-6F42-0F9F-B160-DE54F0C6C4F2}"/>
              </a:ext>
            </a:extLst>
          </p:cNvPr>
          <p:cNvSpPr/>
          <p:nvPr/>
        </p:nvSpPr>
        <p:spPr>
          <a:xfrm>
            <a:off x="7372379" y="5459607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2</a:t>
            </a:r>
          </a:p>
        </p:txBody>
      </p:sp>
      <p:sp>
        <p:nvSpPr>
          <p:cNvPr id="129" name="Retângulo: Cantos Arredondados 128">
            <a:extLst>
              <a:ext uri="{FF2B5EF4-FFF2-40B4-BE49-F238E27FC236}">
                <a16:creationId xmlns:a16="http://schemas.microsoft.com/office/drawing/2014/main" id="{8E4AF546-01EB-BA5A-9AAF-FAD3DD7C8711}"/>
              </a:ext>
            </a:extLst>
          </p:cNvPr>
          <p:cNvSpPr/>
          <p:nvPr/>
        </p:nvSpPr>
        <p:spPr>
          <a:xfrm>
            <a:off x="9556338" y="5459607"/>
            <a:ext cx="2006600" cy="649093"/>
          </a:xfrm>
          <a:prstGeom prst="roundRect">
            <a:avLst/>
          </a:prstGeom>
          <a:solidFill>
            <a:srgbClr val="72B01D"/>
          </a:solidFill>
          <a:ln w="28575">
            <a:noFill/>
            <a:prstDash val="sys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Coluna 3</a:t>
            </a:r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id="{48E757A4-2EC7-119D-5A4F-134F3616B736}"/>
              </a:ext>
            </a:extLst>
          </p:cNvPr>
          <p:cNvSpPr txBox="1"/>
          <p:nvPr/>
        </p:nvSpPr>
        <p:spPr>
          <a:xfrm>
            <a:off x="730984" y="2578760"/>
            <a:ext cx="41640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Este é um espaço para um pequeno texto. Não se esqueça de </a:t>
            </a:r>
            <a:r>
              <a:rPr lang="pt-BR" sz="2800" u="sng" dirty="0">
                <a:solidFill>
                  <a:srgbClr val="3F7D2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destacar palavras importantes</a:t>
            </a:r>
            <a:r>
              <a:rPr lang="pt-BR" sz="28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2044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1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FF754-672E-7D51-BF22-6D1796BB2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C05AA644-48D9-12B2-BF6E-F99661EC91E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" t="20603" r="1233" b="2321"/>
          <a:stretch>
            <a:fillRect/>
          </a:stretch>
        </p:blipFill>
        <p:spPr>
          <a:xfrm>
            <a:off x="0" y="0"/>
            <a:ext cx="12201998" cy="68580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503DBFE-02FC-A3AB-BB07-8FD63236238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4B212B63-7294-C4FD-06EE-74A5B1B1186B}"/>
                </a:ext>
              </a:extLst>
            </p:cNvPr>
            <p:cNvCxnSpPr/>
            <p:nvPr/>
          </p:nvCxnSpPr>
          <p:spPr>
            <a:xfrm>
              <a:off x="0" y="495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92E0BB6A-771D-2797-23D1-C1B5C0AB4737}"/>
                </a:ext>
              </a:extLst>
            </p:cNvPr>
            <p:cNvCxnSpPr/>
            <p:nvPr/>
          </p:nvCxnSpPr>
          <p:spPr>
            <a:xfrm>
              <a:off x="0" y="825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268D0C86-91A1-5C89-FC90-503A7FB5C9D7}"/>
                </a:ext>
              </a:extLst>
            </p:cNvPr>
            <p:cNvCxnSpPr/>
            <p:nvPr/>
          </p:nvCxnSpPr>
          <p:spPr>
            <a:xfrm>
              <a:off x="0" y="1155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C5FDE677-7B0E-001A-B763-7F40D4FDD4FA}"/>
                </a:ext>
              </a:extLst>
            </p:cNvPr>
            <p:cNvCxnSpPr/>
            <p:nvPr/>
          </p:nvCxnSpPr>
          <p:spPr>
            <a:xfrm>
              <a:off x="0" y="1485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3B5FF592-7567-C2BF-7D3A-BD7DA8329964}"/>
                </a:ext>
              </a:extLst>
            </p:cNvPr>
            <p:cNvCxnSpPr/>
            <p:nvPr/>
          </p:nvCxnSpPr>
          <p:spPr>
            <a:xfrm>
              <a:off x="0" y="1816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C2D8619B-CF99-B610-6C1A-970F092392DA}"/>
                </a:ext>
              </a:extLst>
            </p:cNvPr>
            <p:cNvCxnSpPr/>
            <p:nvPr/>
          </p:nvCxnSpPr>
          <p:spPr>
            <a:xfrm>
              <a:off x="0" y="2146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03088DC0-D983-88A0-237B-7B3B9C5CD3D9}"/>
                </a:ext>
              </a:extLst>
            </p:cNvPr>
            <p:cNvCxnSpPr/>
            <p:nvPr/>
          </p:nvCxnSpPr>
          <p:spPr>
            <a:xfrm>
              <a:off x="0" y="2476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96D77F2E-B142-8B52-E7A7-58E5F0A57E7E}"/>
                </a:ext>
              </a:extLst>
            </p:cNvPr>
            <p:cNvCxnSpPr/>
            <p:nvPr/>
          </p:nvCxnSpPr>
          <p:spPr>
            <a:xfrm>
              <a:off x="0" y="2806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DCA253AF-1A80-CDFE-2367-58BDDFA984C1}"/>
                </a:ext>
              </a:extLst>
            </p:cNvPr>
            <p:cNvCxnSpPr/>
            <p:nvPr/>
          </p:nvCxnSpPr>
          <p:spPr>
            <a:xfrm>
              <a:off x="0" y="3136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1E18C08D-718D-A196-382D-BDE0E4F39562}"/>
                </a:ext>
              </a:extLst>
            </p:cNvPr>
            <p:cNvCxnSpPr/>
            <p:nvPr/>
          </p:nvCxnSpPr>
          <p:spPr>
            <a:xfrm>
              <a:off x="0" y="3467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8901F2BA-AC07-362F-0AB4-94808759B4ED}"/>
                </a:ext>
              </a:extLst>
            </p:cNvPr>
            <p:cNvCxnSpPr/>
            <p:nvPr/>
          </p:nvCxnSpPr>
          <p:spPr>
            <a:xfrm>
              <a:off x="0" y="3797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E83CDD46-654A-014A-A916-BBD79F3EDBB4}"/>
                </a:ext>
              </a:extLst>
            </p:cNvPr>
            <p:cNvCxnSpPr/>
            <p:nvPr/>
          </p:nvCxnSpPr>
          <p:spPr>
            <a:xfrm>
              <a:off x="0" y="4127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223942D-5F94-1221-A9A3-EA78784FA24B}"/>
                </a:ext>
              </a:extLst>
            </p:cNvPr>
            <p:cNvCxnSpPr/>
            <p:nvPr/>
          </p:nvCxnSpPr>
          <p:spPr>
            <a:xfrm>
              <a:off x="0" y="4457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F4659BA0-3E1A-30C9-C99C-D193C0027F9F}"/>
                </a:ext>
              </a:extLst>
            </p:cNvPr>
            <p:cNvCxnSpPr/>
            <p:nvPr/>
          </p:nvCxnSpPr>
          <p:spPr>
            <a:xfrm>
              <a:off x="0" y="4787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F66C4B1F-B60A-0DDD-4B3A-0D96313DAC71}"/>
                </a:ext>
              </a:extLst>
            </p:cNvPr>
            <p:cNvCxnSpPr/>
            <p:nvPr/>
          </p:nvCxnSpPr>
          <p:spPr>
            <a:xfrm>
              <a:off x="0" y="51181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8A3D0910-5770-57D1-9681-E639C90AC5FD}"/>
                </a:ext>
              </a:extLst>
            </p:cNvPr>
            <p:cNvCxnSpPr/>
            <p:nvPr/>
          </p:nvCxnSpPr>
          <p:spPr>
            <a:xfrm>
              <a:off x="0" y="54483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7200D5CC-1D53-0AE7-E687-1DD396C71825}"/>
                </a:ext>
              </a:extLst>
            </p:cNvPr>
            <p:cNvCxnSpPr/>
            <p:nvPr/>
          </p:nvCxnSpPr>
          <p:spPr>
            <a:xfrm>
              <a:off x="0" y="57785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C40636B7-D32D-8D9F-967B-B19D1C209D41}"/>
                </a:ext>
              </a:extLst>
            </p:cNvPr>
            <p:cNvCxnSpPr/>
            <p:nvPr/>
          </p:nvCxnSpPr>
          <p:spPr>
            <a:xfrm>
              <a:off x="0" y="61087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E1222EA1-9F71-1813-3F45-C8DC406B1898}"/>
                </a:ext>
              </a:extLst>
            </p:cNvPr>
            <p:cNvCxnSpPr/>
            <p:nvPr/>
          </p:nvCxnSpPr>
          <p:spPr>
            <a:xfrm>
              <a:off x="0" y="6438900"/>
              <a:ext cx="12192000" cy="0"/>
            </a:xfrm>
            <a:prstGeom prst="line">
              <a:avLst/>
            </a:prstGeom>
            <a:ln>
              <a:solidFill>
                <a:srgbClr val="0070C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B75400BC-E374-A963-5F03-40C251725E88}"/>
                </a:ext>
              </a:extLst>
            </p:cNvPr>
            <p:cNvCxnSpPr>
              <a:cxnSpLocks/>
            </p:cNvCxnSpPr>
            <p:nvPr/>
          </p:nvCxnSpPr>
          <p:spPr>
            <a:xfrm>
              <a:off x="558800" y="0"/>
              <a:ext cx="0" cy="6858000"/>
            </a:xfrm>
            <a:prstGeom prst="line">
              <a:avLst/>
            </a:prstGeom>
            <a:ln>
              <a:solidFill>
                <a:srgbClr val="FF0000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2DD299B-5E65-3846-5DBD-EC688FA3DD48}"/>
              </a:ext>
            </a:extLst>
          </p:cNvPr>
          <p:cNvGrpSpPr/>
          <p:nvPr/>
        </p:nvGrpSpPr>
        <p:grpSpPr>
          <a:xfrm>
            <a:off x="163858" y="-206436"/>
            <a:ext cx="11920333" cy="493363"/>
            <a:chOff x="163858" y="-206436"/>
            <a:chExt cx="11920333" cy="493363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64F046B9-69E4-26C2-48F7-C33B0D9DB69E}"/>
                </a:ext>
              </a:extLst>
            </p:cNvPr>
            <p:cNvGrpSpPr/>
            <p:nvPr/>
          </p:nvGrpSpPr>
          <p:grpSpPr>
            <a:xfrm>
              <a:off x="173642" y="60896"/>
              <a:ext cx="11884631" cy="226031"/>
              <a:chOff x="173642" y="60896"/>
              <a:chExt cx="11884631" cy="226031"/>
            </a:xfrm>
          </p:grpSpPr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50E5C2C8-94C4-AF90-98CE-A963CF25D0FE}"/>
                  </a:ext>
                </a:extLst>
              </p:cNvPr>
              <p:cNvSpPr/>
              <p:nvPr/>
            </p:nvSpPr>
            <p:spPr>
              <a:xfrm>
                <a:off x="173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54E98194-EC0B-9F83-49CD-EC3282DC7FC2}"/>
                  </a:ext>
                </a:extLst>
              </p:cNvPr>
              <p:cNvSpPr/>
              <p:nvPr/>
            </p:nvSpPr>
            <p:spPr>
              <a:xfrm>
                <a:off x="516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6639FC7D-91C1-2CD8-976C-3A55A4677871}"/>
                  </a:ext>
                </a:extLst>
              </p:cNvPr>
              <p:cNvSpPr/>
              <p:nvPr/>
            </p:nvSpPr>
            <p:spPr>
              <a:xfrm>
                <a:off x="859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2E2E80EE-F166-D4CD-2F83-C2BB3C3DB3AC}"/>
                  </a:ext>
                </a:extLst>
              </p:cNvPr>
              <p:cNvSpPr/>
              <p:nvPr/>
            </p:nvSpPr>
            <p:spPr>
              <a:xfrm>
                <a:off x="1202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7136DE97-036B-8AC0-957E-413894A1CCF7}"/>
                  </a:ext>
                </a:extLst>
              </p:cNvPr>
              <p:cNvSpPr/>
              <p:nvPr/>
            </p:nvSpPr>
            <p:spPr>
              <a:xfrm>
                <a:off x="1545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9FAA37E1-7C7A-DAF5-E207-05FEEE04D8CE}"/>
                  </a:ext>
                </a:extLst>
              </p:cNvPr>
              <p:cNvSpPr/>
              <p:nvPr/>
            </p:nvSpPr>
            <p:spPr>
              <a:xfrm>
                <a:off x="1888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E71BEEBF-EDBA-AA98-45C4-7443D1AB1CD2}"/>
                  </a:ext>
                </a:extLst>
              </p:cNvPr>
              <p:cNvSpPr/>
              <p:nvPr/>
            </p:nvSpPr>
            <p:spPr>
              <a:xfrm>
                <a:off x="2231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84EC92BF-435E-7EA5-CC92-FDB07005021F}"/>
                  </a:ext>
                </a:extLst>
              </p:cNvPr>
              <p:cNvSpPr/>
              <p:nvPr/>
            </p:nvSpPr>
            <p:spPr>
              <a:xfrm>
                <a:off x="2573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3ACF643-BAD4-4185-84D2-4BA1FA2059D4}"/>
                  </a:ext>
                </a:extLst>
              </p:cNvPr>
              <p:cNvSpPr/>
              <p:nvPr/>
            </p:nvSpPr>
            <p:spPr>
              <a:xfrm>
                <a:off x="2916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6A226A29-B87B-B985-8BC7-B2B917CD0F1C}"/>
                  </a:ext>
                </a:extLst>
              </p:cNvPr>
              <p:cNvSpPr/>
              <p:nvPr/>
            </p:nvSpPr>
            <p:spPr>
              <a:xfrm>
                <a:off x="3259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FFB45BF4-BAC2-F765-9E7F-B3C80E6D93B6}"/>
                  </a:ext>
                </a:extLst>
              </p:cNvPr>
              <p:cNvSpPr/>
              <p:nvPr/>
            </p:nvSpPr>
            <p:spPr>
              <a:xfrm>
                <a:off x="3602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073726E9-65D9-C965-F7B9-7A5CF0AB78A7}"/>
                  </a:ext>
                </a:extLst>
              </p:cNvPr>
              <p:cNvSpPr/>
              <p:nvPr/>
            </p:nvSpPr>
            <p:spPr>
              <a:xfrm>
                <a:off x="3945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4BAFD66E-44A4-BFF6-F393-0922408262E4}"/>
                  </a:ext>
                </a:extLst>
              </p:cNvPr>
              <p:cNvSpPr/>
              <p:nvPr/>
            </p:nvSpPr>
            <p:spPr>
              <a:xfrm>
                <a:off x="4288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13A30467-F3B8-46C0-AC1D-B32DB565EA68}"/>
                  </a:ext>
                </a:extLst>
              </p:cNvPr>
              <p:cNvSpPr/>
              <p:nvPr/>
            </p:nvSpPr>
            <p:spPr>
              <a:xfrm>
                <a:off x="4631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757738C8-E0AE-267C-C9A3-2861586CA409}"/>
                  </a:ext>
                </a:extLst>
              </p:cNvPr>
              <p:cNvSpPr/>
              <p:nvPr/>
            </p:nvSpPr>
            <p:spPr>
              <a:xfrm>
                <a:off x="4974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73F4BB98-D9E7-10DE-71BE-7FE019782063}"/>
                  </a:ext>
                </a:extLst>
              </p:cNvPr>
              <p:cNvSpPr/>
              <p:nvPr/>
            </p:nvSpPr>
            <p:spPr>
              <a:xfrm>
                <a:off x="5317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844E2138-5607-3CAB-9DEF-8CCD5008A432}"/>
                  </a:ext>
                </a:extLst>
              </p:cNvPr>
              <p:cNvSpPr/>
              <p:nvPr/>
            </p:nvSpPr>
            <p:spPr>
              <a:xfrm>
                <a:off x="5660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C049A981-D125-A225-7DF4-1C0B35323DD3}"/>
                  </a:ext>
                </a:extLst>
              </p:cNvPr>
              <p:cNvSpPr/>
              <p:nvPr/>
            </p:nvSpPr>
            <p:spPr>
              <a:xfrm>
                <a:off x="6002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BDDB60DD-93BC-BC48-5F7F-89E8202F0B46}"/>
                  </a:ext>
                </a:extLst>
              </p:cNvPr>
              <p:cNvSpPr/>
              <p:nvPr/>
            </p:nvSpPr>
            <p:spPr>
              <a:xfrm>
                <a:off x="6345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A70525BE-6657-CDD2-F165-E5F29C380355}"/>
                  </a:ext>
                </a:extLst>
              </p:cNvPr>
              <p:cNvSpPr/>
              <p:nvPr/>
            </p:nvSpPr>
            <p:spPr>
              <a:xfrm>
                <a:off x="6688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D49A10D6-670F-FBF7-1881-6680A41F5209}"/>
                  </a:ext>
                </a:extLst>
              </p:cNvPr>
              <p:cNvSpPr/>
              <p:nvPr/>
            </p:nvSpPr>
            <p:spPr>
              <a:xfrm>
                <a:off x="7031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B28AA915-B3E0-A8C5-5EC7-57509C011F58}"/>
                  </a:ext>
                </a:extLst>
              </p:cNvPr>
              <p:cNvSpPr/>
              <p:nvPr/>
            </p:nvSpPr>
            <p:spPr>
              <a:xfrm>
                <a:off x="7374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9A285336-E7A6-2F75-485A-EB5384FE0101}"/>
                  </a:ext>
                </a:extLst>
              </p:cNvPr>
              <p:cNvSpPr/>
              <p:nvPr/>
            </p:nvSpPr>
            <p:spPr>
              <a:xfrm>
                <a:off x="7717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68089E0E-2A1A-AC1A-B7C9-39F1E3BC5DDF}"/>
                  </a:ext>
                </a:extLst>
              </p:cNvPr>
              <p:cNvSpPr/>
              <p:nvPr/>
            </p:nvSpPr>
            <p:spPr>
              <a:xfrm>
                <a:off x="8060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7CDB0C0D-2367-76D9-4BC6-000B4A726F4D}"/>
                  </a:ext>
                </a:extLst>
              </p:cNvPr>
              <p:cNvSpPr/>
              <p:nvPr/>
            </p:nvSpPr>
            <p:spPr>
              <a:xfrm>
                <a:off x="8403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C49273E0-E854-CD26-700D-49D00D998F8A}"/>
                  </a:ext>
                </a:extLst>
              </p:cNvPr>
              <p:cNvSpPr/>
              <p:nvPr/>
            </p:nvSpPr>
            <p:spPr>
              <a:xfrm>
                <a:off x="87461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BAF2A403-447B-A7F3-CEB4-469EC2D353B1}"/>
                  </a:ext>
                </a:extLst>
              </p:cNvPr>
              <p:cNvSpPr/>
              <p:nvPr/>
            </p:nvSpPr>
            <p:spPr>
              <a:xfrm>
                <a:off x="90890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A4C79A54-9634-D750-934F-65831C5B712A}"/>
                  </a:ext>
                </a:extLst>
              </p:cNvPr>
              <p:cNvSpPr/>
              <p:nvPr/>
            </p:nvSpPr>
            <p:spPr>
              <a:xfrm>
                <a:off x="94319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0752DEA6-2341-ED66-0CF9-0923885E6E91}"/>
                  </a:ext>
                </a:extLst>
              </p:cNvPr>
              <p:cNvSpPr/>
              <p:nvPr/>
            </p:nvSpPr>
            <p:spPr>
              <a:xfrm>
                <a:off x="97748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26944038-ADB3-78BB-30C1-556F8663330B}"/>
                  </a:ext>
                </a:extLst>
              </p:cNvPr>
              <p:cNvSpPr/>
              <p:nvPr/>
            </p:nvSpPr>
            <p:spPr>
              <a:xfrm>
                <a:off x="101177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2599E88B-4BA4-7E01-52AB-0FBF5E39BDE5}"/>
                  </a:ext>
                </a:extLst>
              </p:cNvPr>
              <p:cNvSpPr/>
              <p:nvPr/>
            </p:nvSpPr>
            <p:spPr>
              <a:xfrm>
                <a:off x="104606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11C795AA-CB8B-536E-09A1-70913853A867}"/>
                  </a:ext>
                </a:extLst>
              </p:cNvPr>
              <p:cNvSpPr/>
              <p:nvPr/>
            </p:nvSpPr>
            <p:spPr>
              <a:xfrm>
                <a:off x="108035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FCA6C3D6-1F9D-6175-791C-7E09BC6BD6BF}"/>
                  </a:ext>
                </a:extLst>
              </p:cNvPr>
              <p:cNvSpPr/>
              <p:nvPr/>
            </p:nvSpPr>
            <p:spPr>
              <a:xfrm>
                <a:off x="111464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17CEDBE9-FD67-A4F9-08F7-F0B3ACCEA36F}"/>
                  </a:ext>
                </a:extLst>
              </p:cNvPr>
              <p:cNvSpPr/>
              <p:nvPr/>
            </p:nvSpPr>
            <p:spPr>
              <a:xfrm>
                <a:off x="114893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BBF639A1-9029-DACA-A351-58392A85D7D5}"/>
                  </a:ext>
                </a:extLst>
              </p:cNvPr>
              <p:cNvSpPr/>
              <p:nvPr/>
            </p:nvSpPr>
            <p:spPr>
              <a:xfrm>
                <a:off x="11832242" y="60896"/>
                <a:ext cx="226031" cy="22603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pic>
          <p:nvPicPr>
            <p:cNvPr id="29" name="Imagem 2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FFF1F85-CAB2-64C5-B3E2-F40BD42AC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63858" y="-206436"/>
              <a:ext cx="259884" cy="412872"/>
            </a:xfrm>
            <a:prstGeom prst="rect">
              <a:avLst/>
            </a:prstGeom>
          </p:spPr>
        </p:pic>
        <p:pic>
          <p:nvPicPr>
            <p:cNvPr id="30" name="Imagem 2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1EEDCC3-05CB-1807-E55E-B5F894E5D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06049" y="-206436"/>
              <a:ext cx="259884" cy="412872"/>
            </a:xfrm>
            <a:prstGeom prst="rect">
              <a:avLst/>
            </a:prstGeom>
          </p:spPr>
        </p:pic>
        <p:pic>
          <p:nvPicPr>
            <p:cNvPr id="31" name="Imagem 3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40A6BA6-4899-205E-13EE-24E1941E8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52453" y="-206436"/>
              <a:ext cx="259884" cy="412872"/>
            </a:xfrm>
            <a:prstGeom prst="rect">
              <a:avLst/>
            </a:prstGeom>
          </p:spPr>
        </p:pic>
        <p:pic>
          <p:nvPicPr>
            <p:cNvPr id="32" name="Imagem 3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7BB316A-1049-A681-0EEE-D662C9EC6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98509" y="-206436"/>
              <a:ext cx="259884" cy="412872"/>
            </a:xfrm>
            <a:prstGeom prst="rect">
              <a:avLst/>
            </a:prstGeom>
          </p:spPr>
        </p:pic>
        <p:pic>
          <p:nvPicPr>
            <p:cNvPr id="33" name="Imagem 3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A054FC6-8CF3-C2E7-1330-92722F6C1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535489" y="-206436"/>
              <a:ext cx="259884" cy="412872"/>
            </a:xfrm>
            <a:prstGeom prst="rect">
              <a:avLst/>
            </a:prstGeom>
          </p:spPr>
        </p:pic>
        <p:pic>
          <p:nvPicPr>
            <p:cNvPr id="34" name="Imagem 3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2CB96AD-52C3-776D-B236-43498E3A0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883270" y="-206436"/>
              <a:ext cx="259884" cy="412872"/>
            </a:xfrm>
            <a:prstGeom prst="rect">
              <a:avLst/>
            </a:prstGeom>
          </p:spPr>
        </p:pic>
        <p:pic>
          <p:nvPicPr>
            <p:cNvPr id="35" name="Imagem 3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E13E36A-FD45-D9C5-4C82-E90EB9401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226614" y="-206436"/>
              <a:ext cx="259884" cy="412872"/>
            </a:xfrm>
            <a:prstGeom prst="rect">
              <a:avLst/>
            </a:prstGeom>
          </p:spPr>
        </p:pic>
        <p:pic>
          <p:nvPicPr>
            <p:cNvPr id="36" name="Imagem 3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5399043-E9A2-6199-D1E4-9FE2E854F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570419" y="-206436"/>
              <a:ext cx="259884" cy="412872"/>
            </a:xfrm>
            <a:prstGeom prst="rect">
              <a:avLst/>
            </a:prstGeom>
          </p:spPr>
        </p:pic>
        <p:pic>
          <p:nvPicPr>
            <p:cNvPr id="37" name="Imagem 3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CEF690E-2A81-7CEC-E4AC-AF466BE72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2910398" y="-206436"/>
              <a:ext cx="259884" cy="412872"/>
            </a:xfrm>
            <a:prstGeom prst="rect">
              <a:avLst/>
            </a:prstGeom>
          </p:spPr>
        </p:pic>
        <p:pic>
          <p:nvPicPr>
            <p:cNvPr id="38" name="Imagem 3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3CD122B6-DD4C-EE14-A5DC-74F4F4C20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250377" y="-206436"/>
              <a:ext cx="259884" cy="412872"/>
            </a:xfrm>
            <a:prstGeom prst="rect">
              <a:avLst/>
            </a:prstGeom>
          </p:spPr>
        </p:pic>
        <p:pic>
          <p:nvPicPr>
            <p:cNvPr id="39" name="Imagem 3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CA0FFA2-3943-D113-8D37-D14686F38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594182" y="-206436"/>
              <a:ext cx="259884" cy="412872"/>
            </a:xfrm>
            <a:prstGeom prst="rect">
              <a:avLst/>
            </a:prstGeom>
          </p:spPr>
        </p:pic>
        <p:pic>
          <p:nvPicPr>
            <p:cNvPr id="40" name="Imagem 3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DC4D4C3-F3CD-5CFC-1C49-754AA3084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3936663" y="-206436"/>
              <a:ext cx="259884" cy="412872"/>
            </a:xfrm>
            <a:prstGeom prst="rect">
              <a:avLst/>
            </a:prstGeom>
          </p:spPr>
        </p:pic>
        <p:pic>
          <p:nvPicPr>
            <p:cNvPr id="41" name="Imagem 4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FB1CF7F-778A-3BAB-2D9C-207E20991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281998" y="-206436"/>
              <a:ext cx="259884" cy="412872"/>
            </a:xfrm>
            <a:prstGeom prst="rect">
              <a:avLst/>
            </a:prstGeom>
          </p:spPr>
        </p:pic>
        <p:pic>
          <p:nvPicPr>
            <p:cNvPr id="42" name="Imagem 4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BAFC4EF-E42D-45C3-62DB-E7DAB87D4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621034" y="-206436"/>
              <a:ext cx="259884" cy="412872"/>
            </a:xfrm>
            <a:prstGeom prst="rect">
              <a:avLst/>
            </a:prstGeom>
          </p:spPr>
        </p:pic>
        <p:pic>
          <p:nvPicPr>
            <p:cNvPr id="43" name="Imagem 4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58D140C-94B1-4400-80B4-7A2E8E384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4962009" y="-206436"/>
              <a:ext cx="259884" cy="412872"/>
            </a:xfrm>
            <a:prstGeom prst="rect">
              <a:avLst/>
            </a:prstGeom>
          </p:spPr>
        </p:pic>
        <p:pic>
          <p:nvPicPr>
            <p:cNvPr id="44" name="Imagem 4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51205B4C-8824-3F90-68AB-2F53836D8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655198" y="-206436"/>
              <a:ext cx="259884" cy="412872"/>
            </a:xfrm>
            <a:prstGeom prst="rect">
              <a:avLst/>
            </a:prstGeom>
          </p:spPr>
        </p:pic>
        <p:pic>
          <p:nvPicPr>
            <p:cNvPr id="45" name="Imagem 4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62A9549-F659-CD54-7466-9DA63C64F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998098" y="-206436"/>
              <a:ext cx="259884" cy="412872"/>
            </a:xfrm>
            <a:prstGeom prst="rect">
              <a:avLst/>
            </a:prstGeom>
          </p:spPr>
        </p:pic>
        <p:pic>
          <p:nvPicPr>
            <p:cNvPr id="46" name="Imagem 4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A7630BF-1C31-53AB-7D43-A11721076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332290" y="-206436"/>
              <a:ext cx="259884" cy="412872"/>
            </a:xfrm>
            <a:prstGeom prst="rect">
              <a:avLst/>
            </a:prstGeom>
          </p:spPr>
        </p:pic>
        <p:pic>
          <p:nvPicPr>
            <p:cNvPr id="47" name="Imagem 4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D13719C-650A-3437-D335-2DADAABA7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6676735" y="-206436"/>
              <a:ext cx="259884" cy="412872"/>
            </a:xfrm>
            <a:prstGeom prst="rect">
              <a:avLst/>
            </a:prstGeom>
          </p:spPr>
        </p:pic>
        <p:pic>
          <p:nvPicPr>
            <p:cNvPr id="48" name="Imagem 4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B14DD7EC-A7B0-2167-0802-2AB868D07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023264" y="-206436"/>
              <a:ext cx="259884" cy="412872"/>
            </a:xfrm>
            <a:prstGeom prst="rect">
              <a:avLst/>
            </a:prstGeom>
          </p:spPr>
        </p:pic>
        <p:pic>
          <p:nvPicPr>
            <p:cNvPr id="49" name="Imagem 4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D3CE88F-44D2-F5C3-0A63-ACBC92674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362178" y="-206436"/>
              <a:ext cx="259884" cy="412872"/>
            </a:xfrm>
            <a:prstGeom prst="rect">
              <a:avLst/>
            </a:prstGeom>
          </p:spPr>
        </p:pic>
        <p:pic>
          <p:nvPicPr>
            <p:cNvPr id="50" name="Imagem 4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462EDA4-A721-BAEB-436F-28065F579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7713014" y="-206436"/>
              <a:ext cx="259884" cy="412872"/>
            </a:xfrm>
            <a:prstGeom prst="rect">
              <a:avLst/>
            </a:prstGeom>
          </p:spPr>
        </p:pic>
        <p:pic>
          <p:nvPicPr>
            <p:cNvPr id="51" name="Imagem 5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AFF15F88-0FB1-4ED9-9128-629CD35F4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050474" y="-206436"/>
              <a:ext cx="259884" cy="412872"/>
            </a:xfrm>
            <a:prstGeom prst="rect">
              <a:avLst/>
            </a:prstGeom>
          </p:spPr>
        </p:pic>
        <p:pic>
          <p:nvPicPr>
            <p:cNvPr id="52" name="Imagem 5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19E8767-2516-BA48-3B8E-ADD9581B7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398886" y="-206436"/>
              <a:ext cx="259884" cy="412872"/>
            </a:xfrm>
            <a:prstGeom prst="rect">
              <a:avLst/>
            </a:prstGeom>
          </p:spPr>
        </p:pic>
        <p:pic>
          <p:nvPicPr>
            <p:cNvPr id="53" name="Imagem 5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10F04FE2-B59B-5FBD-27D5-2985EB6DA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8730801" y="-206436"/>
              <a:ext cx="259884" cy="412872"/>
            </a:xfrm>
            <a:prstGeom prst="rect">
              <a:avLst/>
            </a:prstGeom>
          </p:spPr>
        </p:pic>
        <p:pic>
          <p:nvPicPr>
            <p:cNvPr id="54" name="Imagem 53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92766DA7-8A12-826A-5FB7-4E06F5CB8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084614" y="-206436"/>
              <a:ext cx="259884" cy="412872"/>
            </a:xfrm>
            <a:prstGeom prst="rect">
              <a:avLst/>
            </a:prstGeom>
          </p:spPr>
        </p:pic>
        <p:pic>
          <p:nvPicPr>
            <p:cNvPr id="55" name="Imagem 54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099F19FE-7265-1E91-B5BC-92C4D5CEA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427514" y="-206436"/>
              <a:ext cx="259884" cy="412872"/>
            </a:xfrm>
            <a:prstGeom prst="rect">
              <a:avLst/>
            </a:prstGeom>
          </p:spPr>
        </p:pic>
        <p:pic>
          <p:nvPicPr>
            <p:cNvPr id="56" name="Imagem 55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ECF7DAB-3C05-C8CB-6646-E4D610D9B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9756030" y="-206436"/>
              <a:ext cx="259884" cy="412872"/>
            </a:xfrm>
            <a:prstGeom prst="rect">
              <a:avLst/>
            </a:prstGeom>
          </p:spPr>
        </p:pic>
        <p:pic>
          <p:nvPicPr>
            <p:cNvPr id="57" name="Imagem 56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F985EB5E-96EE-290D-58D0-7B02E1CE2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460642" y="-206436"/>
              <a:ext cx="259884" cy="412872"/>
            </a:xfrm>
            <a:prstGeom prst="rect">
              <a:avLst/>
            </a:prstGeom>
          </p:spPr>
        </p:pic>
        <p:pic>
          <p:nvPicPr>
            <p:cNvPr id="58" name="Imagem 57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C0BB2037-6F4C-DB93-42D6-18567D5EF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792478" y="-206436"/>
              <a:ext cx="259884" cy="412872"/>
            </a:xfrm>
            <a:prstGeom prst="rect">
              <a:avLst/>
            </a:prstGeom>
          </p:spPr>
        </p:pic>
        <p:pic>
          <p:nvPicPr>
            <p:cNvPr id="59" name="Imagem 58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EDE8F709-E500-BB5D-EA02-84FB470EC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135378" y="-206436"/>
              <a:ext cx="259884" cy="412872"/>
            </a:xfrm>
            <a:prstGeom prst="rect">
              <a:avLst/>
            </a:prstGeom>
          </p:spPr>
        </p:pic>
        <p:pic>
          <p:nvPicPr>
            <p:cNvPr id="60" name="Imagem 59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D04A1971-9876-C116-FBEC-511DC4BE6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472415" y="-206436"/>
              <a:ext cx="259884" cy="412872"/>
            </a:xfrm>
            <a:prstGeom prst="rect">
              <a:avLst/>
            </a:prstGeom>
          </p:spPr>
        </p:pic>
        <p:pic>
          <p:nvPicPr>
            <p:cNvPr id="61" name="Imagem 60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6B085723-59D8-5A46-75EA-D8ECF929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1824307" y="-206436"/>
              <a:ext cx="259884" cy="412872"/>
            </a:xfrm>
            <a:prstGeom prst="rect">
              <a:avLst/>
            </a:prstGeom>
          </p:spPr>
        </p:pic>
        <p:pic>
          <p:nvPicPr>
            <p:cNvPr id="62" name="Imagem 61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47D365FA-DF9B-402D-29EA-483A5F6A6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5303122" y="-206436"/>
              <a:ext cx="259884" cy="412872"/>
            </a:xfrm>
            <a:prstGeom prst="rect">
              <a:avLst/>
            </a:prstGeom>
          </p:spPr>
        </p:pic>
        <p:pic>
          <p:nvPicPr>
            <p:cNvPr id="63" name="Imagem 62" descr="Imagem em preto e branco&#10;&#10;O conteúdo gerado por IA pode estar incorreto.">
              <a:extLst>
                <a:ext uri="{FF2B5EF4-FFF2-40B4-BE49-F238E27FC236}">
                  <a16:creationId xmlns:a16="http://schemas.microsoft.com/office/drawing/2014/main" id="{731FFC94-30E5-24A8-7C31-5F0436E17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52" t="17990" r="17078" b="13227"/>
            <a:stretch>
              <a:fillRect/>
            </a:stretch>
          </p:blipFill>
          <p:spPr>
            <a:xfrm>
              <a:off x="10103358" y="-206436"/>
              <a:ext cx="259884" cy="412872"/>
            </a:xfrm>
            <a:prstGeom prst="rect">
              <a:avLst/>
            </a:prstGeom>
          </p:spPr>
        </p:pic>
      </p:grp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52BFE890-D89B-0DDD-EB9E-0C74ADFBBB9F}"/>
              </a:ext>
            </a:extLst>
          </p:cNvPr>
          <p:cNvSpPr txBox="1"/>
          <p:nvPr/>
        </p:nvSpPr>
        <p:spPr>
          <a:xfrm>
            <a:off x="9088913" y="622053"/>
            <a:ext cx="26516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F7D20"/>
                </a:solidFill>
                <a:latin typeface="Super Pencil" panose="02000600000000000000" pitchFamily="2" charset="0"/>
                <a:cs typeface="Cavolini" panose="03000502040302020204" pitchFamily="66" charset="0"/>
              </a:rPr>
              <a:t>TÍTULO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BFD1B219-9756-40C7-4DDC-0C1575297FC9}"/>
              </a:ext>
            </a:extLst>
          </p:cNvPr>
          <p:cNvSpPr txBox="1"/>
          <p:nvPr/>
        </p:nvSpPr>
        <p:spPr>
          <a:xfrm>
            <a:off x="9344498" y="1472626"/>
            <a:ext cx="2262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D0A0B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subtítulo</a:t>
            </a:r>
          </a:p>
        </p:txBody>
      </p:sp>
      <p:grpSp>
        <p:nvGrpSpPr>
          <p:cNvPr id="113" name="Agrupar 112">
            <a:extLst>
              <a:ext uri="{FF2B5EF4-FFF2-40B4-BE49-F238E27FC236}">
                <a16:creationId xmlns:a16="http://schemas.microsoft.com/office/drawing/2014/main" id="{800A03C0-0349-3E3F-4972-968ACE9C39B3}"/>
              </a:ext>
            </a:extLst>
          </p:cNvPr>
          <p:cNvGrpSpPr/>
          <p:nvPr/>
        </p:nvGrpSpPr>
        <p:grpSpPr>
          <a:xfrm>
            <a:off x="-487837" y="749299"/>
            <a:ext cx="1303389" cy="2261713"/>
            <a:chOff x="6102726" y="5849449"/>
            <a:chExt cx="1303389" cy="2261713"/>
          </a:xfrm>
        </p:grpSpPr>
        <p:sp>
          <p:nvSpPr>
            <p:cNvPr id="107" name="Hexágono 106">
              <a:extLst>
                <a:ext uri="{FF2B5EF4-FFF2-40B4-BE49-F238E27FC236}">
                  <a16:creationId xmlns:a16="http://schemas.microsoft.com/office/drawing/2014/main" id="{48085C51-5C7D-976F-F361-6E9890852011}"/>
                </a:ext>
              </a:extLst>
            </p:cNvPr>
            <p:cNvSpPr/>
            <p:nvPr/>
          </p:nvSpPr>
          <p:spPr>
            <a:xfrm>
              <a:off x="6102726" y="7171443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Hexágono 107">
              <a:extLst>
                <a:ext uri="{FF2B5EF4-FFF2-40B4-BE49-F238E27FC236}">
                  <a16:creationId xmlns:a16="http://schemas.microsoft.com/office/drawing/2014/main" id="{71AB3775-5E4C-CE73-FD48-4D4D6873BE1A}"/>
                </a:ext>
              </a:extLst>
            </p:cNvPr>
            <p:cNvSpPr/>
            <p:nvPr/>
          </p:nvSpPr>
          <p:spPr>
            <a:xfrm>
              <a:off x="6102726" y="6510446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Hexágono 108">
              <a:extLst>
                <a:ext uri="{FF2B5EF4-FFF2-40B4-BE49-F238E27FC236}">
                  <a16:creationId xmlns:a16="http://schemas.microsoft.com/office/drawing/2014/main" id="{F550433B-5477-964D-1E44-89F44452ACB8}"/>
                </a:ext>
              </a:extLst>
            </p:cNvPr>
            <p:cNvSpPr/>
            <p:nvPr/>
          </p:nvSpPr>
          <p:spPr>
            <a:xfrm>
              <a:off x="6102726" y="5849449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Hexágono 109">
              <a:extLst>
                <a:ext uri="{FF2B5EF4-FFF2-40B4-BE49-F238E27FC236}">
                  <a16:creationId xmlns:a16="http://schemas.microsoft.com/office/drawing/2014/main" id="{BE0E4FDC-72B5-9C85-8AC4-D788681E6BA9}"/>
                </a:ext>
              </a:extLst>
            </p:cNvPr>
            <p:cNvSpPr/>
            <p:nvPr/>
          </p:nvSpPr>
          <p:spPr>
            <a:xfrm>
              <a:off x="6703167" y="6166150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Hexágono 110">
              <a:extLst>
                <a:ext uri="{FF2B5EF4-FFF2-40B4-BE49-F238E27FC236}">
                  <a16:creationId xmlns:a16="http://schemas.microsoft.com/office/drawing/2014/main" id="{58882D54-0999-62E5-8B14-6EF03E789800}"/>
                </a:ext>
              </a:extLst>
            </p:cNvPr>
            <p:cNvSpPr/>
            <p:nvPr/>
          </p:nvSpPr>
          <p:spPr>
            <a:xfrm>
              <a:off x="6703167" y="6835661"/>
              <a:ext cx="702948" cy="605990"/>
            </a:xfrm>
            <a:prstGeom prst="hexagon">
              <a:avLst/>
            </a:prstGeom>
            <a:noFill/>
            <a:ln w="28575">
              <a:solidFill>
                <a:srgbClr val="72B01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Hexágono 111">
              <a:extLst>
                <a:ext uri="{FF2B5EF4-FFF2-40B4-BE49-F238E27FC236}">
                  <a16:creationId xmlns:a16="http://schemas.microsoft.com/office/drawing/2014/main" id="{EB191923-BBB6-825D-8326-33659B63BBDE}"/>
                </a:ext>
              </a:extLst>
            </p:cNvPr>
            <p:cNvSpPr/>
            <p:nvPr/>
          </p:nvSpPr>
          <p:spPr>
            <a:xfrm>
              <a:off x="6691860" y="7505172"/>
              <a:ext cx="702948" cy="605990"/>
            </a:xfrm>
            <a:prstGeom prst="hexagon">
              <a:avLst/>
            </a:prstGeom>
            <a:solidFill>
              <a:srgbClr val="72B0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026" name="Picture 2" descr="Fundamentals of biochemistry and its relationship to other sciences |  Biological Chemistry I Class Notes">
            <a:extLst>
              <a:ext uri="{FF2B5EF4-FFF2-40B4-BE49-F238E27FC236}">
                <a16:creationId xmlns:a16="http://schemas.microsoft.com/office/drawing/2014/main" id="{1233C2AB-EBDC-70DE-0DE7-68FA6BD91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2720">
            <a:off x="741518" y="1230768"/>
            <a:ext cx="6714860" cy="47585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Imagem 100" descr="Forma, Seta&#10;&#10;O conteúdo gerado por IA pode estar incorreto.">
            <a:extLst>
              <a:ext uri="{FF2B5EF4-FFF2-40B4-BE49-F238E27FC236}">
                <a16:creationId xmlns:a16="http://schemas.microsoft.com/office/drawing/2014/main" id="{E79844BB-9E6A-5B5D-5AAA-480E179E773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747" y="1163679"/>
            <a:ext cx="1009425" cy="926989"/>
          </a:xfrm>
          <a:prstGeom prst="rect">
            <a:avLst/>
          </a:prstGeom>
        </p:spPr>
      </p:pic>
      <p:pic>
        <p:nvPicPr>
          <p:cNvPr id="102" name="Imagem 101" descr="Forma, Seta&#10;&#10;O conteúdo gerado por IA pode estar incorreto.">
            <a:extLst>
              <a:ext uri="{FF2B5EF4-FFF2-40B4-BE49-F238E27FC236}">
                <a16:creationId xmlns:a16="http://schemas.microsoft.com/office/drawing/2014/main" id="{1D6B95DB-5873-1B35-599B-786EA440207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62" y="5022877"/>
            <a:ext cx="1009425" cy="926989"/>
          </a:xfrm>
          <a:prstGeom prst="rect">
            <a:avLst/>
          </a:prstGeom>
        </p:spPr>
      </p:pic>
      <p:pic>
        <p:nvPicPr>
          <p:cNvPr id="116" name="Imagem 115">
            <a:extLst>
              <a:ext uri="{FF2B5EF4-FFF2-40B4-BE49-F238E27FC236}">
                <a16:creationId xmlns:a16="http://schemas.microsoft.com/office/drawing/2014/main" id="{A1EFCF1B-41D3-E34B-430A-4F2AE760C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089" y="2518944"/>
            <a:ext cx="1083511" cy="1083511"/>
          </a:xfrm>
          <a:prstGeom prst="rect">
            <a:avLst/>
          </a:prstGeom>
        </p:spPr>
      </p:pic>
      <p:pic>
        <p:nvPicPr>
          <p:cNvPr id="117" name="Imagem 116">
            <a:extLst>
              <a:ext uri="{FF2B5EF4-FFF2-40B4-BE49-F238E27FC236}">
                <a16:creationId xmlns:a16="http://schemas.microsoft.com/office/drawing/2014/main" id="{697B1C83-FEC5-41B7-727F-5E8FD2A88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089" y="3761289"/>
            <a:ext cx="1083511" cy="1083511"/>
          </a:xfrm>
          <a:prstGeom prst="rect">
            <a:avLst/>
          </a:prstGeom>
        </p:spPr>
      </p:pic>
      <p:pic>
        <p:nvPicPr>
          <p:cNvPr id="118" name="Imagem 117">
            <a:extLst>
              <a:ext uri="{FF2B5EF4-FFF2-40B4-BE49-F238E27FC236}">
                <a16:creationId xmlns:a16="http://schemas.microsoft.com/office/drawing/2014/main" id="{4A6BDDCD-D833-3269-7447-9972474FA0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089" y="5003634"/>
            <a:ext cx="1083511" cy="1083511"/>
          </a:xfrm>
          <a:prstGeom prst="rect">
            <a:avLst/>
          </a:prstGeom>
        </p:spPr>
      </p:pic>
      <p:sp>
        <p:nvSpPr>
          <p:cNvPr id="119" name="Retângulo: Cantos Arredondados 118">
            <a:extLst>
              <a:ext uri="{FF2B5EF4-FFF2-40B4-BE49-F238E27FC236}">
                <a16:creationId xmlns:a16="http://schemas.microsoft.com/office/drawing/2014/main" id="{EDB10973-3D5F-FA7A-9E7B-C6C81A369BDB}"/>
              </a:ext>
            </a:extLst>
          </p:cNvPr>
          <p:cNvSpPr/>
          <p:nvPr/>
        </p:nvSpPr>
        <p:spPr>
          <a:xfrm>
            <a:off x="9344498" y="2677283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20" name="Retângulo: Cantos Arredondados 119">
            <a:extLst>
              <a:ext uri="{FF2B5EF4-FFF2-40B4-BE49-F238E27FC236}">
                <a16:creationId xmlns:a16="http://schemas.microsoft.com/office/drawing/2014/main" id="{CC788492-7B90-F766-78B5-2D14EFA792AF}"/>
              </a:ext>
            </a:extLst>
          </p:cNvPr>
          <p:cNvSpPr/>
          <p:nvPr/>
        </p:nvSpPr>
        <p:spPr>
          <a:xfrm>
            <a:off x="9344498" y="3947283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  <p:sp>
        <p:nvSpPr>
          <p:cNvPr id="121" name="Retângulo: Cantos Arredondados 120">
            <a:extLst>
              <a:ext uri="{FF2B5EF4-FFF2-40B4-BE49-F238E27FC236}">
                <a16:creationId xmlns:a16="http://schemas.microsoft.com/office/drawing/2014/main" id="{2E392C9F-8281-D95D-EE0E-97D0F1B1378D}"/>
              </a:ext>
            </a:extLst>
          </p:cNvPr>
          <p:cNvSpPr/>
          <p:nvPr/>
        </p:nvSpPr>
        <p:spPr>
          <a:xfrm>
            <a:off x="9344498" y="5217283"/>
            <a:ext cx="3345337" cy="700917"/>
          </a:xfrm>
          <a:prstGeom prst="roundRect">
            <a:avLst>
              <a:gd name="adj" fmla="val 50000"/>
            </a:avLst>
          </a:prstGeom>
          <a:solidFill>
            <a:srgbClr val="3F7D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F3EFF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Descrição</a:t>
            </a:r>
          </a:p>
        </p:txBody>
      </p:sp>
    </p:spTree>
    <p:extLst>
      <p:ext uri="{BB962C8B-B14F-4D97-AF65-F5344CB8AC3E}">
        <p14:creationId xmlns:p14="http://schemas.microsoft.com/office/powerpoint/2010/main" val="1398607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19" grpId="0" animBg="1"/>
      <p:bldP spid="120" grpId="0" animBg="1"/>
      <p:bldP spid="12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270</Words>
  <Application>Microsoft Office PowerPoint</Application>
  <PresentationFormat>Widescreen</PresentationFormat>
  <Paragraphs>93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Bison Bold</vt:lpstr>
      <vt:lpstr>Aptos Display</vt:lpstr>
      <vt:lpstr>Symbol</vt:lpstr>
      <vt:lpstr>Cavolini</vt:lpstr>
      <vt:lpstr>Aptos</vt:lpstr>
      <vt:lpstr>Cambria Math</vt:lpstr>
      <vt:lpstr>Arial</vt:lpstr>
      <vt:lpstr>Super Pencil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2025-10-28T23:12:51Z</dcterms:created>
  <dcterms:modified xsi:type="dcterms:W3CDTF">2025-12-12T01:55:22Z</dcterms:modified>
</cp:coreProperties>
</file>