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66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2192000" cy="6858000"/>
  <p:notesSz cx="6858000" cy="9144000"/>
  <p:embeddedFontLst>
    <p:embeddedFont>
      <p:font typeface="Bison Bold" panose="00000400000000000000" pitchFamily="2" charset="0"/>
      <p:regular r:id="rId35"/>
    </p:embeddedFont>
    <p:embeddedFont>
      <p:font typeface="Broadway" panose="04040905080B02020502" pitchFamily="82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Corbel" panose="020B0503020204020204" pitchFamily="34" charset="0"/>
      <p:regular r:id="rId43"/>
      <p:bold r:id="rId44"/>
      <p:italic r:id="rId45"/>
      <p:boldItalic r:id="rId46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CAE6"/>
    <a:srgbClr val="E58F65"/>
    <a:srgbClr val="F1E8B8"/>
    <a:srgbClr val="191919"/>
    <a:srgbClr val="F9E784"/>
    <a:srgbClr val="D053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642" y="384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8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io Monteiro" userId="aef6e9f59deaac01" providerId="LiveId" clId="{B2BBFCBC-5604-499D-869C-D88ADEEAC8C5}"/>
    <pc:docChg chg="undo custSel addSld delSld modSld">
      <pc:chgData name="Marcio Monteiro" userId="aef6e9f59deaac01" providerId="LiveId" clId="{B2BBFCBC-5604-499D-869C-D88ADEEAC8C5}" dt="2022-05-31T01:49:17.334" v="1355" actId="207"/>
      <pc:docMkLst>
        <pc:docMk/>
      </pc:docMkLst>
      <pc:sldChg chg="addSp delSp modSp mod modAnim">
        <pc:chgData name="Marcio Monteiro" userId="aef6e9f59deaac01" providerId="LiveId" clId="{B2BBFCBC-5604-499D-869C-D88ADEEAC8C5}" dt="2022-05-30T00:57:44.878" v="45" actId="2711"/>
        <pc:sldMkLst>
          <pc:docMk/>
          <pc:sldMk cId="3404206072" sldId="256"/>
        </pc:sldMkLst>
        <pc:spChg chg="add mod">
          <ac:chgData name="Marcio Monteiro" userId="aef6e9f59deaac01" providerId="LiveId" clId="{B2BBFCBC-5604-499D-869C-D88ADEEAC8C5}" dt="2022-05-30T00:57:44.878" v="45" actId="2711"/>
          <ac:spMkLst>
            <pc:docMk/>
            <pc:sldMk cId="3404206072" sldId="256"/>
            <ac:spMk id="31" creationId="{CB70EBB2-316B-1E87-79DD-F6FA2E57267D}"/>
          </ac:spMkLst>
        </pc:spChg>
        <pc:picChg chg="del">
          <ac:chgData name="Marcio Monteiro" userId="aef6e9f59deaac01" providerId="LiveId" clId="{B2BBFCBC-5604-499D-869C-D88ADEEAC8C5}" dt="2022-05-30T00:52:43.181" v="1" actId="21"/>
          <ac:picMkLst>
            <pc:docMk/>
            <pc:sldMk cId="3404206072" sldId="256"/>
            <ac:picMk id="7" creationId="{54706204-A561-8831-66CC-E83D32328EC7}"/>
          </ac:picMkLst>
        </pc:picChg>
      </pc:sldChg>
      <pc:sldChg chg="addSp delSp modSp mod modAnim">
        <pc:chgData name="Marcio Monteiro" userId="aef6e9f59deaac01" providerId="LiveId" clId="{B2BBFCBC-5604-499D-869C-D88ADEEAC8C5}" dt="2022-05-31T01:11:08.626" v="1248"/>
        <pc:sldMkLst>
          <pc:docMk/>
          <pc:sldMk cId="198613284" sldId="257"/>
        </pc:sldMkLst>
        <pc:spChg chg="mod">
          <ac:chgData name="Marcio Monteiro" userId="aef6e9f59deaac01" providerId="LiveId" clId="{B2BBFCBC-5604-499D-869C-D88ADEEAC8C5}" dt="2022-05-30T01:03:01.518" v="50" actId="207"/>
          <ac:spMkLst>
            <pc:docMk/>
            <pc:sldMk cId="198613284" sldId="257"/>
            <ac:spMk id="6" creationId="{4E87D2AC-ACA2-95F3-943A-7B5D6E363C7C}"/>
          </ac:spMkLst>
        </pc:spChg>
        <pc:spChg chg="mod">
          <ac:chgData name="Marcio Monteiro" userId="aef6e9f59deaac01" providerId="LiveId" clId="{B2BBFCBC-5604-499D-869C-D88ADEEAC8C5}" dt="2022-05-30T01:03:01.518" v="50" actId="207"/>
          <ac:spMkLst>
            <pc:docMk/>
            <pc:sldMk cId="198613284" sldId="257"/>
            <ac:spMk id="7" creationId="{C5209DCB-CD3B-D390-E088-F5D4C56CDF2B}"/>
          </ac:spMkLst>
        </pc:spChg>
        <pc:spChg chg="mod">
          <ac:chgData name="Marcio Monteiro" userId="aef6e9f59deaac01" providerId="LiveId" clId="{B2BBFCBC-5604-499D-869C-D88ADEEAC8C5}" dt="2022-05-30T01:03:01.518" v="50" actId="207"/>
          <ac:spMkLst>
            <pc:docMk/>
            <pc:sldMk cId="198613284" sldId="257"/>
            <ac:spMk id="9" creationId="{91F06AE1-F0D1-93B0-8248-8A57D607371F}"/>
          </ac:spMkLst>
        </pc:spChg>
        <pc:spChg chg="mod">
          <ac:chgData name="Marcio Monteiro" userId="aef6e9f59deaac01" providerId="LiveId" clId="{B2BBFCBC-5604-499D-869C-D88ADEEAC8C5}" dt="2022-05-30T01:03:01.518" v="50" actId="207"/>
          <ac:spMkLst>
            <pc:docMk/>
            <pc:sldMk cId="198613284" sldId="257"/>
            <ac:spMk id="11" creationId="{C075DBBD-582B-1BEE-E973-06BF1F5E192F}"/>
          </ac:spMkLst>
        </pc:spChg>
        <pc:spChg chg="mod">
          <ac:chgData name="Marcio Monteiro" userId="aef6e9f59deaac01" providerId="LiveId" clId="{B2BBFCBC-5604-499D-869C-D88ADEEAC8C5}" dt="2022-05-30T01:03:01.518" v="50" actId="207"/>
          <ac:spMkLst>
            <pc:docMk/>
            <pc:sldMk cId="198613284" sldId="257"/>
            <ac:spMk id="13" creationId="{F10603AB-09D4-3529-E535-6AFC58688D70}"/>
          </ac:spMkLst>
        </pc:spChg>
        <pc:picChg chg="mod">
          <ac:chgData name="Marcio Monteiro" userId="aef6e9f59deaac01" providerId="LiveId" clId="{B2BBFCBC-5604-499D-869C-D88ADEEAC8C5}" dt="2022-05-30T01:33:22.320" v="356" actId="1076"/>
          <ac:picMkLst>
            <pc:docMk/>
            <pc:sldMk cId="198613284" sldId="257"/>
            <ac:picMk id="2" creationId="{4795A5B5-EB94-1815-5FA0-62F2C198C925}"/>
          </ac:picMkLst>
        </pc:picChg>
        <pc:picChg chg="add del mod">
          <ac:chgData name="Marcio Monteiro" userId="aef6e9f59deaac01" providerId="LiveId" clId="{B2BBFCBC-5604-499D-869C-D88ADEEAC8C5}" dt="2022-05-30T01:31:02.695" v="341" actId="478"/>
          <ac:picMkLst>
            <pc:docMk/>
            <pc:sldMk cId="198613284" sldId="257"/>
            <ac:picMk id="15" creationId="{4A8D4F32-4ACE-9E76-A022-56C607AC636B}"/>
          </ac:picMkLst>
        </pc:picChg>
        <pc:picChg chg="add del mod">
          <ac:chgData name="Marcio Monteiro" userId="aef6e9f59deaac01" providerId="LiveId" clId="{B2BBFCBC-5604-499D-869C-D88ADEEAC8C5}" dt="2022-05-30T01:33:39.490" v="359" actId="21"/>
          <ac:picMkLst>
            <pc:docMk/>
            <pc:sldMk cId="198613284" sldId="257"/>
            <ac:picMk id="16" creationId="{C407B5E1-81A2-34E6-5E9B-F18956D47CEC}"/>
          </ac:picMkLst>
        </pc:picChg>
      </pc:sldChg>
      <pc:sldChg chg="addSp delSp modSp new mod setBg modAnim">
        <pc:chgData name="Marcio Monteiro" userId="aef6e9f59deaac01" providerId="LiveId" clId="{B2BBFCBC-5604-499D-869C-D88ADEEAC8C5}" dt="2022-05-30T01:30:52.317" v="338" actId="21"/>
        <pc:sldMkLst>
          <pc:docMk/>
          <pc:sldMk cId="1588750642" sldId="258"/>
        </pc:sldMkLst>
        <pc:spChg chg="add mod">
          <ac:chgData name="Marcio Monteiro" userId="aef6e9f59deaac01" providerId="LiveId" clId="{B2BBFCBC-5604-499D-869C-D88ADEEAC8C5}" dt="2022-05-30T00:55:04.394" v="12" actId="2711"/>
          <ac:spMkLst>
            <pc:docMk/>
            <pc:sldMk cId="1588750642" sldId="258"/>
            <ac:spMk id="5" creationId="{73D6B336-79EF-4FB8-C1D0-7C2F13AB954B}"/>
          </ac:spMkLst>
        </pc:spChg>
        <pc:spChg chg="add mod">
          <ac:chgData name="Marcio Monteiro" userId="aef6e9f59deaac01" providerId="LiveId" clId="{B2BBFCBC-5604-499D-869C-D88ADEEAC8C5}" dt="2022-05-30T00:55:04.394" v="12" actId="2711"/>
          <ac:spMkLst>
            <pc:docMk/>
            <pc:sldMk cId="1588750642" sldId="258"/>
            <ac:spMk id="6" creationId="{B8E28C14-6BA0-C390-58C1-AC0D8BFFF490}"/>
          </ac:spMkLst>
        </pc:spChg>
        <pc:spChg chg="add mod">
          <ac:chgData name="Marcio Monteiro" userId="aef6e9f59deaac01" providerId="LiveId" clId="{B2BBFCBC-5604-499D-869C-D88ADEEAC8C5}" dt="2022-05-30T01:04:07.899" v="52" actId="1076"/>
          <ac:spMkLst>
            <pc:docMk/>
            <pc:sldMk cId="1588750642" sldId="258"/>
            <ac:spMk id="11" creationId="{DBBD62EB-0B30-DF56-EC71-627EAB52A957}"/>
          </ac:spMkLst>
        </pc:spChg>
        <pc:spChg chg="add mod">
          <ac:chgData name="Marcio Monteiro" userId="aef6e9f59deaac01" providerId="LiveId" clId="{B2BBFCBC-5604-499D-869C-D88ADEEAC8C5}" dt="2022-05-30T01:04:07.899" v="52" actId="1076"/>
          <ac:spMkLst>
            <pc:docMk/>
            <pc:sldMk cId="1588750642" sldId="258"/>
            <ac:spMk id="12" creationId="{9BBA6C56-6511-E924-BEDE-5BC6D05F1B28}"/>
          </ac:spMkLst>
        </pc:spChg>
        <pc:spChg chg="add mod">
          <ac:chgData name="Marcio Monteiro" userId="aef6e9f59deaac01" providerId="LiveId" clId="{B2BBFCBC-5604-499D-869C-D88ADEEAC8C5}" dt="2022-05-30T01:04:07.899" v="52" actId="1076"/>
          <ac:spMkLst>
            <pc:docMk/>
            <pc:sldMk cId="1588750642" sldId="258"/>
            <ac:spMk id="13" creationId="{F5FDC160-16A3-C4D2-0FA2-F668B9C5E9B3}"/>
          </ac:spMkLst>
        </pc:spChg>
        <pc:spChg chg="add mod">
          <ac:chgData name="Marcio Monteiro" userId="aef6e9f59deaac01" providerId="LiveId" clId="{B2BBFCBC-5604-499D-869C-D88ADEEAC8C5}" dt="2022-05-30T00:55:15.134" v="13" actId="2711"/>
          <ac:spMkLst>
            <pc:docMk/>
            <pc:sldMk cId="1588750642" sldId="258"/>
            <ac:spMk id="14" creationId="{2949B41C-C9C4-3BFD-2AAA-5B6AACA46A6A}"/>
          </ac:spMkLst>
        </pc:spChg>
        <pc:spChg chg="add mod">
          <ac:chgData name="Marcio Monteiro" userId="aef6e9f59deaac01" providerId="LiveId" clId="{B2BBFCBC-5604-499D-869C-D88ADEEAC8C5}" dt="2022-05-30T00:55:15.134" v="13" actId="2711"/>
          <ac:spMkLst>
            <pc:docMk/>
            <pc:sldMk cId="1588750642" sldId="258"/>
            <ac:spMk id="17" creationId="{C0683631-99FB-A699-008F-0502CD83FCDE}"/>
          </ac:spMkLst>
        </pc:spChg>
        <pc:spChg chg="add mod ord">
          <ac:chgData name="Marcio Monteiro" userId="aef6e9f59deaac01" providerId="LiveId" clId="{B2BBFCBC-5604-499D-869C-D88ADEEAC8C5}" dt="2022-05-30T00:55:50.823" v="33" actId="1076"/>
          <ac:spMkLst>
            <pc:docMk/>
            <pc:sldMk cId="1588750642" sldId="258"/>
            <ac:spMk id="18" creationId="{EB167548-0BCD-E078-66C4-C572365438AE}"/>
          </ac:spMkLst>
        </pc:spChg>
        <pc:spChg chg="add mod ord">
          <ac:chgData name="Marcio Monteiro" userId="aef6e9f59deaac01" providerId="LiveId" clId="{B2BBFCBC-5604-499D-869C-D88ADEEAC8C5}" dt="2022-05-30T00:56:31.641" v="38" actId="170"/>
          <ac:spMkLst>
            <pc:docMk/>
            <pc:sldMk cId="1588750642" sldId="258"/>
            <ac:spMk id="19" creationId="{E6924EE4-D3AF-8F0F-F836-3F914D6E505D}"/>
          </ac:spMkLst>
        </pc:spChg>
        <pc:picChg chg="add mod">
          <ac:chgData name="Marcio Monteiro" userId="aef6e9f59deaac01" providerId="LiveId" clId="{B2BBFCBC-5604-499D-869C-D88ADEEAC8C5}" dt="2022-05-30T00:52:44.428" v="2"/>
          <ac:picMkLst>
            <pc:docMk/>
            <pc:sldMk cId="1588750642" sldId="258"/>
            <ac:picMk id="2" creationId="{1C81937A-4118-7642-99FE-CE67BCE28569}"/>
          </ac:picMkLst>
        </pc:picChg>
        <pc:picChg chg="add mod">
          <ac:chgData name="Marcio Monteiro" userId="aef6e9f59deaac01" providerId="LiveId" clId="{B2BBFCBC-5604-499D-869C-D88ADEEAC8C5}" dt="2022-05-30T00:53:03.389" v="4"/>
          <ac:picMkLst>
            <pc:docMk/>
            <pc:sldMk cId="1588750642" sldId="258"/>
            <ac:picMk id="3" creationId="{A6FA6930-00B6-42F8-3212-5DDDCAC1CD3C}"/>
          </ac:picMkLst>
        </pc:picChg>
        <pc:picChg chg="add mod">
          <ac:chgData name="Marcio Monteiro" userId="aef6e9f59deaac01" providerId="LiveId" clId="{B2BBFCBC-5604-499D-869C-D88ADEEAC8C5}" dt="2022-05-30T00:53:10.682" v="5"/>
          <ac:picMkLst>
            <pc:docMk/>
            <pc:sldMk cId="1588750642" sldId="258"/>
            <ac:picMk id="4" creationId="{5969A840-0328-949D-C01F-7B3C2B3D111D}"/>
          </ac:picMkLst>
        </pc:picChg>
        <pc:picChg chg="add mod">
          <ac:chgData name="Marcio Monteiro" userId="aef6e9f59deaac01" providerId="LiveId" clId="{B2BBFCBC-5604-499D-869C-D88ADEEAC8C5}" dt="2022-05-30T00:59:09.112" v="49" actId="1076"/>
          <ac:picMkLst>
            <pc:docMk/>
            <pc:sldMk cId="1588750642" sldId="258"/>
            <ac:picMk id="7" creationId="{9569A247-A1B5-CF92-0B96-4AF631184202}"/>
          </ac:picMkLst>
        </pc:picChg>
        <pc:picChg chg="add mod">
          <ac:chgData name="Marcio Monteiro" userId="aef6e9f59deaac01" providerId="LiveId" clId="{B2BBFCBC-5604-499D-869C-D88ADEEAC8C5}" dt="2022-05-30T00:59:09.112" v="49" actId="1076"/>
          <ac:picMkLst>
            <pc:docMk/>
            <pc:sldMk cId="1588750642" sldId="258"/>
            <ac:picMk id="8" creationId="{EEFC2315-F1E4-D3DC-6D21-4FB32FCA0203}"/>
          </ac:picMkLst>
        </pc:picChg>
        <pc:picChg chg="add mod">
          <ac:chgData name="Marcio Monteiro" userId="aef6e9f59deaac01" providerId="LiveId" clId="{B2BBFCBC-5604-499D-869C-D88ADEEAC8C5}" dt="2022-05-30T00:59:09.112" v="49" actId="1076"/>
          <ac:picMkLst>
            <pc:docMk/>
            <pc:sldMk cId="1588750642" sldId="258"/>
            <ac:picMk id="9" creationId="{DFCA3E0D-BCD1-C7EB-7D9F-A7EF5D1A36C9}"/>
          </ac:picMkLst>
        </pc:picChg>
        <pc:picChg chg="add mod">
          <ac:chgData name="Marcio Monteiro" userId="aef6e9f59deaac01" providerId="LiveId" clId="{B2BBFCBC-5604-499D-869C-D88ADEEAC8C5}" dt="2022-05-30T00:59:09.112" v="49" actId="1076"/>
          <ac:picMkLst>
            <pc:docMk/>
            <pc:sldMk cId="1588750642" sldId="258"/>
            <ac:picMk id="10" creationId="{9C891197-BA44-1C2F-E283-DCDC6B94533B}"/>
          </ac:picMkLst>
        </pc:picChg>
        <pc:picChg chg="add mod">
          <ac:chgData name="Marcio Monteiro" userId="aef6e9f59deaac01" providerId="LiveId" clId="{B2BBFCBC-5604-499D-869C-D88ADEEAC8C5}" dt="2022-05-30T00:53:29.120" v="6"/>
          <ac:picMkLst>
            <pc:docMk/>
            <pc:sldMk cId="1588750642" sldId="258"/>
            <ac:picMk id="15" creationId="{753BD8B0-CC4F-2A97-DEA3-8B5C1351A56B}"/>
          </ac:picMkLst>
        </pc:picChg>
        <pc:picChg chg="add mod">
          <ac:chgData name="Marcio Monteiro" userId="aef6e9f59deaac01" providerId="LiveId" clId="{B2BBFCBC-5604-499D-869C-D88ADEEAC8C5}" dt="2022-05-30T00:53:29.120" v="6"/>
          <ac:picMkLst>
            <pc:docMk/>
            <pc:sldMk cId="1588750642" sldId="258"/>
            <ac:picMk id="16" creationId="{3D259008-F179-3C00-6930-F57AB94298F0}"/>
          </ac:picMkLst>
        </pc:picChg>
        <pc:picChg chg="add del mod modCrop">
          <ac:chgData name="Marcio Monteiro" userId="aef6e9f59deaac01" providerId="LiveId" clId="{B2BBFCBC-5604-499D-869C-D88ADEEAC8C5}" dt="2022-05-30T01:30:52.317" v="338" actId="21"/>
          <ac:picMkLst>
            <pc:docMk/>
            <pc:sldMk cId="1588750642" sldId="258"/>
            <ac:picMk id="21" creationId="{657F2D95-4E8C-079A-F162-5FB2AF17FF46}"/>
          </ac:picMkLst>
        </pc:picChg>
      </pc:sldChg>
      <pc:sldChg chg="addSp delSp modSp new mod setBg modAnim">
        <pc:chgData name="Marcio Monteiro" userId="aef6e9f59deaac01" providerId="LiveId" clId="{B2BBFCBC-5604-499D-869C-D88ADEEAC8C5}" dt="2022-05-31T01:11:46.633" v="1249" actId="166"/>
        <pc:sldMkLst>
          <pc:docMk/>
          <pc:sldMk cId="3406356758" sldId="259"/>
        </pc:sldMkLst>
        <pc:spChg chg="add del mod modCrop">
          <ac:chgData name="Marcio Monteiro" userId="aef6e9f59deaac01" providerId="LiveId" clId="{B2BBFCBC-5604-499D-869C-D88ADEEAC8C5}" dt="2022-05-30T01:07:04.940" v="64" actId="478"/>
          <ac:spMkLst>
            <pc:docMk/>
            <pc:sldMk cId="3406356758" sldId="259"/>
            <ac:spMk id="2" creationId="{A2E2FBAC-6DE3-2BC6-AC48-21B3FF25EAEE}"/>
          </ac:spMkLst>
        </pc:spChg>
        <pc:spChg chg="add mod">
          <ac:chgData name="Marcio Monteiro" userId="aef6e9f59deaac01" providerId="LiveId" clId="{B2BBFCBC-5604-499D-869C-D88ADEEAC8C5}" dt="2022-05-30T01:08:31.177" v="264"/>
          <ac:spMkLst>
            <pc:docMk/>
            <pc:sldMk cId="3406356758" sldId="259"/>
            <ac:spMk id="4" creationId="{98D234FC-4346-A2C4-0538-142C41FB08CA}"/>
          </ac:spMkLst>
        </pc:spChg>
        <pc:spChg chg="add mod">
          <ac:chgData name="Marcio Monteiro" userId="aef6e9f59deaac01" providerId="LiveId" clId="{B2BBFCBC-5604-499D-869C-D88ADEEAC8C5}" dt="2022-05-30T01:16:24.423" v="292" actId="14861"/>
          <ac:spMkLst>
            <pc:docMk/>
            <pc:sldMk cId="3406356758" sldId="259"/>
            <ac:spMk id="5" creationId="{280A95DA-4C8B-125D-7510-09073836BE31}"/>
          </ac:spMkLst>
        </pc:spChg>
        <pc:spChg chg="add mod">
          <ac:chgData name="Marcio Monteiro" userId="aef6e9f59deaac01" providerId="LiveId" clId="{B2BBFCBC-5604-499D-869C-D88ADEEAC8C5}" dt="2022-05-30T01:19:34.425" v="313" actId="207"/>
          <ac:spMkLst>
            <pc:docMk/>
            <pc:sldMk cId="3406356758" sldId="259"/>
            <ac:spMk id="6" creationId="{1B0AF6B1-16A8-0D76-BFB6-B5A3F5958084}"/>
          </ac:spMkLst>
        </pc:spChg>
        <pc:spChg chg="add mod ord">
          <ac:chgData name="Marcio Monteiro" userId="aef6e9f59deaac01" providerId="LiveId" clId="{B2BBFCBC-5604-499D-869C-D88ADEEAC8C5}" dt="2022-05-31T01:11:46.633" v="1249" actId="166"/>
          <ac:spMkLst>
            <pc:docMk/>
            <pc:sldMk cId="3406356758" sldId="259"/>
            <ac:spMk id="7" creationId="{F69E8FC2-F525-A02E-EAE0-3A21234B98F9}"/>
          </ac:spMkLst>
        </pc:spChg>
        <pc:spChg chg="add mod">
          <ac:chgData name="Marcio Monteiro" userId="aef6e9f59deaac01" providerId="LiveId" clId="{B2BBFCBC-5604-499D-869C-D88ADEEAC8C5}" dt="2022-05-30T01:10:07.827" v="279" actId="207"/>
          <ac:spMkLst>
            <pc:docMk/>
            <pc:sldMk cId="3406356758" sldId="259"/>
            <ac:spMk id="8" creationId="{72235D72-B899-FC7D-F3D7-E0E507E057BE}"/>
          </ac:spMkLst>
        </pc:spChg>
        <pc:spChg chg="add del mod">
          <ac:chgData name="Marcio Monteiro" userId="aef6e9f59deaac01" providerId="LiveId" clId="{B2BBFCBC-5604-499D-869C-D88ADEEAC8C5}" dt="2022-05-30T01:15:49.059" v="281" actId="478"/>
          <ac:spMkLst>
            <pc:docMk/>
            <pc:sldMk cId="3406356758" sldId="259"/>
            <ac:spMk id="9" creationId="{140225B1-BC9A-A3EE-4E6A-5359D9480238}"/>
          </ac:spMkLst>
        </pc:spChg>
        <pc:spChg chg="add del mod">
          <ac:chgData name="Marcio Monteiro" userId="aef6e9f59deaac01" providerId="LiveId" clId="{B2BBFCBC-5604-499D-869C-D88ADEEAC8C5}" dt="2022-05-30T01:15:49.059" v="281" actId="478"/>
          <ac:spMkLst>
            <pc:docMk/>
            <pc:sldMk cId="3406356758" sldId="259"/>
            <ac:spMk id="10" creationId="{3D748354-0964-DCC8-862F-A47506865E5D}"/>
          </ac:spMkLst>
        </pc:spChg>
        <pc:spChg chg="add del mod">
          <ac:chgData name="Marcio Monteiro" userId="aef6e9f59deaac01" providerId="LiveId" clId="{B2BBFCBC-5604-499D-869C-D88ADEEAC8C5}" dt="2022-05-30T01:15:49.059" v="281" actId="478"/>
          <ac:spMkLst>
            <pc:docMk/>
            <pc:sldMk cId="3406356758" sldId="259"/>
            <ac:spMk id="11" creationId="{9210D0F7-2ABB-A1B9-90D1-A30347FBC86A}"/>
          </ac:spMkLst>
        </pc:spChg>
        <pc:spChg chg="add del mod">
          <ac:chgData name="Marcio Monteiro" userId="aef6e9f59deaac01" providerId="LiveId" clId="{B2BBFCBC-5604-499D-869C-D88ADEEAC8C5}" dt="2022-05-30T01:15:49.059" v="281" actId="478"/>
          <ac:spMkLst>
            <pc:docMk/>
            <pc:sldMk cId="3406356758" sldId="259"/>
            <ac:spMk id="12" creationId="{3A0E45C5-6DCE-242D-1077-5BE97ACAE6D1}"/>
          </ac:spMkLst>
        </pc:spChg>
        <pc:spChg chg="add del mod">
          <ac:chgData name="Marcio Monteiro" userId="aef6e9f59deaac01" providerId="LiveId" clId="{B2BBFCBC-5604-499D-869C-D88ADEEAC8C5}" dt="2022-05-30T01:17:41.849" v="303" actId="478"/>
          <ac:spMkLst>
            <pc:docMk/>
            <pc:sldMk cId="3406356758" sldId="259"/>
            <ac:spMk id="14" creationId="{1FECF284-81F8-E7BD-DE1F-0392C75B8DAD}"/>
          </ac:spMkLst>
        </pc:spChg>
        <pc:spChg chg="add del mod">
          <ac:chgData name="Marcio Monteiro" userId="aef6e9f59deaac01" providerId="LiveId" clId="{B2BBFCBC-5604-499D-869C-D88ADEEAC8C5}" dt="2022-05-30T01:17:41.396" v="302" actId="478"/>
          <ac:spMkLst>
            <pc:docMk/>
            <pc:sldMk cId="3406356758" sldId="259"/>
            <ac:spMk id="15" creationId="{47D0B617-F9A8-3D71-3078-CB68481D4B0F}"/>
          </ac:spMkLst>
        </pc:spChg>
        <pc:picChg chg="add del mod modCrop">
          <ac:chgData name="Marcio Monteiro" userId="aef6e9f59deaac01" providerId="LiveId" clId="{B2BBFCBC-5604-499D-869C-D88ADEEAC8C5}" dt="2022-05-30T01:08:22.560" v="262" actId="478"/>
          <ac:picMkLst>
            <pc:docMk/>
            <pc:sldMk cId="3406356758" sldId="259"/>
            <ac:picMk id="3" creationId="{FFD259B5-F0FD-ACD1-98FF-14E6F61887F5}"/>
          </ac:picMkLst>
        </pc:picChg>
        <pc:picChg chg="add del mod">
          <ac:chgData name="Marcio Monteiro" userId="aef6e9f59deaac01" providerId="LiveId" clId="{B2BBFCBC-5604-499D-869C-D88ADEEAC8C5}" dt="2022-05-30T01:16:15.936" v="291" actId="478"/>
          <ac:picMkLst>
            <pc:docMk/>
            <pc:sldMk cId="3406356758" sldId="259"/>
            <ac:picMk id="13" creationId="{FD73B49F-46BE-CA2E-E0E9-50DC345A84CD}"/>
          </ac:picMkLst>
        </pc:picChg>
        <pc:picChg chg="add mod modCrop">
          <ac:chgData name="Marcio Monteiro" userId="aef6e9f59deaac01" providerId="LiveId" clId="{B2BBFCBC-5604-499D-869C-D88ADEEAC8C5}" dt="2022-05-30T01:32:19.806" v="349" actId="1076"/>
          <ac:picMkLst>
            <pc:docMk/>
            <pc:sldMk cId="3406356758" sldId="259"/>
            <ac:picMk id="17" creationId="{4A653FD6-B1D7-A24A-DB0E-7E6E8A53D28C}"/>
          </ac:picMkLst>
        </pc:picChg>
        <pc:picChg chg="add mod">
          <ac:chgData name="Marcio Monteiro" userId="aef6e9f59deaac01" providerId="LiveId" clId="{B2BBFCBC-5604-499D-869C-D88ADEEAC8C5}" dt="2022-05-30T01:32:49.905" v="352" actId="1036"/>
          <ac:picMkLst>
            <pc:docMk/>
            <pc:sldMk cId="3406356758" sldId="259"/>
            <ac:picMk id="18" creationId="{30A3261E-FE43-A0B5-474C-419CAEC4594A}"/>
          </ac:picMkLst>
        </pc:picChg>
        <pc:picChg chg="add mod">
          <ac:chgData name="Marcio Monteiro" userId="aef6e9f59deaac01" providerId="LiveId" clId="{B2BBFCBC-5604-499D-869C-D88ADEEAC8C5}" dt="2022-05-30T02:15:02.892" v="633" actId="1076"/>
          <ac:picMkLst>
            <pc:docMk/>
            <pc:sldMk cId="3406356758" sldId="259"/>
            <ac:picMk id="19" creationId="{D82FCCBE-72FA-C9B8-617C-9490F74C9592}"/>
          </ac:picMkLst>
        </pc:picChg>
        <pc:picChg chg="add mod">
          <ac:chgData name="Marcio Monteiro" userId="aef6e9f59deaac01" providerId="LiveId" clId="{B2BBFCBC-5604-499D-869C-D88ADEEAC8C5}" dt="2022-05-30T02:15:02.892" v="633" actId="1076"/>
          <ac:picMkLst>
            <pc:docMk/>
            <pc:sldMk cId="3406356758" sldId="259"/>
            <ac:picMk id="20" creationId="{8876F35C-CCF9-5855-E192-632A991208AA}"/>
          </ac:picMkLst>
        </pc:picChg>
        <pc:picChg chg="add mod">
          <ac:chgData name="Marcio Monteiro" userId="aef6e9f59deaac01" providerId="LiveId" clId="{B2BBFCBC-5604-499D-869C-D88ADEEAC8C5}" dt="2022-05-30T02:15:02.892" v="633" actId="1076"/>
          <ac:picMkLst>
            <pc:docMk/>
            <pc:sldMk cId="3406356758" sldId="259"/>
            <ac:picMk id="21" creationId="{BE549EEC-4C41-E5DC-D22A-D51432210583}"/>
          </ac:picMkLst>
        </pc:picChg>
        <pc:picChg chg="add mod">
          <ac:chgData name="Marcio Monteiro" userId="aef6e9f59deaac01" providerId="LiveId" clId="{B2BBFCBC-5604-499D-869C-D88ADEEAC8C5}" dt="2022-05-30T02:15:02.892" v="633" actId="1076"/>
          <ac:picMkLst>
            <pc:docMk/>
            <pc:sldMk cId="3406356758" sldId="259"/>
            <ac:picMk id="22" creationId="{9C9FD637-E6C6-561A-3515-C8FFD691C3B9}"/>
          </ac:picMkLst>
        </pc:picChg>
        <pc:picChg chg="add mod">
          <ac:chgData name="Marcio Monteiro" userId="aef6e9f59deaac01" providerId="LiveId" clId="{B2BBFCBC-5604-499D-869C-D88ADEEAC8C5}" dt="2022-05-30T02:15:02.892" v="633" actId="1076"/>
          <ac:picMkLst>
            <pc:docMk/>
            <pc:sldMk cId="3406356758" sldId="259"/>
            <ac:picMk id="23" creationId="{7DEF55E1-94C1-E9C7-3E76-2140059CAC16}"/>
          </ac:picMkLst>
        </pc:picChg>
        <pc:picChg chg="add mod">
          <ac:chgData name="Marcio Monteiro" userId="aef6e9f59deaac01" providerId="LiveId" clId="{B2BBFCBC-5604-499D-869C-D88ADEEAC8C5}" dt="2022-05-30T02:15:09.551" v="635" actId="1076"/>
          <ac:picMkLst>
            <pc:docMk/>
            <pc:sldMk cId="3406356758" sldId="259"/>
            <ac:picMk id="24" creationId="{D38E4B3A-8640-1191-11D7-15CA203456E2}"/>
          </ac:picMkLst>
        </pc:picChg>
        <pc:picChg chg="add mod">
          <ac:chgData name="Marcio Monteiro" userId="aef6e9f59deaac01" providerId="LiveId" clId="{B2BBFCBC-5604-499D-869C-D88ADEEAC8C5}" dt="2022-05-30T02:15:09.551" v="635" actId="1076"/>
          <ac:picMkLst>
            <pc:docMk/>
            <pc:sldMk cId="3406356758" sldId="259"/>
            <ac:picMk id="25" creationId="{33D62229-4B5F-3091-4B51-39B9BD7F6075}"/>
          </ac:picMkLst>
        </pc:picChg>
        <pc:picChg chg="add mod">
          <ac:chgData name="Marcio Monteiro" userId="aef6e9f59deaac01" providerId="LiveId" clId="{B2BBFCBC-5604-499D-869C-D88ADEEAC8C5}" dt="2022-05-30T02:15:09.551" v="635" actId="1076"/>
          <ac:picMkLst>
            <pc:docMk/>
            <pc:sldMk cId="3406356758" sldId="259"/>
            <ac:picMk id="26" creationId="{B26BED62-03F3-A4AC-C8A1-78B9EE7E568E}"/>
          </ac:picMkLst>
        </pc:picChg>
        <pc:picChg chg="add mod">
          <ac:chgData name="Marcio Monteiro" userId="aef6e9f59deaac01" providerId="LiveId" clId="{B2BBFCBC-5604-499D-869C-D88ADEEAC8C5}" dt="2022-05-30T02:15:09.551" v="635" actId="1076"/>
          <ac:picMkLst>
            <pc:docMk/>
            <pc:sldMk cId="3406356758" sldId="259"/>
            <ac:picMk id="27" creationId="{DD5A9DE0-1A71-7963-1EF1-45062883212B}"/>
          </ac:picMkLst>
        </pc:picChg>
        <pc:picChg chg="add mod">
          <ac:chgData name="Marcio Monteiro" userId="aef6e9f59deaac01" providerId="LiveId" clId="{B2BBFCBC-5604-499D-869C-D88ADEEAC8C5}" dt="2022-05-30T02:15:09.551" v="635" actId="1076"/>
          <ac:picMkLst>
            <pc:docMk/>
            <pc:sldMk cId="3406356758" sldId="259"/>
            <ac:picMk id="28" creationId="{BD880A48-F561-1D95-2986-9E9571FD4C83}"/>
          </ac:picMkLst>
        </pc:picChg>
      </pc:sldChg>
      <pc:sldChg chg="addSp delSp modSp new mod setBg modAnim">
        <pc:chgData name="Marcio Monteiro" userId="aef6e9f59deaac01" providerId="LiveId" clId="{B2BBFCBC-5604-499D-869C-D88ADEEAC8C5}" dt="2022-05-30T01:55:46.050" v="426" actId="21"/>
        <pc:sldMkLst>
          <pc:docMk/>
          <pc:sldMk cId="2253933819" sldId="260"/>
        </pc:sldMkLst>
        <pc:spChg chg="add del mod">
          <ac:chgData name="Marcio Monteiro" userId="aef6e9f59deaac01" providerId="LiveId" clId="{B2BBFCBC-5604-499D-869C-D88ADEEAC8C5}" dt="2022-05-30T01:34:19.479" v="369" actId="21"/>
          <ac:spMkLst>
            <pc:docMk/>
            <pc:sldMk cId="2253933819" sldId="260"/>
            <ac:spMk id="2" creationId="{9331A716-D5EA-E635-F1C5-94799DB8081F}"/>
          </ac:spMkLst>
        </pc:spChg>
        <pc:spChg chg="add mod">
          <ac:chgData name="Marcio Monteiro" userId="aef6e9f59deaac01" providerId="LiveId" clId="{B2BBFCBC-5604-499D-869C-D88ADEEAC8C5}" dt="2022-05-30T01:19:30.519" v="312" actId="207"/>
          <ac:spMkLst>
            <pc:docMk/>
            <pc:sldMk cId="2253933819" sldId="260"/>
            <ac:spMk id="3" creationId="{67135049-4919-4DA8-32FB-55AE64521D74}"/>
          </ac:spMkLst>
        </pc:spChg>
        <pc:spChg chg="add mod">
          <ac:chgData name="Marcio Monteiro" userId="aef6e9f59deaac01" providerId="LiveId" clId="{B2BBFCBC-5604-499D-869C-D88ADEEAC8C5}" dt="2022-05-30T01:23:33.455" v="330" actId="1076"/>
          <ac:spMkLst>
            <pc:docMk/>
            <pc:sldMk cId="2253933819" sldId="260"/>
            <ac:spMk id="4" creationId="{FC9ADD3A-C4CB-A6AF-2092-CD89339FDFB8}"/>
          </ac:spMkLst>
        </pc:spChg>
        <pc:spChg chg="add mod">
          <ac:chgData name="Marcio Monteiro" userId="aef6e9f59deaac01" providerId="LiveId" clId="{B2BBFCBC-5604-499D-869C-D88ADEEAC8C5}" dt="2022-05-30T01:23:33.455" v="330" actId="1076"/>
          <ac:spMkLst>
            <pc:docMk/>
            <pc:sldMk cId="2253933819" sldId="260"/>
            <ac:spMk id="5" creationId="{2AC8028E-4704-17DE-211F-06F882FAC321}"/>
          </ac:spMkLst>
        </pc:spChg>
        <pc:spChg chg="add mod">
          <ac:chgData name="Marcio Monteiro" userId="aef6e9f59deaac01" providerId="LiveId" clId="{B2BBFCBC-5604-499D-869C-D88ADEEAC8C5}" dt="2022-05-30T01:22:56.292" v="329" actId="2711"/>
          <ac:spMkLst>
            <pc:docMk/>
            <pc:sldMk cId="2253933819" sldId="260"/>
            <ac:spMk id="6" creationId="{0542992D-DFD1-4AFB-1263-7C16366ABC14}"/>
          </ac:spMkLst>
        </pc:spChg>
        <pc:spChg chg="add mod">
          <ac:chgData name="Marcio Monteiro" userId="aef6e9f59deaac01" providerId="LiveId" clId="{B2BBFCBC-5604-499D-869C-D88ADEEAC8C5}" dt="2022-05-30T01:22:32.441" v="325" actId="571"/>
          <ac:spMkLst>
            <pc:docMk/>
            <pc:sldMk cId="2253933819" sldId="260"/>
            <ac:spMk id="7" creationId="{C4A42AE8-F351-82A8-3B59-A7DF2F8BA116}"/>
          </ac:spMkLst>
        </pc:spChg>
        <pc:spChg chg="add mod">
          <ac:chgData name="Marcio Monteiro" userId="aef6e9f59deaac01" providerId="LiveId" clId="{B2BBFCBC-5604-499D-869C-D88ADEEAC8C5}" dt="2022-05-30T01:22:35.254" v="327" actId="571"/>
          <ac:spMkLst>
            <pc:docMk/>
            <pc:sldMk cId="2253933819" sldId="260"/>
            <ac:spMk id="8" creationId="{DF0D66F6-FF92-FB06-CA4F-6C9D9DFF3FE4}"/>
          </ac:spMkLst>
        </pc:spChg>
        <pc:spChg chg="add mod ord">
          <ac:chgData name="Marcio Monteiro" userId="aef6e9f59deaac01" providerId="LiveId" clId="{B2BBFCBC-5604-499D-869C-D88ADEEAC8C5}" dt="2022-05-30T01:34:41.920" v="376" actId="171"/>
          <ac:spMkLst>
            <pc:docMk/>
            <pc:sldMk cId="2253933819" sldId="260"/>
            <ac:spMk id="11" creationId="{0C50F3FC-18B4-E4FA-C600-4A192BAB79B8}"/>
          </ac:spMkLst>
        </pc:spChg>
        <pc:picChg chg="add mod ord">
          <ac:chgData name="Marcio Monteiro" userId="aef6e9f59deaac01" providerId="LiveId" clId="{B2BBFCBC-5604-499D-869C-D88ADEEAC8C5}" dt="2022-05-30T01:34:03.812" v="365" actId="167"/>
          <ac:picMkLst>
            <pc:docMk/>
            <pc:sldMk cId="2253933819" sldId="260"/>
            <ac:picMk id="9" creationId="{69428AA6-9F70-F217-3FF1-6A2617089726}"/>
          </ac:picMkLst>
        </pc:picChg>
        <pc:picChg chg="add mod ord">
          <ac:chgData name="Marcio Monteiro" userId="aef6e9f59deaac01" providerId="LiveId" clId="{B2BBFCBC-5604-499D-869C-D88ADEEAC8C5}" dt="2022-05-30T01:34:29.464" v="371" actId="1035"/>
          <ac:picMkLst>
            <pc:docMk/>
            <pc:sldMk cId="2253933819" sldId="260"/>
            <ac:picMk id="10" creationId="{7210E8B4-337F-9C1E-35DF-BA501697C3C0}"/>
          </ac:picMkLst>
        </pc:picChg>
        <pc:picChg chg="add mod ord">
          <ac:chgData name="Marcio Monteiro" userId="aef6e9f59deaac01" providerId="LiveId" clId="{B2BBFCBC-5604-499D-869C-D88ADEEAC8C5}" dt="2022-05-30T01:35:05.018" v="381" actId="167"/>
          <ac:picMkLst>
            <pc:docMk/>
            <pc:sldMk cId="2253933819" sldId="260"/>
            <ac:picMk id="12" creationId="{1150A3E5-9A00-73FF-964C-2179CFE17E14}"/>
          </ac:picMkLst>
        </pc:picChg>
        <pc:picChg chg="add mod modCrop">
          <ac:chgData name="Marcio Monteiro" userId="aef6e9f59deaac01" providerId="LiveId" clId="{B2BBFCBC-5604-499D-869C-D88ADEEAC8C5}" dt="2022-05-30T01:36:02.552" v="394" actId="1038"/>
          <ac:picMkLst>
            <pc:docMk/>
            <pc:sldMk cId="2253933819" sldId="260"/>
            <ac:picMk id="13" creationId="{D2D4C2CD-85DA-87B0-D98E-55B19145BE1A}"/>
          </ac:picMkLst>
        </pc:picChg>
        <pc:picChg chg="add mod">
          <ac:chgData name="Marcio Monteiro" userId="aef6e9f59deaac01" providerId="LiveId" clId="{B2BBFCBC-5604-499D-869C-D88ADEEAC8C5}" dt="2022-05-30T01:38:17.163" v="400" actId="1076"/>
          <ac:picMkLst>
            <pc:docMk/>
            <pc:sldMk cId="2253933819" sldId="260"/>
            <ac:picMk id="15" creationId="{3E28C793-9459-5D7C-F050-B528733ECF0F}"/>
          </ac:picMkLst>
        </pc:picChg>
        <pc:picChg chg="add mod">
          <ac:chgData name="Marcio Monteiro" userId="aef6e9f59deaac01" providerId="LiveId" clId="{B2BBFCBC-5604-499D-869C-D88ADEEAC8C5}" dt="2022-05-30T01:38:26.199" v="402" actId="1076"/>
          <ac:picMkLst>
            <pc:docMk/>
            <pc:sldMk cId="2253933819" sldId="260"/>
            <ac:picMk id="16" creationId="{7F2A3C37-B6B6-4C9C-5EF0-F48ED1B3FD87}"/>
          </ac:picMkLst>
        </pc:picChg>
        <pc:picChg chg="add mod">
          <ac:chgData name="Marcio Monteiro" userId="aef6e9f59deaac01" providerId="LiveId" clId="{B2BBFCBC-5604-499D-869C-D88ADEEAC8C5}" dt="2022-05-30T01:38:30.535" v="404" actId="1076"/>
          <ac:picMkLst>
            <pc:docMk/>
            <pc:sldMk cId="2253933819" sldId="260"/>
            <ac:picMk id="17" creationId="{8BDFB849-FE04-8D6B-2A57-2BE9E5842684}"/>
          </ac:picMkLst>
        </pc:picChg>
        <pc:picChg chg="add mod">
          <ac:chgData name="Marcio Monteiro" userId="aef6e9f59deaac01" providerId="LiveId" clId="{B2BBFCBC-5604-499D-869C-D88ADEEAC8C5}" dt="2022-05-30T01:38:35.157" v="406" actId="1076"/>
          <ac:picMkLst>
            <pc:docMk/>
            <pc:sldMk cId="2253933819" sldId="260"/>
            <ac:picMk id="18" creationId="{3E82D174-F3B1-AFCF-87FC-717AAA2499B4}"/>
          </ac:picMkLst>
        </pc:picChg>
        <pc:picChg chg="add mod">
          <ac:chgData name="Marcio Monteiro" userId="aef6e9f59deaac01" providerId="LiveId" clId="{B2BBFCBC-5604-499D-869C-D88ADEEAC8C5}" dt="2022-05-30T01:38:44.368" v="408" actId="1076"/>
          <ac:picMkLst>
            <pc:docMk/>
            <pc:sldMk cId="2253933819" sldId="260"/>
            <ac:picMk id="19" creationId="{1D9D517D-7679-D935-9785-AE8B38BF0540}"/>
          </ac:picMkLst>
        </pc:picChg>
        <pc:picChg chg="add mod">
          <ac:chgData name="Marcio Monteiro" userId="aef6e9f59deaac01" providerId="LiveId" clId="{B2BBFCBC-5604-499D-869C-D88ADEEAC8C5}" dt="2022-05-30T01:38:54.275" v="416" actId="1076"/>
          <ac:picMkLst>
            <pc:docMk/>
            <pc:sldMk cId="2253933819" sldId="260"/>
            <ac:picMk id="20" creationId="{AF3A8BE0-4EA3-2760-E910-6A62C04B0C05}"/>
          </ac:picMkLst>
        </pc:picChg>
        <pc:picChg chg="add mod">
          <ac:chgData name="Marcio Monteiro" userId="aef6e9f59deaac01" providerId="LiveId" clId="{B2BBFCBC-5604-499D-869C-D88ADEEAC8C5}" dt="2022-05-30T01:38:59.067" v="418" actId="1076"/>
          <ac:picMkLst>
            <pc:docMk/>
            <pc:sldMk cId="2253933819" sldId="260"/>
            <ac:picMk id="21" creationId="{58CBB591-4F80-BF12-016A-6C762EDAA515}"/>
          </ac:picMkLst>
        </pc:picChg>
        <pc:picChg chg="add mod">
          <ac:chgData name="Marcio Monteiro" userId="aef6e9f59deaac01" providerId="LiveId" clId="{B2BBFCBC-5604-499D-869C-D88ADEEAC8C5}" dt="2022-05-30T01:39:04.960" v="420" actId="1076"/>
          <ac:picMkLst>
            <pc:docMk/>
            <pc:sldMk cId="2253933819" sldId="260"/>
            <ac:picMk id="22" creationId="{B068B933-AF8A-7A50-F774-D9776006E02E}"/>
          </ac:picMkLst>
        </pc:picChg>
        <pc:picChg chg="add del mod">
          <ac:chgData name="Marcio Monteiro" userId="aef6e9f59deaac01" providerId="LiveId" clId="{B2BBFCBC-5604-499D-869C-D88ADEEAC8C5}" dt="2022-05-30T01:55:46.050" v="426" actId="21"/>
          <ac:picMkLst>
            <pc:docMk/>
            <pc:sldMk cId="2253933819" sldId="260"/>
            <ac:picMk id="24" creationId="{8B8F50B8-641E-9F6C-4A15-5032EACEFA85}"/>
          </ac:picMkLst>
        </pc:picChg>
      </pc:sldChg>
      <pc:sldChg chg="addSp delSp modSp new mod setBg modAnim">
        <pc:chgData name="Marcio Monteiro" userId="aef6e9f59deaac01" providerId="LiveId" clId="{B2BBFCBC-5604-499D-869C-D88ADEEAC8C5}" dt="2022-05-31T01:12:55.833" v="1250"/>
        <pc:sldMkLst>
          <pc:docMk/>
          <pc:sldMk cId="2680318484" sldId="261"/>
        </pc:sldMkLst>
        <pc:spChg chg="add mod ord">
          <ac:chgData name="Marcio Monteiro" userId="aef6e9f59deaac01" providerId="LiveId" clId="{B2BBFCBC-5604-499D-869C-D88ADEEAC8C5}" dt="2022-05-30T01:59:42.703" v="458" actId="1076"/>
          <ac:spMkLst>
            <pc:docMk/>
            <pc:sldMk cId="2680318484" sldId="261"/>
            <ac:spMk id="3" creationId="{E2FEA0D9-C810-C3B6-E491-F1B44FE5959B}"/>
          </ac:spMkLst>
        </pc:spChg>
        <pc:spChg chg="add mod">
          <ac:chgData name="Marcio Monteiro" userId="aef6e9f59deaac01" providerId="LiveId" clId="{B2BBFCBC-5604-499D-869C-D88ADEEAC8C5}" dt="2022-05-30T01:59:42.703" v="458" actId="1076"/>
          <ac:spMkLst>
            <pc:docMk/>
            <pc:sldMk cId="2680318484" sldId="261"/>
            <ac:spMk id="4" creationId="{F110BEEE-EE95-B8B8-93F6-093C9C1512EA}"/>
          </ac:spMkLst>
        </pc:spChg>
        <pc:spChg chg="add mod">
          <ac:chgData name="Marcio Monteiro" userId="aef6e9f59deaac01" providerId="LiveId" clId="{B2BBFCBC-5604-499D-869C-D88ADEEAC8C5}" dt="2022-05-30T01:59:50.164" v="460" actId="1076"/>
          <ac:spMkLst>
            <pc:docMk/>
            <pc:sldMk cId="2680318484" sldId="261"/>
            <ac:spMk id="5" creationId="{120888FB-4BD3-BB3A-3444-8AE5AADECFCE}"/>
          </ac:spMkLst>
        </pc:spChg>
        <pc:spChg chg="add mod">
          <ac:chgData name="Marcio Monteiro" userId="aef6e9f59deaac01" providerId="LiveId" clId="{B2BBFCBC-5604-499D-869C-D88ADEEAC8C5}" dt="2022-05-30T01:59:50.164" v="460" actId="1076"/>
          <ac:spMkLst>
            <pc:docMk/>
            <pc:sldMk cId="2680318484" sldId="261"/>
            <ac:spMk id="6" creationId="{236522E1-8233-1C69-2543-D4DC0B7112AC}"/>
          </ac:spMkLst>
        </pc:spChg>
        <pc:spChg chg="add mod">
          <ac:chgData name="Marcio Monteiro" userId="aef6e9f59deaac01" providerId="LiveId" clId="{B2BBFCBC-5604-499D-869C-D88ADEEAC8C5}" dt="2022-05-30T01:59:45.261" v="459" actId="1076"/>
          <ac:spMkLst>
            <pc:docMk/>
            <pc:sldMk cId="2680318484" sldId="261"/>
            <ac:spMk id="7" creationId="{9C41B5A2-3790-9ACA-E533-7D283E150C70}"/>
          </ac:spMkLst>
        </pc:spChg>
        <pc:spChg chg="add del mod">
          <ac:chgData name="Marcio Monteiro" userId="aef6e9f59deaac01" providerId="LiveId" clId="{B2BBFCBC-5604-499D-869C-D88ADEEAC8C5}" dt="2022-05-30T04:07:34.006" v="735" actId="21"/>
          <ac:spMkLst>
            <pc:docMk/>
            <pc:sldMk cId="2680318484" sldId="261"/>
            <ac:spMk id="13" creationId="{0544B990-1CCD-6D1E-A50D-3155E427D535}"/>
          </ac:spMkLst>
        </pc:spChg>
        <pc:picChg chg="add mod modCrop">
          <ac:chgData name="Marcio Monteiro" userId="aef6e9f59deaac01" providerId="LiveId" clId="{B2BBFCBC-5604-499D-869C-D88ADEEAC8C5}" dt="2022-05-30T01:57:38.811" v="435" actId="18131"/>
          <ac:picMkLst>
            <pc:docMk/>
            <pc:sldMk cId="2680318484" sldId="261"/>
            <ac:picMk id="2" creationId="{57CCE842-714E-2C55-9996-3DFB601D1C5B}"/>
          </ac:picMkLst>
        </pc:picChg>
        <pc:picChg chg="add mod ord">
          <ac:chgData name="Marcio Monteiro" userId="aef6e9f59deaac01" providerId="LiveId" clId="{B2BBFCBC-5604-499D-869C-D88ADEEAC8C5}" dt="2022-05-30T02:00:26.334" v="470" actId="167"/>
          <ac:picMkLst>
            <pc:docMk/>
            <pc:sldMk cId="2680318484" sldId="261"/>
            <ac:picMk id="8" creationId="{949354C3-08B4-443F-20A0-B04490E32FBC}"/>
          </ac:picMkLst>
        </pc:picChg>
        <pc:picChg chg="add mod">
          <ac:chgData name="Marcio Monteiro" userId="aef6e9f59deaac01" providerId="LiveId" clId="{B2BBFCBC-5604-499D-869C-D88ADEEAC8C5}" dt="2022-05-30T02:00:42.521" v="472" actId="1076"/>
          <ac:picMkLst>
            <pc:docMk/>
            <pc:sldMk cId="2680318484" sldId="261"/>
            <ac:picMk id="9" creationId="{006B3B18-C95C-90DE-108B-7A8F639279C1}"/>
          </ac:picMkLst>
        </pc:picChg>
        <pc:picChg chg="add mod">
          <ac:chgData name="Marcio Monteiro" userId="aef6e9f59deaac01" providerId="LiveId" clId="{B2BBFCBC-5604-499D-869C-D88ADEEAC8C5}" dt="2022-05-30T02:00:46.626" v="474" actId="1076"/>
          <ac:picMkLst>
            <pc:docMk/>
            <pc:sldMk cId="2680318484" sldId="261"/>
            <ac:picMk id="10" creationId="{818837A9-9403-A6E9-5F04-C400C10B302C}"/>
          </ac:picMkLst>
        </pc:picChg>
        <pc:picChg chg="add mod">
          <ac:chgData name="Marcio Monteiro" userId="aef6e9f59deaac01" providerId="LiveId" clId="{B2BBFCBC-5604-499D-869C-D88ADEEAC8C5}" dt="2022-05-30T02:00:49.599" v="476" actId="1076"/>
          <ac:picMkLst>
            <pc:docMk/>
            <pc:sldMk cId="2680318484" sldId="261"/>
            <ac:picMk id="11" creationId="{6773117C-9895-B867-6E0C-1512A71FD4D0}"/>
          </ac:picMkLst>
        </pc:picChg>
        <pc:picChg chg="add mod">
          <ac:chgData name="Marcio Monteiro" userId="aef6e9f59deaac01" providerId="LiveId" clId="{B2BBFCBC-5604-499D-869C-D88ADEEAC8C5}" dt="2022-05-30T02:00:53.853" v="478" actId="1076"/>
          <ac:picMkLst>
            <pc:docMk/>
            <pc:sldMk cId="2680318484" sldId="261"/>
            <ac:picMk id="12" creationId="{E1AC9B44-DF64-A5A1-C4BC-7C5870C055D8}"/>
          </ac:picMkLst>
        </pc:picChg>
      </pc:sldChg>
      <pc:sldChg chg="addSp delSp modSp new mod setBg addAnim delAnim modAnim">
        <pc:chgData name="Marcio Monteiro" userId="aef6e9f59deaac01" providerId="LiveId" clId="{B2BBFCBC-5604-499D-869C-D88ADEEAC8C5}" dt="2022-05-30T02:09:06.085" v="589" actId="1076"/>
        <pc:sldMkLst>
          <pc:docMk/>
          <pc:sldMk cId="271170218" sldId="262"/>
        </pc:sldMkLst>
        <pc:spChg chg="add mod">
          <ac:chgData name="Marcio Monteiro" userId="aef6e9f59deaac01" providerId="LiveId" clId="{B2BBFCBC-5604-499D-869C-D88ADEEAC8C5}" dt="2022-05-30T02:01:40.395" v="481"/>
          <ac:spMkLst>
            <pc:docMk/>
            <pc:sldMk cId="271170218" sldId="262"/>
            <ac:spMk id="2" creationId="{1F7C45FD-99F7-8748-6D95-CD833B3FEFD7}"/>
          </ac:spMkLst>
        </pc:spChg>
        <pc:spChg chg="add mod">
          <ac:chgData name="Marcio Monteiro" userId="aef6e9f59deaac01" providerId="LiveId" clId="{B2BBFCBC-5604-499D-869C-D88ADEEAC8C5}" dt="2022-05-30T02:01:53.043" v="483" actId="207"/>
          <ac:spMkLst>
            <pc:docMk/>
            <pc:sldMk cId="271170218" sldId="262"/>
            <ac:spMk id="3" creationId="{131F09BD-2D40-53D5-D8FF-D198069F9D35}"/>
          </ac:spMkLst>
        </pc:spChg>
        <pc:spChg chg="add del mod">
          <ac:chgData name="Marcio Monteiro" userId="aef6e9f59deaac01" providerId="LiveId" clId="{B2BBFCBC-5604-499D-869C-D88ADEEAC8C5}" dt="2022-05-30T02:06:07.373" v="587" actId="1037"/>
          <ac:spMkLst>
            <pc:docMk/>
            <pc:sldMk cId="271170218" sldId="262"/>
            <ac:spMk id="4" creationId="{BFD90A33-96D3-65D7-FC7A-8D5F07F45C22}"/>
          </ac:spMkLst>
        </pc:spChg>
        <pc:spChg chg="add mod">
          <ac:chgData name="Marcio Monteiro" userId="aef6e9f59deaac01" providerId="LiveId" clId="{B2BBFCBC-5604-499D-869C-D88ADEEAC8C5}" dt="2022-05-30T02:06:07.373" v="587" actId="1037"/>
          <ac:spMkLst>
            <pc:docMk/>
            <pc:sldMk cId="271170218" sldId="262"/>
            <ac:spMk id="5" creationId="{5A36FB35-BBAA-DB82-11F6-83E0559EE9E1}"/>
          </ac:spMkLst>
        </pc:spChg>
        <pc:spChg chg="add mod">
          <ac:chgData name="Marcio Monteiro" userId="aef6e9f59deaac01" providerId="LiveId" clId="{B2BBFCBC-5604-499D-869C-D88ADEEAC8C5}" dt="2022-05-30T02:03:19.235" v="494" actId="207"/>
          <ac:spMkLst>
            <pc:docMk/>
            <pc:sldMk cId="271170218" sldId="262"/>
            <ac:spMk id="6" creationId="{D46A8BA2-1DC6-6626-F0A3-66043021E306}"/>
          </ac:spMkLst>
        </pc:spChg>
        <pc:picChg chg="add del mod modCrop">
          <ac:chgData name="Marcio Monteiro" userId="aef6e9f59deaac01" providerId="LiveId" clId="{B2BBFCBC-5604-499D-869C-D88ADEEAC8C5}" dt="2022-05-30T02:04:03.561" v="541" actId="478"/>
          <ac:picMkLst>
            <pc:docMk/>
            <pc:sldMk cId="271170218" sldId="262"/>
            <ac:picMk id="7" creationId="{C06E3993-7A27-9EAA-2B4B-C51E8C206464}"/>
          </ac:picMkLst>
        </pc:picChg>
        <pc:picChg chg="add mod">
          <ac:chgData name="Marcio Monteiro" userId="aef6e9f59deaac01" providerId="LiveId" clId="{B2BBFCBC-5604-499D-869C-D88ADEEAC8C5}" dt="2022-05-30T02:04:10.349" v="543" actId="1076"/>
          <ac:picMkLst>
            <pc:docMk/>
            <pc:sldMk cId="271170218" sldId="262"/>
            <ac:picMk id="8" creationId="{666BD982-4970-129E-CF61-9436CA2292B4}"/>
          </ac:picMkLst>
        </pc:picChg>
        <pc:picChg chg="add mod">
          <ac:chgData name="Marcio Monteiro" userId="aef6e9f59deaac01" providerId="LiveId" clId="{B2BBFCBC-5604-499D-869C-D88ADEEAC8C5}" dt="2022-05-30T02:04:17.110" v="545" actId="1076"/>
          <ac:picMkLst>
            <pc:docMk/>
            <pc:sldMk cId="271170218" sldId="262"/>
            <ac:picMk id="9" creationId="{EA2BCCDE-335D-F9F8-2554-9A9235604591}"/>
          </ac:picMkLst>
        </pc:picChg>
        <pc:picChg chg="add mod ord">
          <ac:chgData name="Marcio Monteiro" userId="aef6e9f59deaac01" providerId="LiveId" clId="{B2BBFCBC-5604-499D-869C-D88ADEEAC8C5}" dt="2022-05-30T02:04:36.218" v="557" actId="1076"/>
          <ac:picMkLst>
            <pc:docMk/>
            <pc:sldMk cId="271170218" sldId="262"/>
            <ac:picMk id="10" creationId="{AFB3DB84-A68A-3407-6EE7-9E7B0B0AECB7}"/>
          </ac:picMkLst>
        </pc:picChg>
        <pc:picChg chg="add mod ord">
          <ac:chgData name="Marcio Monteiro" userId="aef6e9f59deaac01" providerId="LiveId" clId="{B2BBFCBC-5604-499D-869C-D88ADEEAC8C5}" dt="2022-05-30T02:04:42.316" v="562" actId="171"/>
          <ac:picMkLst>
            <pc:docMk/>
            <pc:sldMk cId="271170218" sldId="262"/>
            <ac:picMk id="11" creationId="{2470AA1B-6434-9CA1-D482-D2EEF7890974}"/>
          </ac:picMkLst>
        </pc:picChg>
        <pc:picChg chg="add mod">
          <ac:chgData name="Marcio Monteiro" userId="aef6e9f59deaac01" providerId="LiveId" clId="{B2BBFCBC-5604-499D-869C-D88ADEEAC8C5}" dt="2022-05-30T02:05:18.762" v="564" actId="1076"/>
          <ac:picMkLst>
            <pc:docMk/>
            <pc:sldMk cId="271170218" sldId="262"/>
            <ac:picMk id="12" creationId="{29BBE391-224D-F4D2-24C3-CA5714228096}"/>
          </ac:picMkLst>
        </pc:picChg>
        <pc:picChg chg="add mod">
          <ac:chgData name="Marcio Monteiro" userId="aef6e9f59deaac01" providerId="LiveId" clId="{B2BBFCBC-5604-499D-869C-D88ADEEAC8C5}" dt="2022-05-30T02:05:12.879" v="563"/>
          <ac:picMkLst>
            <pc:docMk/>
            <pc:sldMk cId="271170218" sldId="262"/>
            <ac:picMk id="13" creationId="{566832F9-0465-3F9F-2F23-B2084275770A}"/>
          </ac:picMkLst>
        </pc:picChg>
        <pc:picChg chg="add mod">
          <ac:chgData name="Marcio Monteiro" userId="aef6e9f59deaac01" providerId="LiveId" clId="{B2BBFCBC-5604-499D-869C-D88ADEEAC8C5}" dt="2022-05-30T02:05:21.779" v="565" actId="571"/>
          <ac:picMkLst>
            <pc:docMk/>
            <pc:sldMk cId="271170218" sldId="262"/>
            <ac:picMk id="14" creationId="{9FC4A0C5-A139-D7AA-0547-E480ECEFA56B}"/>
          </ac:picMkLst>
        </pc:picChg>
        <pc:picChg chg="add mod">
          <ac:chgData name="Marcio Monteiro" userId="aef6e9f59deaac01" providerId="LiveId" clId="{B2BBFCBC-5604-499D-869C-D88ADEEAC8C5}" dt="2022-05-30T02:05:23.432" v="566" actId="571"/>
          <ac:picMkLst>
            <pc:docMk/>
            <pc:sldMk cId="271170218" sldId="262"/>
            <ac:picMk id="15" creationId="{FDDD52D9-33E6-8A11-7D59-3C8E5FDD74DA}"/>
          </ac:picMkLst>
        </pc:picChg>
        <pc:picChg chg="add mod">
          <ac:chgData name="Marcio Monteiro" userId="aef6e9f59deaac01" providerId="LiveId" clId="{B2BBFCBC-5604-499D-869C-D88ADEEAC8C5}" dt="2022-05-30T02:05:25.016" v="567" actId="571"/>
          <ac:picMkLst>
            <pc:docMk/>
            <pc:sldMk cId="271170218" sldId="262"/>
            <ac:picMk id="16" creationId="{0217456A-09B1-0836-17E6-F48C466B33F7}"/>
          </ac:picMkLst>
        </pc:picChg>
        <pc:picChg chg="add mod">
          <ac:chgData name="Marcio Monteiro" userId="aef6e9f59deaac01" providerId="LiveId" clId="{B2BBFCBC-5604-499D-869C-D88ADEEAC8C5}" dt="2022-05-30T02:05:27.529" v="568" actId="571"/>
          <ac:picMkLst>
            <pc:docMk/>
            <pc:sldMk cId="271170218" sldId="262"/>
            <ac:picMk id="17" creationId="{AEE2A202-81EE-AF73-5DA6-E33AC3626256}"/>
          </ac:picMkLst>
        </pc:picChg>
        <pc:picChg chg="add mod">
          <ac:chgData name="Marcio Monteiro" userId="aef6e9f59deaac01" providerId="LiveId" clId="{B2BBFCBC-5604-499D-869C-D88ADEEAC8C5}" dt="2022-05-30T02:05:29.133" v="569" actId="571"/>
          <ac:picMkLst>
            <pc:docMk/>
            <pc:sldMk cId="271170218" sldId="262"/>
            <ac:picMk id="18" creationId="{7880CA35-99AF-50BE-2557-A39CD696E058}"/>
          </ac:picMkLst>
        </pc:picChg>
        <pc:picChg chg="add mod">
          <ac:chgData name="Marcio Monteiro" userId="aef6e9f59deaac01" providerId="LiveId" clId="{B2BBFCBC-5604-499D-869C-D88ADEEAC8C5}" dt="2022-05-30T02:05:32.038" v="570" actId="571"/>
          <ac:picMkLst>
            <pc:docMk/>
            <pc:sldMk cId="271170218" sldId="262"/>
            <ac:picMk id="19" creationId="{3CB33582-E792-9C0B-86B0-81EEB15496B1}"/>
          </ac:picMkLst>
        </pc:picChg>
        <pc:picChg chg="add mod">
          <ac:chgData name="Marcio Monteiro" userId="aef6e9f59deaac01" providerId="LiveId" clId="{B2BBFCBC-5604-499D-869C-D88ADEEAC8C5}" dt="2022-05-30T02:05:35.619" v="571" actId="571"/>
          <ac:picMkLst>
            <pc:docMk/>
            <pc:sldMk cId="271170218" sldId="262"/>
            <ac:picMk id="20" creationId="{2517CC55-54B9-8847-1AA3-318D7B9BFEA3}"/>
          </ac:picMkLst>
        </pc:picChg>
        <pc:picChg chg="add mod">
          <ac:chgData name="Marcio Monteiro" userId="aef6e9f59deaac01" providerId="LiveId" clId="{B2BBFCBC-5604-499D-869C-D88ADEEAC8C5}" dt="2022-05-30T02:05:40.283" v="572" actId="571"/>
          <ac:picMkLst>
            <pc:docMk/>
            <pc:sldMk cId="271170218" sldId="262"/>
            <ac:picMk id="21" creationId="{FB17F4AE-37D5-CD0E-62DB-B4D3722666C8}"/>
          </ac:picMkLst>
        </pc:picChg>
        <pc:picChg chg="add mod">
          <ac:chgData name="Marcio Monteiro" userId="aef6e9f59deaac01" providerId="LiveId" clId="{B2BBFCBC-5604-499D-869C-D88ADEEAC8C5}" dt="2022-05-30T02:05:42.015" v="573" actId="571"/>
          <ac:picMkLst>
            <pc:docMk/>
            <pc:sldMk cId="271170218" sldId="262"/>
            <ac:picMk id="22" creationId="{43F997D5-F8EC-5FCA-26B8-71A6DE2035F1}"/>
          </ac:picMkLst>
        </pc:picChg>
        <pc:picChg chg="add mod">
          <ac:chgData name="Marcio Monteiro" userId="aef6e9f59deaac01" providerId="LiveId" clId="{B2BBFCBC-5604-499D-869C-D88ADEEAC8C5}" dt="2022-05-30T02:05:45.146" v="574" actId="571"/>
          <ac:picMkLst>
            <pc:docMk/>
            <pc:sldMk cId="271170218" sldId="262"/>
            <ac:picMk id="23" creationId="{C0EE750A-2AF5-B91C-87D7-DD2AF4A37A2B}"/>
          </ac:picMkLst>
        </pc:picChg>
        <pc:picChg chg="add mod">
          <ac:chgData name="Marcio Monteiro" userId="aef6e9f59deaac01" providerId="LiveId" clId="{B2BBFCBC-5604-499D-869C-D88ADEEAC8C5}" dt="2022-05-30T02:05:47.545" v="575" actId="571"/>
          <ac:picMkLst>
            <pc:docMk/>
            <pc:sldMk cId="271170218" sldId="262"/>
            <ac:picMk id="24" creationId="{C3A0AEE3-FCBB-E35E-282B-9F3D9EFEBF15}"/>
          </ac:picMkLst>
        </pc:picChg>
        <pc:picChg chg="add mod">
          <ac:chgData name="Marcio Monteiro" userId="aef6e9f59deaac01" providerId="LiveId" clId="{B2BBFCBC-5604-499D-869C-D88ADEEAC8C5}" dt="2022-05-30T02:05:51.884" v="576" actId="571"/>
          <ac:picMkLst>
            <pc:docMk/>
            <pc:sldMk cId="271170218" sldId="262"/>
            <ac:picMk id="25" creationId="{9AF814F5-B1C8-D40B-A3D2-9A83E92090DE}"/>
          </ac:picMkLst>
        </pc:picChg>
        <pc:picChg chg="add mod">
          <ac:chgData name="Marcio Monteiro" userId="aef6e9f59deaac01" providerId="LiveId" clId="{B2BBFCBC-5604-499D-869C-D88ADEEAC8C5}" dt="2022-05-30T02:09:06.085" v="589" actId="1076"/>
          <ac:picMkLst>
            <pc:docMk/>
            <pc:sldMk cId="271170218" sldId="262"/>
            <ac:picMk id="26" creationId="{64C282B4-860A-FAA4-07BC-74ADC10EF341}"/>
          </ac:picMkLst>
        </pc:picChg>
      </pc:sldChg>
      <pc:sldChg chg="addSp delSp modSp new mod setBg delAnim modAnim">
        <pc:chgData name="Marcio Monteiro" userId="aef6e9f59deaac01" providerId="LiveId" clId="{B2BBFCBC-5604-499D-869C-D88ADEEAC8C5}" dt="2022-05-31T01:13:13.637" v="1251"/>
        <pc:sldMkLst>
          <pc:docMk/>
          <pc:sldMk cId="206925304" sldId="263"/>
        </pc:sldMkLst>
        <pc:spChg chg="add mod">
          <ac:chgData name="Marcio Monteiro" userId="aef6e9f59deaac01" providerId="LiveId" clId="{B2BBFCBC-5604-499D-869C-D88ADEEAC8C5}" dt="2022-05-30T02:20:28.133" v="645" actId="207"/>
          <ac:spMkLst>
            <pc:docMk/>
            <pc:sldMk cId="206925304" sldId="263"/>
            <ac:spMk id="3" creationId="{560F70EE-ED66-F0EE-0696-5ED7C2940572}"/>
          </ac:spMkLst>
        </pc:spChg>
        <pc:spChg chg="add mod">
          <ac:chgData name="Marcio Monteiro" userId="aef6e9f59deaac01" providerId="LiveId" clId="{B2BBFCBC-5604-499D-869C-D88ADEEAC8C5}" dt="2022-05-30T02:20:52.821" v="649" actId="1076"/>
          <ac:spMkLst>
            <pc:docMk/>
            <pc:sldMk cId="206925304" sldId="263"/>
            <ac:spMk id="4" creationId="{3BAA1C89-5411-799D-CB30-6EF0FA6E2736}"/>
          </ac:spMkLst>
        </pc:spChg>
        <pc:spChg chg="add mod">
          <ac:chgData name="Marcio Monteiro" userId="aef6e9f59deaac01" providerId="LiveId" clId="{B2BBFCBC-5604-499D-869C-D88ADEEAC8C5}" dt="2022-05-30T02:20:52.821" v="649" actId="1076"/>
          <ac:spMkLst>
            <pc:docMk/>
            <pc:sldMk cId="206925304" sldId="263"/>
            <ac:spMk id="5" creationId="{D01EA9BE-7CA0-EFCA-2AEA-2BC0938784E0}"/>
          </ac:spMkLst>
        </pc:spChg>
        <pc:spChg chg="add mod">
          <ac:chgData name="Marcio Monteiro" userId="aef6e9f59deaac01" providerId="LiveId" clId="{B2BBFCBC-5604-499D-869C-D88ADEEAC8C5}" dt="2022-05-30T02:27:47.600" v="675" actId="1076"/>
          <ac:spMkLst>
            <pc:docMk/>
            <pc:sldMk cId="206925304" sldId="263"/>
            <ac:spMk id="6" creationId="{881B998C-FE88-06AA-84C0-6BF5CD062AF0}"/>
          </ac:spMkLst>
        </pc:spChg>
        <pc:spChg chg="add mod">
          <ac:chgData name="Marcio Monteiro" userId="aef6e9f59deaac01" providerId="LiveId" clId="{B2BBFCBC-5604-499D-869C-D88ADEEAC8C5}" dt="2022-05-30T02:28:32.642" v="679" actId="1037"/>
          <ac:spMkLst>
            <pc:docMk/>
            <pc:sldMk cId="206925304" sldId="263"/>
            <ac:spMk id="14" creationId="{BB438A13-6BE2-8ABF-643B-4A6E924863F1}"/>
          </ac:spMkLst>
        </pc:spChg>
        <pc:spChg chg="add del mod">
          <ac:chgData name="Marcio Monteiro" userId="aef6e9f59deaac01" providerId="LiveId" clId="{B2BBFCBC-5604-499D-869C-D88ADEEAC8C5}" dt="2022-05-30T02:22:47.156" v="669" actId="478"/>
          <ac:spMkLst>
            <pc:docMk/>
            <pc:sldMk cId="206925304" sldId="263"/>
            <ac:spMk id="16" creationId="{29F987E7-03E3-BAB5-F92F-66E8AD9A9135}"/>
          </ac:spMkLst>
        </pc:spChg>
        <pc:spChg chg="add mod">
          <ac:chgData name="Marcio Monteiro" userId="aef6e9f59deaac01" providerId="LiveId" clId="{B2BBFCBC-5604-499D-869C-D88ADEEAC8C5}" dt="2022-05-30T02:28:32.642" v="679" actId="1037"/>
          <ac:spMkLst>
            <pc:docMk/>
            <pc:sldMk cId="206925304" sldId="263"/>
            <ac:spMk id="18" creationId="{DCD54D3A-56DF-345A-2C61-15803A659A1F}"/>
          </ac:spMkLst>
        </pc:spChg>
        <pc:spChg chg="add mod">
          <ac:chgData name="Marcio Monteiro" userId="aef6e9f59deaac01" providerId="LiveId" clId="{B2BBFCBC-5604-499D-869C-D88ADEEAC8C5}" dt="2022-05-30T02:28:32.642" v="679" actId="1037"/>
          <ac:spMkLst>
            <pc:docMk/>
            <pc:sldMk cId="206925304" sldId="263"/>
            <ac:spMk id="20" creationId="{19DD77A8-3B84-3A6E-4852-4EA323638D94}"/>
          </ac:spMkLst>
        </pc:spChg>
        <pc:picChg chg="add mod modCrop">
          <ac:chgData name="Marcio Monteiro" userId="aef6e9f59deaac01" providerId="LiveId" clId="{B2BBFCBC-5604-499D-869C-D88ADEEAC8C5}" dt="2022-05-30T02:20:11.225" v="641" actId="1076"/>
          <ac:picMkLst>
            <pc:docMk/>
            <pc:sldMk cId="206925304" sldId="263"/>
            <ac:picMk id="2" creationId="{0DC67F4D-1B37-B59A-2CC4-FC6DDBC50BA8}"/>
          </ac:picMkLst>
        </pc:picChg>
        <pc:picChg chg="add mod">
          <ac:chgData name="Marcio Monteiro" userId="aef6e9f59deaac01" providerId="LiveId" clId="{B2BBFCBC-5604-499D-869C-D88ADEEAC8C5}" dt="2022-05-30T02:21:04.541" v="652" actId="1076"/>
          <ac:picMkLst>
            <pc:docMk/>
            <pc:sldMk cId="206925304" sldId="263"/>
            <ac:picMk id="7" creationId="{B8F736FB-8FAE-45B8-A744-5D820EBD4844}"/>
          </ac:picMkLst>
        </pc:picChg>
        <pc:picChg chg="add mod">
          <ac:chgData name="Marcio Monteiro" userId="aef6e9f59deaac01" providerId="LiveId" clId="{B2BBFCBC-5604-499D-869C-D88ADEEAC8C5}" dt="2022-05-30T02:21:27.817" v="654" actId="1076"/>
          <ac:picMkLst>
            <pc:docMk/>
            <pc:sldMk cId="206925304" sldId="263"/>
            <ac:picMk id="8" creationId="{34E6F604-0A65-1120-83B6-6B057997AA57}"/>
          </ac:picMkLst>
        </pc:picChg>
        <pc:picChg chg="add mod">
          <ac:chgData name="Marcio Monteiro" userId="aef6e9f59deaac01" providerId="LiveId" clId="{B2BBFCBC-5604-499D-869C-D88ADEEAC8C5}" dt="2022-05-30T02:21:27.817" v="654" actId="1076"/>
          <ac:picMkLst>
            <pc:docMk/>
            <pc:sldMk cId="206925304" sldId="263"/>
            <ac:picMk id="9" creationId="{531A5FDA-C8CD-A9D1-9DA0-89161320B822}"/>
          </ac:picMkLst>
        </pc:picChg>
        <pc:picChg chg="add mod">
          <ac:chgData name="Marcio Monteiro" userId="aef6e9f59deaac01" providerId="LiveId" clId="{B2BBFCBC-5604-499D-869C-D88ADEEAC8C5}" dt="2022-05-30T02:21:27.817" v="654" actId="1076"/>
          <ac:picMkLst>
            <pc:docMk/>
            <pc:sldMk cId="206925304" sldId="263"/>
            <ac:picMk id="10" creationId="{B4753FBF-7141-4AFD-8C16-53EA4B03ACED}"/>
          </ac:picMkLst>
        </pc:picChg>
        <pc:picChg chg="add mod">
          <ac:chgData name="Marcio Monteiro" userId="aef6e9f59deaac01" providerId="LiveId" clId="{B2BBFCBC-5604-499D-869C-D88ADEEAC8C5}" dt="2022-05-30T02:21:27.817" v="654" actId="1076"/>
          <ac:picMkLst>
            <pc:docMk/>
            <pc:sldMk cId="206925304" sldId="263"/>
            <ac:picMk id="11" creationId="{3510482B-C282-0486-3BFB-F7CA390BED77}"/>
          </ac:picMkLst>
        </pc:picChg>
        <pc:picChg chg="add mod">
          <ac:chgData name="Marcio Monteiro" userId="aef6e9f59deaac01" providerId="LiveId" clId="{B2BBFCBC-5604-499D-869C-D88ADEEAC8C5}" dt="2022-05-30T02:21:27.817" v="654" actId="1076"/>
          <ac:picMkLst>
            <pc:docMk/>
            <pc:sldMk cId="206925304" sldId="263"/>
            <ac:picMk id="12" creationId="{78538456-AB9C-A637-A58A-9CCA91ADA963}"/>
          </ac:picMkLst>
        </pc:picChg>
        <pc:picChg chg="add mod">
          <ac:chgData name="Marcio Monteiro" userId="aef6e9f59deaac01" providerId="LiveId" clId="{B2BBFCBC-5604-499D-869C-D88ADEEAC8C5}" dt="2022-05-30T02:22:44.207" v="667" actId="1076"/>
          <ac:picMkLst>
            <pc:docMk/>
            <pc:sldMk cId="206925304" sldId="263"/>
            <ac:picMk id="13" creationId="{1F18E161-9814-3BA7-5101-BA2D9A045981}"/>
          </ac:picMkLst>
        </pc:picChg>
        <pc:picChg chg="add del mod">
          <ac:chgData name="Marcio Monteiro" userId="aef6e9f59deaac01" providerId="LiveId" clId="{B2BBFCBC-5604-499D-869C-D88ADEEAC8C5}" dt="2022-05-30T02:22:45.890" v="668" actId="478"/>
          <ac:picMkLst>
            <pc:docMk/>
            <pc:sldMk cId="206925304" sldId="263"/>
            <ac:picMk id="15" creationId="{4ED6E3C0-1F0F-0976-18F3-23ACF257B4D7}"/>
          </ac:picMkLst>
        </pc:picChg>
        <pc:picChg chg="add mod">
          <ac:chgData name="Marcio Monteiro" userId="aef6e9f59deaac01" providerId="LiveId" clId="{B2BBFCBC-5604-499D-869C-D88ADEEAC8C5}" dt="2022-05-30T02:22:57.681" v="671" actId="1076"/>
          <ac:picMkLst>
            <pc:docMk/>
            <pc:sldMk cId="206925304" sldId="263"/>
            <ac:picMk id="17" creationId="{4A96FFF7-3B8D-9455-B266-EE267D085B5A}"/>
          </ac:picMkLst>
        </pc:picChg>
        <pc:picChg chg="add mod">
          <ac:chgData name="Marcio Monteiro" userId="aef6e9f59deaac01" providerId="LiveId" clId="{B2BBFCBC-5604-499D-869C-D88ADEEAC8C5}" dt="2022-05-30T02:23:02.821" v="673" actId="1076"/>
          <ac:picMkLst>
            <pc:docMk/>
            <pc:sldMk cId="206925304" sldId="263"/>
            <ac:picMk id="19" creationId="{B9BC98A0-1C76-83E0-116E-501EE02482B8}"/>
          </ac:picMkLst>
        </pc:picChg>
      </pc:sldChg>
      <pc:sldChg chg="addSp delSp modSp new mod setBg modAnim">
        <pc:chgData name="Marcio Monteiro" userId="aef6e9f59deaac01" providerId="LiveId" clId="{B2BBFCBC-5604-499D-869C-D88ADEEAC8C5}" dt="2022-05-31T01:14:02.320" v="1255"/>
        <pc:sldMkLst>
          <pc:docMk/>
          <pc:sldMk cId="1827129970" sldId="264"/>
        </pc:sldMkLst>
        <pc:spChg chg="add mod">
          <ac:chgData name="Marcio Monteiro" userId="aef6e9f59deaac01" providerId="LiveId" clId="{B2BBFCBC-5604-499D-869C-D88ADEEAC8C5}" dt="2022-05-30T04:14:46.455" v="822" actId="1076"/>
          <ac:spMkLst>
            <pc:docMk/>
            <pc:sldMk cId="1827129970" sldId="264"/>
            <ac:spMk id="3" creationId="{3C53F3FF-52E4-0961-FC4D-832BDFBC227E}"/>
          </ac:spMkLst>
        </pc:spChg>
        <pc:spChg chg="add mod">
          <ac:chgData name="Marcio Monteiro" userId="aef6e9f59deaac01" providerId="LiveId" clId="{B2BBFCBC-5604-499D-869C-D88ADEEAC8C5}" dt="2022-05-30T04:08:25.569" v="761" actId="1076"/>
          <ac:spMkLst>
            <pc:docMk/>
            <pc:sldMk cId="1827129970" sldId="264"/>
            <ac:spMk id="4" creationId="{DF545478-0F49-6EFE-43A3-86480D04BAA3}"/>
          </ac:spMkLst>
        </pc:spChg>
        <pc:spChg chg="add mod">
          <ac:chgData name="Marcio Monteiro" userId="aef6e9f59deaac01" providerId="LiveId" clId="{B2BBFCBC-5604-499D-869C-D88ADEEAC8C5}" dt="2022-05-30T04:08:30.110" v="762" actId="1076"/>
          <ac:spMkLst>
            <pc:docMk/>
            <pc:sldMk cId="1827129970" sldId="264"/>
            <ac:spMk id="5" creationId="{6B68ED0D-C6B6-E4DA-ABA3-94F5BBE63224}"/>
          </ac:spMkLst>
        </pc:spChg>
        <pc:spChg chg="add mod">
          <ac:chgData name="Marcio Monteiro" userId="aef6e9f59deaac01" providerId="LiveId" clId="{B2BBFCBC-5604-499D-869C-D88ADEEAC8C5}" dt="2022-05-30T04:08:30.110" v="762" actId="1076"/>
          <ac:spMkLst>
            <pc:docMk/>
            <pc:sldMk cId="1827129970" sldId="264"/>
            <ac:spMk id="6" creationId="{522EC765-C900-36C1-A19D-9629A34505EB}"/>
          </ac:spMkLst>
        </pc:spChg>
        <pc:spChg chg="add mod">
          <ac:chgData name="Marcio Monteiro" userId="aef6e9f59deaac01" providerId="LiveId" clId="{B2BBFCBC-5604-499D-869C-D88ADEEAC8C5}" dt="2022-05-30T04:18:16.475" v="886" actId="1038"/>
          <ac:spMkLst>
            <pc:docMk/>
            <pc:sldMk cId="1827129970" sldId="264"/>
            <ac:spMk id="7" creationId="{E124597E-CB41-3635-C680-491AFABEBAA6}"/>
          </ac:spMkLst>
        </pc:spChg>
        <pc:spChg chg="add mod">
          <ac:chgData name="Marcio Monteiro" userId="aef6e9f59deaac01" providerId="LiveId" clId="{B2BBFCBC-5604-499D-869C-D88ADEEAC8C5}" dt="2022-05-30T04:18:16.475" v="886" actId="1038"/>
          <ac:spMkLst>
            <pc:docMk/>
            <pc:sldMk cId="1827129970" sldId="264"/>
            <ac:spMk id="8" creationId="{E2BB4745-E845-1F8C-3BA8-31C916313E9E}"/>
          </ac:spMkLst>
        </pc:spChg>
        <pc:spChg chg="add mod">
          <ac:chgData name="Marcio Monteiro" userId="aef6e9f59deaac01" providerId="LiveId" clId="{B2BBFCBC-5604-499D-869C-D88ADEEAC8C5}" dt="2022-05-30T04:18:16.475" v="886" actId="1038"/>
          <ac:spMkLst>
            <pc:docMk/>
            <pc:sldMk cId="1827129970" sldId="264"/>
            <ac:spMk id="9" creationId="{45AFB8C2-B6D1-C8D9-F105-8F31204895FB}"/>
          </ac:spMkLst>
        </pc:spChg>
        <pc:spChg chg="add mod">
          <ac:chgData name="Marcio Monteiro" userId="aef6e9f59deaac01" providerId="LiveId" clId="{B2BBFCBC-5604-499D-869C-D88ADEEAC8C5}" dt="2022-05-30T04:18:16.475" v="886" actId="1038"/>
          <ac:spMkLst>
            <pc:docMk/>
            <pc:sldMk cId="1827129970" sldId="264"/>
            <ac:spMk id="10" creationId="{5A33D55C-CAA1-6776-ADCA-DB62C3305A2B}"/>
          </ac:spMkLst>
        </pc:spChg>
        <pc:spChg chg="add del mod">
          <ac:chgData name="Marcio Monteiro" userId="aef6e9f59deaac01" providerId="LiveId" clId="{B2BBFCBC-5604-499D-869C-D88ADEEAC8C5}" dt="2022-05-30T04:14:51.017" v="824" actId="478"/>
          <ac:spMkLst>
            <pc:docMk/>
            <pc:sldMk cId="1827129970" sldId="264"/>
            <ac:spMk id="19" creationId="{1C296F8F-1F68-9999-CFC3-B3E7939AFB66}"/>
          </ac:spMkLst>
        </pc:spChg>
        <pc:spChg chg="add mod">
          <ac:chgData name="Marcio Monteiro" userId="aef6e9f59deaac01" providerId="LiveId" clId="{B2BBFCBC-5604-499D-869C-D88ADEEAC8C5}" dt="2022-05-30T04:18:16.475" v="886" actId="1038"/>
          <ac:spMkLst>
            <pc:docMk/>
            <pc:sldMk cId="1827129970" sldId="264"/>
            <ac:spMk id="20" creationId="{4ED617AA-6D59-48F2-3EDE-631073FAEF30}"/>
          </ac:spMkLst>
        </pc:spChg>
        <pc:spChg chg="add mod">
          <ac:chgData name="Marcio Monteiro" userId="aef6e9f59deaac01" providerId="LiveId" clId="{B2BBFCBC-5604-499D-869C-D88ADEEAC8C5}" dt="2022-05-30T04:18:16.475" v="886" actId="1038"/>
          <ac:spMkLst>
            <pc:docMk/>
            <pc:sldMk cId="1827129970" sldId="264"/>
            <ac:spMk id="21" creationId="{B1DC105D-EF3C-8D84-2C60-BD2486187101}"/>
          </ac:spMkLst>
        </pc:spChg>
        <pc:spChg chg="add mod">
          <ac:chgData name="Marcio Monteiro" userId="aef6e9f59deaac01" providerId="LiveId" clId="{B2BBFCBC-5604-499D-869C-D88ADEEAC8C5}" dt="2022-05-30T04:18:16.475" v="886" actId="1038"/>
          <ac:spMkLst>
            <pc:docMk/>
            <pc:sldMk cId="1827129970" sldId="264"/>
            <ac:spMk id="22" creationId="{09C799BA-5B10-5DB5-CFE0-42E84F7D0D96}"/>
          </ac:spMkLst>
        </pc:spChg>
        <pc:spChg chg="add mod">
          <ac:chgData name="Marcio Monteiro" userId="aef6e9f59deaac01" providerId="LiveId" clId="{B2BBFCBC-5604-499D-869C-D88ADEEAC8C5}" dt="2022-05-30T04:18:16.475" v="886" actId="1038"/>
          <ac:spMkLst>
            <pc:docMk/>
            <pc:sldMk cId="1827129970" sldId="264"/>
            <ac:spMk id="23" creationId="{F50E5C7E-9DE8-B76B-2EF0-F83DEE24B462}"/>
          </ac:spMkLst>
        </pc:spChg>
        <pc:spChg chg="add mod">
          <ac:chgData name="Marcio Monteiro" userId="aef6e9f59deaac01" providerId="LiveId" clId="{B2BBFCBC-5604-499D-869C-D88ADEEAC8C5}" dt="2022-05-30T04:18:16.475" v="886" actId="1038"/>
          <ac:spMkLst>
            <pc:docMk/>
            <pc:sldMk cId="1827129970" sldId="264"/>
            <ac:spMk id="24" creationId="{F1DBC15B-EB6B-C7CB-0964-A564AE8F1235}"/>
          </ac:spMkLst>
        </pc:spChg>
        <pc:spChg chg="add mod">
          <ac:chgData name="Marcio Monteiro" userId="aef6e9f59deaac01" providerId="LiveId" clId="{B2BBFCBC-5604-499D-869C-D88ADEEAC8C5}" dt="2022-05-30T04:18:16.475" v="886" actId="1038"/>
          <ac:spMkLst>
            <pc:docMk/>
            <pc:sldMk cId="1827129970" sldId="264"/>
            <ac:spMk id="25" creationId="{556FE2EE-F069-9E99-716B-7538E857512D}"/>
          </ac:spMkLst>
        </pc:spChg>
        <pc:spChg chg="add mod">
          <ac:chgData name="Marcio Monteiro" userId="aef6e9f59deaac01" providerId="LiveId" clId="{B2BBFCBC-5604-499D-869C-D88ADEEAC8C5}" dt="2022-05-30T04:18:16.475" v="886" actId="1038"/>
          <ac:spMkLst>
            <pc:docMk/>
            <pc:sldMk cId="1827129970" sldId="264"/>
            <ac:spMk id="26" creationId="{2159818E-EE2C-92FE-2D0A-6DC659AECA9E}"/>
          </ac:spMkLst>
        </pc:spChg>
        <pc:spChg chg="add mod">
          <ac:chgData name="Marcio Monteiro" userId="aef6e9f59deaac01" providerId="LiveId" clId="{B2BBFCBC-5604-499D-869C-D88ADEEAC8C5}" dt="2022-05-30T04:18:16.475" v="886" actId="1038"/>
          <ac:spMkLst>
            <pc:docMk/>
            <pc:sldMk cId="1827129970" sldId="264"/>
            <ac:spMk id="27" creationId="{F6C0449C-8D34-2C5A-0DFF-5489E5DCC623}"/>
          </ac:spMkLst>
        </pc:spChg>
        <pc:spChg chg="add mod">
          <ac:chgData name="Marcio Monteiro" userId="aef6e9f59deaac01" providerId="LiveId" clId="{B2BBFCBC-5604-499D-869C-D88ADEEAC8C5}" dt="2022-05-30T04:18:16.475" v="886" actId="1038"/>
          <ac:spMkLst>
            <pc:docMk/>
            <pc:sldMk cId="1827129970" sldId="264"/>
            <ac:spMk id="28" creationId="{DE317847-A3D0-AD71-1B45-39866D3AE4A6}"/>
          </ac:spMkLst>
        </pc:spChg>
        <pc:spChg chg="add mod">
          <ac:chgData name="Marcio Monteiro" userId="aef6e9f59deaac01" providerId="LiveId" clId="{B2BBFCBC-5604-499D-869C-D88ADEEAC8C5}" dt="2022-05-30T04:18:16.475" v="886" actId="1038"/>
          <ac:spMkLst>
            <pc:docMk/>
            <pc:sldMk cId="1827129970" sldId="264"/>
            <ac:spMk id="29" creationId="{A7990B2B-5A1F-A79C-3361-EE2052157043}"/>
          </ac:spMkLst>
        </pc:spChg>
        <pc:spChg chg="add mod">
          <ac:chgData name="Marcio Monteiro" userId="aef6e9f59deaac01" providerId="LiveId" clId="{B2BBFCBC-5604-499D-869C-D88ADEEAC8C5}" dt="2022-05-30T04:18:16.475" v="886" actId="1038"/>
          <ac:spMkLst>
            <pc:docMk/>
            <pc:sldMk cId="1827129970" sldId="264"/>
            <ac:spMk id="30" creationId="{88CCC0DC-9C80-58F9-C167-9358FC107AAA}"/>
          </ac:spMkLst>
        </pc:spChg>
        <pc:spChg chg="add mod">
          <ac:chgData name="Marcio Monteiro" userId="aef6e9f59deaac01" providerId="LiveId" clId="{B2BBFCBC-5604-499D-869C-D88ADEEAC8C5}" dt="2022-05-30T04:18:16.475" v="886" actId="1038"/>
          <ac:spMkLst>
            <pc:docMk/>
            <pc:sldMk cId="1827129970" sldId="264"/>
            <ac:spMk id="31" creationId="{B1A69886-5CF1-1D7A-725B-78BCB93B2AFC}"/>
          </ac:spMkLst>
        </pc:spChg>
        <pc:picChg chg="add mod">
          <ac:chgData name="Marcio Monteiro" userId="aef6e9f59deaac01" providerId="LiveId" clId="{B2BBFCBC-5604-499D-869C-D88ADEEAC8C5}" dt="2022-05-30T04:06:26.053" v="701" actId="1076"/>
          <ac:picMkLst>
            <pc:docMk/>
            <pc:sldMk cId="1827129970" sldId="264"/>
            <ac:picMk id="2" creationId="{E7506DBA-8CD8-1426-6697-8BC9027C73FA}"/>
          </ac:picMkLst>
        </pc:picChg>
        <pc:picChg chg="add mod">
          <ac:chgData name="Marcio Monteiro" userId="aef6e9f59deaac01" providerId="LiveId" clId="{B2BBFCBC-5604-499D-869C-D88ADEEAC8C5}" dt="2022-05-30T04:18:16.475" v="886" actId="1038"/>
          <ac:picMkLst>
            <pc:docMk/>
            <pc:sldMk cId="1827129970" sldId="264"/>
            <ac:picMk id="12" creationId="{64307A73-66D8-7C7E-44E4-C4E8E3A4940E}"/>
          </ac:picMkLst>
        </pc:picChg>
        <pc:picChg chg="add mod">
          <ac:chgData name="Marcio Monteiro" userId="aef6e9f59deaac01" providerId="LiveId" clId="{B2BBFCBC-5604-499D-869C-D88ADEEAC8C5}" dt="2022-05-30T04:18:16.475" v="886" actId="1038"/>
          <ac:picMkLst>
            <pc:docMk/>
            <pc:sldMk cId="1827129970" sldId="264"/>
            <ac:picMk id="14" creationId="{0281CC70-28FE-99A7-A861-A9B8BE7521C8}"/>
          </ac:picMkLst>
        </pc:picChg>
        <pc:picChg chg="add mod">
          <ac:chgData name="Marcio Monteiro" userId="aef6e9f59deaac01" providerId="LiveId" clId="{B2BBFCBC-5604-499D-869C-D88ADEEAC8C5}" dt="2022-05-30T04:18:16.475" v="886" actId="1038"/>
          <ac:picMkLst>
            <pc:docMk/>
            <pc:sldMk cId="1827129970" sldId="264"/>
            <ac:picMk id="16" creationId="{6D64B9FF-441B-03FE-8637-23BC7513CD47}"/>
          </ac:picMkLst>
        </pc:picChg>
        <pc:picChg chg="add mod">
          <ac:chgData name="Marcio Monteiro" userId="aef6e9f59deaac01" providerId="LiveId" clId="{B2BBFCBC-5604-499D-869C-D88ADEEAC8C5}" dt="2022-05-30T04:18:16.475" v="886" actId="1038"/>
          <ac:picMkLst>
            <pc:docMk/>
            <pc:sldMk cId="1827129970" sldId="264"/>
            <ac:picMk id="18" creationId="{951B2487-1EAF-79E5-FC39-9296DA303A86}"/>
          </ac:picMkLst>
        </pc:picChg>
        <pc:picChg chg="add mod">
          <ac:chgData name="Marcio Monteiro" userId="aef6e9f59deaac01" providerId="LiveId" clId="{B2BBFCBC-5604-499D-869C-D88ADEEAC8C5}" dt="2022-05-30T04:22:42.023" v="931" actId="1076"/>
          <ac:picMkLst>
            <pc:docMk/>
            <pc:sldMk cId="1827129970" sldId="264"/>
            <ac:picMk id="32" creationId="{A09A03F8-721C-A8E0-A8F3-CA2934A6D258}"/>
          </ac:picMkLst>
        </pc:picChg>
        <pc:picChg chg="add mod">
          <ac:chgData name="Marcio Monteiro" userId="aef6e9f59deaac01" providerId="LiveId" clId="{B2BBFCBC-5604-499D-869C-D88ADEEAC8C5}" dt="2022-05-30T04:22:58.034" v="934" actId="1076"/>
          <ac:picMkLst>
            <pc:docMk/>
            <pc:sldMk cId="1827129970" sldId="264"/>
            <ac:picMk id="33" creationId="{DD25DBF0-C840-F95F-53A7-16E612DE889B}"/>
          </ac:picMkLst>
        </pc:picChg>
        <pc:picChg chg="add mod">
          <ac:chgData name="Marcio Monteiro" userId="aef6e9f59deaac01" providerId="LiveId" clId="{B2BBFCBC-5604-499D-869C-D88ADEEAC8C5}" dt="2022-05-30T04:23:06.269" v="935" actId="1076"/>
          <ac:picMkLst>
            <pc:docMk/>
            <pc:sldMk cId="1827129970" sldId="264"/>
            <ac:picMk id="34" creationId="{DF1813BE-478B-8BE0-9013-4B285A38A5D7}"/>
          </ac:picMkLst>
        </pc:picChg>
        <pc:picChg chg="add del mod">
          <ac:chgData name="Marcio Monteiro" userId="aef6e9f59deaac01" providerId="LiveId" clId="{B2BBFCBC-5604-499D-869C-D88ADEEAC8C5}" dt="2022-05-30T04:41:48.169" v="1015" actId="478"/>
          <ac:picMkLst>
            <pc:docMk/>
            <pc:sldMk cId="1827129970" sldId="264"/>
            <ac:picMk id="35" creationId="{6F5B47E5-F83D-AADC-9101-3665FF81D3EB}"/>
          </ac:picMkLst>
        </pc:picChg>
      </pc:sldChg>
      <pc:sldChg chg="addSp modSp new mod setBg modAnim">
        <pc:chgData name="Marcio Monteiro" userId="aef6e9f59deaac01" providerId="LiveId" clId="{B2BBFCBC-5604-499D-869C-D88ADEEAC8C5}" dt="2022-05-30T02:13:09.360" v="631" actId="1076"/>
        <pc:sldMkLst>
          <pc:docMk/>
          <pc:sldMk cId="2416219792" sldId="265"/>
        </pc:sldMkLst>
        <pc:spChg chg="mod">
          <ac:chgData name="Marcio Monteiro" userId="aef6e9f59deaac01" providerId="LiveId" clId="{B2BBFCBC-5604-499D-869C-D88ADEEAC8C5}" dt="2022-05-30T02:10:18.510" v="594"/>
          <ac:spMkLst>
            <pc:docMk/>
            <pc:sldMk cId="2416219792" sldId="265"/>
            <ac:spMk id="3" creationId="{DBAC53A8-FC5D-5470-99FE-AE97359ACA69}"/>
          </ac:spMkLst>
        </pc:spChg>
        <pc:spChg chg="add mod">
          <ac:chgData name="Marcio Monteiro" userId="aef6e9f59deaac01" providerId="LiveId" clId="{B2BBFCBC-5604-499D-869C-D88ADEEAC8C5}" dt="2022-05-30T02:11:05.054" v="601" actId="207"/>
          <ac:spMkLst>
            <pc:docMk/>
            <pc:sldMk cId="2416219792" sldId="265"/>
            <ac:spMk id="6" creationId="{E139E5CA-674C-BDB4-7A32-795B3551484C}"/>
          </ac:spMkLst>
        </pc:spChg>
        <pc:spChg chg="add mod">
          <ac:chgData name="Marcio Monteiro" userId="aef6e9f59deaac01" providerId="LiveId" clId="{B2BBFCBC-5604-499D-869C-D88ADEEAC8C5}" dt="2022-05-30T02:11:07.493" v="602" actId="207"/>
          <ac:spMkLst>
            <pc:docMk/>
            <pc:sldMk cId="2416219792" sldId="265"/>
            <ac:spMk id="8" creationId="{5070C6AD-D28D-A1BC-C315-F322458761BF}"/>
          </ac:spMkLst>
        </pc:spChg>
        <pc:spChg chg="add mod">
          <ac:chgData name="Marcio Monteiro" userId="aef6e9f59deaac01" providerId="LiveId" clId="{B2BBFCBC-5604-499D-869C-D88ADEEAC8C5}" dt="2022-05-30T02:10:34.005" v="597" actId="207"/>
          <ac:spMkLst>
            <pc:docMk/>
            <pc:sldMk cId="2416219792" sldId="265"/>
            <ac:spMk id="9" creationId="{29540B52-7441-6B1B-F104-4F2CBE1119A7}"/>
          </ac:spMkLst>
        </pc:spChg>
        <pc:grpChg chg="add mod">
          <ac:chgData name="Marcio Monteiro" userId="aef6e9f59deaac01" providerId="LiveId" clId="{B2BBFCBC-5604-499D-869C-D88ADEEAC8C5}" dt="2022-05-30T02:10:18.510" v="594"/>
          <ac:grpSpMkLst>
            <pc:docMk/>
            <pc:sldMk cId="2416219792" sldId="265"/>
            <ac:grpSpMk id="2" creationId="{35F1F219-5066-BA32-392F-F2144DE515A5}"/>
          </ac:grpSpMkLst>
        </pc:grpChg>
        <pc:picChg chg="mod">
          <ac:chgData name="Marcio Monteiro" userId="aef6e9f59deaac01" providerId="LiveId" clId="{B2BBFCBC-5604-499D-869C-D88ADEEAC8C5}" dt="2022-05-30T02:10:18.510" v="594"/>
          <ac:picMkLst>
            <pc:docMk/>
            <pc:sldMk cId="2416219792" sldId="265"/>
            <ac:picMk id="4" creationId="{63BBB535-C395-847C-E2EB-56C4DA2B35B2}"/>
          </ac:picMkLst>
        </pc:picChg>
        <pc:picChg chg="add mod">
          <ac:chgData name="Marcio Monteiro" userId="aef6e9f59deaac01" providerId="LiveId" clId="{B2BBFCBC-5604-499D-869C-D88ADEEAC8C5}" dt="2022-05-30T02:13:04.338" v="625" actId="1076"/>
          <ac:picMkLst>
            <pc:docMk/>
            <pc:sldMk cId="2416219792" sldId="265"/>
            <ac:picMk id="5" creationId="{E05A60BB-FD34-2B26-9628-D9D5621839AA}"/>
          </ac:picMkLst>
        </pc:picChg>
        <pc:picChg chg="add mod">
          <ac:chgData name="Marcio Monteiro" userId="aef6e9f59deaac01" providerId="LiveId" clId="{B2BBFCBC-5604-499D-869C-D88ADEEAC8C5}" dt="2022-05-30T02:13:09.360" v="631" actId="1076"/>
          <ac:picMkLst>
            <pc:docMk/>
            <pc:sldMk cId="2416219792" sldId="265"/>
            <ac:picMk id="7" creationId="{6DA5411E-2FA7-265E-AE6D-C575F799A45E}"/>
          </ac:picMkLst>
        </pc:picChg>
        <pc:picChg chg="add mod ord">
          <ac:chgData name="Marcio Monteiro" userId="aef6e9f59deaac01" providerId="LiveId" clId="{B2BBFCBC-5604-499D-869C-D88ADEEAC8C5}" dt="2022-05-30T02:11:35.625" v="605" actId="167"/>
          <ac:picMkLst>
            <pc:docMk/>
            <pc:sldMk cId="2416219792" sldId="265"/>
            <ac:picMk id="10" creationId="{B515BACE-5FDD-96B7-9466-7AD025820B6D}"/>
          </ac:picMkLst>
        </pc:picChg>
        <pc:picChg chg="add mod ord">
          <ac:chgData name="Marcio Monteiro" userId="aef6e9f59deaac01" providerId="LiveId" clId="{B2BBFCBC-5604-499D-869C-D88ADEEAC8C5}" dt="2022-05-30T02:11:44.279" v="608" actId="167"/>
          <ac:picMkLst>
            <pc:docMk/>
            <pc:sldMk cId="2416219792" sldId="265"/>
            <ac:picMk id="11" creationId="{4428D1DC-D1B1-EDCD-DB25-BD7E19FCF99F}"/>
          </ac:picMkLst>
        </pc:picChg>
        <pc:picChg chg="add mod">
          <ac:chgData name="Marcio Monteiro" userId="aef6e9f59deaac01" providerId="LiveId" clId="{B2BBFCBC-5604-499D-869C-D88ADEEAC8C5}" dt="2022-05-30T02:12:07.157" v="610" actId="1076"/>
          <ac:picMkLst>
            <pc:docMk/>
            <pc:sldMk cId="2416219792" sldId="265"/>
            <ac:picMk id="12" creationId="{1A645A66-3B50-B4A4-99A8-88A8DBD330CE}"/>
          </ac:picMkLst>
        </pc:picChg>
        <pc:picChg chg="add mod">
          <ac:chgData name="Marcio Monteiro" userId="aef6e9f59deaac01" providerId="LiveId" clId="{B2BBFCBC-5604-499D-869C-D88ADEEAC8C5}" dt="2022-05-30T02:12:07.157" v="610" actId="1076"/>
          <ac:picMkLst>
            <pc:docMk/>
            <pc:sldMk cId="2416219792" sldId="265"/>
            <ac:picMk id="13" creationId="{D523E690-9E58-A314-C428-9C315FD83A90}"/>
          </ac:picMkLst>
        </pc:picChg>
        <pc:picChg chg="add mod">
          <ac:chgData name="Marcio Monteiro" userId="aef6e9f59deaac01" providerId="LiveId" clId="{B2BBFCBC-5604-499D-869C-D88ADEEAC8C5}" dt="2022-05-30T02:12:07.157" v="610" actId="1076"/>
          <ac:picMkLst>
            <pc:docMk/>
            <pc:sldMk cId="2416219792" sldId="265"/>
            <ac:picMk id="14" creationId="{5D773925-97B7-02C8-6204-2595DF327866}"/>
          </ac:picMkLst>
        </pc:picChg>
        <pc:picChg chg="add mod">
          <ac:chgData name="Marcio Monteiro" userId="aef6e9f59deaac01" providerId="LiveId" clId="{B2BBFCBC-5604-499D-869C-D88ADEEAC8C5}" dt="2022-05-30T02:12:07.157" v="610" actId="1076"/>
          <ac:picMkLst>
            <pc:docMk/>
            <pc:sldMk cId="2416219792" sldId="265"/>
            <ac:picMk id="15" creationId="{AAB57EF6-6893-632B-911C-ED4F474FB36B}"/>
          </ac:picMkLst>
        </pc:picChg>
        <pc:picChg chg="add mod">
          <ac:chgData name="Marcio Monteiro" userId="aef6e9f59deaac01" providerId="LiveId" clId="{B2BBFCBC-5604-499D-869C-D88ADEEAC8C5}" dt="2022-05-30T02:12:12.581" v="611" actId="1076"/>
          <ac:picMkLst>
            <pc:docMk/>
            <pc:sldMk cId="2416219792" sldId="265"/>
            <ac:picMk id="16" creationId="{A17C1F7E-EC5E-0FF5-7ED3-39FE5BDBF7CE}"/>
          </ac:picMkLst>
        </pc:picChg>
        <pc:picChg chg="add mod">
          <ac:chgData name="Marcio Monteiro" userId="aef6e9f59deaac01" providerId="LiveId" clId="{B2BBFCBC-5604-499D-869C-D88ADEEAC8C5}" dt="2022-05-30T02:12:16.806" v="613" actId="1076"/>
          <ac:picMkLst>
            <pc:docMk/>
            <pc:sldMk cId="2416219792" sldId="265"/>
            <ac:picMk id="17" creationId="{76648CBA-27E2-6584-BB07-EABE82AABD2F}"/>
          </ac:picMkLst>
        </pc:picChg>
        <pc:picChg chg="add mod">
          <ac:chgData name="Marcio Monteiro" userId="aef6e9f59deaac01" providerId="LiveId" clId="{B2BBFCBC-5604-499D-869C-D88ADEEAC8C5}" dt="2022-05-30T02:12:20.355" v="614" actId="571"/>
          <ac:picMkLst>
            <pc:docMk/>
            <pc:sldMk cId="2416219792" sldId="265"/>
            <ac:picMk id="18" creationId="{E19FFCE1-0AF7-D3AB-280F-FE02DBE7CA8E}"/>
          </ac:picMkLst>
        </pc:picChg>
        <pc:picChg chg="add mod">
          <ac:chgData name="Marcio Monteiro" userId="aef6e9f59deaac01" providerId="LiveId" clId="{B2BBFCBC-5604-499D-869C-D88ADEEAC8C5}" dt="2022-05-30T02:12:22.321" v="615" actId="571"/>
          <ac:picMkLst>
            <pc:docMk/>
            <pc:sldMk cId="2416219792" sldId="265"/>
            <ac:picMk id="19" creationId="{8C8DDBAF-8EBC-C323-2813-75A398F0D6B9}"/>
          </ac:picMkLst>
        </pc:picChg>
        <pc:picChg chg="add mod">
          <ac:chgData name="Marcio Monteiro" userId="aef6e9f59deaac01" providerId="LiveId" clId="{B2BBFCBC-5604-499D-869C-D88ADEEAC8C5}" dt="2022-05-30T02:12:24.013" v="616" actId="571"/>
          <ac:picMkLst>
            <pc:docMk/>
            <pc:sldMk cId="2416219792" sldId="265"/>
            <ac:picMk id="20" creationId="{E310BEFA-6492-6CB1-62B3-10471A6F45FF}"/>
          </ac:picMkLst>
        </pc:picChg>
        <pc:picChg chg="add mod">
          <ac:chgData name="Marcio Monteiro" userId="aef6e9f59deaac01" providerId="LiveId" clId="{B2BBFCBC-5604-499D-869C-D88ADEEAC8C5}" dt="2022-05-30T02:12:25.879" v="617" actId="571"/>
          <ac:picMkLst>
            <pc:docMk/>
            <pc:sldMk cId="2416219792" sldId="265"/>
            <ac:picMk id="21" creationId="{67147536-4F09-8D4D-3497-0D40AECA2FF5}"/>
          </ac:picMkLst>
        </pc:picChg>
      </pc:sldChg>
      <pc:sldChg chg="addSp delSp modSp new mod setBg modAnim">
        <pc:chgData name="Marcio Monteiro" userId="aef6e9f59deaac01" providerId="LiveId" clId="{B2BBFCBC-5604-499D-869C-D88ADEEAC8C5}" dt="2022-05-30T05:07:05.365" v="1217" actId="207"/>
        <pc:sldMkLst>
          <pc:docMk/>
          <pc:sldMk cId="502258601" sldId="266"/>
        </pc:sldMkLst>
        <pc:spChg chg="add mod">
          <ac:chgData name="Marcio Monteiro" userId="aef6e9f59deaac01" providerId="LiveId" clId="{B2BBFCBC-5604-499D-869C-D88ADEEAC8C5}" dt="2022-05-30T02:38:33.082" v="681"/>
          <ac:spMkLst>
            <pc:docMk/>
            <pc:sldMk cId="502258601" sldId="266"/>
            <ac:spMk id="2" creationId="{9301765B-94A7-6FBF-47F3-A001DDD53E10}"/>
          </ac:spMkLst>
        </pc:spChg>
        <pc:spChg chg="add mod">
          <ac:chgData name="Marcio Monteiro" userId="aef6e9f59deaac01" providerId="LiveId" clId="{B2BBFCBC-5604-499D-869C-D88ADEEAC8C5}" dt="2022-05-30T02:39:06.432" v="686" actId="207"/>
          <ac:spMkLst>
            <pc:docMk/>
            <pc:sldMk cId="502258601" sldId="266"/>
            <ac:spMk id="3" creationId="{E9CF4DE2-56EF-DE16-4B50-153566CBC272}"/>
          </ac:spMkLst>
        </pc:spChg>
        <pc:spChg chg="add mod">
          <ac:chgData name="Marcio Monteiro" userId="aef6e9f59deaac01" providerId="LiveId" clId="{B2BBFCBC-5604-499D-869C-D88ADEEAC8C5}" dt="2022-05-30T05:07:05.365" v="1217" actId="207"/>
          <ac:spMkLst>
            <pc:docMk/>
            <pc:sldMk cId="502258601" sldId="266"/>
            <ac:spMk id="4" creationId="{855B6FAB-F0E8-07B6-81A5-BF8E46A602DC}"/>
          </ac:spMkLst>
        </pc:spChg>
        <pc:spChg chg="add mod">
          <ac:chgData name="Marcio Monteiro" userId="aef6e9f59deaac01" providerId="LiveId" clId="{B2BBFCBC-5604-499D-869C-D88ADEEAC8C5}" dt="2022-05-30T02:39:21.926" v="688" actId="207"/>
          <ac:spMkLst>
            <pc:docMk/>
            <pc:sldMk cId="502258601" sldId="266"/>
            <ac:spMk id="5" creationId="{565FCD0E-2CA8-2453-EBDB-E1FD572BD345}"/>
          </ac:spMkLst>
        </pc:spChg>
        <pc:spChg chg="add mod">
          <ac:chgData name="Marcio Monteiro" userId="aef6e9f59deaac01" providerId="LiveId" clId="{B2BBFCBC-5604-499D-869C-D88ADEEAC8C5}" dt="2022-05-30T02:39:45.875" v="691" actId="207"/>
          <ac:spMkLst>
            <pc:docMk/>
            <pc:sldMk cId="502258601" sldId="266"/>
            <ac:spMk id="6" creationId="{1E40413D-5CAE-F543-7C3D-EA3DA6450EA3}"/>
          </ac:spMkLst>
        </pc:spChg>
        <pc:spChg chg="add mod">
          <ac:chgData name="Marcio Monteiro" userId="aef6e9f59deaac01" providerId="LiveId" clId="{B2BBFCBC-5604-499D-869C-D88ADEEAC8C5}" dt="2022-05-30T02:39:37.750" v="690" actId="207"/>
          <ac:spMkLst>
            <pc:docMk/>
            <pc:sldMk cId="502258601" sldId="266"/>
            <ac:spMk id="8" creationId="{B8F6BA64-68D6-B67A-E017-BE252AD658BF}"/>
          </ac:spMkLst>
        </pc:spChg>
        <pc:spChg chg="add mod">
          <ac:chgData name="Marcio Monteiro" userId="aef6e9f59deaac01" providerId="LiveId" clId="{B2BBFCBC-5604-499D-869C-D88ADEEAC8C5}" dt="2022-05-30T02:39:37.750" v="690" actId="207"/>
          <ac:spMkLst>
            <pc:docMk/>
            <pc:sldMk cId="502258601" sldId="266"/>
            <ac:spMk id="9" creationId="{B3F91FBB-C6E4-610C-CB2B-284F32A13BA3}"/>
          </ac:spMkLst>
        </pc:spChg>
        <pc:spChg chg="add del mod">
          <ac:chgData name="Marcio Monteiro" userId="aef6e9f59deaac01" providerId="LiveId" clId="{B2BBFCBC-5604-499D-869C-D88ADEEAC8C5}" dt="2022-05-30T02:40:08.606" v="694" actId="478"/>
          <ac:spMkLst>
            <pc:docMk/>
            <pc:sldMk cId="502258601" sldId="266"/>
            <ac:spMk id="11" creationId="{18AB6E5C-DE38-4CE1-4DCA-1AAE35DC8F42}"/>
          </ac:spMkLst>
        </pc:spChg>
        <pc:spChg chg="add del mod">
          <ac:chgData name="Marcio Monteiro" userId="aef6e9f59deaac01" providerId="LiveId" clId="{B2BBFCBC-5604-499D-869C-D88ADEEAC8C5}" dt="2022-05-30T02:40:08.606" v="694" actId="478"/>
          <ac:spMkLst>
            <pc:docMk/>
            <pc:sldMk cId="502258601" sldId="266"/>
            <ac:spMk id="12" creationId="{A723F973-7470-953B-6368-AD662FE163CD}"/>
          </ac:spMkLst>
        </pc:spChg>
        <pc:spChg chg="add del mod">
          <ac:chgData name="Marcio Monteiro" userId="aef6e9f59deaac01" providerId="LiveId" clId="{B2BBFCBC-5604-499D-869C-D88ADEEAC8C5}" dt="2022-05-30T02:40:08.606" v="694" actId="478"/>
          <ac:spMkLst>
            <pc:docMk/>
            <pc:sldMk cId="502258601" sldId="266"/>
            <ac:spMk id="13" creationId="{3CFF4F33-E574-7E0A-81F6-516B60C29B06}"/>
          </ac:spMkLst>
        </pc:spChg>
        <pc:spChg chg="add del mod">
          <ac:chgData name="Marcio Monteiro" userId="aef6e9f59deaac01" providerId="LiveId" clId="{B2BBFCBC-5604-499D-869C-D88ADEEAC8C5}" dt="2022-05-30T02:40:08.606" v="694" actId="478"/>
          <ac:spMkLst>
            <pc:docMk/>
            <pc:sldMk cId="502258601" sldId="266"/>
            <ac:spMk id="14" creationId="{D60633CA-BCA4-DB24-086F-2CF8EEF6355D}"/>
          </ac:spMkLst>
        </pc:spChg>
        <pc:picChg chg="add mod">
          <ac:chgData name="Marcio Monteiro" userId="aef6e9f59deaac01" providerId="LiveId" clId="{B2BBFCBC-5604-499D-869C-D88ADEEAC8C5}" dt="2022-05-30T02:38:33.082" v="681"/>
          <ac:picMkLst>
            <pc:docMk/>
            <pc:sldMk cId="502258601" sldId="266"/>
            <ac:picMk id="7" creationId="{47B7004C-8E30-5D6A-A210-5A501BFF217E}"/>
          </ac:picMkLst>
        </pc:picChg>
        <pc:picChg chg="add mod">
          <ac:chgData name="Marcio Monteiro" userId="aef6e9f59deaac01" providerId="LiveId" clId="{B2BBFCBC-5604-499D-869C-D88ADEEAC8C5}" dt="2022-05-30T02:38:33.082" v="681"/>
          <ac:picMkLst>
            <pc:docMk/>
            <pc:sldMk cId="502258601" sldId="266"/>
            <ac:picMk id="10" creationId="{B75C666D-F62F-0428-E6E7-939D6CBC6F1F}"/>
          </ac:picMkLst>
        </pc:picChg>
        <pc:picChg chg="add mod">
          <ac:chgData name="Marcio Monteiro" userId="aef6e9f59deaac01" providerId="LiveId" clId="{B2BBFCBC-5604-499D-869C-D88ADEEAC8C5}" dt="2022-05-30T02:40:15.740" v="699" actId="1076"/>
          <ac:picMkLst>
            <pc:docMk/>
            <pc:sldMk cId="502258601" sldId="266"/>
            <ac:picMk id="15" creationId="{D21CDE49-B134-E01E-2FF2-DF2189BADDD2}"/>
          </ac:picMkLst>
        </pc:picChg>
      </pc:sldChg>
      <pc:sldChg chg="addSp modSp new mod setBg modAnim">
        <pc:chgData name="Marcio Monteiro" userId="aef6e9f59deaac01" providerId="LiveId" clId="{B2BBFCBC-5604-499D-869C-D88ADEEAC8C5}" dt="2022-05-30T04:24:12.177" v="936"/>
        <pc:sldMkLst>
          <pc:docMk/>
          <pc:sldMk cId="3781708351" sldId="267"/>
        </pc:sldMkLst>
        <pc:spChg chg="add mod">
          <ac:chgData name="Marcio Monteiro" userId="aef6e9f59deaac01" providerId="LiveId" clId="{B2BBFCBC-5604-499D-869C-D88ADEEAC8C5}" dt="2022-05-30T04:21:00.387" v="918" actId="207"/>
          <ac:spMkLst>
            <pc:docMk/>
            <pc:sldMk cId="3781708351" sldId="267"/>
            <ac:spMk id="2" creationId="{4112FDFC-9E3F-66B7-12AE-8D7C0C00FD0A}"/>
          </ac:spMkLst>
        </pc:spChg>
        <pc:spChg chg="add mod">
          <ac:chgData name="Marcio Monteiro" userId="aef6e9f59deaac01" providerId="LiveId" clId="{B2BBFCBC-5604-499D-869C-D88ADEEAC8C5}" dt="2022-05-30T04:21:09.925" v="921" actId="207"/>
          <ac:spMkLst>
            <pc:docMk/>
            <pc:sldMk cId="3781708351" sldId="267"/>
            <ac:spMk id="3" creationId="{CECFB024-AE47-4D95-5B6C-D0F1B74EF6BA}"/>
          </ac:spMkLst>
        </pc:spChg>
        <pc:spChg chg="add mod">
          <ac:chgData name="Marcio Monteiro" userId="aef6e9f59deaac01" providerId="LiveId" clId="{B2BBFCBC-5604-499D-869C-D88ADEEAC8C5}" dt="2022-05-30T04:21:28.460" v="922" actId="207"/>
          <ac:spMkLst>
            <pc:docMk/>
            <pc:sldMk cId="3781708351" sldId="267"/>
            <ac:spMk id="4" creationId="{C58550AC-069B-A266-9EE2-DB1972D884FB}"/>
          </ac:spMkLst>
        </pc:spChg>
        <pc:spChg chg="add mod">
          <ac:chgData name="Marcio Monteiro" userId="aef6e9f59deaac01" providerId="LiveId" clId="{B2BBFCBC-5604-499D-869C-D88ADEEAC8C5}" dt="2022-05-30T04:21:35.505" v="923" actId="207"/>
          <ac:spMkLst>
            <pc:docMk/>
            <pc:sldMk cId="3781708351" sldId="267"/>
            <ac:spMk id="5" creationId="{41FE5488-EC76-2424-9659-830FEE4BBBCA}"/>
          </ac:spMkLst>
        </pc:spChg>
        <pc:spChg chg="add mod">
          <ac:chgData name="Marcio Monteiro" userId="aef6e9f59deaac01" providerId="LiveId" clId="{B2BBFCBC-5604-499D-869C-D88ADEEAC8C5}" dt="2022-05-30T04:21:28.460" v="922" actId="207"/>
          <ac:spMkLst>
            <pc:docMk/>
            <pc:sldMk cId="3781708351" sldId="267"/>
            <ac:spMk id="6" creationId="{C79D4F53-0EE9-3963-EB7A-08AA6DBA2F2F}"/>
          </ac:spMkLst>
        </pc:spChg>
        <pc:spChg chg="add mod">
          <ac:chgData name="Marcio Monteiro" userId="aef6e9f59deaac01" providerId="LiveId" clId="{B2BBFCBC-5604-499D-869C-D88ADEEAC8C5}" dt="2022-05-30T04:21:35.505" v="923" actId="207"/>
          <ac:spMkLst>
            <pc:docMk/>
            <pc:sldMk cId="3781708351" sldId="267"/>
            <ac:spMk id="7" creationId="{EC893CE9-F8D7-367C-6996-56FA69FD6698}"/>
          </ac:spMkLst>
        </pc:spChg>
        <pc:spChg chg="add mod">
          <ac:chgData name="Marcio Monteiro" userId="aef6e9f59deaac01" providerId="LiveId" clId="{B2BBFCBC-5604-499D-869C-D88ADEEAC8C5}" dt="2022-05-30T04:21:28.460" v="922" actId="207"/>
          <ac:spMkLst>
            <pc:docMk/>
            <pc:sldMk cId="3781708351" sldId="267"/>
            <ac:spMk id="8" creationId="{E5408ABB-4638-779D-44E4-1C826CD3C06E}"/>
          </ac:spMkLst>
        </pc:spChg>
        <pc:spChg chg="add mod">
          <ac:chgData name="Marcio Monteiro" userId="aef6e9f59deaac01" providerId="LiveId" clId="{B2BBFCBC-5604-499D-869C-D88ADEEAC8C5}" dt="2022-05-30T04:21:35.505" v="923" actId="207"/>
          <ac:spMkLst>
            <pc:docMk/>
            <pc:sldMk cId="3781708351" sldId="267"/>
            <ac:spMk id="9" creationId="{B8ED49B2-BE5B-E7EA-8CA6-284C2DEFA947}"/>
          </ac:spMkLst>
        </pc:spChg>
        <pc:spChg chg="add mod">
          <ac:chgData name="Marcio Monteiro" userId="aef6e9f59deaac01" providerId="LiveId" clId="{B2BBFCBC-5604-499D-869C-D88ADEEAC8C5}" dt="2022-05-30T04:21:28.460" v="922" actId="207"/>
          <ac:spMkLst>
            <pc:docMk/>
            <pc:sldMk cId="3781708351" sldId="267"/>
            <ac:spMk id="10" creationId="{52B2C536-9729-8A9E-4FD4-D67C54F04CDA}"/>
          </ac:spMkLst>
        </pc:spChg>
        <pc:spChg chg="add mod">
          <ac:chgData name="Marcio Monteiro" userId="aef6e9f59deaac01" providerId="LiveId" clId="{B2BBFCBC-5604-499D-869C-D88ADEEAC8C5}" dt="2022-05-30T04:21:35.505" v="923" actId="207"/>
          <ac:spMkLst>
            <pc:docMk/>
            <pc:sldMk cId="3781708351" sldId="267"/>
            <ac:spMk id="11" creationId="{D6F6D9C6-841E-1086-FD01-404753A50547}"/>
          </ac:spMkLst>
        </pc:spChg>
        <pc:spChg chg="add mod">
          <ac:chgData name="Marcio Monteiro" userId="aef6e9f59deaac01" providerId="LiveId" clId="{B2BBFCBC-5604-499D-869C-D88ADEEAC8C5}" dt="2022-05-30T04:21:58.214" v="925" actId="207"/>
          <ac:spMkLst>
            <pc:docMk/>
            <pc:sldMk cId="3781708351" sldId="267"/>
            <ac:spMk id="12" creationId="{10C73B24-383C-6323-683B-6DE6527F4274}"/>
          </ac:spMkLst>
        </pc:spChg>
        <pc:spChg chg="add mod">
          <ac:chgData name="Marcio Monteiro" userId="aef6e9f59deaac01" providerId="LiveId" clId="{B2BBFCBC-5604-499D-869C-D88ADEEAC8C5}" dt="2022-05-30T04:21:43.939" v="924" actId="207"/>
          <ac:spMkLst>
            <pc:docMk/>
            <pc:sldMk cId="3781708351" sldId="267"/>
            <ac:spMk id="13" creationId="{0A46F618-13B8-1C7E-50E6-60C7CB186810}"/>
          </ac:spMkLst>
        </pc:spChg>
        <pc:spChg chg="add mod">
          <ac:chgData name="Marcio Monteiro" userId="aef6e9f59deaac01" providerId="LiveId" clId="{B2BBFCBC-5604-499D-869C-D88ADEEAC8C5}" dt="2022-05-30T04:21:58.214" v="925" actId="207"/>
          <ac:spMkLst>
            <pc:docMk/>
            <pc:sldMk cId="3781708351" sldId="267"/>
            <ac:spMk id="14" creationId="{9B8B66BE-ED45-C852-B0E9-D84A8B2585D9}"/>
          </ac:spMkLst>
        </pc:spChg>
        <pc:spChg chg="add mod">
          <ac:chgData name="Marcio Monteiro" userId="aef6e9f59deaac01" providerId="LiveId" clId="{B2BBFCBC-5604-499D-869C-D88ADEEAC8C5}" dt="2022-05-30T04:21:43.939" v="924" actId="207"/>
          <ac:spMkLst>
            <pc:docMk/>
            <pc:sldMk cId="3781708351" sldId="267"/>
            <ac:spMk id="15" creationId="{7DF4F28F-0F17-0721-A903-52212FD06A0C}"/>
          </ac:spMkLst>
        </pc:spChg>
        <pc:spChg chg="add mod">
          <ac:chgData name="Marcio Monteiro" userId="aef6e9f59deaac01" providerId="LiveId" clId="{B2BBFCBC-5604-499D-869C-D88ADEEAC8C5}" dt="2022-05-30T04:21:58.214" v="925" actId="207"/>
          <ac:spMkLst>
            <pc:docMk/>
            <pc:sldMk cId="3781708351" sldId="267"/>
            <ac:spMk id="16" creationId="{7FAD910B-62F1-F70B-DA67-89B7AAD6FCE8}"/>
          </ac:spMkLst>
        </pc:spChg>
        <pc:spChg chg="add mod">
          <ac:chgData name="Marcio Monteiro" userId="aef6e9f59deaac01" providerId="LiveId" clId="{B2BBFCBC-5604-499D-869C-D88ADEEAC8C5}" dt="2022-05-30T04:21:43.939" v="924" actId="207"/>
          <ac:spMkLst>
            <pc:docMk/>
            <pc:sldMk cId="3781708351" sldId="267"/>
            <ac:spMk id="17" creationId="{CD299936-EA05-0415-244A-C747534C0826}"/>
          </ac:spMkLst>
        </pc:spChg>
        <pc:spChg chg="add mod">
          <ac:chgData name="Marcio Monteiro" userId="aef6e9f59deaac01" providerId="LiveId" clId="{B2BBFCBC-5604-499D-869C-D88ADEEAC8C5}" dt="2022-05-30T04:21:58.214" v="925" actId="207"/>
          <ac:spMkLst>
            <pc:docMk/>
            <pc:sldMk cId="3781708351" sldId="267"/>
            <ac:spMk id="18" creationId="{7708C8A3-7DC1-127D-C2CC-054E13FB6AB3}"/>
          </ac:spMkLst>
        </pc:spChg>
        <pc:spChg chg="add mod">
          <ac:chgData name="Marcio Monteiro" userId="aef6e9f59deaac01" providerId="LiveId" clId="{B2BBFCBC-5604-499D-869C-D88ADEEAC8C5}" dt="2022-05-30T04:21:43.939" v="924" actId="207"/>
          <ac:spMkLst>
            <pc:docMk/>
            <pc:sldMk cId="3781708351" sldId="267"/>
            <ac:spMk id="19" creationId="{B8EA5381-1A92-18A3-C65B-4A3CDEF6C3FF}"/>
          </ac:spMkLst>
        </pc:spChg>
        <pc:spChg chg="add mod">
          <ac:chgData name="Marcio Monteiro" userId="aef6e9f59deaac01" providerId="LiveId" clId="{B2BBFCBC-5604-499D-869C-D88ADEEAC8C5}" dt="2022-05-30T04:21:09.925" v="921" actId="207"/>
          <ac:spMkLst>
            <pc:docMk/>
            <pc:sldMk cId="3781708351" sldId="267"/>
            <ac:spMk id="20" creationId="{6A104DFA-A5B8-FC54-00CC-70C7D467FAD1}"/>
          </ac:spMkLst>
        </pc:spChg>
        <pc:spChg chg="add mod">
          <ac:chgData name="Marcio Monteiro" userId="aef6e9f59deaac01" providerId="LiveId" clId="{B2BBFCBC-5604-499D-869C-D88ADEEAC8C5}" dt="2022-05-30T04:21:09.925" v="921" actId="207"/>
          <ac:spMkLst>
            <pc:docMk/>
            <pc:sldMk cId="3781708351" sldId="267"/>
            <ac:spMk id="21" creationId="{8BEABAAC-6784-5AE9-62ED-E56FA313C47D}"/>
          </ac:spMkLst>
        </pc:spChg>
        <pc:spChg chg="add mod">
          <ac:chgData name="Marcio Monteiro" userId="aef6e9f59deaac01" providerId="LiveId" clId="{B2BBFCBC-5604-499D-869C-D88ADEEAC8C5}" dt="2022-05-30T04:21:09.925" v="921" actId="207"/>
          <ac:spMkLst>
            <pc:docMk/>
            <pc:sldMk cId="3781708351" sldId="267"/>
            <ac:spMk id="22" creationId="{7E26946A-335F-B704-12CD-71A335A420D2}"/>
          </ac:spMkLst>
        </pc:spChg>
        <pc:spChg chg="add mod">
          <ac:chgData name="Marcio Monteiro" userId="aef6e9f59deaac01" providerId="LiveId" clId="{B2BBFCBC-5604-499D-869C-D88ADEEAC8C5}" dt="2022-05-30T04:21:09.925" v="921" actId="207"/>
          <ac:spMkLst>
            <pc:docMk/>
            <pc:sldMk cId="3781708351" sldId="267"/>
            <ac:spMk id="23" creationId="{E83D29BD-29C8-9B4E-2E3A-8D1C99114E4F}"/>
          </ac:spMkLst>
        </pc:spChg>
        <pc:spChg chg="add mod">
          <ac:chgData name="Marcio Monteiro" userId="aef6e9f59deaac01" providerId="LiveId" clId="{B2BBFCBC-5604-499D-869C-D88ADEEAC8C5}" dt="2022-05-30T04:22:21.002" v="927" actId="1076"/>
          <ac:spMkLst>
            <pc:docMk/>
            <pc:sldMk cId="3781708351" sldId="267"/>
            <ac:spMk id="24" creationId="{229B5AC9-939F-CE7C-3874-A8CBF2B84290}"/>
          </ac:spMkLst>
        </pc:spChg>
        <pc:spChg chg="add mod">
          <ac:chgData name="Marcio Monteiro" userId="aef6e9f59deaac01" providerId="LiveId" clId="{B2BBFCBC-5604-499D-869C-D88ADEEAC8C5}" dt="2022-05-30T04:22:21.002" v="927" actId="1076"/>
          <ac:spMkLst>
            <pc:docMk/>
            <pc:sldMk cId="3781708351" sldId="267"/>
            <ac:spMk id="25" creationId="{E5E07FF1-BC65-CBC1-1FD3-4FCEC3ADB7CC}"/>
          </ac:spMkLst>
        </pc:spChg>
        <pc:picChg chg="add mod">
          <ac:chgData name="Marcio Monteiro" userId="aef6e9f59deaac01" providerId="LiveId" clId="{B2BBFCBC-5604-499D-869C-D88ADEEAC8C5}" dt="2022-05-30T04:24:12.177" v="936"/>
          <ac:picMkLst>
            <pc:docMk/>
            <pc:sldMk cId="3781708351" sldId="267"/>
            <ac:picMk id="26" creationId="{8F53DFCE-4EA7-0CF2-4206-F0481573A617}"/>
          </ac:picMkLst>
        </pc:picChg>
        <pc:picChg chg="add mod">
          <ac:chgData name="Marcio Monteiro" userId="aef6e9f59deaac01" providerId="LiveId" clId="{B2BBFCBC-5604-499D-869C-D88ADEEAC8C5}" dt="2022-05-30T04:24:12.177" v="936"/>
          <ac:picMkLst>
            <pc:docMk/>
            <pc:sldMk cId="3781708351" sldId="267"/>
            <ac:picMk id="27" creationId="{0A42478D-430C-484F-253B-5F8F58BBAFCD}"/>
          </ac:picMkLst>
        </pc:picChg>
        <pc:picChg chg="add mod">
          <ac:chgData name="Marcio Monteiro" userId="aef6e9f59deaac01" providerId="LiveId" clId="{B2BBFCBC-5604-499D-869C-D88ADEEAC8C5}" dt="2022-05-30T04:24:12.177" v="936"/>
          <ac:picMkLst>
            <pc:docMk/>
            <pc:sldMk cId="3781708351" sldId="267"/>
            <ac:picMk id="28" creationId="{D3E8E38D-DBB9-9F0D-3DAE-A03BE091F587}"/>
          </ac:picMkLst>
        </pc:picChg>
        <pc:picChg chg="add mod">
          <ac:chgData name="Marcio Monteiro" userId="aef6e9f59deaac01" providerId="LiveId" clId="{B2BBFCBC-5604-499D-869C-D88ADEEAC8C5}" dt="2022-05-30T04:24:12.177" v="936"/>
          <ac:picMkLst>
            <pc:docMk/>
            <pc:sldMk cId="3781708351" sldId="267"/>
            <ac:picMk id="29" creationId="{B439822C-6A3E-3A74-EAC1-7DCFFA4AFA00}"/>
          </ac:picMkLst>
        </pc:picChg>
        <pc:picChg chg="add mod">
          <ac:chgData name="Marcio Monteiro" userId="aef6e9f59deaac01" providerId="LiveId" clId="{B2BBFCBC-5604-499D-869C-D88ADEEAC8C5}" dt="2022-05-30T04:24:12.177" v="936"/>
          <ac:picMkLst>
            <pc:docMk/>
            <pc:sldMk cId="3781708351" sldId="267"/>
            <ac:picMk id="30" creationId="{6FDB8036-4141-1525-11A6-A355BB58311B}"/>
          </ac:picMkLst>
        </pc:picChg>
      </pc:sldChg>
      <pc:sldChg chg="addSp delSp modSp new mod setBg modAnim">
        <pc:chgData name="Marcio Monteiro" userId="aef6e9f59deaac01" providerId="LiveId" clId="{B2BBFCBC-5604-499D-869C-D88ADEEAC8C5}" dt="2022-05-31T01:17:05.129" v="1270"/>
        <pc:sldMkLst>
          <pc:docMk/>
          <pc:sldMk cId="4187290813" sldId="268"/>
        </pc:sldMkLst>
        <pc:spChg chg="add del mod">
          <ac:chgData name="Marcio Monteiro" userId="aef6e9f59deaac01" providerId="LiveId" clId="{B2BBFCBC-5604-499D-869C-D88ADEEAC8C5}" dt="2022-05-30T04:29:54.674" v="983" actId="478"/>
          <ac:spMkLst>
            <pc:docMk/>
            <pc:sldMk cId="4187290813" sldId="268"/>
            <ac:spMk id="13" creationId="{EBE73BBC-B9FF-9E8E-5B68-5D0F7EE05A10}"/>
          </ac:spMkLst>
        </pc:spChg>
        <pc:spChg chg="add mod">
          <ac:chgData name="Marcio Monteiro" userId="aef6e9f59deaac01" providerId="LiveId" clId="{B2BBFCBC-5604-499D-869C-D88ADEEAC8C5}" dt="2022-05-30T04:30:13.511" v="988" actId="1076"/>
          <ac:spMkLst>
            <pc:docMk/>
            <pc:sldMk cId="4187290813" sldId="268"/>
            <ac:spMk id="14" creationId="{C1C87F43-8762-3F0C-C82C-881584B75911}"/>
          </ac:spMkLst>
        </pc:spChg>
        <pc:spChg chg="add mod">
          <ac:chgData name="Marcio Monteiro" userId="aef6e9f59deaac01" providerId="LiveId" clId="{B2BBFCBC-5604-499D-869C-D88ADEEAC8C5}" dt="2022-05-30T04:30:13.511" v="988" actId="1076"/>
          <ac:spMkLst>
            <pc:docMk/>
            <pc:sldMk cId="4187290813" sldId="268"/>
            <ac:spMk id="15" creationId="{B51A854B-D8A9-C3AB-E5B8-EE11EF6AE0EF}"/>
          </ac:spMkLst>
        </pc:spChg>
        <pc:spChg chg="add mod">
          <ac:chgData name="Marcio Monteiro" userId="aef6e9f59deaac01" providerId="LiveId" clId="{B2BBFCBC-5604-499D-869C-D88ADEEAC8C5}" dt="2022-05-30T04:29:44.769" v="981" actId="14100"/>
          <ac:spMkLst>
            <pc:docMk/>
            <pc:sldMk cId="4187290813" sldId="268"/>
            <ac:spMk id="17" creationId="{A3D4BBF4-B4BA-BF35-FBD9-0DD09056DC77}"/>
          </ac:spMkLst>
        </pc:spChg>
        <pc:spChg chg="add mod">
          <ac:chgData name="Marcio Monteiro" userId="aef6e9f59deaac01" providerId="LiveId" clId="{B2BBFCBC-5604-499D-869C-D88ADEEAC8C5}" dt="2022-05-30T04:29:58.986" v="985" actId="1076"/>
          <ac:spMkLst>
            <pc:docMk/>
            <pc:sldMk cId="4187290813" sldId="268"/>
            <ac:spMk id="21" creationId="{C08AF36A-4419-BFC5-347A-23A84D040DA4}"/>
          </ac:spMkLst>
        </pc:spChg>
        <pc:spChg chg="add mod">
          <ac:chgData name="Marcio Monteiro" userId="aef6e9f59deaac01" providerId="LiveId" clId="{B2BBFCBC-5604-499D-869C-D88ADEEAC8C5}" dt="2022-05-30T04:30:39.937" v="998" actId="207"/>
          <ac:spMkLst>
            <pc:docMk/>
            <pc:sldMk cId="4187290813" sldId="268"/>
            <ac:spMk id="23" creationId="{58EC88F9-E1DB-840C-59C0-1EA7210B2676}"/>
          </ac:spMkLst>
        </pc:spChg>
        <pc:spChg chg="add mod">
          <ac:chgData name="Marcio Monteiro" userId="aef6e9f59deaac01" providerId="LiveId" clId="{B2BBFCBC-5604-499D-869C-D88ADEEAC8C5}" dt="2022-05-30T04:30:47.237" v="1001" actId="20577"/>
          <ac:spMkLst>
            <pc:docMk/>
            <pc:sldMk cId="4187290813" sldId="268"/>
            <ac:spMk id="24" creationId="{8F86F352-4D19-38FD-0D04-0588E841F150}"/>
          </ac:spMkLst>
        </pc:spChg>
        <pc:spChg chg="add mod">
          <ac:chgData name="Marcio Monteiro" userId="aef6e9f59deaac01" providerId="LiveId" clId="{B2BBFCBC-5604-499D-869C-D88ADEEAC8C5}" dt="2022-05-30T04:31:12.301" v="1006" actId="1076"/>
          <ac:spMkLst>
            <pc:docMk/>
            <pc:sldMk cId="4187290813" sldId="268"/>
            <ac:spMk id="25" creationId="{E105B145-28AE-ACCC-60B6-66E3959D5F78}"/>
          </ac:spMkLst>
        </pc:spChg>
        <pc:spChg chg="add mod">
          <ac:chgData name="Marcio Monteiro" userId="aef6e9f59deaac01" providerId="LiveId" clId="{B2BBFCBC-5604-499D-869C-D88ADEEAC8C5}" dt="2022-05-30T04:31:15.546" v="1008" actId="1076"/>
          <ac:spMkLst>
            <pc:docMk/>
            <pc:sldMk cId="4187290813" sldId="268"/>
            <ac:spMk id="26" creationId="{115D0072-68E9-7CC5-418B-F3929931FF88}"/>
          </ac:spMkLst>
        </pc:spChg>
        <pc:picChg chg="add mod">
          <ac:chgData name="Marcio Monteiro" userId="aef6e9f59deaac01" providerId="LiveId" clId="{B2BBFCBC-5604-499D-869C-D88ADEEAC8C5}" dt="2022-05-30T04:24:54.130" v="944" actId="1076"/>
          <ac:picMkLst>
            <pc:docMk/>
            <pc:sldMk cId="4187290813" sldId="268"/>
            <ac:picMk id="2" creationId="{2443FDEE-41E6-8E12-2D3B-5AA2006D534D}"/>
          </ac:picMkLst>
        </pc:picChg>
        <pc:picChg chg="add mod">
          <ac:chgData name="Marcio Monteiro" userId="aef6e9f59deaac01" providerId="LiveId" clId="{B2BBFCBC-5604-499D-869C-D88ADEEAC8C5}" dt="2022-05-30T04:25:06.910" v="946" actId="1076"/>
          <ac:picMkLst>
            <pc:docMk/>
            <pc:sldMk cId="4187290813" sldId="268"/>
            <ac:picMk id="3" creationId="{EFAFAFFF-B966-ABB3-08B3-C4A99FADEE8B}"/>
          </ac:picMkLst>
        </pc:picChg>
        <pc:picChg chg="add mod">
          <ac:chgData name="Marcio Monteiro" userId="aef6e9f59deaac01" providerId="LiveId" clId="{B2BBFCBC-5604-499D-869C-D88ADEEAC8C5}" dt="2022-05-30T04:25:09.432" v="948" actId="1076"/>
          <ac:picMkLst>
            <pc:docMk/>
            <pc:sldMk cId="4187290813" sldId="268"/>
            <ac:picMk id="4" creationId="{451956C0-D836-0D6D-8E3A-5F3B0AB2CF3A}"/>
          </ac:picMkLst>
        </pc:picChg>
        <pc:picChg chg="add mod">
          <ac:chgData name="Marcio Monteiro" userId="aef6e9f59deaac01" providerId="LiveId" clId="{B2BBFCBC-5604-499D-869C-D88ADEEAC8C5}" dt="2022-05-30T04:25:11.676" v="950" actId="1076"/>
          <ac:picMkLst>
            <pc:docMk/>
            <pc:sldMk cId="4187290813" sldId="268"/>
            <ac:picMk id="5" creationId="{A4F54195-0E91-D144-A0A8-8AEFD3179D15}"/>
          </ac:picMkLst>
        </pc:picChg>
        <pc:picChg chg="add del mod">
          <ac:chgData name="Marcio Monteiro" userId="aef6e9f59deaac01" providerId="LiveId" clId="{B2BBFCBC-5604-499D-869C-D88ADEEAC8C5}" dt="2022-05-30T04:25:13.708" v="952" actId="478"/>
          <ac:picMkLst>
            <pc:docMk/>
            <pc:sldMk cId="4187290813" sldId="268"/>
            <ac:picMk id="6" creationId="{33508C19-D715-CCAA-C00B-047308D1AC25}"/>
          </ac:picMkLst>
        </pc:picChg>
        <pc:picChg chg="add mod">
          <ac:chgData name="Marcio Monteiro" userId="aef6e9f59deaac01" providerId="LiveId" clId="{B2BBFCBC-5604-499D-869C-D88ADEEAC8C5}" dt="2022-05-30T04:25:29.105" v="954" actId="1076"/>
          <ac:picMkLst>
            <pc:docMk/>
            <pc:sldMk cId="4187290813" sldId="268"/>
            <ac:picMk id="7" creationId="{01261507-2108-BF92-7D8A-48DBE3973DD7}"/>
          </ac:picMkLst>
        </pc:picChg>
        <pc:picChg chg="add mod">
          <ac:chgData name="Marcio Monteiro" userId="aef6e9f59deaac01" providerId="LiveId" clId="{B2BBFCBC-5604-499D-869C-D88ADEEAC8C5}" dt="2022-05-30T04:25:32.780" v="955" actId="1076"/>
          <ac:picMkLst>
            <pc:docMk/>
            <pc:sldMk cId="4187290813" sldId="268"/>
            <ac:picMk id="8" creationId="{C3E73973-2583-7DCE-1CA7-27119FC45D16}"/>
          </ac:picMkLst>
        </pc:picChg>
        <pc:picChg chg="add mod">
          <ac:chgData name="Marcio Monteiro" userId="aef6e9f59deaac01" providerId="LiveId" clId="{B2BBFCBC-5604-499D-869C-D88ADEEAC8C5}" dt="2022-05-30T04:25:37.266" v="957" actId="1076"/>
          <ac:picMkLst>
            <pc:docMk/>
            <pc:sldMk cId="4187290813" sldId="268"/>
            <ac:picMk id="9" creationId="{080342F8-0371-A563-061A-D218243C84B1}"/>
          </ac:picMkLst>
        </pc:picChg>
        <pc:picChg chg="add mod">
          <ac:chgData name="Marcio Monteiro" userId="aef6e9f59deaac01" providerId="LiveId" clId="{B2BBFCBC-5604-499D-869C-D88ADEEAC8C5}" dt="2022-05-30T04:25:37.266" v="957" actId="1076"/>
          <ac:picMkLst>
            <pc:docMk/>
            <pc:sldMk cId="4187290813" sldId="268"/>
            <ac:picMk id="10" creationId="{697457CB-FDBC-1DE9-40B0-439238135BF7}"/>
          </ac:picMkLst>
        </pc:picChg>
        <pc:picChg chg="add mod">
          <ac:chgData name="Marcio Monteiro" userId="aef6e9f59deaac01" providerId="LiveId" clId="{B2BBFCBC-5604-499D-869C-D88ADEEAC8C5}" dt="2022-05-30T04:25:51.977" v="959" actId="1076"/>
          <ac:picMkLst>
            <pc:docMk/>
            <pc:sldMk cId="4187290813" sldId="268"/>
            <ac:picMk id="11" creationId="{895EA57C-F99D-268F-96A9-A0E86986C130}"/>
          </ac:picMkLst>
        </pc:picChg>
        <pc:picChg chg="add mod">
          <ac:chgData name="Marcio Monteiro" userId="aef6e9f59deaac01" providerId="LiveId" clId="{B2BBFCBC-5604-499D-869C-D88ADEEAC8C5}" dt="2022-05-30T04:25:54.810" v="960" actId="1076"/>
          <ac:picMkLst>
            <pc:docMk/>
            <pc:sldMk cId="4187290813" sldId="268"/>
            <ac:picMk id="12" creationId="{BA17BAFC-CE9E-A91E-7A36-C92A58D32D01}"/>
          </ac:picMkLst>
        </pc:picChg>
        <pc:picChg chg="add mod">
          <ac:chgData name="Marcio Monteiro" userId="aef6e9f59deaac01" providerId="LiveId" clId="{B2BBFCBC-5604-499D-869C-D88ADEEAC8C5}" dt="2022-05-30T04:29:48.696" v="982" actId="1076"/>
          <ac:picMkLst>
            <pc:docMk/>
            <pc:sldMk cId="4187290813" sldId="268"/>
            <ac:picMk id="18" creationId="{F20F107A-DAAD-05BC-E405-6C194C0F484E}"/>
          </ac:picMkLst>
        </pc:picChg>
        <pc:picChg chg="add mod">
          <ac:chgData name="Marcio Monteiro" userId="aef6e9f59deaac01" providerId="LiveId" clId="{B2BBFCBC-5604-499D-869C-D88ADEEAC8C5}" dt="2022-05-30T04:30:07.018" v="987" actId="1076"/>
          <ac:picMkLst>
            <pc:docMk/>
            <pc:sldMk cId="4187290813" sldId="268"/>
            <ac:picMk id="22" creationId="{D3699BDA-B895-D2DD-840C-0FB803669747}"/>
          </ac:picMkLst>
        </pc:picChg>
        <pc:picChg chg="add mod">
          <ac:chgData name="Marcio Monteiro" userId="aef6e9f59deaac01" providerId="LiveId" clId="{B2BBFCBC-5604-499D-869C-D88ADEEAC8C5}" dt="2022-05-30T04:27:14.801" v="963" actId="1076"/>
          <ac:picMkLst>
            <pc:docMk/>
            <pc:sldMk cId="4187290813" sldId="268"/>
            <ac:picMk id="3074" creationId="{FC4BC4B1-C7AD-485A-F5A4-9869C39FCB72}"/>
          </ac:picMkLst>
        </pc:picChg>
        <pc:picChg chg="add del">
          <ac:chgData name="Marcio Monteiro" userId="aef6e9f59deaac01" providerId="LiveId" clId="{B2BBFCBC-5604-499D-869C-D88ADEEAC8C5}" dt="2022-05-30T04:28:42.194" v="973" actId="478"/>
          <ac:picMkLst>
            <pc:docMk/>
            <pc:sldMk cId="4187290813" sldId="268"/>
            <ac:picMk id="3076" creationId="{D3185A7D-8D09-8F27-8705-74222E46730C}"/>
          </ac:picMkLst>
        </pc:picChg>
      </pc:sldChg>
      <pc:sldChg chg="addSp delSp modSp new mod setBg delAnim modAnim">
        <pc:chgData name="Marcio Monteiro" userId="aef6e9f59deaac01" providerId="LiveId" clId="{B2BBFCBC-5604-499D-869C-D88ADEEAC8C5}" dt="2022-05-31T01:18:46.990" v="1283"/>
        <pc:sldMkLst>
          <pc:docMk/>
          <pc:sldMk cId="1853538534" sldId="269"/>
        </pc:sldMkLst>
        <pc:spChg chg="add mod">
          <ac:chgData name="Marcio Monteiro" userId="aef6e9f59deaac01" providerId="LiveId" clId="{B2BBFCBC-5604-499D-869C-D88ADEEAC8C5}" dt="2022-05-30T04:43:18.229" v="1018"/>
          <ac:spMkLst>
            <pc:docMk/>
            <pc:sldMk cId="1853538534" sldId="269"/>
            <ac:spMk id="2" creationId="{0990F603-D764-4DEB-591C-D5AEFC89D59E}"/>
          </ac:spMkLst>
        </pc:spChg>
        <pc:spChg chg="add mod">
          <ac:chgData name="Marcio Monteiro" userId="aef6e9f59deaac01" providerId="LiveId" clId="{B2BBFCBC-5604-499D-869C-D88ADEEAC8C5}" dt="2022-05-30T04:43:18.229" v="1018"/>
          <ac:spMkLst>
            <pc:docMk/>
            <pc:sldMk cId="1853538534" sldId="269"/>
            <ac:spMk id="3" creationId="{2C9DD69A-5A72-0DB6-A0CC-5864988E5FA0}"/>
          </ac:spMkLst>
        </pc:spChg>
        <pc:spChg chg="add mod">
          <ac:chgData name="Marcio Monteiro" userId="aef6e9f59deaac01" providerId="LiveId" clId="{B2BBFCBC-5604-499D-869C-D88ADEEAC8C5}" dt="2022-05-30T04:48:30.598" v="1095" actId="1076"/>
          <ac:spMkLst>
            <pc:docMk/>
            <pc:sldMk cId="1853538534" sldId="269"/>
            <ac:spMk id="7" creationId="{785FC45E-F2B1-2229-2841-4F899F1A0753}"/>
          </ac:spMkLst>
        </pc:spChg>
        <pc:spChg chg="add del mod">
          <ac:chgData name="Marcio Monteiro" userId="aef6e9f59deaac01" providerId="LiveId" clId="{B2BBFCBC-5604-499D-869C-D88ADEEAC8C5}" dt="2022-05-30T04:47:18.179" v="1073" actId="478"/>
          <ac:spMkLst>
            <pc:docMk/>
            <pc:sldMk cId="1853538534" sldId="269"/>
            <ac:spMk id="8" creationId="{BB45D3A3-CE03-A19A-D02A-E7407CA0488A}"/>
          </ac:spMkLst>
        </pc:spChg>
        <pc:spChg chg="add del mod">
          <ac:chgData name="Marcio Monteiro" userId="aef6e9f59deaac01" providerId="LiveId" clId="{B2BBFCBC-5604-499D-869C-D88ADEEAC8C5}" dt="2022-05-30T04:47:20.059" v="1074" actId="478"/>
          <ac:spMkLst>
            <pc:docMk/>
            <pc:sldMk cId="1853538534" sldId="269"/>
            <ac:spMk id="9" creationId="{FD353C48-FD61-4F6B-F7FD-5D32BEDC452F}"/>
          </ac:spMkLst>
        </pc:spChg>
        <pc:spChg chg="add del mod">
          <ac:chgData name="Marcio Monteiro" userId="aef6e9f59deaac01" providerId="LiveId" clId="{B2BBFCBC-5604-499D-869C-D88ADEEAC8C5}" dt="2022-05-30T04:47:53.419" v="1090" actId="478"/>
          <ac:spMkLst>
            <pc:docMk/>
            <pc:sldMk cId="1853538534" sldId="269"/>
            <ac:spMk id="18" creationId="{D8671CBA-CAC8-18ED-ED22-A073B4AA6A60}"/>
          </ac:spMkLst>
        </pc:spChg>
        <pc:spChg chg="add mod">
          <ac:chgData name="Marcio Monteiro" userId="aef6e9f59deaac01" providerId="LiveId" clId="{B2BBFCBC-5604-499D-869C-D88ADEEAC8C5}" dt="2022-05-30T04:48:30.598" v="1095" actId="1076"/>
          <ac:spMkLst>
            <pc:docMk/>
            <pc:sldMk cId="1853538534" sldId="269"/>
            <ac:spMk id="24" creationId="{08EB0498-E770-2FC6-D59C-C3F518973F75}"/>
          </ac:spMkLst>
        </pc:spChg>
        <pc:spChg chg="add mod">
          <ac:chgData name="Marcio Monteiro" userId="aef6e9f59deaac01" providerId="LiveId" clId="{B2BBFCBC-5604-499D-869C-D88ADEEAC8C5}" dt="2022-05-30T04:48:30.598" v="1095" actId="1076"/>
          <ac:spMkLst>
            <pc:docMk/>
            <pc:sldMk cId="1853538534" sldId="269"/>
            <ac:spMk id="31" creationId="{0C310CBA-9B55-811B-54E1-34EE4E93D117}"/>
          </ac:spMkLst>
        </pc:spChg>
        <pc:picChg chg="add mod ord modVis modCrop">
          <ac:chgData name="Marcio Monteiro" userId="aef6e9f59deaac01" providerId="LiveId" clId="{B2BBFCBC-5604-499D-869C-D88ADEEAC8C5}" dt="2022-05-30T04:48:30.598" v="1095" actId="1076"/>
          <ac:picMkLst>
            <pc:docMk/>
            <pc:sldMk cId="1853538534" sldId="269"/>
            <ac:picMk id="4" creationId="{80A93184-88CE-256B-4317-57B22143F25B}"/>
          </ac:picMkLst>
        </pc:picChg>
        <pc:picChg chg="add del mod">
          <ac:chgData name="Marcio Monteiro" userId="aef6e9f59deaac01" providerId="LiveId" clId="{B2BBFCBC-5604-499D-869C-D88ADEEAC8C5}" dt="2022-05-30T04:44:06.556" v="1025" actId="478"/>
          <ac:picMkLst>
            <pc:docMk/>
            <pc:sldMk cId="1853538534" sldId="269"/>
            <ac:picMk id="5" creationId="{068251A9-30C4-5D46-2BDB-01D234C9B8FA}"/>
          </ac:picMkLst>
        </pc:picChg>
        <pc:picChg chg="add del mod">
          <ac:chgData name="Marcio Monteiro" userId="aef6e9f59deaac01" providerId="LiveId" clId="{B2BBFCBC-5604-499D-869C-D88ADEEAC8C5}" dt="2022-05-30T04:44:07.251" v="1026" actId="478"/>
          <ac:picMkLst>
            <pc:docMk/>
            <pc:sldMk cId="1853538534" sldId="269"/>
            <ac:picMk id="6" creationId="{B14AD879-7D14-8114-AB7C-0CEF29965744}"/>
          </ac:picMkLst>
        </pc:picChg>
        <pc:picChg chg="add del mod">
          <ac:chgData name="Marcio Monteiro" userId="aef6e9f59deaac01" providerId="LiveId" clId="{B2BBFCBC-5604-499D-869C-D88ADEEAC8C5}" dt="2022-05-30T04:47:20.620" v="1075" actId="478"/>
          <ac:picMkLst>
            <pc:docMk/>
            <pc:sldMk cId="1853538534" sldId="269"/>
            <ac:picMk id="10" creationId="{7704B893-3BAF-1818-6ED3-A19C3B9FAFBA}"/>
          </ac:picMkLst>
        </pc:picChg>
        <pc:picChg chg="add del mod">
          <ac:chgData name="Marcio Monteiro" userId="aef6e9f59deaac01" providerId="LiveId" clId="{B2BBFCBC-5604-499D-869C-D88ADEEAC8C5}" dt="2022-05-30T04:47:21.196" v="1076" actId="478"/>
          <ac:picMkLst>
            <pc:docMk/>
            <pc:sldMk cId="1853538534" sldId="269"/>
            <ac:picMk id="11" creationId="{0374CFA8-EB52-0FDF-345B-578C6237C1BF}"/>
          </ac:picMkLst>
        </pc:picChg>
        <pc:picChg chg="add del mod modCrop">
          <ac:chgData name="Marcio Monteiro" userId="aef6e9f59deaac01" providerId="LiveId" clId="{B2BBFCBC-5604-499D-869C-D88ADEEAC8C5}" dt="2022-05-30T04:45:28.104" v="1046" actId="478"/>
          <ac:picMkLst>
            <pc:docMk/>
            <pc:sldMk cId="1853538534" sldId="269"/>
            <ac:picMk id="12" creationId="{45BF820F-5378-93BC-9678-A14FA9F4590E}"/>
          </ac:picMkLst>
        </pc:picChg>
        <pc:picChg chg="add mod ord">
          <ac:chgData name="Marcio Monteiro" userId="aef6e9f59deaac01" providerId="LiveId" clId="{B2BBFCBC-5604-499D-869C-D88ADEEAC8C5}" dt="2022-05-30T05:13:49.715" v="1222" actId="1037"/>
          <ac:picMkLst>
            <pc:docMk/>
            <pc:sldMk cId="1853538534" sldId="269"/>
            <ac:picMk id="13" creationId="{8716096C-51D0-366D-0644-E32A57F04474}"/>
          </ac:picMkLst>
        </pc:picChg>
        <pc:picChg chg="add mod ord">
          <ac:chgData name="Marcio Monteiro" userId="aef6e9f59deaac01" providerId="LiveId" clId="{B2BBFCBC-5604-499D-869C-D88ADEEAC8C5}" dt="2022-05-30T04:48:30.598" v="1095" actId="1076"/>
          <ac:picMkLst>
            <pc:docMk/>
            <pc:sldMk cId="1853538534" sldId="269"/>
            <ac:picMk id="14" creationId="{7F4A3FEB-D219-46C0-2437-84B02363C8CD}"/>
          </ac:picMkLst>
        </pc:picChg>
        <pc:picChg chg="add mod ord">
          <ac:chgData name="Marcio Monteiro" userId="aef6e9f59deaac01" providerId="LiveId" clId="{B2BBFCBC-5604-499D-869C-D88ADEEAC8C5}" dt="2022-05-30T05:13:55.412" v="1224" actId="1038"/>
          <ac:picMkLst>
            <pc:docMk/>
            <pc:sldMk cId="1853538534" sldId="269"/>
            <ac:picMk id="15" creationId="{5181A702-24C7-5E34-139A-091BE2C184B7}"/>
          </ac:picMkLst>
        </pc:picChg>
        <pc:picChg chg="add mod ord">
          <ac:chgData name="Marcio Monteiro" userId="aef6e9f59deaac01" providerId="LiveId" clId="{B2BBFCBC-5604-499D-869C-D88ADEEAC8C5}" dt="2022-05-30T04:48:30.598" v="1095" actId="1076"/>
          <ac:picMkLst>
            <pc:docMk/>
            <pc:sldMk cId="1853538534" sldId="269"/>
            <ac:picMk id="16" creationId="{1702D060-1CEF-0345-6044-F31F9AF58EB7}"/>
          </ac:picMkLst>
        </pc:picChg>
        <pc:picChg chg="add mod modCrop">
          <ac:chgData name="Marcio Monteiro" userId="aef6e9f59deaac01" providerId="LiveId" clId="{B2BBFCBC-5604-499D-869C-D88ADEEAC8C5}" dt="2022-05-30T04:48:30.598" v="1095" actId="1076"/>
          <ac:picMkLst>
            <pc:docMk/>
            <pc:sldMk cId="1853538534" sldId="269"/>
            <ac:picMk id="17" creationId="{BFEA0E4E-4D2B-0B61-6619-58C45EF83A26}"/>
          </ac:picMkLst>
        </pc:picChg>
        <pc:picChg chg="add del mod">
          <ac:chgData name="Marcio Monteiro" userId="aef6e9f59deaac01" providerId="LiveId" clId="{B2BBFCBC-5604-499D-869C-D88ADEEAC8C5}" dt="2022-05-30T04:47:53.419" v="1090" actId="478"/>
          <ac:picMkLst>
            <pc:docMk/>
            <pc:sldMk cId="1853538534" sldId="269"/>
            <ac:picMk id="19" creationId="{DF812830-0A5D-4EAB-E514-3FCE461AA082}"/>
          </ac:picMkLst>
        </pc:picChg>
        <pc:picChg chg="add del mod">
          <ac:chgData name="Marcio Monteiro" userId="aef6e9f59deaac01" providerId="LiveId" clId="{B2BBFCBC-5604-499D-869C-D88ADEEAC8C5}" dt="2022-05-30T04:47:53.419" v="1090" actId="478"/>
          <ac:picMkLst>
            <pc:docMk/>
            <pc:sldMk cId="1853538534" sldId="269"/>
            <ac:picMk id="20" creationId="{DEC53D91-63B4-DE27-DEC6-B792B4342F82}"/>
          </ac:picMkLst>
        </pc:picChg>
        <pc:picChg chg="add del mod">
          <ac:chgData name="Marcio Monteiro" userId="aef6e9f59deaac01" providerId="LiveId" clId="{B2BBFCBC-5604-499D-869C-D88ADEEAC8C5}" dt="2022-05-30T04:47:53.419" v="1090" actId="478"/>
          <ac:picMkLst>
            <pc:docMk/>
            <pc:sldMk cId="1853538534" sldId="269"/>
            <ac:picMk id="21" creationId="{D3D7A407-35C0-8031-7BC3-AE25E0286D89}"/>
          </ac:picMkLst>
        </pc:picChg>
        <pc:picChg chg="add del mod">
          <ac:chgData name="Marcio Monteiro" userId="aef6e9f59deaac01" providerId="LiveId" clId="{B2BBFCBC-5604-499D-869C-D88ADEEAC8C5}" dt="2022-05-30T04:47:53.419" v="1090" actId="478"/>
          <ac:picMkLst>
            <pc:docMk/>
            <pc:sldMk cId="1853538534" sldId="269"/>
            <ac:picMk id="22" creationId="{4F793C5D-C51A-45AD-A3E2-C01F2306E681}"/>
          </ac:picMkLst>
        </pc:picChg>
        <pc:picChg chg="add del mod">
          <ac:chgData name="Marcio Monteiro" userId="aef6e9f59deaac01" providerId="LiveId" clId="{B2BBFCBC-5604-499D-869C-D88ADEEAC8C5}" dt="2022-05-30T04:47:53.419" v="1090" actId="478"/>
          <ac:picMkLst>
            <pc:docMk/>
            <pc:sldMk cId="1853538534" sldId="269"/>
            <ac:picMk id="23" creationId="{5A714871-A344-30E2-5B6D-C7C18E076027}"/>
          </ac:picMkLst>
        </pc:picChg>
        <pc:picChg chg="add mod">
          <ac:chgData name="Marcio Monteiro" userId="aef6e9f59deaac01" providerId="LiveId" clId="{B2BBFCBC-5604-499D-869C-D88ADEEAC8C5}" dt="2022-05-30T04:48:30.598" v="1095" actId="1076"/>
          <ac:picMkLst>
            <pc:docMk/>
            <pc:sldMk cId="1853538534" sldId="269"/>
            <ac:picMk id="25" creationId="{149EC481-9EA1-E69F-679D-F88F92D3908B}"/>
          </ac:picMkLst>
        </pc:picChg>
        <pc:picChg chg="add mod">
          <ac:chgData name="Marcio Monteiro" userId="aef6e9f59deaac01" providerId="LiveId" clId="{B2BBFCBC-5604-499D-869C-D88ADEEAC8C5}" dt="2022-05-30T05:14:01.785" v="1233" actId="1037"/>
          <ac:picMkLst>
            <pc:docMk/>
            <pc:sldMk cId="1853538534" sldId="269"/>
            <ac:picMk id="26" creationId="{A53E0A7D-E2B6-9D0B-7759-B8DCCA821CEB}"/>
          </ac:picMkLst>
        </pc:picChg>
        <pc:picChg chg="add mod">
          <ac:chgData name="Marcio Monteiro" userId="aef6e9f59deaac01" providerId="LiveId" clId="{B2BBFCBC-5604-499D-869C-D88ADEEAC8C5}" dt="2022-05-30T04:48:30.598" v="1095" actId="1076"/>
          <ac:picMkLst>
            <pc:docMk/>
            <pc:sldMk cId="1853538534" sldId="269"/>
            <ac:picMk id="27" creationId="{93676EAF-7738-9610-7837-2895E6D171AB}"/>
          </ac:picMkLst>
        </pc:picChg>
        <pc:picChg chg="add mod">
          <ac:chgData name="Marcio Monteiro" userId="aef6e9f59deaac01" providerId="LiveId" clId="{B2BBFCBC-5604-499D-869C-D88ADEEAC8C5}" dt="2022-05-30T05:13:57.780" v="1226" actId="1038"/>
          <ac:picMkLst>
            <pc:docMk/>
            <pc:sldMk cId="1853538534" sldId="269"/>
            <ac:picMk id="28" creationId="{F7521807-BCE2-D035-7100-2D06BC853C67}"/>
          </ac:picMkLst>
        </pc:picChg>
        <pc:picChg chg="add mod">
          <ac:chgData name="Marcio Monteiro" userId="aef6e9f59deaac01" providerId="LiveId" clId="{B2BBFCBC-5604-499D-869C-D88ADEEAC8C5}" dt="2022-05-30T04:48:30.598" v="1095" actId="1076"/>
          <ac:picMkLst>
            <pc:docMk/>
            <pc:sldMk cId="1853538534" sldId="269"/>
            <ac:picMk id="29" creationId="{56D6B6FE-CF7B-903A-1ED9-E7B6856435D6}"/>
          </ac:picMkLst>
        </pc:picChg>
        <pc:picChg chg="add mod">
          <ac:chgData name="Marcio Monteiro" userId="aef6e9f59deaac01" providerId="LiveId" clId="{B2BBFCBC-5604-499D-869C-D88ADEEAC8C5}" dt="2022-05-30T04:48:30.598" v="1095" actId="1076"/>
          <ac:picMkLst>
            <pc:docMk/>
            <pc:sldMk cId="1853538534" sldId="269"/>
            <ac:picMk id="30" creationId="{03AD9486-4253-DAE2-3D20-9C28742D4BB3}"/>
          </ac:picMkLst>
        </pc:picChg>
        <pc:picChg chg="add mod">
          <ac:chgData name="Marcio Monteiro" userId="aef6e9f59deaac01" providerId="LiveId" clId="{B2BBFCBC-5604-499D-869C-D88ADEEAC8C5}" dt="2022-05-30T04:48:30.598" v="1095" actId="1076"/>
          <ac:picMkLst>
            <pc:docMk/>
            <pc:sldMk cId="1853538534" sldId="269"/>
            <ac:picMk id="32" creationId="{BEF5E858-D03E-62D7-F2EC-192595767F52}"/>
          </ac:picMkLst>
        </pc:picChg>
        <pc:picChg chg="add mod">
          <ac:chgData name="Marcio Monteiro" userId="aef6e9f59deaac01" providerId="LiveId" clId="{B2BBFCBC-5604-499D-869C-D88ADEEAC8C5}" dt="2022-05-30T05:14:04.712" v="1238" actId="1037"/>
          <ac:picMkLst>
            <pc:docMk/>
            <pc:sldMk cId="1853538534" sldId="269"/>
            <ac:picMk id="33" creationId="{E0635BCE-8DB9-7C27-1A37-B3064970F8F8}"/>
          </ac:picMkLst>
        </pc:picChg>
        <pc:picChg chg="add mod">
          <ac:chgData name="Marcio Monteiro" userId="aef6e9f59deaac01" providerId="LiveId" clId="{B2BBFCBC-5604-499D-869C-D88ADEEAC8C5}" dt="2022-05-30T04:48:30.598" v="1095" actId="1076"/>
          <ac:picMkLst>
            <pc:docMk/>
            <pc:sldMk cId="1853538534" sldId="269"/>
            <ac:picMk id="34" creationId="{8B7EF7C2-12F5-76B0-0468-B7897B80CEB9}"/>
          </ac:picMkLst>
        </pc:picChg>
        <pc:picChg chg="add mod">
          <ac:chgData name="Marcio Monteiro" userId="aef6e9f59deaac01" providerId="LiveId" clId="{B2BBFCBC-5604-499D-869C-D88ADEEAC8C5}" dt="2022-05-30T05:13:58.786" v="1228" actId="1038"/>
          <ac:picMkLst>
            <pc:docMk/>
            <pc:sldMk cId="1853538534" sldId="269"/>
            <ac:picMk id="35" creationId="{8BF67CFB-6D33-569A-3258-A3A05DCAD813}"/>
          </ac:picMkLst>
        </pc:picChg>
        <pc:picChg chg="add mod">
          <ac:chgData name="Marcio Monteiro" userId="aef6e9f59deaac01" providerId="LiveId" clId="{B2BBFCBC-5604-499D-869C-D88ADEEAC8C5}" dt="2022-05-30T04:48:30.598" v="1095" actId="1076"/>
          <ac:picMkLst>
            <pc:docMk/>
            <pc:sldMk cId="1853538534" sldId="269"/>
            <ac:picMk id="36" creationId="{A670324A-DEFD-E01D-D25E-BDCCE685FBB8}"/>
          </ac:picMkLst>
        </pc:picChg>
        <pc:picChg chg="add mod">
          <ac:chgData name="Marcio Monteiro" userId="aef6e9f59deaac01" providerId="LiveId" clId="{B2BBFCBC-5604-499D-869C-D88ADEEAC8C5}" dt="2022-05-30T04:48:30.598" v="1095" actId="1076"/>
          <ac:picMkLst>
            <pc:docMk/>
            <pc:sldMk cId="1853538534" sldId="269"/>
            <ac:picMk id="37" creationId="{F0DB8867-195A-681E-DC9F-6201378E6750}"/>
          </ac:picMkLst>
        </pc:picChg>
        <pc:picChg chg="add mod">
          <ac:chgData name="Marcio Monteiro" userId="aef6e9f59deaac01" providerId="LiveId" clId="{B2BBFCBC-5604-499D-869C-D88ADEEAC8C5}" dt="2022-05-30T04:49:01.962" v="1103" actId="1076"/>
          <ac:picMkLst>
            <pc:docMk/>
            <pc:sldMk cId="1853538534" sldId="269"/>
            <ac:picMk id="38" creationId="{B17C93F4-789F-9856-951B-EE5426FCE597}"/>
          </ac:picMkLst>
        </pc:picChg>
        <pc:picChg chg="add mod">
          <ac:chgData name="Marcio Monteiro" userId="aef6e9f59deaac01" providerId="LiveId" clId="{B2BBFCBC-5604-499D-869C-D88ADEEAC8C5}" dt="2022-05-30T04:48:59.725" v="1102" actId="1076"/>
          <ac:picMkLst>
            <pc:docMk/>
            <pc:sldMk cId="1853538534" sldId="269"/>
            <ac:picMk id="39" creationId="{ED786EC8-FB43-5DB2-B183-4A6F9E40BF93}"/>
          </ac:picMkLst>
        </pc:picChg>
        <pc:picChg chg="add mod">
          <ac:chgData name="Marcio Monteiro" userId="aef6e9f59deaac01" providerId="LiveId" clId="{B2BBFCBC-5604-499D-869C-D88ADEEAC8C5}" dt="2022-05-30T04:49:25.195" v="1105" actId="1076"/>
          <ac:picMkLst>
            <pc:docMk/>
            <pc:sldMk cId="1853538534" sldId="269"/>
            <ac:picMk id="40" creationId="{1F3FC16E-52F3-B4A1-7634-056B09CC9DE9}"/>
          </ac:picMkLst>
        </pc:picChg>
        <pc:picChg chg="add mod">
          <ac:chgData name="Marcio Monteiro" userId="aef6e9f59deaac01" providerId="LiveId" clId="{B2BBFCBC-5604-499D-869C-D88ADEEAC8C5}" dt="2022-05-30T04:49:30.539" v="1108" actId="1076"/>
          <ac:picMkLst>
            <pc:docMk/>
            <pc:sldMk cId="1853538534" sldId="269"/>
            <ac:picMk id="41" creationId="{857B2C4C-5205-C8AF-4FF9-50C99D1D4FC9}"/>
          </ac:picMkLst>
        </pc:picChg>
        <pc:picChg chg="add mod">
          <ac:chgData name="Marcio Monteiro" userId="aef6e9f59deaac01" providerId="LiveId" clId="{B2BBFCBC-5604-499D-869C-D88ADEEAC8C5}" dt="2022-05-30T04:49:27.520" v="1107" actId="1076"/>
          <ac:picMkLst>
            <pc:docMk/>
            <pc:sldMk cId="1853538534" sldId="269"/>
            <ac:picMk id="42" creationId="{6D6D53EC-C0C2-C3A1-BFD3-695971A0891F}"/>
          </ac:picMkLst>
        </pc:picChg>
        <pc:picChg chg="add mod">
          <ac:chgData name="Marcio Monteiro" userId="aef6e9f59deaac01" providerId="LiveId" clId="{B2BBFCBC-5604-499D-869C-D88ADEEAC8C5}" dt="2022-05-30T04:49:34.425" v="1110" actId="1076"/>
          <ac:picMkLst>
            <pc:docMk/>
            <pc:sldMk cId="1853538534" sldId="269"/>
            <ac:picMk id="43" creationId="{9F65FFA5-A7AC-9AA4-FD94-E4DC145EF3E4}"/>
          </ac:picMkLst>
        </pc:picChg>
        <pc:picChg chg="add mod">
          <ac:chgData name="Marcio Monteiro" userId="aef6e9f59deaac01" providerId="LiveId" clId="{B2BBFCBC-5604-499D-869C-D88ADEEAC8C5}" dt="2022-05-30T04:49:37.582" v="1112" actId="1076"/>
          <ac:picMkLst>
            <pc:docMk/>
            <pc:sldMk cId="1853538534" sldId="269"/>
            <ac:picMk id="44" creationId="{6D3947A9-0C25-49C1-BA46-9940028B87C3}"/>
          </ac:picMkLst>
        </pc:picChg>
        <pc:picChg chg="add mod">
          <ac:chgData name="Marcio Monteiro" userId="aef6e9f59deaac01" providerId="LiveId" clId="{B2BBFCBC-5604-499D-869C-D88ADEEAC8C5}" dt="2022-05-30T04:49:40.570" v="1114" actId="1076"/>
          <ac:picMkLst>
            <pc:docMk/>
            <pc:sldMk cId="1853538534" sldId="269"/>
            <ac:picMk id="45" creationId="{5EEDA101-EC59-B6F5-84FF-33FEC9681767}"/>
          </ac:picMkLst>
        </pc:picChg>
        <pc:picChg chg="add mod">
          <ac:chgData name="Marcio Monteiro" userId="aef6e9f59deaac01" providerId="LiveId" clId="{B2BBFCBC-5604-499D-869C-D88ADEEAC8C5}" dt="2022-05-30T04:49:43.648" v="1116" actId="1076"/>
          <ac:picMkLst>
            <pc:docMk/>
            <pc:sldMk cId="1853538534" sldId="269"/>
            <ac:picMk id="46" creationId="{05497BA0-DFF8-7EAC-6645-95E8F8D0BE03}"/>
          </ac:picMkLst>
        </pc:picChg>
      </pc:sldChg>
      <pc:sldChg chg="addSp delSp modSp new mod setBg delAnim modAnim">
        <pc:chgData name="Marcio Monteiro" userId="aef6e9f59deaac01" providerId="LiveId" clId="{B2BBFCBC-5604-499D-869C-D88ADEEAC8C5}" dt="2022-05-31T01:19:05.405" v="1285"/>
        <pc:sldMkLst>
          <pc:docMk/>
          <pc:sldMk cId="609421483" sldId="270"/>
        </pc:sldMkLst>
        <pc:spChg chg="add mod">
          <ac:chgData name="Marcio Monteiro" userId="aef6e9f59deaac01" providerId="LiveId" clId="{B2BBFCBC-5604-499D-869C-D88ADEEAC8C5}" dt="2022-05-30T04:50:52.534" v="1121"/>
          <ac:spMkLst>
            <pc:docMk/>
            <pc:sldMk cId="609421483" sldId="270"/>
            <ac:spMk id="2" creationId="{888BECE1-0F46-7169-B009-A1CF919C5674}"/>
          </ac:spMkLst>
        </pc:spChg>
        <pc:spChg chg="add del mod">
          <ac:chgData name="Marcio Monteiro" userId="aef6e9f59deaac01" providerId="LiveId" clId="{B2BBFCBC-5604-499D-869C-D88ADEEAC8C5}" dt="2022-05-30T04:51:59.842" v="1140" actId="478"/>
          <ac:spMkLst>
            <pc:docMk/>
            <pc:sldMk cId="609421483" sldId="270"/>
            <ac:spMk id="3" creationId="{E659E202-832C-4611-A92A-EF7AE0386EE6}"/>
          </ac:spMkLst>
        </pc:spChg>
        <pc:spChg chg="add mod">
          <ac:chgData name="Marcio Monteiro" userId="aef6e9f59deaac01" providerId="LiveId" clId="{B2BBFCBC-5604-499D-869C-D88ADEEAC8C5}" dt="2022-05-30T04:52:28.530" v="1148" actId="207"/>
          <ac:spMkLst>
            <pc:docMk/>
            <pc:sldMk cId="609421483" sldId="270"/>
            <ac:spMk id="4" creationId="{F46ED09A-649A-51BC-3524-4486E07E8E19}"/>
          </ac:spMkLst>
        </pc:spChg>
        <pc:spChg chg="add mod">
          <ac:chgData name="Marcio Monteiro" userId="aef6e9f59deaac01" providerId="LiveId" clId="{B2BBFCBC-5604-499D-869C-D88ADEEAC8C5}" dt="2022-05-30T04:52:40.571" v="1150" actId="2085"/>
          <ac:spMkLst>
            <pc:docMk/>
            <pc:sldMk cId="609421483" sldId="270"/>
            <ac:spMk id="5" creationId="{C56CEB97-F547-3976-DA2A-482BEE225090}"/>
          </ac:spMkLst>
        </pc:spChg>
        <pc:spChg chg="add mod">
          <ac:chgData name="Marcio Monteiro" userId="aef6e9f59deaac01" providerId="LiveId" clId="{B2BBFCBC-5604-499D-869C-D88ADEEAC8C5}" dt="2022-05-30T04:51:40.051" v="1138" actId="207"/>
          <ac:spMkLst>
            <pc:docMk/>
            <pc:sldMk cId="609421483" sldId="270"/>
            <ac:spMk id="6" creationId="{4CCD8009-339B-A74A-F55E-1A295DEEBBCA}"/>
          </ac:spMkLst>
        </pc:spChg>
        <pc:spChg chg="add mod">
          <ac:chgData name="Marcio Monteiro" userId="aef6e9f59deaac01" providerId="LiveId" clId="{B2BBFCBC-5604-499D-869C-D88ADEEAC8C5}" dt="2022-05-30T04:51:40.051" v="1138" actId="207"/>
          <ac:spMkLst>
            <pc:docMk/>
            <pc:sldMk cId="609421483" sldId="270"/>
            <ac:spMk id="9" creationId="{A453A78B-56F6-E920-F331-C3519F5CA243}"/>
          </ac:spMkLst>
        </pc:spChg>
        <pc:spChg chg="add mod ord">
          <ac:chgData name="Marcio Monteiro" userId="aef6e9f59deaac01" providerId="LiveId" clId="{B2BBFCBC-5604-499D-869C-D88ADEEAC8C5}" dt="2022-05-30T04:52:14.786" v="1143" actId="170"/>
          <ac:spMkLst>
            <pc:docMk/>
            <pc:sldMk cId="609421483" sldId="270"/>
            <ac:spMk id="10" creationId="{8BD423ED-6D18-4285-0BEC-3B0C29E078CB}"/>
          </ac:spMkLst>
        </pc:spChg>
        <pc:spChg chg="add mod ord">
          <ac:chgData name="Marcio Monteiro" userId="aef6e9f59deaac01" providerId="LiveId" clId="{B2BBFCBC-5604-499D-869C-D88ADEEAC8C5}" dt="2022-05-30T04:52:14.786" v="1143" actId="170"/>
          <ac:spMkLst>
            <pc:docMk/>
            <pc:sldMk cId="609421483" sldId="270"/>
            <ac:spMk id="11" creationId="{182D5E43-88BB-D403-7B9F-01FB2F8174C3}"/>
          </ac:spMkLst>
        </pc:spChg>
        <pc:picChg chg="add mod">
          <ac:chgData name="Marcio Monteiro" userId="aef6e9f59deaac01" providerId="LiveId" clId="{B2BBFCBC-5604-499D-869C-D88ADEEAC8C5}" dt="2022-05-30T04:51:23.013" v="1136" actId="1037"/>
          <ac:picMkLst>
            <pc:docMk/>
            <pc:sldMk cId="609421483" sldId="270"/>
            <ac:picMk id="7" creationId="{D9DAC14E-96E0-39B7-F617-A513BB3ADD48}"/>
          </ac:picMkLst>
        </pc:picChg>
        <pc:picChg chg="add mod">
          <ac:chgData name="Marcio Monteiro" userId="aef6e9f59deaac01" providerId="LiveId" clId="{B2BBFCBC-5604-499D-869C-D88ADEEAC8C5}" dt="2022-05-30T04:51:03.600" v="1122"/>
          <ac:picMkLst>
            <pc:docMk/>
            <pc:sldMk cId="609421483" sldId="270"/>
            <ac:picMk id="8" creationId="{37CD483C-14F9-0369-6E28-07B3C6A06954}"/>
          </ac:picMkLst>
        </pc:picChg>
        <pc:picChg chg="add mod">
          <ac:chgData name="Marcio Monteiro" userId="aef6e9f59deaac01" providerId="LiveId" clId="{B2BBFCBC-5604-499D-869C-D88ADEEAC8C5}" dt="2022-05-30T04:53:14.186" v="1154" actId="1076"/>
          <ac:picMkLst>
            <pc:docMk/>
            <pc:sldMk cId="609421483" sldId="270"/>
            <ac:picMk id="12" creationId="{0861CB7E-8401-ACC5-D524-0953D92D19D1}"/>
          </ac:picMkLst>
        </pc:picChg>
        <pc:picChg chg="add mod">
          <ac:chgData name="Marcio Monteiro" userId="aef6e9f59deaac01" providerId="LiveId" clId="{B2BBFCBC-5604-499D-869C-D88ADEEAC8C5}" dt="2022-05-30T04:53:16.876" v="1156" actId="1076"/>
          <ac:picMkLst>
            <pc:docMk/>
            <pc:sldMk cId="609421483" sldId="270"/>
            <ac:picMk id="13" creationId="{13EFDC87-9B2D-E965-E0E6-93081F9DDF18}"/>
          </ac:picMkLst>
        </pc:picChg>
        <pc:picChg chg="add mod">
          <ac:chgData name="Marcio Monteiro" userId="aef6e9f59deaac01" providerId="LiveId" clId="{B2BBFCBC-5604-499D-869C-D88ADEEAC8C5}" dt="2022-05-30T04:53:29.151" v="1158" actId="1076"/>
          <ac:picMkLst>
            <pc:docMk/>
            <pc:sldMk cId="609421483" sldId="270"/>
            <ac:picMk id="14" creationId="{E5E3628E-D14A-13DC-7E89-8A6FDFB89C54}"/>
          </ac:picMkLst>
        </pc:picChg>
        <pc:picChg chg="add mod">
          <ac:chgData name="Marcio Monteiro" userId="aef6e9f59deaac01" providerId="LiveId" clId="{B2BBFCBC-5604-499D-869C-D88ADEEAC8C5}" dt="2022-05-30T04:53:40.807" v="1165" actId="1076"/>
          <ac:picMkLst>
            <pc:docMk/>
            <pc:sldMk cId="609421483" sldId="270"/>
            <ac:picMk id="15" creationId="{79F74DE0-7CB7-8DE6-B89C-A32348D8BE8F}"/>
          </ac:picMkLst>
        </pc:picChg>
        <pc:picChg chg="add mod">
          <ac:chgData name="Marcio Monteiro" userId="aef6e9f59deaac01" providerId="LiveId" clId="{B2BBFCBC-5604-499D-869C-D88ADEEAC8C5}" dt="2022-05-30T04:53:31.944" v="1160" actId="1076"/>
          <ac:picMkLst>
            <pc:docMk/>
            <pc:sldMk cId="609421483" sldId="270"/>
            <ac:picMk id="16" creationId="{8153CC11-E55C-7068-A677-635F10A3E1DE}"/>
          </ac:picMkLst>
        </pc:picChg>
        <pc:picChg chg="add mod">
          <ac:chgData name="Marcio Monteiro" userId="aef6e9f59deaac01" providerId="LiveId" clId="{B2BBFCBC-5604-499D-869C-D88ADEEAC8C5}" dt="2022-05-30T04:53:34.982" v="1162" actId="1076"/>
          <ac:picMkLst>
            <pc:docMk/>
            <pc:sldMk cId="609421483" sldId="270"/>
            <ac:picMk id="17" creationId="{9F237827-71DB-7875-E9D8-4A1EF79C85F3}"/>
          </ac:picMkLst>
        </pc:picChg>
        <pc:picChg chg="add mod">
          <ac:chgData name="Marcio Monteiro" userId="aef6e9f59deaac01" providerId="LiveId" clId="{B2BBFCBC-5604-499D-869C-D88ADEEAC8C5}" dt="2022-05-30T04:53:38.162" v="1164" actId="1076"/>
          <ac:picMkLst>
            <pc:docMk/>
            <pc:sldMk cId="609421483" sldId="270"/>
            <ac:picMk id="18" creationId="{4E4D42DF-C546-F57C-7F8E-66DB683E55BB}"/>
          </ac:picMkLst>
        </pc:picChg>
        <pc:picChg chg="add mod">
          <ac:chgData name="Marcio Monteiro" userId="aef6e9f59deaac01" providerId="LiveId" clId="{B2BBFCBC-5604-499D-869C-D88ADEEAC8C5}" dt="2022-05-30T04:53:44.981" v="1167" actId="1076"/>
          <ac:picMkLst>
            <pc:docMk/>
            <pc:sldMk cId="609421483" sldId="270"/>
            <ac:picMk id="19" creationId="{1DC44FEB-E2CE-38EC-AAAB-79DCDA337F02}"/>
          </ac:picMkLst>
        </pc:picChg>
        <pc:picChg chg="add mod">
          <ac:chgData name="Marcio Monteiro" userId="aef6e9f59deaac01" providerId="LiveId" clId="{B2BBFCBC-5604-499D-869C-D88ADEEAC8C5}" dt="2022-05-30T04:53:48.993" v="1169" actId="1076"/>
          <ac:picMkLst>
            <pc:docMk/>
            <pc:sldMk cId="609421483" sldId="270"/>
            <ac:picMk id="20" creationId="{29B038DA-C22E-F998-BDDB-F1A038A90E3F}"/>
          </ac:picMkLst>
        </pc:picChg>
        <pc:picChg chg="add mod">
          <ac:chgData name="Marcio Monteiro" userId="aef6e9f59deaac01" providerId="LiveId" clId="{B2BBFCBC-5604-499D-869C-D88ADEEAC8C5}" dt="2022-05-30T04:53:52.870" v="1171" actId="1076"/>
          <ac:picMkLst>
            <pc:docMk/>
            <pc:sldMk cId="609421483" sldId="270"/>
            <ac:picMk id="21" creationId="{A5E6D708-C5E3-9777-FC5C-9DB031399068}"/>
          </ac:picMkLst>
        </pc:picChg>
      </pc:sldChg>
      <pc:sldChg chg="addSp delSp modSp new mod setBg delAnim modAnim">
        <pc:chgData name="Marcio Monteiro" userId="aef6e9f59deaac01" providerId="LiveId" clId="{B2BBFCBC-5604-499D-869C-D88ADEEAC8C5}" dt="2022-05-30T05:02:49.868" v="1214" actId="1035"/>
        <pc:sldMkLst>
          <pc:docMk/>
          <pc:sldMk cId="2885168649" sldId="271"/>
        </pc:sldMkLst>
        <pc:spChg chg="add mod">
          <ac:chgData name="Marcio Monteiro" userId="aef6e9f59deaac01" providerId="LiveId" clId="{B2BBFCBC-5604-499D-869C-D88ADEEAC8C5}" dt="2022-05-30T04:58:40.419" v="1200" actId="1076"/>
          <ac:spMkLst>
            <pc:docMk/>
            <pc:sldMk cId="2885168649" sldId="271"/>
            <ac:spMk id="2" creationId="{1A9259BD-116B-0583-1D38-150C91D0DEC8}"/>
          </ac:spMkLst>
        </pc:spChg>
        <pc:spChg chg="add del mod">
          <ac:chgData name="Marcio Monteiro" userId="aef6e9f59deaac01" providerId="LiveId" clId="{B2BBFCBC-5604-499D-869C-D88ADEEAC8C5}" dt="2022-05-30T04:54:57.289" v="1176" actId="478"/>
          <ac:spMkLst>
            <pc:docMk/>
            <pc:sldMk cId="2885168649" sldId="271"/>
            <ac:spMk id="3" creationId="{29F3751A-1EC8-E642-9078-3C8DC3EF8536}"/>
          </ac:spMkLst>
        </pc:spChg>
        <pc:spChg chg="add del mod">
          <ac:chgData name="Marcio Monteiro" userId="aef6e9f59deaac01" providerId="LiveId" clId="{B2BBFCBC-5604-499D-869C-D88ADEEAC8C5}" dt="2022-05-30T04:54:58.447" v="1177" actId="478"/>
          <ac:spMkLst>
            <pc:docMk/>
            <pc:sldMk cId="2885168649" sldId="271"/>
            <ac:spMk id="4" creationId="{200E2B9D-072F-B57E-A37A-B9071A2643D3}"/>
          </ac:spMkLst>
        </pc:spChg>
        <pc:spChg chg="add del mod">
          <ac:chgData name="Marcio Monteiro" userId="aef6e9f59deaac01" providerId="LiveId" clId="{B2BBFCBC-5604-499D-869C-D88ADEEAC8C5}" dt="2022-05-30T04:54:59.649" v="1178" actId="478"/>
          <ac:spMkLst>
            <pc:docMk/>
            <pc:sldMk cId="2885168649" sldId="271"/>
            <ac:spMk id="5" creationId="{8B46B643-A9DE-7941-2450-594452CA55A7}"/>
          </ac:spMkLst>
        </pc:spChg>
        <pc:spChg chg="add mod">
          <ac:chgData name="Marcio Monteiro" userId="aef6e9f59deaac01" providerId="LiveId" clId="{B2BBFCBC-5604-499D-869C-D88ADEEAC8C5}" dt="2022-05-30T04:58:40.419" v="1200" actId="1076"/>
          <ac:spMkLst>
            <pc:docMk/>
            <pc:sldMk cId="2885168649" sldId="271"/>
            <ac:spMk id="6" creationId="{A7DCE06C-6289-2DCC-7F15-9043BAC34DC0}"/>
          </ac:spMkLst>
        </pc:spChg>
        <pc:spChg chg="add mod">
          <ac:chgData name="Marcio Monteiro" userId="aef6e9f59deaac01" providerId="LiveId" clId="{B2BBFCBC-5604-499D-869C-D88ADEEAC8C5}" dt="2022-05-30T04:58:40.419" v="1200" actId="1076"/>
          <ac:spMkLst>
            <pc:docMk/>
            <pc:sldMk cId="2885168649" sldId="271"/>
            <ac:spMk id="7" creationId="{E02B4127-0383-DF33-8479-87B461DBAB29}"/>
          </ac:spMkLst>
        </pc:spChg>
        <pc:spChg chg="add mod">
          <ac:chgData name="Marcio Monteiro" userId="aef6e9f59deaac01" providerId="LiveId" clId="{B2BBFCBC-5604-499D-869C-D88ADEEAC8C5}" dt="2022-05-30T04:58:40.419" v="1200" actId="1076"/>
          <ac:spMkLst>
            <pc:docMk/>
            <pc:sldMk cId="2885168649" sldId="271"/>
            <ac:spMk id="8" creationId="{FCC6CCC3-51AE-7DE3-89F1-03873495AA8E}"/>
          </ac:spMkLst>
        </pc:spChg>
        <pc:picChg chg="add mod ord modCrop">
          <ac:chgData name="Marcio Monteiro" userId="aef6e9f59deaac01" providerId="LiveId" clId="{B2BBFCBC-5604-499D-869C-D88ADEEAC8C5}" dt="2022-05-30T04:58:33.995" v="1199" actId="196"/>
          <ac:picMkLst>
            <pc:docMk/>
            <pc:sldMk cId="2885168649" sldId="271"/>
            <ac:picMk id="10" creationId="{89696BCB-8416-ED8E-DC34-FB09D0DD4CDD}"/>
          </ac:picMkLst>
        </pc:picChg>
        <pc:picChg chg="add mod">
          <ac:chgData name="Marcio Monteiro" userId="aef6e9f59deaac01" providerId="LiveId" clId="{B2BBFCBC-5604-499D-869C-D88ADEEAC8C5}" dt="2022-05-30T05:02:49.868" v="1214" actId="1035"/>
          <ac:picMkLst>
            <pc:docMk/>
            <pc:sldMk cId="2885168649" sldId="271"/>
            <ac:picMk id="11" creationId="{FD361F75-F46B-F25F-4CDF-FF0C0BE5A843}"/>
          </ac:picMkLst>
        </pc:picChg>
      </pc:sldChg>
      <pc:sldChg chg="modSp add mod">
        <pc:chgData name="Marcio Monteiro" userId="aef6e9f59deaac01" providerId="LiveId" clId="{B2BBFCBC-5604-499D-869C-D88ADEEAC8C5}" dt="2022-05-31T01:20:41.897" v="1288" actId="207"/>
        <pc:sldMkLst>
          <pc:docMk/>
          <pc:sldMk cId="2736704893" sldId="272"/>
        </pc:sldMkLst>
        <pc:spChg chg="mod">
          <ac:chgData name="Marcio Monteiro" userId="aef6e9f59deaac01" providerId="LiveId" clId="{B2BBFCBC-5604-499D-869C-D88ADEEAC8C5}" dt="2022-05-31T01:20:37.266" v="1287" actId="207"/>
          <ac:spMkLst>
            <pc:docMk/>
            <pc:sldMk cId="2736704893" sldId="272"/>
            <ac:spMk id="23" creationId="{AD99ED89-5420-05FC-B1C4-D60C48DA1546}"/>
          </ac:spMkLst>
        </pc:spChg>
        <pc:spChg chg="mod">
          <ac:chgData name="Marcio Monteiro" userId="aef6e9f59deaac01" providerId="LiveId" clId="{B2BBFCBC-5604-499D-869C-D88ADEEAC8C5}" dt="2022-05-31T01:20:41.897" v="1288" actId="207"/>
          <ac:spMkLst>
            <pc:docMk/>
            <pc:sldMk cId="2736704893" sldId="272"/>
            <ac:spMk id="24" creationId="{21E484EA-86DF-5858-45F6-799D2F49965E}"/>
          </ac:spMkLst>
        </pc:spChg>
        <pc:spChg chg="mod">
          <ac:chgData name="Marcio Monteiro" userId="aef6e9f59deaac01" providerId="LiveId" clId="{B2BBFCBC-5604-499D-869C-D88ADEEAC8C5}" dt="2022-05-31T01:20:41.897" v="1288" actId="207"/>
          <ac:spMkLst>
            <pc:docMk/>
            <pc:sldMk cId="2736704893" sldId="272"/>
            <ac:spMk id="30" creationId="{E3B9BB1D-B277-F4A0-D84E-FB2C2AD8F6D5}"/>
          </ac:spMkLst>
        </pc:spChg>
      </pc:sldChg>
      <pc:sldChg chg="add del">
        <pc:chgData name="Marcio Monteiro" userId="aef6e9f59deaac01" providerId="LiveId" clId="{B2BBFCBC-5604-499D-869C-D88ADEEAC8C5}" dt="2022-05-30T05:04:14.338" v="1216"/>
        <pc:sldMkLst>
          <pc:docMk/>
          <pc:sldMk cId="4108806684" sldId="272"/>
        </pc:sldMkLst>
      </pc:sldChg>
      <pc:sldChg chg="add del">
        <pc:chgData name="Marcio Monteiro" userId="aef6e9f59deaac01" providerId="LiveId" clId="{B2BBFCBC-5604-499D-869C-D88ADEEAC8C5}" dt="2022-05-30T05:04:14.338" v="1216"/>
        <pc:sldMkLst>
          <pc:docMk/>
          <pc:sldMk cId="2776843149" sldId="273"/>
        </pc:sldMkLst>
      </pc:sldChg>
      <pc:sldChg chg="add">
        <pc:chgData name="Marcio Monteiro" userId="aef6e9f59deaac01" providerId="LiveId" clId="{B2BBFCBC-5604-499D-869C-D88ADEEAC8C5}" dt="2022-05-31T01:20:25.861" v="1286"/>
        <pc:sldMkLst>
          <pc:docMk/>
          <pc:sldMk cId="4110958428" sldId="273"/>
        </pc:sldMkLst>
      </pc:sldChg>
      <pc:sldChg chg="add del">
        <pc:chgData name="Marcio Monteiro" userId="aef6e9f59deaac01" providerId="LiveId" clId="{B2BBFCBC-5604-499D-869C-D88ADEEAC8C5}" dt="2022-05-30T05:04:14.338" v="1216"/>
        <pc:sldMkLst>
          <pc:docMk/>
          <pc:sldMk cId="1562789588" sldId="274"/>
        </pc:sldMkLst>
      </pc:sldChg>
      <pc:sldChg chg="add">
        <pc:chgData name="Marcio Monteiro" userId="aef6e9f59deaac01" providerId="LiveId" clId="{B2BBFCBC-5604-499D-869C-D88ADEEAC8C5}" dt="2022-05-31T01:20:25.861" v="1286"/>
        <pc:sldMkLst>
          <pc:docMk/>
          <pc:sldMk cId="1573545806" sldId="274"/>
        </pc:sldMkLst>
      </pc:sldChg>
      <pc:sldChg chg="add del">
        <pc:chgData name="Marcio Monteiro" userId="aef6e9f59deaac01" providerId="LiveId" clId="{B2BBFCBC-5604-499D-869C-D88ADEEAC8C5}" dt="2022-05-30T05:04:14.338" v="1216"/>
        <pc:sldMkLst>
          <pc:docMk/>
          <pc:sldMk cId="325654039" sldId="275"/>
        </pc:sldMkLst>
      </pc:sldChg>
      <pc:sldChg chg="add setBg">
        <pc:chgData name="Marcio Monteiro" userId="aef6e9f59deaac01" providerId="LiveId" clId="{B2BBFCBC-5604-499D-869C-D88ADEEAC8C5}" dt="2022-05-31T01:21:01.422" v="1289"/>
        <pc:sldMkLst>
          <pc:docMk/>
          <pc:sldMk cId="338979381" sldId="275"/>
        </pc:sldMkLst>
      </pc:sldChg>
      <pc:sldChg chg="add del">
        <pc:chgData name="Marcio Monteiro" userId="aef6e9f59deaac01" providerId="LiveId" clId="{B2BBFCBC-5604-499D-869C-D88ADEEAC8C5}" dt="2022-05-30T05:04:14.338" v="1216"/>
        <pc:sldMkLst>
          <pc:docMk/>
          <pc:sldMk cId="2092219748" sldId="276"/>
        </pc:sldMkLst>
      </pc:sldChg>
      <pc:sldChg chg="modSp add mod setBg">
        <pc:chgData name="Marcio Monteiro" userId="aef6e9f59deaac01" providerId="LiveId" clId="{B2BBFCBC-5604-499D-869C-D88ADEEAC8C5}" dt="2022-05-31T01:22:05.169" v="1298" actId="207"/>
        <pc:sldMkLst>
          <pc:docMk/>
          <pc:sldMk cId="3630063116" sldId="276"/>
        </pc:sldMkLst>
        <pc:spChg chg="mod">
          <ac:chgData name="Marcio Monteiro" userId="aef6e9f59deaac01" providerId="LiveId" clId="{B2BBFCBC-5604-499D-869C-D88ADEEAC8C5}" dt="2022-05-31T01:21:35.532" v="1291" actId="208"/>
          <ac:spMkLst>
            <pc:docMk/>
            <pc:sldMk cId="3630063116" sldId="276"/>
            <ac:spMk id="3" creationId="{67135049-4919-4DA8-32FB-55AE64521D74}"/>
          </ac:spMkLst>
        </pc:spChg>
        <pc:spChg chg="mod">
          <ac:chgData name="Marcio Monteiro" userId="aef6e9f59deaac01" providerId="LiveId" clId="{B2BBFCBC-5604-499D-869C-D88ADEEAC8C5}" dt="2022-05-31T01:21:43.086" v="1292" actId="207"/>
          <ac:spMkLst>
            <pc:docMk/>
            <pc:sldMk cId="3630063116" sldId="276"/>
            <ac:spMk id="4" creationId="{FC9ADD3A-C4CB-A6AF-2092-CD89339FDFB8}"/>
          </ac:spMkLst>
        </pc:spChg>
        <pc:spChg chg="mod">
          <ac:chgData name="Marcio Monteiro" userId="aef6e9f59deaac01" providerId="LiveId" clId="{B2BBFCBC-5604-499D-869C-D88ADEEAC8C5}" dt="2022-05-31T01:21:46.955" v="1293" actId="207"/>
          <ac:spMkLst>
            <pc:docMk/>
            <pc:sldMk cId="3630063116" sldId="276"/>
            <ac:spMk id="5" creationId="{2AC8028E-4704-17DE-211F-06F882FAC321}"/>
          </ac:spMkLst>
        </pc:spChg>
        <pc:spChg chg="mod">
          <ac:chgData name="Marcio Monteiro" userId="aef6e9f59deaac01" providerId="LiveId" clId="{B2BBFCBC-5604-499D-869C-D88ADEEAC8C5}" dt="2022-05-31T01:22:05.169" v="1298" actId="207"/>
          <ac:spMkLst>
            <pc:docMk/>
            <pc:sldMk cId="3630063116" sldId="276"/>
            <ac:spMk id="6" creationId="{0542992D-DFD1-4AFB-1263-7C16366ABC14}"/>
          </ac:spMkLst>
        </pc:spChg>
      </pc:sldChg>
      <pc:sldChg chg="add del">
        <pc:chgData name="Marcio Monteiro" userId="aef6e9f59deaac01" providerId="LiveId" clId="{B2BBFCBC-5604-499D-869C-D88ADEEAC8C5}" dt="2022-05-30T05:04:14.338" v="1216"/>
        <pc:sldMkLst>
          <pc:docMk/>
          <pc:sldMk cId="328119195" sldId="277"/>
        </pc:sldMkLst>
      </pc:sldChg>
      <pc:sldChg chg="modSp add mod setBg">
        <pc:chgData name="Marcio Monteiro" userId="aef6e9f59deaac01" providerId="LiveId" clId="{B2BBFCBC-5604-499D-869C-D88ADEEAC8C5}" dt="2022-05-31T01:45:35.036" v="1324" actId="207"/>
        <pc:sldMkLst>
          <pc:docMk/>
          <pc:sldMk cId="2914948231" sldId="277"/>
        </pc:sldMkLst>
        <pc:spChg chg="mod">
          <ac:chgData name="Marcio Monteiro" userId="aef6e9f59deaac01" providerId="LiveId" clId="{B2BBFCBC-5604-499D-869C-D88ADEEAC8C5}" dt="2022-05-31T01:45:35.036" v="1324" actId="207"/>
          <ac:spMkLst>
            <pc:docMk/>
            <pc:sldMk cId="2914948231" sldId="277"/>
            <ac:spMk id="3" creationId="{E2FEA0D9-C810-C3B6-E491-F1B44FE5959B}"/>
          </ac:spMkLst>
        </pc:spChg>
        <pc:spChg chg="mod">
          <ac:chgData name="Marcio Monteiro" userId="aef6e9f59deaac01" providerId="LiveId" clId="{B2BBFCBC-5604-499D-869C-D88ADEEAC8C5}" dt="2022-05-31T01:37:15.027" v="1302" actId="207"/>
          <ac:spMkLst>
            <pc:docMk/>
            <pc:sldMk cId="2914948231" sldId="277"/>
            <ac:spMk id="5" creationId="{120888FB-4BD3-BB3A-3444-8AE5AADECFCE}"/>
          </ac:spMkLst>
        </pc:spChg>
        <pc:spChg chg="mod">
          <ac:chgData name="Marcio Monteiro" userId="aef6e9f59deaac01" providerId="LiveId" clId="{B2BBFCBC-5604-499D-869C-D88ADEEAC8C5}" dt="2022-05-31T01:37:01.558" v="1300" actId="207"/>
          <ac:spMkLst>
            <pc:docMk/>
            <pc:sldMk cId="2914948231" sldId="277"/>
            <ac:spMk id="6" creationId="{236522E1-8233-1C69-2543-D4DC0B7112AC}"/>
          </ac:spMkLst>
        </pc:spChg>
        <pc:spChg chg="mod">
          <ac:chgData name="Marcio Monteiro" userId="aef6e9f59deaac01" providerId="LiveId" clId="{B2BBFCBC-5604-499D-869C-D88ADEEAC8C5}" dt="2022-05-31T01:37:28.252" v="1304" actId="207"/>
          <ac:spMkLst>
            <pc:docMk/>
            <pc:sldMk cId="2914948231" sldId="277"/>
            <ac:spMk id="7" creationId="{9C41B5A2-3790-9ACA-E533-7D283E150C70}"/>
          </ac:spMkLst>
        </pc:spChg>
      </pc:sldChg>
      <pc:sldChg chg="modSp add setBg">
        <pc:chgData name="Marcio Monteiro" userId="aef6e9f59deaac01" providerId="LiveId" clId="{B2BBFCBC-5604-499D-869C-D88ADEEAC8C5}" dt="2022-05-31T01:38:07.102" v="1309" actId="207"/>
        <pc:sldMkLst>
          <pc:docMk/>
          <pc:sldMk cId="3402669630" sldId="278"/>
        </pc:sldMkLst>
        <pc:spChg chg="mod">
          <ac:chgData name="Marcio Monteiro" userId="aef6e9f59deaac01" providerId="LiveId" clId="{B2BBFCBC-5604-499D-869C-D88ADEEAC8C5}" dt="2022-05-31T01:37:50.341" v="1306" actId="207"/>
          <ac:spMkLst>
            <pc:docMk/>
            <pc:sldMk cId="3402669630" sldId="278"/>
            <ac:spMk id="4" creationId="{BFD90A33-96D3-65D7-FC7A-8D5F07F45C22}"/>
          </ac:spMkLst>
        </pc:spChg>
        <pc:spChg chg="mod">
          <ac:chgData name="Marcio Monteiro" userId="aef6e9f59deaac01" providerId="LiveId" clId="{B2BBFCBC-5604-499D-869C-D88ADEEAC8C5}" dt="2022-05-31T01:37:54.062" v="1307" actId="207"/>
          <ac:spMkLst>
            <pc:docMk/>
            <pc:sldMk cId="3402669630" sldId="278"/>
            <ac:spMk id="5" creationId="{5A36FB35-BBAA-DB82-11F6-83E0559EE9E1}"/>
          </ac:spMkLst>
        </pc:spChg>
        <pc:spChg chg="mod">
          <ac:chgData name="Marcio Monteiro" userId="aef6e9f59deaac01" providerId="LiveId" clId="{B2BBFCBC-5604-499D-869C-D88ADEEAC8C5}" dt="2022-05-31T01:38:07.102" v="1309" actId="207"/>
          <ac:spMkLst>
            <pc:docMk/>
            <pc:sldMk cId="3402669630" sldId="278"/>
            <ac:spMk id="6" creationId="{D46A8BA2-1DC6-6626-F0A3-66043021E306}"/>
          </ac:spMkLst>
        </pc:spChg>
      </pc:sldChg>
      <pc:sldChg chg="add del">
        <pc:chgData name="Marcio Monteiro" userId="aef6e9f59deaac01" providerId="LiveId" clId="{B2BBFCBC-5604-499D-869C-D88ADEEAC8C5}" dt="2022-05-30T05:04:14.338" v="1216"/>
        <pc:sldMkLst>
          <pc:docMk/>
          <pc:sldMk cId="3415811874" sldId="278"/>
        </pc:sldMkLst>
      </pc:sldChg>
      <pc:sldChg chg="add del">
        <pc:chgData name="Marcio Monteiro" userId="aef6e9f59deaac01" providerId="LiveId" clId="{B2BBFCBC-5604-499D-869C-D88ADEEAC8C5}" dt="2022-05-30T05:04:14.338" v="1216"/>
        <pc:sldMkLst>
          <pc:docMk/>
          <pc:sldMk cId="487541269" sldId="279"/>
        </pc:sldMkLst>
      </pc:sldChg>
      <pc:sldChg chg="modSp add mod setBg">
        <pc:chgData name="Marcio Monteiro" userId="aef6e9f59deaac01" providerId="LiveId" clId="{B2BBFCBC-5604-499D-869C-D88ADEEAC8C5}" dt="2022-05-31T01:42:45.800" v="1315" actId="207"/>
        <pc:sldMkLst>
          <pc:docMk/>
          <pc:sldMk cId="1027208120" sldId="279"/>
        </pc:sldMkLst>
        <pc:spChg chg="mod">
          <ac:chgData name="Marcio Monteiro" userId="aef6e9f59deaac01" providerId="LiveId" clId="{B2BBFCBC-5604-499D-869C-D88ADEEAC8C5}" dt="2022-05-31T01:42:27.182" v="1314" actId="207"/>
          <ac:spMkLst>
            <pc:docMk/>
            <pc:sldMk cId="1027208120" sldId="279"/>
            <ac:spMk id="3" creationId="{560F70EE-ED66-F0EE-0696-5ED7C2940572}"/>
          </ac:spMkLst>
        </pc:spChg>
        <pc:spChg chg="mod">
          <ac:chgData name="Marcio Monteiro" userId="aef6e9f59deaac01" providerId="LiveId" clId="{B2BBFCBC-5604-499D-869C-D88ADEEAC8C5}" dt="2022-05-31T01:41:54.591" v="1311" actId="207"/>
          <ac:spMkLst>
            <pc:docMk/>
            <pc:sldMk cId="1027208120" sldId="279"/>
            <ac:spMk id="4" creationId="{3BAA1C89-5411-799D-CB30-6EF0FA6E2736}"/>
          </ac:spMkLst>
        </pc:spChg>
        <pc:spChg chg="mod">
          <ac:chgData name="Marcio Monteiro" userId="aef6e9f59deaac01" providerId="LiveId" clId="{B2BBFCBC-5604-499D-869C-D88ADEEAC8C5}" dt="2022-05-31T01:41:58.727" v="1312" actId="207"/>
          <ac:spMkLst>
            <pc:docMk/>
            <pc:sldMk cId="1027208120" sldId="279"/>
            <ac:spMk id="5" creationId="{D01EA9BE-7CA0-EFCA-2AEA-2BC0938784E0}"/>
          </ac:spMkLst>
        </pc:spChg>
        <pc:spChg chg="mod">
          <ac:chgData name="Marcio Monteiro" userId="aef6e9f59deaac01" providerId="LiveId" clId="{B2BBFCBC-5604-499D-869C-D88ADEEAC8C5}" dt="2022-05-31T01:42:19.648" v="1313" actId="207"/>
          <ac:spMkLst>
            <pc:docMk/>
            <pc:sldMk cId="1027208120" sldId="279"/>
            <ac:spMk id="6" creationId="{881B998C-FE88-06AA-84C0-6BF5CD062AF0}"/>
          </ac:spMkLst>
        </pc:spChg>
        <pc:spChg chg="mod">
          <ac:chgData name="Marcio Monteiro" userId="aef6e9f59deaac01" providerId="LiveId" clId="{B2BBFCBC-5604-499D-869C-D88ADEEAC8C5}" dt="2022-05-31T01:42:45.800" v="1315" actId="207"/>
          <ac:spMkLst>
            <pc:docMk/>
            <pc:sldMk cId="1027208120" sldId="279"/>
            <ac:spMk id="14" creationId="{BB438A13-6BE2-8ABF-643B-4A6E924863F1}"/>
          </ac:spMkLst>
        </pc:spChg>
        <pc:spChg chg="mod">
          <ac:chgData name="Marcio Monteiro" userId="aef6e9f59deaac01" providerId="LiveId" clId="{B2BBFCBC-5604-499D-869C-D88ADEEAC8C5}" dt="2022-05-31T01:42:45.800" v="1315" actId="207"/>
          <ac:spMkLst>
            <pc:docMk/>
            <pc:sldMk cId="1027208120" sldId="279"/>
            <ac:spMk id="18" creationId="{DCD54D3A-56DF-345A-2C61-15803A659A1F}"/>
          </ac:spMkLst>
        </pc:spChg>
        <pc:spChg chg="mod">
          <ac:chgData name="Marcio Monteiro" userId="aef6e9f59deaac01" providerId="LiveId" clId="{B2BBFCBC-5604-499D-869C-D88ADEEAC8C5}" dt="2022-05-31T01:42:45.800" v="1315" actId="207"/>
          <ac:spMkLst>
            <pc:docMk/>
            <pc:sldMk cId="1027208120" sldId="279"/>
            <ac:spMk id="20" creationId="{19DD77A8-3B84-3A6E-4852-4EA323638D94}"/>
          </ac:spMkLst>
        </pc:spChg>
      </pc:sldChg>
      <pc:sldChg chg="add del">
        <pc:chgData name="Marcio Monteiro" userId="aef6e9f59deaac01" providerId="LiveId" clId="{B2BBFCBC-5604-499D-869C-D88ADEEAC8C5}" dt="2022-05-30T05:04:14.338" v="1216"/>
        <pc:sldMkLst>
          <pc:docMk/>
          <pc:sldMk cId="1444100370" sldId="280"/>
        </pc:sldMkLst>
      </pc:sldChg>
      <pc:sldChg chg="modSp add mod setBg">
        <pc:chgData name="Marcio Monteiro" userId="aef6e9f59deaac01" providerId="LiveId" clId="{B2BBFCBC-5604-499D-869C-D88ADEEAC8C5}" dt="2022-05-31T01:45:25.867" v="1323" actId="207"/>
        <pc:sldMkLst>
          <pc:docMk/>
          <pc:sldMk cId="3005413748" sldId="280"/>
        </pc:sldMkLst>
        <pc:spChg chg="mod">
          <ac:chgData name="Marcio Monteiro" userId="aef6e9f59deaac01" providerId="LiveId" clId="{B2BBFCBC-5604-499D-869C-D88ADEEAC8C5}" dt="2022-05-31T01:45:25.867" v="1323" actId="207"/>
          <ac:spMkLst>
            <pc:docMk/>
            <pc:sldMk cId="3005413748" sldId="280"/>
            <ac:spMk id="3" creationId="{3C53F3FF-52E4-0961-FC4D-832BDFBC227E}"/>
          </ac:spMkLst>
        </pc:spChg>
        <pc:spChg chg="mod">
          <ac:chgData name="Marcio Monteiro" userId="aef6e9f59deaac01" providerId="LiveId" clId="{B2BBFCBC-5604-499D-869C-D88ADEEAC8C5}" dt="2022-05-31T01:45:02.177" v="1320" actId="207"/>
          <ac:spMkLst>
            <pc:docMk/>
            <pc:sldMk cId="3005413748" sldId="280"/>
            <ac:spMk id="4" creationId="{DF545478-0F49-6EFE-43A3-86480D04BAA3}"/>
          </ac:spMkLst>
        </pc:spChg>
        <pc:spChg chg="mod">
          <ac:chgData name="Marcio Monteiro" userId="aef6e9f59deaac01" providerId="LiveId" clId="{B2BBFCBC-5604-499D-869C-D88ADEEAC8C5}" dt="2022-05-31T01:45:17.736" v="1322" actId="207"/>
          <ac:spMkLst>
            <pc:docMk/>
            <pc:sldMk cId="3005413748" sldId="280"/>
            <ac:spMk id="5" creationId="{6B68ED0D-C6B6-E4DA-ABA3-94F5BBE63224}"/>
          </ac:spMkLst>
        </pc:spChg>
        <pc:spChg chg="mod">
          <ac:chgData name="Marcio Monteiro" userId="aef6e9f59deaac01" providerId="LiveId" clId="{B2BBFCBC-5604-499D-869C-D88ADEEAC8C5}" dt="2022-05-31T01:45:13.554" v="1321" actId="207"/>
          <ac:spMkLst>
            <pc:docMk/>
            <pc:sldMk cId="3005413748" sldId="280"/>
            <ac:spMk id="7" creationId="{E124597E-CB41-3635-C680-491AFABEBAA6}"/>
          </ac:spMkLst>
        </pc:spChg>
        <pc:spChg chg="mod">
          <ac:chgData name="Marcio Monteiro" userId="aef6e9f59deaac01" providerId="LiveId" clId="{B2BBFCBC-5604-499D-869C-D88ADEEAC8C5}" dt="2022-05-31T01:45:13.554" v="1321" actId="207"/>
          <ac:spMkLst>
            <pc:docMk/>
            <pc:sldMk cId="3005413748" sldId="280"/>
            <ac:spMk id="8" creationId="{E2BB4745-E845-1F8C-3BA8-31C916313E9E}"/>
          </ac:spMkLst>
        </pc:spChg>
        <pc:spChg chg="mod">
          <ac:chgData name="Marcio Monteiro" userId="aef6e9f59deaac01" providerId="LiveId" clId="{B2BBFCBC-5604-499D-869C-D88ADEEAC8C5}" dt="2022-05-31T01:45:13.554" v="1321" actId="207"/>
          <ac:spMkLst>
            <pc:docMk/>
            <pc:sldMk cId="3005413748" sldId="280"/>
            <ac:spMk id="9" creationId="{45AFB8C2-B6D1-C8D9-F105-8F31204895FB}"/>
          </ac:spMkLst>
        </pc:spChg>
        <pc:spChg chg="mod">
          <ac:chgData name="Marcio Monteiro" userId="aef6e9f59deaac01" providerId="LiveId" clId="{B2BBFCBC-5604-499D-869C-D88ADEEAC8C5}" dt="2022-05-31T01:45:13.554" v="1321" actId="207"/>
          <ac:spMkLst>
            <pc:docMk/>
            <pc:sldMk cId="3005413748" sldId="280"/>
            <ac:spMk id="10" creationId="{5A33D55C-CAA1-6776-ADCA-DB62C3305A2B}"/>
          </ac:spMkLst>
        </pc:spChg>
        <pc:spChg chg="mod">
          <ac:chgData name="Marcio Monteiro" userId="aef6e9f59deaac01" providerId="LiveId" clId="{B2BBFCBC-5604-499D-869C-D88ADEEAC8C5}" dt="2022-05-31T01:44:36.867" v="1317" actId="207"/>
          <ac:spMkLst>
            <pc:docMk/>
            <pc:sldMk cId="3005413748" sldId="280"/>
            <ac:spMk id="24" creationId="{F1DBC15B-EB6B-C7CB-0964-A564AE8F1235}"/>
          </ac:spMkLst>
        </pc:spChg>
        <pc:spChg chg="mod">
          <ac:chgData name="Marcio Monteiro" userId="aef6e9f59deaac01" providerId="LiveId" clId="{B2BBFCBC-5604-499D-869C-D88ADEEAC8C5}" dt="2022-05-31T01:44:45.094" v="1318" actId="207"/>
          <ac:spMkLst>
            <pc:docMk/>
            <pc:sldMk cId="3005413748" sldId="280"/>
            <ac:spMk id="25" creationId="{556FE2EE-F069-9E99-716B-7538E857512D}"/>
          </ac:spMkLst>
        </pc:spChg>
        <pc:spChg chg="mod">
          <ac:chgData name="Marcio Monteiro" userId="aef6e9f59deaac01" providerId="LiveId" clId="{B2BBFCBC-5604-499D-869C-D88ADEEAC8C5}" dt="2022-05-31T01:44:36.867" v="1317" actId="207"/>
          <ac:spMkLst>
            <pc:docMk/>
            <pc:sldMk cId="3005413748" sldId="280"/>
            <ac:spMk id="26" creationId="{2159818E-EE2C-92FE-2D0A-6DC659AECA9E}"/>
          </ac:spMkLst>
        </pc:spChg>
        <pc:spChg chg="mod">
          <ac:chgData name="Marcio Monteiro" userId="aef6e9f59deaac01" providerId="LiveId" clId="{B2BBFCBC-5604-499D-869C-D88ADEEAC8C5}" dt="2022-05-31T01:44:45.094" v="1318" actId="207"/>
          <ac:spMkLst>
            <pc:docMk/>
            <pc:sldMk cId="3005413748" sldId="280"/>
            <ac:spMk id="27" creationId="{F6C0449C-8D34-2C5A-0DFF-5489E5DCC623}"/>
          </ac:spMkLst>
        </pc:spChg>
        <pc:spChg chg="mod">
          <ac:chgData name="Marcio Monteiro" userId="aef6e9f59deaac01" providerId="LiveId" clId="{B2BBFCBC-5604-499D-869C-D88ADEEAC8C5}" dt="2022-05-31T01:44:36.867" v="1317" actId="207"/>
          <ac:spMkLst>
            <pc:docMk/>
            <pc:sldMk cId="3005413748" sldId="280"/>
            <ac:spMk id="28" creationId="{DE317847-A3D0-AD71-1B45-39866D3AE4A6}"/>
          </ac:spMkLst>
        </pc:spChg>
        <pc:spChg chg="mod">
          <ac:chgData name="Marcio Monteiro" userId="aef6e9f59deaac01" providerId="LiveId" clId="{B2BBFCBC-5604-499D-869C-D88ADEEAC8C5}" dt="2022-05-31T01:44:45.094" v="1318" actId="207"/>
          <ac:spMkLst>
            <pc:docMk/>
            <pc:sldMk cId="3005413748" sldId="280"/>
            <ac:spMk id="29" creationId="{A7990B2B-5A1F-A79C-3361-EE2052157043}"/>
          </ac:spMkLst>
        </pc:spChg>
        <pc:spChg chg="mod">
          <ac:chgData name="Marcio Monteiro" userId="aef6e9f59deaac01" providerId="LiveId" clId="{B2BBFCBC-5604-499D-869C-D88ADEEAC8C5}" dt="2022-05-31T01:44:36.867" v="1317" actId="207"/>
          <ac:spMkLst>
            <pc:docMk/>
            <pc:sldMk cId="3005413748" sldId="280"/>
            <ac:spMk id="30" creationId="{88CCC0DC-9C80-58F9-C167-9358FC107AAA}"/>
          </ac:spMkLst>
        </pc:spChg>
        <pc:spChg chg="mod">
          <ac:chgData name="Marcio Monteiro" userId="aef6e9f59deaac01" providerId="LiveId" clId="{B2BBFCBC-5604-499D-869C-D88ADEEAC8C5}" dt="2022-05-31T01:44:45.094" v="1318" actId="207"/>
          <ac:spMkLst>
            <pc:docMk/>
            <pc:sldMk cId="3005413748" sldId="280"/>
            <ac:spMk id="31" creationId="{B1A69886-5CF1-1D7A-725B-78BCB93B2AFC}"/>
          </ac:spMkLst>
        </pc:spChg>
      </pc:sldChg>
      <pc:sldChg chg="modSp add setBg">
        <pc:chgData name="Marcio Monteiro" userId="aef6e9f59deaac01" providerId="LiveId" clId="{B2BBFCBC-5604-499D-869C-D88ADEEAC8C5}" dt="2022-05-31T01:45:58.950" v="1327" actId="207"/>
        <pc:sldMkLst>
          <pc:docMk/>
          <pc:sldMk cId="1138181570" sldId="281"/>
        </pc:sldMkLst>
        <pc:spChg chg="mod">
          <ac:chgData name="Marcio Monteiro" userId="aef6e9f59deaac01" providerId="LiveId" clId="{B2BBFCBC-5604-499D-869C-D88ADEEAC8C5}" dt="2022-05-31T01:45:55.576" v="1326" actId="207"/>
          <ac:spMkLst>
            <pc:docMk/>
            <pc:sldMk cId="1138181570" sldId="281"/>
            <ac:spMk id="6" creationId="{E139E5CA-674C-BDB4-7A32-795B3551484C}"/>
          </ac:spMkLst>
        </pc:spChg>
        <pc:spChg chg="mod">
          <ac:chgData name="Marcio Monteiro" userId="aef6e9f59deaac01" providerId="LiveId" clId="{B2BBFCBC-5604-499D-869C-D88ADEEAC8C5}" dt="2022-05-31T01:45:55.576" v="1326" actId="207"/>
          <ac:spMkLst>
            <pc:docMk/>
            <pc:sldMk cId="1138181570" sldId="281"/>
            <ac:spMk id="8" creationId="{5070C6AD-D28D-A1BC-C315-F322458761BF}"/>
          </ac:spMkLst>
        </pc:spChg>
        <pc:spChg chg="mod">
          <ac:chgData name="Marcio Monteiro" userId="aef6e9f59deaac01" providerId="LiveId" clId="{B2BBFCBC-5604-499D-869C-D88ADEEAC8C5}" dt="2022-05-31T01:45:58.950" v="1327" actId="207"/>
          <ac:spMkLst>
            <pc:docMk/>
            <pc:sldMk cId="1138181570" sldId="281"/>
            <ac:spMk id="9" creationId="{29540B52-7441-6B1B-F104-4F2CBE1119A7}"/>
          </ac:spMkLst>
        </pc:spChg>
      </pc:sldChg>
      <pc:sldChg chg="add del">
        <pc:chgData name="Marcio Monteiro" userId="aef6e9f59deaac01" providerId="LiveId" clId="{B2BBFCBC-5604-499D-869C-D88ADEEAC8C5}" dt="2022-05-30T05:04:14.338" v="1216"/>
        <pc:sldMkLst>
          <pc:docMk/>
          <pc:sldMk cId="2406047184" sldId="281"/>
        </pc:sldMkLst>
      </pc:sldChg>
      <pc:sldChg chg="add del">
        <pc:chgData name="Marcio Monteiro" userId="aef6e9f59deaac01" providerId="LiveId" clId="{B2BBFCBC-5604-499D-869C-D88ADEEAC8C5}" dt="2022-05-30T05:04:14.338" v="1216"/>
        <pc:sldMkLst>
          <pc:docMk/>
          <pc:sldMk cId="790391872" sldId="282"/>
        </pc:sldMkLst>
      </pc:sldChg>
      <pc:sldChg chg="modSp add mod setBg">
        <pc:chgData name="Marcio Monteiro" userId="aef6e9f59deaac01" providerId="LiveId" clId="{B2BBFCBC-5604-499D-869C-D88ADEEAC8C5}" dt="2022-05-31T01:46:54.813" v="1334" actId="207"/>
        <pc:sldMkLst>
          <pc:docMk/>
          <pc:sldMk cId="1720032769" sldId="282"/>
        </pc:sldMkLst>
        <pc:spChg chg="mod">
          <ac:chgData name="Marcio Monteiro" userId="aef6e9f59deaac01" providerId="LiveId" clId="{B2BBFCBC-5604-499D-869C-D88ADEEAC8C5}" dt="2022-05-31T01:46:39.535" v="1333" actId="207"/>
          <ac:spMkLst>
            <pc:docMk/>
            <pc:sldMk cId="1720032769" sldId="282"/>
            <ac:spMk id="2" creationId="{4112FDFC-9E3F-66B7-12AE-8D7C0C00FD0A}"/>
          </ac:spMkLst>
        </pc:spChg>
        <pc:spChg chg="mod">
          <ac:chgData name="Marcio Monteiro" userId="aef6e9f59deaac01" providerId="LiveId" clId="{B2BBFCBC-5604-499D-869C-D88ADEEAC8C5}" dt="2022-05-31T01:46:36.228" v="1332" actId="207"/>
          <ac:spMkLst>
            <pc:docMk/>
            <pc:sldMk cId="1720032769" sldId="282"/>
            <ac:spMk id="3" creationId="{CECFB024-AE47-4D95-5B6C-D0F1B74EF6BA}"/>
          </ac:spMkLst>
        </pc:spChg>
        <pc:spChg chg="mod">
          <ac:chgData name="Marcio Monteiro" userId="aef6e9f59deaac01" providerId="LiveId" clId="{B2BBFCBC-5604-499D-869C-D88ADEEAC8C5}" dt="2022-05-31T01:46:29.154" v="1331" actId="207"/>
          <ac:spMkLst>
            <pc:docMk/>
            <pc:sldMk cId="1720032769" sldId="282"/>
            <ac:spMk id="4" creationId="{C58550AC-069B-A266-9EE2-DB1972D884FB}"/>
          </ac:spMkLst>
        </pc:spChg>
        <pc:spChg chg="mod">
          <ac:chgData name="Marcio Monteiro" userId="aef6e9f59deaac01" providerId="LiveId" clId="{B2BBFCBC-5604-499D-869C-D88ADEEAC8C5}" dt="2022-05-31T01:46:16.643" v="1329" actId="207"/>
          <ac:spMkLst>
            <pc:docMk/>
            <pc:sldMk cId="1720032769" sldId="282"/>
            <ac:spMk id="5" creationId="{41FE5488-EC76-2424-9659-830FEE4BBBCA}"/>
          </ac:spMkLst>
        </pc:spChg>
        <pc:spChg chg="mod">
          <ac:chgData name="Marcio Monteiro" userId="aef6e9f59deaac01" providerId="LiveId" clId="{B2BBFCBC-5604-499D-869C-D88ADEEAC8C5}" dt="2022-05-31T01:46:29.154" v="1331" actId="207"/>
          <ac:spMkLst>
            <pc:docMk/>
            <pc:sldMk cId="1720032769" sldId="282"/>
            <ac:spMk id="6" creationId="{C79D4F53-0EE9-3963-EB7A-08AA6DBA2F2F}"/>
          </ac:spMkLst>
        </pc:spChg>
        <pc:spChg chg="mod">
          <ac:chgData name="Marcio Monteiro" userId="aef6e9f59deaac01" providerId="LiveId" clId="{B2BBFCBC-5604-499D-869C-D88ADEEAC8C5}" dt="2022-05-31T01:46:16.643" v="1329" actId="207"/>
          <ac:spMkLst>
            <pc:docMk/>
            <pc:sldMk cId="1720032769" sldId="282"/>
            <ac:spMk id="7" creationId="{EC893CE9-F8D7-367C-6996-56FA69FD6698}"/>
          </ac:spMkLst>
        </pc:spChg>
        <pc:spChg chg="mod">
          <ac:chgData name="Marcio Monteiro" userId="aef6e9f59deaac01" providerId="LiveId" clId="{B2BBFCBC-5604-499D-869C-D88ADEEAC8C5}" dt="2022-05-31T01:46:29.154" v="1331" actId="207"/>
          <ac:spMkLst>
            <pc:docMk/>
            <pc:sldMk cId="1720032769" sldId="282"/>
            <ac:spMk id="8" creationId="{E5408ABB-4638-779D-44E4-1C826CD3C06E}"/>
          </ac:spMkLst>
        </pc:spChg>
        <pc:spChg chg="mod">
          <ac:chgData name="Marcio Monteiro" userId="aef6e9f59deaac01" providerId="LiveId" clId="{B2BBFCBC-5604-499D-869C-D88ADEEAC8C5}" dt="2022-05-31T01:46:16.643" v="1329" actId="207"/>
          <ac:spMkLst>
            <pc:docMk/>
            <pc:sldMk cId="1720032769" sldId="282"/>
            <ac:spMk id="9" creationId="{B8ED49B2-BE5B-E7EA-8CA6-284C2DEFA947}"/>
          </ac:spMkLst>
        </pc:spChg>
        <pc:spChg chg="mod">
          <ac:chgData name="Marcio Monteiro" userId="aef6e9f59deaac01" providerId="LiveId" clId="{B2BBFCBC-5604-499D-869C-D88ADEEAC8C5}" dt="2022-05-31T01:46:29.154" v="1331" actId="207"/>
          <ac:spMkLst>
            <pc:docMk/>
            <pc:sldMk cId="1720032769" sldId="282"/>
            <ac:spMk id="10" creationId="{52B2C536-9729-8A9E-4FD4-D67C54F04CDA}"/>
          </ac:spMkLst>
        </pc:spChg>
        <pc:spChg chg="mod">
          <ac:chgData name="Marcio Monteiro" userId="aef6e9f59deaac01" providerId="LiveId" clId="{B2BBFCBC-5604-499D-869C-D88ADEEAC8C5}" dt="2022-05-31T01:46:16.643" v="1329" actId="207"/>
          <ac:spMkLst>
            <pc:docMk/>
            <pc:sldMk cId="1720032769" sldId="282"/>
            <ac:spMk id="11" creationId="{D6F6D9C6-841E-1086-FD01-404753A50547}"/>
          </ac:spMkLst>
        </pc:spChg>
        <pc:spChg chg="mod">
          <ac:chgData name="Marcio Monteiro" userId="aef6e9f59deaac01" providerId="LiveId" clId="{B2BBFCBC-5604-499D-869C-D88ADEEAC8C5}" dt="2022-05-31T01:46:54.813" v="1334" actId="207"/>
          <ac:spMkLst>
            <pc:docMk/>
            <pc:sldMk cId="1720032769" sldId="282"/>
            <ac:spMk id="13" creationId="{0A46F618-13B8-1C7E-50E6-60C7CB186810}"/>
          </ac:spMkLst>
        </pc:spChg>
        <pc:spChg chg="mod">
          <ac:chgData name="Marcio Monteiro" userId="aef6e9f59deaac01" providerId="LiveId" clId="{B2BBFCBC-5604-499D-869C-D88ADEEAC8C5}" dt="2022-05-31T01:46:54.813" v="1334" actId="207"/>
          <ac:spMkLst>
            <pc:docMk/>
            <pc:sldMk cId="1720032769" sldId="282"/>
            <ac:spMk id="15" creationId="{7DF4F28F-0F17-0721-A903-52212FD06A0C}"/>
          </ac:spMkLst>
        </pc:spChg>
        <pc:spChg chg="mod">
          <ac:chgData name="Marcio Monteiro" userId="aef6e9f59deaac01" providerId="LiveId" clId="{B2BBFCBC-5604-499D-869C-D88ADEEAC8C5}" dt="2022-05-31T01:46:54.813" v="1334" actId="207"/>
          <ac:spMkLst>
            <pc:docMk/>
            <pc:sldMk cId="1720032769" sldId="282"/>
            <ac:spMk id="17" creationId="{CD299936-EA05-0415-244A-C747534C0826}"/>
          </ac:spMkLst>
        </pc:spChg>
        <pc:spChg chg="mod">
          <ac:chgData name="Marcio Monteiro" userId="aef6e9f59deaac01" providerId="LiveId" clId="{B2BBFCBC-5604-499D-869C-D88ADEEAC8C5}" dt="2022-05-31T01:46:54.813" v="1334" actId="207"/>
          <ac:spMkLst>
            <pc:docMk/>
            <pc:sldMk cId="1720032769" sldId="282"/>
            <ac:spMk id="19" creationId="{B8EA5381-1A92-18A3-C65B-4A3CDEF6C3FF}"/>
          </ac:spMkLst>
        </pc:spChg>
        <pc:spChg chg="mod">
          <ac:chgData name="Marcio Monteiro" userId="aef6e9f59deaac01" providerId="LiveId" clId="{B2BBFCBC-5604-499D-869C-D88ADEEAC8C5}" dt="2022-05-31T01:46:36.228" v="1332" actId="207"/>
          <ac:spMkLst>
            <pc:docMk/>
            <pc:sldMk cId="1720032769" sldId="282"/>
            <ac:spMk id="20" creationId="{6A104DFA-A5B8-FC54-00CC-70C7D467FAD1}"/>
          </ac:spMkLst>
        </pc:spChg>
        <pc:spChg chg="mod">
          <ac:chgData name="Marcio Monteiro" userId="aef6e9f59deaac01" providerId="LiveId" clId="{B2BBFCBC-5604-499D-869C-D88ADEEAC8C5}" dt="2022-05-31T01:46:36.228" v="1332" actId="207"/>
          <ac:spMkLst>
            <pc:docMk/>
            <pc:sldMk cId="1720032769" sldId="282"/>
            <ac:spMk id="21" creationId="{8BEABAAC-6784-5AE9-62ED-E56FA313C47D}"/>
          </ac:spMkLst>
        </pc:spChg>
        <pc:spChg chg="mod">
          <ac:chgData name="Marcio Monteiro" userId="aef6e9f59deaac01" providerId="LiveId" clId="{B2BBFCBC-5604-499D-869C-D88ADEEAC8C5}" dt="2022-05-31T01:46:36.228" v="1332" actId="207"/>
          <ac:spMkLst>
            <pc:docMk/>
            <pc:sldMk cId="1720032769" sldId="282"/>
            <ac:spMk id="22" creationId="{7E26946A-335F-B704-12CD-71A335A420D2}"/>
          </ac:spMkLst>
        </pc:spChg>
        <pc:spChg chg="mod">
          <ac:chgData name="Marcio Monteiro" userId="aef6e9f59deaac01" providerId="LiveId" clId="{B2BBFCBC-5604-499D-869C-D88ADEEAC8C5}" dt="2022-05-31T01:46:36.228" v="1332" actId="207"/>
          <ac:spMkLst>
            <pc:docMk/>
            <pc:sldMk cId="1720032769" sldId="282"/>
            <ac:spMk id="23" creationId="{E83D29BD-29C8-9B4E-2E3A-8D1C99114E4F}"/>
          </ac:spMkLst>
        </pc:spChg>
        <pc:spChg chg="mod">
          <ac:chgData name="Marcio Monteiro" userId="aef6e9f59deaac01" providerId="LiveId" clId="{B2BBFCBC-5604-499D-869C-D88ADEEAC8C5}" dt="2022-05-31T01:46:03.380" v="1328" actId="207"/>
          <ac:spMkLst>
            <pc:docMk/>
            <pc:sldMk cId="1720032769" sldId="282"/>
            <ac:spMk id="24" creationId="{229B5AC9-939F-CE7C-3874-A8CBF2B84290}"/>
          </ac:spMkLst>
        </pc:spChg>
      </pc:sldChg>
      <pc:sldChg chg="add del">
        <pc:chgData name="Marcio Monteiro" userId="aef6e9f59deaac01" providerId="LiveId" clId="{B2BBFCBC-5604-499D-869C-D88ADEEAC8C5}" dt="2022-05-30T05:04:14.338" v="1216"/>
        <pc:sldMkLst>
          <pc:docMk/>
          <pc:sldMk cId="112940969" sldId="283"/>
        </pc:sldMkLst>
      </pc:sldChg>
      <pc:sldChg chg="modSp add mod setBg">
        <pc:chgData name="Marcio Monteiro" userId="aef6e9f59deaac01" providerId="LiveId" clId="{B2BBFCBC-5604-499D-869C-D88ADEEAC8C5}" dt="2022-05-31T01:47:24.321" v="1338" actId="207"/>
        <pc:sldMkLst>
          <pc:docMk/>
          <pc:sldMk cId="4030274750" sldId="283"/>
        </pc:sldMkLst>
        <pc:spChg chg="mod">
          <ac:chgData name="Marcio Monteiro" userId="aef6e9f59deaac01" providerId="LiveId" clId="{B2BBFCBC-5604-499D-869C-D88ADEEAC8C5}" dt="2022-05-31T01:47:10.915" v="1336" actId="207"/>
          <ac:spMkLst>
            <pc:docMk/>
            <pc:sldMk cId="4030274750" sldId="283"/>
            <ac:spMk id="14" creationId="{C1C87F43-8762-3F0C-C82C-881584B75911}"/>
          </ac:spMkLst>
        </pc:spChg>
        <pc:spChg chg="mod">
          <ac:chgData name="Marcio Monteiro" userId="aef6e9f59deaac01" providerId="LiveId" clId="{B2BBFCBC-5604-499D-869C-D88ADEEAC8C5}" dt="2022-05-31T01:47:19.201" v="1337" actId="207"/>
          <ac:spMkLst>
            <pc:docMk/>
            <pc:sldMk cId="4030274750" sldId="283"/>
            <ac:spMk id="15" creationId="{B51A854B-D8A9-C3AB-E5B8-EE11EF6AE0EF}"/>
          </ac:spMkLst>
        </pc:spChg>
        <pc:spChg chg="mod">
          <ac:chgData name="Marcio Monteiro" userId="aef6e9f59deaac01" providerId="LiveId" clId="{B2BBFCBC-5604-499D-869C-D88ADEEAC8C5}" dt="2022-05-31T01:47:24.321" v="1338" actId="207"/>
          <ac:spMkLst>
            <pc:docMk/>
            <pc:sldMk cId="4030274750" sldId="283"/>
            <ac:spMk id="17" creationId="{A3D4BBF4-B4BA-BF35-FBD9-0DD09056DC77}"/>
          </ac:spMkLst>
        </pc:spChg>
        <pc:spChg chg="mod">
          <ac:chgData name="Marcio Monteiro" userId="aef6e9f59deaac01" providerId="LiveId" clId="{B2BBFCBC-5604-499D-869C-D88ADEEAC8C5}" dt="2022-05-31T01:47:24.321" v="1338" actId="207"/>
          <ac:spMkLst>
            <pc:docMk/>
            <pc:sldMk cId="4030274750" sldId="283"/>
            <ac:spMk id="21" creationId="{C08AF36A-4419-BFC5-347A-23A84D040DA4}"/>
          </ac:spMkLst>
        </pc:spChg>
        <pc:spChg chg="mod">
          <ac:chgData name="Marcio Monteiro" userId="aef6e9f59deaac01" providerId="LiveId" clId="{B2BBFCBC-5604-499D-869C-D88ADEEAC8C5}" dt="2022-05-31T01:47:19.201" v="1337" actId="207"/>
          <ac:spMkLst>
            <pc:docMk/>
            <pc:sldMk cId="4030274750" sldId="283"/>
            <ac:spMk id="23" creationId="{58EC88F9-E1DB-840C-59C0-1EA7210B2676}"/>
          </ac:spMkLst>
        </pc:spChg>
        <pc:spChg chg="mod">
          <ac:chgData name="Marcio Monteiro" userId="aef6e9f59deaac01" providerId="LiveId" clId="{B2BBFCBC-5604-499D-869C-D88ADEEAC8C5}" dt="2022-05-31T01:47:19.201" v="1337" actId="207"/>
          <ac:spMkLst>
            <pc:docMk/>
            <pc:sldMk cId="4030274750" sldId="283"/>
            <ac:spMk id="24" creationId="{8F86F352-4D19-38FD-0D04-0588E841F150}"/>
          </ac:spMkLst>
        </pc:spChg>
        <pc:spChg chg="mod">
          <ac:chgData name="Marcio Monteiro" userId="aef6e9f59deaac01" providerId="LiveId" clId="{B2BBFCBC-5604-499D-869C-D88ADEEAC8C5}" dt="2022-05-31T01:47:10.915" v="1336" actId="207"/>
          <ac:spMkLst>
            <pc:docMk/>
            <pc:sldMk cId="4030274750" sldId="283"/>
            <ac:spMk id="25" creationId="{E105B145-28AE-ACCC-60B6-66E3959D5F78}"/>
          </ac:spMkLst>
        </pc:spChg>
        <pc:spChg chg="mod">
          <ac:chgData name="Marcio Monteiro" userId="aef6e9f59deaac01" providerId="LiveId" clId="{B2BBFCBC-5604-499D-869C-D88ADEEAC8C5}" dt="2022-05-31T01:47:10.915" v="1336" actId="207"/>
          <ac:spMkLst>
            <pc:docMk/>
            <pc:sldMk cId="4030274750" sldId="283"/>
            <ac:spMk id="26" creationId="{115D0072-68E9-7CC5-418B-F3929931FF88}"/>
          </ac:spMkLst>
        </pc:spChg>
      </pc:sldChg>
      <pc:sldChg chg="add del">
        <pc:chgData name="Marcio Monteiro" userId="aef6e9f59deaac01" providerId="LiveId" clId="{B2BBFCBC-5604-499D-869C-D88ADEEAC8C5}" dt="2022-05-30T05:04:14.338" v="1216"/>
        <pc:sldMkLst>
          <pc:docMk/>
          <pc:sldMk cId="2763251310" sldId="284"/>
        </pc:sldMkLst>
      </pc:sldChg>
      <pc:sldChg chg="modSp add setBg">
        <pc:chgData name="Marcio Monteiro" userId="aef6e9f59deaac01" providerId="LiveId" clId="{B2BBFCBC-5604-499D-869C-D88ADEEAC8C5}" dt="2022-05-31T01:47:45.522" v="1341" actId="207"/>
        <pc:sldMkLst>
          <pc:docMk/>
          <pc:sldMk cId="3607761227" sldId="284"/>
        </pc:sldMkLst>
        <pc:spChg chg="mod">
          <ac:chgData name="Marcio Monteiro" userId="aef6e9f59deaac01" providerId="LiveId" clId="{B2BBFCBC-5604-499D-869C-D88ADEEAC8C5}" dt="2022-05-31T01:47:36.598" v="1340" actId="207"/>
          <ac:spMkLst>
            <pc:docMk/>
            <pc:sldMk cId="3607761227" sldId="284"/>
            <ac:spMk id="2" creationId="{0990F603-D764-4DEB-591C-D5AEFC89D59E}"/>
          </ac:spMkLst>
        </pc:spChg>
        <pc:spChg chg="mod">
          <ac:chgData name="Marcio Monteiro" userId="aef6e9f59deaac01" providerId="LiveId" clId="{B2BBFCBC-5604-499D-869C-D88ADEEAC8C5}" dt="2022-05-31T01:47:45.522" v="1341" actId="207"/>
          <ac:spMkLst>
            <pc:docMk/>
            <pc:sldMk cId="3607761227" sldId="284"/>
            <ac:spMk id="3" creationId="{2C9DD69A-5A72-0DB6-A0CC-5864988E5FA0}"/>
          </ac:spMkLst>
        </pc:spChg>
        <pc:spChg chg="mod">
          <ac:chgData name="Marcio Monteiro" userId="aef6e9f59deaac01" providerId="LiveId" clId="{B2BBFCBC-5604-499D-869C-D88ADEEAC8C5}" dt="2022-05-31T01:47:45.522" v="1341" actId="207"/>
          <ac:spMkLst>
            <pc:docMk/>
            <pc:sldMk cId="3607761227" sldId="284"/>
            <ac:spMk id="7" creationId="{785FC45E-F2B1-2229-2841-4F899F1A0753}"/>
          </ac:spMkLst>
        </pc:spChg>
        <pc:spChg chg="mod">
          <ac:chgData name="Marcio Monteiro" userId="aef6e9f59deaac01" providerId="LiveId" clId="{B2BBFCBC-5604-499D-869C-D88ADEEAC8C5}" dt="2022-05-31T01:47:45.522" v="1341" actId="207"/>
          <ac:spMkLst>
            <pc:docMk/>
            <pc:sldMk cId="3607761227" sldId="284"/>
            <ac:spMk id="24" creationId="{08EB0498-E770-2FC6-D59C-C3F518973F75}"/>
          </ac:spMkLst>
        </pc:spChg>
        <pc:spChg chg="mod">
          <ac:chgData name="Marcio Monteiro" userId="aef6e9f59deaac01" providerId="LiveId" clId="{B2BBFCBC-5604-499D-869C-D88ADEEAC8C5}" dt="2022-05-31T01:47:45.522" v="1341" actId="207"/>
          <ac:spMkLst>
            <pc:docMk/>
            <pc:sldMk cId="3607761227" sldId="284"/>
            <ac:spMk id="31" creationId="{0C310CBA-9B55-811B-54E1-34EE4E93D117}"/>
          </ac:spMkLst>
        </pc:spChg>
      </pc:sldChg>
      <pc:sldChg chg="add del">
        <pc:chgData name="Marcio Monteiro" userId="aef6e9f59deaac01" providerId="LiveId" clId="{B2BBFCBC-5604-499D-869C-D88ADEEAC8C5}" dt="2022-05-30T05:04:14.338" v="1216"/>
        <pc:sldMkLst>
          <pc:docMk/>
          <pc:sldMk cId="392335167" sldId="285"/>
        </pc:sldMkLst>
      </pc:sldChg>
      <pc:sldChg chg="modSp add setBg">
        <pc:chgData name="Marcio Monteiro" userId="aef6e9f59deaac01" providerId="LiveId" clId="{B2BBFCBC-5604-499D-869C-D88ADEEAC8C5}" dt="2022-05-31T01:47:56.319" v="1343" actId="207"/>
        <pc:sldMkLst>
          <pc:docMk/>
          <pc:sldMk cId="454263290" sldId="285"/>
        </pc:sldMkLst>
        <pc:spChg chg="mod">
          <ac:chgData name="Marcio Monteiro" userId="aef6e9f59deaac01" providerId="LiveId" clId="{B2BBFCBC-5604-499D-869C-D88ADEEAC8C5}" dt="2022-05-31T01:47:56.319" v="1343" actId="207"/>
          <ac:spMkLst>
            <pc:docMk/>
            <pc:sldMk cId="454263290" sldId="285"/>
            <ac:spMk id="6" creationId="{4CCD8009-339B-A74A-F55E-1A295DEEBBCA}"/>
          </ac:spMkLst>
        </pc:spChg>
        <pc:spChg chg="mod">
          <ac:chgData name="Marcio Monteiro" userId="aef6e9f59deaac01" providerId="LiveId" clId="{B2BBFCBC-5604-499D-869C-D88ADEEAC8C5}" dt="2022-05-31T01:47:56.319" v="1343" actId="207"/>
          <ac:spMkLst>
            <pc:docMk/>
            <pc:sldMk cId="454263290" sldId="285"/>
            <ac:spMk id="9" creationId="{A453A78B-56F6-E920-F331-C3519F5CA243}"/>
          </ac:spMkLst>
        </pc:spChg>
      </pc:sldChg>
      <pc:sldChg chg="modSp add mod">
        <pc:chgData name="Marcio Monteiro" userId="aef6e9f59deaac01" providerId="LiveId" clId="{B2BBFCBC-5604-499D-869C-D88ADEEAC8C5}" dt="2022-05-31T01:48:25.473" v="1347" actId="207"/>
        <pc:sldMkLst>
          <pc:docMk/>
          <pc:sldMk cId="2519785792" sldId="286"/>
        </pc:sldMkLst>
        <pc:spChg chg="mod">
          <ac:chgData name="Marcio Monteiro" userId="aef6e9f59deaac01" providerId="LiveId" clId="{B2BBFCBC-5604-499D-869C-D88ADEEAC8C5}" dt="2022-05-31T01:48:04.808" v="1344" actId="207"/>
          <ac:spMkLst>
            <pc:docMk/>
            <pc:sldMk cId="2519785792" sldId="286"/>
            <ac:spMk id="2" creationId="{1A9259BD-116B-0583-1D38-150C91D0DEC8}"/>
          </ac:spMkLst>
        </pc:spChg>
        <pc:spChg chg="mod">
          <ac:chgData name="Marcio Monteiro" userId="aef6e9f59deaac01" providerId="LiveId" clId="{B2BBFCBC-5604-499D-869C-D88ADEEAC8C5}" dt="2022-05-31T01:48:10.725" v="1345" actId="207"/>
          <ac:spMkLst>
            <pc:docMk/>
            <pc:sldMk cId="2519785792" sldId="286"/>
            <ac:spMk id="6" creationId="{A7DCE06C-6289-2DCC-7F15-9043BAC34DC0}"/>
          </ac:spMkLst>
        </pc:spChg>
        <pc:spChg chg="mod">
          <ac:chgData name="Marcio Monteiro" userId="aef6e9f59deaac01" providerId="LiveId" clId="{B2BBFCBC-5604-499D-869C-D88ADEEAC8C5}" dt="2022-05-31T01:48:15.313" v="1346" actId="207"/>
          <ac:spMkLst>
            <pc:docMk/>
            <pc:sldMk cId="2519785792" sldId="286"/>
            <ac:spMk id="7" creationId="{E02B4127-0383-DF33-8479-87B461DBAB29}"/>
          </ac:spMkLst>
        </pc:spChg>
        <pc:spChg chg="mod">
          <ac:chgData name="Marcio Monteiro" userId="aef6e9f59deaac01" providerId="LiveId" clId="{B2BBFCBC-5604-499D-869C-D88ADEEAC8C5}" dt="2022-05-31T01:48:25.473" v="1347" actId="207"/>
          <ac:spMkLst>
            <pc:docMk/>
            <pc:sldMk cId="2519785792" sldId="286"/>
            <ac:spMk id="8" creationId="{FCC6CCC3-51AE-7DE3-89F1-03873495AA8E}"/>
          </ac:spMkLst>
        </pc:spChg>
      </pc:sldChg>
      <pc:sldChg chg="add del">
        <pc:chgData name="Marcio Monteiro" userId="aef6e9f59deaac01" providerId="LiveId" clId="{B2BBFCBC-5604-499D-869C-D88ADEEAC8C5}" dt="2022-05-30T05:04:14.338" v="1216"/>
        <pc:sldMkLst>
          <pc:docMk/>
          <pc:sldMk cId="3708821477" sldId="286"/>
        </pc:sldMkLst>
      </pc:sldChg>
      <pc:sldChg chg="modSp add mod setBg">
        <pc:chgData name="Marcio Monteiro" userId="aef6e9f59deaac01" providerId="LiveId" clId="{B2BBFCBC-5604-499D-869C-D88ADEEAC8C5}" dt="2022-05-31T01:49:17.334" v="1355" actId="207"/>
        <pc:sldMkLst>
          <pc:docMk/>
          <pc:sldMk cId="1802423707" sldId="287"/>
        </pc:sldMkLst>
        <pc:spChg chg="mod">
          <ac:chgData name="Marcio Monteiro" userId="aef6e9f59deaac01" providerId="LiveId" clId="{B2BBFCBC-5604-499D-869C-D88ADEEAC8C5}" dt="2022-05-31T01:48:54.758" v="1350" actId="207"/>
          <ac:spMkLst>
            <pc:docMk/>
            <pc:sldMk cId="1802423707" sldId="287"/>
            <ac:spMk id="3" creationId="{E9CF4DE2-56EF-DE16-4B50-153566CBC272}"/>
          </ac:spMkLst>
        </pc:spChg>
        <pc:spChg chg="mod">
          <ac:chgData name="Marcio Monteiro" userId="aef6e9f59deaac01" providerId="LiveId" clId="{B2BBFCBC-5604-499D-869C-D88ADEEAC8C5}" dt="2022-05-31T01:49:01.705" v="1351" actId="207"/>
          <ac:spMkLst>
            <pc:docMk/>
            <pc:sldMk cId="1802423707" sldId="287"/>
            <ac:spMk id="4" creationId="{855B6FAB-F0E8-07B6-81A5-BF8E46A602DC}"/>
          </ac:spMkLst>
        </pc:spChg>
        <pc:spChg chg="mod">
          <ac:chgData name="Marcio Monteiro" userId="aef6e9f59deaac01" providerId="LiveId" clId="{B2BBFCBC-5604-499D-869C-D88ADEEAC8C5}" dt="2022-05-31T01:49:06.243" v="1352" actId="207"/>
          <ac:spMkLst>
            <pc:docMk/>
            <pc:sldMk cId="1802423707" sldId="287"/>
            <ac:spMk id="5" creationId="{565FCD0E-2CA8-2453-EBDB-E1FD572BD345}"/>
          </ac:spMkLst>
        </pc:spChg>
        <pc:spChg chg="mod">
          <ac:chgData name="Marcio Monteiro" userId="aef6e9f59deaac01" providerId="LiveId" clId="{B2BBFCBC-5604-499D-869C-D88ADEEAC8C5}" dt="2022-05-31T01:49:12.546" v="1354" actId="207"/>
          <ac:spMkLst>
            <pc:docMk/>
            <pc:sldMk cId="1802423707" sldId="287"/>
            <ac:spMk id="6" creationId="{1E40413D-5CAE-F543-7C3D-EA3DA6450EA3}"/>
          </ac:spMkLst>
        </pc:spChg>
        <pc:spChg chg="mod">
          <ac:chgData name="Marcio Monteiro" userId="aef6e9f59deaac01" providerId="LiveId" clId="{B2BBFCBC-5604-499D-869C-D88ADEEAC8C5}" dt="2022-05-31T01:49:17.334" v="1355" actId="207"/>
          <ac:spMkLst>
            <pc:docMk/>
            <pc:sldMk cId="1802423707" sldId="287"/>
            <ac:spMk id="8" creationId="{B8F6BA64-68D6-B67A-E017-BE252AD658BF}"/>
          </ac:spMkLst>
        </pc:spChg>
        <pc:spChg chg="mod">
          <ac:chgData name="Marcio Monteiro" userId="aef6e9f59deaac01" providerId="LiveId" clId="{B2BBFCBC-5604-499D-869C-D88ADEEAC8C5}" dt="2022-05-31T01:49:17.334" v="1355" actId="207"/>
          <ac:spMkLst>
            <pc:docMk/>
            <pc:sldMk cId="1802423707" sldId="287"/>
            <ac:spMk id="9" creationId="{B3F91FBB-C6E4-610C-CB2B-284F32A13BA3}"/>
          </ac:spMkLst>
        </pc:spChg>
      </pc:sldChg>
      <pc:sldChg chg="add del">
        <pc:chgData name="Marcio Monteiro" userId="aef6e9f59deaac01" providerId="LiveId" clId="{B2BBFCBC-5604-499D-869C-D88ADEEAC8C5}" dt="2022-05-30T05:04:14.338" v="1216"/>
        <pc:sldMkLst>
          <pc:docMk/>
          <pc:sldMk cId="2352060577" sldId="28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2215BB-9E18-5311-E5EE-A34F397591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F3359F7-4AEF-820C-36B8-E13F561355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DBA3BAB-DE6F-497D-29E8-FD4EE453A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CB251-C829-4DBF-8D05-CA9ED3AF55F2}" type="datetimeFigureOut">
              <a:rPr lang="pt-BR" smtClean="0"/>
              <a:t>08/07/2023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63CB2FE-86D6-21BA-4195-D374025EA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960CCD5-CE20-BDBF-CB09-9F1AE23A0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BD9CD-B604-4F36-903E-74AB27CAD2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7416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8533FD-3886-E7D4-E936-BDEC2FA5C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7AEA67D-3CC8-8987-12AD-EC156B63AC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C1380EC-80BE-AA08-7D1E-A3CFEF6BB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CB251-C829-4DBF-8D05-CA9ED3AF55F2}" type="datetimeFigureOut">
              <a:rPr lang="pt-BR" smtClean="0"/>
              <a:t>08/07/2023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C8FA81B-F1B0-4EA0-4BBC-5A14BE53C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C878463-A23F-3531-6454-024973BE5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BD9CD-B604-4F36-903E-74AB27CAD2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8872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B51D0BF-ED3A-4949-D80A-4EF692070A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8C56002-D493-A189-07BA-611E18B8FA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0CAD055-868E-1318-2197-3C4B498C7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CB251-C829-4DBF-8D05-CA9ED3AF55F2}" type="datetimeFigureOut">
              <a:rPr lang="pt-BR" smtClean="0"/>
              <a:t>08/07/2023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66E7757-AF09-00F4-C762-1CD085E9A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500036E-DE7C-CAB4-DBA8-F6BBBB803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BD9CD-B604-4F36-903E-74AB27CAD2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1504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1488AD-62E9-0A77-3345-2D0B97A66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4803530-3CFF-B510-FC5C-473F810F27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4A69929-DD0D-72D4-020B-D557C3670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CB251-C829-4DBF-8D05-CA9ED3AF55F2}" type="datetimeFigureOut">
              <a:rPr lang="pt-BR" smtClean="0"/>
              <a:t>08/07/2023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F951F2B-21D0-5CA7-1D94-2476E9340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4E980B7-DFDF-E00C-FB0D-56B2235B7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BD9CD-B604-4F36-903E-74AB27CAD2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1718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0D2878-01E7-161E-1B45-85DAD0ABD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7C1A0F8-00D9-5FF5-FB5A-45BA456587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9D8FEBD-CD24-5DCF-2A8C-01F30E3FC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CB251-C829-4DBF-8D05-CA9ED3AF55F2}" type="datetimeFigureOut">
              <a:rPr lang="pt-BR" smtClean="0"/>
              <a:t>08/07/2023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5E04FEC-CD2A-4BDA-9765-089BD16F8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B68F8DC-60CE-BB7E-4A0D-E5B31C3FF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BD9CD-B604-4F36-903E-74AB27CAD2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9008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B0EF15-D71F-045B-1D48-32D732EAD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D1815C1-F5CF-86C2-511E-81C8D30A8C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354588D-78B0-1998-14C8-1244AC396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91BF237-D110-68A2-0F86-AA1C5A5DD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CB251-C829-4DBF-8D05-CA9ED3AF55F2}" type="datetimeFigureOut">
              <a:rPr lang="pt-BR" smtClean="0"/>
              <a:t>08/07/2023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625CD66-B9A9-410E-9611-188F317F9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5070697-2BF2-0E1A-692A-77B43BF31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BD9CD-B604-4F36-903E-74AB27CAD2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6754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074110-7FC0-5327-0043-4BB9032F9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ECBC6E4-9661-3618-EFAE-F1D1D7FF3A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9CA92ED-4BE0-04A8-4DEB-35FA37A65F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C5A874C-97CC-F025-0FF8-7A0B24019C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624BBF0-DF53-8DD6-D273-5C74413309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D5754B3-9F54-D1CA-05DD-B0DE1623F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CB251-C829-4DBF-8D05-CA9ED3AF55F2}" type="datetimeFigureOut">
              <a:rPr lang="pt-BR" smtClean="0"/>
              <a:t>08/07/2023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6BD1258-7D72-BA53-D84B-868CC1637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D5D8974-0125-B280-562F-84EAFC3D2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BD9CD-B604-4F36-903E-74AB27CAD2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1479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655FCB-F053-F6F4-ABE8-BD5A95E55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9E96063-7B71-670E-1112-ABEB9AAA7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CB251-C829-4DBF-8D05-CA9ED3AF55F2}" type="datetimeFigureOut">
              <a:rPr lang="pt-BR" smtClean="0"/>
              <a:t>08/07/2023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7123E30-2D32-D22B-5B9B-90D2794C8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0252394-9244-3DE0-67B4-2F3B45B9F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BD9CD-B604-4F36-903E-74AB27CAD2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1612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5B878FB-5351-404A-A2C4-5ABF7EE3A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CB251-C829-4DBF-8D05-CA9ED3AF55F2}" type="datetimeFigureOut">
              <a:rPr lang="pt-BR" smtClean="0"/>
              <a:t>08/07/2023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3AD7F5D-BD47-CA53-6842-1DC317764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8AE3DEE-F4E6-3F1B-96A4-B39D406AD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BD9CD-B604-4F36-903E-74AB27CAD2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3018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482B21-0DE8-2C14-B732-FEC7C1FED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9BDA801-2282-3686-5068-0DCDA0F5F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D444555-EEC8-D304-BA94-6E5D0EA4EC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DCD7AC8-6176-A6B0-21B7-A0138D336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CB251-C829-4DBF-8D05-CA9ED3AF55F2}" type="datetimeFigureOut">
              <a:rPr lang="pt-BR" smtClean="0"/>
              <a:t>08/07/2023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23574A3-345D-764A-093B-729E1B101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A1E27A6-A9C7-67BE-F1D5-4B36C8A5C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BD9CD-B604-4F36-903E-74AB27CAD2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7754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064C1F-4EE1-8775-50C6-7AD6D71F4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BF53123-2152-EF71-65BE-E20B984875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CC9D18A-355E-7644-286E-75F42A618C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5530A84-B82C-29A7-27CC-98ADF57DC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CB251-C829-4DBF-8D05-CA9ED3AF55F2}" type="datetimeFigureOut">
              <a:rPr lang="pt-BR" smtClean="0"/>
              <a:t>08/07/2023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0EC72D4-9D0D-A419-1A4E-AEB192261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F462029-A69B-BCE4-DDBF-118F1277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BD9CD-B604-4F36-903E-74AB27CAD2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3472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1D0A516-E6DA-675F-856C-7820290B8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4AD8DEB-9F5B-438C-36D4-65CADE9DA9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05FFB30-424D-87B0-EACD-75C4D75355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BCB251-C829-4DBF-8D05-CA9ED3AF55F2}" type="datetimeFigureOut">
              <a:rPr lang="pt-BR" smtClean="0"/>
              <a:t>08/07/2023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54CFA20-455C-B6FE-29E2-01A4411BCC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57E01CF-D6BE-51FC-6CF9-3BF1A61487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ABD9CD-B604-4F36-903E-74AB27CAD2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5626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6.png"/><Relationship Id="rId7" Type="http://schemas.openxmlformats.org/officeDocument/2006/relationships/image" Target="../media/image1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6.png"/><Relationship Id="rId7" Type="http://schemas.openxmlformats.org/officeDocument/2006/relationships/image" Target="../media/image1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Fire - 33072">
            <a:hlinkClick r:id="" action="ppaction://media"/>
            <a:extLst>
              <a:ext uri="{FF2B5EF4-FFF2-40B4-BE49-F238E27FC236}">
                <a16:creationId xmlns:a16="http://schemas.microsoft.com/office/drawing/2014/main" id="{044490D5-6613-B47D-EDB5-5D11E7E495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AD99ED89-5420-05FC-B1C4-D60C48DA1546}"/>
              </a:ext>
            </a:extLst>
          </p:cNvPr>
          <p:cNvSpPr txBox="1"/>
          <p:nvPr/>
        </p:nvSpPr>
        <p:spPr>
          <a:xfrm>
            <a:off x="4132952" y="607040"/>
            <a:ext cx="72491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D05353"/>
                </a:solidFill>
                <a:latin typeface="Corbel" panose="020B0503020204020204" pitchFamily="34" charset="0"/>
              </a:rPr>
              <a:t>segurança e saúde no trabalho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21E484EA-86DF-5858-45F6-799D2F49965E}"/>
              </a:ext>
            </a:extLst>
          </p:cNvPr>
          <p:cNvSpPr txBox="1"/>
          <p:nvPr/>
        </p:nvSpPr>
        <p:spPr>
          <a:xfrm>
            <a:off x="4119097" y="1293392"/>
            <a:ext cx="778402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rgbClr val="F9E784"/>
                </a:solidFill>
                <a:latin typeface="Broadway" panose="04040905080B02020502" pitchFamily="82" charset="0"/>
              </a:rPr>
              <a:t>COM INFLAMÁVEIS E</a:t>
            </a:r>
            <a:endParaRPr lang="pt-BR" sz="7000" dirty="0">
              <a:solidFill>
                <a:srgbClr val="F9E784"/>
              </a:solidFill>
              <a:latin typeface="Broadway" panose="04040905080B02020502" pitchFamily="82" charset="0"/>
            </a:endParaRPr>
          </a:p>
        </p:txBody>
      </p:sp>
      <p:sp>
        <p:nvSpPr>
          <p:cNvPr id="25" name="Losango 24">
            <a:extLst>
              <a:ext uri="{FF2B5EF4-FFF2-40B4-BE49-F238E27FC236}">
                <a16:creationId xmlns:a16="http://schemas.microsoft.com/office/drawing/2014/main" id="{63077922-D7AD-9007-D12D-7562D84B852F}"/>
              </a:ext>
            </a:extLst>
          </p:cNvPr>
          <p:cNvSpPr/>
          <p:nvPr/>
        </p:nvSpPr>
        <p:spPr>
          <a:xfrm>
            <a:off x="549177" y="326951"/>
            <a:ext cx="3393799" cy="3394800"/>
          </a:xfrm>
          <a:prstGeom prst="diamond">
            <a:avLst/>
          </a:prstGeom>
          <a:solidFill>
            <a:srgbClr val="F9E7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7" name="Losango 26">
            <a:extLst>
              <a:ext uri="{FF2B5EF4-FFF2-40B4-BE49-F238E27FC236}">
                <a16:creationId xmlns:a16="http://schemas.microsoft.com/office/drawing/2014/main" id="{CA645B5A-EC63-0211-C40E-174B9986E4F9}"/>
              </a:ext>
            </a:extLst>
          </p:cNvPr>
          <p:cNvSpPr/>
          <p:nvPr/>
        </p:nvSpPr>
        <p:spPr>
          <a:xfrm>
            <a:off x="703070" y="481345"/>
            <a:ext cx="3060000" cy="3060000"/>
          </a:xfrm>
          <a:prstGeom prst="diamond">
            <a:avLst/>
          </a:prstGeom>
          <a:noFill/>
          <a:ln w="76200">
            <a:solidFill>
              <a:srgbClr val="19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B4D23F37-9628-F98A-2116-E76044CF23D1}"/>
              </a:ext>
            </a:extLst>
          </p:cNvPr>
          <p:cNvSpPr txBox="1"/>
          <p:nvPr/>
        </p:nvSpPr>
        <p:spPr>
          <a:xfrm>
            <a:off x="1352602" y="991760"/>
            <a:ext cx="187904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>
                <a:solidFill>
                  <a:srgbClr val="191919"/>
                </a:solidFill>
                <a:latin typeface="Broadway" panose="04040905080B02020502" pitchFamily="82" charset="0"/>
              </a:rPr>
              <a:t>NR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23EF22D8-5720-4F1C-B2A1-F019137F179C}"/>
              </a:ext>
            </a:extLst>
          </p:cNvPr>
          <p:cNvSpPr txBox="1"/>
          <p:nvPr/>
        </p:nvSpPr>
        <p:spPr>
          <a:xfrm>
            <a:off x="1484590" y="1465669"/>
            <a:ext cx="1651478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500" b="1" dirty="0">
                <a:solidFill>
                  <a:srgbClr val="D05353"/>
                </a:solidFill>
                <a:latin typeface="Corbel" panose="020B0503020204020204" pitchFamily="34" charset="0"/>
              </a:rPr>
              <a:t>20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E3B9BB1D-B277-F4A0-D84E-FB2C2AD8F6D5}"/>
              </a:ext>
            </a:extLst>
          </p:cNvPr>
          <p:cNvSpPr txBox="1"/>
          <p:nvPr/>
        </p:nvSpPr>
        <p:spPr>
          <a:xfrm>
            <a:off x="4074964" y="1942434"/>
            <a:ext cx="778402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7000" dirty="0">
                <a:solidFill>
                  <a:srgbClr val="F9E784"/>
                </a:solidFill>
                <a:latin typeface="Broadway" panose="04040905080B02020502" pitchFamily="82" charset="0"/>
              </a:rPr>
              <a:t>COMBUSTÍVEIS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CB70EBB2-316B-1E87-79DD-F6FA2E57267D}"/>
              </a:ext>
            </a:extLst>
          </p:cNvPr>
          <p:cNvSpPr txBox="1"/>
          <p:nvPr/>
        </p:nvSpPr>
        <p:spPr>
          <a:xfrm>
            <a:off x="8921482" y="6377285"/>
            <a:ext cx="3274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191919"/>
                </a:solidFill>
                <a:latin typeface="Corbel" panose="020B0503020204020204" pitchFamily="34" charset="0"/>
              </a:rPr>
              <a:t>Nome do Apresentador</a:t>
            </a:r>
          </a:p>
        </p:txBody>
      </p:sp>
    </p:spTree>
    <p:extLst>
      <p:ext uri="{BB962C8B-B14F-4D97-AF65-F5344CB8AC3E}">
        <p14:creationId xmlns:p14="http://schemas.microsoft.com/office/powerpoint/2010/main" val="3404206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6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4428D1DC-D1B1-EDCD-DB25-BD7E19FCF9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6" r="11841"/>
          <a:stretch/>
        </p:blipFill>
        <p:spPr>
          <a:xfrm>
            <a:off x="134346" y="-22211"/>
            <a:ext cx="742950" cy="68580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B515BACE-5FDD-96B7-9466-7AD025820B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6" r="11841"/>
          <a:stretch/>
        </p:blipFill>
        <p:spPr>
          <a:xfrm>
            <a:off x="-272481" y="0"/>
            <a:ext cx="742950" cy="6858000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35F1F219-5066-BA32-392F-F2144DE515A5}"/>
              </a:ext>
            </a:extLst>
          </p:cNvPr>
          <p:cNvGrpSpPr/>
          <p:nvPr/>
        </p:nvGrpSpPr>
        <p:grpSpPr>
          <a:xfrm>
            <a:off x="-381000" y="1219200"/>
            <a:ext cx="9767680" cy="5638800"/>
            <a:chOff x="566529" y="0"/>
            <a:chExt cx="11430000" cy="6858000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DBAC53A8-FC5D-5470-99FE-AE97359ACA69}"/>
                </a:ext>
              </a:extLst>
            </p:cNvPr>
            <p:cNvSpPr/>
            <p:nvPr/>
          </p:nvSpPr>
          <p:spPr>
            <a:xfrm>
              <a:off x="2040835" y="503583"/>
              <a:ext cx="8494643" cy="5459895"/>
            </a:xfrm>
            <a:prstGeom prst="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63BBB535-C395-847C-E2EB-56C4DA2B3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529" y="0"/>
              <a:ext cx="11430000" cy="6858000"/>
            </a:xfrm>
            <a:prstGeom prst="rect">
              <a:avLst/>
            </a:prstGeom>
          </p:spPr>
        </p:pic>
      </p:grpSp>
      <p:pic>
        <p:nvPicPr>
          <p:cNvPr id="5" name="Imagem 4">
            <a:extLst>
              <a:ext uri="{FF2B5EF4-FFF2-40B4-BE49-F238E27FC236}">
                <a16:creationId xmlns:a16="http://schemas.microsoft.com/office/drawing/2014/main" id="{E05A60BB-FD34-2B26-9628-D9D5621839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11675" y="762946"/>
            <a:ext cx="900000" cy="900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139E5CA-674C-BDB4-7A32-795B3551484C}"/>
              </a:ext>
            </a:extLst>
          </p:cNvPr>
          <p:cNvSpPr txBox="1"/>
          <p:nvPr/>
        </p:nvSpPr>
        <p:spPr>
          <a:xfrm>
            <a:off x="9017006" y="1633257"/>
            <a:ext cx="27045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191919"/>
                </a:solidFill>
                <a:latin typeface="Corbel" panose="020B0503020204020204" pitchFamily="34" charset="0"/>
              </a:rPr>
              <a:t>Adicione o complemento em texto curto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DA5411E-2FA7-265E-AE6D-C575F799A4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19268" y="3591485"/>
            <a:ext cx="900000" cy="900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5070C6AD-D28D-A1BC-C315-F322458761BF}"/>
              </a:ext>
            </a:extLst>
          </p:cNvPr>
          <p:cNvSpPr txBox="1"/>
          <p:nvPr/>
        </p:nvSpPr>
        <p:spPr>
          <a:xfrm>
            <a:off x="9017006" y="4532245"/>
            <a:ext cx="27045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2800" b="1">
                <a:solidFill>
                  <a:srgbClr val="003957"/>
                </a:solidFill>
                <a:latin typeface="Corbel" panose="020B0503020204020204" pitchFamily="34" charset="0"/>
              </a:defRPr>
            </a:lvl1pPr>
          </a:lstStyle>
          <a:p>
            <a:r>
              <a:rPr lang="pt-BR" dirty="0">
                <a:solidFill>
                  <a:srgbClr val="191919"/>
                </a:solidFill>
              </a:rPr>
              <a:t>Adicione o complemento em texto curto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9540B52-7441-6B1B-F104-4F2CBE1119A7}"/>
              </a:ext>
            </a:extLst>
          </p:cNvPr>
          <p:cNvSpPr txBox="1"/>
          <p:nvPr/>
        </p:nvSpPr>
        <p:spPr>
          <a:xfrm>
            <a:off x="1774240" y="135331"/>
            <a:ext cx="37926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dirty="0">
                <a:solidFill>
                  <a:srgbClr val="D05353"/>
                </a:solidFill>
                <a:latin typeface="Broadway" panose="04040905080B02020502" pitchFamily="82" charset="0"/>
              </a:rPr>
              <a:t>TÍTULO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1A645A66-3B50-B4A4-99A8-88A8DBD330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420" y="224813"/>
            <a:ext cx="360000" cy="36000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D523E690-9E58-A314-C428-9C315FD83A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7" y="2879076"/>
            <a:ext cx="360000" cy="36000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5D773925-97B7-02C8-6204-2595DF3278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265" y="4781691"/>
            <a:ext cx="360000" cy="36000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AAB57EF6-6893-632B-911C-ED4F474FB3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38800"/>
            <a:ext cx="360000" cy="36000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A17C1F7E-EC5E-0FF5-7ED3-39FE5BDBF7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000" y="1633257"/>
            <a:ext cx="540000" cy="54000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76648CBA-27E2-6584-BB07-EABE82AABD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88" y="3986073"/>
            <a:ext cx="540000" cy="540000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E19FFCE1-0AF7-D3AB-280F-FE02DBE7CA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43" y="5236482"/>
            <a:ext cx="360000" cy="360000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8C8DDBAF-8EBC-C323-2813-75A398F0D6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43" y="2118146"/>
            <a:ext cx="360000" cy="360000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E310BEFA-6492-6CB1-62B3-10471A6F45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40" y="1033929"/>
            <a:ext cx="360000" cy="360000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67147536-4F09-8D4D-3497-0D40AECA2F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80" y="-185271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21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112FDFC-9E3F-66B7-12AE-8D7C0C00FD0A}"/>
              </a:ext>
            </a:extLst>
          </p:cNvPr>
          <p:cNvSpPr txBox="1"/>
          <p:nvPr/>
        </p:nvSpPr>
        <p:spPr>
          <a:xfrm>
            <a:off x="680416" y="270123"/>
            <a:ext cx="37926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dirty="0">
                <a:solidFill>
                  <a:srgbClr val="191919"/>
                </a:solidFill>
                <a:latin typeface="Broadway" panose="04040905080B02020502" pitchFamily="82" charset="0"/>
              </a:rPr>
              <a:t>TÍTULO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ECFB024-AE47-4D95-5B6C-D0F1B74EF6BA}"/>
              </a:ext>
            </a:extLst>
          </p:cNvPr>
          <p:cNvSpPr txBox="1"/>
          <p:nvPr/>
        </p:nvSpPr>
        <p:spPr>
          <a:xfrm>
            <a:off x="780795" y="1054953"/>
            <a:ext cx="37305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spc="1000" dirty="0">
                <a:solidFill>
                  <a:srgbClr val="D05353"/>
                </a:solidFill>
                <a:latin typeface="Corbel" panose="020B0503020204020204" pitchFamily="34" charset="0"/>
              </a:rPr>
              <a:t>subtítulo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58550AC-069B-A266-9EE2-DB1972D884FB}"/>
              </a:ext>
            </a:extLst>
          </p:cNvPr>
          <p:cNvSpPr/>
          <p:nvPr/>
        </p:nvSpPr>
        <p:spPr>
          <a:xfrm>
            <a:off x="1510714" y="2378533"/>
            <a:ext cx="595086" cy="3528000"/>
          </a:xfrm>
          <a:prstGeom prst="rect">
            <a:avLst/>
          </a:prstGeom>
          <a:solidFill>
            <a:srgbClr val="E58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41FE5488-EC76-2424-9659-830FEE4BBBCA}"/>
              </a:ext>
            </a:extLst>
          </p:cNvPr>
          <p:cNvSpPr/>
          <p:nvPr/>
        </p:nvSpPr>
        <p:spPr>
          <a:xfrm>
            <a:off x="2246716" y="3710533"/>
            <a:ext cx="595086" cy="2196000"/>
          </a:xfrm>
          <a:prstGeom prst="rect">
            <a:avLst/>
          </a:prstGeom>
          <a:solidFill>
            <a:srgbClr val="1919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C79D4F53-0EE9-3963-EB7A-08AA6DBA2F2F}"/>
              </a:ext>
            </a:extLst>
          </p:cNvPr>
          <p:cNvSpPr/>
          <p:nvPr/>
        </p:nvSpPr>
        <p:spPr>
          <a:xfrm>
            <a:off x="4015309" y="3135086"/>
            <a:ext cx="595086" cy="2771447"/>
          </a:xfrm>
          <a:prstGeom prst="rect">
            <a:avLst/>
          </a:prstGeom>
          <a:solidFill>
            <a:srgbClr val="E58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EC893CE9-F8D7-367C-6996-56FA69FD6698}"/>
              </a:ext>
            </a:extLst>
          </p:cNvPr>
          <p:cNvSpPr/>
          <p:nvPr/>
        </p:nvSpPr>
        <p:spPr>
          <a:xfrm>
            <a:off x="4748280" y="4706204"/>
            <a:ext cx="595086" cy="1200329"/>
          </a:xfrm>
          <a:prstGeom prst="rect">
            <a:avLst/>
          </a:prstGeom>
          <a:solidFill>
            <a:srgbClr val="1919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5408ABB-4638-779D-44E4-1C826CD3C06E}"/>
              </a:ext>
            </a:extLst>
          </p:cNvPr>
          <p:cNvSpPr/>
          <p:nvPr/>
        </p:nvSpPr>
        <p:spPr>
          <a:xfrm>
            <a:off x="6412861" y="2699657"/>
            <a:ext cx="595086" cy="3206876"/>
          </a:xfrm>
          <a:prstGeom prst="rect">
            <a:avLst/>
          </a:prstGeom>
          <a:solidFill>
            <a:srgbClr val="E58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B8ED49B2-BE5B-E7EA-8CA6-284C2DEFA947}"/>
              </a:ext>
            </a:extLst>
          </p:cNvPr>
          <p:cNvSpPr/>
          <p:nvPr/>
        </p:nvSpPr>
        <p:spPr>
          <a:xfrm>
            <a:off x="7145832" y="2306533"/>
            <a:ext cx="595086" cy="3600000"/>
          </a:xfrm>
          <a:prstGeom prst="rect">
            <a:avLst/>
          </a:prstGeom>
          <a:solidFill>
            <a:srgbClr val="1919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52B2C536-9729-8A9E-4FD4-D67C54F04CDA}"/>
              </a:ext>
            </a:extLst>
          </p:cNvPr>
          <p:cNvSpPr/>
          <p:nvPr/>
        </p:nvSpPr>
        <p:spPr>
          <a:xfrm>
            <a:off x="9012706" y="2873829"/>
            <a:ext cx="595086" cy="3032704"/>
          </a:xfrm>
          <a:prstGeom prst="rect">
            <a:avLst/>
          </a:prstGeom>
          <a:solidFill>
            <a:srgbClr val="E58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D6F6D9C6-841E-1086-FD01-404753A50547}"/>
              </a:ext>
            </a:extLst>
          </p:cNvPr>
          <p:cNvSpPr/>
          <p:nvPr/>
        </p:nvSpPr>
        <p:spPr>
          <a:xfrm>
            <a:off x="9745677" y="2873830"/>
            <a:ext cx="595086" cy="3032703"/>
          </a:xfrm>
          <a:prstGeom prst="rect">
            <a:avLst/>
          </a:prstGeom>
          <a:solidFill>
            <a:srgbClr val="1919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10C73B24-383C-6323-683B-6DE6527F4274}"/>
              </a:ext>
            </a:extLst>
          </p:cNvPr>
          <p:cNvSpPr txBox="1"/>
          <p:nvPr/>
        </p:nvSpPr>
        <p:spPr>
          <a:xfrm>
            <a:off x="1486322" y="2273758"/>
            <a:ext cx="6110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191919"/>
                </a:solidFill>
                <a:latin typeface="Corbel" panose="020B0503020204020204" pitchFamily="34" charset="0"/>
              </a:rPr>
              <a:t>98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A46F618-13B8-1C7E-50E6-60C7CB186810}"/>
              </a:ext>
            </a:extLst>
          </p:cNvPr>
          <p:cNvSpPr txBox="1"/>
          <p:nvPr/>
        </p:nvSpPr>
        <p:spPr>
          <a:xfrm>
            <a:off x="2210046" y="3638104"/>
            <a:ext cx="5838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F9E784"/>
                </a:solidFill>
                <a:latin typeface="Corbel" panose="020B0503020204020204" pitchFamily="34" charset="0"/>
              </a:rPr>
              <a:t>61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B8B66BE-ED45-C852-B0E9-D84A8B2585D9}"/>
              </a:ext>
            </a:extLst>
          </p:cNvPr>
          <p:cNvSpPr txBox="1"/>
          <p:nvPr/>
        </p:nvSpPr>
        <p:spPr>
          <a:xfrm>
            <a:off x="4029017" y="3057532"/>
            <a:ext cx="5373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191919"/>
                </a:solidFill>
                <a:latin typeface="Corbel" panose="020B0503020204020204" pitchFamily="34" charset="0"/>
              </a:rPr>
              <a:t>77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DF4F28F-0F17-0721-A903-52212FD06A0C}"/>
              </a:ext>
            </a:extLst>
          </p:cNvPr>
          <p:cNvSpPr txBox="1"/>
          <p:nvPr/>
        </p:nvSpPr>
        <p:spPr>
          <a:xfrm>
            <a:off x="4761988" y="4548874"/>
            <a:ext cx="5565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F9E784"/>
                </a:solidFill>
                <a:latin typeface="Corbel" panose="020B0503020204020204" pitchFamily="34" charset="0"/>
              </a:rPr>
              <a:t>33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7FAD910B-62F1-F70B-DA67-89B7AAD6FCE8}"/>
              </a:ext>
            </a:extLst>
          </p:cNvPr>
          <p:cNvSpPr txBox="1"/>
          <p:nvPr/>
        </p:nvSpPr>
        <p:spPr>
          <a:xfrm>
            <a:off x="6388468" y="2593069"/>
            <a:ext cx="6110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191919"/>
                </a:solidFill>
                <a:latin typeface="Corbel" panose="020B0503020204020204" pitchFamily="34" charset="0"/>
              </a:rPr>
              <a:t>89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CD299936-EA05-0415-244A-C747534C0826}"/>
              </a:ext>
            </a:extLst>
          </p:cNvPr>
          <p:cNvSpPr txBox="1"/>
          <p:nvPr/>
        </p:nvSpPr>
        <p:spPr>
          <a:xfrm>
            <a:off x="7104324" y="2266242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F9E784"/>
                </a:solidFill>
                <a:latin typeface="Corbel" panose="020B0503020204020204" pitchFamily="34" charset="0"/>
              </a:rPr>
              <a:t>100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7708C8A3-7DC1-127D-C2CC-054E13FB6AB3}"/>
              </a:ext>
            </a:extLst>
          </p:cNvPr>
          <p:cNvSpPr txBox="1"/>
          <p:nvPr/>
        </p:nvSpPr>
        <p:spPr>
          <a:xfrm>
            <a:off x="8986466" y="2767240"/>
            <a:ext cx="6078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191919"/>
                </a:solidFill>
                <a:latin typeface="Corbel" panose="020B0503020204020204" pitchFamily="34" charset="0"/>
              </a:rPr>
              <a:t>84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B8EA5381-1A92-18A3-C65B-4A3CDEF6C3FF}"/>
              </a:ext>
            </a:extLst>
          </p:cNvPr>
          <p:cNvSpPr txBox="1"/>
          <p:nvPr/>
        </p:nvSpPr>
        <p:spPr>
          <a:xfrm>
            <a:off x="9724500" y="2767240"/>
            <a:ext cx="6078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F9E784"/>
                </a:solidFill>
                <a:latin typeface="Corbel" panose="020B0503020204020204" pitchFamily="34" charset="0"/>
              </a:rPr>
              <a:t>84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6A104DFA-A5B8-FC54-00CC-70C7D467FAD1}"/>
              </a:ext>
            </a:extLst>
          </p:cNvPr>
          <p:cNvSpPr txBox="1"/>
          <p:nvPr/>
        </p:nvSpPr>
        <p:spPr>
          <a:xfrm>
            <a:off x="894453" y="5963530"/>
            <a:ext cx="2704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D05353"/>
                </a:solidFill>
                <a:latin typeface="Broadway" panose="04040905080B02020502" pitchFamily="82" charset="0"/>
              </a:rPr>
              <a:t>Assunto 01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8BEABAAC-6784-5AE9-62ED-E56FA313C47D}"/>
              </a:ext>
            </a:extLst>
          </p:cNvPr>
          <p:cNvSpPr txBox="1"/>
          <p:nvPr/>
        </p:nvSpPr>
        <p:spPr>
          <a:xfrm>
            <a:off x="3343697" y="5963530"/>
            <a:ext cx="2704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D05353"/>
                </a:solidFill>
                <a:latin typeface="Broadway" panose="04040905080B02020502" pitchFamily="82" charset="0"/>
              </a:rPr>
              <a:t>Assunto 02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7E26946A-335F-B704-12CD-71A335A420D2}"/>
              </a:ext>
            </a:extLst>
          </p:cNvPr>
          <p:cNvSpPr txBox="1"/>
          <p:nvPr/>
        </p:nvSpPr>
        <p:spPr>
          <a:xfrm>
            <a:off x="5792941" y="5963530"/>
            <a:ext cx="2704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D05353"/>
                </a:solidFill>
                <a:latin typeface="Broadway" panose="04040905080B02020502" pitchFamily="82" charset="0"/>
              </a:rPr>
              <a:t>Assunto 03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E83D29BD-29C8-9B4E-2E3A-8D1C99114E4F}"/>
              </a:ext>
            </a:extLst>
          </p:cNvPr>
          <p:cNvSpPr txBox="1"/>
          <p:nvPr/>
        </p:nvSpPr>
        <p:spPr>
          <a:xfrm>
            <a:off x="8242184" y="5963530"/>
            <a:ext cx="2704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D05353"/>
                </a:solidFill>
                <a:latin typeface="Broadway" panose="04040905080B02020502" pitchFamily="82" charset="0"/>
              </a:rPr>
              <a:t>Assunto 04</a:t>
            </a:r>
          </a:p>
        </p:txBody>
      </p:sp>
      <p:sp>
        <p:nvSpPr>
          <p:cNvPr id="24" name="Losango 23">
            <a:extLst>
              <a:ext uri="{FF2B5EF4-FFF2-40B4-BE49-F238E27FC236}">
                <a16:creationId xmlns:a16="http://schemas.microsoft.com/office/drawing/2014/main" id="{229B5AC9-939F-CE7C-3874-A8CBF2B84290}"/>
              </a:ext>
            </a:extLst>
          </p:cNvPr>
          <p:cNvSpPr/>
          <p:nvPr/>
        </p:nvSpPr>
        <p:spPr>
          <a:xfrm rot="21207899">
            <a:off x="9417972" y="-152053"/>
            <a:ext cx="3057473" cy="2725662"/>
          </a:xfrm>
          <a:prstGeom prst="diamond">
            <a:avLst/>
          </a:prstGeom>
          <a:solidFill>
            <a:srgbClr val="D0535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Losango 24">
            <a:extLst>
              <a:ext uri="{FF2B5EF4-FFF2-40B4-BE49-F238E27FC236}">
                <a16:creationId xmlns:a16="http://schemas.microsoft.com/office/drawing/2014/main" id="{E5E07FF1-BC65-CBC1-1FD3-4FCEC3ADB7CC}"/>
              </a:ext>
            </a:extLst>
          </p:cNvPr>
          <p:cNvSpPr/>
          <p:nvPr/>
        </p:nvSpPr>
        <p:spPr>
          <a:xfrm rot="21207899">
            <a:off x="9665622" y="-152052"/>
            <a:ext cx="3057473" cy="2725662"/>
          </a:xfrm>
          <a:prstGeom prst="diamond">
            <a:avLst/>
          </a:prstGeom>
          <a:noFill/>
          <a:ln w="76200">
            <a:solidFill>
              <a:srgbClr val="19191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8F53DFCE-4EA7-0CF2-4206-F0481573A6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4" r="24098"/>
          <a:stretch/>
        </p:blipFill>
        <p:spPr>
          <a:xfrm>
            <a:off x="-342722" y="0"/>
            <a:ext cx="704850" cy="6858000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0A42478D-430C-484F-253B-5F8F58BBA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93" y="1461675"/>
            <a:ext cx="360000" cy="360000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D3E8E38D-DBB9-9F0D-3DAE-A03BE091F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920" y="5934824"/>
            <a:ext cx="360000" cy="360000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B439822C-6A3E-3A74-EAC1-7DCFFA4AFA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663" y="3368158"/>
            <a:ext cx="360000" cy="360000"/>
          </a:xfrm>
          <a:prstGeom prst="rect">
            <a:avLst/>
          </a:prstGeom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6FDB8036-4141-1525-11A6-A355BB5831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693" y="221074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70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443FDEE-41E6-8E12-2D3B-5AA2006D53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4" r="24098"/>
          <a:stretch/>
        </p:blipFill>
        <p:spPr>
          <a:xfrm rot="5400000">
            <a:off x="5434012" y="417040"/>
            <a:ext cx="1323975" cy="1288191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FAFAFFF-B966-ABB3-08B3-C4A99FADEE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87" y="6498000"/>
            <a:ext cx="360000" cy="360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51956C0-D836-0D6D-8E3A-5F3B0AB2CF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237" y="6318000"/>
            <a:ext cx="360000" cy="360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4F54195-0E91-D144-A0A8-8AEFD3179D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987" y="6498000"/>
            <a:ext cx="360000" cy="360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1261507-2108-BF92-7D8A-48DBE3973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010" y="6237038"/>
            <a:ext cx="360000" cy="3600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3E73973-2583-7DCE-1CA7-27119FC45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306" y="6498000"/>
            <a:ext cx="360000" cy="3600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80342F8-0371-A563-061A-D218243C8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265" y="6311832"/>
            <a:ext cx="360000" cy="3600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97457CB-FDBC-1DE9-40B0-439238135B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015" y="6491832"/>
            <a:ext cx="360000" cy="3600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895EA57C-F99D-268F-96A9-A0E86986C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163" y="6237038"/>
            <a:ext cx="360000" cy="36000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A17BAFC-CE9E-A91E-7A36-C92A58D32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361" y="6491832"/>
            <a:ext cx="360000" cy="360000"/>
          </a:xfrm>
          <a:prstGeom prst="rect">
            <a:avLst/>
          </a:prstGeom>
        </p:spPr>
      </p:pic>
      <p:pic>
        <p:nvPicPr>
          <p:cNvPr id="3074" name="Picture 2" descr="Free fogo 1188561 PNG with Transparent Background">
            <a:extLst>
              <a:ext uri="{FF2B5EF4-FFF2-40B4-BE49-F238E27FC236}">
                <a16:creationId xmlns:a16="http://schemas.microsoft.com/office/drawing/2014/main" id="{FC4BC4B1-C7AD-485A-F5A4-9869C39FC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95" y="260962"/>
            <a:ext cx="4920330" cy="623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C1C87F43-8762-3F0C-C82C-881584B75911}"/>
              </a:ext>
            </a:extLst>
          </p:cNvPr>
          <p:cNvSpPr txBox="1"/>
          <p:nvPr/>
        </p:nvSpPr>
        <p:spPr>
          <a:xfrm>
            <a:off x="8183718" y="33475"/>
            <a:ext cx="37926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dirty="0">
                <a:solidFill>
                  <a:srgbClr val="191919"/>
                </a:solidFill>
                <a:latin typeface="Broadway" panose="04040905080B02020502" pitchFamily="82" charset="0"/>
              </a:rPr>
              <a:t>TÍTULO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B51A854B-D8A9-C3AB-E5B8-EE11EF6AE0EF}"/>
              </a:ext>
            </a:extLst>
          </p:cNvPr>
          <p:cNvSpPr txBox="1"/>
          <p:nvPr/>
        </p:nvSpPr>
        <p:spPr>
          <a:xfrm>
            <a:off x="8284097" y="818305"/>
            <a:ext cx="37305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spc="1000" dirty="0">
                <a:solidFill>
                  <a:srgbClr val="D05353"/>
                </a:solidFill>
                <a:latin typeface="Corbel" panose="020B0503020204020204" pitchFamily="34" charset="0"/>
              </a:rPr>
              <a:t>subtítulo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A3D4BBF4-B4BA-BF35-FBD9-0DD09056DC77}"/>
              </a:ext>
            </a:extLst>
          </p:cNvPr>
          <p:cNvSpPr/>
          <p:nvPr/>
        </p:nvSpPr>
        <p:spPr>
          <a:xfrm>
            <a:off x="2223110" y="1876789"/>
            <a:ext cx="4495800" cy="123462"/>
          </a:xfrm>
          <a:prstGeom prst="rect">
            <a:avLst/>
          </a:prstGeom>
          <a:solidFill>
            <a:srgbClr val="F1E8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F20F107A-DAAD-05BC-E405-6C194C0F48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2616">
            <a:off x="4375959" y="1042869"/>
            <a:ext cx="1755289" cy="1766329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C08AF36A-4419-BFC5-347A-23A84D040DA4}"/>
              </a:ext>
            </a:extLst>
          </p:cNvPr>
          <p:cNvSpPr/>
          <p:nvPr/>
        </p:nvSpPr>
        <p:spPr>
          <a:xfrm>
            <a:off x="2223110" y="4243382"/>
            <a:ext cx="4495800" cy="123462"/>
          </a:xfrm>
          <a:prstGeom prst="rect">
            <a:avLst/>
          </a:prstGeom>
          <a:solidFill>
            <a:srgbClr val="F1E8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D3699BDA-B895-D2DD-840C-0FB8036697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2616">
            <a:off x="5475565" y="3409462"/>
            <a:ext cx="1755289" cy="1766329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58EC88F9-E1DB-840C-59C0-1EA7210B2676}"/>
              </a:ext>
            </a:extLst>
          </p:cNvPr>
          <p:cNvSpPr txBox="1"/>
          <p:nvPr/>
        </p:nvSpPr>
        <p:spPr>
          <a:xfrm>
            <a:off x="6463044" y="1415124"/>
            <a:ext cx="16113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>
                <a:solidFill>
                  <a:srgbClr val="D05353"/>
                </a:solidFill>
                <a:latin typeface="Broadway" panose="04040905080B02020502" pitchFamily="82" charset="0"/>
              </a:rPr>
              <a:t>80%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8F86F352-4D19-38FD-0D04-0588E841F150}"/>
              </a:ext>
            </a:extLst>
          </p:cNvPr>
          <p:cNvSpPr txBox="1"/>
          <p:nvPr/>
        </p:nvSpPr>
        <p:spPr>
          <a:xfrm>
            <a:off x="7657475" y="3781717"/>
            <a:ext cx="16113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>
                <a:solidFill>
                  <a:srgbClr val="D05353"/>
                </a:solidFill>
                <a:latin typeface="Broadway" panose="04040905080B02020502" pitchFamily="82" charset="0"/>
              </a:rPr>
              <a:t>30%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E105B145-28AE-ACCC-60B6-66E3959D5F78}"/>
              </a:ext>
            </a:extLst>
          </p:cNvPr>
          <p:cNvSpPr txBox="1"/>
          <p:nvPr/>
        </p:nvSpPr>
        <p:spPr>
          <a:xfrm>
            <a:off x="6373417" y="2271901"/>
            <a:ext cx="42646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191919"/>
                </a:solidFill>
                <a:latin typeface="Corbel" panose="020B0503020204020204" pitchFamily="34" charset="0"/>
              </a:rPr>
              <a:t>Adicione o complemento em texto curto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115D0072-68E9-7CC5-418B-F3929931FF88}"/>
              </a:ext>
            </a:extLst>
          </p:cNvPr>
          <p:cNvSpPr txBox="1"/>
          <p:nvPr/>
        </p:nvSpPr>
        <p:spPr>
          <a:xfrm>
            <a:off x="7657475" y="4587089"/>
            <a:ext cx="42646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191919"/>
                </a:solidFill>
                <a:latin typeface="Corbel" panose="020B0503020204020204" pitchFamily="34" charset="0"/>
              </a:rPr>
              <a:t>Adicione o complemento em texto curto</a:t>
            </a:r>
          </a:p>
        </p:txBody>
      </p:sp>
    </p:spTree>
    <p:extLst>
      <p:ext uri="{BB962C8B-B14F-4D97-AF65-F5344CB8AC3E}">
        <p14:creationId xmlns:p14="http://schemas.microsoft.com/office/powerpoint/2010/main" val="418729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 animBg="1"/>
      <p:bldP spid="21" grpId="0" animBg="1"/>
      <p:bldP spid="23" grpId="0"/>
      <p:bldP spid="24" grpId="0"/>
      <p:bldP spid="25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990F603-D764-4DEB-591C-D5AEFC89D59E}"/>
              </a:ext>
            </a:extLst>
          </p:cNvPr>
          <p:cNvSpPr txBox="1"/>
          <p:nvPr/>
        </p:nvSpPr>
        <p:spPr>
          <a:xfrm>
            <a:off x="680416" y="270123"/>
            <a:ext cx="37926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dirty="0">
                <a:solidFill>
                  <a:srgbClr val="191919"/>
                </a:solidFill>
                <a:latin typeface="Broadway" panose="04040905080B02020502" pitchFamily="82" charset="0"/>
              </a:rPr>
              <a:t>TÍTULO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C9DD69A-5A72-0DB6-A0CC-5864988E5FA0}"/>
              </a:ext>
            </a:extLst>
          </p:cNvPr>
          <p:cNvSpPr txBox="1"/>
          <p:nvPr/>
        </p:nvSpPr>
        <p:spPr>
          <a:xfrm>
            <a:off x="780795" y="1054953"/>
            <a:ext cx="37305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spc="1000" dirty="0">
                <a:solidFill>
                  <a:srgbClr val="D05353"/>
                </a:solidFill>
                <a:latin typeface="Corbel" panose="020B0503020204020204" pitchFamily="34" charset="0"/>
              </a:rPr>
              <a:t>subtítulo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85FC45E-F2B1-2229-2841-4F899F1A0753}"/>
              </a:ext>
            </a:extLst>
          </p:cNvPr>
          <p:cNvSpPr txBox="1"/>
          <p:nvPr/>
        </p:nvSpPr>
        <p:spPr>
          <a:xfrm>
            <a:off x="1450798" y="4819405"/>
            <a:ext cx="27045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D05353"/>
                </a:solidFill>
                <a:latin typeface="Corbel" panose="020B0503020204020204" pitchFamily="34" charset="0"/>
              </a:rPr>
              <a:t>Adicione o complemento em texto curto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7F4A3FEB-D219-46C0-2437-84B02363C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66331">
            <a:off x="646346" y="2534933"/>
            <a:ext cx="1755289" cy="1766329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8716096C-51D0-366D-0644-E32A57F044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77384" flipH="1">
            <a:off x="1790967" y="3643134"/>
            <a:ext cx="1755289" cy="1766329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1702D060-1CEF-0345-6044-F31F9AF58E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33669" flipV="1">
            <a:off x="3003700" y="2534934"/>
            <a:ext cx="1755289" cy="1766329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5181A702-24C7-5E34-139A-091BE2C184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2616">
            <a:off x="1908513" y="1416816"/>
            <a:ext cx="1755289" cy="1766329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BFEA0E4E-4D2B-0B61-6619-58C45EF83A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5" b="19954"/>
          <a:stretch/>
        </p:blipFill>
        <p:spPr>
          <a:xfrm rot="18866331">
            <a:off x="852726" y="2437556"/>
            <a:ext cx="1365009" cy="141388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0A93184-88CE-256B-4317-57B22143F2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3" r="14309"/>
          <a:stretch/>
        </p:blipFill>
        <p:spPr>
          <a:xfrm>
            <a:off x="1795226" y="2526437"/>
            <a:ext cx="1901371" cy="1745218"/>
          </a:xfrm>
          <a:prstGeom prst="diamond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08EB0498-E770-2FC6-D59C-C3F518973F75}"/>
              </a:ext>
            </a:extLst>
          </p:cNvPr>
          <p:cNvSpPr txBox="1"/>
          <p:nvPr/>
        </p:nvSpPr>
        <p:spPr>
          <a:xfrm>
            <a:off x="4800886" y="4819405"/>
            <a:ext cx="27045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D05353"/>
                </a:solidFill>
                <a:latin typeface="Corbel" panose="020B0503020204020204" pitchFamily="34" charset="0"/>
              </a:rPr>
              <a:t>Adicione o complemento em texto curto</a:t>
            </a:r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149EC481-9EA1-E69F-679D-F88F92D390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66331">
            <a:off x="3996434" y="2534933"/>
            <a:ext cx="1755289" cy="1766329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A53E0A7D-E2B6-9D0B-7759-B8DCCA821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77384" flipH="1">
            <a:off x="5141055" y="3643134"/>
            <a:ext cx="1755289" cy="1766329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93676EAF-7738-9610-7837-2895E6D171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33669" flipV="1">
            <a:off x="6353788" y="2534934"/>
            <a:ext cx="1755289" cy="1766329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F7521807-BCE2-D035-7100-2D06BC853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2616">
            <a:off x="5258601" y="1416816"/>
            <a:ext cx="1755289" cy="1766329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56D6B6FE-CF7B-903A-1ED9-E7B6856435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5" b="19954"/>
          <a:stretch/>
        </p:blipFill>
        <p:spPr>
          <a:xfrm rot="18866331">
            <a:off x="4202814" y="2437556"/>
            <a:ext cx="1365009" cy="1413888"/>
          </a:xfrm>
          <a:prstGeom prst="rect">
            <a:avLst/>
          </a:prstGeom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03AD9486-4253-DAE2-3D20-9C28742D4B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3" r="14309"/>
          <a:stretch/>
        </p:blipFill>
        <p:spPr>
          <a:xfrm>
            <a:off x="5145314" y="2526437"/>
            <a:ext cx="1901371" cy="1745218"/>
          </a:xfrm>
          <a:prstGeom prst="diamond">
            <a:avLst/>
          </a:prstGeom>
        </p:spPr>
      </p:pic>
      <p:sp>
        <p:nvSpPr>
          <p:cNvPr id="31" name="CaixaDeTexto 30">
            <a:extLst>
              <a:ext uri="{FF2B5EF4-FFF2-40B4-BE49-F238E27FC236}">
                <a16:creationId xmlns:a16="http://schemas.microsoft.com/office/drawing/2014/main" id="{0C310CBA-9B55-811B-54E1-34EE4E93D117}"/>
              </a:ext>
            </a:extLst>
          </p:cNvPr>
          <p:cNvSpPr txBox="1"/>
          <p:nvPr/>
        </p:nvSpPr>
        <p:spPr>
          <a:xfrm>
            <a:off x="8223789" y="4819405"/>
            <a:ext cx="27045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D05353"/>
                </a:solidFill>
                <a:latin typeface="Corbel" panose="020B0503020204020204" pitchFamily="34" charset="0"/>
              </a:rPr>
              <a:t>Adicione o complemento em texto curto</a:t>
            </a:r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id="{BEF5E858-D03E-62D7-F2EC-192595767F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66331">
            <a:off x="7419337" y="2534933"/>
            <a:ext cx="1755289" cy="1766329"/>
          </a:xfrm>
          <a:prstGeom prst="rect">
            <a:avLst/>
          </a:prstGeom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E0635BCE-8DB9-7C27-1A37-B3064970F8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77384" flipH="1">
            <a:off x="8563958" y="3643134"/>
            <a:ext cx="1755289" cy="1766329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8B7EF7C2-12F5-76B0-0468-B7897B80CE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33669" flipV="1">
            <a:off x="9776691" y="2534934"/>
            <a:ext cx="1755289" cy="1766329"/>
          </a:xfrm>
          <a:prstGeom prst="rect">
            <a:avLst/>
          </a:prstGeom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8BF67CFB-6D33-569A-3258-A3A05DCAD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2616">
            <a:off x="8681504" y="1416816"/>
            <a:ext cx="1755289" cy="1766329"/>
          </a:xfrm>
          <a:prstGeom prst="rect">
            <a:avLst/>
          </a:prstGeom>
        </p:spPr>
      </p:pic>
      <p:pic>
        <p:nvPicPr>
          <p:cNvPr id="36" name="Imagem 35">
            <a:extLst>
              <a:ext uri="{FF2B5EF4-FFF2-40B4-BE49-F238E27FC236}">
                <a16:creationId xmlns:a16="http://schemas.microsoft.com/office/drawing/2014/main" id="{A670324A-DEFD-E01D-D25E-BDCCE685FB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5" b="19954"/>
          <a:stretch/>
        </p:blipFill>
        <p:spPr>
          <a:xfrm rot="18866331">
            <a:off x="7625717" y="2437556"/>
            <a:ext cx="1365009" cy="1413888"/>
          </a:xfrm>
          <a:prstGeom prst="rect">
            <a:avLst/>
          </a:prstGeom>
        </p:spPr>
      </p:pic>
      <p:pic>
        <p:nvPicPr>
          <p:cNvPr id="37" name="Imagem 36">
            <a:extLst>
              <a:ext uri="{FF2B5EF4-FFF2-40B4-BE49-F238E27FC236}">
                <a16:creationId xmlns:a16="http://schemas.microsoft.com/office/drawing/2014/main" id="{F0DB8867-195A-681E-DC9F-6201378E67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3" r="14309"/>
          <a:stretch/>
        </p:blipFill>
        <p:spPr>
          <a:xfrm>
            <a:off x="8568217" y="2526437"/>
            <a:ext cx="1901371" cy="1745218"/>
          </a:xfrm>
          <a:prstGeom prst="diamond">
            <a:avLst/>
          </a:prstGeom>
        </p:spPr>
      </p:pic>
      <p:pic>
        <p:nvPicPr>
          <p:cNvPr id="38" name="Imagem 37">
            <a:extLst>
              <a:ext uri="{FF2B5EF4-FFF2-40B4-BE49-F238E27FC236}">
                <a16:creationId xmlns:a16="http://schemas.microsoft.com/office/drawing/2014/main" id="{B17C93F4-789F-9856-951B-EE5426FCE5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6" r="11841"/>
          <a:stretch/>
        </p:blipFill>
        <p:spPr>
          <a:xfrm rot="18227115">
            <a:off x="10005055" y="-2099539"/>
            <a:ext cx="742950" cy="6858000"/>
          </a:xfrm>
          <a:prstGeom prst="rect">
            <a:avLst/>
          </a:prstGeom>
        </p:spPr>
      </p:pic>
      <p:pic>
        <p:nvPicPr>
          <p:cNvPr id="39" name="Imagem 38">
            <a:extLst>
              <a:ext uri="{FF2B5EF4-FFF2-40B4-BE49-F238E27FC236}">
                <a16:creationId xmlns:a16="http://schemas.microsoft.com/office/drawing/2014/main" id="{ED786EC8-FB43-5DB2-B183-4A6F9E40BF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6" r="11841"/>
          <a:stretch/>
        </p:blipFill>
        <p:spPr>
          <a:xfrm rot="18227115">
            <a:off x="11234339" y="-2558713"/>
            <a:ext cx="742950" cy="6858000"/>
          </a:xfrm>
          <a:prstGeom prst="rect">
            <a:avLst/>
          </a:prstGeom>
        </p:spPr>
      </p:pic>
      <p:pic>
        <p:nvPicPr>
          <p:cNvPr id="40" name="Imagem 39">
            <a:extLst>
              <a:ext uri="{FF2B5EF4-FFF2-40B4-BE49-F238E27FC236}">
                <a16:creationId xmlns:a16="http://schemas.microsoft.com/office/drawing/2014/main" id="{1F3FC16E-52F3-B4A1-7634-056B09CC9D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77" y="55779"/>
            <a:ext cx="540000" cy="540000"/>
          </a:xfrm>
          <a:prstGeom prst="rect">
            <a:avLst/>
          </a:prstGeom>
        </p:spPr>
      </p:pic>
      <p:pic>
        <p:nvPicPr>
          <p:cNvPr id="41" name="Imagem 40">
            <a:extLst>
              <a:ext uri="{FF2B5EF4-FFF2-40B4-BE49-F238E27FC236}">
                <a16:creationId xmlns:a16="http://schemas.microsoft.com/office/drawing/2014/main" id="{857B2C4C-5205-C8AF-4FF9-50C99D1D4F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190" y="804937"/>
            <a:ext cx="360000" cy="360000"/>
          </a:xfrm>
          <a:prstGeom prst="rect">
            <a:avLst/>
          </a:prstGeom>
        </p:spPr>
      </p:pic>
      <p:pic>
        <p:nvPicPr>
          <p:cNvPr id="42" name="Imagem 41">
            <a:extLst>
              <a:ext uri="{FF2B5EF4-FFF2-40B4-BE49-F238E27FC236}">
                <a16:creationId xmlns:a16="http://schemas.microsoft.com/office/drawing/2014/main" id="{6D6D53EC-C0C2-C3A1-BFD3-695971A089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096" y="146295"/>
            <a:ext cx="540000" cy="540000"/>
          </a:xfrm>
          <a:prstGeom prst="rect">
            <a:avLst/>
          </a:prstGeom>
        </p:spPr>
      </p:pic>
      <p:pic>
        <p:nvPicPr>
          <p:cNvPr id="43" name="Imagem 42">
            <a:extLst>
              <a:ext uri="{FF2B5EF4-FFF2-40B4-BE49-F238E27FC236}">
                <a16:creationId xmlns:a16="http://schemas.microsoft.com/office/drawing/2014/main" id="{9F65FFA5-A7AC-9AA4-FD94-E4DC145EF3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561" y="-33705"/>
            <a:ext cx="360000" cy="360000"/>
          </a:xfrm>
          <a:prstGeom prst="rect">
            <a:avLst/>
          </a:prstGeom>
        </p:spPr>
      </p:pic>
      <p:pic>
        <p:nvPicPr>
          <p:cNvPr id="44" name="Imagem 43">
            <a:extLst>
              <a:ext uri="{FF2B5EF4-FFF2-40B4-BE49-F238E27FC236}">
                <a16:creationId xmlns:a16="http://schemas.microsoft.com/office/drawing/2014/main" id="{6D3947A9-0C25-49C1-BA46-9940028B87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7493" y="2119980"/>
            <a:ext cx="360000" cy="360000"/>
          </a:xfrm>
          <a:prstGeom prst="rect">
            <a:avLst/>
          </a:prstGeom>
        </p:spPr>
      </p:pic>
      <p:pic>
        <p:nvPicPr>
          <p:cNvPr id="45" name="Imagem 44">
            <a:extLst>
              <a:ext uri="{FF2B5EF4-FFF2-40B4-BE49-F238E27FC236}">
                <a16:creationId xmlns:a16="http://schemas.microsoft.com/office/drawing/2014/main" id="{5EEDA101-EC59-B6F5-84FF-33FEC96817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4449" y="889706"/>
            <a:ext cx="360000" cy="360000"/>
          </a:xfrm>
          <a:prstGeom prst="rect">
            <a:avLst/>
          </a:prstGeom>
        </p:spPr>
      </p:pic>
      <p:pic>
        <p:nvPicPr>
          <p:cNvPr id="46" name="Imagem 45">
            <a:extLst>
              <a:ext uri="{FF2B5EF4-FFF2-40B4-BE49-F238E27FC236}">
                <a16:creationId xmlns:a16="http://schemas.microsoft.com/office/drawing/2014/main" id="{05497BA0-DFF8-7EAC-6645-95E8F8D0BE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227" y="152595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53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24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888BECE1-0F46-7169-B009-A1CF919C567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Losango 9">
            <a:extLst>
              <a:ext uri="{FF2B5EF4-FFF2-40B4-BE49-F238E27FC236}">
                <a16:creationId xmlns:a16="http://schemas.microsoft.com/office/drawing/2014/main" id="{8BD423ED-6D18-4285-0BEC-3B0C29E078CB}"/>
              </a:ext>
            </a:extLst>
          </p:cNvPr>
          <p:cNvSpPr/>
          <p:nvPr/>
        </p:nvSpPr>
        <p:spPr>
          <a:xfrm>
            <a:off x="1781186" y="-230383"/>
            <a:ext cx="8629628" cy="7986643"/>
          </a:xfrm>
          <a:prstGeom prst="diamond">
            <a:avLst/>
          </a:prstGeom>
          <a:solidFill>
            <a:srgbClr val="F9E78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Losango 10">
            <a:extLst>
              <a:ext uri="{FF2B5EF4-FFF2-40B4-BE49-F238E27FC236}">
                <a16:creationId xmlns:a16="http://schemas.microsoft.com/office/drawing/2014/main" id="{182D5E43-88BB-D403-7B9F-01FB2F8174C3}"/>
              </a:ext>
            </a:extLst>
          </p:cNvPr>
          <p:cNvSpPr/>
          <p:nvPr/>
        </p:nvSpPr>
        <p:spPr>
          <a:xfrm>
            <a:off x="2136000" y="-17062"/>
            <a:ext cx="7920000" cy="7560000"/>
          </a:xfrm>
          <a:prstGeom prst="diamond">
            <a:avLst/>
          </a:prstGeom>
          <a:noFill/>
          <a:ln w="76200">
            <a:solidFill>
              <a:srgbClr val="19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46ED09A-649A-51BC-3524-4486E07E8E19}"/>
              </a:ext>
            </a:extLst>
          </p:cNvPr>
          <p:cNvSpPr txBox="1"/>
          <p:nvPr/>
        </p:nvSpPr>
        <p:spPr>
          <a:xfrm>
            <a:off x="3172090" y="2624583"/>
            <a:ext cx="58478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>
                <a:solidFill>
                  <a:srgbClr val="191919"/>
                </a:solidFill>
                <a:latin typeface="Broadway" panose="04040905080B02020502" pitchFamily="82" charset="0"/>
              </a:rPr>
              <a:t>RETORNARMOS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56CEB97-F547-3976-DA2A-482BEE225090}"/>
              </a:ext>
            </a:extLst>
          </p:cNvPr>
          <p:cNvSpPr txBox="1"/>
          <p:nvPr/>
        </p:nvSpPr>
        <p:spPr>
          <a:xfrm>
            <a:off x="3480540" y="3309521"/>
            <a:ext cx="52309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dirty="0">
                <a:ln w="28575">
                  <a:noFill/>
                </a:ln>
                <a:solidFill>
                  <a:srgbClr val="D05353"/>
                </a:solidFill>
                <a:latin typeface="Broadway" panose="04040905080B02020502" pitchFamily="82" charset="0"/>
              </a:rPr>
              <a:t>EM 10 MIN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CCD8009-339B-A74A-F55E-1A295DEEBBCA}"/>
              </a:ext>
            </a:extLst>
          </p:cNvPr>
          <p:cNvSpPr txBox="1"/>
          <p:nvPr/>
        </p:nvSpPr>
        <p:spPr>
          <a:xfrm>
            <a:off x="9158590" y="118020"/>
            <a:ext cx="4594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2800" b="1">
                <a:solidFill>
                  <a:srgbClr val="3D9C24"/>
                </a:solidFill>
                <a:latin typeface="Eras Light ITC" panose="020B0402030504020804" pitchFamily="34" charset="0"/>
              </a:defRPr>
            </a:lvl1pPr>
          </a:lstStyle>
          <a:p>
            <a:r>
              <a:rPr lang="pt-BR" dirty="0">
                <a:solidFill>
                  <a:srgbClr val="191919"/>
                </a:solidFill>
                <a:latin typeface="Corbel" panose="020B0503020204020204" pitchFamily="34" charset="0"/>
              </a:rPr>
              <a:t>@nomedeusuário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9DAC14E-96E0-39B7-F617-A513BB3ADD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837" y="87587"/>
            <a:ext cx="681922" cy="67900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7CD483C-14F9-0369-6E28-07B3C6A069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18" y="6091405"/>
            <a:ext cx="687748" cy="690892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A453A78B-56F6-E920-F331-C3519F5CA243}"/>
              </a:ext>
            </a:extLst>
          </p:cNvPr>
          <p:cNvSpPr txBox="1"/>
          <p:nvPr/>
        </p:nvSpPr>
        <p:spPr>
          <a:xfrm>
            <a:off x="851866" y="6175241"/>
            <a:ext cx="3081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191919"/>
                </a:solidFill>
                <a:latin typeface="Corbel" panose="020B0503020204020204" pitchFamily="34" charset="0"/>
              </a:rPr>
              <a:t>(XX) 99999-9999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0861CB7E-8401-ACC5-D524-0953D92D19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6" r="11841"/>
          <a:stretch/>
        </p:blipFill>
        <p:spPr>
          <a:xfrm rot="13506911">
            <a:off x="10492431" y="2003928"/>
            <a:ext cx="742950" cy="685800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13EFDC87-9B2D-E965-E0E6-93081F9DDF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6" r="11841"/>
          <a:stretch/>
        </p:blipFill>
        <p:spPr>
          <a:xfrm rot="13506911">
            <a:off x="1019428" y="-2202305"/>
            <a:ext cx="742950" cy="685800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E5E3628E-D14A-13DC-7E89-8A6FDFB89C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7" y="1986037"/>
            <a:ext cx="360000" cy="36000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79F74DE0-7CB7-8DE6-B89C-A32348D8BE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906" y="4879998"/>
            <a:ext cx="540000" cy="54000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8153CC11-E55C-7068-A677-635F10A3E1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18" y="1046695"/>
            <a:ext cx="360000" cy="36000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9F237827-71DB-7875-E9D8-4A1EF79C85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382" y="6175241"/>
            <a:ext cx="360000" cy="360000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4E4D42DF-C546-F57C-7F8E-66DB683E55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1594" y="4149850"/>
            <a:ext cx="360000" cy="360000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1DC44FEB-E2CE-38EC-AAAB-79DCDA337F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186" y="11591"/>
            <a:ext cx="540000" cy="540000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29B038DA-C22E-F998-BDDB-F1A038A90E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593" y="16978"/>
            <a:ext cx="360000" cy="360000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A5E6D708-C5E3-9777-FC5C-9DB0313990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581" y="5545353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42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89696BCB-8416-ED8E-DC34-FB09D0DD4C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5" b="112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1A9259BD-116B-0583-1D38-150C91D0DEC8}"/>
              </a:ext>
            </a:extLst>
          </p:cNvPr>
          <p:cNvSpPr/>
          <p:nvPr/>
        </p:nvSpPr>
        <p:spPr>
          <a:xfrm>
            <a:off x="6648450" y="515938"/>
            <a:ext cx="4972050" cy="5753100"/>
          </a:xfrm>
          <a:prstGeom prst="rect">
            <a:avLst/>
          </a:prstGeom>
          <a:solidFill>
            <a:srgbClr val="1919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7DCE06C-6289-2DCC-7F15-9043BAC34DC0}"/>
              </a:ext>
            </a:extLst>
          </p:cNvPr>
          <p:cNvSpPr txBox="1"/>
          <p:nvPr/>
        </p:nvSpPr>
        <p:spPr>
          <a:xfrm>
            <a:off x="6852616" y="671761"/>
            <a:ext cx="37926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dirty="0">
                <a:solidFill>
                  <a:srgbClr val="F9E784"/>
                </a:solidFill>
                <a:latin typeface="Broadway" panose="04040905080B02020502" pitchFamily="82" charset="0"/>
              </a:rPr>
              <a:t>TÍTULO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02B4127-0383-DF33-8479-87B461DBAB29}"/>
              </a:ext>
            </a:extLst>
          </p:cNvPr>
          <p:cNvSpPr txBox="1"/>
          <p:nvPr/>
        </p:nvSpPr>
        <p:spPr>
          <a:xfrm>
            <a:off x="6952995" y="1456591"/>
            <a:ext cx="37305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spc="1000" dirty="0">
                <a:solidFill>
                  <a:srgbClr val="D05353"/>
                </a:solidFill>
                <a:latin typeface="Corbel" panose="020B0503020204020204" pitchFamily="34" charset="0"/>
              </a:rPr>
              <a:t>subtítulo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CC6CCC3-51AE-7DE3-89F1-03873495AA8E}"/>
              </a:ext>
            </a:extLst>
          </p:cNvPr>
          <p:cNvSpPr txBox="1"/>
          <p:nvPr/>
        </p:nvSpPr>
        <p:spPr>
          <a:xfrm>
            <a:off x="6896460" y="2656920"/>
            <a:ext cx="447602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F9E784"/>
                </a:solidFill>
                <a:latin typeface="Corbel" panose="020B0503020204020204" pitchFamily="34" charset="0"/>
              </a:rPr>
              <a:t>Adicione seu texto </a:t>
            </a:r>
            <a:r>
              <a:rPr lang="pt-BR" sz="4000" b="1" dirty="0">
                <a:solidFill>
                  <a:srgbClr val="D05353"/>
                </a:solidFill>
                <a:latin typeface="Broadway" panose="04040905080B02020502" pitchFamily="82" charset="0"/>
              </a:rPr>
              <a:t>aqui</a:t>
            </a:r>
            <a:r>
              <a:rPr lang="pt-BR" sz="4000" b="1" dirty="0">
                <a:solidFill>
                  <a:srgbClr val="F9E784"/>
                </a:solidFill>
                <a:latin typeface="Corbel" panose="020B0503020204020204" pitchFamily="34" charset="0"/>
              </a:rPr>
              <a:t>. Utilize </a:t>
            </a:r>
            <a:r>
              <a:rPr lang="pt-BR" sz="4000" b="1" dirty="0">
                <a:solidFill>
                  <a:srgbClr val="D05353"/>
                </a:solidFill>
                <a:latin typeface="Broadway" panose="04040905080B02020502" pitchFamily="82" charset="0"/>
              </a:rPr>
              <a:t>cor</a:t>
            </a:r>
            <a:r>
              <a:rPr lang="pt-BR" sz="4000" b="1" dirty="0">
                <a:solidFill>
                  <a:srgbClr val="191919"/>
                </a:solidFill>
                <a:latin typeface="Corbel" panose="020B0503020204020204" pitchFamily="34" charset="0"/>
              </a:rPr>
              <a:t> </a:t>
            </a:r>
            <a:r>
              <a:rPr lang="pt-BR" sz="4000" b="1" dirty="0">
                <a:solidFill>
                  <a:srgbClr val="F9E784"/>
                </a:solidFill>
                <a:latin typeface="Corbel" panose="020B0503020204020204" pitchFamily="34" charset="0"/>
              </a:rPr>
              <a:t>e</a:t>
            </a:r>
            <a:r>
              <a:rPr lang="pt-BR" sz="4000" b="1" dirty="0">
                <a:solidFill>
                  <a:srgbClr val="191919"/>
                </a:solidFill>
                <a:latin typeface="Corbel" panose="020B0503020204020204" pitchFamily="34" charset="0"/>
              </a:rPr>
              <a:t> </a:t>
            </a:r>
            <a:r>
              <a:rPr lang="pt-BR" sz="4000" b="1" dirty="0">
                <a:solidFill>
                  <a:srgbClr val="D05353"/>
                </a:solidFill>
                <a:latin typeface="Broadway" panose="04040905080B02020502" pitchFamily="82" charset="0"/>
              </a:rPr>
              <a:t>fonte</a:t>
            </a:r>
            <a:r>
              <a:rPr lang="pt-BR" sz="4000" b="1" dirty="0">
                <a:solidFill>
                  <a:srgbClr val="191919"/>
                </a:solidFill>
                <a:latin typeface="Corbel" panose="020B0503020204020204" pitchFamily="34" charset="0"/>
              </a:rPr>
              <a:t> </a:t>
            </a:r>
            <a:r>
              <a:rPr lang="pt-BR" sz="4000" b="1" dirty="0">
                <a:solidFill>
                  <a:srgbClr val="F9E784"/>
                </a:solidFill>
                <a:latin typeface="Corbel" panose="020B0503020204020204" pitchFamily="34" charset="0"/>
              </a:rPr>
              <a:t>para destacar palavras </a:t>
            </a:r>
            <a:r>
              <a:rPr lang="pt-BR" sz="4000" b="1" dirty="0">
                <a:solidFill>
                  <a:srgbClr val="D05353"/>
                </a:solidFill>
                <a:latin typeface="Broadway" panose="04040905080B02020502" pitchFamily="82" charset="0"/>
              </a:rPr>
              <a:t>importantes</a:t>
            </a:r>
            <a:r>
              <a:rPr lang="pt-BR" sz="4000" b="1" dirty="0">
                <a:solidFill>
                  <a:srgbClr val="F9E784"/>
                </a:solidFill>
                <a:latin typeface="Corbel" panose="020B0503020204020204" pitchFamily="34" charset="0"/>
              </a:rPr>
              <a:t>.</a:t>
            </a:r>
          </a:p>
        </p:txBody>
      </p:sp>
      <p:pic>
        <p:nvPicPr>
          <p:cNvPr id="11" name="377126__sandermotions__fire-truck-small">
            <a:hlinkClick r:id="" action="ppaction://media"/>
            <a:extLst>
              <a:ext uri="{FF2B5EF4-FFF2-40B4-BE49-F238E27FC236}">
                <a16:creationId xmlns:a16="http://schemas.microsoft.com/office/drawing/2014/main" id="{FD361F75-F46B-F25F-4CDF-FF0C0BE5A8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64125" y="-1584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16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3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animBg="1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9301765B-94A7-6FBF-47F3-A001DDD53E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9CF4DE2-56EF-DE16-4B50-153566CBC272}"/>
              </a:ext>
            </a:extLst>
          </p:cNvPr>
          <p:cNvSpPr txBox="1"/>
          <p:nvPr/>
        </p:nvSpPr>
        <p:spPr>
          <a:xfrm>
            <a:off x="1543050" y="2767280"/>
            <a:ext cx="9524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rgbClr val="191919"/>
                </a:solidFill>
                <a:latin typeface="Corbel" panose="020B0503020204020204" pitchFamily="34" charset="0"/>
              </a:rPr>
              <a:t>Uma frase </a:t>
            </a:r>
            <a:r>
              <a:rPr lang="pt-BR" sz="4000" b="1" dirty="0">
                <a:solidFill>
                  <a:srgbClr val="D05353"/>
                </a:solidFill>
                <a:latin typeface="Corbel" panose="020B0503020204020204" pitchFamily="34" charset="0"/>
              </a:rPr>
              <a:t>impactante</a:t>
            </a:r>
            <a:r>
              <a:rPr lang="pt-BR" sz="4000" b="1" dirty="0">
                <a:solidFill>
                  <a:srgbClr val="191919"/>
                </a:solidFill>
                <a:latin typeface="Corbel" panose="020B0503020204020204" pitchFamily="34" charset="0"/>
              </a:rPr>
              <a:t> para encerrar a sua apresentação.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55B6FAB-F0E8-07B6-81A5-BF8E46A602DC}"/>
              </a:ext>
            </a:extLst>
          </p:cNvPr>
          <p:cNvSpPr txBox="1"/>
          <p:nvPr/>
        </p:nvSpPr>
        <p:spPr>
          <a:xfrm>
            <a:off x="176116" y="590682"/>
            <a:ext cx="2844048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700" dirty="0">
                <a:solidFill>
                  <a:srgbClr val="D05353"/>
                </a:solidFill>
                <a:latin typeface="Broadway" panose="04040905080B02020502" pitchFamily="82" charset="0"/>
              </a:rPr>
              <a:t>“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65FCD0E-2CA8-2453-EBDB-E1FD572BD345}"/>
              </a:ext>
            </a:extLst>
          </p:cNvPr>
          <p:cNvSpPr txBox="1"/>
          <p:nvPr/>
        </p:nvSpPr>
        <p:spPr>
          <a:xfrm>
            <a:off x="8724814" y="4090719"/>
            <a:ext cx="2343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>
                <a:solidFill>
                  <a:srgbClr val="E58F65"/>
                </a:solidFill>
                <a:latin typeface="Corbel" panose="020B0503020204020204" pitchFamily="34" charset="0"/>
              </a:rPr>
              <a:t>- Fulano de Tal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E40413D-5CAE-F543-7C3D-EA3DA6450EA3}"/>
              </a:ext>
            </a:extLst>
          </p:cNvPr>
          <p:cNvSpPr txBox="1"/>
          <p:nvPr/>
        </p:nvSpPr>
        <p:spPr>
          <a:xfrm>
            <a:off x="80865" y="6337727"/>
            <a:ext cx="3274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D05353"/>
                </a:solidFill>
                <a:latin typeface="Corbel" panose="020B0503020204020204" pitchFamily="34" charset="0"/>
              </a:rPr>
              <a:t>Nome do Apresentador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7B7004C-8E30-5D6A-A210-5A501BFF21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322" y="6108500"/>
            <a:ext cx="687748" cy="690892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B8F6BA64-68D6-B67A-E017-BE252AD658BF}"/>
              </a:ext>
            </a:extLst>
          </p:cNvPr>
          <p:cNvSpPr txBox="1"/>
          <p:nvPr/>
        </p:nvSpPr>
        <p:spPr>
          <a:xfrm>
            <a:off x="4155957" y="6285410"/>
            <a:ext cx="2797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191919"/>
                </a:solidFill>
                <a:latin typeface="Corbel" panose="020B0503020204020204" pitchFamily="34" charset="0"/>
              </a:rPr>
              <a:t>(XX) 99999-9999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3F91FBB-C6E4-610C-CB2B-284F32A13BA3}"/>
              </a:ext>
            </a:extLst>
          </p:cNvPr>
          <p:cNvSpPr txBox="1"/>
          <p:nvPr/>
        </p:nvSpPr>
        <p:spPr>
          <a:xfrm>
            <a:off x="7485064" y="6281193"/>
            <a:ext cx="4594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2800" b="1">
                <a:solidFill>
                  <a:srgbClr val="3D9C24"/>
                </a:solidFill>
                <a:latin typeface="Eras Light ITC" panose="020B0402030504020804" pitchFamily="34" charset="0"/>
              </a:defRPr>
            </a:lvl1pPr>
          </a:lstStyle>
          <a:p>
            <a:r>
              <a:rPr lang="pt-BR" sz="2400" dirty="0">
                <a:solidFill>
                  <a:srgbClr val="191919"/>
                </a:solidFill>
                <a:latin typeface="Corbel" panose="020B0503020204020204" pitchFamily="34" charset="0"/>
              </a:rPr>
              <a:t>@nomedousuario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B75C666D-F62F-0428-E6E7-939D6CBC6F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142" y="6146600"/>
            <a:ext cx="681922" cy="679008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D21CDE49-B134-E01E-2FF2-DF2189BADD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6692" y="110925"/>
            <a:ext cx="2058616" cy="230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258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Fire - 33072">
            <a:hlinkClick r:id="" action="ppaction://media"/>
            <a:extLst>
              <a:ext uri="{FF2B5EF4-FFF2-40B4-BE49-F238E27FC236}">
                <a16:creationId xmlns:a16="http://schemas.microsoft.com/office/drawing/2014/main" id="{044490D5-6613-B47D-EDB5-5D11E7E495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AD99ED89-5420-05FC-B1C4-D60C48DA1546}"/>
              </a:ext>
            </a:extLst>
          </p:cNvPr>
          <p:cNvSpPr txBox="1"/>
          <p:nvPr/>
        </p:nvSpPr>
        <p:spPr>
          <a:xfrm>
            <a:off x="4132952" y="607040"/>
            <a:ext cx="72491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F1E8B8"/>
                </a:solidFill>
                <a:latin typeface="Corbel" panose="020B0503020204020204" pitchFamily="34" charset="0"/>
              </a:rPr>
              <a:t>segurança e saúde no trabalho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21E484EA-86DF-5858-45F6-799D2F49965E}"/>
              </a:ext>
            </a:extLst>
          </p:cNvPr>
          <p:cNvSpPr txBox="1"/>
          <p:nvPr/>
        </p:nvSpPr>
        <p:spPr>
          <a:xfrm>
            <a:off x="4119097" y="1293392"/>
            <a:ext cx="778402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rgbClr val="E58F65"/>
                </a:solidFill>
                <a:latin typeface="Broadway" panose="04040905080B02020502" pitchFamily="82" charset="0"/>
              </a:rPr>
              <a:t>COM INFLAMÁVEIS E</a:t>
            </a:r>
            <a:endParaRPr lang="pt-BR" sz="7000" dirty="0">
              <a:solidFill>
                <a:srgbClr val="E58F65"/>
              </a:solidFill>
              <a:latin typeface="Broadway" panose="04040905080B02020502" pitchFamily="82" charset="0"/>
            </a:endParaRPr>
          </a:p>
        </p:txBody>
      </p:sp>
      <p:sp>
        <p:nvSpPr>
          <p:cNvPr id="25" name="Losango 24">
            <a:extLst>
              <a:ext uri="{FF2B5EF4-FFF2-40B4-BE49-F238E27FC236}">
                <a16:creationId xmlns:a16="http://schemas.microsoft.com/office/drawing/2014/main" id="{63077922-D7AD-9007-D12D-7562D84B852F}"/>
              </a:ext>
            </a:extLst>
          </p:cNvPr>
          <p:cNvSpPr/>
          <p:nvPr/>
        </p:nvSpPr>
        <p:spPr>
          <a:xfrm>
            <a:off x="549177" y="326951"/>
            <a:ext cx="3393799" cy="3394800"/>
          </a:xfrm>
          <a:prstGeom prst="diamond">
            <a:avLst/>
          </a:prstGeom>
          <a:solidFill>
            <a:srgbClr val="F9E7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7" name="Losango 26">
            <a:extLst>
              <a:ext uri="{FF2B5EF4-FFF2-40B4-BE49-F238E27FC236}">
                <a16:creationId xmlns:a16="http://schemas.microsoft.com/office/drawing/2014/main" id="{CA645B5A-EC63-0211-C40E-174B9986E4F9}"/>
              </a:ext>
            </a:extLst>
          </p:cNvPr>
          <p:cNvSpPr/>
          <p:nvPr/>
        </p:nvSpPr>
        <p:spPr>
          <a:xfrm>
            <a:off x="703070" y="481345"/>
            <a:ext cx="3060000" cy="3060000"/>
          </a:xfrm>
          <a:prstGeom prst="diamond">
            <a:avLst/>
          </a:prstGeom>
          <a:noFill/>
          <a:ln w="76200">
            <a:solidFill>
              <a:srgbClr val="19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B4D23F37-9628-F98A-2116-E76044CF23D1}"/>
              </a:ext>
            </a:extLst>
          </p:cNvPr>
          <p:cNvSpPr txBox="1"/>
          <p:nvPr/>
        </p:nvSpPr>
        <p:spPr>
          <a:xfrm>
            <a:off x="1352602" y="991760"/>
            <a:ext cx="187904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>
                <a:solidFill>
                  <a:srgbClr val="191919"/>
                </a:solidFill>
                <a:latin typeface="Broadway" panose="04040905080B02020502" pitchFamily="82" charset="0"/>
              </a:rPr>
              <a:t>NR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23EF22D8-5720-4F1C-B2A1-F019137F179C}"/>
              </a:ext>
            </a:extLst>
          </p:cNvPr>
          <p:cNvSpPr txBox="1"/>
          <p:nvPr/>
        </p:nvSpPr>
        <p:spPr>
          <a:xfrm>
            <a:off x="1484590" y="1465669"/>
            <a:ext cx="1651478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500" b="1" dirty="0">
                <a:solidFill>
                  <a:srgbClr val="D05353"/>
                </a:solidFill>
                <a:latin typeface="Corbel" panose="020B0503020204020204" pitchFamily="34" charset="0"/>
              </a:rPr>
              <a:t>20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E3B9BB1D-B277-F4A0-D84E-FB2C2AD8F6D5}"/>
              </a:ext>
            </a:extLst>
          </p:cNvPr>
          <p:cNvSpPr txBox="1"/>
          <p:nvPr/>
        </p:nvSpPr>
        <p:spPr>
          <a:xfrm>
            <a:off x="4074964" y="1942434"/>
            <a:ext cx="778402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7000" dirty="0">
                <a:solidFill>
                  <a:srgbClr val="E58F65"/>
                </a:solidFill>
                <a:latin typeface="Broadway" panose="04040905080B02020502" pitchFamily="82" charset="0"/>
              </a:rPr>
              <a:t>COMBUSTÍVEIS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CB70EBB2-316B-1E87-79DD-F6FA2E57267D}"/>
              </a:ext>
            </a:extLst>
          </p:cNvPr>
          <p:cNvSpPr txBox="1"/>
          <p:nvPr/>
        </p:nvSpPr>
        <p:spPr>
          <a:xfrm>
            <a:off x="8997682" y="6377285"/>
            <a:ext cx="3274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191919"/>
                </a:solidFill>
                <a:latin typeface="Corbel" panose="020B0503020204020204" pitchFamily="34" charset="0"/>
              </a:rPr>
              <a:t>Nome do Apresentador</a:t>
            </a:r>
          </a:p>
        </p:txBody>
      </p:sp>
    </p:spTree>
    <p:extLst>
      <p:ext uri="{BB962C8B-B14F-4D97-AF65-F5344CB8AC3E}">
        <p14:creationId xmlns:p14="http://schemas.microsoft.com/office/powerpoint/2010/main" val="273670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6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53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Losango 17">
            <a:extLst>
              <a:ext uri="{FF2B5EF4-FFF2-40B4-BE49-F238E27FC236}">
                <a16:creationId xmlns:a16="http://schemas.microsoft.com/office/drawing/2014/main" id="{EB167548-0BCD-E078-66C4-C572365438AE}"/>
              </a:ext>
            </a:extLst>
          </p:cNvPr>
          <p:cNvSpPr/>
          <p:nvPr/>
        </p:nvSpPr>
        <p:spPr>
          <a:xfrm rot="21215558">
            <a:off x="7419927" y="150618"/>
            <a:ext cx="8629628" cy="7986643"/>
          </a:xfrm>
          <a:prstGeom prst="diamond">
            <a:avLst/>
          </a:prstGeom>
          <a:solidFill>
            <a:srgbClr val="1919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Sinal de Adição 18">
            <a:extLst>
              <a:ext uri="{FF2B5EF4-FFF2-40B4-BE49-F238E27FC236}">
                <a16:creationId xmlns:a16="http://schemas.microsoft.com/office/drawing/2014/main" id="{E6924EE4-D3AF-8F0F-F836-3F914D6E505D}"/>
              </a:ext>
            </a:extLst>
          </p:cNvPr>
          <p:cNvSpPr/>
          <p:nvPr/>
        </p:nvSpPr>
        <p:spPr>
          <a:xfrm>
            <a:off x="6792000" y="991489"/>
            <a:ext cx="5400000" cy="5400000"/>
          </a:xfrm>
          <a:prstGeom prst="mathPlus">
            <a:avLst/>
          </a:prstGeom>
          <a:solidFill>
            <a:srgbClr val="F9E7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6FA6930-00B6-42F8-3212-5DDDCAC1CD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507472" y="423507"/>
            <a:ext cx="4335522" cy="6535964"/>
          </a:xfrm>
          <a:prstGeom prst="rect">
            <a:avLst/>
          </a:prstGeom>
          <a:effectLst>
            <a:outerShdw blurRad="1003300" dist="38100" dir="18900000" sx="106000" sy="106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969A840-0328-949D-C01F-7B3C2B3D11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213" y="149011"/>
            <a:ext cx="2009382" cy="1674842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3D6B336-79EF-4FB8-C1D0-7C2F13AB954B}"/>
              </a:ext>
            </a:extLst>
          </p:cNvPr>
          <p:cNvSpPr txBox="1"/>
          <p:nvPr/>
        </p:nvSpPr>
        <p:spPr>
          <a:xfrm>
            <a:off x="2131085" y="55408"/>
            <a:ext cx="475585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500" b="1" dirty="0">
                <a:solidFill>
                  <a:srgbClr val="F9E784"/>
                </a:solidFill>
                <a:latin typeface="Broadway" panose="04040905080B02020502" pitchFamily="82" charset="0"/>
              </a:rPr>
              <a:t>Nome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8E28C14-6BA0-C390-58C1-AC0D8BFFF490}"/>
              </a:ext>
            </a:extLst>
          </p:cNvPr>
          <p:cNvSpPr txBox="1"/>
          <p:nvPr/>
        </p:nvSpPr>
        <p:spPr>
          <a:xfrm>
            <a:off x="2090910" y="1258736"/>
            <a:ext cx="712554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b="1" dirty="0">
                <a:solidFill>
                  <a:srgbClr val="191919"/>
                </a:solidFill>
                <a:latin typeface="Broadway" panose="04040905080B02020502" pitchFamily="82" charset="0"/>
              </a:rPr>
              <a:t>Sobrenome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569A247-A1B5-CF92-0B96-4AF6311842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03" y="4253856"/>
            <a:ext cx="1532812" cy="1502156"/>
          </a:xfrm>
          <a:prstGeom prst="rect">
            <a:avLst/>
          </a:prstGeom>
          <a:effectLst>
            <a:outerShdw blurRad="1003300" dist="38100" dir="18900000" sx="106000" sy="106000" algn="b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EFC2315-F1E4-D3DC-6D21-4FB32FCA02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520" y="4253856"/>
            <a:ext cx="1532812" cy="1502156"/>
          </a:xfrm>
          <a:prstGeom prst="rect">
            <a:avLst/>
          </a:prstGeom>
          <a:effectLst>
            <a:outerShdw blurRad="1003300" dist="38100" dir="18900000" sx="106000" sy="106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DFCA3E0D-BCD1-C7EB-7D9F-A7EF5D1A36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548" y="4226427"/>
            <a:ext cx="1532812" cy="1502156"/>
          </a:xfrm>
          <a:prstGeom prst="rect">
            <a:avLst/>
          </a:prstGeom>
          <a:effectLst>
            <a:outerShdw blurRad="1003300" dist="38100" dir="18900000" sx="106000" sy="106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C891197-BA44-1C2F-E283-DCDC6B9453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803" y="4226427"/>
            <a:ext cx="1532812" cy="1502156"/>
          </a:xfrm>
          <a:prstGeom prst="rect">
            <a:avLst/>
          </a:prstGeom>
          <a:effectLst>
            <a:outerShdw blurRad="1003300" dist="38100" dir="18900000" sx="106000" sy="106000" algn="bl" rotWithShape="0">
              <a:prstClr val="black">
                <a:alpha val="40000"/>
              </a:prstClr>
            </a:outerShdw>
          </a:effectLst>
        </p:spPr>
      </p:pic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BBD62EB-0B30-DF56-EC71-627EAB52A957}"/>
              </a:ext>
            </a:extLst>
          </p:cNvPr>
          <p:cNvSpPr txBox="1">
            <a:spLocks/>
          </p:cNvSpPr>
          <p:nvPr/>
        </p:nvSpPr>
        <p:spPr>
          <a:xfrm>
            <a:off x="1087519" y="3019654"/>
            <a:ext cx="7442446" cy="4725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F1E8B8"/>
                </a:solidFill>
                <a:latin typeface="Corbel" panose="020B0503020204020204" pitchFamily="34" charset="0"/>
              </a:rPr>
              <a:t>Técnico </a:t>
            </a:r>
            <a:r>
              <a:rPr lang="en-US" b="1" dirty="0" err="1">
                <a:solidFill>
                  <a:srgbClr val="F1E8B8"/>
                </a:solidFill>
                <a:latin typeface="Corbel" panose="020B0503020204020204" pitchFamily="34" charset="0"/>
              </a:rPr>
              <a:t>em</a:t>
            </a:r>
            <a:r>
              <a:rPr lang="en-US" b="1" dirty="0">
                <a:solidFill>
                  <a:srgbClr val="F1E8B8"/>
                </a:solidFill>
                <a:latin typeface="Corbel" panose="020B0503020204020204" pitchFamily="34" charset="0"/>
              </a:rPr>
              <a:t> </a:t>
            </a:r>
            <a:r>
              <a:rPr lang="en-US" b="1" dirty="0" err="1">
                <a:solidFill>
                  <a:srgbClr val="F1E8B8"/>
                </a:solidFill>
                <a:latin typeface="Corbel" panose="020B0503020204020204" pitchFamily="34" charset="0"/>
              </a:rPr>
              <a:t>Segurança</a:t>
            </a:r>
            <a:r>
              <a:rPr lang="en-US" b="1" dirty="0">
                <a:solidFill>
                  <a:srgbClr val="F1E8B8"/>
                </a:solidFill>
                <a:latin typeface="Corbel" panose="020B0503020204020204" pitchFamily="34" charset="0"/>
              </a:rPr>
              <a:t> do </a:t>
            </a:r>
            <a:r>
              <a:rPr lang="en-US" b="1" dirty="0" err="1">
                <a:solidFill>
                  <a:srgbClr val="F1E8B8"/>
                </a:solidFill>
                <a:latin typeface="Corbel" panose="020B0503020204020204" pitchFamily="34" charset="0"/>
              </a:rPr>
              <a:t>Trabalho</a:t>
            </a:r>
            <a:endParaRPr lang="en-US" b="1" dirty="0">
              <a:solidFill>
                <a:srgbClr val="F1E8B8"/>
              </a:solidFill>
              <a:latin typeface="Corbel" panose="020B0503020204020204" pitchFamily="34" charset="0"/>
            </a:endParaRP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9BBA6C56-6511-E924-BEDE-5BC6D05F1B28}"/>
              </a:ext>
            </a:extLst>
          </p:cNvPr>
          <p:cNvSpPr txBox="1">
            <a:spLocks/>
          </p:cNvSpPr>
          <p:nvPr/>
        </p:nvSpPr>
        <p:spPr>
          <a:xfrm>
            <a:off x="1144465" y="3480090"/>
            <a:ext cx="7442446" cy="4725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err="1">
                <a:solidFill>
                  <a:srgbClr val="F1E8B8"/>
                </a:solidFill>
                <a:latin typeface="Corbel" panose="020B0503020204020204" pitchFamily="34" charset="0"/>
              </a:rPr>
              <a:t>Bombeiro</a:t>
            </a:r>
            <a:r>
              <a:rPr lang="en-US" b="1" dirty="0">
                <a:solidFill>
                  <a:srgbClr val="F1E8B8"/>
                </a:solidFill>
                <a:latin typeface="Corbel" panose="020B0503020204020204" pitchFamily="34" charset="0"/>
              </a:rPr>
              <a:t> Civil;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F5FDC160-16A3-C4D2-0FA2-F668B9C5E9B3}"/>
              </a:ext>
            </a:extLst>
          </p:cNvPr>
          <p:cNvSpPr txBox="1">
            <a:spLocks/>
          </p:cNvSpPr>
          <p:nvPr/>
        </p:nvSpPr>
        <p:spPr>
          <a:xfrm>
            <a:off x="3525922" y="3452132"/>
            <a:ext cx="3359057" cy="4725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err="1">
                <a:solidFill>
                  <a:srgbClr val="F1E8B8"/>
                </a:solidFill>
                <a:latin typeface="Corbel" panose="020B0503020204020204" pitchFamily="34" charset="0"/>
              </a:rPr>
              <a:t>Instrutor</a:t>
            </a:r>
            <a:r>
              <a:rPr lang="en-US" b="1" dirty="0">
                <a:solidFill>
                  <a:srgbClr val="F1E8B8"/>
                </a:solidFill>
                <a:latin typeface="Corbel" panose="020B0503020204020204" pitchFamily="34" charset="0"/>
              </a:rPr>
              <a:t> de </a:t>
            </a:r>
            <a:r>
              <a:rPr lang="en-US" b="1" dirty="0" err="1">
                <a:solidFill>
                  <a:srgbClr val="F1E8B8"/>
                </a:solidFill>
                <a:latin typeface="Corbel" panose="020B0503020204020204" pitchFamily="34" charset="0"/>
              </a:rPr>
              <a:t>Cursos</a:t>
            </a:r>
            <a:endParaRPr lang="en-US" b="1" dirty="0">
              <a:solidFill>
                <a:srgbClr val="F1E8B8"/>
              </a:solidFill>
              <a:latin typeface="Corbel" panose="020B0503020204020204" pitchFamily="34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2949B41C-C9C4-3BFD-2AAA-5B6AACA46A6A}"/>
              </a:ext>
            </a:extLst>
          </p:cNvPr>
          <p:cNvSpPr txBox="1"/>
          <p:nvPr/>
        </p:nvSpPr>
        <p:spPr>
          <a:xfrm>
            <a:off x="4468628" y="6189019"/>
            <a:ext cx="4594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2800" b="1">
                <a:solidFill>
                  <a:srgbClr val="3D9C24"/>
                </a:solidFill>
                <a:latin typeface="Eras Light ITC" panose="020B0402030504020804" pitchFamily="34" charset="0"/>
              </a:defRPr>
            </a:lvl1pPr>
          </a:lstStyle>
          <a:p>
            <a:r>
              <a:rPr lang="pt-BR" dirty="0">
                <a:solidFill>
                  <a:srgbClr val="F1E8B8"/>
                </a:solidFill>
                <a:latin typeface="Corbel" panose="020B0503020204020204" pitchFamily="34" charset="0"/>
              </a:rPr>
              <a:t>@nomedeusuario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753BD8B0-CC4F-2A97-DEA3-8B5C1351A5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675" y="6101436"/>
            <a:ext cx="681922" cy="679008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3D259008-F179-3C00-6930-F57AB94298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58" y="6074881"/>
            <a:ext cx="687748" cy="690892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C0683631-99FB-A699-008F-0502CD83FCDE}"/>
              </a:ext>
            </a:extLst>
          </p:cNvPr>
          <p:cNvSpPr txBox="1"/>
          <p:nvPr/>
        </p:nvSpPr>
        <p:spPr>
          <a:xfrm>
            <a:off x="860306" y="6158717"/>
            <a:ext cx="28620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1E8B8"/>
                </a:solidFill>
                <a:latin typeface="Corbel" panose="020B0503020204020204" pitchFamily="34" charset="0"/>
              </a:rPr>
              <a:t>(XX) 99999-9999</a:t>
            </a:r>
          </a:p>
        </p:txBody>
      </p:sp>
    </p:spTree>
    <p:extLst>
      <p:ext uri="{BB962C8B-B14F-4D97-AF65-F5344CB8AC3E}">
        <p14:creationId xmlns:p14="http://schemas.microsoft.com/office/powerpoint/2010/main" val="411095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  <p:bldP spid="12" grpId="0"/>
      <p:bldP spid="13" grpId="0"/>
      <p:bldP spid="14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795A5B5-EB94-1815-5FA0-62F2C198C9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33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FFCE447-6C21-400D-1337-FB60CD0E3F27}"/>
              </a:ext>
            </a:extLst>
          </p:cNvPr>
          <p:cNvSpPr txBox="1"/>
          <p:nvPr/>
        </p:nvSpPr>
        <p:spPr>
          <a:xfrm>
            <a:off x="407232" y="145143"/>
            <a:ext cx="55587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dirty="0">
                <a:solidFill>
                  <a:srgbClr val="E58F65"/>
                </a:solidFill>
                <a:latin typeface="Broadway" panose="04040905080B02020502" pitchFamily="82" charset="0"/>
              </a:rPr>
              <a:t>CONTEÚDO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2499F14-820F-A03C-9185-4F03C5651907}"/>
              </a:ext>
            </a:extLst>
          </p:cNvPr>
          <p:cNvSpPr txBox="1"/>
          <p:nvPr/>
        </p:nvSpPr>
        <p:spPr>
          <a:xfrm>
            <a:off x="507611" y="929973"/>
            <a:ext cx="56364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kern="1000" spc="1200" dirty="0">
                <a:solidFill>
                  <a:srgbClr val="F9E784"/>
                </a:solidFill>
                <a:latin typeface="Corbel" panose="020B0503020204020204" pitchFamily="34" charset="0"/>
              </a:rPr>
              <a:t>programático</a:t>
            </a:r>
          </a:p>
        </p:txBody>
      </p:sp>
      <p:sp>
        <p:nvSpPr>
          <p:cNvPr id="6" name="Paralelogramo 5">
            <a:extLst>
              <a:ext uri="{FF2B5EF4-FFF2-40B4-BE49-F238E27FC236}">
                <a16:creationId xmlns:a16="http://schemas.microsoft.com/office/drawing/2014/main" id="{4E87D2AC-ACA2-95F3-943A-7B5D6E363C7C}"/>
              </a:ext>
            </a:extLst>
          </p:cNvPr>
          <p:cNvSpPr/>
          <p:nvPr/>
        </p:nvSpPr>
        <p:spPr>
          <a:xfrm>
            <a:off x="766010" y="2073842"/>
            <a:ext cx="5329989" cy="598384"/>
          </a:xfrm>
          <a:prstGeom prst="parallelogram">
            <a:avLst/>
          </a:prstGeom>
          <a:solidFill>
            <a:srgbClr val="F9E7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rgbClr val="191919"/>
                </a:solidFill>
                <a:latin typeface="Broadway" panose="04040905080B02020502" pitchFamily="82" charset="0"/>
              </a:rPr>
              <a:t>ITEM 01</a:t>
            </a:r>
          </a:p>
        </p:txBody>
      </p:sp>
      <p:pic>
        <p:nvPicPr>
          <p:cNvPr id="2050" name="Picture 2" descr="Curso NR 20 - Inflamáveis e Combustíveis | ABRASSO SP">
            <a:extLst>
              <a:ext uri="{FF2B5EF4-FFF2-40B4-BE49-F238E27FC236}">
                <a16:creationId xmlns:a16="http://schemas.microsoft.com/office/drawing/2014/main" id="{32A512EB-31D9-FFE3-B2B6-59DF77CA6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11" y="2047130"/>
            <a:ext cx="720000" cy="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aralelogramo 6">
            <a:extLst>
              <a:ext uri="{FF2B5EF4-FFF2-40B4-BE49-F238E27FC236}">
                <a16:creationId xmlns:a16="http://schemas.microsoft.com/office/drawing/2014/main" id="{C5209DCB-CD3B-D390-E088-F5D4C56CDF2B}"/>
              </a:ext>
            </a:extLst>
          </p:cNvPr>
          <p:cNvSpPr/>
          <p:nvPr/>
        </p:nvSpPr>
        <p:spPr>
          <a:xfrm>
            <a:off x="766010" y="3002446"/>
            <a:ext cx="5329989" cy="598384"/>
          </a:xfrm>
          <a:prstGeom prst="parallelogram">
            <a:avLst/>
          </a:prstGeom>
          <a:solidFill>
            <a:srgbClr val="F9E7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rgbClr val="191919"/>
                </a:solidFill>
                <a:latin typeface="Broadway" panose="04040905080B02020502" pitchFamily="82" charset="0"/>
              </a:rPr>
              <a:t>ITEM 02</a:t>
            </a:r>
          </a:p>
        </p:txBody>
      </p:sp>
      <p:pic>
        <p:nvPicPr>
          <p:cNvPr id="8" name="Picture 2" descr="Curso NR 20 - Inflamáveis e Combustíveis | ABRASSO SP">
            <a:extLst>
              <a:ext uri="{FF2B5EF4-FFF2-40B4-BE49-F238E27FC236}">
                <a16:creationId xmlns:a16="http://schemas.microsoft.com/office/drawing/2014/main" id="{C7C1F201-2157-9052-2BB8-29486B815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11" y="2985098"/>
            <a:ext cx="720000" cy="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aralelogramo 8">
            <a:extLst>
              <a:ext uri="{FF2B5EF4-FFF2-40B4-BE49-F238E27FC236}">
                <a16:creationId xmlns:a16="http://schemas.microsoft.com/office/drawing/2014/main" id="{91F06AE1-F0D1-93B0-8248-8A57D607371F}"/>
              </a:ext>
            </a:extLst>
          </p:cNvPr>
          <p:cNvSpPr/>
          <p:nvPr/>
        </p:nvSpPr>
        <p:spPr>
          <a:xfrm>
            <a:off x="766011" y="3931050"/>
            <a:ext cx="5329989" cy="598384"/>
          </a:xfrm>
          <a:prstGeom prst="parallelogram">
            <a:avLst/>
          </a:prstGeom>
          <a:solidFill>
            <a:srgbClr val="F9E7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rgbClr val="191919"/>
                </a:solidFill>
                <a:latin typeface="Broadway" panose="04040905080B02020502" pitchFamily="82" charset="0"/>
              </a:rPr>
              <a:t>ITEM 03</a:t>
            </a:r>
          </a:p>
        </p:txBody>
      </p:sp>
      <p:pic>
        <p:nvPicPr>
          <p:cNvPr id="10" name="Picture 2" descr="Curso NR 20 - Inflamáveis e Combustíveis | ABRASSO SP">
            <a:extLst>
              <a:ext uri="{FF2B5EF4-FFF2-40B4-BE49-F238E27FC236}">
                <a16:creationId xmlns:a16="http://schemas.microsoft.com/office/drawing/2014/main" id="{E1D926D5-466D-0521-B949-821589103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11" y="3899414"/>
            <a:ext cx="720000" cy="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aralelogramo 10">
            <a:extLst>
              <a:ext uri="{FF2B5EF4-FFF2-40B4-BE49-F238E27FC236}">
                <a16:creationId xmlns:a16="http://schemas.microsoft.com/office/drawing/2014/main" id="{C075DBBD-582B-1BEE-E973-06BF1F5E192F}"/>
              </a:ext>
            </a:extLst>
          </p:cNvPr>
          <p:cNvSpPr/>
          <p:nvPr/>
        </p:nvSpPr>
        <p:spPr>
          <a:xfrm>
            <a:off x="766010" y="4859654"/>
            <a:ext cx="5329989" cy="598384"/>
          </a:xfrm>
          <a:prstGeom prst="parallelogram">
            <a:avLst/>
          </a:prstGeom>
          <a:solidFill>
            <a:srgbClr val="F9E7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rgbClr val="191919"/>
                </a:solidFill>
                <a:latin typeface="Broadway" panose="04040905080B02020502" pitchFamily="82" charset="0"/>
              </a:rPr>
              <a:t>ITEM 04</a:t>
            </a:r>
          </a:p>
        </p:txBody>
      </p:sp>
      <p:pic>
        <p:nvPicPr>
          <p:cNvPr id="12" name="Picture 2" descr="Curso NR 20 - Inflamáveis e Combustíveis | ABRASSO SP">
            <a:extLst>
              <a:ext uri="{FF2B5EF4-FFF2-40B4-BE49-F238E27FC236}">
                <a16:creationId xmlns:a16="http://schemas.microsoft.com/office/drawing/2014/main" id="{4C25C8D0-FC0A-4504-A7A7-6FB5228E5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12" y="4817105"/>
            <a:ext cx="720000" cy="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aralelogramo 12">
            <a:extLst>
              <a:ext uri="{FF2B5EF4-FFF2-40B4-BE49-F238E27FC236}">
                <a16:creationId xmlns:a16="http://schemas.microsoft.com/office/drawing/2014/main" id="{F10603AB-09D4-3529-E535-6AFC58688D70}"/>
              </a:ext>
            </a:extLst>
          </p:cNvPr>
          <p:cNvSpPr/>
          <p:nvPr/>
        </p:nvSpPr>
        <p:spPr>
          <a:xfrm>
            <a:off x="766011" y="5788258"/>
            <a:ext cx="5329989" cy="598384"/>
          </a:xfrm>
          <a:prstGeom prst="parallelogram">
            <a:avLst/>
          </a:prstGeom>
          <a:solidFill>
            <a:srgbClr val="F9E7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rgbClr val="191919"/>
                </a:solidFill>
                <a:latin typeface="Broadway" panose="04040905080B02020502" pitchFamily="82" charset="0"/>
              </a:rPr>
              <a:t>ITEM 05</a:t>
            </a:r>
          </a:p>
        </p:txBody>
      </p:sp>
      <p:pic>
        <p:nvPicPr>
          <p:cNvPr id="14" name="Picture 2" descr="Curso NR 20 - Inflamáveis e Combustíveis | ABRASSO SP">
            <a:extLst>
              <a:ext uri="{FF2B5EF4-FFF2-40B4-BE49-F238E27FC236}">
                <a16:creationId xmlns:a16="http://schemas.microsoft.com/office/drawing/2014/main" id="{2D27ADAE-F8E5-5EF4-DFE4-40027C27D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11" y="5760658"/>
            <a:ext cx="720000" cy="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354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  <p:bldP spid="7" grpId="0" animBg="1"/>
      <p:bldP spid="9" grpId="0" animBg="1"/>
      <p:bldP spid="11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Losango 17">
            <a:extLst>
              <a:ext uri="{FF2B5EF4-FFF2-40B4-BE49-F238E27FC236}">
                <a16:creationId xmlns:a16="http://schemas.microsoft.com/office/drawing/2014/main" id="{EB167548-0BCD-E078-66C4-C572365438AE}"/>
              </a:ext>
            </a:extLst>
          </p:cNvPr>
          <p:cNvSpPr/>
          <p:nvPr/>
        </p:nvSpPr>
        <p:spPr>
          <a:xfrm rot="21215558">
            <a:off x="7419927" y="150618"/>
            <a:ext cx="8629628" cy="7986643"/>
          </a:xfrm>
          <a:prstGeom prst="diamond">
            <a:avLst/>
          </a:prstGeom>
          <a:solidFill>
            <a:srgbClr val="F9E7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Sinal de Adição 18">
            <a:extLst>
              <a:ext uri="{FF2B5EF4-FFF2-40B4-BE49-F238E27FC236}">
                <a16:creationId xmlns:a16="http://schemas.microsoft.com/office/drawing/2014/main" id="{E6924EE4-D3AF-8F0F-F836-3F914D6E505D}"/>
              </a:ext>
            </a:extLst>
          </p:cNvPr>
          <p:cNvSpPr/>
          <p:nvPr/>
        </p:nvSpPr>
        <p:spPr>
          <a:xfrm>
            <a:off x="6792000" y="991489"/>
            <a:ext cx="5400000" cy="5400000"/>
          </a:xfrm>
          <a:prstGeom prst="mathPlus">
            <a:avLst/>
          </a:prstGeom>
          <a:solidFill>
            <a:srgbClr val="D05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6FA6930-00B6-42F8-3212-5DDDCAC1CD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507472" y="423507"/>
            <a:ext cx="4335522" cy="6535964"/>
          </a:xfrm>
          <a:prstGeom prst="rect">
            <a:avLst/>
          </a:prstGeom>
          <a:effectLst>
            <a:outerShdw blurRad="1003300" dist="38100" dir="18900000" sx="106000" sy="106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969A840-0328-949D-C01F-7B3C2B3D11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213" y="149011"/>
            <a:ext cx="2009382" cy="1674842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3D6B336-79EF-4FB8-C1D0-7C2F13AB954B}"/>
              </a:ext>
            </a:extLst>
          </p:cNvPr>
          <p:cNvSpPr txBox="1"/>
          <p:nvPr/>
        </p:nvSpPr>
        <p:spPr>
          <a:xfrm>
            <a:off x="2131085" y="55408"/>
            <a:ext cx="475585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500" b="1" dirty="0">
                <a:solidFill>
                  <a:srgbClr val="D05353"/>
                </a:solidFill>
                <a:latin typeface="Broadway" panose="04040905080B02020502" pitchFamily="82" charset="0"/>
              </a:rPr>
              <a:t>Nome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8E28C14-6BA0-C390-58C1-AC0D8BFFF490}"/>
              </a:ext>
            </a:extLst>
          </p:cNvPr>
          <p:cNvSpPr txBox="1"/>
          <p:nvPr/>
        </p:nvSpPr>
        <p:spPr>
          <a:xfrm>
            <a:off x="2090910" y="1258736"/>
            <a:ext cx="712554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b="1" dirty="0">
                <a:solidFill>
                  <a:srgbClr val="F9E784"/>
                </a:solidFill>
                <a:latin typeface="Broadway" panose="04040905080B02020502" pitchFamily="82" charset="0"/>
              </a:rPr>
              <a:t>Sobrenome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569A247-A1B5-CF92-0B96-4AF6311842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03" y="4253856"/>
            <a:ext cx="1532812" cy="1502156"/>
          </a:xfrm>
          <a:prstGeom prst="rect">
            <a:avLst/>
          </a:prstGeom>
          <a:effectLst>
            <a:outerShdw blurRad="1003300" dist="38100" dir="18900000" sx="106000" sy="106000" algn="b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EFC2315-F1E4-D3DC-6D21-4FB32FCA02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520" y="4253856"/>
            <a:ext cx="1532812" cy="1502156"/>
          </a:xfrm>
          <a:prstGeom prst="rect">
            <a:avLst/>
          </a:prstGeom>
          <a:effectLst>
            <a:outerShdw blurRad="1003300" dist="38100" dir="18900000" sx="106000" sy="106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DFCA3E0D-BCD1-C7EB-7D9F-A7EF5D1A36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548" y="4226427"/>
            <a:ext cx="1532812" cy="1502156"/>
          </a:xfrm>
          <a:prstGeom prst="rect">
            <a:avLst/>
          </a:prstGeom>
          <a:effectLst>
            <a:outerShdw blurRad="1003300" dist="38100" dir="18900000" sx="106000" sy="106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C891197-BA44-1C2F-E283-DCDC6B9453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803" y="4226427"/>
            <a:ext cx="1532812" cy="1502156"/>
          </a:xfrm>
          <a:prstGeom prst="rect">
            <a:avLst/>
          </a:prstGeom>
          <a:effectLst>
            <a:outerShdw blurRad="1003300" dist="38100" dir="18900000" sx="106000" sy="106000" algn="bl" rotWithShape="0">
              <a:prstClr val="black">
                <a:alpha val="40000"/>
              </a:prstClr>
            </a:outerShdw>
          </a:effectLst>
        </p:spPr>
      </p:pic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BBD62EB-0B30-DF56-EC71-627EAB52A957}"/>
              </a:ext>
            </a:extLst>
          </p:cNvPr>
          <p:cNvSpPr txBox="1">
            <a:spLocks/>
          </p:cNvSpPr>
          <p:nvPr/>
        </p:nvSpPr>
        <p:spPr>
          <a:xfrm>
            <a:off x="1087519" y="3019654"/>
            <a:ext cx="7442446" cy="4725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E58F65"/>
                </a:solidFill>
                <a:latin typeface="Corbel" panose="020B0503020204020204" pitchFamily="34" charset="0"/>
              </a:rPr>
              <a:t>Técnico </a:t>
            </a:r>
            <a:r>
              <a:rPr lang="en-US" b="1" dirty="0" err="1">
                <a:solidFill>
                  <a:srgbClr val="E58F65"/>
                </a:solidFill>
                <a:latin typeface="Corbel" panose="020B0503020204020204" pitchFamily="34" charset="0"/>
              </a:rPr>
              <a:t>em</a:t>
            </a:r>
            <a:r>
              <a:rPr lang="en-US" b="1" dirty="0">
                <a:solidFill>
                  <a:srgbClr val="E58F65"/>
                </a:solidFill>
                <a:latin typeface="Corbel" panose="020B0503020204020204" pitchFamily="34" charset="0"/>
              </a:rPr>
              <a:t> </a:t>
            </a:r>
            <a:r>
              <a:rPr lang="en-US" b="1" dirty="0" err="1">
                <a:solidFill>
                  <a:srgbClr val="E58F65"/>
                </a:solidFill>
                <a:latin typeface="Corbel" panose="020B0503020204020204" pitchFamily="34" charset="0"/>
              </a:rPr>
              <a:t>Segurança</a:t>
            </a:r>
            <a:r>
              <a:rPr lang="en-US" b="1" dirty="0">
                <a:solidFill>
                  <a:srgbClr val="E58F65"/>
                </a:solidFill>
                <a:latin typeface="Corbel" panose="020B0503020204020204" pitchFamily="34" charset="0"/>
              </a:rPr>
              <a:t> do </a:t>
            </a:r>
            <a:r>
              <a:rPr lang="en-US" b="1" dirty="0" err="1">
                <a:solidFill>
                  <a:srgbClr val="E58F65"/>
                </a:solidFill>
                <a:latin typeface="Corbel" panose="020B0503020204020204" pitchFamily="34" charset="0"/>
              </a:rPr>
              <a:t>Trabalho</a:t>
            </a:r>
            <a:endParaRPr lang="en-US" b="1" dirty="0">
              <a:solidFill>
                <a:srgbClr val="E58F65"/>
              </a:solidFill>
              <a:latin typeface="Corbel" panose="020B0503020204020204" pitchFamily="34" charset="0"/>
            </a:endParaRP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9BBA6C56-6511-E924-BEDE-5BC6D05F1B28}"/>
              </a:ext>
            </a:extLst>
          </p:cNvPr>
          <p:cNvSpPr txBox="1">
            <a:spLocks/>
          </p:cNvSpPr>
          <p:nvPr/>
        </p:nvSpPr>
        <p:spPr>
          <a:xfrm>
            <a:off x="1144465" y="3480090"/>
            <a:ext cx="7442446" cy="4725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err="1">
                <a:solidFill>
                  <a:srgbClr val="E58F65"/>
                </a:solidFill>
                <a:latin typeface="Corbel" panose="020B0503020204020204" pitchFamily="34" charset="0"/>
              </a:rPr>
              <a:t>Bombeiro</a:t>
            </a:r>
            <a:r>
              <a:rPr lang="en-US" b="1" dirty="0">
                <a:solidFill>
                  <a:srgbClr val="E58F65"/>
                </a:solidFill>
                <a:latin typeface="Corbel" panose="020B0503020204020204" pitchFamily="34" charset="0"/>
              </a:rPr>
              <a:t> Civil;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F5FDC160-16A3-C4D2-0FA2-F668B9C5E9B3}"/>
              </a:ext>
            </a:extLst>
          </p:cNvPr>
          <p:cNvSpPr txBox="1">
            <a:spLocks/>
          </p:cNvSpPr>
          <p:nvPr/>
        </p:nvSpPr>
        <p:spPr>
          <a:xfrm>
            <a:off x="3525922" y="3452132"/>
            <a:ext cx="3359057" cy="4725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err="1">
                <a:solidFill>
                  <a:srgbClr val="E58F65"/>
                </a:solidFill>
                <a:latin typeface="Corbel" panose="020B0503020204020204" pitchFamily="34" charset="0"/>
              </a:rPr>
              <a:t>Instrutor</a:t>
            </a:r>
            <a:r>
              <a:rPr lang="en-US" b="1" dirty="0">
                <a:solidFill>
                  <a:srgbClr val="E58F65"/>
                </a:solidFill>
                <a:latin typeface="Corbel" panose="020B0503020204020204" pitchFamily="34" charset="0"/>
              </a:rPr>
              <a:t> de </a:t>
            </a:r>
            <a:r>
              <a:rPr lang="en-US" b="1" dirty="0" err="1">
                <a:solidFill>
                  <a:srgbClr val="E58F65"/>
                </a:solidFill>
                <a:latin typeface="Corbel" panose="020B0503020204020204" pitchFamily="34" charset="0"/>
              </a:rPr>
              <a:t>Cursos</a:t>
            </a:r>
            <a:endParaRPr lang="en-US" b="1" dirty="0">
              <a:solidFill>
                <a:srgbClr val="E58F65"/>
              </a:solidFill>
              <a:latin typeface="Corbel" panose="020B0503020204020204" pitchFamily="34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2949B41C-C9C4-3BFD-2AAA-5B6AACA46A6A}"/>
              </a:ext>
            </a:extLst>
          </p:cNvPr>
          <p:cNvSpPr txBox="1"/>
          <p:nvPr/>
        </p:nvSpPr>
        <p:spPr>
          <a:xfrm>
            <a:off x="4480058" y="6189019"/>
            <a:ext cx="4594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2800" b="1">
                <a:solidFill>
                  <a:srgbClr val="3D9C24"/>
                </a:solidFill>
                <a:latin typeface="Eras Light ITC" panose="020B0402030504020804" pitchFamily="34" charset="0"/>
              </a:defRPr>
            </a:lvl1pPr>
          </a:lstStyle>
          <a:p>
            <a:r>
              <a:rPr lang="pt-BR" dirty="0">
                <a:solidFill>
                  <a:srgbClr val="E58F65"/>
                </a:solidFill>
                <a:latin typeface="Corbel" panose="020B0503020204020204" pitchFamily="34" charset="0"/>
              </a:rPr>
              <a:t>@nomedeusuario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753BD8B0-CC4F-2A97-DEA3-8B5C1351A5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105" y="6101436"/>
            <a:ext cx="681922" cy="679008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3D259008-F179-3C00-6930-F57AB94298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58" y="6074881"/>
            <a:ext cx="687748" cy="690892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C0683631-99FB-A699-008F-0502CD83FCDE}"/>
              </a:ext>
            </a:extLst>
          </p:cNvPr>
          <p:cNvSpPr txBox="1"/>
          <p:nvPr/>
        </p:nvSpPr>
        <p:spPr>
          <a:xfrm>
            <a:off x="860306" y="6158717"/>
            <a:ext cx="2911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E58F65"/>
                </a:solidFill>
                <a:latin typeface="Corbel" panose="020B0503020204020204" pitchFamily="34" charset="0"/>
              </a:rPr>
              <a:t>(XX) 99999-9999</a:t>
            </a:r>
          </a:p>
        </p:txBody>
      </p:sp>
    </p:spTree>
    <p:extLst>
      <p:ext uri="{BB962C8B-B14F-4D97-AF65-F5344CB8AC3E}">
        <p14:creationId xmlns:p14="http://schemas.microsoft.com/office/powerpoint/2010/main" val="158875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  <p:bldP spid="12" grpId="0"/>
      <p:bldP spid="13" grpId="0"/>
      <p:bldP spid="14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8D234FC-4346-A2C4-0538-142C41FB08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Losango 4">
            <a:extLst>
              <a:ext uri="{FF2B5EF4-FFF2-40B4-BE49-F238E27FC236}">
                <a16:creationId xmlns:a16="http://schemas.microsoft.com/office/drawing/2014/main" id="{280A95DA-4C8B-125D-7510-09073836BE31}"/>
              </a:ext>
            </a:extLst>
          </p:cNvPr>
          <p:cNvSpPr/>
          <p:nvPr/>
        </p:nvSpPr>
        <p:spPr>
          <a:xfrm>
            <a:off x="1781186" y="-230383"/>
            <a:ext cx="8629628" cy="7986643"/>
          </a:xfrm>
          <a:prstGeom prst="diamond">
            <a:avLst/>
          </a:prstGeom>
          <a:solidFill>
            <a:srgbClr val="F9E78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Losango 5">
            <a:extLst>
              <a:ext uri="{FF2B5EF4-FFF2-40B4-BE49-F238E27FC236}">
                <a16:creationId xmlns:a16="http://schemas.microsoft.com/office/drawing/2014/main" id="{1B0AF6B1-16A8-0D76-BFB6-B5A3F5958084}"/>
              </a:ext>
            </a:extLst>
          </p:cNvPr>
          <p:cNvSpPr/>
          <p:nvPr/>
        </p:nvSpPr>
        <p:spPr>
          <a:xfrm>
            <a:off x="2136000" y="-17062"/>
            <a:ext cx="7920000" cy="7560000"/>
          </a:xfrm>
          <a:prstGeom prst="diamond">
            <a:avLst/>
          </a:prstGeom>
          <a:noFill/>
          <a:ln w="76200">
            <a:solidFill>
              <a:srgbClr val="19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2235D72-B899-FC7D-F3D7-E0E507E057BE}"/>
              </a:ext>
            </a:extLst>
          </p:cNvPr>
          <p:cNvSpPr txBox="1"/>
          <p:nvPr/>
        </p:nvSpPr>
        <p:spPr>
          <a:xfrm>
            <a:off x="4468125" y="3775040"/>
            <a:ext cx="34163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spc="1400" dirty="0">
                <a:solidFill>
                  <a:srgbClr val="D05353"/>
                </a:solidFill>
                <a:latin typeface="Corbel" panose="020B0503020204020204" pitchFamily="34" charset="0"/>
              </a:rPr>
              <a:t>item 01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4A653FD6-B1D7-A24A-DB0E-7E6E8A53D2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6" r="11841"/>
          <a:stretch/>
        </p:blipFill>
        <p:spPr>
          <a:xfrm>
            <a:off x="10649493" y="0"/>
            <a:ext cx="742950" cy="6858000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30A3261E-FE43-A0B5-474C-419CAEC459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6" r="11841"/>
          <a:stretch/>
        </p:blipFill>
        <p:spPr>
          <a:xfrm>
            <a:off x="782897" y="1988"/>
            <a:ext cx="742950" cy="6858000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D82FCCBE-72FA-C9B8-617C-9490F74C95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88" y="4405173"/>
            <a:ext cx="540000" cy="540000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8876F35C-CCF9-5855-E192-632A991208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43" y="5655582"/>
            <a:ext cx="360000" cy="360000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BE549EEC-4C41-E5DC-D22A-D514322105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43" y="2537246"/>
            <a:ext cx="360000" cy="360000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9C9FD637-E6C6-561A-3515-C8FFD691C3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640" y="1453029"/>
            <a:ext cx="360000" cy="360000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7DEF55E1-94C1-E9C7-3E76-2140059CAC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80" y="233829"/>
            <a:ext cx="360000" cy="360000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D38E4B3A-8640-1191-11D7-15CA203456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643" y="4585173"/>
            <a:ext cx="540000" cy="540000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33D62229-4B5F-3091-4B51-39B9BD7F60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398" y="5835582"/>
            <a:ext cx="360000" cy="360000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B26BED62-03F3-A4AC-C8A1-78B9EE7E56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398" y="2717246"/>
            <a:ext cx="360000" cy="360000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DD5A9DE0-1A71-7963-1EF1-4506288321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595" y="1633029"/>
            <a:ext cx="360000" cy="360000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BD880A48-F561-1D95-2986-9E9571FD4C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835" y="413829"/>
            <a:ext cx="360000" cy="3600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69E8FC2-F525-A02E-EAE0-3A21234B98F9}"/>
              </a:ext>
            </a:extLst>
          </p:cNvPr>
          <p:cNvSpPr txBox="1"/>
          <p:nvPr/>
        </p:nvSpPr>
        <p:spPr>
          <a:xfrm>
            <a:off x="3356306" y="2895778"/>
            <a:ext cx="54793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dirty="0">
                <a:solidFill>
                  <a:srgbClr val="191919"/>
                </a:solidFill>
                <a:latin typeface="Broadway" panose="04040905080B02020502" pitchFamily="82" charset="0"/>
              </a:rPr>
              <a:t>TÍTULO DO</a:t>
            </a:r>
          </a:p>
        </p:txBody>
      </p:sp>
    </p:spTree>
    <p:extLst>
      <p:ext uri="{BB962C8B-B14F-4D97-AF65-F5344CB8AC3E}">
        <p14:creationId xmlns:p14="http://schemas.microsoft.com/office/powerpoint/2010/main" val="33897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1150A3E5-9A00-73FF-964C-2179CFE17E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6" r="11841"/>
          <a:stretch/>
        </p:blipFill>
        <p:spPr>
          <a:xfrm rot="7930014">
            <a:off x="8731989" y="-1971677"/>
            <a:ext cx="742950" cy="68580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7210E8B4-337F-9C1E-35DF-BA501697C3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6" r="11841"/>
          <a:stretch/>
        </p:blipFill>
        <p:spPr>
          <a:xfrm rot="3094625">
            <a:off x="6811187" y="1689930"/>
            <a:ext cx="742950" cy="68580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9428AA6-9F70-F217-3FF1-6A26170897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6" r="11841"/>
          <a:stretch/>
        </p:blipFill>
        <p:spPr>
          <a:xfrm rot="3094625">
            <a:off x="9948586" y="-801132"/>
            <a:ext cx="742950" cy="6858000"/>
          </a:xfrm>
          <a:prstGeom prst="rect">
            <a:avLst/>
          </a:prstGeom>
        </p:spPr>
      </p:pic>
      <p:sp>
        <p:nvSpPr>
          <p:cNvPr id="11" name="Losango 10">
            <a:extLst>
              <a:ext uri="{FF2B5EF4-FFF2-40B4-BE49-F238E27FC236}">
                <a16:creationId xmlns:a16="http://schemas.microsoft.com/office/drawing/2014/main" id="{0C50F3FC-18B4-E4FA-C600-4A192BAB79B8}"/>
              </a:ext>
            </a:extLst>
          </p:cNvPr>
          <p:cNvSpPr/>
          <p:nvPr/>
        </p:nvSpPr>
        <p:spPr>
          <a:xfrm>
            <a:off x="4962536" y="-213321"/>
            <a:ext cx="8629628" cy="7986643"/>
          </a:xfrm>
          <a:prstGeom prst="diamond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Losango 2">
            <a:extLst>
              <a:ext uri="{FF2B5EF4-FFF2-40B4-BE49-F238E27FC236}">
                <a16:creationId xmlns:a16="http://schemas.microsoft.com/office/drawing/2014/main" id="{67135049-4919-4DA8-32FB-55AE64521D74}"/>
              </a:ext>
            </a:extLst>
          </p:cNvPr>
          <p:cNvSpPr/>
          <p:nvPr/>
        </p:nvSpPr>
        <p:spPr>
          <a:xfrm>
            <a:off x="5317350" y="0"/>
            <a:ext cx="7920000" cy="7560000"/>
          </a:xfrm>
          <a:prstGeom prst="diamond">
            <a:avLst/>
          </a:prstGeom>
          <a:noFill/>
          <a:ln w="76200">
            <a:solidFill>
              <a:srgbClr val="F1E8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C9ADD3A-C4CB-A6AF-2092-CD89339FDFB8}"/>
              </a:ext>
            </a:extLst>
          </p:cNvPr>
          <p:cNvSpPr txBox="1"/>
          <p:nvPr/>
        </p:nvSpPr>
        <p:spPr>
          <a:xfrm>
            <a:off x="434485" y="205848"/>
            <a:ext cx="37926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dirty="0">
                <a:solidFill>
                  <a:srgbClr val="F9E784"/>
                </a:solidFill>
                <a:latin typeface="Broadway" panose="04040905080B02020502" pitchFamily="82" charset="0"/>
              </a:rPr>
              <a:t>TÍTULO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AC8028E-4704-17DE-211F-06F882FAC321}"/>
              </a:ext>
            </a:extLst>
          </p:cNvPr>
          <p:cNvSpPr txBox="1"/>
          <p:nvPr/>
        </p:nvSpPr>
        <p:spPr>
          <a:xfrm>
            <a:off x="534864" y="990678"/>
            <a:ext cx="37305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spc="1000" dirty="0">
                <a:solidFill>
                  <a:srgbClr val="E58F65"/>
                </a:solidFill>
                <a:latin typeface="Corbel" panose="020B0503020204020204" pitchFamily="34" charset="0"/>
              </a:rPr>
              <a:t>subtítulo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542992D-DFD1-4AFB-1263-7C16366ABC14}"/>
              </a:ext>
            </a:extLst>
          </p:cNvPr>
          <p:cNvSpPr txBox="1"/>
          <p:nvPr/>
        </p:nvSpPr>
        <p:spPr>
          <a:xfrm>
            <a:off x="434485" y="2697223"/>
            <a:ext cx="452805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F9E784"/>
                </a:solidFill>
                <a:latin typeface="Corbel" panose="020B0503020204020204" pitchFamily="34" charset="0"/>
              </a:rPr>
              <a:t>Adicione seu texto </a:t>
            </a:r>
            <a:r>
              <a:rPr lang="pt-BR" sz="4000" b="1" dirty="0">
                <a:solidFill>
                  <a:srgbClr val="E58F65"/>
                </a:solidFill>
                <a:latin typeface="Broadway" panose="04040905080B02020502" pitchFamily="82" charset="0"/>
              </a:rPr>
              <a:t>aqui</a:t>
            </a:r>
            <a:r>
              <a:rPr lang="pt-BR" sz="4000" b="1" dirty="0">
                <a:solidFill>
                  <a:srgbClr val="F9E784"/>
                </a:solidFill>
                <a:latin typeface="Corbel" panose="020B0503020204020204" pitchFamily="34" charset="0"/>
              </a:rPr>
              <a:t>. Utilize </a:t>
            </a:r>
            <a:r>
              <a:rPr lang="pt-BR" sz="4000" b="1" dirty="0">
                <a:solidFill>
                  <a:srgbClr val="E58F65"/>
                </a:solidFill>
                <a:latin typeface="Broadway" panose="04040905080B02020502" pitchFamily="82" charset="0"/>
              </a:rPr>
              <a:t>cor</a:t>
            </a:r>
            <a:r>
              <a:rPr lang="pt-BR" sz="4000" b="1" dirty="0">
                <a:solidFill>
                  <a:srgbClr val="F9E784"/>
                </a:solidFill>
                <a:latin typeface="Corbel" panose="020B0503020204020204" pitchFamily="34" charset="0"/>
              </a:rPr>
              <a:t> e </a:t>
            </a:r>
            <a:r>
              <a:rPr lang="pt-BR" sz="4000" b="1" dirty="0">
                <a:solidFill>
                  <a:srgbClr val="E58F65"/>
                </a:solidFill>
                <a:latin typeface="Broadway" panose="04040905080B02020502" pitchFamily="82" charset="0"/>
              </a:rPr>
              <a:t>fonte</a:t>
            </a:r>
            <a:r>
              <a:rPr lang="pt-BR" sz="4000" b="1" dirty="0">
                <a:solidFill>
                  <a:srgbClr val="F9E784"/>
                </a:solidFill>
                <a:latin typeface="Corbel" panose="020B0503020204020204" pitchFamily="34" charset="0"/>
              </a:rPr>
              <a:t> para destacar palavras </a:t>
            </a:r>
            <a:r>
              <a:rPr lang="pt-BR" sz="4000" b="1" dirty="0">
                <a:solidFill>
                  <a:srgbClr val="E58F65"/>
                </a:solidFill>
                <a:latin typeface="Broadway" panose="04040905080B02020502" pitchFamily="82" charset="0"/>
              </a:rPr>
              <a:t>importantes</a:t>
            </a:r>
            <a:r>
              <a:rPr lang="pt-BR" sz="4000" b="1" dirty="0">
                <a:solidFill>
                  <a:srgbClr val="F9E784"/>
                </a:solidFill>
                <a:latin typeface="Corbel" panose="020B0503020204020204" pitchFamily="34" charset="0"/>
              </a:rPr>
              <a:t>.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D2D4C2CD-85DA-87B0-D98E-55B19145BE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4" r="24098"/>
          <a:stretch/>
        </p:blipFill>
        <p:spPr>
          <a:xfrm>
            <a:off x="-342722" y="0"/>
            <a:ext cx="704850" cy="685800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3E28C793-9459-5D7C-F050-B528733ECF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93" y="1461675"/>
            <a:ext cx="360000" cy="36000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7F2A3C37-B6B6-4C9C-5EF0-F48ED1B3FD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920" y="5934824"/>
            <a:ext cx="360000" cy="36000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8BDFB849-FE04-8D6B-2A57-2BE9E58426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663" y="3368158"/>
            <a:ext cx="360000" cy="360000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3E82D174-F3B1-AFCF-87FC-717AAA2499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693" y="221074"/>
            <a:ext cx="360000" cy="360000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1D9D517D-7679-D935-9785-AE8B38BF05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943" y="6413875"/>
            <a:ext cx="360000" cy="360000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AF3A8BE0-4EA3-2760-E910-6A62C04B0C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000" y="5517735"/>
            <a:ext cx="540000" cy="540000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58CBB591-4F80-BF12-016A-6C762EDAA5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800" y="-129786"/>
            <a:ext cx="540000" cy="540000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B068B933-AF8A-7A50-F774-D9776006E0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1788" y="954192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06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949354C3-08B4-443F-20A0-B04490E32F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4" r="24098"/>
          <a:stretch/>
        </p:blipFill>
        <p:spPr>
          <a:xfrm rot="20766011">
            <a:off x="5846092" y="-248838"/>
            <a:ext cx="756000" cy="7355675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57CCE842-714E-2C55-9996-3DFB601D1C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7" r="1123"/>
          <a:stretch/>
        </p:blipFill>
        <p:spPr>
          <a:xfrm flipH="1">
            <a:off x="-2228850" y="0"/>
            <a:ext cx="9334499" cy="6858000"/>
          </a:xfrm>
          <a:prstGeom prst="trapezoid">
            <a:avLst/>
          </a:prstGeom>
        </p:spPr>
      </p:pic>
      <p:sp>
        <p:nvSpPr>
          <p:cNvPr id="3" name="Losango 2">
            <a:extLst>
              <a:ext uri="{FF2B5EF4-FFF2-40B4-BE49-F238E27FC236}">
                <a16:creationId xmlns:a16="http://schemas.microsoft.com/office/drawing/2014/main" id="{E2FEA0D9-C810-C3B6-E491-F1B44FE5959B}"/>
              </a:ext>
            </a:extLst>
          </p:cNvPr>
          <p:cNvSpPr/>
          <p:nvPr/>
        </p:nvSpPr>
        <p:spPr>
          <a:xfrm rot="21207899">
            <a:off x="4661341" y="4501177"/>
            <a:ext cx="3057473" cy="2725662"/>
          </a:xfrm>
          <a:prstGeom prst="diamond">
            <a:avLst/>
          </a:prstGeom>
          <a:solidFill>
            <a:srgbClr val="E58F6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Losango 3">
            <a:extLst>
              <a:ext uri="{FF2B5EF4-FFF2-40B4-BE49-F238E27FC236}">
                <a16:creationId xmlns:a16="http://schemas.microsoft.com/office/drawing/2014/main" id="{F110BEEE-EE95-B8B8-93F6-093C9C1512EA}"/>
              </a:ext>
            </a:extLst>
          </p:cNvPr>
          <p:cNvSpPr/>
          <p:nvPr/>
        </p:nvSpPr>
        <p:spPr>
          <a:xfrm rot="21207899">
            <a:off x="4908991" y="4501178"/>
            <a:ext cx="3057473" cy="2725662"/>
          </a:xfrm>
          <a:prstGeom prst="diamond">
            <a:avLst/>
          </a:prstGeom>
          <a:noFill/>
          <a:ln w="76200">
            <a:solidFill>
              <a:srgbClr val="19191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20888FB-4BD3-BB3A-3444-8AE5AADECFCE}"/>
              </a:ext>
            </a:extLst>
          </p:cNvPr>
          <p:cNvSpPr txBox="1"/>
          <p:nvPr/>
        </p:nvSpPr>
        <p:spPr>
          <a:xfrm>
            <a:off x="7863986" y="559668"/>
            <a:ext cx="37926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dirty="0">
                <a:solidFill>
                  <a:srgbClr val="F9E784"/>
                </a:solidFill>
                <a:latin typeface="Broadway" panose="04040905080B02020502" pitchFamily="82" charset="0"/>
              </a:rPr>
              <a:t>TÍTULO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36522E1-8233-1C69-2543-D4DC0B7112AC}"/>
              </a:ext>
            </a:extLst>
          </p:cNvPr>
          <p:cNvSpPr txBox="1"/>
          <p:nvPr/>
        </p:nvSpPr>
        <p:spPr>
          <a:xfrm>
            <a:off x="7964365" y="1344498"/>
            <a:ext cx="37305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spc="1000" dirty="0">
                <a:solidFill>
                  <a:srgbClr val="E58F65"/>
                </a:solidFill>
                <a:latin typeface="Corbel" panose="020B0503020204020204" pitchFamily="34" charset="0"/>
              </a:rPr>
              <a:t>subtítulo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C41B5A2-3790-9ACA-E533-7D283E150C70}"/>
              </a:ext>
            </a:extLst>
          </p:cNvPr>
          <p:cNvSpPr txBox="1"/>
          <p:nvPr/>
        </p:nvSpPr>
        <p:spPr>
          <a:xfrm>
            <a:off x="7353299" y="2990935"/>
            <a:ext cx="452805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000" b="1" dirty="0">
                <a:solidFill>
                  <a:srgbClr val="F9E784"/>
                </a:solidFill>
                <a:latin typeface="Corbel" panose="020B0503020204020204" pitchFamily="34" charset="0"/>
              </a:rPr>
              <a:t>Adicione seu texto </a:t>
            </a:r>
            <a:r>
              <a:rPr lang="pt-BR" sz="4000" b="1" dirty="0">
                <a:solidFill>
                  <a:srgbClr val="E58F65"/>
                </a:solidFill>
                <a:latin typeface="Broadway" panose="04040905080B02020502" pitchFamily="82" charset="0"/>
              </a:rPr>
              <a:t>aqui</a:t>
            </a:r>
            <a:r>
              <a:rPr lang="pt-BR" sz="4000" b="1" dirty="0">
                <a:solidFill>
                  <a:srgbClr val="F9E784"/>
                </a:solidFill>
                <a:latin typeface="Corbel" panose="020B0503020204020204" pitchFamily="34" charset="0"/>
              </a:rPr>
              <a:t>. Utilize </a:t>
            </a:r>
            <a:r>
              <a:rPr lang="pt-BR" sz="4000" b="1" dirty="0">
                <a:solidFill>
                  <a:srgbClr val="E58F65"/>
                </a:solidFill>
                <a:latin typeface="Broadway" panose="04040905080B02020502" pitchFamily="82" charset="0"/>
              </a:rPr>
              <a:t>cor</a:t>
            </a:r>
            <a:r>
              <a:rPr lang="pt-BR" sz="4000" b="1" dirty="0">
                <a:solidFill>
                  <a:srgbClr val="F9E784"/>
                </a:solidFill>
                <a:latin typeface="Corbel" panose="020B0503020204020204" pitchFamily="34" charset="0"/>
              </a:rPr>
              <a:t> e </a:t>
            </a:r>
            <a:r>
              <a:rPr lang="pt-BR" sz="4000" b="1" dirty="0">
                <a:solidFill>
                  <a:srgbClr val="E58F65"/>
                </a:solidFill>
                <a:latin typeface="Broadway" panose="04040905080B02020502" pitchFamily="82" charset="0"/>
              </a:rPr>
              <a:t>fonte</a:t>
            </a:r>
            <a:r>
              <a:rPr lang="pt-BR" sz="4000" b="1" dirty="0">
                <a:solidFill>
                  <a:srgbClr val="F9E784"/>
                </a:solidFill>
                <a:latin typeface="Corbel" panose="020B0503020204020204" pitchFamily="34" charset="0"/>
              </a:rPr>
              <a:t> para destacar palavras </a:t>
            </a:r>
            <a:r>
              <a:rPr lang="pt-BR" sz="4000" b="1" dirty="0">
                <a:solidFill>
                  <a:srgbClr val="E58F65"/>
                </a:solidFill>
                <a:latin typeface="Broadway" panose="04040905080B02020502" pitchFamily="82" charset="0"/>
              </a:rPr>
              <a:t>importantes</a:t>
            </a:r>
            <a:r>
              <a:rPr lang="pt-BR" sz="4000" b="1" dirty="0">
                <a:solidFill>
                  <a:srgbClr val="F9E784"/>
                </a:solidFill>
                <a:latin typeface="Corbel" panose="020B0503020204020204" pitchFamily="34" charset="0"/>
              </a:rPr>
              <a:t>.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06B3B18-C95C-90DE-108B-7A8F639279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837" y="199668"/>
            <a:ext cx="360000" cy="3600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818837A9-9403-A6E9-5F04-C400C10B3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837" y="1628023"/>
            <a:ext cx="360000" cy="3600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6773117C-9895-B867-6E0C-1512A71FD4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195" y="3674019"/>
            <a:ext cx="360000" cy="36000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E1AC9B44-DF64-A5A1-C4BC-7C5870C055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207" y="6473164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948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F7C45FD-99F7-8748-6D95-CD833B3FEFD7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blipFill dpi="0" rotWithShape="1"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9687" r="-5031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31F09BD-2D40-53D5-D8FF-D198069F9D35}"/>
              </a:ext>
            </a:extLst>
          </p:cNvPr>
          <p:cNvSpPr/>
          <p:nvPr/>
        </p:nvSpPr>
        <p:spPr>
          <a:xfrm>
            <a:off x="3257550" y="914400"/>
            <a:ext cx="8515350" cy="5029200"/>
          </a:xfrm>
          <a:prstGeom prst="rect">
            <a:avLst/>
          </a:prstGeom>
          <a:solidFill>
            <a:srgbClr val="D05353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FD90A33-96D3-65D7-FC7A-8D5F07F45C22}"/>
              </a:ext>
            </a:extLst>
          </p:cNvPr>
          <p:cNvSpPr txBox="1"/>
          <p:nvPr/>
        </p:nvSpPr>
        <p:spPr>
          <a:xfrm>
            <a:off x="7524836" y="1003786"/>
            <a:ext cx="37926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dirty="0">
                <a:solidFill>
                  <a:srgbClr val="E58F65"/>
                </a:solidFill>
                <a:latin typeface="Broadway" panose="04040905080B02020502" pitchFamily="82" charset="0"/>
              </a:rPr>
              <a:t>TÍTULO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A36FB35-BBAA-DB82-11F6-83E0559EE9E1}"/>
              </a:ext>
            </a:extLst>
          </p:cNvPr>
          <p:cNvSpPr txBox="1"/>
          <p:nvPr/>
        </p:nvSpPr>
        <p:spPr>
          <a:xfrm>
            <a:off x="7625215" y="1788616"/>
            <a:ext cx="37305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spc="1000" dirty="0">
                <a:solidFill>
                  <a:srgbClr val="F1E8B8"/>
                </a:solidFill>
                <a:latin typeface="Corbel" panose="020B0503020204020204" pitchFamily="34" charset="0"/>
              </a:rPr>
              <a:t>subtítulo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46A8BA2-1DC6-6626-F0A3-66043021E306}"/>
              </a:ext>
            </a:extLst>
          </p:cNvPr>
          <p:cNvSpPr txBox="1"/>
          <p:nvPr/>
        </p:nvSpPr>
        <p:spPr>
          <a:xfrm>
            <a:off x="3773805" y="3315057"/>
            <a:ext cx="74828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F1E8B8"/>
                </a:solidFill>
                <a:latin typeface="Corbel" panose="020B0503020204020204" pitchFamily="34" charset="0"/>
              </a:rPr>
              <a:t>Adicione seu texto </a:t>
            </a:r>
            <a:r>
              <a:rPr lang="pt-BR" sz="4000" b="1" dirty="0">
                <a:solidFill>
                  <a:srgbClr val="E58F65"/>
                </a:solidFill>
                <a:latin typeface="Broadway" panose="04040905080B02020502" pitchFamily="82" charset="0"/>
              </a:rPr>
              <a:t>aqui</a:t>
            </a:r>
            <a:r>
              <a:rPr lang="pt-BR" sz="4000" b="1" dirty="0">
                <a:solidFill>
                  <a:srgbClr val="F1E8B8"/>
                </a:solidFill>
                <a:latin typeface="Corbel" panose="020B0503020204020204" pitchFamily="34" charset="0"/>
              </a:rPr>
              <a:t>. Utilize </a:t>
            </a:r>
            <a:r>
              <a:rPr lang="pt-BR" sz="4000" b="1" dirty="0">
                <a:solidFill>
                  <a:srgbClr val="E58F65"/>
                </a:solidFill>
                <a:latin typeface="Broadway" panose="04040905080B02020502" pitchFamily="82" charset="0"/>
              </a:rPr>
              <a:t>cor</a:t>
            </a:r>
            <a:r>
              <a:rPr lang="pt-BR" sz="4000" b="1" dirty="0">
                <a:solidFill>
                  <a:srgbClr val="F1E8B8"/>
                </a:solidFill>
                <a:latin typeface="Corbel" panose="020B0503020204020204" pitchFamily="34" charset="0"/>
              </a:rPr>
              <a:t> e </a:t>
            </a:r>
            <a:r>
              <a:rPr lang="pt-BR" sz="4000" b="1" dirty="0">
                <a:solidFill>
                  <a:srgbClr val="E58F65"/>
                </a:solidFill>
                <a:latin typeface="Broadway" panose="04040905080B02020502" pitchFamily="82" charset="0"/>
              </a:rPr>
              <a:t>fonte</a:t>
            </a:r>
            <a:r>
              <a:rPr lang="pt-BR" sz="4000" b="1" dirty="0">
                <a:solidFill>
                  <a:srgbClr val="F1E8B8"/>
                </a:solidFill>
                <a:latin typeface="Corbel" panose="020B0503020204020204" pitchFamily="34" charset="0"/>
              </a:rPr>
              <a:t> para destacar palavras </a:t>
            </a:r>
            <a:r>
              <a:rPr lang="pt-BR" sz="4000" b="1" dirty="0">
                <a:solidFill>
                  <a:srgbClr val="E58F65"/>
                </a:solidFill>
                <a:latin typeface="Broadway" panose="04040905080B02020502" pitchFamily="82" charset="0"/>
              </a:rPr>
              <a:t>importantes</a:t>
            </a:r>
            <a:r>
              <a:rPr lang="pt-BR" sz="4000" b="1" dirty="0">
                <a:solidFill>
                  <a:srgbClr val="F1E8B8"/>
                </a:solidFill>
                <a:latin typeface="Corbel" panose="020B0503020204020204" pitchFamily="34" charset="0"/>
              </a:rPr>
              <a:t>.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2470AA1B-6434-9CA1-D482-D2EEF78909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6" r="11841"/>
          <a:stretch/>
        </p:blipFill>
        <p:spPr>
          <a:xfrm rot="5400000">
            <a:off x="7065224" y="1761578"/>
            <a:ext cx="900000" cy="830769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AFB3DB84-A68A-3407-6EE7-9E7B0B0AEC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6" r="11841"/>
          <a:stretch/>
        </p:blipFill>
        <p:spPr>
          <a:xfrm rot="5400000">
            <a:off x="6961396" y="-3389612"/>
            <a:ext cx="900000" cy="830769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66BD982-4970-129E-CF61-9436CA2292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6" r="11841"/>
          <a:stretch/>
        </p:blipFill>
        <p:spPr>
          <a:xfrm>
            <a:off x="2886074" y="0"/>
            <a:ext cx="742950" cy="68580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A2BCCDE-335D-F9F8-2554-9A92356045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6" r="11841"/>
          <a:stretch/>
        </p:blipFill>
        <p:spPr>
          <a:xfrm>
            <a:off x="11278489" y="0"/>
            <a:ext cx="742950" cy="685800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29BBE391-224D-F4D2-24C3-CA57142280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639" y="5697735"/>
            <a:ext cx="360000" cy="36000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566832F9-0465-3F9F-2F23-B208427577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000" y="5517735"/>
            <a:ext cx="540000" cy="54000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9FC4A0C5-A139-D7AA-0547-E480ECEFA5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905" y="2439613"/>
            <a:ext cx="360000" cy="36000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FDDD52D9-33E6-8A11-7D59-3C8E5FDD74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155" y="588748"/>
            <a:ext cx="360000" cy="36000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0217456A-09B1-0836-17E6-F48C466B33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644" y="359990"/>
            <a:ext cx="360000" cy="36000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AEE2A202-81EE-AF73-5DA6-E33AC36262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7088" y="1156951"/>
            <a:ext cx="360000" cy="360000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7880CA35-99AF-50BE-2557-A39CD696E0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4745" y="3811214"/>
            <a:ext cx="360000" cy="360000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3CB33582-E792-9C0B-86B0-81EEB15496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5243" y="5713829"/>
            <a:ext cx="360000" cy="360000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2517CC55-54B9-8847-1AA3-318D7B9BFE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0508" y="6570938"/>
            <a:ext cx="360000" cy="360000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FB17F4AE-37D5-CD0E-62DB-B4D3722666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644" y="5519272"/>
            <a:ext cx="360000" cy="360000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43F997D5-F8EC-5FCA-26B8-71A6DE2035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074" y="5751322"/>
            <a:ext cx="360000" cy="360000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C0EE750A-2AF5-B91C-87D7-DD2AF4A37A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639" y="3708674"/>
            <a:ext cx="540000" cy="540000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C3A0AEE3-FCBB-E35E-282B-9F3D9EFEBF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593" y="357210"/>
            <a:ext cx="540000" cy="540000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9AF814F5-B1C8-D40B-A3D2-9A83E92090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377" y="2563681"/>
            <a:ext cx="540000" cy="540000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64C282B4-860A-FAA4-07BC-74ADC10EF3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947" y="160019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66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DC67F4D-1B37-B59A-2CC4-FC6DDBC50B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5" r="24225"/>
          <a:stretch/>
        </p:blipFill>
        <p:spPr>
          <a:xfrm flipH="1">
            <a:off x="2476498" y="0"/>
            <a:ext cx="5219701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560F70EE-ED66-F0EE-0696-5ED7C2940572}"/>
              </a:ext>
            </a:extLst>
          </p:cNvPr>
          <p:cNvSpPr/>
          <p:nvPr/>
        </p:nvSpPr>
        <p:spPr>
          <a:xfrm>
            <a:off x="0" y="0"/>
            <a:ext cx="2476498" cy="6858000"/>
          </a:xfrm>
          <a:prstGeom prst="rect">
            <a:avLst/>
          </a:prstGeom>
          <a:solidFill>
            <a:srgbClr val="D05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BAA1C89-5411-799D-CB30-6EF0FA6E2736}"/>
              </a:ext>
            </a:extLst>
          </p:cNvPr>
          <p:cNvSpPr txBox="1"/>
          <p:nvPr/>
        </p:nvSpPr>
        <p:spPr>
          <a:xfrm>
            <a:off x="8276376" y="282668"/>
            <a:ext cx="37926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dirty="0">
                <a:solidFill>
                  <a:srgbClr val="F9E784"/>
                </a:solidFill>
                <a:latin typeface="Broadway" panose="04040905080B02020502" pitchFamily="82" charset="0"/>
              </a:rPr>
              <a:t>TÍTULO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01EA9BE-7CA0-EFCA-2AEA-2BC0938784E0}"/>
              </a:ext>
            </a:extLst>
          </p:cNvPr>
          <p:cNvSpPr txBox="1"/>
          <p:nvPr/>
        </p:nvSpPr>
        <p:spPr>
          <a:xfrm>
            <a:off x="8376755" y="1067498"/>
            <a:ext cx="37305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spc="1000" dirty="0">
                <a:solidFill>
                  <a:srgbClr val="E58F65"/>
                </a:solidFill>
                <a:latin typeface="Corbel" panose="020B0503020204020204" pitchFamily="34" charset="0"/>
              </a:rPr>
              <a:t>subtítulo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81B998C-FE88-06AA-84C0-6BF5CD062AF0}"/>
              </a:ext>
            </a:extLst>
          </p:cNvPr>
          <p:cNvSpPr txBox="1"/>
          <p:nvPr/>
        </p:nvSpPr>
        <p:spPr>
          <a:xfrm>
            <a:off x="7631234" y="2444351"/>
            <a:ext cx="447602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000" b="1" dirty="0">
                <a:solidFill>
                  <a:srgbClr val="F9E784"/>
                </a:solidFill>
                <a:latin typeface="Corbel" panose="020B0503020204020204" pitchFamily="34" charset="0"/>
              </a:rPr>
              <a:t>Adicione seu texto </a:t>
            </a:r>
            <a:r>
              <a:rPr lang="pt-BR" sz="4000" b="1" dirty="0">
                <a:solidFill>
                  <a:srgbClr val="E58F65"/>
                </a:solidFill>
                <a:latin typeface="Broadway" panose="04040905080B02020502" pitchFamily="82" charset="0"/>
              </a:rPr>
              <a:t>aqui</a:t>
            </a:r>
            <a:r>
              <a:rPr lang="pt-BR" sz="4000" b="1" dirty="0">
                <a:solidFill>
                  <a:srgbClr val="F9E784"/>
                </a:solidFill>
                <a:latin typeface="Corbel" panose="020B0503020204020204" pitchFamily="34" charset="0"/>
              </a:rPr>
              <a:t>. Utilize </a:t>
            </a:r>
            <a:r>
              <a:rPr lang="pt-BR" sz="4000" b="1" dirty="0">
                <a:solidFill>
                  <a:srgbClr val="E58F65"/>
                </a:solidFill>
                <a:latin typeface="Broadway" panose="04040905080B02020502" pitchFamily="82" charset="0"/>
              </a:rPr>
              <a:t>cor</a:t>
            </a:r>
            <a:r>
              <a:rPr lang="pt-BR" sz="4000" b="1" dirty="0">
                <a:solidFill>
                  <a:srgbClr val="F9E784"/>
                </a:solidFill>
                <a:latin typeface="Corbel" panose="020B0503020204020204" pitchFamily="34" charset="0"/>
              </a:rPr>
              <a:t> e </a:t>
            </a:r>
            <a:r>
              <a:rPr lang="pt-BR" sz="4000" b="1" dirty="0">
                <a:solidFill>
                  <a:srgbClr val="E58F65"/>
                </a:solidFill>
                <a:latin typeface="Broadway" panose="04040905080B02020502" pitchFamily="82" charset="0"/>
              </a:rPr>
              <a:t>fonte</a:t>
            </a:r>
            <a:r>
              <a:rPr lang="pt-BR" sz="4000" b="1" dirty="0">
                <a:solidFill>
                  <a:srgbClr val="F9E784"/>
                </a:solidFill>
                <a:latin typeface="Corbel" panose="020B0503020204020204" pitchFamily="34" charset="0"/>
              </a:rPr>
              <a:t> para destacar palavras </a:t>
            </a:r>
            <a:r>
              <a:rPr lang="pt-BR" sz="4000" b="1" dirty="0">
                <a:solidFill>
                  <a:srgbClr val="E58F65"/>
                </a:solidFill>
                <a:latin typeface="Broadway" panose="04040905080B02020502" pitchFamily="82" charset="0"/>
              </a:rPr>
              <a:t>importantes</a:t>
            </a:r>
            <a:r>
              <a:rPr lang="pt-BR" sz="4000" b="1" dirty="0">
                <a:solidFill>
                  <a:srgbClr val="F9E784"/>
                </a:solidFill>
                <a:latin typeface="Corbel" panose="020B0503020204020204" pitchFamily="34" charset="0"/>
              </a:rPr>
              <a:t>.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8F736FB-8FAE-45B8-A744-5D820EBD48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6" r="11841"/>
          <a:stretch/>
        </p:blipFill>
        <p:spPr>
          <a:xfrm>
            <a:off x="2124146" y="0"/>
            <a:ext cx="742950" cy="68580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4E6F604-0A65-1120-83B6-6B057997AA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421" y="496545"/>
            <a:ext cx="360000" cy="3600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531A5FDA-C8CD-A9D1-9DA0-89161320B8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078" y="3150808"/>
            <a:ext cx="360000" cy="3600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B4753FBF-7141-4AFD-8C16-53EA4B03AC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576" y="5053423"/>
            <a:ext cx="360000" cy="3600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3510482B-C282-0486-3BFB-F7CA390BED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841" y="5910532"/>
            <a:ext cx="360000" cy="36000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78538456-AB9C-A637-A58A-9CCA91ADA9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710" y="1903275"/>
            <a:ext cx="540000" cy="54000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1F18E161-9814-3BA7-5101-BA2D9A0459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918" y="220343"/>
            <a:ext cx="900000" cy="900000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BB438A13-6BE2-8ABF-643B-4A6E924863F1}"/>
              </a:ext>
            </a:extLst>
          </p:cNvPr>
          <p:cNvSpPr txBox="1"/>
          <p:nvPr/>
        </p:nvSpPr>
        <p:spPr>
          <a:xfrm>
            <a:off x="54828" y="1212370"/>
            <a:ext cx="2296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rgbClr val="F1E8B8"/>
                </a:solidFill>
                <a:latin typeface="Corbel" panose="020B0503020204020204" pitchFamily="34" charset="0"/>
              </a:rPr>
              <a:t>Adicione o complemento em texto curto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4A96FFF7-3B8D-9455-B266-EE267D085B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918" y="2393761"/>
            <a:ext cx="900000" cy="900000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DCD54D3A-56DF-345A-2C61-15803A659A1F}"/>
              </a:ext>
            </a:extLst>
          </p:cNvPr>
          <p:cNvSpPr txBox="1"/>
          <p:nvPr/>
        </p:nvSpPr>
        <p:spPr>
          <a:xfrm>
            <a:off x="54828" y="3385788"/>
            <a:ext cx="2296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rgbClr val="F1E8B8"/>
                </a:solidFill>
                <a:latin typeface="Corbel" panose="020B0503020204020204" pitchFamily="34" charset="0"/>
              </a:rPr>
              <a:t>Adicione o complemento em texto curto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B9BC98A0-1C76-83E0-116E-501EE0248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040" y="4622423"/>
            <a:ext cx="900000" cy="900000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19DD77A8-3B84-3A6E-4852-4EA323638D94}"/>
              </a:ext>
            </a:extLst>
          </p:cNvPr>
          <p:cNvSpPr txBox="1"/>
          <p:nvPr/>
        </p:nvSpPr>
        <p:spPr>
          <a:xfrm>
            <a:off x="62950" y="5614450"/>
            <a:ext cx="2296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rgbClr val="F1E8B8"/>
                </a:solidFill>
                <a:latin typeface="Corbel" panose="020B0503020204020204" pitchFamily="34" charset="0"/>
              </a:rPr>
              <a:t>Adicione o complemento em texto curto</a:t>
            </a:r>
          </a:p>
        </p:txBody>
      </p:sp>
    </p:spTree>
    <p:extLst>
      <p:ext uri="{BB962C8B-B14F-4D97-AF65-F5344CB8AC3E}">
        <p14:creationId xmlns:p14="http://schemas.microsoft.com/office/powerpoint/2010/main" val="102720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4" grpId="0"/>
      <p:bldP spid="18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7506DBA-8CD8-1426-6697-8BC9027C73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5" r="24225"/>
          <a:stretch/>
        </p:blipFill>
        <p:spPr>
          <a:xfrm flipH="1">
            <a:off x="0" y="0"/>
            <a:ext cx="5219701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3C53F3FF-52E4-0961-FC4D-832BDFBC227E}"/>
              </a:ext>
            </a:extLst>
          </p:cNvPr>
          <p:cNvSpPr/>
          <p:nvPr/>
        </p:nvSpPr>
        <p:spPr>
          <a:xfrm>
            <a:off x="0" y="4076700"/>
            <a:ext cx="5219701" cy="2781300"/>
          </a:xfrm>
          <a:prstGeom prst="rect">
            <a:avLst/>
          </a:prstGeom>
          <a:solidFill>
            <a:srgbClr val="F1E8B8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F545478-0F49-6EFE-43A3-86480D04BAA3}"/>
              </a:ext>
            </a:extLst>
          </p:cNvPr>
          <p:cNvSpPr txBox="1"/>
          <p:nvPr/>
        </p:nvSpPr>
        <p:spPr>
          <a:xfrm>
            <a:off x="175749" y="5466130"/>
            <a:ext cx="37926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dirty="0">
                <a:solidFill>
                  <a:srgbClr val="191919"/>
                </a:solidFill>
                <a:latin typeface="Broadway" panose="04040905080B02020502" pitchFamily="82" charset="0"/>
              </a:rPr>
              <a:t>TÍTULO</a:t>
            </a:r>
          </a:p>
        </p:txBody>
      </p:sp>
      <p:sp>
        <p:nvSpPr>
          <p:cNvPr id="5" name="Losango 4">
            <a:extLst>
              <a:ext uri="{FF2B5EF4-FFF2-40B4-BE49-F238E27FC236}">
                <a16:creationId xmlns:a16="http://schemas.microsoft.com/office/drawing/2014/main" id="{6B68ED0D-C6B6-E4DA-ABA3-94F5BBE63224}"/>
              </a:ext>
            </a:extLst>
          </p:cNvPr>
          <p:cNvSpPr/>
          <p:nvPr/>
        </p:nvSpPr>
        <p:spPr>
          <a:xfrm rot="21207899">
            <a:off x="3770904" y="4391599"/>
            <a:ext cx="1051431" cy="941558"/>
          </a:xfrm>
          <a:prstGeom prst="diamond">
            <a:avLst/>
          </a:prstGeom>
          <a:solidFill>
            <a:srgbClr val="E58F6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Losango 5">
            <a:extLst>
              <a:ext uri="{FF2B5EF4-FFF2-40B4-BE49-F238E27FC236}">
                <a16:creationId xmlns:a16="http://schemas.microsoft.com/office/drawing/2014/main" id="{522EC765-C900-36C1-A19D-9629A34505EB}"/>
              </a:ext>
            </a:extLst>
          </p:cNvPr>
          <p:cNvSpPr/>
          <p:nvPr/>
        </p:nvSpPr>
        <p:spPr>
          <a:xfrm rot="21207899">
            <a:off x="3809004" y="4467799"/>
            <a:ext cx="1051431" cy="941558"/>
          </a:xfrm>
          <a:prstGeom prst="diamond">
            <a:avLst/>
          </a:prstGeom>
          <a:noFill/>
          <a:ln w="38100">
            <a:solidFill>
              <a:srgbClr val="19191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Losango 6">
            <a:extLst>
              <a:ext uri="{FF2B5EF4-FFF2-40B4-BE49-F238E27FC236}">
                <a16:creationId xmlns:a16="http://schemas.microsoft.com/office/drawing/2014/main" id="{E124597E-CB41-3635-C680-491AFABEBAA6}"/>
              </a:ext>
            </a:extLst>
          </p:cNvPr>
          <p:cNvSpPr/>
          <p:nvPr/>
        </p:nvSpPr>
        <p:spPr>
          <a:xfrm>
            <a:off x="5870703" y="278486"/>
            <a:ext cx="1440000" cy="1440000"/>
          </a:xfrm>
          <a:prstGeom prst="diamond">
            <a:avLst/>
          </a:prstGeom>
          <a:solidFill>
            <a:srgbClr val="E58F6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Losango 7">
            <a:extLst>
              <a:ext uri="{FF2B5EF4-FFF2-40B4-BE49-F238E27FC236}">
                <a16:creationId xmlns:a16="http://schemas.microsoft.com/office/drawing/2014/main" id="{E2BB4745-E845-1F8C-3BA8-31C916313E9E}"/>
              </a:ext>
            </a:extLst>
          </p:cNvPr>
          <p:cNvSpPr/>
          <p:nvPr/>
        </p:nvSpPr>
        <p:spPr>
          <a:xfrm>
            <a:off x="9775953" y="278486"/>
            <a:ext cx="1440000" cy="1440000"/>
          </a:xfrm>
          <a:prstGeom prst="diamond">
            <a:avLst/>
          </a:prstGeom>
          <a:solidFill>
            <a:srgbClr val="E58F6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Losango 8">
            <a:extLst>
              <a:ext uri="{FF2B5EF4-FFF2-40B4-BE49-F238E27FC236}">
                <a16:creationId xmlns:a16="http://schemas.microsoft.com/office/drawing/2014/main" id="{45AFB8C2-B6D1-C8D9-F105-8F31204895FB}"/>
              </a:ext>
            </a:extLst>
          </p:cNvPr>
          <p:cNvSpPr/>
          <p:nvPr/>
        </p:nvSpPr>
        <p:spPr>
          <a:xfrm>
            <a:off x="5870703" y="3684918"/>
            <a:ext cx="1440000" cy="1440000"/>
          </a:xfrm>
          <a:prstGeom prst="diamond">
            <a:avLst/>
          </a:prstGeom>
          <a:solidFill>
            <a:srgbClr val="E58F6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Losango 9">
            <a:extLst>
              <a:ext uri="{FF2B5EF4-FFF2-40B4-BE49-F238E27FC236}">
                <a16:creationId xmlns:a16="http://schemas.microsoft.com/office/drawing/2014/main" id="{5A33D55C-CAA1-6776-ADCA-DB62C3305A2B}"/>
              </a:ext>
            </a:extLst>
          </p:cNvPr>
          <p:cNvSpPr/>
          <p:nvPr/>
        </p:nvSpPr>
        <p:spPr>
          <a:xfrm>
            <a:off x="9775953" y="3684918"/>
            <a:ext cx="1440000" cy="1440000"/>
          </a:xfrm>
          <a:prstGeom prst="diamond">
            <a:avLst/>
          </a:prstGeom>
          <a:solidFill>
            <a:srgbClr val="E58F6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64307A73-66D8-7C7E-44E4-C4E8E3A494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953" y="4044918"/>
            <a:ext cx="720000" cy="72000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0281CC70-28FE-99A7-A861-A9B8BE7521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703" y="4048815"/>
            <a:ext cx="720000" cy="72000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6D64B9FF-441B-03FE-8637-23BC7513CD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703" y="638486"/>
            <a:ext cx="720000" cy="720000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951B2487-1EAF-79E5-FC39-9296DA303A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953" y="638486"/>
            <a:ext cx="720000" cy="720000"/>
          </a:xfrm>
          <a:prstGeom prst="rect">
            <a:avLst/>
          </a:prstGeom>
        </p:spPr>
      </p:pic>
      <p:sp>
        <p:nvSpPr>
          <p:cNvPr id="20" name="Losango 19">
            <a:extLst>
              <a:ext uri="{FF2B5EF4-FFF2-40B4-BE49-F238E27FC236}">
                <a16:creationId xmlns:a16="http://schemas.microsoft.com/office/drawing/2014/main" id="{4ED617AA-6D59-48F2-3EDE-631073FAEF30}"/>
              </a:ext>
            </a:extLst>
          </p:cNvPr>
          <p:cNvSpPr/>
          <p:nvPr/>
        </p:nvSpPr>
        <p:spPr>
          <a:xfrm>
            <a:off x="5904306" y="336855"/>
            <a:ext cx="1440000" cy="1440000"/>
          </a:xfrm>
          <a:prstGeom prst="diamond">
            <a:avLst/>
          </a:prstGeom>
          <a:noFill/>
          <a:ln w="57150">
            <a:solidFill>
              <a:srgbClr val="19191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Losango 20">
            <a:extLst>
              <a:ext uri="{FF2B5EF4-FFF2-40B4-BE49-F238E27FC236}">
                <a16:creationId xmlns:a16="http://schemas.microsoft.com/office/drawing/2014/main" id="{B1DC105D-EF3C-8D84-2C60-BD2486187101}"/>
              </a:ext>
            </a:extLst>
          </p:cNvPr>
          <p:cNvSpPr/>
          <p:nvPr/>
        </p:nvSpPr>
        <p:spPr>
          <a:xfrm>
            <a:off x="9795003" y="355905"/>
            <a:ext cx="1440000" cy="1440000"/>
          </a:xfrm>
          <a:prstGeom prst="diamond">
            <a:avLst/>
          </a:prstGeom>
          <a:noFill/>
          <a:ln w="57150">
            <a:solidFill>
              <a:srgbClr val="19191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Losango 21">
            <a:extLst>
              <a:ext uri="{FF2B5EF4-FFF2-40B4-BE49-F238E27FC236}">
                <a16:creationId xmlns:a16="http://schemas.microsoft.com/office/drawing/2014/main" id="{09C799BA-5B10-5DB5-CFE0-42E84F7D0D96}"/>
              </a:ext>
            </a:extLst>
          </p:cNvPr>
          <p:cNvSpPr/>
          <p:nvPr/>
        </p:nvSpPr>
        <p:spPr>
          <a:xfrm>
            <a:off x="5923356" y="3723018"/>
            <a:ext cx="1440000" cy="1440000"/>
          </a:xfrm>
          <a:prstGeom prst="diamond">
            <a:avLst/>
          </a:prstGeom>
          <a:noFill/>
          <a:ln w="57150">
            <a:solidFill>
              <a:srgbClr val="19191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Losango 22">
            <a:extLst>
              <a:ext uri="{FF2B5EF4-FFF2-40B4-BE49-F238E27FC236}">
                <a16:creationId xmlns:a16="http://schemas.microsoft.com/office/drawing/2014/main" id="{F50E5C7E-9DE8-B76B-2EF0-F83DEE24B462}"/>
              </a:ext>
            </a:extLst>
          </p:cNvPr>
          <p:cNvSpPr/>
          <p:nvPr/>
        </p:nvSpPr>
        <p:spPr>
          <a:xfrm>
            <a:off x="9814053" y="3742068"/>
            <a:ext cx="1440000" cy="1440000"/>
          </a:xfrm>
          <a:prstGeom prst="diamond">
            <a:avLst/>
          </a:prstGeom>
          <a:noFill/>
          <a:ln w="57150">
            <a:solidFill>
              <a:srgbClr val="19191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F1DBC15B-EB6B-C7CB-0964-A564AE8F1235}"/>
              </a:ext>
            </a:extLst>
          </p:cNvPr>
          <p:cNvSpPr txBox="1"/>
          <p:nvPr/>
        </p:nvSpPr>
        <p:spPr>
          <a:xfrm>
            <a:off x="5314951" y="1774994"/>
            <a:ext cx="2704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F1E8B8"/>
                </a:solidFill>
                <a:latin typeface="Broadway" panose="04040905080B02020502" pitchFamily="82" charset="0"/>
              </a:rPr>
              <a:t>Assunto 01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556FE2EE-F069-9E99-716B-7538E857512D}"/>
              </a:ext>
            </a:extLst>
          </p:cNvPr>
          <p:cNvSpPr txBox="1"/>
          <p:nvPr/>
        </p:nvSpPr>
        <p:spPr>
          <a:xfrm>
            <a:off x="5314951" y="2275191"/>
            <a:ext cx="2704525" cy="113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2800" b="1" dirty="0">
                <a:solidFill>
                  <a:srgbClr val="E58F65"/>
                </a:solidFill>
                <a:latin typeface="Corbel" panose="020B0503020204020204" pitchFamily="34" charset="0"/>
              </a:rPr>
              <a:t>Adicione o complemento em texto curto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2159818E-EE2C-92FE-2D0A-6DC659AECA9E}"/>
              </a:ext>
            </a:extLst>
          </p:cNvPr>
          <p:cNvSpPr txBox="1"/>
          <p:nvPr/>
        </p:nvSpPr>
        <p:spPr>
          <a:xfrm>
            <a:off x="9182389" y="1774994"/>
            <a:ext cx="2704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F1E8B8"/>
                </a:solidFill>
                <a:latin typeface="Broadway" panose="04040905080B02020502" pitchFamily="82" charset="0"/>
              </a:rPr>
              <a:t>Assunto 02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F6C0449C-8D34-2C5A-0DFF-5489E5DCC623}"/>
              </a:ext>
            </a:extLst>
          </p:cNvPr>
          <p:cNvSpPr txBox="1"/>
          <p:nvPr/>
        </p:nvSpPr>
        <p:spPr>
          <a:xfrm>
            <a:off x="9182389" y="2275191"/>
            <a:ext cx="2704525" cy="113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2800" b="1" dirty="0">
                <a:solidFill>
                  <a:srgbClr val="E58F65"/>
                </a:solidFill>
                <a:latin typeface="Corbel" panose="020B0503020204020204" pitchFamily="34" charset="0"/>
              </a:rPr>
              <a:t>Adicione o complemento em texto curto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DE317847-A3D0-AD71-1B45-39866D3AE4A6}"/>
              </a:ext>
            </a:extLst>
          </p:cNvPr>
          <p:cNvSpPr txBox="1"/>
          <p:nvPr/>
        </p:nvSpPr>
        <p:spPr>
          <a:xfrm>
            <a:off x="5353051" y="5123526"/>
            <a:ext cx="2704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F1E8B8"/>
                </a:solidFill>
                <a:latin typeface="Broadway" panose="04040905080B02020502" pitchFamily="82" charset="0"/>
              </a:rPr>
              <a:t>Assunto 03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A7990B2B-5A1F-A79C-3361-EE2052157043}"/>
              </a:ext>
            </a:extLst>
          </p:cNvPr>
          <p:cNvSpPr txBox="1"/>
          <p:nvPr/>
        </p:nvSpPr>
        <p:spPr>
          <a:xfrm>
            <a:off x="5353051" y="5623723"/>
            <a:ext cx="2704525" cy="113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2800" b="1" dirty="0">
                <a:solidFill>
                  <a:srgbClr val="E58F65"/>
                </a:solidFill>
                <a:latin typeface="Corbel" panose="020B0503020204020204" pitchFamily="34" charset="0"/>
              </a:rPr>
              <a:t>Adicione o complemento em texto curto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88CCC0DC-9C80-58F9-C167-9358FC107AAA}"/>
              </a:ext>
            </a:extLst>
          </p:cNvPr>
          <p:cNvSpPr txBox="1"/>
          <p:nvPr/>
        </p:nvSpPr>
        <p:spPr>
          <a:xfrm>
            <a:off x="9185692" y="5146549"/>
            <a:ext cx="2704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F1E8B8"/>
                </a:solidFill>
                <a:latin typeface="Broadway" panose="04040905080B02020502" pitchFamily="82" charset="0"/>
              </a:rPr>
              <a:t>Assunto 04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B1A69886-5CF1-1D7A-725B-78BCB93B2AFC}"/>
              </a:ext>
            </a:extLst>
          </p:cNvPr>
          <p:cNvSpPr txBox="1"/>
          <p:nvPr/>
        </p:nvSpPr>
        <p:spPr>
          <a:xfrm>
            <a:off x="9185692" y="5646746"/>
            <a:ext cx="2704525" cy="113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2800" b="1" dirty="0">
                <a:solidFill>
                  <a:srgbClr val="E58F65"/>
                </a:solidFill>
                <a:latin typeface="Corbel" panose="020B0503020204020204" pitchFamily="34" charset="0"/>
              </a:rPr>
              <a:t>Adicione o complemento em texto curto</a:t>
            </a:r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id="{A09A03F8-721C-A8E0-A8F3-CA2934A6D2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6" r="11841"/>
          <a:stretch/>
        </p:blipFill>
        <p:spPr>
          <a:xfrm rot="19519052">
            <a:off x="12021146" y="-1654006"/>
            <a:ext cx="742950" cy="6858000"/>
          </a:xfrm>
          <a:prstGeom prst="rect">
            <a:avLst/>
          </a:prstGeom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DD25DBF0-C840-F95F-53A7-16E612DE88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6914" y="959921"/>
            <a:ext cx="360000" cy="360000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DF1813BE-478B-8BE0-9013-4B285A38A5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914" y="32105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41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4428D1DC-D1B1-EDCD-DB25-BD7E19FCF9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6" r="11841"/>
          <a:stretch/>
        </p:blipFill>
        <p:spPr>
          <a:xfrm>
            <a:off x="134346" y="-22211"/>
            <a:ext cx="742950" cy="68580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B515BACE-5FDD-96B7-9466-7AD025820B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6" r="11841"/>
          <a:stretch/>
        </p:blipFill>
        <p:spPr>
          <a:xfrm>
            <a:off x="-272481" y="0"/>
            <a:ext cx="742950" cy="6858000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35F1F219-5066-BA32-392F-F2144DE515A5}"/>
              </a:ext>
            </a:extLst>
          </p:cNvPr>
          <p:cNvGrpSpPr/>
          <p:nvPr/>
        </p:nvGrpSpPr>
        <p:grpSpPr>
          <a:xfrm>
            <a:off x="-381000" y="1219200"/>
            <a:ext cx="9767680" cy="5638800"/>
            <a:chOff x="566529" y="0"/>
            <a:chExt cx="11430000" cy="6858000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DBAC53A8-FC5D-5470-99FE-AE97359ACA69}"/>
                </a:ext>
              </a:extLst>
            </p:cNvPr>
            <p:cNvSpPr/>
            <p:nvPr/>
          </p:nvSpPr>
          <p:spPr>
            <a:xfrm>
              <a:off x="2040835" y="503583"/>
              <a:ext cx="8494643" cy="5459895"/>
            </a:xfrm>
            <a:prstGeom prst="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63BBB535-C395-847C-E2EB-56C4DA2B3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529" y="0"/>
              <a:ext cx="11430000" cy="6858000"/>
            </a:xfrm>
            <a:prstGeom prst="rect">
              <a:avLst/>
            </a:prstGeom>
          </p:spPr>
        </p:pic>
      </p:grpSp>
      <p:pic>
        <p:nvPicPr>
          <p:cNvPr id="5" name="Imagem 4">
            <a:extLst>
              <a:ext uri="{FF2B5EF4-FFF2-40B4-BE49-F238E27FC236}">
                <a16:creationId xmlns:a16="http://schemas.microsoft.com/office/drawing/2014/main" id="{E05A60BB-FD34-2B26-9628-D9D5621839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11675" y="762946"/>
            <a:ext cx="900000" cy="900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139E5CA-674C-BDB4-7A32-795B3551484C}"/>
              </a:ext>
            </a:extLst>
          </p:cNvPr>
          <p:cNvSpPr txBox="1"/>
          <p:nvPr/>
        </p:nvSpPr>
        <p:spPr>
          <a:xfrm>
            <a:off x="9017006" y="1633257"/>
            <a:ext cx="27045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F1E8B8"/>
                </a:solidFill>
                <a:latin typeface="Corbel" panose="020B0503020204020204" pitchFamily="34" charset="0"/>
              </a:rPr>
              <a:t>Adicione o complemento em texto curto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DA5411E-2FA7-265E-AE6D-C575F799A4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19268" y="3591485"/>
            <a:ext cx="900000" cy="900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5070C6AD-D28D-A1BC-C315-F322458761BF}"/>
              </a:ext>
            </a:extLst>
          </p:cNvPr>
          <p:cNvSpPr txBox="1"/>
          <p:nvPr/>
        </p:nvSpPr>
        <p:spPr>
          <a:xfrm>
            <a:off x="9017006" y="4532245"/>
            <a:ext cx="27045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2800" b="1">
                <a:solidFill>
                  <a:srgbClr val="003957"/>
                </a:solidFill>
                <a:latin typeface="Corbel" panose="020B0503020204020204" pitchFamily="34" charset="0"/>
              </a:defRPr>
            </a:lvl1pPr>
          </a:lstStyle>
          <a:p>
            <a:r>
              <a:rPr lang="pt-BR" dirty="0">
                <a:solidFill>
                  <a:srgbClr val="F1E8B8"/>
                </a:solidFill>
              </a:rPr>
              <a:t>Adicione o complemento em texto curto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9540B52-7441-6B1B-F104-4F2CBE1119A7}"/>
              </a:ext>
            </a:extLst>
          </p:cNvPr>
          <p:cNvSpPr txBox="1"/>
          <p:nvPr/>
        </p:nvSpPr>
        <p:spPr>
          <a:xfrm>
            <a:off x="1774240" y="135331"/>
            <a:ext cx="37926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dirty="0">
                <a:solidFill>
                  <a:srgbClr val="E58F65"/>
                </a:solidFill>
                <a:latin typeface="Broadway" panose="04040905080B02020502" pitchFamily="82" charset="0"/>
              </a:rPr>
              <a:t>TÍTULO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1A645A66-3B50-B4A4-99A8-88A8DBD330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420" y="224813"/>
            <a:ext cx="360000" cy="36000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D523E690-9E58-A314-C428-9C315FD83A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7" y="2879076"/>
            <a:ext cx="360000" cy="36000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5D773925-97B7-02C8-6204-2595DF3278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265" y="4781691"/>
            <a:ext cx="360000" cy="36000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AAB57EF6-6893-632B-911C-ED4F474FB3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38800"/>
            <a:ext cx="360000" cy="36000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A17C1F7E-EC5E-0FF5-7ED3-39FE5BDBF7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000" y="1633257"/>
            <a:ext cx="540000" cy="54000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76648CBA-27E2-6584-BB07-EABE82AABD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88" y="3986073"/>
            <a:ext cx="540000" cy="540000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E19FFCE1-0AF7-D3AB-280F-FE02DBE7CA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43" y="5236482"/>
            <a:ext cx="360000" cy="360000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8C8DDBAF-8EBC-C323-2813-75A398F0D6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43" y="2118146"/>
            <a:ext cx="360000" cy="360000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E310BEFA-6492-6CB1-62B3-10471A6F45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40" y="1033929"/>
            <a:ext cx="360000" cy="360000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67147536-4F09-8D4D-3497-0D40AECA2F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80" y="-185271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18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112FDFC-9E3F-66B7-12AE-8D7C0C00FD0A}"/>
              </a:ext>
            </a:extLst>
          </p:cNvPr>
          <p:cNvSpPr txBox="1"/>
          <p:nvPr/>
        </p:nvSpPr>
        <p:spPr>
          <a:xfrm>
            <a:off x="680416" y="270123"/>
            <a:ext cx="37926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dirty="0">
                <a:solidFill>
                  <a:srgbClr val="F1E8B8"/>
                </a:solidFill>
                <a:latin typeface="Broadway" panose="04040905080B02020502" pitchFamily="82" charset="0"/>
              </a:rPr>
              <a:t>TÍTULO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ECFB024-AE47-4D95-5B6C-D0F1B74EF6BA}"/>
              </a:ext>
            </a:extLst>
          </p:cNvPr>
          <p:cNvSpPr txBox="1"/>
          <p:nvPr/>
        </p:nvSpPr>
        <p:spPr>
          <a:xfrm>
            <a:off x="780795" y="1054953"/>
            <a:ext cx="37305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spc="1000" dirty="0">
                <a:solidFill>
                  <a:srgbClr val="E58F65"/>
                </a:solidFill>
                <a:latin typeface="Corbel" panose="020B0503020204020204" pitchFamily="34" charset="0"/>
              </a:rPr>
              <a:t>subtítulo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58550AC-069B-A266-9EE2-DB1972D884FB}"/>
              </a:ext>
            </a:extLst>
          </p:cNvPr>
          <p:cNvSpPr/>
          <p:nvPr/>
        </p:nvSpPr>
        <p:spPr>
          <a:xfrm>
            <a:off x="1510714" y="2378533"/>
            <a:ext cx="595086" cy="3528000"/>
          </a:xfrm>
          <a:prstGeom prst="rect">
            <a:avLst/>
          </a:prstGeom>
          <a:solidFill>
            <a:srgbClr val="D05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41FE5488-EC76-2424-9659-830FEE4BBBCA}"/>
              </a:ext>
            </a:extLst>
          </p:cNvPr>
          <p:cNvSpPr/>
          <p:nvPr/>
        </p:nvSpPr>
        <p:spPr>
          <a:xfrm>
            <a:off x="2246716" y="3710533"/>
            <a:ext cx="595086" cy="2196000"/>
          </a:xfrm>
          <a:prstGeom prst="rect">
            <a:avLst/>
          </a:prstGeom>
          <a:solidFill>
            <a:srgbClr val="F1E8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C79D4F53-0EE9-3963-EB7A-08AA6DBA2F2F}"/>
              </a:ext>
            </a:extLst>
          </p:cNvPr>
          <p:cNvSpPr/>
          <p:nvPr/>
        </p:nvSpPr>
        <p:spPr>
          <a:xfrm>
            <a:off x="4015309" y="3135086"/>
            <a:ext cx="595086" cy="2771447"/>
          </a:xfrm>
          <a:prstGeom prst="rect">
            <a:avLst/>
          </a:prstGeom>
          <a:solidFill>
            <a:srgbClr val="D05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EC893CE9-F8D7-367C-6996-56FA69FD6698}"/>
              </a:ext>
            </a:extLst>
          </p:cNvPr>
          <p:cNvSpPr/>
          <p:nvPr/>
        </p:nvSpPr>
        <p:spPr>
          <a:xfrm>
            <a:off x="4748280" y="4706204"/>
            <a:ext cx="595086" cy="1200329"/>
          </a:xfrm>
          <a:prstGeom prst="rect">
            <a:avLst/>
          </a:prstGeom>
          <a:solidFill>
            <a:srgbClr val="F1E8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5408ABB-4638-779D-44E4-1C826CD3C06E}"/>
              </a:ext>
            </a:extLst>
          </p:cNvPr>
          <p:cNvSpPr/>
          <p:nvPr/>
        </p:nvSpPr>
        <p:spPr>
          <a:xfrm>
            <a:off x="6412861" y="2699657"/>
            <a:ext cx="595086" cy="3206876"/>
          </a:xfrm>
          <a:prstGeom prst="rect">
            <a:avLst/>
          </a:prstGeom>
          <a:solidFill>
            <a:srgbClr val="D05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B8ED49B2-BE5B-E7EA-8CA6-284C2DEFA947}"/>
              </a:ext>
            </a:extLst>
          </p:cNvPr>
          <p:cNvSpPr/>
          <p:nvPr/>
        </p:nvSpPr>
        <p:spPr>
          <a:xfrm>
            <a:off x="7145832" y="2306533"/>
            <a:ext cx="595086" cy="3600000"/>
          </a:xfrm>
          <a:prstGeom prst="rect">
            <a:avLst/>
          </a:prstGeom>
          <a:solidFill>
            <a:srgbClr val="F1E8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52B2C536-9729-8A9E-4FD4-D67C54F04CDA}"/>
              </a:ext>
            </a:extLst>
          </p:cNvPr>
          <p:cNvSpPr/>
          <p:nvPr/>
        </p:nvSpPr>
        <p:spPr>
          <a:xfrm>
            <a:off x="9012706" y="2873829"/>
            <a:ext cx="595086" cy="3032704"/>
          </a:xfrm>
          <a:prstGeom prst="rect">
            <a:avLst/>
          </a:prstGeom>
          <a:solidFill>
            <a:srgbClr val="D05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D6F6D9C6-841E-1086-FD01-404753A50547}"/>
              </a:ext>
            </a:extLst>
          </p:cNvPr>
          <p:cNvSpPr/>
          <p:nvPr/>
        </p:nvSpPr>
        <p:spPr>
          <a:xfrm>
            <a:off x="9745677" y="2873830"/>
            <a:ext cx="595086" cy="3032703"/>
          </a:xfrm>
          <a:prstGeom prst="rect">
            <a:avLst/>
          </a:prstGeom>
          <a:solidFill>
            <a:srgbClr val="F1E8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10C73B24-383C-6323-683B-6DE6527F4274}"/>
              </a:ext>
            </a:extLst>
          </p:cNvPr>
          <p:cNvSpPr txBox="1"/>
          <p:nvPr/>
        </p:nvSpPr>
        <p:spPr>
          <a:xfrm>
            <a:off x="1486322" y="2273758"/>
            <a:ext cx="6110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191919"/>
                </a:solidFill>
                <a:latin typeface="Corbel" panose="020B0503020204020204" pitchFamily="34" charset="0"/>
              </a:rPr>
              <a:t>98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A46F618-13B8-1C7E-50E6-60C7CB186810}"/>
              </a:ext>
            </a:extLst>
          </p:cNvPr>
          <p:cNvSpPr txBox="1"/>
          <p:nvPr/>
        </p:nvSpPr>
        <p:spPr>
          <a:xfrm>
            <a:off x="2210046" y="3638104"/>
            <a:ext cx="5838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D05353"/>
                </a:solidFill>
                <a:latin typeface="Corbel" panose="020B0503020204020204" pitchFamily="34" charset="0"/>
              </a:rPr>
              <a:t>61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B8B66BE-ED45-C852-B0E9-D84A8B2585D9}"/>
              </a:ext>
            </a:extLst>
          </p:cNvPr>
          <p:cNvSpPr txBox="1"/>
          <p:nvPr/>
        </p:nvSpPr>
        <p:spPr>
          <a:xfrm>
            <a:off x="4029017" y="3057532"/>
            <a:ext cx="5373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191919"/>
                </a:solidFill>
                <a:latin typeface="Corbel" panose="020B0503020204020204" pitchFamily="34" charset="0"/>
              </a:rPr>
              <a:t>77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DF4F28F-0F17-0721-A903-52212FD06A0C}"/>
              </a:ext>
            </a:extLst>
          </p:cNvPr>
          <p:cNvSpPr txBox="1"/>
          <p:nvPr/>
        </p:nvSpPr>
        <p:spPr>
          <a:xfrm>
            <a:off x="4761988" y="4548874"/>
            <a:ext cx="5565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D05353"/>
                </a:solidFill>
                <a:latin typeface="Corbel" panose="020B0503020204020204" pitchFamily="34" charset="0"/>
              </a:rPr>
              <a:t>33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7FAD910B-62F1-F70B-DA67-89B7AAD6FCE8}"/>
              </a:ext>
            </a:extLst>
          </p:cNvPr>
          <p:cNvSpPr txBox="1"/>
          <p:nvPr/>
        </p:nvSpPr>
        <p:spPr>
          <a:xfrm>
            <a:off x="6388468" y="2593069"/>
            <a:ext cx="6110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191919"/>
                </a:solidFill>
                <a:latin typeface="Corbel" panose="020B0503020204020204" pitchFamily="34" charset="0"/>
              </a:rPr>
              <a:t>89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CD299936-EA05-0415-244A-C747534C0826}"/>
              </a:ext>
            </a:extLst>
          </p:cNvPr>
          <p:cNvSpPr txBox="1"/>
          <p:nvPr/>
        </p:nvSpPr>
        <p:spPr>
          <a:xfrm>
            <a:off x="7104324" y="2266242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D05353"/>
                </a:solidFill>
                <a:latin typeface="Corbel" panose="020B0503020204020204" pitchFamily="34" charset="0"/>
              </a:rPr>
              <a:t>100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7708C8A3-7DC1-127D-C2CC-054E13FB6AB3}"/>
              </a:ext>
            </a:extLst>
          </p:cNvPr>
          <p:cNvSpPr txBox="1"/>
          <p:nvPr/>
        </p:nvSpPr>
        <p:spPr>
          <a:xfrm>
            <a:off x="8986466" y="2767240"/>
            <a:ext cx="6078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191919"/>
                </a:solidFill>
                <a:latin typeface="Corbel" panose="020B0503020204020204" pitchFamily="34" charset="0"/>
              </a:rPr>
              <a:t>84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B8EA5381-1A92-18A3-C65B-4A3CDEF6C3FF}"/>
              </a:ext>
            </a:extLst>
          </p:cNvPr>
          <p:cNvSpPr txBox="1"/>
          <p:nvPr/>
        </p:nvSpPr>
        <p:spPr>
          <a:xfrm>
            <a:off x="9724500" y="2767240"/>
            <a:ext cx="6078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D05353"/>
                </a:solidFill>
                <a:latin typeface="Corbel" panose="020B0503020204020204" pitchFamily="34" charset="0"/>
              </a:rPr>
              <a:t>84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6A104DFA-A5B8-FC54-00CC-70C7D467FAD1}"/>
              </a:ext>
            </a:extLst>
          </p:cNvPr>
          <p:cNvSpPr txBox="1"/>
          <p:nvPr/>
        </p:nvSpPr>
        <p:spPr>
          <a:xfrm>
            <a:off x="894453" y="5963530"/>
            <a:ext cx="2704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E58F65"/>
                </a:solidFill>
                <a:latin typeface="Broadway" panose="04040905080B02020502" pitchFamily="82" charset="0"/>
              </a:rPr>
              <a:t>Assunto 01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8BEABAAC-6784-5AE9-62ED-E56FA313C47D}"/>
              </a:ext>
            </a:extLst>
          </p:cNvPr>
          <p:cNvSpPr txBox="1"/>
          <p:nvPr/>
        </p:nvSpPr>
        <p:spPr>
          <a:xfrm>
            <a:off x="3343697" y="5963530"/>
            <a:ext cx="2704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E58F65"/>
                </a:solidFill>
                <a:latin typeface="Broadway" panose="04040905080B02020502" pitchFamily="82" charset="0"/>
              </a:rPr>
              <a:t>Assunto 02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7E26946A-335F-B704-12CD-71A335A420D2}"/>
              </a:ext>
            </a:extLst>
          </p:cNvPr>
          <p:cNvSpPr txBox="1"/>
          <p:nvPr/>
        </p:nvSpPr>
        <p:spPr>
          <a:xfrm>
            <a:off x="5792941" y="5963530"/>
            <a:ext cx="2704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E58F65"/>
                </a:solidFill>
                <a:latin typeface="Broadway" panose="04040905080B02020502" pitchFamily="82" charset="0"/>
              </a:rPr>
              <a:t>Assunto 03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E83D29BD-29C8-9B4E-2E3A-8D1C99114E4F}"/>
              </a:ext>
            </a:extLst>
          </p:cNvPr>
          <p:cNvSpPr txBox="1"/>
          <p:nvPr/>
        </p:nvSpPr>
        <p:spPr>
          <a:xfrm>
            <a:off x="8242184" y="5963530"/>
            <a:ext cx="2704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E58F65"/>
                </a:solidFill>
                <a:latin typeface="Broadway" panose="04040905080B02020502" pitchFamily="82" charset="0"/>
              </a:rPr>
              <a:t>Assunto 04</a:t>
            </a:r>
          </a:p>
        </p:txBody>
      </p:sp>
      <p:sp>
        <p:nvSpPr>
          <p:cNvPr id="24" name="Losango 23">
            <a:extLst>
              <a:ext uri="{FF2B5EF4-FFF2-40B4-BE49-F238E27FC236}">
                <a16:creationId xmlns:a16="http://schemas.microsoft.com/office/drawing/2014/main" id="{229B5AC9-939F-CE7C-3874-A8CBF2B84290}"/>
              </a:ext>
            </a:extLst>
          </p:cNvPr>
          <p:cNvSpPr/>
          <p:nvPr/>
        </p:nvSpPr>
        <p:spPr>
          <a:xfrm rot="21207899">
            <a:off x="9417972" y="-152053"/>
            <a:ext cx="3057473" cy="2725662"/>
          </a:xfrm>
          <a:prstGeom prst="diamond">
            <a:avLst/>
          </a:prstGeom>
          <a:solidFill>
            <a:srgbClr val="E58F6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Losango 24">
            <a:extLst>
              <a:ext uri="{FF2B5EF4-FFF2-40B4-BE49-F238E27FC236}">
                <a16:creationId xmlns:a16="http://schemas.microsoft.com/office/drawing/2014/main" id="{E5E07FF1-BC65-CBC1-1FD3-4FCEC3ADB7CC}"/>
              </a:ext>
            </a:extLst>
          </p:cNvPr>
          <p:cNvSpPr/>
          <p:nvPr/>
        </p:nvSpPr>
        <p:spPr>
          <a:xfrm rot="21207899">
            <a:off x="9665622" y="-152052"/>
            <a:ext cx="3057473" cy="2725662"/>
          </a:xfrm>
          <a:prstGeom prst="diamond">
            <a:avLst/>
          </a:prstGeom>
          <a:noFill/>
          <a:ln w="76200">
            <a:solidFill>
              <a:srgbClr val="19191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8F53DFCE-4EA7-0CF2-4206-F0481573A6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4" r="24098"/>
          <a:stretch/>
        </p:blipFill>
        <p:spPr>
          <a:xfrm>
            <a:off x="-342722" y="0"/>
            <a:ext cx="704850" cy="6858000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0A42478D-430C-484F-253B-5F8F58BBA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93" y="1461675"/>
            <a:ext cx="360000" cy="360000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D3E8E38D-DBB9-9F0D-3DAE-A03BE091F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920" y="5934824"/>
            <a:ext cx="360000" cy="360000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B439822C-6A3E-3A74-EAC1-7DCFFA4AFA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663" y="3368158"/>
            <a:ext cx="360000" cy="360000"/>
          </a:xfrm>
          <a:prstGeom prst="rect">
            <a:avLst/>
          </a:prstGeom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6FDB8036-4141-1525-11A6-A355BB5831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693" y="221074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03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443FDEE-41E6-8E12-2D3B-5AA2006D53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4" r="24098"/>
          <a:stretch/>
        </p:blipFill>
        <p:spPr>
          <a:xfrm rot="5400000">
            <a:off x="5434012" y="417040"/>
            <a:ext cx="1323975" cy="1288191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FAFAFFF-B966-ABB3-08B3-C4A99FADEE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87" y="6498000"/>
            <a:ext cx="360000" cy="360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51956C0-D836-0D6D-8E3A-5F3B0AB2CF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237" y="6318000"/>
            <a:ext cx="360000" cy="360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4F54195-0E91-D144-A0A8-8AEFD3179D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987" y="6498000"/>
            <a:ext cx="360000" cy="360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1261507-2108-BF92-7D8A-48DBE3973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010" y="6237038"/>
            <a:ext cx="360000" cy="3600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3E73973-2583-7DCE-1CA7-27119FC45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306" y="6498000"/>
            <a:ext cx="360000" cy="3600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80342F8-0371-A563-061A-D218243C8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265" y="6311832"/>
            <a:ext cx="360000" cy="3600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97457CB-FDBC-1DE9-40B0-439238135B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015" y="6491832"/>
            <a:ext cx="360000" cy="3600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895EA57C-F99D-268F-96A9-A0E86986C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163" y="6237038"/>
            <a:ext cx="360000" cy="36000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A17BAFC-CE9E-A91E-7A36-C92A58D32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361" y="6491832"/>
            <a:ext cx="360000" cy="360000"/>
          </a:xfrm>
          <a:prstGeom prst="rect">
            <a:avLst/>
          </a:prstGeom>
        </p:spPr>
      </p:pic>
      <p:pic>
        <p:nvPicPr>
          <p:cNvPr id="3074" name="Picture 2" descr="Free fogo 1188561 PNG with Transparent Background">
            <a:extLst>
              <a:ext uri="{FF2B5EF4-FFF2-40B4-BE49-F238E27FC236}">
                <a16:creationId xmlns:a16="http://schemas.microsoft.com/office/drawing/2014/main" id="{FC4BC4B1-C7AD-485A-F5A4-9869C39FC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95" y="260962"/>
            <a:ext cx="4920330" cy="623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C1C87F43-8762-3F0C-C82C-881584B75911}"/>
              </a:ext>
            </a:extLst>
          </p:cNvPr>
          <p:cNvSpPr txBox="1"/>
          <p:nvPr/>
        </p:nvSpPr>
        <p:spPr>
          <a:xfrm>
            <a:off x="8183718" y="33475"/>
            <a:ext cx="37926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dirty="0">
                <a:solidFill>
                  <a:srgbClr val="F1E8B8"/>
                </a:solidFill>
                <a:latin typeface="Broadway" panose="04040905080B02020502" pitchFamily="82" charset="0"/>
              </a:rPr>
              <a:t>TÍTULO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B51A854B-D8A9-C3AB-E5B8-EE11EF6AE0EF}"/>
              </a:ext>
            </a:extLst>
          </p:cNvPr>
          <p:cNvSpPr txBox="1"/>
          <p:nvPr/>
        </p:nvSpPr>
        <p:spPr>
          <a:xfrm>
            <a:off x="8284097" y="818305"/>
            <a:ext cx="37305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spc="1000" dirty="0">
                <a:solidFill>
                  <a:srgbClr val="E58F65"/>
                </a:solidFill>
                <a:latin typeface="Corbel" panose="020B0503020204020204" pitchFamily="34" charset="0"/>
              </a:rPr>
              <a:t>subtítulo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A3D4BBF4-B4BA-BF35-FBD9-0DD09056DC77}"/>
              </a:ext>
            </a:extLst>
          </p:cNvPr>
          <p:cNvSpPr/>
          <p:nvPr/>
        </p:nvSpPr>
        <p:spPr>
          <a:xfrm>
            <a:off x="2223110" y="1876789"/>
            <a:ext cx="4495800" cy="123462"/>
          </a:xfrm>
          <a:prstGeom prst="rect">
            <a:avLst/>
          </a:prstGeom>
          <a:solidFill>
            <a:srgbClr val="1919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F20F107A-DAAD-05BC-E405-6C194C0F48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2616">
            <a:off x="4375959" y="1042869"/>
            <a:ext cx="1755289" cy="1766329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C08AF36A-4419-BFC5-347A-23A84D040DA4}"/>
              </a:ext>
            </a:extLst>
          </p:cNvPr>
          <p:cNvSpPr/>
          <p:nvPr/>
        </p:nvSpPr>
        <p:spPr>
          <a:xfrm>
            <a:off x="2223110" y="4243382"/>
            <a:ext cx="4495800" cy="123462"/>
          </a:xfrm>
          <a:prstGeom prst="rect">
            <a:avLst/>
          </a:prstGeom>
          <a:solidFill>
            <a:srgbClr val="1919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D3699BDA-B895-D2DD-840C-0FB8036697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2616">
            <a:off x="5475565" y="3409462"/>
            <a:ext cx="1755289" cy="1766329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58EC88F9-E1DB-840C-59C0-1EA7210B2676}"/>
              </a:ext>
            </a:extLst>
          </p:cNvPr>
          <p:cNvSpPr txBox="1"/>
          <p:nvPr/>
        </p:nvSpPr>
        <p:spPr>
          <a:xfrm>
            <a:off x="6463044" y="1415124"/>
            <a:ext cx="16113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>
                <a:solidFill>
                  <a:srgbClr val="E58F65"/>
                </a:solidFill>
                <a:latin typeface="Broadway" panose="04040905080B02020502" pitchFamily="82" charset="0"/>
              </a:rPr>
              <a:t>80%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8F86F352-4D19-38FD-0D04-0588E841F150}"/>
              </a:ext>
            </a:extLst>
          </p:cNvPr>
          <p:cNvSpPr txBox="1"/>
          <p:nvPr/>
        </p:nvSpPr>
        <p:spPr>
          <a:xfrm>
            <a:off x="7657475" y="3781717"/>
            <a:ext cx="16113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>
                <a:solidFill>
                  <a:srgbClr val="E58F65"/>
                </a:solidFill>
                <a:latin typeface="Broadway" panose="04040905080B02020502" pitchFamily="82" charset="0"/>
              </a:rPr>
              <a:t>30%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E105B145-28AE-ACCC-60B6-66E3959D5F78}"/>
              </a:ext>
            </a:extLst>
          </p:cNvPr>
          <p:cNvSpPr txBox="1"/>
          <p:nvPr/>
        </p:nvSpPr>
        <p:spPr>
          <a:xfrm>
            <a:off x="6373417" y="2271901"/>
            <a:ext cx="42646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1E8B8"/>
                </a:solidFill>
                <a:latin typeface="Corbel" panose="020B0503020204020204" pitchFamily="34" charset="0"/>
              </a:rPr>
              <a:t>Adicione o complemento em texto curto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115D0072-68E9-7CC5-418B-F3929931FF88}"/>
              </a:ext>
            </a:extLst>
          </p:cNvPr>
          <p:cNvSpPr txBox="1"/>
          <p:nvPr/>
        </p:nvSpPr>
        <p:spPr>
          <a:xfrm>
            <a:off x="7657475" y="4587089"/>
            <a:ext cx="42646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1E8B8"/>
                </a:solidFill>
                <a:latin typeface="Corbel" panose="020B0503020204020204" pitchFamily="34" charset="0"/>
              </a:rPr>
              <a:t>Adicione o complemento em texto curto</a:t>
            </a:r>
          </a:p>
        </p:txBody>
      </p:sp>
    </p:spTree>
    <p:extLst>
      <p:ext uri="{BB962C8B-B14F-4D97-AF65-F5344CB8AC3E}">
        <p14:creationId xmlns:p14="http://schemas.microsoft.com/office/powerpoint/2010/main" val="403027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 animBg="1"/>
      <p:bldP spid="21" grpId="0" animBg="1"/>
      <p:bldP spid="23" grpId="0"/>
      <p:bldP spid="24" grpId="0"/>
      <p:bldP spid="25" grpId="0"/>
      <p:bldP spid="2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990F603-D764-4DEB-591C-D5AEFC89D59E}"/>
              </a:ext>
            </a:extLst>
          </p:cNvPr>
          <p:cNvSpPr txBox="1"/>
          <p:nvPr/>
        </p:nvSpPr>
        <p:spPr>
          <a:xfrm>
            <a:off x="680416" y="270123"/>
            <a:ext cx="37926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dirty="0">
                <a:solidFill>
                  <a:srgbClr val="F1E8B8"/>
                </a:solidFill>
                <a:latin typeface="Broadway" panose="04040905080B02020502" pitchFamily="82" charset="0"/>
              </a:rPr>
              <a:t>TÍTULO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C9DD69A-5A72-0DB6-A0CC-5864988E5FA0}"/>
              </a:ext>
            </a:extLst>
          </p:cNvPr>
          <p:cNvSpPr txBox="1"/>
          <p:nvPr/>
        </p:nvSpPr>
        <p:spPr>
          <a:xfrm>
            <a:off x="780795" y="1054953"/>
            <a:ext cx="37305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spc="1000" dirty="0">
                <a:solidFill>
                  <a:srgbClr val="E58F65"/>
                </a:solidFill>
                <a:latin typeface="Corbel" panose="020B0503020204020204" pitchFamily="34" charset="0"/>
              </a:rPr>
              <a:t>subtítulo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85FC45E-F2B1-2229-2841-4F899F1A0753}"/>
              </a:ext>
            </a:extLst>
          </p:cNvPr>
          <p:cNvSpPr txBox="1"/>
          <p:nvPr/>
        </p:nvSpPr>
        <p:spPr>
          <a:xfrm>
            <a:off x="1450798" y="4819405"/>
            <a:ext cx="27045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E58F65"/>
                </a:solidFill>
                <a:latin typeface="Corbel" panose="020B0503020204020204" pitchFamily="34" charset="0"/>
              </a:rPr>
              <a:t>Adicione o complemento em texto curto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7F4A3FEB-D219-46C0-2437-84B02363C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66331">
            <a:off x="646346" y="2534933"/>
            <a:ext cx="1755289" cy="1766329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8716096C-51D0-366D-0644-E32A57F044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77384" flipH="1">
            <a:off x="1790967" y="3643134"/>
            <a:ext cx="1755289" cy="1766329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1702D060-1CEF-0345-6044-F31F9AF58E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33669" flipV="1">
            <a:off x="3003700" y="2534934"/>
            <a:ext cx="1755289" cy="1766329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5181A702-24C7-5E34-139A-091BE2C184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2616">
            <a:off x="1908513" y="1416816"/>
            <a:ext cx="1755289" cy="1766329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BFEA0E4E-4D2B-0B61-6619-58C45EF83A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5" b="19954"/>
          <a:stretch/>
        </p:blipFill>
        <p:spPr>
          <a:xfrm rot="18866331">
            <a:off x="852726" y="2437556"/>
            <a:ext cx="1365009" cy="141388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0A93184-88CE-256B-4317-57B22143F2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3" r="14309"/>
          <a:stretch/>
        </p:blipFill>
        <p:spPr>
          <a:xfrm>
            <a:off x="1795226" y="2526437"/>
            <a:ext cx="1901371" cy="1745218"/>
          </a:xfrm>
          <a:prstGeom prst="diamond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08EB0498-E770-2FC6-D59C-C3F518973F75}"/>
              </a:ext>
            </a:extLst>
          </p:cNvPr>
          <p:cNvSpPr txBox="1"/>
          <p:nvPr/>
        </p:nvSpPr>
        <p:spPr>
          <a:xfrm>
            <a:off x="4800886" y="4819405"/>
            <a:ext cx="27045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E58F65"/>
                </a:solidFill>
                <a:latin typeface="Corbel" panose="020B0503020204020204" pitchFamily="34" charset="0"/>
              </a:rPr>
              <a:t>Adicione o complemento em texto curto</a:t>
            </a:r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149EC481-9EA1-E69F-679D-F88F92D390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66331">
            <a:off x="3996434" y="2534933"/>
            <a:ext cx="1755289" cy="1766329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A53E0A7D-E2B6-9D0B-7759-B8DCCA821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77384" flipH="1">
            <a:off x="5141055" y="3643134"/>
            <a:ext cx="1755289" cy="1766329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93676EAF-7738-9610-7837-2895E6D171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33669" flipV="1">
            <a:off x="6353788" y="2534934"/>
            <a:ext cx="1755289" cy="1766329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F7521807-BCE2-D035-7100-2D06BC853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2616">
            <a:off x="5258601" y="1416816"/>
            <a:ext cx="1755289" cy="1766329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56D6B6FE-CF7B-903A-1ED9-E7B6856435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5" b="19954"/>
          <a:stretch/>
        </p:blipFill>
        <p:spPr>
          <a:xfrm rot="18866331">
            <a:off x="4202814" y="2437556"/>
            <a:ext cx="1365009" cy="1413888"/>
          </a:xfrm>
          <a:prstGeom prst="rect">
            <a:avLst/>
          </a:prstGeom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03AD9486-4253-DAE2-3D20-9C28742D4B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3" r="14309"/>
          <a:stretch/>
        </p:blipFill>
        <p:spPr>
          <a:xfrm>
            <a:off x="5145314" y="2526437"/>
            <a:ext cx="1901371" cy="1745218"/>
          </a:xfrm>
          <a:prstGeom prst="diamond">
            <a:avLst/>
          </a:prstGeom>
        </p:spPr>
      </p:pic>
      <p:sp>
        <p:nvSpPr>
          <p:cNvPr id="31" name="CaixaDeTexto 30">
            <a:extLst>
              <a:ext uri="{FF2B5EF4-FFF2-40B4-BE49-F238E27FC236}">
                <a16:creationId xmlns:a16="http://schemas.microsoft.com/office/drawing/2014/main" id="{0C310CBA-9B55-811B-54E1-34EE4E93D117}"/>
              </a:ext>
            </a:extLst>
          </p:cNvPr>
          <p:cNvSpPr txBox="1"/>
          <p:nvPr/>
        </p:nvSpPr>
        <p:spPr>
          <a:xfrm>
            <a:off x="8223789" y="4819405"/>
            <a:ext cx="27045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E58F65"/>
                </a:solidFill>
                <a:latin typeface="Corbel" panose="020B0503020204020204" pitchFamily="34" charset="0"/>
              </a:rPr>
              <a:t>Adicione o complemento em texto curto</a:t>
            </a:r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id="{BEF5E858-D03E-62D7-F2EC-192595767F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66331">
            <a:off x="7419337" y="2534933"/>
            <a:ext cx="1755289" cy="1766329"/>
          </a:xfrm>
          <a:prstGeom prst="rect">
            <a:avLst/>
          </a:prstGeom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E0635BCE-8DB9-7C27-1A37-B3064970F8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77384" flipH="1">
            <a:off x="8563958" y="3643134"/>
            <a:ext cx="1755289" cy="1766329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8B7EF7C2-12F5-76B0-0468-B7897B80CE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33669" flipV="1">
            <a:off x="9776691" y="2534934"/>
            <a:ext cx="1755289" cy="1766329"/>
          </a:xfrm>
          <a:prstGeom prst="rect">
            <a:avLst/>
          </a:prstGeom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8BF67CFB-6D33-569A-3258-A3A05DCAD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2616">
            <a:off x="8681504" y="1416816"/>
            <a:ext cx="1755289" cy="1766329"/>
          </a:xfrm>
          <a:prstGeom prst="rect">
            <a:avLst/>
          </a:prstGeom>
        </p:spPr>
      </p:pic>
      <p:pic>
        <p:nvPicPr>
          <p:cNvPr id="36" name="Imagem 35">
            <a:extLst>
              <a:ext uri="{FF2B5EF4-FFF2-40B4-BE49-F238E27FC236}">
                <a16:creationId xmlns:a16="http://schemas.microsoft.com/office/drawing/2014/main" id="{A670324A-DEFD-E01D-D25E-BDCCE685FB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5" b="19954"/>
          <a:stretch/>
        </p:blipFill>
        <p:spPr>
          <a:xfrm rot="18866331">
            <a:off x="7625717" y="2437556"/>
            <a:ext cx="1365009" cy="1413888"/>
          </a:xfrm>
          <a:prstGeom prst="rect">
            <a:avLst/>
          </a:prstGeom>
        </p:spPr>
      </p:pic>
      <p:pic>
        <p:nvPicPr>
          <p:cNvPr id="37" name="Imagem 36">
            <a:extLst>
              <a:ext uri="{FF2B5EF4-FFF2-40B4-BE49-F238E27FC236}">
                <a16:creationId xmlns:a16="http://schemas.microsoft.com/office/drawing/2014/main" id="{F0DB8867-195A-681E-DC9F-6201378E67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3" r="14309"/>
          <a:stretch/>
        </p:blipFill>
        <p:spPr>
          <a:xfrm>
            <a:off x="8568217" y="2526437"/>
            <a:ext cx="1901371" cy="1745218"/>
          </a:xfrm>
          <a:prstGeom prst="diamond">
            <a:avLst/>
          </a:prstGeom>
        </p:spPr>
      </p:pic>
      <p:pic>
        <p:nvPicPr>
          <p:cNvPr id="38" name="Imagem 37">
            <a:extLst>
              <a:ext uri="{FF2B5EF4-FFF2-40B4-BE49-F238E27FC236}">
                <a16:creationId xmlns:a16="http://schemas.microsoft.com/office/drawing/2014/main" id="{B17C93F4-789F-9856-951B-EE5426FCE5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6" r="11841"/>
          <a:stretch/>
        </p:blipFill>
        <p:spPr>
          <a:xfrm rot="18227115">
            <a:off x="10005055" y="-2099539"/>
            <a:ext cx="742950" cy="6858000"/>
          </a:xfrm>
          <a:prstGeom prst="rect">
            <a:avLst/>
          </a:prstGeom>
        </p:spPr>
      </p:pic>
      <p:pic>
        <p:nvPicPr>
          <p:cNvPr id="39" name="Imagem 38">
            <a:extLst>
              <a:ext uri="{FF2B5EF4-FFF2-40B4-BE49-F238E27FC236}">
                <a16:creationId xmlns:a16="http://schemas.microsoft.com/office/drawing/2014/main" id="{ED786EC8-FB43-5DB2-B183-4A6F9E40BF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6" r="11841"/>
          <a:stretch/>
        </p:blipFill>
        <p:spPr>
          <a:xfrm rot="18227115">
            <a:off x="11234339" y="-2558713"/>
            <a:ext cx="742950" cy="6858000"/>
          </a:xfrm>
          <a:prstGeom prst="rect">
            <a:avLst/>
          </a:prstGeom>
        </p:spPr>
      </p:pic>
      <p:pic>
        <p:nvPicPr>
          <p:cNvPr id="40" name="Imagem 39">
            <a:extLst>
              <a:ext uri="{FF2B5EF4-FFF2-40B4-BE49-F238E27FC236}">
                <a16:creationId xmlns:a16="http://schemas.microsoft.com/office/drawing/2014/main" id="{1F3FC16E-52F3-B4A1-7634-056B09CC9D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77" y="55779"/>
            <a:ext cx="540000" cy="540000"/>
          </a:xfrm>
          <a:prstGeom prst="rect">
            <a:avLst/>
          </a:prstGeom>
        </p:spPr>
      </p:pic>
      <p:pic>
        <p:nvPicPr>
          <p:cNvPr id="41" name="Imagem 40">
            <a:extLst>
              <a:ext uri="{FF2B5EF4-FFF2-40B4-BE49-F238E27FC236}">
                <a16:creationId xmlns:a16="http://schemas.microsoft.com/office/drawing/2014/main" id="{857B2C4C-5205-C8AF-4FF9-50C99D1D4F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190" y="804937"/>
            <a:ext cx="360000" cy="360000"/>
          </a:xfrm>
          <a:prstGeom prst="rect">
            <a:avLst/>
          </a:prstGeom>
        </p:spPr>
      </p:pic>
      <p:pic>
        <p:nvPicPr>
          <p:cNvPr id="42" name="Imagem 41">
            <a:extLst>
              <a:ext uri="{FF2B5EF4-FFF2-40B4-BE49-F238E27FC236}">
                <a16:creationId xmlns:a16="http://schemas.microsoft.com/office/drawing/2014/main" id="{6D6D53EC-C0C2-C3A1-BFD3-695971A089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096" y="146295"/>
            <a:ext cx="540000" cy="540000"/>
          </a:xfrm>
          <a:prstGeom prst="rect">
            <a:avLst/>
          </a:prstGeom>
        </p:spPr>
      </p:pic>
      <p:pic>
        <p:nvPicPr>
          <p:cNvPr id="43" name="Imagem 42">
            <a:extLst>
              <a:ext uri="{FF2B5EF4-FFF2-40B4-BE49-F238E27FC236}">
                <a16:creationId xmlns:a16="http://schemas.microsoft.com/office/drawing/2014/main" id="{9F65FFA5-A7AC-9AA4-FD94-E4DC145EF3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561" y="-33705"/>
            <a:ext cx="360000" cy="360000"/>
          </a:xfrm>
          <a:prstGeom prst="rect">
            <a:avLst/>
          </a:prstGeom>
        </p:spPr>
      </p:pic>
      <p:pic>
        <p:nvPicPr>
          <p:cNvPr id="44" name="Imagem 43">
            <a:extLst>
              <a:ext uri="{FF2B5EF4-FFF2-40B4-BE49-F238E27FC236}">
                <a16:creationId xmlns:a16="http://schemas.microsoft.com/office/drawing/2014/main" id="{6D3947A9-0C25-49C1-BA46-9940028B87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7493" y="2119980"/>
            <a:ext cx="360000" cy="360000"/>
          </a:xfrm>
          <a:prstGeom prst="rect">
            <a:avLst/>
          </a:prstGeom>
        </p:spPr>
      </p:pic>
      <p:pic>
        <p:nvPicPr>
          <p:cNvPr id="45" name="Imagem 44">
            <a:extLst>
              <a:ext uri="{FF2B5EF4-FFF2-40B4-BE49-F238E27FC236}">
                <a16:creationId xmlns:a16="http://schemas.microsoft.com/office/drawing/2014/main" id="{5EEDA101-EC59-B6F5-84FF-33FEC96817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4449" y="889706"/>
            <a:ext cx="360000" cy="360000"/>
          </a:xfrm>
          <a:prstGeom prst="rect">
            <a:avLst/>
          </a:prstGeom>
        </p:spPr>
      </p:pic>
      <p:pic>
        <p:nvPicPr>
          <p:cNvPr id="46" name="Imagem 45">
            <a:extLst>
              <a:ext uri="{FF2B5EF4-FFF2-40B4-BE49-F238E27FC236}">
                <a16:creationId xmlns:a16="http://schemas.microsoft.com/office/drawing/2014/main" id="{05497BA0-DFF8-7EAC-6645-95E8F8D0BE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227" y="152595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76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24" grpId="0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795A5B5-EB94-1815-5FA0-62F2C198C9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33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FFCE447-6C21-400D-1337-FB60CD0E3F27}"/>
              </a:ext>
            </a:extLst>
          </p:cNvPr>
          <p:cNvSpPr txBox="1"/>
          <p:nvPr/>
        </p:nvSpPr>
        <p:spPr>
          <a:xfrm>
            <a:off x="407232" y="145143"/>
            <a:ext cx="55587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dirty="0">
                <a:solidFill>
                  <a:srgbClr val="F9E784"/>
                </a:solidFill>
                <a:latin typeface="Broadway" panose="04040905080B02020502" pitchFamily="82" charset="0"/>
              </a:rPr>
              <a:t>CONTEÚDO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2499F14-820F-A03C-9185-4F03C5651907}"/>
              </a:ext>
            </a:extLst>
          </p:cNvPr>
          <p:cNvSpPr txBox="1"/>
          <p:nvPr/>
        </p:nvSpPr>
        <p:spPr>
          <a:xfrm>
            <a:off x="507611" y="929973"/>
            <a:ext cx="56364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kern="1000" spc="1200" dirty="0">
                <a:solidFill>
                  <a:srgbClr val="D05353"/>
                </a:solidFill>
                <a:latin typeface="Corbel" panose="020B0503020204020204" pitchFamily="34" charset="0"/>
              </a:rPr>
              <a:t>programático</a:t>
            </a:r>
          </a:p>
        </p:txBody>
      </p:sp>
      <p:sp>
        <p:nvSpPr>
          <p:cNvPr id="6" name="Paralelogramo 5">
            <a:extLst>
              <a:ext uri="{FF2B5EF4-FFF2-40B4-BE49-F238E27FC236}">
                <a16:creationId xmlns:a16="http://schemas.microsoft.com/office/drawing/2014/main" id="{4E87D2AC-ACA2-95F3-943A-7B5D6E363C7C}"/>
              </a:ext>
            </a:extLst>
          </p:cNvPr>
          <p:cNvSpPr/>
          <p:nvPr/>
        </p:nvSpPr>
        <p:spPr>
          <a:xfrm>
            <a:off x="766010" y="2073842"/>
            <a:ext cx="5329989" cy="598384"/>
          </a:xfrm>
          <a:prstGeom prst="parallelogram">
            <a:avLst/>
          </a:prstGeom>
          <a:solidFill>
            <a:srgbClr val="D05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rgbClr val="F1E8B8"/>
                </a:solidFill>
                <a:latin typeface="Broadway" panose="04040905080B02020502" pitchFamily="82" charset="0"/>
              </a:rPr>
              <a:t>ITEM 01</a:t>
            </a:r>
          </a:p>
        </p:txBody>
      </p:sp>
      <p:pic>
        <p:nvPicPr>
          <p:cNvPr id="2050" name="Picture 2" descr="Curso NR 20 - Inflamáveis e Combustíveis | ABRASSO SP">
            <a:extLst>
              <a:ext uri="{FF2B5EF4-FFF2-40B4-BE49-F238E27FC236}">
                <a16:creationId xmlns:a16="http://schemas.microsoft.com/office/drawing/2014/main" id="{32A512EB-31D9-FFE3-B2B6-59DF77CA6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11" y="2047130"/>
            <a:ext cx="720000" cy="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aralelogramo 6">
            <a:extLst>
              <a:ext uri="{FF2B5EF4-FFF2-40B4-BE49-F238E27FC236}">
                <a16:creationId xmlns:a16="http://schemas.microsoft.com/office/drawing/2014/main" id="{C5209DCB-CD3B-D390-E088-F5D4C56CDF2B}"/>
              </a:ext>
            </a:extLst>
          </p:cNvPr>
          <p:cNvSpPr/>
          <p:nvPr/>
        </p:nvSpPr>
        <p:spPr>
          <a:xfrm>
            <a:off x="766010" y="3002446"/>
            <a:ext cx="5329989" cy="598384"/>
          </a:xfrm>
          <a:prstGeom prst="parallelogram">
            <a:avLst/>
          </a:prstGeom>
          <a:solidFill>
            <a:srgbClr val="D05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rgbClr val="F1E8B8"/>
                </a:solidFill>
                <a:latin typeface="Broadway" panose="04040905080B02020502" pitchFamily="82" charset="0"/>
              </a:rPr>
              <a:t>ITEM 02</a:t>
            </a:r>
          </a:p>
        </p:txBody>
      </p:sp>
      <p:pic>
        <p:nvPicPr>
          <p:cNvPr id="8" name="Picture 2" descr="Curso NR 20 - Inflamáveis e Combustíveis | ABRASSO SP">
            <a:extLst>
              <a:ext uri="{FF2B5EF4-FFF2-40B4-BE49-F238E27FC236}">
                <a16:creationId xmlns:a16="http://schemas.microsoft.com/office/drawing/2014/main" id="{C7C1F201-2157-9052-2BB8-29486B815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11" y="2985098"/>
            <a:ext cx="720000" cy="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aralelogramo 8">
            <a:extLst>
              <a:ext uri="{FF2B5EF4-FFF2-40B4-BE49-F238E27FC236}">
                <a16:creationId xmlns:a16="http://schemas.microsoft.com/office/drawing/2014/main" id="{91F06AE1-F0D1-93B0-8248-8A57D607371F}"/>
              </a:ext>
            </a:extLst>
          </p:cNvPr>
          <p:cNvSpPr/>
          <p:nvPr/>
        </p:nvSpPr>
        <p:spPr>
          <a:xfrm>
            <a:off x="766011" y="3931050"/>
            <a:ext cx="5329989" cy="598384"/>
          </a:xfrm>
          <a:prstGeom prst="parallelogram">
            <a:avLst/>
          </a:prstGeom>
          <a:solidFill>
            <a:srgbClr val="D05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rgbClr val="F1E8B8"/>
                </a:solidFill>
                <a:latin typeface="Broadway" panose="04040905080B02020502" pitchFamily="82" charset="0"/>
              </a:rPr>
              <a:t>ITEM 03</a:t>
            </a:r>
          </a:p>
        </p:txBody>
      </p:sp>
      <p:pic>
        <p:nvPicPr>
          <p:cNvPr id="10" name="Picture 2" descr="Curso NR 20 - Inflamáveis e Combustíveis | ABRASSO SP">
            <a:extLst>
              <a:ext uri="{FF2B5EF4-FFF2-40B4-BE49-F238E27FC236}">
                <a16:creationId xmlns:a16="http://schemas.microsoft.com/office/drawing/2014/main" id="{E1D926D5-466D-0521-B949-821589103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11" y="3899414"/>
            <a:ext cx="720000" cy="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aralelogramo 10">
            <a:extLst>
              <a:ext uri="{FF2B5EF4-FFF2-40B4-BE49-F238E27FC236}">
                <a16:creationId xmlns:a16="http://schemas.microsoft.com/office/drawing/2014/main" id="{C075DBBD-582B-1BEE-E973-06BF1F5E192F}"/>
              </a:ext>
            </a:extLst>
          </p:cNvPr>
          <p:cNvSpPr/>
          <p:nvPr/>
        </p:nvSpPr>
        <p:spPr>
          <a:xfrm>
            <a:off x="766010" y="4859654"/>
            <a:ext cx="5329989" cy="598384"/>
          </a:xfrm>
          <a:prstGeom prst="parallelogram">
            <a:avLst/>
          </a:prstGeom>
          <a:solidFill>
            <a:srgbClr val="D05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rgbClr val="F1E8B8"/>
                </a:solidFill>
                <a:latin typeface="Broadway" panose="04040905080B02020502" pitchFamily="82" charset="0"/>
              </a:rPr>
              <a:t>ITEM 04</a:t>
            </a:r>
          </a:p>
        </p:txBody>
      </p:sp>
      <p:pic>
        <p:nvPicPr>
          <p:cNvPr id="12" name="Picture 2" descr="Curso NR 20 - Inflamáveis e Combustíveis | ABRASSO SP">
            <a:extLst>
              <a:ext uri="{FF2B5EF4-FFF2-40B4-BE49-F238E27FC236}">
                <a16:creationId xmlns:a16="http://schemas.microsoft.com/office/drawing/2014/main" id="{4C25C8D0-FC0A-4504-A7A7-6FB5228E5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12" y="4817105"/>
            <a:ext cx="720000" cy="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aralelogramo 12">
            <a:extLst>
              <a:ext uri="{FF2B5EF4-FFF2-40B4-BE49-F238E27FC236}">
                <a16:creationId xmlns:a16="http://schemas.microsoft.com/office/drawing/2014/main" id="{F10603AB-09D4-3529-E535-6AFC58688D70}"/>
              </a:ext>
            </a:extLst>
          </p:cNvPr>
          <p:cNvSpPr/>
          <p:nvPr/>
        </p:nvSpPr>
        <p:spPr>
          <a:xfrm>
            <a:off x="766011" y="5788258"/>
            <a:ext cx="5329989" cy="598384"/>
          </a:xfrm>
          <a:prstGeom prst="parallelogram">
            <a:avLst/>
          </a:prstGeom>
          <a:solidFill>
            <a:srgbClr val="D05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rgbClr val="F1E8B8"/>
                </a:solidFill>
                <a:latin typeface="Broadway" panose="04040905080B02020502" pitchFamily="82" charset="0"/>
              </a:rPr>
              <a:t>ITEM 05</a:t>
            </a:r>
          </a:p>
        </p:txBody>
      </p:sp>
      <p:pic>
        <p:nvPicPr>
          <p:cNvPr id="14" name="Picture 2" descr="Curso NR 20 - Inflamáveis e Combustíveis | ABRASSO SP">
            <a:extLst>
              <a:ext uri="{FF2B5EF4-FFF2-40B4-BE49-F238E27FC236}">
                <a16:creationId xmlns:a16="http://schemas.microsoft.com/office/drawing/2014/main" id="{2D27ADAE-F8E5-5EF4-DFE4-40027C27D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11" y="5760658"/>
            <a:ext cx="720000" cy="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1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  <p:bldP spid="7" grpId="0" animBg="1"/>
      <p:bldP spid="9" grpId="0" animBg="1"/>
      <p:bldP spid="11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888BECE1-0F46-7169-B009-A1CF919C567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Losango 9">
            <a:extLst>
              <a:ext uri="{FF2B5EF4-FFF2-40B4-BE49-F238E27FC236}">
                <a16:creationId xmlns:a16="http://schemas.microsoft.com/office/drawing/2014/main" id="{8BD423ED-6D18-4285-0BEC-3B0C29E078CB}"/>
              </a:ext>
            </a:extLst>
          </p:cNvPr>
          <p:cNvSpPr/>
          <p:nvPr/>
        </p:nvSpPr>
        <p:spPr>
          <a:xfrm>
            <a:off x="1781186" y="-230383"/>
            <a:ext cx="8629628" cy="7986643"/>
          </a:xfrm>
          <a:prstGeom prst="diamond">
            <a:avLst/>
          </a:prstGeom>
          <a:solidFill>
            <a:srgbClr val="F9E78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Losango 10">
            <a:extLst>
              <a:ext uri="{FF2B5EF4-FFF2-40B4-BE49-F238E27FC236}">
                <a16:creationId xmlns:a16="http://schemas.microsoft.com/office/drawing/2014/main" id="{182D5E43-88BB-D403-7B9F-01FB2F8174C3}"/>
              </a:ext>
            </a:extLst>
          </p:cNvPr>
          <p:cNvSpPr/>
          <p:nvPr/>
        </p:nvSpPr>
        <p:spPr>
          <a:xfrm>
            <a:off x="2136000" y="-17062"/>
            <a:ext cx="7920000" cy="7560000"/>
          </a:xfrm>
          <a:prstGeom prst="diamond">
            <a:avLst/>
          </a:prstGeom>
          <a:noFill/>
          <a:ln w="76200">
            <a:solidFill>
              <a:srgbClr val="19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46ED09A-649A-51BC-3524-4486E07E8E19}"/>
              </a:ext>
            </a:extLst>
          </p:cNvPr>
          <p:cNvSpPr txBox="1"/>
          <p:nvPr/>
        </p:nvSpPr>
        <p:spPr>
          <a:xfrm>
            <a:off x="3172090" y="2624583"/>
            <a:ext cx="58478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>
                <a:solidFill>
                  <a:srgbClr val="191919"/>
                </a:solidFill>
                <a:latin typeface="Broadway" panose="04040905080B02020502" pitchFamily="82" charset="0"/>
              </a:rPr>
              <a:t>RETORNARMOS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56CEB97-F547-3976-DA2A-482BEE225090}"/>
              </a:ext>
            </a:extLst>
          </p:cNvPr>
          <p:cNvSpPr txBox="1"/>
          <p:nvPr/>
        </p:nvSpPr>
        <p:spPr>
          <a:xfrm>
            <a:off x="3480540" y="3309521"/>
            <a:ext cx="52309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dirty="0">
                <a:ln w="28575">
                  <a:noFill/>
                </a:ln>
                <a:solidFill>
                  <a:srgbClr val="D05353"/>
                </a:solidFill>
                <a:latin typeface="Broadway" panose="04040905080B02020502" pitchFamily="82" charset="0"/>
              </a:rPr>
              <a:t>EM 10 MIN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CCD8009-339B-A74A-F55E-1A295DEEBBCA}"/>
              </a:ext>
            </a:extLst>
          </p:cNvPr>
          <p:cNvSpPr txBox="1"/>
          <p:nvPr/>
        </p:nvSpPr>
        <p:spPr>
          <a:xfrm>
            <a:off x="9177640" y="118020"/>
            <a:ext cx="4594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2800" b="1">
                <a:solidFill>
                  <a:srgbClr val="3D9C24"/>
                </a:solidFill>
                <a:latin typeface="Eras Light ITC" panose="020B0402030504020804" pitchFamily="34" charset="0"/>
              </a:defRPr>
            </a:lvl1pPr>
          </a:lstStyle>
          <a:p>
            <a:r>
              <a:rPr lang="pt-BR" dirty="0">
                <a:solidFill>
                  <a:srgbClr val="F1E8B8"/>
                </a:solidFill>
                <a:latin typeface="Corbel" panose="020B0503020204020204" pitchFamily="34" charset="0"/>
              </a:rPr>
              <a:t>@nomedeusuario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9DAC14E-96E0-39B7-F617-A513BB3ADD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887" y="87587"/>
            <a:ext cx="681922" cy="67900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7CD483C-14F9-0369-6E28-07B3C6A069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18" y="6091405"/>
            <a:ext cx="687748" cy="690892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A453A78B-56F6-E920-F331-C3519F5CA243}"/>
              </a:ext>
            </a:extLst>
          </p:cNvPr>
          <p:cNvSpPr txBox="1"/>
          <p:nvPr/>
        </p:nvSpPr>
        <p:spPr>
          <a:xfrm>
            <a:off x="851866" y="6175241"/>
            <a:ext cx="3081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1E8B8"/>
                </a:solidFill>
                <a:latin typeface="Corbel" panose="020B0503020204020204" pitchFamily="34" charset="0"/>
              </a:rPr>
              <a:t>(XX) 99999-9999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0861CB7E-8401-ACC5-D524-0953D92D19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6" r="11841"/>
          <a:stretch/>
        </p:blipFill>
        <p:spPr>
          <a:xfrm rot="13506911">
            <a:off x="10492431" y="2003928"/>
            <a:ext cx="742950" cy="685800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13EFDC87-9B2D-E965-E0E6-93081F9DDF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6" r="11841"/>
          <a:stretch/>
        </p:blipFill>
        <p:spPr>
          <a:xfrm rot="13506911">
            <a:off x="1019428" y="-2202305"/>
            <a:ext cx="742950" cy="685800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E5E3628E-D14A-13DC-7E89-8A6FDFB89C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7" y="1986037"/>
            <a:ext cx="360000" cy="36000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79F74DE0-7CB7-8DE6-B89C-A32348D8BE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906" y="4879998"/>
            <a:ext cx="540000" cy="54000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8153CC11-E55C-7068-A677-635F10A3E1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18" y="1046695"/>
            <a:ext cx="360000" cy="36000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9F237827-71DB-7875-E9D8-4A1EF79C85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382" y="6175241"/>
            <a:ext cx="360000" cy="360000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4E4D42DF-C546-F57C-7F8E-66DB683E55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1594" y="4149850"/>
            <a:ext cx="360000" cy="360000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1DC44FEB-E2CE-38EC-AAAB-79DCDA337F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186" y="11591"/>
            <a:ext cx="540000" cy="540000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29B038DA-C22E-F998-BDDB-F1A038A90E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593" y="16978"/>
            <a:ext cx="360000" cy="360000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A5E6D708-C5E3-9777-FC5C-9DB0313990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581" y="5545353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26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89696BCB-8416-ED8E-DC34-FB09D0DD4C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5" b="112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1A9259BD-116B-0583-1D38-150C91D0DEC8}"/>
              </a:ext>
            </a:extLst>
          </p:cNvPr>
          <p:cNvSpPr/>
          <p:nvPr/>
        </p:nvSpPr>
        <p:spPr>
          <a:xfrm>
            <a:off x="6648450" y="515938"/>
            <a:ext cx="4972050" cy="5753100"/>
          </a:xfrm>
          <a:prstGeom prst="rect">
            <a:avLst/>
          </a:prstGeom>
          <a:solidFill>
            <a:srgbClr val="D05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7DCE06C-6289-2DCC-7F15-9043BAC34DC0}"/>
              </a:ext>
            </a:extLst>
          </p:cNvPr>
          <p:cNvSpPr txBox="1"/>
          <p:nvPr/>
        </p:nvSpPr>
        <p:spPr>
          <a:xfrm>
            <a:off x="6852616" y="671761"/>
            <a:ext cx="37926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dirty="0">
                <a:solidFill>
                  <a:srgbClr val="191919"/>
                </a:solidFill>
                <a:latin typeface="Broadway" panose="04040905080B02020502" pitchFamily="82" charset="0"/>
              </a:rPr>
              <a:t>TÍTULO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02B4127-0383-DF33-8479-87B461DBAB29}"/>
              </a:ext>
            </a:extLst>
          </p:cNvPr>
          <p:cNvSpPr txBox="1"/>
          <p:nvPr/>
        </p:nvSpPr>
        <p:spPr>
          <a:xfrm>
            <a:off x="6952995" y="1456591"/>
            <a:ext cx="37305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spc="1000" dirty="0">
                <a:solidFill>
                  <a:srgbClr val="F9E784"/>
                </a:solidFill>
                <a:latin typeface="Corbel" panose="020B0503020204020204" pitchFamily="34" charset="0"/>
              </a:rPr>
              <a:t>subtítulo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CC6CCC3-51AE-7DE3-89F1-03873495AA8E}"/>
              </a:ext>
            </a:extLst>
          </p:cNvPr>
          <p:cNvSpPr txBox="1"/>
          <p:nvPr/>
        </p:nvSpPr>
        <p:spPr>
          <a:xfrm>
            <a:off x="6896460" y="2656920"/>
            <a:ext cx="447602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191919"/>
                </a:solidFill>
                <a:latin typeface="Corbel" panose="020B0503020204020204" pitchFamily="34" charset="0"/>
              </a:rPr>
              <a:t>Adicione seu texto </a:t>
            </a:r>
            <a:r>
              <a:rPr lang="pt-BR" sz="4000" b="1" dirty="0">
                <a:solidFill>
                  <a:srgbClr val="F9E784"/>
                </a:solidFill>
                <a:latin typeface="Broadway" panose="04040905080B02020502" pitchFamily="82" charset="0"/>
              </a:rPr>
              <a:t>aqui</a:t>
            </a:r>
            <a:r>
              <a:rPr lang="pt-BR" sz="4000" b="1" dirty="0">
                <a:solidFill>
                  <a:srgbClr val="191919"/>
                </a:solidFill>
                <a:latin typeface="Corbel" panose="020B0503020204020204" pitchFamily="34" charset="0"/>
              </a:rPr>
              <a:t>. Utilize </a:t>
            </a:r>
            <a:r>
              <a:rPr lang="pt-BR" sz="4000" b="1" dirty="0">
                <a:solidFill>
                  <a:srgbClr val="F9E784"/>
                </a:solidFill>
                <a:latin typeface="Broadway" panose="04040905080B02020502" pitchFamily="82" charset="0"/>
              </a:rPr>
              <a:t>cor</a:t>
            </a:r>
            <a:r>
              <a:rPr lang="pt-BR" sz="4000" b="1" dirty="0">
                <a:solidFill>
                  <a:srgbClr val="191919"/>
                </a:solidFill>
                <a:latin typeface="Corbel" panose="020B0503020204020204" pitchFamily="34" charset="0"/>
              </a:rPr>
              <a:t> e </a:t>
            </a:r>
            <a:r>
              <a:rPr lang="pt-BR" sz="4000" b="1" dirty="0">
                <a:solidFill>
                  <a:srgbClr val="F9E784"/>
                </a:solidFill>
                <a:latin typeface="Broadway" panose="04040905080B02020502" pitchFamily="82" charset="0"/>
              </a:rPr>
              <a:t>fonte</a:t>
            </a:r>
            <a:r>
              <a:rPr lang="pt-BR" sz="4000" b="1" dirty="0">
                <a:solidFill>
                  <a:srgbClr val="191919"/>
                </a:solidFill>
                <a:latin typeface="Corbel" panose="020B0503020204020204" pitchFamily="34" charset="0"/>
              </a:rPr>
              <a:t> para destacar palavras </a:t>
            </a:r>
            <a:r>
              <a:rPr lang="pt-BR" sz="4000" b="1" dirty="0">
                <a:solidFill>
                  <a:srgbClr val="F9E784"/>
                </a:solidFill>
                <a:latin typeface="Broadway" panose="04040905080B02020502" pitchFamily="82" charset="0"/>
              </a:rPr>
              <a:t>importantes</a:t>
            </a:r>
            <a:r>
              <a:rPr lang="pt-BR" sz="4000" b="1" dirty="0">
                <a:solidFill>
                  <a:srgbClr val="191919"/>
                </a:solidFill>
                <a:latin typeface="Corbel" panose="020B0503020204020204" pitchFamily="34" charset="0"/>
              </a:rPr>
              <a:t>.</a:t>
            </a:r>
          </a:p>
        </p:txBody>
      </p:sp>
      <p:pic>
        <p:nvPicPr>
          <p:cNvPr id="11" name="377126__sandermotions__fire-truck-small">
            <a:hlinkClick r:id="" action="ppaction://media"/>
            <a:extLst>
              <a:ext uri="{FF2B5EF4-FFF2-40B4-BE49-F238E27FC236}">
                <a16:creationId xmlns:a16="http://schemas.microsoft.com/office/drawing/2014/main" id="{FD361F75-F46B-F25F-4CDF-FF0C0BE5A8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64125" y="-1584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785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3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animBg="1"/>
      <p:bldP spid="6" grpId="0"/>
      <p:bldP spid="7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9301765B-94A7-6FBF-47F3-A001DDD53E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9CF4DE2-56EF-DE16-4B50-153566CBC272}"/>
              </a:ext>
            </a:extLst>
          </p:cNvPr>
          <p:cNvSpPr txBox="1"/>
          <p:nvPr/>
        </p:nvSpPr>
        <p:spPr>
          <a:xfrm>
            <a:off x="1543050" y="2767280"/>
            <a:ext cx="9524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rgbClr val="F1E8B8"/>
                </a:solidFill>
                <a:latin typeface="Corbel" panose="020B0503020204020204" pitchFamily="34" charset="0"/>
              </a:rPr>
              <a:t>Uma frase </a:t>
            </a:r>
            <a:r>
              <a:rPr lang="pt-BR" sz="4000" b="1" dirty="0">
                <a:solidFill>
                  <a:srgbClr val="E58F65"/>
                </a:solidFill>
                <a:latin typeface="Corbel" panose="020B0503020204020204" pitchFamily="34" charset="0"/>
              </a:rPr>
              <a:t>impactante</a:t>
            </a:r>
            <a:r>
              <a:rPr lang="pt-BR" sz="4000" b="1" dirty="0">
                <a:solidFill>
                  <a:srgbClr val="F1E8B8"/>
                </a:solidFill>
                <a:latin typeface="Corbel" panose="020B0503020204020204" pitchFamily="34" charset="0"/>
              </a:rPr>
              <a:t> para encerrar a sua apresentação.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55B6FAB-F0E8-07B6-81A5-BF8E46A602DC}"/>
              </a:ext>
            </a:extLst>
          </p:cNvPr>
          <p:cNvSpPr txBox="1"/>
          <p:nvPr/>
        </p:nvSpPr>
        <p:spPr>
          <a:xfrm>
            <a:off x="176116" y="590682"/>
            <a:ext cx="2844048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700" dirty="0">
                <a:solidFill>
                  <a:srgbClr val="E58F65"/>
                </a:solidFill>
                <a:latin typeface="Broadway" panose="04040905080B02020502" pitchFamily="82" charset="0"/>
              </a:rPr>
              <a:t>“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65FCD0E-2CA8-2453-EBDB-E1FD572BD345}"/>
              </a:ext>
            </a:extLst>
          </p:cNvPr>
          <p:cNvSpPr txBox="1"/>
          <p:nvPr/>
        </p:nvSpPr>
        <p:spPr>
          <a:xfrm>
            <a:off x="8724814" y="4090719"/>
            <a:ext cx="2343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>
                <a:solidFill>
                  <a:srgbClr val="F9E784"/>
                </a:solidFill>
                <a:latin typeface="Corbel" panose="020B0503020204020204" pitchFamily="34" charset="0"/>
              </a:rPr>
              <a:t>- Fulano de Tal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E40413D-5CAE-F543-7C3D-EA3DA6450EA3}"/>
              </a:ext>
            </a:extLst>
          </p:cNvPr>
          <p:cNvSpPr txBox="1"/>
          <p:nvPr/>
        </p:nvSpPr>
        <p:spPr>
          <a:xfrm>
            <a:off x="80865" y="6337727"/>
            <a:ext cx="3274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E58F65"/>
                </a:solidFill>
                <a:latin typeface="Corbel" panose="020B0503020204020204" pitchFamily="34" charset="0"/>
              </a:rPr>
              <a:t>Nome do Apresentador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7B7004C-8E30-5D6A-A210-5A501BFF21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572" y="6108500"/>
            <a:ext cx="687748" cy="690892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B8F6BA64-68D6-B67A-E017-BE252AD658BF}"/>
              </a:ext>
            </a:extLst>
          </p:cNvPr>
          <p:cNvSpPr txBox="1"/>
          <p:nvPr/>
        </p:nvSpPr>
        <p:spPr>
          <a:xfrm>
            <a:off x="4251207" y="6285410"/>
            <a:ext cx="2797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F1E8B8"/>
                </a:solidFill>
                <a:latin typeface="Corbel" panose="020B0503020204020204" pitchFamily="34" charset="0"/>
              </a:rPr>
              <a:t>(XX) 99999-9999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3F91FBB-C6E4-610C-CB2B-284F32A13BA3}"/>
              </a:ext>
            </a:extLst>
          </p:cNvPr>
          <p:cNvSpPr txBox="1"/>
          <p:nvPr/>
        </p:nvSpPr>
        <p:spPr>
          <a:xfrm>
            <a:off x="7580314" y="6281193"/>
            <a:ext cx="4594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2800" b="1">
                <a:solidFill>
                  <a:srgbClr val="3D9C24"/>
                </a:solidFill>
                <a:latin typeface="Eras Light ITC" panose="020B0402030504020804" pitchFamily="34" charset="0"/>
              </a:defRPr>
            </a:lvl1pPr>
          </a:lstStyle>
          <a:p>
            <a:r>
              <a:rPr lang="pt-BR" sz="2400" dirty="0">
                <a:solidFill>
                  <a:srgbClr val="F1E8B8"/>
                </a:solidFill>
                <a:latin typeface="Corbel" panose="020B0503020204020204" pitchFamily="34" charset="0"/>
              </a:rPr>
              <a:t>@nomedeusuario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B75C666D-F62F-0428-E6E7-939D6CBC6F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392" y="6146600"/>
            <a:ext cx="681922" cy="679008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D21CDE49-B134-E01E-2FF2-DF2189BADD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6692" y="110925"/>
            <a:ext cx="2058616" cy="230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42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C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80C6E223-99F6-5FDD-7BE4-E2F3161B5805}"/>
              </a:ext>
            </a:extLst>
          </p:cNvPr>
          <p:cNvSpPr txBox="1"/>
          <p:nvPr/>
        </p:nvSpPr>
        <p:spPr>
          <a:xfrm>
            <a:off x="3786314" y="3220463"/>
            <a:ext cx="370325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 err="1">
                <a:solidFill>
                  <a:srgbClr val="023047"/>
                </a:solidFill>
                <a:latin typeface="Bison Bold" panose="00000400000000000000" pitchFamily="2" charset="0"/>
              </a:rPr>
              <a:t>Template</a:t>
            </a:r>
            <a:endParaRPr lang="pt-BR" sz="8800" dirty="0">
              <a:solidFill>
                <a:srgbClr val="023047"/>
              </a:solidFill>
              <a:latin typeface="Bison Bold" panose="00000400000000000000" pitchFamily="2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C347FD7-3C0B-53C1-CD58-6743D9BD7990}"/>
              </a:ext>
            </a:extLst>
          </p:cNvPr>
          <p:cNvSpPr txBox="1"/>
          <p:nvPr/>
        </p:nvSpPr>
        <p:spPr>
          <a:xfrm>
            <a:off x="7338746" y="2366383"/>
            <a:ext cx="1176925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9900" dirty="0">
                <a:solidFill>
                  <a:srgbClr val="023047"/>
                </a:solidFill>
                <a:latin typeface="Bison Bold" panose="00000400000000000000" pitchFamily="2" charset="0"/>
              </a:rPr>
              <a:t>+</a:t>
            </a:r>
          </a:p>
        </p:txBody>
      </p:sp>
      <p:sp>
        <p:nvSpPr>
          <p:cNvPr id="4" name="Semicírculo 3">
            <a:extLst>
              <a:ext uri="{FF2B5EF4-FFF2-40B4-BE49-F238E27FC236}">
                <a16:creationId xmlns:a16="http://schemas.microsoft.com/office/drawing/2014/main" id="{CFA5B528-5548-BF5D-C9DC-785567C014E8}"/>
              </a:ext>
            </a:extLst>
          </p:cNvPr>
          <p:cNvSpPr/>
          <p:nvPr/>
        </p:nvSpPr>
        <p:spPr>
          <a:xfrm>
            <a:off x="4044235" y="2366383"/>
            <a:ext cx="3958387" cy="2612572"/>
          </a:xfrm>
          <a:prstGeom prst="blockArc">
            <a:avLst>
              <a:gd name="adj1" fmla="val 11213750"/>
              <a:gd name="adj2" fmla="val 21369168"/>
              <a:gd name="adj3" fmla="val 6999"/>
            </a:avLst>
          </a:prstGeom>
          <a:gradFill flip="none" rotWithShape="1">
            <a:gsLst>
              <a:gs pos="100000">
                <a:srgbClr val="8ECAE6"/>
              </a:gs>
              <a:gs pos="64000">
                <a:srgbClr val="219EBC"/>
              </a:gs>
              <a:gs pos="4000">
                <a:srgbClr val="023047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2628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8D234FC-4346-A2C4-0538-142C41FB08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Losango 4">
            <a:extLst>
              <a:ext uri="{FF2B5EF4-FFF2-40B4-BE49-F238E27FC236}">
                <a16:creationId xmlns:a16="http://schemas.microsoft.com/office/drawing/2014/main" id="{280A95DA-4C8B-125D-7510-09073836BE31}"/>
              </a:ext>
            </a:extLst>
          </p:cNvPr>
          <p:cNvSpPr/>
          <p:nvPr/>
        </p:nvSpPr>
        <p:spPr>
          <a:xfrm>
            <a:off x="1781186" y="-230383"/>
            <a:ext cx="8629628" cy="7986643"/>
          </a:xfrm>
          <a:prstGeom prst="diamond">
            <a:avLst/>
          </a:prstGeom>
          <a:solidFill>
            <a:srgbClr val="F9E78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Losango 5">
            <a:extLst>
              <a:ext uri="{FF2B5EF4-FFF2-40B4-BE49-F238E27FC236}">
                <a16:creationId xmlns:a16="http://schemas.microsoft.com/office/drawing/2014/main" id="{1B0AF6B1-16A8-0D76-BFB6-B5A3F5958084}"/>
              </a:ext>
            </a:extLst>
          </p:cNvPr>
          <p:cNvSpPr/>
          <p:nvPr/>
        </p:nvSpPr>
        <p:spPr>
          <a:xfrm>
            <a:off x="2136000" y="-17062"/>
            <a:ext cx="7920000" cy="7560000"/>
          </a:xfrm>
          <a:prstGeom prst="diamond">
            <a:avLst/>
          </a:prstGeom>
          <a:noFill/>
          <a:ln w="76200">
            <a:solidFill>
              <a:srgbClr val="19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2235D72-B899-FC7D-F3D7-E0E507E057BE}"/>
              </a:ext>
            </a:extLst>
          </p:cNvPr>
          <p:cNvSpPr txBox="1"/>
          <p:nvPr/>
        </p:nvSpPr>
        <p:spPr>
          <a:xfrm>
            <a:off x="4468125" y="3775040"/>
            <a:ext cx="34163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spc="1400" dirty="0">
                <a:solidFill>
                  <a:srgbClr val="D05353"/>
                </a:solidFill>
                <a:latin typeface="Corbel" panose="020B0503020204020204" pitchFamily="34" charset="0"/>
              </a:rPr>
              <a:t>item 01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4A653FD6-B1D7-A24A-DB0E-7E6E8A53D2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6" r="11841"/>
          <a:stretch/>
        </p:blipFill>
        <p:spPr>
          <a:xfrm>
            <a:off x="10649493" y="0"/>
            <a:ext cx="742950" cy="6858000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30A3261E-FE43-A0B5-474C-419CAEC459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6" r="11841"/>
          <a:stretch/>
        </p:blipFill>
        <p:spPr>
          <a:xfrm>
            <a:off x="782897" y="1988"/>
            <a:ext cx="742950" cy="6858000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D82FCCBE-72FA-C9B8-617C-9490F74C95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88" y="4405173"/>
            <a:ext cx="540000" cy="540000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8876F35C-CCF9-5855-E192-632A991208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43" y="5655582"/>
            <a:ext cx="360000" cy="360000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BE549EEC-4C41-E5DC-D22A-D514322105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43" y="2537246"/>
            <a:ext cx="360000" cy="360000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9C9FD637-E6C6-561A-3515-C8FFD691C3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640" y="1453029"/>
            <a:ext cx="360000" cy="360000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7DEF55E1-94C1-E9C7-3E76-2140059CAC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80" y="233829"/>
            <a:ext cx="360000" cy="360000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D38E4B3A-8640-1191-11D7-15CA203456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643" y="4585173"/>
            <a:ext cx="540000" cy="540000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33D62229-4B5F-3091-4B51-39B9BD7F60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398" y="5835582"/>
            <a:ext cx="360000" cy="360000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B26BED62-03F3-A4AC-C8A1-78B9EE7E56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398" y="2717246"/>
            <a:ext cx="360000" cy="360000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DD5A9DE0-1A71-7963-1EF1-4506288321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595" y="1633029"/>
            <a:ext cx="360000" cy="360000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BD880A48-F561-1D95-2986-9E9571FD4C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835" y="413829"/>
            <a:ext cx="360000" cy="3600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69E8FC2-F525-A02E-EAE0-3A21234B98F9}"/>
              </a:ext>
            </a:extLst>
          </p:cNvPr>
          <p:cNvSpPr txBox="1"/>
          <p:nvPr/>
        </p:nvSpPr>
        <p:spPr>
          <a:xfrm>
            <a:off x="3356306" y="2895778"/>
            <a:ext cx="54793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dirty="0">
                <a:solidFill>
                  <a:srgbClr val="191919"/>
                </a:solidFill>
                <a:latin typeface="Broadway" panose="04040905080B02020502" pitchFamily="82" charset="0"/>
              </a:rPr>
              <a:t>TÍTULO DO</a:t>
            </a:r>
          </a:p>
        </p:txBody>
      </p:sp>
    </p:spTree>
    <p:extLst>
      <p:ext uri="{BB962C8B-B14F-4D97-AF65-F5344CB8AC3E}">
        <p14:creationId xmlns:p14="http://schemas.microsoft.com/office/powerpoint/2010/main" val="340635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1150A3E5-9A00-73FF-964C-2179CFE17E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6" r="11841"/>
          <a:stretch/>
        </p:blipFill>
        <p:spPr>
          <a:xfrm rot="7930014">
            <a:off x="8731989" y="-1971677"/>
            <a:ext cx="742950" cy="68580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7210E8B4-337F-9C1E-35DF-BA501697C3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6" r="11841"/>
          <a:stretch/>
        </p:blipFill>
        <p:spPr>
          <a:xfrm rot="3094625">
            <a:off x="6811187" y="1689930"/>
            <a:ext cx="742950" cy="68580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9428AA6-9F70-F217-3FF1-6A26170897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6" r="11841"/>
          <a:stretch/>
        </p:blipFill>
        <p:spPr>
          <a:xfrm rot="3094625">
            <a:off x="9948586" y="-801132"/>
            <a:ext cx="742950" cy="6858000"/>
          </a:xfrm>
          <a:prstGeom prst="rect">
            <a:avLst/>
          </a:prstGeom>
        </p:spPr>
      </p:pic>
      <p:sp>
        <p:nvSpPr>
          <p:cNvPr id="11" name="Losango 10">
            <a:extLst>
              <a:ext uri="{FF2B5EF4-FFF2-40B4-BE49-F238E27FC236}">
                <a16:creationId xmlns:a16="http://schemas.microsoft.com/office/drawing/2014/main" id="{0C50F3FC-18B4-E4FA-C600-4A192BAB79B8}"/>
              </a:ext>
            </a:extLst>
          </p:cNvPr>
          <p:cNvSpPr/>
          <p:nvPr/>
        </p:nvSpPr>
        <p:spPr>
          <a:xfrm>
            <a:off x="4962536" y="-213321"/>
            <a:ext cx="8629628" cy="7986643"/>
          </a:xfrm>
          <a:prstGeom prst="diamond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Losango 2">
            <a:extLst>
              <a:ext uri="{FF2B5EF4-FFF2-40B4-BE49-F238E27FC236}">
                <a16:creationId xmlns:a16="http://schemas.microsoft.com/office/drawing/2014/main" id="{67135049-4919-4DA8-32FB-55AE64521D74}"/>
              </a:ext>
            </a:extLst>
          </p:cNvPr>
          <p:cNvSpPr/>
          <p:nvPr/>
        </p:nvSpPr>
        <p:spPr>
          <a:xfrm>
            <a:off x="5317350" y="0"/>
            <a:ext cx="7920000" cy="7560000"/>
          </a:xfrm>
          <a:prstGeom prst="diamond">
            <a:avLst/>
          </a:prstGeom>
          <a:noFill/>
          <a:ln w="76200">
            <a:solidFill>
              <a:srgbClr val="19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C9ADD3A-C4CB-A6AF-2092-CD89339FDFB8}"/>
              </a:ext>
            </a:extLst>
          </p:cNvPr>
          <p:cNvSpPr txBox="1"/>
          <p:nvPr/>
        </p:nvSpPr>
        <p:spPr>
          <a:xfrm>
            <a:off x="434485" y="205848"/>
            <a:ext cx="37926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dirty="0">
                <a:solidFill>
                  <a:srgbClr val="191919"/>
                </a:solidFill>
                <a:latin typeface="Broadway" panose="04040905080B02020502" pitchFamily="82" charset="0"/>
              </a:rPr>
              <a:t>TÍTULO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AC8028E-4704-17DE-211F-06F882FAC321}"/>
              </a:ext>
            </a:extLst>
          </p:cNvPr>
          <p:cNvSpPr txBox="1"/>
          <p:nvPr/>
        </p:nvSpPr>
        <p:spPr>
          <a:xfrm>
            <a:off x="534864" y="990678"/>
            <a:ext cx="37305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spc="1000" dirty="0">
                <a:solidFill>
                  <a:srgbClr val="D05353"/>
                </a:solidFill>
                <a:latin typeface="Corbel" panose="020B0503020204020204" pitchFamily="34" charset="0"/>
              </a:rPr>
              <a:t>subtítulo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542992D-DFD1-4AFB-1263-7C16366ABC14}"/>
              </a:ext>
            </a:extLst>
          </p:cNvPr>
          <p:cNvSpPr txBox="1"/>
          <p:nvPr/>
        </p:nvSpPr>
        <p:spPr>
          <a:xfrm>
            <a:off x="434485" y="2697223"/>
            <a:ext cx="452805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191919"/>
                </a:solidFill>
                <a:latin typeface="Corbel" panose="020B0503020204020204" pitchFamily="34" charset="0"/>
              </a:rPr>
              <a:t>Adicione seu texto </a:t>
            </a:r>
            <a:r>
              <a:rPr lang="pt-BR" sz="4000" b="1" dirty="0">
                <a:solidFill>
                  <a:srgbClr val="D05353"/>
                </a:solidFill>
                <a:latin typeface="Broadway" panose="04040905080B02020502" pitchFamily="82" charset="0"/>
              </a:rPr>
              <a:t>aqui</a:t>
            </a:r>
            <a:r>
              <a:rPr lang="pt-BR" sz="4000" b="1" dirty="0">
                <a:solidFill>
                  <a:srgbClr val="191919"/>
                </a:solidFill>
                <a:latin typeface="Corbel" panose="020B0503020204020204" pitchFamily="34" charset="0"/>
              </a:rPr>
              <a:t>. Utilize </a:t>
            </a:r>
            <a:r>
              <a:rPr lang="pt-BR" sz="4000" b="1" dirty="0">
                <a:solidFill>
                  <a:srgbClr val="D05353"/>
                </a:solidFill>
                <a:latin typeface="Broadway" panose="04040905080B02020502" pitchFamily="82" charset="0"/>
              </a:rPr>
              <a:t>cor</a:t>
            </a:r>
            <a:r>
              <a:rPr lang="pt-BR" sz="4000" b="1" dirty="0">
                <a:solidFill>
                  <a:srgbClr val="191919"/>
                </a:solidFill>
                <a:latin typeface="Corbel" panose="020B0503020204020204" pitchFamily="34" charset="0"/>
              </a:rPr>
              <a:t> e </a:t>
            </a:r>
            <a:r>
              <a:rPr lang="pt-BR" sz="4000" b="1" dirty="0">
                <a:solidFill>
                  <a:srgbClr val="D05353"/>
                </a:solidFill>
                <a:latin typeface="Broadway" panose="04040905080B02020502" pitchFamily="82" charset="0"/>
              </a:rPr>
              <a:t>fonte</a:t>
            </a:r>
            <a:r>
              <a:rPr lang="pt-BR" sz="4000" b="1" dirty="0">
                <a:solidFill>
                  <a:srgbClr val="191919"/>
                </a:solidFill>
                <a:latin typeface="Corbel" panose="020B0503020204020204" pitchFamily="34" charset="0"/>
              </a:rPr>
              <a:t> para destacar palavras </a:t>
            </a:r>
            <a:r>
              <a:rPr lang="pt-BR" sz="4000" b="1" dirty="0">
                <a:solidFill>
                  <a:srgbClr val="D05353"/>
                </a:solidFill>
                <a:latin typeface="Broadway" panose="04040905080B02020502" pitchFamily="82" charset="0"/>
              </a:rPr>
              <a:t>importantes</a:t>
            </a:r>
            <a:r>
              <a:rPr lang="pt-BR" sz="4000" b="1" dirty="0">
                <a:solidFill>
                  <a:srgbClr val="191919"/>
                </a:solidFill>
                <a:latin typeface="Corbel" panose="020B0503020204020204" pitchFamily="34" charset="0"/>
              </a:rPr>
              <a:t>.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D2D4C2CD-85DA-87B0-D98E-55B19145BE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4" r="24098"/>
          <a:stretch/>
        </p:blipFill>
        <p:spPr>
          <a:xfrm>
            <a:off x="-342722" y="0"/>
            <a:ext cx="704850" cy="685800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3E28C793-9459-5D7C-F050-B528733ECF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93" y="1461675"/>
            <a:ext cx="360000" cy="36000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7F2A3C37-B6B6-4C9C-5EF0-F48ED1B3FD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920" y="5934824"/>
            <a:ext cx="360000" cy="36000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8BDFB849-FE04-8D6B-2A57-2BE9E58426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663" y="3368158"/>
            <a:ext cx="360000" cy="360000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3E82D174-F3B1-AFCF-87FC-717AAA2499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693" y="221074"/>
            <a:ext cx="360000" cy="360000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1D9D517D-7679-D935-9785-AE8B38BF05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943" y="6413875"/>
            <a:ext cx="360000" cy="360000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AF3A8BE0-4EA3-2760-E910-6A62C04B0C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000" y="5517735"/>
            <a:ext cx="540000" cy="540000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58CBB591-4F80-BF12-016A-6C762EDAA5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800" y="-129786"/>
            <a:ext cx="540000" cy="540000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B068B933-AF8A-7A50-F774-D9776006E0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1788" y="954192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93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949354C3-08B4-443F-20A0-B04490E32F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4" r="24098"/>
          <a:stretch/>
        </p:blipFill>
        <p:spPr>
          <a:xfrm rot="20766011">
            <a:off x="5846092" y="-248838"/>
            <a:ext cx="756000" cy="7355675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57CCE842-714E-2C55-9996-3DFB601D1C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7" r="1123"/>
          <a:stretch/>
        </p:blipFill>
        <p:spPr>
          <a:xfrm flipH="1">
            <a:off x="-2228850" y="0"/>
            <a:ext cx="9334499" cy="6858000"/>
          </a:xfrm>
          <a:prstGeom prst="trapezoid">
            <a:avLst/>
          </a:prstGeom>
        </p:spPr>
      </p:pic>
      <p:sp>
        <p:nvSpPr>
          <p:cNvPr id="3" name="Losango 2">
            <a:extLst>
              <a:ext uri="{FF2B5EF4-FFF2-40B4-BE49-F238E27FC236}">
                <a16:creationId xmlns:a16="http://schemas.microsoft.com/office/drawing/2014/main" id="{E2FEA0D9-C810-C3B6-E491-F1B44FE5959B}"/>
              </a:ext>
            </a:extLst>
          </p:cNvPr>
          <p:cNvSpPr/>
          <p:nvPr/>
        </p:nvSpPr>
        <p:spPr>
          <a:xfrm rot="21207899">
            <a:off x="4661341" y="4501177"/>
            <a:ext cx="3057473" cy="2725662"/>
          </a:xfrm>
          <a:prstGeom prst="diamond">
            <a:avLst/>
          </a:prstGeom>
          <a:solidFill>
            <a:srgbClr val="D0535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Losango 3">
            <a:extLst>
              <a:ext uri="{FF2B5EF4-FFF2-40B4-BE49-F238E27FC236}">
                <a16:creationId xmlns:a16="http://schemas.microsoft.com/office/drawing/2014/main" id="{F110BEEE-EE95-B8B8-93F6-093C9C1512EA}"/>
              </a:ext>
            </a:extLst>
          </p:cNvPr>
          <p:cNvSpPr/>
          <p:nvPr/>
        </p:nvSpPr>
        <p:spPr>
          <a:xfrm rot="21207899">
            <a:off x="4908991" y="4501178"/>
            <a:ext cx="3057473" cy="2725662"/>
          </a:xfrm>
          <a:prstGeom prst="diamond">
            <a:avLst/>
          </a:prstGeom>
          <a:noFill/>
          <a:ln w="76200">
            <a:solidFill>
              <a:srgbClr val="19191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20888FB-4BD3-BB3A-3444-8AE5AADECFCE}"/>
              </a:ext>
            </a:extLst>
          </p:cNvPr>
          <p:cNvSpPr txBox="1"/>
          <p:nvPr/>
        </p:nvSpPr>
        <p:spPr>
          <a:xfrm>
            <a:off x="7863986" y="559668"/>
            <a:ext cx="37926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dirty="0">
                <a:solidFill>
                  <a:srgbClr val="191919"/>
                </a:solidFill>
                <a:latin typeface="Broadway" panose="04040905080B02020502" pitchFamily="82" charset="0"/>
              </a:rPr>
              <a:t>TÍTULO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36522E1-8233-1C69-2543-D4DC0B7112AC}"/>
              </a:ext>
            </a:extLst>
          </p:cNvPr>
          <p:cNvSpPr txBox="1"/>
          <p:nvPr/>
        </p:nvSpPr>
        <p:spPr>
          <a:xfrm>
            <a:off x="7964365" y="1344498"/>
            <a:ext cx="37305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spc="1000" dirty="0">
                <a:solidFill>
                  <a:srgbClr val="D05353"/>
                </a:solidFill>
                <a:latin typeface="Corbel" panose="020B0503020204020204" pitchFamily="34" charset="0"/>
              </a:rPr>
              <a:t>subtítulo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C41B5A2-3790-9ACA-E533-7D283E150C70}"/>
              </a:ext>
            </a:extLst>
          </p:cNvPr>
          <p:cNvSpPr txBox="1"/>
          <p:nvPr/>
        </p:nvSpPr>
        <p:spPr>
          <a:xfrm>
            <a:off x="7353299" y="2990935"/>
            <a:ext cx="452805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000" b="1" dirty="0">
                <a:solidFill>
                  <a:srgbClr val="191919"/>
                </a:solidFill>
                <a:latin typeface="Corbel" panose="020B0503020204020204" pitchFamily="34" charset="0"/>
              </a:rPr>
              <a:t>Adicione seu texto </a:t>
            </a:r>
            <a:r>
              <a:rPr lang="pt-BR" sz="4000" b="1" dirty="0">
                <a:solidFill>
                  <a:srgbClr val="D05353"/>
                </a:solidFill>
                <a:latin typeface="Broadway" panose="04040905080B02020502" pitchFamily="82" charset="0"/>
              </a:rPr>
              <a:t>aqui</a:t>
            </a:r>
            <a:r>
              <a:rPr lang="pt-BR" sz="4000" b="1" dirty="0">
                <a:solidFill>
                  <a:srgbClr val="191919"/>
                </a:solidFill>
                <a:latin typeface="Corbel" panose="020B0503020204020204" pitchFamily="34" charset="0"/>
              </a:rPr>
              <a:t>. Utilize </a:t>
            </a:r>
            <a:r>
              <a:rPr lang="pt-BR" sz="4000" b="1" dirty="0">
                <a:solidFill>
                  <a:srgbClr val="D05353"/>
                </a:solidFill>
                <a:latin typeface="Broadway" panose="04040905080B02020502" pitchFamily="82" charset="0"/>
              </a:rPr>
              <a:t>cor</a:t>
            </a:r>
            <a:r>
              <a:rPr lang="pt-BR" sz="4000" b="1" dirty="0">
                <a:solidFill>
                  <a:srgbClr val="191919"/>
                </a:solidFill>
                <a:latin typeface="Corbel" panose="020B0503020204020204" pitchFamily="34" charset="0"/>
              </a:rPr>
              <a:t> e </a:t>
            </a:r>
            <a:r>
              <a:rPr lang="pt-BR" sz="4000" b="1" dirty="0">
                <a:solidFill>
                  <a:srgbClr val="D05353"/>
                </a:solidFill>
                <a:latin typeface="Broadway" panose="04040905080B02020502" pitchFamily="82" charset="0"/>
              </a:rPr>
              <a:t>fonte</a:t>
            </a:r>
            <a:r>
              <a:rPr lang="pt-BR" sz="4000" b="1" dirty="0">
                <a:solidFill>
                  <a:srgbClr val="191919"/>
                </a:solidFill>
                <a:latin typeface="Corbel" panose="020B0503020204020204" pitchFamily="34" charset="0"/>
              </a:rPr>
              <a:t> para destacar palavras </a:t>
            </a:r>
            <a:r>
              <a:rPr lang="pt-BR" sz="4000" b="1" dirty="0">
                <a:solidFill>
                  <a:srgbClr val="D05353"/>
                </a:solidFill>
                <a:latin typeface="Broadway" panose="04040905080B02020502" pitchFamily="82" charset="0"/>
              </a:rPr>
              <a:t>importantes</a:t>
            </a:r>
            <a:r>
              <a:rPr lang="pt-BR" sz="4000" b="1" dirty="0">
                <a:solidFill>
                  <a:srgbClr val="191919"/>
                </a:solidFill>
                <a:latin typeface="Corbel" panose="020B0503020204020204" pitchFamily="34" charset="0"/>
              </a:rPr>
              <a:t>.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06B3B18-C95C-90DE-108B-7A8F639279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837" y="199668"/>
            <a:ext cx="360000" cy="3600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818837A9-9403-A6E9-5F04-C400C10B3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837" y="1628023"/>
            <a:ext cx="360000" cy="3600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6773117C-9895-B867-6E0C-1512A71FD4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195" y="3674019"/>
            <a:ext cx="360000" cy="36000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E1AC9B44-DF64-A5A1-C4BC-7C5870C055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207" y="6473164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31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F7C45FD-99F7-8748-6D95-CD833B3FEFD7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blipFill dpi="0" rotWithShape="1"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9687" r="-5031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31F09BD-2D40-53D5-D8FF-D198069F9D35}"/>
              </a:ext>
            </a:extLst>
          </p:cNvPr>
          <p:cNvSpPr/>
          <p:nvPr/>
        </p:nvSpPr>
        <p:spPr>
          <a:xfrm>
            <a:off x="3257550" y="914400"/>
            <a:ext cx="8515350" cy="5029200"/>
          </a:xfrm>
          <a:prstGeom prst="rect">
            <a:avLst/>
          </a:prstGeom>
          <a:solidFill>
            <a:srgbClr val="D05353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FD90A33-96D3-65D7-FC7A-8D5F07F45C22}"/>
              </a:ext>
            </a:extLst>
          </p:cNvPr>
          <p:cNvSpPr txBox="1"/>
          <p:nvPr/>
        </p:nvSpPr>
        <p:spPr>
          <a:xfrm>
            <a:off x="7524836" y="1003786"/>
            <a:ext cx="37926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dirty="0">
                <a:solidFill>
                  <a:srgbClr val="F9E784"/>
                </a:solidFill>
                <a:latin typeface="Broadway" panose="04040905080B02020502" pitchFamily="82" charset="0"/>
              </a:rPr>
              <a:t>TÍTULO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A36FB35-BBAA-DB82-11F6-83E0559EE9E1}"/>
              </a:ext>
            </a:extLst>
          </p:cNvPr>
          <p:cNvSpPr txBox="1"/>
          <p:nvPr/>
        </p:nvSpPr>
        <p:spPr>
          <a:xfrm>
            <a:off x="7625215" y="1788616"/>
            <a:ext cx="37305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spc="1000" dirty="0">
                <a:solidFill>
                  <a:srgbClr val="191919"/>
                </a:solidFill>
                <a:latin typeface="Corbel" panose="020B0503020204020204" pitchFamily="34" charset="0"/>
              </a:rPr>
              <a:t>subtítulo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46A8BA2-1DC6-6626-F0A3-66043021E306}"/>
              </a:ext>
            </a:extLst>
          </p:cNvPr>
          <p:cNvSpPr txBox="1"/>
          <p:nvPr/>
        </p:nvSpPr>
        <p:spPr>
          <a:xfrm>
            <a:off x="3773805" y="3315057"/>
            <a:ext cx="74828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191919"/>
                </a:solidFill>
                <a:latin typeface="Corbel" panose="020B0503020204020204" pitchFamily="34" charset="0"/>
              </a:rPr>
              <a:t>Adicione seu texto </a:t>
            </a:r>
            <a:r>
              <a:rPr lang="pt-BR" sz="4000" b="1" dirty="0">
                <a:solidFill>
                  <a:srgbClr val="F9E784"/>
                </a:solidFill>
                <a:latin typeface="Broadway" panose="04040905080B02020502" pitchFamily="82" charset="0"/>
              </a:rPr>
              <a:t>aqui</a:t>
            </a:r>
            <a:r>
              <a:rPr lang="pt-BR" sz="4000" b="1" dirty="0">
                <a:solidFill>
                  <a:srgbClr val="191919"/>
                </a:solidFill>
                <a:latin typeface="Corbel" panose="020B0503020204020204" pitchFamily="34" charset="0"/>
              </a:rPr>
              <a:t>. Utilize </a:t>
            </a:r>
            <a:r>
              <a:rPr lang="pt-BR" sz="4000" b="1" dirty="0">
                <a:solidFill>
                  <a:srgbClr val="F9E784"/>
                </a:solidFill>
                <a:latin typeface="Broadway" panose="04040905080B02020502" pitchFamily="82" charset="0"/>
              </a:rPr>
              <a:t>cor</a:t>
            </a:r>
            <a:r>
              <a:rPr lang="pt-BR" sz="4000" b="1" dirty="0">
                <a:solidFill>
                  <a:srgbClr val="191919"/>
                </a:solidFill>
                <a:latin typeface="Corbel" panose="020B0503020204020204" pitchFamily="34" charset="0"/>
              </a:rPr>
              <a:t> e </a:t>
            </a:r>
            <a:r>
              <a:rPr lang="pt-BR" sz="4000" b="1" dirty="0">
                <a:solidFill>
                  <a:srgbClr val="F9E784"/>
                </a:solidFill>
                <a:latin typeface="Broadway" panose="04040905080B02020502" pitchFamily="82" charset="0"/>
              </a:rPr>
              <a:t>fonte</a:t>
            </a:r>
            <a:r>
              <a:rPr lang="pt-BR" sz="4000" b="1" dirty="0">
                <a:solidFill>
                  <a:srgbClr val="191919"/>
                </a:solidFill>
                <a:latin typeface="Corbel" panose="020B0503020204020204" pitchFamily="34" charset="0"/>
              </a:rPr>
              <a:t> para destacar palavras </a:t>
            </a:r>
            <a:r>
              <a:rPr lang="pt-BR" sz="4000" b="1" dirty="0">
                <a:solidFill>
                  <a:srgbClr val="F9E784"/>
                </a:solidFill>
                <a:latin typeface="Broadway" panose="04040905080B02020502" pitchFamily="82" charset="0"/>
              </a:rPr>
              <a:t>importantes</a:t>
            </a:r>
            <a:r>
              <a:rPr lang="pt-BR" sz="4000" b="1" dirty="0">
                <a:solidFill>
                  <a:srgbClr val="191919"/>
                </a:solidFill>
                <a:latin typeface="Corbel" panose="020B0503020204020204" pitchFamily="34" charset="0"/>
              </a:rPr>
              <a:t>.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2470AA1B-6434-9CA1-D482-D2EEF78909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6" r="11841"/>
          <a:stretch/>
        </p:blipFill>
        <p:spPr>
          <a:xfrm rot="5400000">
            <a:off x="7065224" y="1761578"/>
            <a:ext cx="900000" cy="830769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AFB3DB84-A68A-3407-6EE7-9E7B0B0AEC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6" r="11841"/>
          <a:stretch/>
        </p:blipFill>
        <p:spPr>
          <a:xfrm rot="5400000">
            <a:off x="6961396" y="-3389612"/>
            <a:ext cx="900000" cy="830769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66BD982-4970-129E-CF61-9436CA2292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6" r="11841"/>
          <a:stretch/>
        </p:blipFill>
        <p:spPr>
          <a:xfrm>
            <a:off x="2886074" y="0"/>
            <a:ext cx="742950" cy="68580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A2BCCDE-335D-F9F8-2554-9A92356045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6" r="11841"/>
          <a:stretch/>
        </p:blipFill>
        <p:spPr>
          <a:xfrm>
            <a:off x="11278489" y="0"/>
            <a:ext cx="742950" cy="685800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29BBE391-224D-F4D2-24C3-CA57142280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639" y="5697735"/>
            <a:ext cx="360000" cy="36000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566832F9-0465-3F9F-2F23-B208427577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000" y="5517735"/>
            <a:ext cx="540000" cy="54000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9FC4A0C5-A139-D7AA-0547-E480ECEFA5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905" y="2439613"/>
            <a:ext cx="360000" cy="36000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FDDD52D9-33E6-8A11-7D59-3C8E5FDD74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155" y="588748"/>
            <a:ext cx="360000" cy="36000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0217456A-09B1-0836-17E6-F48C466B33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644" y="359990"/>
            <a:ext cx="360000" cy="36000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AEE2A202-81EE-AF73-5DA6-E33AC36262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7088" y="1156951"/>
            <a:ext cx="360000" cy="360000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7880CA35-99AF-50BE-2557-A39CD696E0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4745" y="3811214"/>
            <a:ext cx="360000" cy="360000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3CB33582-E792-9C0B-86B0-81EEB15496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5243" y="5713829"/>
            <a:ext cx="360000" cy="360000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2517CC55-54B9-8847-1AA3-318D7B9BFE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0508" y="6570938"/>
            <a:ext cx="360000" cy="360000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FB17F4AE-37D5-CD0E-62DB-B4D3722666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644" y="5519272"/>
            <a:ext cx="360000" cy="360000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43F997D5-F8EC-5FCA-26B8-71A6DE2035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074" y="5751322"/>
            <a:ext cx="360000" cy="360000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C0EE750A-2AF5-B91C-87D7-DD2AF4A37A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639" y="3708674"/>
            <a:ext cx="540000" cy="540000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C3A0AEE3-FCBB-E35E-282B-9F3D9EFEBF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593" y="357210"/>
            <a:ext cx="540000" cy="540000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9AF814F5-B1C8-D40B-A3D2-9A83E92090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377" y="2563681"/>
            <a:ext cx="540000" cy="540000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64C282B4-860A-FAA4-07BC-74ADC10EF3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947" y="160019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7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DC67F4D-1B37-B59A-2CC4-FC6DDBC50B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5" r="24225"/>
          <a:stretch/>
        </p:blipFill>
        <p:spPr>
          <a:xfrm flipH="1">
            <a:off x="2476498" y="0"/>
            <a:ext cx="5219701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560F70EE-ED66-F0EE-0696-5ED7C2940572}"/>
              </a:ext>
            </a:extLst>
          </p:cNvPr>
          <p:cNvSpPr/>
          <p:nvPr/>
        </p:nvSpPr>
        <p:spPr>
          <a:xfrm>
            <a:off x="0" y="0"/>
            <a:ext cx="2476498" cy="6858000"/>
          </a:xfrm>
          <a:prstGeom prst="rect">
            <a:avLst/>
          </a:prstGeom>
          <a:solidFill>
            <a:srgbClr val="1919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BAA1C89-5411-799D-CB30-6EF0FA6E2736}"/>
              </a:ext>
            </a:extLst>
          </p:cNvPr>
          <p:cNvSpPr txBox="1"/>
          <p:nvPr/>
        </p:nvSpPr>
        <p:spPr>
          <a:xfrm>
            <a:off x="8276376" y="282668"/>
            <a:ext cx="37926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dirty="0">
                <a:solidFill>
                  <a:srgbClr val="191919"/>
                </a:solidFill>
                <a:latin typeface="Broadway" panose="04040905080B02020502" pitchFamily="82" charset="0"/>
              </a:rPr>
              <a:t>TÍTULO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01EA9BE-7CA0-EFCA-2AEA-2BC0938784E0}"/>
              </a:ext>
            </a:extLst>
          </p:cNvPr>
          <p:cNvSpPr txBox="1"/>
          <p:nvPr/>
        </p:nvSpPr>
        <p:spPr>
          <a:xfrm>
            <a:off x="8376755" y="1067498"/>
            <a:ext cx="37305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spc="1000" dirty="0">
                <a:solidFill>
                  <a:srgbClr val="D05353"/>
                </a:solidFill>
                <a:latin typeface="Corbel" panose="020B0503020204020204" pitchFamily="34" charset="0"/>
              </a:rPr>
              <a:t>subtítulo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81B998C-FE88-06AA-84C0-6BF5CD062AF0}"/>
              </a:ext>
            </a:extLst>
          </p:cNvPr>
          <p:cNvSpPr txBox="1"/>
          <p:nvPr/>
        </p:nvSpPr>
        <p:spPr>
          <a:xfrm>
            <a:off x="7631234" y="2444351"/>
            <a:ext cx="447602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000" b="1" dirty="0">
                <a:solidFill>
                  <a:srgbClr val="191919"/>
                </a:solidFill>
                <a:latin typeface="Corbel" panose="020B0503020204020204" pitchFamily="34" charset="0"/>
              </a:rPr>
              <a:t>Adicione seu texto </a:t>
            </a:r>
            <a:r>
              <a:rPr lang="pt-BR" sz="4000" b="1" dirty="0">
                <a:solidFill>
                  <a:srgbClr val="D05353"/>
                </a:solidFill>
                <a:latin typeface="Broadway" panose="04040905080B02020502" pitchFamily="82" charset="0"/>
              </a:rPr>
              <a:t>aqui</a:t>
            </a:r>
            <a:r>
              <a:rPr lang="pt-BR" sz="4000" b="1" dirty="0">
                <a:solidFill>
                  <a:srgbClr val="191919"/>
                </a:solidFill>
                <a:latin typeface="Corbel" panose="020B0503020204020204" pitchFamily="34" charset="0"/>
              </a:rPr>
              <a:t>. Utilize </a:t>
            </a:r>
            <a:r>
              <a:rPr lang="pt-BR" sz="4000" b="1" dirty="0">
                <a:solidFill>
                  <a:srgbClr val="D05353"/>
                </a:solidFill>
                <a:latin typeface="Broadway" panose="04040905080B02020502" pitchFamily="82" charset="0"/>
              </a:rPr>
              <a:t>cor</a:t>
            </a:r>
            <a:r>
              <a:rPr lang="pt-BR" sz="4000" b="1" dirty="0">
                <a:solidFill>
                  <a:srgbClr val="191919"/>
                </a:solidFill>
                <a:latin typeface="Corbel" panose="020B0503020204020204" pitchFamily="34" charset="0"/>
              </a:rPr>
              <a:t> e </a:t>
            </a:r>
            <a:r>
              <a:rPr lang="pt-BR" sz="4000" b="1" dirty="0">
                <a:solidFill>
                  <a:srgbClr val="D05353"/>
                </a:solidFill>
                <a:latin typeface="Broadway" panose="04040905080B02020502" pitchFamily="82" charset="0"/>
              </a:rPr>
              <a:t>fonte</a:t>
            </a:r>
            <a:r>
              <a:rPr lang="pt-BR" sz="4000" b="1" dirty="0">
                <a:solidFill>
                  <a:srgbClr val="191919"/>
                </a:solidFill>
                <a:latin typeface="Corbel" panose="020B0503020204020204" pitchFamily="34" charset="0"/>
              </a:rPr>
              <a:t> para destacar palavras </a:t>
            </a:r>
            <a:r>
              <a:rPr lang="pt-BR" sz="4000" b="1" dirty="0">
                <a:solidFill>
                  <a:srgbClr val="D05353"/>
                </a:solidFill>
                <a:latin typeface="Broadway" panose="04040905080B02020502" pitchFamily="82" charset="0"/>
              </a:rPr>
              <a:t>importantes</a:t>
            </a:r>
            <a:r>
              <a:rPr lang="pt-BR" sz="4000" b="1" dirty="0">
                <a:solidFill>
                  <a:srgbClr val="191919"/>
                </a:solidFill>
                <a:latin typeface="Corbel" panose="020B0503020204020204" pitchFamily="34" charset="0"/>
              </a:rPr>
              <a:t>.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8F736FB-8FAE-45B8-A744-5D820EBD48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6" r="11841"/>
          <a:stretch/>
        </p:blipFill>
        <p:spPr>
          <a:xfrm>
            <a:off x="2124146" y="0"/>
            <a:ext cx="742950" cy="68580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4E6F604-0A65-1120-83B6-6B057997AA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421" y="496545"/>
            <a:ext cx="360000" cy="3600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531A5FDA-C8CD-A9D1-9DA0-89161320B8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078" y="3150808"/>
            <a:ext cx="360000" cy="3600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B4753FBF-7141-4AFD-8C16-53EA4B03AC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576" y="5053423"/>
            <a:ext cx="360000" cy="3600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3510482B-C282-0486-3BFB-F7CA390BED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841" y="5910532"/>
            <a:ext cx="360000" cy="36000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78538456-AB9C-A637-A58A-9CCA91ADA9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710" y="1903275"/>
            <a:ext cx="540000" cy="54000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1F18E161-9814-3BA7-5101-BA2D9A0459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918" y="220343"/>
            <a:ext cx="900000" cy="900000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BB438A13-6BE2-8ABF-643B-4A6E924863F1}"/>
              </a:ext>
            </a:extLst>
          </p:cNvPr>
          <p:cNvSpPr txBox="1"/>
          <p:nvPr/>
        </p:nvSpPr>
        <p:spPr>
          <a:xfrm>
            <a:off x="54828" y="1212370"/>
            <a:ext cx="2296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rgbClr val="F9E784"/>
                </a:solidFill>
                <a:latin typeface="Corbel" panose="020B0503020204020204" pitchFamily="34" charset="0"/>
              </a:rPr>
              <a:t>Adicione o complemento em texto curto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4A96FFF7-3B8D-9455-B266-EE267D085B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918" y="2393761"/>
            <a:ext cx="900000" cy="900000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DCD54D3A-56DF-345A-2C61-15803A659A1F}"/>
              </a:ext>
            </a:extLst>
          </p:cNvPr>
          <p:cNvSpPr txBox="1"/>
          <p:nvPr/>
        </p:nvSpPr>
        <p:spPr>
          <a:xfrm>
            <a:off x="54828" y="3385788"/>
            <a:ext cx="2296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rgbClr val="F9E784"/>
                </a:solidFill>
                <a:latin typeface="Corbel" panose="020B0503020204020204" pitchFamily="34" charset="0"/>
              </a:rPr>
              <a:t>Adicione o complemento em texto curto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B9BC98A0-1C76-83E0-116E-501EE0248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040" y="4622423"/>
            <a:ext cx="900000" cy="900000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19DD77A8-3B84-3A6E-4852-4EA323638D94}"/>
              </a:ext>
            </a:extLst>
          </p:cNvPr>
          <p:cNvSpPr txBox="1"/>
          <p:nvPr/>
        </p:nvSpPr>
        <p:spPr>
          <a:xfrm>
            <a:off x="62950" y="5614450"/>
            <a:ext cx="2296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rgbClr val="F9E784"/>
                </a:solidFill>
                <a:latin typeface="Corbel" panose="020B0503020204020204" pitchFamily="34" charset="0"/>
              </a:rPr>
              <a:t>Adicione o complemento em texto curto</a:t>
            </a:r>
          </a:p>
        </p:txBody>
      </p:sp>
    </p:spTree>
    <p:extLst>
      <p:ext uri="{BB962C8B-B14F-4D97-AF65-F5344CB8AC3E}">
        <p14:creationId xmlns:p14="http://schemas.microsoft.com/office/powerpoint/2010/main" val="206925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4" grpId="0"/>
      <p:bldP spid="18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7506DBA-8CD8-1426-6697-8BC9027C73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5" r="24225"/>
          <a:stretch/>
        </p:blipFill>
        <p:spPr>
          <a:xfrm flipH="1">
            <a:off x="0" y="0"/>
            <a:ext cx="5219701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3C53F3FF-52E4-0961-FC4D-832BDFBC227E}"/>
              </a:ext>
            </a:extLst>
          </p:cNvPr>
          <p:cNvSpPr/>
          <p:nvPr/>
        </p:nvSpPr>
        <p:spPr>
          <a:xfrm>
            <a:off x="0" y="4076700"/>
            <a:ext cx="5219701" cy="2781300"/>
          </a:xfrm>
          <a:prstGeom prst="rect">
            <a:avLst/>
          </a:prstGeom>
          <a:solidFill>
            <a:srgbClr val="191919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F545478-0F49-6EFE-43A3-86480D04BAA3}"/>
              </a:ext>
            </a:extLst>
          </p:cNvPr>
          <p:cNvSpPr txBox="1"/>
          <p:nvPr/>
        </p:nvSpPr>
        <p:spPr>
          <a:xfrm>
            <a:off x="175749" y="5466130"/>
            <a:ext cx="37926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dirty="0">
                <a:solidFill>
                  <a:srgbClr val="F1E8B8"/>
                </a:solidFill>
                <a:latin typeface="Broadway" panose="04040905080B02020502" pitchFamily="82" charset="0"/>
              </a:rPr>
              <a:t>TÍTULO</a:t>
            </a:r>
          </a:p>
        </p:txBody>
      </p:sp>
      <p:sp>
        <p:nvSpPr>
          <p:cNvPr id="5" name="Losango 4">
            <a:extLst>
              <a:ext uri="{FF2B5EF4-FFF2-40B4-BE49-F238E27FC236}">
                <a16:creationId xmlns:a16="http://schemas.microsoft.com/office/drawing/2014/main" id="{6B68ED0D-C6B6-E4DA-ABA3-94F5BBE63224}"/>
              </a:ext>
            </a:extLst>
          </p:cNvPr>
          <p:cNvSpPr/>
          <p:nvPr/>
        </p:nvSpPr>
        <p:spPr>
          <a:xfrm rot="21207899">
            <a:off x="3770904" y="4391599"/>
            <a:ext cx="1051431" cy="941558"/>
          </a:xfrm>
          <a:prstGeom prst="diamond">
            <a:avLst/>
          </a:prstGeom>
          <a:solidFill>
            <a:srgbClr val="D0535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Losango 5">
            <a:extLst>
              <a:ext uri="{FF2B5EF4-FFF2-40B4-BE49-F238E27FC236}">
                <a16:creationId xmlns:a16="http://schemas.microsoft.com/office/drawing/2014/main" id="{522EC765-C900-36C1-A19D-9629A34505EB}"/>
              </a:ext>
            </a:extLst>
          </p:cNvPr>
          <p:cNvSpPr/>
          <p:nvPr/>
        </p:nvSpPr>
        <p:spPr>
          <a:xfrm rot="21207899">
            <a:off x="3809004" y="4467799"/>
            <a:ext cx="1051431" cy="941558"/>
          </a:xfrm>
          <a:prstGeom prst="diamond">
            <a:avLst/>
          </a:prstGeom>
          <a:noFill/>
          <a:ln w="38100">
            <a:solidFill>
              <a:srgbClr val="19191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Losango 6">
            <a:extLst>
              <a:ext uri="{FF2B5EF4-FFF2-40B4-BE49-F238E27FC236}">
                <a16:creationId xmlns:a16="http://schemas.microsoft.com/office/drawing/2014/main" id="{E124597E-CB41-3635-C680-491AFABEBAA6}"/>
              </a:ext>
            </a:extLst>
          </p:cNvPr>
          <p:cNvSpPr/>
          <p:nvPr/>
        </p:nvSpPr>
        <p:spPr>
          <a:xfrm>
            <a:off x="5870703" y="278486"/>
            <a:ext cx="1440000" cy="1440000"/>
          </a:xfrm>
          <a:prstGeom prst="diamond">
            <a:avLst/>
          </a:prstGeom>
          <a:solidFill>
            <a:srgbClr val="D0535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Losango 7">
            <a:extLst>
              <a:ext uri="{FF2B5EF4-FFF2-40B4-BE49-F238E27FC236}">
                <a16:creationId xmlns:a16="http://schemas.microsoft.com/office/drawing/2014/main" id="{E2BB4745-E845-1F8C-3BA8-31C916313E9E}"/>
              </a:ext>
            </a:extLst>
          </p:cNvPr>
          <p:cNvSpPr/>
          <p:nvPr/>
        </p:nvSpPr>
        <p:spPr>
          <a:xfrm>
            <a:off x="9775953" y="278486"/>
            <a:ext cx="1440000" cy="1440000"/>
          </a:xfrm>
          <a:prstGeom prst="diamond">
            <a:avLst/>
          </a:prstGeom>
          <a:solidFill>
            <a:srgbClr val="D0535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Losango 8">
            <a:extLst>
              <a:ext uri="{FF2B5EF4-FFF2-40B4-BE49-F238E27FC236}">
                <a16:creationId xmlns:a16="http://schemas.microsoft.com/office/drawing/2014/main" id="{45AFB8C2-B6D1-C8D9-F105-8F31204895FB}"/>
              </a:ext>
            </a:extLst>
          </p:cNvPr>
          <p:cNvSpPr/>
          <p:nvPr/>
        </p:nvSpPr>
        <p:spPr>
          <a:xfrm>
            <a:off x="5870703" y="3684918"/>
            <a:ext cx="1440000" cy="1440000"/>
          </a:xfrm>
          <a:prstGeom prst="diamond">
            <a:avLst/>
          </a:prstGeom>
          <a:solidFill>
            <a:srgbClr val="D0535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Losango 9">
            <a:extLst>
              <a:ext uri="{FF2B5EF4-FFF2-40B4-BE49-F238E27FC236}">
                <a16:creationId xmlns:a16="http://schemas.microsoft.com/office/drawing/2014/main" id="{5A33D55C-CAA1-6776-ADCA-DB62C3305A2B}"/>
              </a:ext>
            </a:extLst>
          </p:cNvPr>
          <p:cNvSpPr/>
          <p:nvPr/>
        </p:nvSpPr>
        <p:spPr>
          <a:xfrm>
            <a:off x="9775953" y="3684918"/>
            <a:ext cx="1440000" cy="1440000"/>
          </a:xfrm>
          <a:prstGeom prst="diamond">
            <a:avLst/>
          </a:prstGeom>
          <a:solidFill>
            <a:srgbClr val="D0535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64307A73-66D8-7C7E-44E4-C4E8E3A494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953" y="4044918"/>
            <a:ext cx="720000" cy="72000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0281CC70-28FE-99A7-A861-A9B8BE7521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703" y="4048815"/>
            <a:ext cx="720000" cy="72000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6D64B9FF-441B-03FE-8637-23BC7513CD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703" y="638486"/>
            <a:ext cx="720000" cy="720000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951B2487-1EAF-79E5-FC39-9296DA303A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953" y="638486"/>
            <a:ext cx="720000" cy="720000"/>
          </a:xfrm>
          <a:prstGeom prst="rect">
            <a:avLst/>
          </a:prstGeom>
        </p:spPr>
      </p:pic>
      <p:sp>
        <p:nvSpPr>
          <p:cNvPr id="20" name="Losango 19">
            <a:extLst>
              <a:ext uri="{FF2B5EF4-FFF2-40B4-BE49-F238E27FC236}">
                <a16:creationId xmlns:a16="http://schemas.microsoft.com/office/drawing/2014/main" id="{4ED617AA-6D59-48F2-3EDE-631073FAEF30}"/>
              </a:ext>
            </a:extLst>
          </p:cNvPr>
          <p:cNvSpPr/>
          <p:nvPr/>
        </p:nvSpPr>
        <p:spPr>
          <a:xfrm>
            <a:off x="5904306" y="336855"/>
            <a:ext cx="1440000" cy="1440000"/>
          </a:xfrm>
          <a:prstGeom prst="diamond">
            <a:avLst/>
          </a:prstGeom>
          <a:noFill/>
          <a:ln w="57150">
            <a:solidFill>
              <a:srgbClr val="19191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Losango 20">
            <a:extLst>
              <a:ext uri="{FF2B5EF4-FFF2-40B4-BE49-F238E27FC236}">
                <a16:creationId xmlns:a16="http://schemas.microsoft.com/office/drawing/2014/main" id="{B1DC105D-EF3C-8D84-2C60-BD2486187101}"/>
              </a:ext>
            </a:extLst>
          </p:cNvPr>
          <p:cNvSpPr/>
          <p:nvPr/>
        </p:nvSpPr>
        <p:spPr>
          <a:xfrm>
            <a:off x="9795003" y="355905"/>
            <a:ext cx="1440000" cy="1440000"/>
          </a:xfrm>
          <a:prstGeom prst="diamond">
            <a:avLst/>
          </a:prstGeom>
          <a:noFill/>
          <a:ln w="57150">
            <a:solidFill>
              <a:srgbClr val="19191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Losango 21">
            <a:extLst>
              <a:ext uri="{FF2B5EF4-FFF2-40B4-BE49-F238E27FC236}">
                <a16:creationId xmlns:a16="http://schemas.microsoft.com/office/drawing/2014/main" id="{09C799BA-5B10-5DB5-CFE0-42E84F7D0D96}"/>
              </a:ext>
            </a:extLst>
          </p:cNvPr>
          <p:cNvSpPr/>
          <p:nvPr/>
        </p:nvSpPr>
        <p:spPr>
          <a:xfrm>
            <a:off x="5923356" y="3723018"/>
            <a:ext cx="1440000" cy="1440000"/>
          </a:xfrm>
          <a:prstGeom prst="diamond">
            <a:avLst/>
          </a:prstGeom>
          <a:noFill/>
          <a:ln w="57150">
            <a:solidFill>
              <a:srgbClr val="19191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Losango 22">
            <a:extLst>
              <a:ext uri="{FF2B5EF4-FFF2-40B4-BE49-F238E27FC236}">
                <a16:creationId xmlns:a16="http://schemas.microsoft.com/office/drawing/2014/main" id="{F50E5C7E-9DE8-B76B-2EF0-F83DEE24B462}"/>
              </a:ext>
            </a:extLst>
          </p:cNvPr>
          <p:cNvSpPr/>
          <p:nvPr/>
        </p:nvSpPr>
        <p:spPr>
          <a:xfrm>
            <a:off x="9814053" y="3742068"/>
            <a:ext cx="1440000" cy="1440000"/>
          </a:xfrm>
          <a:prstGeom prst="diamond">
            <a:avLst/>
          </a:prstGeom>
          <a:noFill/>
          <a:ln w="57150">
            <a:solidFill>
              <a:srgbClr val="19191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F1DBC15B-EB6B-C7CB-0964-A564AE8F1235}"/>
              </a:ext>
            </a:extLst>
          </p:cNvPr>
          <p:cNvSpPr txBox="1"/>
          <p:nvPr/>
        </p:nvSpPr>
        <p:spPr>
          <a:xfrm>
            <a:off x="5314951" y="1774994"/>
            <a:ext cx="2704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191919"/>
                </a:solidFill>
                <a:latin typeface="Broadway" panose="04040905080B02020502" pitchFamily="82" charset="0"/>
              </a:rPr>
              <a:t>Assunto 01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556FE2EE-F069-9E99-716B-7538E857512D}"/>
              </a:ext>
            </a:extLst>
          </p:cNvPr>
          <p:cNvSpPr txBox="1"/>
          <p:nvPr/>
        </p:nvSpPr>
        <p:spPr>
          <a:xfrm>
            <a:off x="5314951" y="2275191"/>
            <a:ext cx="2704525" cy="113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2800" b="1" dirty="0">
                <a:solidFill>
                  <a:srgbClr val="D05353"/>
                </a:solidFill>
                <a:latin typeface="Corbel" panose="020B0503020204020204" pitchFamily="34" charset="0"/>
              </a:rPr>
              <a:t>Adicione o complemento em texto curto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2159818E-EE2C-92FE-2D0A-6DC659AECA9E}"/>
              </a:ext>
            </a:extLst>
          </p:cNvPr>
          <p:cNvSpPr txBox="1"/>
          <p:nvPr/>
        </p:nvSpPr>
        <p:spPr>
          <a:xfrm>
            <a:off x="9182389" y="1774994"/>
            <a:ext cx="2704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191919"/>
                </a:solidFill>
                <a:latin typeface="Broadway" panose="04040905080B02020502" pitchFamily="82" charset="0"/>
              </a:rPr>
              <a:t>Assunto 02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F6C0449C-8D34-2C5A-0DFF-5489E5DCC623}"/>
              </a:ext>
            </a:extLst>
          </p:cNvPr>
          <p:cNvSpPr txBox="1"/>
          <p:nvPr/>
        </p:nvSpPr>
        <p:spPr>
          <a:xfrm>
            <a:off x="9182389" y="2275191"/>
            <a:ext cx="2704525" cy="113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2800" b="1" dirty="0">
                <a:solidFill>
                  <a:srgbClr val="D05353"/>
                </a:solidFill>
                <a:latin typeface="Corbel" panose="020B0503020204020204" pitchFamily="34" charset="0"/>
              </a:rPr>
              <a:t>Adicione o complemento em texto curto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DE317847-A3D0-AD71-1B45-39866D3AE4A6}"/>
              </a:ext>
            </a:extLst>
          </p:cNvPr>
          <p:cNvSpPr txBox="1"/>
          <p:nvPr/>
        </p:nvSpPr>
        <p:spPr>
          <a:xfrm>
            <a:off x="5353051" y="5123526"/>
            <a:ext cx="2704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191919"/>
                </a:solidFill>
                <a:latin typeface="Broadway" panose="04040905080B02020502" pitchFamily="82" charset="0"/>
              </a:rPr>
              <a:t>Assunto 03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A7990B2B-5A1F-A79C-3361-EE2052157043}"/>
              </a:ext>
            </a:extLst>
          </p:cNvPr>
          <p:cNvSpPr txBox="1"/>
          <p:nvPr/>
        </p:nvSpPr>
        <p:spPr>
          <a:xfrm>
            <a:off x="5353051" y="5623723"/>
            <a:ext cx="2704525" cy="113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2800" b="1" dirty="0">
                <a:solidFill>
                  <a:srgbClr val="D05353"/>
                </a:solidFill>
                <a:latin typeface="Corbel" panose="020B0503020204020204" pitchFamily="34" charset="0"/>
              </a:rPr>
              <a:t>Adicione o complemento em texto curto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88CCC0DC-9C80-58F9-C167-9358FC107AAA}"/>
              </a:ext>
            </a:extLst>
          </p:cNvPr>
          <p:cNvSpPr txBox="1"/>
          <p:nvPr/>
        </p:nvSpPr>
        <p:spPr>
          <a:xfrm>
            <a:off x="9185692" y="5146549"/>
            <a:ext cx="2704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191919"/>
                </a:solidFill>
                <a:latin typeface="Broadway" panose="04040905080B02020502" pitchFamily="82" charset="0"/>
              </a:rPr>
              <a:t>Assunto 04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B1A69886-5CF1-1D7A-725B-78BCB93B2AFC}"/>
              </a:ext>
            </a:extLst>
          </p:cNvPr>
          <p:cNvSpPr txBox="1"/>
          <p:nvPr/>
        </p:nvSpPr>
        <p:spPr>
          <a:xfrm>
            <a:off x="9185692" y="5646746"/>
            <a:ext cx="2704525" cy="113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2800" b="1" dirty="0">
                <a:solidFill>
                  <a:srgbClr val="D05353"/>
                </a:solidFill>
                <a:latin typeface="Corbel" panose="020B0503020204020204" pitchFamily="34" charset="0"/>
              </a:rPr>
              <a:t>Adicione o complemento em texto curto</a:t>
            </a:r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id="{A09A03F8-721C-A8E0-A8F3-CA2934A6D2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6" r="11841"/>
          <a:stretch/>
        </p:blipFill>
        <p:spPr>
          <a:xfrm rot="19519052">
            <a:off x="12021146" y="-1654006"/>
            <a:ext cx="742950" cy="6858000"/>
          </a:xfrm>
          <a:prstGeom prst="rect">
            <a:avLst/>
          </a:prstGeom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DD25DBF0-C840-F95F-53A7-16E612DE88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6914" y="959921"/>
            <a:ext cx="360000" cy="360000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DF1813BE-478B-8BE0-9013-4B285A38A5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914" y="32105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12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566</Words>
  <Application>Microsoft Office PowerPoint</Application>
  <PresentationFormat>Widescreen</PresentationFormat>
  <Paragraphs>176</Paragraphs>
  <Slides>33</Slides>
  <Notes>0</Notes>
  <HiddenSlides>0</HiddenSlides>
  <MMClips>4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33</vt:i4>
      </vt:variant>
    </vt:vector>
  </HeadingPairs>
  <TitlesOfParts>
    <vt:vector size="40" baseType="lpstr">
      <vt:lpstr>Broadway</vt:lpstr>
      <vt:lpstr>Calibri Light</vt:lpstr>
      <vt:lpstr>Bison Bold</vt:lpstr>
      <vt:lpstr>Corbel</vt:lpstr>
      <vt:lpstr>Calibri</vt:lpstr>
      <vt:lpstr>Arial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Marcio Monteiro</dc:creator>
  <cp:lastModifiedBy>Marcio Monteiro</cp:lastModifiedBy>
  <cp:revision>12</cp:revision>
  <dcterms:created xsi:type="dcterms:W3CDTF">2022-05-30T00:52:30Z</dcterms:created>
  <dcterms:modified xsi:type="dcterms:W3CDTF">2023-07-08T22:27:19Z</dcterms:modified>
</cp:coreProperties>
</file>