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88" r:id="rId17"/>
    <p:sldId id="289" r:id="rId18"/>
    <p:sldId id="290" r:id="rId19"/>
    <p:sldId id="291" r:id="rId20"/>
    <p:sldId id="292" r:id="rId21"/>
    <p:sldId id="293" r:id="rId22"/>
    <p:sldId id="294" r:id="rId23"/>
    <p:sldId id="295" r:id="rId24"/>
    <p:sldId id="296" r:id="rId25"/>
    <p:sldId id="297" r:id="rId26"/>
    <p:sldId id="298" r:id="rId27"/>
    <p:sldId id="299" r:id="rId28"/>
    <p:sldId id="300" r:id="rId29"/>
    <p:sldId id="301" r:id="rId30"/>
    <p:sldId id="302" r:id="rId31"/>
    <p:sldId id="287" r:id="rId32"/>
  </p:sldIdLst>
  <p:sldSz cx="12192000" cy="6858000"/>
  <p:notesSz cx="6858000" cy="9144000"/>
  <p:embeddedFontLst>
    <p:embeddedFont>
      <p:font typeface="Avenir Next LT Pro Demi" panose="020B0704020202020204" pitchFamily="34" charset="0"/>
      <p:bold r:id="rId33"/>
    </p:embeddedFont>
    <p:embeddedFont>
      <p:font typeface="Bison Bold" panose="00000400000000000000" pitchFamily="2" charset="0"/>
      <p:regular r:id="rId34"/>
    </p:embeddedFont>
    <p:embeddedFont>
      <p:font typeface="Road Rage" pitchFamily="50" charset="0"/>
      <p:regular r:id="rId35"/>
    </p:embeddedFont>
  </p:embeddedFontLst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44D18"/>
    <a:srgbClr val="0A882E"/>
    <a:srgbClr val="ED8416"/>
    <a:srgbClr val="F8FFFA"/>
    <a:srgbClr val="0103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94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cio Monteiro" userId="aef6e9f59deaac01" providerId="LiveId" clId="{6A8DAF11-0170-4933-B00C-B22EC133431A}"/>
    <pc:docChg chg="undo custSel modSld">
      <pc:chgData name="Marcio Monteiro" userId="aef6e9f59deaac01" providerId="LiveId" clId="{6A8DAF11-0170-4933-B00C-B22EC133431A}" dt="2026-07-21T03:38:23.696" v="36" actId="207"/>
      <pc:docMkLst>
        <pc:docMk/>
      </pc:docMkLst>
      <pc:sldChg chg="modSp mod">
        <pc:chgData name="Marcio Monteiro" userId="aef6e9f59deaac01" providerId="LiveId" clId="{6A8DAF11-0170-4933-B00C-B22EC133431A}" dt="2026-07-21T03:38:03.619" v="32" actId="1076"/>
        <pc:sldMkLst>
          <pc:docMk/>
          <pc:sldMk cId="2126024179" sldId="257"/>
        </pc:sldMkLst>
        <pc:spChg chg="mod">
          <ac:chgData name="Marcio Monteiro" userId="aef6e9f59deaac01" providerId="LiveId" clId="{6A8DAF11-0170-4933-B00C-B22EC133431A}" dt="2026-07-21T03:38:03.619" v="32" actId="1076"/>
          <ac:spMkLst>
            <pc:docMk/>
            <pc:sldMk cId="2126024179" sldId="257"/>
            <ac:spMk id="19" creationId="{52185CB2-F577-8472-D73A-A7E49C279F41}"/>
          </ac:spMkLst>
        </pc:spChg>
        <pc:spChg chg="mod">
          <ac:chgData name="Marcio Monteiro" userId="aef6e9f59deaac01" providerId="LiveId" clId="{6A8DAF11-0170-4933-B00C-B22EC133431A}" dt="2026-07-21T03:38:03.619" v="32" actId="1076"/>
          <ac:spMkLst>
            <pc:docMk/>
            <pc:sldMk cId="2126024179" sldId="257"/>
            <ac:spMk id="20" creationId="{E7BA7842-8992-A6A5-4A21-1A551DFA7061}"/>
          </ac:spMkLst>
        </pc:spChg>
      </pc:sldChg>
      <pc:sldChg chg="addSp delSp modSp mod">
        <pc:chgData name="Marcio Monteiro" userId="aef6e9f59deaac01" providerId="LiveId" clId="{6A8DAF11-0170-4933-B00C-B22EC133431A}" dt="2026-07-21T03:38:23.696" v="36" actId="207"/>
        <pc:sldMkLst>
          <pc:docMk/>
          <pc:sldMk cId="267845572" sldId="288"/>
        </pc:sldMkLst>
        <pc:spChg chg="add mod">
          <ac:chgData name="Marcio Monteiro" userId="aef6e9f59deaac01" providerId="LiveId" clId="{6A8DAF11-0170-4933-B00C-B22EC133431A}" dt="2026-07-21T03:38:23.696" v="36" actId="207"/>
          <ac:spMkLst>
            <pc:docMk/>
            <pc:sldMk cId="267845572" sldId="288"/>
            <ac:spMk id="7" creationId="{A50A2761-E63C-7445-925B-02B8F7EFC8FD}"/>
          </ac:spMkLst>
        </pc:spChg>
        <pc:spChg chg="add mod">
          <ac:chgData name="Marcio Monteiro" userId="aef6e9f59deaac01" providerId="LiveId" clId="{6A8DAF11-0170-4933-B00C-B22EC133431A}" dt="2026-07-21T03:38:17.474" v="35" actId="207"/>
          <ac:spMkLst>
            <pc:docMk/>
            <pc:sldMk cId="267845572" sldId="288"/>
            <ac:spMk id="9" creationId="{E7B48AB8-0432-ABA8-5A08-A27E3FCFC682}"/>
          </ac:spMkLst>
        </pc:spChg>
        <pc:spChg chg="del">
          <ac:chgData name="Marcio Monteiro" userId="aef6e9f59deaac01" providerId="LiveId" clId="{6A8DAF11-0170-4933-B00C-B22EC133431A}" dt="2026-07-21T03:38:11.693" v="33" actId="478"/>
          <ac:spMkLst>
            <pc:docMk/>
            <pc:sldMk cId="267845572" sldId="288"/>
            <ac:spMk id="19" creationId="{52185CB2-F577-8472-D73A-A7E49C279F41}"/>
          </ac:spMkLst>
        </pc:spChg>
        <pc:spChg chg="del">
          <ac:chgData name="Marcio Monteiro" userId="aef6e9f59deaac01" providerId="LiveId" clId="{6A8DAF11-0170-4933-B00C-B22EC133431A}" dt="2026-07-21T03:38:11.693" v="33" actId="478"/>
          <ac:spMkLst>
            <pc:docMk/>
            <pc:sldMk cId="267845572" sldId="288"/>
            <ac:spMk id="20" creationId="{E7BA7842-8992-A6A5-4A21-1A551DFA7061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E8CF71A-DD37-3505-CBB3-21B3809AC5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CB9FF96-E0E9-ED03-387B-4F0F5D90B3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8D51758-DA8C-2941-1482-9306738BA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EE6A8-0BCB-46F0-8F6F-71F649A6AEFB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4A84BF7-7350-B367-89D3-44D4C1B5C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512F286-338A-0530-5D26-B936E52FD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E03C5-6EC5-4529-AA1E-1DC8A8DF46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2902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9543CE-AB62-ED46-E86D-2EB6F0C1C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773DB625-A524-D783-2B64-83E161B42F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6337021-8C51-60D7-73E5-DFBF7CEBC9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EE6A8-0BCB-46F0-8F6F-71F649A6AEFB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8664B8B-97FB-FB3E-FF30-018BC8E76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21CF013-EEE7-BEB1-DEA4-36A0E0955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E03C5-6EC5-4529-AA1E-1DC8A8DF46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1917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27A411E-F182-77A3-426E-C3C62DA3D3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0F0AFBC-C591-34E4-54F8-68C15722F3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8EDF03E-BC8C-752B-B3A8-AAEE705119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EE6A8-0BCB-46F0-8F6F-71F649A6AEFB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56CAB03-EB09-2F08-329F-E8E1FE362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08F86E0-8DEA-9724-6E0B-FED7FE8B2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E03C5-6EC5-4529-AA1E-1DC8A8DF46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8737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A84566-D07F-9C76-9107-B0ECCC6F31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8995447-0840-639B-B3A2-3328E5F47A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9A61596-F8FE-C46F-26F4-D458BD2C13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EE6A8-0BCB-46F0-8F6F-71F649A6AEFB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363A28C-A161-F939-120C-719B9D1F82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D0DB600-CDA3-23D5-BDDD-508C2B31B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E03C5-6EC5-4529-AA1E-1DC8A8DF46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3162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C7D83A-BDDF-E960-5DB0-74D07CEE5E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F7F4EAE-9EFC-1539-B6B8-C4963290C7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C500A80-AC7D-B8DA-C19F-19943D5E8E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EE6A8-0BCB-46F0-8F6F-71F649A6AEFB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05346AE-ACBA-04E1-C6CF-EBCFCA42C2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4228317-7AD7-23ED-02D6-E995B5E93D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E03C5-6EC5-4529-AA1E-1DC8A8DF46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26359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8DB27E-20B4-A833-C705-7FEA142715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E996C54-DBC8-ABB2-6C83-64E2694D5D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EAB6C52-7164-89D3-F35B-6B1BB0FDA2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C08FE92-3740-2CFC-AA8C-085CB2D01A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EE6A8-0BCB-46F0-8F6F-71F649A6AEFB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B85BE18-B1CD-D162-BD52-124FB09F2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BA3C7B5-A09B-A5DF-01D0-A42198F0C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E03C5-6EC5-4529-AA1E-1DC8A8DF46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3355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1E4BA3-7A49-3F58-A79D-1BDE1C40E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77F9F83-65D5-BDBB-E005-4176D6CB18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A7ADC0A-7133-1308-0453-3F2E01392C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3559FF00-0F2B-7665-672D-D352CF2F5A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2DD1D106-5922-0972-C5D7-D594DECBC1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C7C0CB0B-53EA-E69F-FE2F-1A973180C6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EE6A8-0BCB-46F0-8F6F-71F649A6AEFB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E5995010-7D40-0B31-9EF1-3F84B63671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E540D233-A4A4-DB0F-3172-042803FED4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E03C5-6EC5-4529-AA1E-1DC8A8DF46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8422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173C41-AD37-98CA-A695-50DA3CE61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64145FCF-A826-9892-1B26-7A0E9887AE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EE6A8-0BCB-46F0-8F6F-71F649A6AEFB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FA732F51-BA81-6C15-4059-A8B219EC2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AF105121-628A-088B-40C2-997E37D48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E03C5-6EC5-4529-AA1E-1DC8A8DF46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57704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8C0A5D6F-8FC4-E3DC-B1C8-1F14FCF677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EE6A8-0BCB-46F0-8F6F-71F649A6AEFB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0313C1D4-A640-DA2C-E60B-1B3F34A4ED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CD119C3-F1E4-C781-E432-508FBF85A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E03C5-6EC5-4529-AA1E-1DC8A8DF46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54358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66B496-F429-D60B-0388-5763733AAD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0D9D804-F89A-245C-B097-F7E054D872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8F38576-BF3C-65AB-5EB0-091FE2E682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9F116B6-CBE7-108C-1187-A1524D38ED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EE6A8-0BCB-46F0-8F6F-71F649A6AEFB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9DF4F90-DA1B-8412-214C-D7B499D59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537DE0C-2239-0627-2606-0ABC2DCFC9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E03C5-6EC5-4529-AA1E-1DC8A8DF46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59350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300ACB-74B9-929B-738F-963A5B7C77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0719058-D51C-389B-B772-B850F1E4EDB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5FD7B1D-6C23-B7A8-4695-30E096769D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E1A3D186-946A-C2F6-AAF6-4E71E22A17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EE6A8-0BCB-46F0-8F6F-71F649A6AEFB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AB3ECBF-DD6B-F142-A06C-86C98B375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329BC2C-9BD6-2308-4DA2-EB81B803EB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E03C5-6EC5-4529-AA1E-1DC8A8DF46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0788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E6AE1A23-0B53-F285-C595-971FF5BAD4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7482B69-F362-3D08-171D-FAEAAA2A63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E439243-8D4C-4901-B8A2-5B72051FC3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33EE6A8-0BCB-46F0-8F6F-71F649A6AEFB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73A1C46-91FE-6AF9-6C7C-88AF25B484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F81CE5C-A5DC-7DE5-6D20-54CA56D5A8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5EE03C5-6EC5-4529-AA1E-1DC8A8DF46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8350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2.jpg"/><Relationship Id="rId7" Type="http://schemas.openxmlformats.org/officeDocument/2006/relationships/image" Target="../media/image1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g"/><Relationship Id="rId11" Type="http://schemas.openxmlformats.org/officeDocument/2006/relationships/image" Target="../media/image8.png"/><Relationship Id="rId5" Type="http://schemas.openxmlformats.org/officeDocument/2006/relationships/image" Target="../media/image20.jpg"/><Relationship Id="rId10" Type="http://schemas.microsoft.com/office/2007/relationships/hdphoto" Target="../media/hdphoto1.wdp"/><Relationship Id="rId4" Type="http://schemas.openxmlformats.org/officeDocument/2006/relationships/image" Target="../media/image19.jpg"/><Relationship Id="rId9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2.jpg"/><Relationship Id="rId7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23.png"/><Relationship Id="rId7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8.png"/><Relationship Id="rId7" Type="http://schemas.openxmlformats.org/officeDocument/2006/relationships/image" Target="../media/image8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6.png"/><Relationship Id="rId4" Type="http://schemas.openxmlformats.org/officeDocument/2006/relationships/image" Target="../media/image20.jpg"/><Relationship Id="rId9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8.pn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8.png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2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3.png"/><Relationship Id="rId7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8.png"/><Relationship Id="rId4" Type="http://schemas.openxmlformats.org/officeDocument/2006/relationships/image" Target="../media/image14.png"/><Relationship Id="rId9" Type="http://schemas.microsoft.com/office/2007/relationships/hdphoto" Target="../media/hdphoto1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7.jpeg"/><Relationship Id="rId7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2.png"/><Relationship Id="rId4" Type="http://schemas.openxmlformats.org/officeDocument/2006/relationships/image" Target="../media/image18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2.jpg"/><Relationship Id="rId7" Type="http://schemas.openxmlformats.org/officeDocument/2006/relationships/image" Target="../media/image1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g"/><Relationship Id="rId11" Type="http://schemas.openxmlformats.org/officeDocument/2006/relationships/image" Target="../media/image8.png"/><Relationship Id="rId5" Type="http://schemas.openxmlformats.org/officeDocument/2006/relationships/image" Target="../media/image20.jpg"/><Relationship Id="rId10" Type="http://schemas.microsoft.com/office/2007/relationships/hdphoto" Target="../media/hdphoto1.wdp"/><Relationship Id="rId4" Type="http://schemas.openxmlformats.org/officeDocument/2006/relationships/image" Target="../media/image19.jpg"/><Relationship Id="rId9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2.jpg"/><Relationship Id="rId7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23.png"/><Relationship Id="rId7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8.png"/><Relationship Id="rId7" Type="http://schemas.openxmlformats.org/officeDocument/2006/relationships/image" Target="../media/image8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6.png"/><Relationship Id="rId4" Type="http://schemas.openxmlformats.org/officeDocument/2006/relationships/image" Target="../media/image20.jpg"/><Relationship Id="rId9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8.png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8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2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3.png"/><Relationship Id="rId7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8.png"/><Relationship Id="rId4" Type="http://schemas.openxmlformats.org/officeDocument/2006/relationships/image" Target="../media/image14.png"/><Relationship Id="rId9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7.jpeg"/><Relationship Id="rId7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2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841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Uma imagem contendo corrente, colorido, segurando, grupo&#10;&#10;O conteúdo gerado por IA pode estar incorreto.">
            <a:extLst>
              <a:ext uri="{FF2B5EF4-FFF2-40B4-BE49-F238E27FC236}">
                <a16:creationId xmlns:a16="http://schemas.microsoft.com/office/drawing/2014/main" id="{B0BC0893-9AE8-7331-B42E-F12864522FF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062"/>
          <a:stretch>
            <a:fillRect/>
          </a:stretch>
        </p:blipFill>
        <p:spPr>
          <a:xfrm>
            <a:off x="-22532" y="0"/>
            <a:ext cx="12214532" cy="6832600"/>
          </a:xfrm>
          <a:prstGeom prst="rect">
            <a:avLst/>
          </a:prstGeom>
        </p:spPr>
      </p:pic>
      <p:sp>
        <p:nvSpPr>
          <p:cNvPr id="19" name="CaixaDeTexto 18">
            <a:extLst>
              <a:ext uri="{FF2B5EF4-FFF2-40B4-BE49-F238E27FC236}">
                <a16:creationId xmlns:a16="http://schemas.microsoft.com/office/drawing/2014/main" id="{52185CB2-F577-8472-D73A-A7E49C279F41}"/>
              </a:ext>
            </a:extLst>
          </p:cNvPr>
          <p:cNvSpPr txBox="1"/>
          <p:nvPr/>
        </p:nvSpPr>
        <p:spPr>
          <a:xfrm>
            <a:off x="4685107" y="2357940"/>
            <a:ext cx="713445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600" b="0" i="0" u="none" strike="noStrike" kern="1200" cap="none" spc="0" normalizeH="0" baseline="0" noProof="0" dirty="0">
                <a:ln>
                  <a:noFill/>
                </a:ln>
                <a:solidFill>
                  <a:srgbClr val="010302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TEMPLATE+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E7BA7842-8992-A6A5-4A21-1A551DFA7061}"/>
              </a:ext>
            </a:extLst>
          </p:cNvPr>
          <p:cNvSpPr txBox="1"/>
          <p:nvPr/>
        </p:nvSpPr>
        <p:spPr>
          <a:xfrm>
            <a:off x="5380187" y="3686295"/>
            <a:ext cx="622138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8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Road Rage" pitchFamily="50" charset="0"/>
                <a:ea typeface="+mn-ea"/>
                <a:cs typeface="+mn-cs"/>
              </a:rPr>
              <a:t>consciência negra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4E256C4A-119F-2430-989C-879ECB483E12}"/>
              </a:ext>
            </a:extLst>
          </p:cNvPr>
          <p:cNvSpPr txBox="1"/>
          <p:nvPr/>
        </p:nvSpPr>
        <p:spPr>
          <a:xfrm>
            <a:off x="8340247" y="6239030"/>
            <a:ext cx="29789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highlight>
                  <a:srgbClr val="010302"/>
                </a:highlight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Nome do Apresentador</a:t>
            </a:r>
          </a:p>
        </p:txBody>
      </p:sp>
      <p:pic>
        <p:nvPicPr>
          <p:cNvPr id="4" name="Imagem 3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A5AB081A-EC27-33BD-26AD-0CA9784FCF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>
            <a:off x="-568361" y="296664"/>
            <a:ext cx="3225306" cy="663753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Imagem 5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79DA05E9-08A1-708D-1266-5670A529CD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>
            <a:off x="1921416" y="1661685"/>
            <a:ext cx="2681935" cy="551930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" name="Imagem 4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B07D7600-5900-E169-8B7A-1C46A154FE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>
            <a:off x="1127577" y="2743260"/>
            <a:ext cx="2325665" cy="478611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26024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841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m 24">
            <a:extLst>
              <a:ext uri="{FF2B5EF4-FFF2-40B4-BE49-F238E27FC236}">
                <a16:creationId xmlns:a16="http://schemas.microsoft.com/office/drawing/2014/main" id="{AAD1AA10-D946-57DC-8ADE-BCF6B300ABC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6373" y="827659"/>
            <a:ext cx="6968984" cy="5694967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056E679D-47B9-9320-673D-780686DBF74B}"/>
              </a:ext>
            </a:extLst>
          </p:cNvPr>
          <p:cNvSpPr txBox="1"/>
          <p:nvPr/>
        </p:nvSpPr>
        <p:spPr>
          <a:xfrm>
            <a:off x="421451" y="233805"/>
            <a:ext cx="370313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000" b="0" i="0" u="none" strike="noStrike" kern="1200" cap="none" spc="0" normalizeH="0" baseline="0" noProof="0" dirty="0">
                <a:ln>
                  <a:noFill/>
                </a:ln>
                <a:solidFill>
                  <a:srgbClr val="010302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0B18DB1-E2A6-503C-B88B-FA0C89C454D1}"/>
              </a:ext>
            </a:extLst>
          </p:cNvPr>
          <p:cNvSpPr txBox="1"/>
          <p:nvPr/>
        </p:nvSpPr>
        <p:spPr>
          <a:xfrm>
            <a:off x="421451" y="1389689"/>
            <a:ext cx="24623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Road Rage" pitchFamily="50" charset="0"/>
                <a:ea typeface="+mn-ea"/>
                <a:cs typeface="+mn-cs"/>
              </a:rPr>
              <a:t>subtítulo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20CF7AD5-2A67-8969-3ABB-F12123172F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49095" y="545963"/>
            <a:ext cx="3033551" cy="2022562"/>
          </a:xfrm>
          <a:prstGeom prst="rect">
            <a:avLst/>
          </a:prstGeom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Imagem 6" descr="Mulher sentada em frente a computador&#10;&#10;O conteúdo gerado por IA pode estar incorreto.">
            <a:extLst>
              <a:ext uri="{FF2B5EF4-FFF2-40B4-BE49-F238E27FC236}">
                <a16:creationId xmlns:a16="http://schemas.microsoft.com/office/drawing/2014/main" id="{F0C09A93-FC62-91C1-E54C-40E6498721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7070" y="3810680"/>
            <a:ext cx="2697600" cy="2023200"/>
          </a:xfrm>
          <a:prstGeom prst="rect">
            <a:avLst/>
          </a:prstGeom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" name="Imagem 8" descr="Homem sem camisa&#10;&#10;O conteúdo gerado por IA pode estar incorreto.">
            <a:extLst>
              <a:ext uri="{FF2B5EF4-FFF2-40B4-BE49-F238E27FC236}">
                <a16:creationId xmlns:a16="http://schemas.microsoft.com/office/drawing/2014/main" id="{6865056F-000B-4016-8FE7-F498056DC37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7407" y="557974"/>
            <a:ext cx="3041083" cy="2023200"/>
          </a:xfrm>
          <a:prstGeom prst="rect">
            <a:avLst/>
          </a:prstGeom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m 10" descr="Uma imagem contendo ao ar livre, barraca, comida, praia&#10;&#10;O conteúdo gerado por IA pode estar incorreto.">
            <a:extLst>
              <a:ext uri="{FF2B5EF4-FFF2-40B4-BE49-F238E27FC236}">
                <a16:creationId xmlns:a16="http://schemas.microsoft.com/office/drawing/2014/main" id="{24D30EBA-A453-D3A2-C193-419EE530DA2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690" y="3810680"/>
            <a:ext cx="3034800" cy="2023200"/>
          </a:xfrm>
          <a:prstGeom prst="rect">
            <a:avLst/>
          </a:prstGeom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id="{E9082CD3-E50B-4C1A-6492-FF4E1AFC47E2}"/>
              </a:ext>
            </a:extLst>
          </p:cNvPr>
          <p:cNvSpPr txBox="1"/>
          <p:nvPr/>
        </p:nvSpPr>
        <p:spPr>
          <a:xfrm>
            <a:off x="5745352" y="2745125"/>
            <a:ext cx="14611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Road Rage" pitchFamily="50" charset="0"/>
                <a:ea typeface="+mn-ea"/>
                <a:cs typeface="+mn-cs"/>
              </a:rPr>
              <a:t>Assunto 1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8F430BBC-3BBB-2EBF-E534-C61545B99589}"/>
              </a:ext>
            </a:extLst>
          </p:cNvPr>
          <p:cNvSpPr txBox="1"/>
          <p:nvPr/>
        </p:nvSpPr>
        <p:spPr>
          <a:xfrm>
            <a:off x="5563124" y="3052559"/>
            <a:ext cx="1927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010302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Pequeno texto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CCBD5A28-F300-2242-0C30-C1B08C6E0484}"/>
              </a:ext>
            </a:extLst>
          </p:cNvPr>
          <p:cNvSpPr txBox="1"/>
          <p:nvPr/>
        </p:nvSpPr>
        <p:spPr>
          <a:xfrm>
            <a:off x="9331354" y="2745125"/>
            <a:ext cx="15059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Road Rage" pitchFamily="50" charset="0"/>
                <a:ea typeface="+mn-ea"/>
                <a:cs typeface="+mn-cs"/>
              </a:rPr>
              <a:t>Assunto 2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50A15D49-BC06-30FC-9FDA-1395937C48C9}"/>
              </a:ext>
            </a:extLst>
          </p:cNvPr>
          <p:cNvSpPr txBox="1"/>
          <p:nvPr/>
        </p:nvSpPr>
        <p:spPr>
          <a:xfrm>
            <a:off x="9171568" y="3052559"/>
            <a:ext cx="1927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010302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Pequeno texto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58952DE0-E6F2-B1F0-8F4C-C6ACAF473973}"/>
              </a:ext>
            </a:extLst>
          </p:cNvPr>
          <p:cNvSpPr txBox="1"/>
          <p:nvPr/>
        </p:nvSpPr>
        <p:spPr>
          <a:xfrm>
            <a:off x="5726918" y="6010481"/>
            <a:ext cx="14979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Road Rage" pitchFamily="50" charset="0"/>
                <a:ea typeface="+mn-ea"/>
                <a:cs typeface="+mn-cs"/>
              </a:rPr>
              <a:t>Assunto 3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77D7EBE0-7186-9473-66BC-2637BBA40533}"/>
              </a:ext>
            </a:extLst>
          </p:cNvPr>
          <p:cNvSpPr txBox="1"/>
          <p:nvPr/>
        </p:nvSpPr>
        <p:spPr>
          <a:xfrm>
            <a:off x="5563124" y="6317915"/>
            <a:ext cx="1927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010302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Pequeno texto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C7764E35-5250-32D4-D0E1-3C94592C54CC}"/>
              </a:ext>
            </a:extLst>
          </p:cNvPr>
          <p:cNvSpPr txBox="1"/>
          <p:nvPr/>
        </p:nvSpPr>
        <p:spPr>
          <a:xfrm>
            <a:off x="9337368" y="6010481"/>
            <a:ext cx="15043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Road Rage" pitchFamily="50" charset="0"/>
                <a:ea typeface="+mn-ea"/>
                <a:cs typeface="+mn-cs"/>
              </a:rPr>
              <a:t>Assunto 4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1E5F2DE5-C4A3-0CA0-5FE8-D997446566C6}"/>
              </a:ext>
            </a:extLst>
          </p:cNvPr>
          <p:cNvSpPr txBox="1"/>
          <p:nvPr/>
        </p:nvSpPr>
        <p:spPr>
          <a:xfrm>
            <a:off x="9176780" y="6317915"/>
            <a:ext cx="1927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010302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Pequeno texto</a:t>
            </a:r>
          </a:p>
        </p:txBody>
      </p:sp>
      <p:pic>
        <p:nvPicPr>
          <p:cNvPr id="26" name="Imagem 25" descr="Forma, Seta&#10;&#10;O conteúdo gerado por IA pode estar incorreto.">
            <a:extLst>
              <a:ext uri="{FF2B5EF4-FFF2-40B4-BE49-F238E27FC236}">
                <a16:creationId xmlns:a16="http://schemas.microsoft.com/office/drawing/2014/main" id="{8AD9DF8C-9DE5-AD32-BEC8-276BA940F72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43581">
            <a:off x="6136919" y="245239"/>
            <a:ext cx="633909" cy="582140"/>
          </a:xfrm>
          <a:prstGeom prst="rect">
            <a:avLst/>
          </a:prstGeom>
        </p:spPr>
      </p:pic>
      <p:pic>
        <p:nvPicPr>
          <p:cNvPr id="27" name="Imagem 26" descr="Forma, Seta&#10;&#10;O conteúdo gerado por IA pode estar incorreto.">
            <a:extLst>
              <a:ext uri="{FF2B5EF4-FFF2-40B4-BE49-F238E27FC236}">
                <a16:creationId xmlns:a16="http://schemas.microsoft.com/office/drawing/2014/main" id="{6199F16B-8F0D-48D6-4823-0F393211655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43581">
            <a:off x="9818339" y="254893"/>
            <a:ext cx="633909" cy="582140"/>
          </a:xfrm>
          <a:prstGeom prst="rect">
            <a:avLst/>
          </a:prstGeom>
        </p:spPr>
      </p:pic>
      <p:pic>
        <p:nvPicPr>
          <p:cNvPr id="28" name="Imagem 27" descr="Forma, Seta&#10;&#10;O conteúdo gerado por IA pode estar incorreto.">
            <a:extLst>
              <a:ext uri="{FF2B5EF4-FFF2-40B4-BE49-F238E27FC236}">
                <a16:creationId xmlns:a16="http://schemas.microsoft.com/office/drawing/2014/main" id="{BFDF0E86-FAD4-C8C7-264E-FE64C3530B4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43581">
            <a:off x="6209898" y="3543396"/>
            <a:ext cx="633909" cy="582140"/>
          </a:xfrm>
          <a:prstGeom prst="rect">
            <a:avLst/>
          </a:prstGeom>
        </p:spPr>
      </p:pic>
      <p:pic>
        <p:nvPicPr>
          <p:cNvPr id="29" name="Imagem 28" descr="Forma, Seta&#10;&#10;O conteúdo gerado por IA pode estar incorreto.">
            <a:extLst>
              <a:ext uri="{FF2B5EF4-FFF2-40B4-BE49-F238E27FC236}">
                <a16:creationId xmlns:a16="http://schemas.microsoft.com/office/drawing/2014/main" id="{57AE16F9-167D-0C87-3537-E1BF2C4EFCC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43581">
            <a:off x="9848967" y="3581472"/>
            <a:ext cx="633909" cy="582140"/>
          </a:xfrm>
          <a:prstGeom prst="rect">
            <a:avLst/>
          </a:prstGeom>
        </p:spPr>
      </p:pic>
      <p:pic>
        <p:nvPicPr>
          <p:cNvPr id="4" name="Imagem 3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DC08CF04-86A2-B561-BADD-2B581CF8422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 rot="21068021">
            <a:off x="1536778" y="1955217"/>
            <a:ext cx="3414160" cy="702618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Imagem 5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56B5099E-C0D0-4008-76E0-53F517F8196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 rot="1320596">
            <a:off x="-557747" y="3627075"/>
            <a:ext cx="2076602" cy="427355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Imagem 7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CB4492A0-0202-22FA-C8A4-305B62BC11EF}"/>
              </a:ext>
            </a:extLst>
          </p:cNvPr>
          <p:cNvPicPr>
            <a:picLocks noChangeAspect="1"/>
          </p:cNvPicPr>
          <p:nvPr/>
        </p:nvPicPr>
        <p:blipFill>
          <a:blip r:embed="rId11">
            <a:alphaModFix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 rot="21068021">
            <a:off x="1379836" y="5263096"/>
            <a:ext cx="1322768" cy="272219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40318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4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7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4D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02A60B58-65F5-DE45-CC3A-4678EE6700E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359" y="1056259"/>
            <a:ext cx="6968984" cy="5694967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9CD84E82-48C0-562D-6158-6A8DBEDFBC58}"/>
              </a:ext>
            </a:extLst>
          </p:cNvPr>
          <p:cNvSpPr txBox="1"/>
          <p:nvPr/>
        </p:nvSpPr>
        <p:spPr>
          <a:xfrm>
            <a:off x="8320851" y="203978"/>
            <a:ext cx="370313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0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TÍTULO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02A2970C-15E8-5161-3A0F-6B3E134BC44F}"/>
              </a:ext>
            </a:extLst>
          </p:cNvPr>
          <p:cNvSpPr txBox="1"/>
          <p:nvPr/>
        </p:nvSpPr>
        <p:spPr>
          <a:xfrm>
            <a:off x="9413051" y="1372562"/>
            <a:ext cx="24623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0" i="0" u="none" strike="noStrike" kern="1200" cap="none" spc="0" normalizeH="0" baseline="0" noProof="0" dirty="0">
                <a:ln>
                  <a:noFill/>
                </a:ln>
                <a:solidFill>
                  <a:srgbClr val="010302"/>
                </a:solidFill>
                <a:effectLst/>
                <a:uLnTx/>
                <a:uFillTx/>
                <a:latin typeface="Road Rage" pitchFamily="50" charset="0"/>
                <a:ea typeface="+mn-ea"/>
                <a:cs typeface="+mn-cs"/>
              </a:rPr>
              <a:t>subtítulo</a:t>
            </a:r>
          </a:p>
        </p:txBody>
      </p:sp>
      <p:sp>
        <p:nvSpPr>
          <p:cNvPr id="8" name="Paralelogramo 7">
            <a:extLst>
              <a:ext uri="{FF2B5EF4-FFF2-40B4-BE49-F238E27FC236}">
                <a16:creationId xmlns:a16="http://schemas.microsoft.com/office/drawing/2014/main" id="{D8C791FB-6800-9501-922E-C0D9135B8850}"/>
              </a:ext>
            </a:extLst>
          </p:cNvPr>
          <p:cNvSpPr/>
          <p:nvPr/>
        </p:nvSpPr>
        <p:spPr>
          <a:xfrm>
            <a:off x="8210194" y="2335196"/>
            <a:ext cx="5404208" cy="1191802"/>
          </a:xfrm>
          <a:prstGeom prst="parallelogram">
            <a:avLst/>
          </a:prstGeom>
          <a:solidFill>
            <a:srgbClr val="01030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Espaço para um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pequeno texto</a:t>
            </a:r>
          </a:p>
        </p:txBody>
      </p:sp>
      <p:sp>
        <p:nvSpPr>
          <p:cNvPr id="9" name="Paralelogramo 8">
            <a:extLst>
              <a:ext uri="{FF2B5EF4-FFF2-40B4-BE49-F238E27FC236}">
                <a16:creationId xmlns:a16="http://schemas.microsoft.com/office/drawing/2014/main" id="{FB3E6AE6-0F50-E10B-3D06-8E440486481C}"/>
              </a:ext>
            </a:extLst>
          </p:cNvPr>
          <p:cNvSpPr/>
          <p:nvPr/>
        </p:nvSpPr>
        <p:spPr>
          <a:xfrm>
            <a:off x="8210193" y="3874583"/>
            <a:ext cx="5404208" cy="1191802"/>
          </a:xfrm>
          <a:prstGeom prst="parallelogram">
            <a:avLst/>
          </a:prstGeom>
          <a:solidFill>
            <a:srgbClr val="ED8416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Espaço para um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pequeno texto</a:t>
            </a: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DABB8AF8-5056-9FE1-DCFE-F244A72AEC6D}"/>
              </a:ext>
            </a:extLst>
          </p:cNvPr>
          <p:cNvGrpSpPr/>
          <p:nvPr/>
        </p:nvGrpSpPr>
        <p:grpSpPr>
          <a:xfrm>
            <a:off x="-744893" y="865697"/>
            <a:ext cx="9767680" cy="5638800"/>
            <a:chOff x="573157" y="116121"/>
            <a:chExt cx="11430000" cy="68580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3" name="Retângulo 2">
              <a:extLst>
                <a:ext uri="{FF2B5EF4-FFF2-40B4-BE49-F238E27FC236}">
                  <a16:creationId xmlns:a16="http://schemas.microsoft.com/office/drawing/2014/main" id="{02095370-EAE9-8534-AE0B-192CECF5EBA5}"/>
                </a:ext>
              </a:extLst>
            </p:cNvPr>
            <p:cNvSpPr/>
            <p:nvPr/>
          </p:nvSpPr>
          <p:spPr>
            <a:xfrm>
              <a:off x="2040835" y="503583"/>
              <a:ext cx="8494643" cy="5459895"/>
            </a:xfrm>
            <a:prstGeom prst="rect">
              <a:avLst/>
            </a:prstGeom>
            <a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pic>
          <p:nvPicPr>
            <p:cNvPr id="4" name="Imagem 3">
              <a:extLst>
                <a:ext uri="{FF2B5EF4-FFF2-40B4-BE49-F238E27FC236}">
                  <a16:creationId xmlns:a16="http://schemas.microsoft.com/office/drawing/2014/main" id="{A7AD32F8-A77C-631E-457C-4A812E46647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3157" y="116121"/>
              <a:ext cx="11430000" cy="6858000"/>
            </a:xfrm>
            <a:prstGeom prst="rect">
              <a:avLst/>
            </a:prstGeom>
          </p:spPr>
        </p:pic>
      </p:grpSp>
      <p:pic>
        <p:nvPicPr>
          <p:cNvPr id="13" name="Imagem 12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B1D57F7A-E08E-A657-590B-F49203D9525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 rot="21068021">
            <a:off x="10917712" y="4790730"/>
            <a:ext cx="1409841" cy="290139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4" name="Imagem 13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87A0CEA7-63D7-DF85-436A-6C0853283559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 rot="21068021">
            <a:off x="10448734" y="5759285"/>
            <a:ext cx="828478" cy="170497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m 14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AE258A6E-EB00-45AC-683B-C61E3698A19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 rot="1320596">
            <a:off x="9368145" y="5328683"/>
            <a:ext cx="989034" cy="203538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55593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4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4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841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2BF632AC-769C-1E17-0751-220341E9B4F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359" y="1056259"/>
            <a:ext cx="6968984" cy="5694967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4E681479-CB68-B016-3B12-0A89A046A99C}"/>
              </a:ext>
            </a:extLst>
          </p:cNvPr>
          <p:cNvSpPr txBox="1"/>
          <p:nvPr/>
        </p:nvSpPr>
        <p:spPr>
          <a:xfrm>
            <a:off x="8219251" y="259205"/>
            <a:ext cx="370313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000" b="0" i="0" u="none" strike="noStrike" kern="1200" cap="none" spc="0" normalizeH="0" baseline="0" noProof="0" dirty="0">
                <a:ln>
                  <a:noFill/>
                </a:ln>
                <a:solidFill>
                  <a:srgbClr val="010302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B2026D8-0EAE-FFAF-146B-8F72B8AF3ECB}"/>
              </a:ext>
            </a:extLst>
          </p:cNvPr>
          <p:cNvSpPr txBox="1"/>
          <p:nvPr/>
        </p:nvSpPr>
        <p:spPr>
          <a:xfrm>
            <a:off x="9286051" y="1402389"/>
            <a:ext cx="24623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Road Rage" pitchFamily="50" charset="0"/>
                <a:ea typeface="+mn-ea"/>
                <a:cs typeface="+mn-cs"/>
              </a:rPr>
              <a:t>subtítulo</a:t>
            </a:r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id="{70E15D56-419A-0E9B-15BE-4ED7B3DCA0C2}"/>
              </a:ext>
            </a:extLst>
          </p:cNvPr>
          <p:cNvGrpSpPr/>
          <p:nvPr/>
        </p:nvGrpSpPr>
        <p:grpSpPr>
          <a:xfrm>
            <a:off x="1453513" y="447056"/>
            <a:ext cx="4391603" cy="5963887"/>
            <a:chOff x="7583690" y="857250"/>
            <a:chExt cx="3787498" cy="51435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6" name="Mockup">
              <a:extLst>
                <a:ext uri="{FF2B5EF4-FFF2-40B4-BE49-F238E27FC236}">
                  <a16:creationId xmlns:a16="http://schemas.microsoft.com/office/drawing/2014/main" id="{7D4876C3-1F79-49A0-CDEA-7B66CBFD7260}"/>
                </a:ext>
              </a:extLst>
            </p:cNvPr>
            <p:cNvPicPr>
              <a:picLocks/>
            </p:cNvPicPr>
            <p:nvPr/>
          </p:nvPicPr>
          <p:blipFill>
            <a:blip r:embed="rId3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83690" y="857250"/>
              <a:ext cx="2610816" cy="5143500"/>
            </a:xfrm>
            <a:prstGeom prst="rect">
              <a:avLst/>
            </a:prstGeom>
          </p:spPr>
        </p:pic>
        <p:pic>
          <p:nvPicPr>
            <p:cNvPr id="7" name="Imagem 6">
              <a:extLst>
                <a:ext uri="{FF2B5EF4-FFF2-40B4-BE49-F238E27FC236}">
                  <a16:creationId xmlns:a16="http://schemas.microsoft.com/office/drawing/2014/main" id="{6119EF75-14DD-F4C3-E924-1C5A0FFDEE7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287" r="13287"/>
            <a:stretch/>
          </p:blipFill>
          <p:spPr>
            <a:xfrm>
              <a:off x="8870043" y="993774"/>
              <a:ext cx="2387600" cy="4873625"/>
            </a:xfrm>
            <a:prstGeom prst="roundRect">
              <a:avLst>
                <a:gd name="adj" fmla="val 10816"/>
              </a:avLst>
            </a:prstGeom>
          </p:spPr>
        </p:pic>
        <p:pic>
          <p:nvPicPr>
            <p:cNvPr id="8" name="Mockup">
              <a:extLst>
                <a:ext uri="{FF2B5EF4-FFF2-40B4-BE49-F238E27FC236}">
                  <a16:creationId xmlns:a16="http://schemas.microsoft.com/office/drawing/2014/main" id="{198B5551-AA6C-A4A6-0604-EB4FC9ABC56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760213" y="859339"/>
              <a:ext cx="2610975" cy="5139322"/>
            </a:xfrm>
            <a:custGeom>
              <a:avLst/>
              <a:gdLst>
                <a:gd name="connsiteX0" fmla="*/ 0 w 2887376"/>
                <a:gd name="connsiteY0" fmla="*/ 0 h 5688986"/>
                <a:gd name="connsiteX1" fmla="*/ 2887376 w 2887376"/>
                <a:gd name="connsiteY1" fmla="*/ 0 h 5688986"/>
                <a:gd name="connsiteX2" fmla="*/ 2887376 w 2887376"/>
                <a:gd name="connsiteY2" fmla="*/ 5688986 h 5688986"/>
                <a:gd name="connsiteX3" fmla="*/ 0 w 2887376"/>
                <a:gd name="connsiteY3" fmla="*/ 5688986 h 5688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87376" h="5688986">
                  <a:moveTo>
                    <a:pt x="0" y="0"/>
                  </a:moveTo>
                  <a:lnTo>
                    <a:pt x="2887376" y="0"/>
                  </a:lnTo>
                  <a:lnTo>
                    <a:pt x="2887376" y="5688986"/>
                  </a:lnTo>
                  <a:lnTo>
                    <a:pt x="0" y="5688986"/>
                  </a:lnTo>
                  <a:close/>
                </a:path>
              </a:pathLst>
            </a:custGeom>
          </p:spPr>
        </p:pic>
      </p:grpSp>
      <p:sp>
        <p:nvSpPr>
          <p:cNvPr id="9" name="CaixaDeTexto 8">
            <a:extLst>
              <a:ext uri="{FF2B5EF4-FFF2-40B4-BE49-F238E27FC236}">
                <a16:creationId xmlns:a16="http://schemas.microsoft.com/office/drawing/2014/main" id="{02C66CD0-1F0C-0DB9-37E5-4F05FBC37179}"/>
              </a:ext>
            </a:extLst>
          </p:cNvPr>
          <p:cNvSpPr txBox="1"/>
          <p:nvPr/>
        </p:nvSpPr>
        <p:spPr>
          <a:xfrm>
            <a:off x="5962154" y="2854489"/>
            <a:ext cx="558099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0" i="0" u="none" strike="noStrike" kern="1200" cap="none" spc="0" normalizeH="0" baseline="0" noProof="0" dirty="0">
                <a:ln>
                  <a:noFill/>
                </a:ln>
                <a:solidFill>
                  <a:srgbClr val="010302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Este é um espaço para um pequeno texto. Não se esqueça de </a:t>
            </a:r>
            <a:r>
              <a:rPr kumimoji="0" lang="pt-BR" sz="40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destacar palavras importantes</a:t>
            </a:r>
            <a:r>
              <a:rPr kumimoji="0" lang="pt-BR" sz="4000" b="0" i="0" u="none" strike="noStrike" kern="1200" cap="none" spc="0" normalizeH="0" baseline="0" noProof="0" dirty="0">
                <a:ln>
                  <a:noFill/>
                </a:ln>
                <a:solidFill>
                  <a:srgbClr val="010302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.</a:t>
            </a:r>
          </a:p>
        </p:txBody>
      </p:sp>
      <p:pic>
        <p:nvPicPr>
          <p:cNvPr id="12" name="Imagem 11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B42DCFC4-09AC-2E19-6943-3036ADEB9A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 rot="21068021">
            <a:off x="-609856" y="480337"/>
            <a:ext cx="3414160" cy="702618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m 12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7D439FD6-A038-B089-940F-F18B296C2178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 rot="21068021">
            <a:off x="-179301" y="5100112"/>
            <a:ext cx="1322768" cy="272219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21951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4D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>
            <a:extLst>
              <a:ext uri="{FF2B5EF4-FFF2-40B4-BE49-F238E27FC236}">
                <a16:creationId xmlns:a16="http://schemas.microsoft.com/office/drawing/2014/main" id="{06CA49FA-E1C9-D68A-CE88-70B7387FF52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852" y="1113613"/>
            <a:ext cx="6968984" cy="5694967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098C719A-209A-D4AB-ADB3-213EB5457BC9}"/>
              </a:ext>
            </a:extLst>
          </p:cNvPr>
          <p:cNvSpPr txBox="1"/>
          <p:nvPr/>
        </p:nvSpPr>
        <p:spPr>
          <a:xfrm>
            <a:off x="421451" y="233805"/>
            <a:ext cx="370313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0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3147189-B8A3-9BB0-B6E4-C88638D28492}"/>
              </a:ext>
            </a:extLst>
          </p:cNvPr>
          <p:cNvSpPr txBox="1"/>
          <p:nvPr/>
        </p:nvSpPr>
        <p:spPr>
          <a:xfrm>
            <a:off x="421451" y="1389689"/>
            <a:ext cx="24623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0" i="0" u="none" strike="noStrike" kern="1200" cap="none" spc="0" normalizeH="0" baseline="0" noProof="0" dirty="0">
                <a:ln>
                  <a:noFill/>
                </a:ln>
                <a:solidFill>
                  <a:srgbClr val="010302"/>
                </a:solidFill>
                <a:effectLst/>
                <a:uLnTx/>
                <a:uFillTx/>
                <a:latin typeface="Road Rage" pitchFamily="50" charset="0"/>
                <a:ea typeface="+mn-ea"/>
                <a:cs typeface="+mn-cs"/>
              </a:rPr>
              <a:t>subtítulo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457C7D3A-F807-7251-EA23-9D9AC8ECB32F}"/>
              </a:ext>
            </a:extLst>
          </p:cNvPr>
          <p:cNvSpPr txBox="1"/>
          <p:nvPr/>
        </p:nvSpPr>
        <p:spPr>
          <a:xfrm>
            <a:off x="8150309" y="1044139"/>
            <a:ext cx="16722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54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20%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006F1EF9-7F92-1AA4-EFC3-CE28AC0339C1}"/>
              </a:ext>
            </a:extLst>
          </p:cNvPr>
          <p:cNvSpPr txBox="1"/>
          <p:nvPr/>
        </p:nvSpPr>
        <p:spPr>
          <a:xfrm>
            <a:off x="9822562" y="1113613"/>
            <a:ext cx="2138517" cy="7843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010302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Pequeno texto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9AE3A9A6-5C64-252F-5718-6BFDF4B8CCDC}"/>
              </a:ext>
            </a:extLst>
          </p:cNvPr>
          <p:cNvSpPr txBox="1"/>
          <p:nvPr/>
        </p:nvSpPr>
        <p:spPr>
          <a:xfrm>
            <a:off x="8150309" y="2617374"/>
            <a:ext cx="16722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54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32%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9C60F418-A6AD-CD15-E754-F337EFCFD750}"/>
              </a:ext>
            </a:extLst>
          </p:cNvPr>
          <p:cNvSpPr txBox="1"/>
          <p:nvPr/>
        </p:nvSpPr>
        <p:spPr>
          <a:xfrm>
            <a:off x="9822562" y="2686848"/>
            <a:ext cx="2138517" cy="7843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010302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Pequeno texto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F78EEDC3-8E04-EAD6-E818-2083318E7633}"/>
              </a:ext>
            </a:extLst>
          </p:cNvPr>
          <p:cNvSpPr txBox="1"/>
          <p:nvPr/>
        </p:nvSpPr>
        <p:spPr>
          <a:xfrm>
            <a:off x="8150309" y="4655849"/>
            <a:ext cx="16722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54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48%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B136E92F-B498-DA86-5D1E-0DB2AE6BA356}"/>
              </a:ext>
            </a:extLst>
          </p:cNvPr>
          <p:cNvSpPr txBox="1"/>
          <p:nvPr/>
        </p:nvSpPr>
        <p:spPr>
          <a:xfrm>
            <a:off x="9822562" y="4725323"/>
            <a:ext cx="2138517" cy="7843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010302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Pequeno texto</a:t>
            </a:r>
          </a:p>
        </p:txBody>
      </p:sp>
      <p:sp>
        <p:nvSpPr>
          <p:cNvPr id="17" name="Paralelogramo 16">
            <a:extLst>
              <a:ext uri="{FF2B5EF4-FFF2-40B4-BE49-F238E27FC236}">
                <a16:creationId xmlns:a16="http://schemas.microsoft.com/office/drawing/2014/main" id="{63B6227A-322C-EED1-17D4-58CC391525BF}"/>
              </a:ext>
            </a:extLst>
          </p:cNvPr>
          <p:cNvSpPr/>
          <p:nvPr/>
        </p:nvSpPr>
        <p:spPr>
          <a:xfrm>
            <a:off x="-2226067" y="2244737"/>
            <a:ext cx="8322067" cy="1191802"/>
          </a:xfrm>
          <a:prstGeom prst="parallelogram">
            <a:avLst/>
          </a:prstGeom>
          <a:solidFill>
            <a:srgbClr val="0A882E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Espaço para um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pequeno texto</a:t>
            </a:r>
          </a:p>
        </p:txBody>
      </p:sp>
      <p:sp>
        <p:nvSpPr>
          <p:cNvPr id="18" name="Paralelogramo 17">
            <a:extLst>
              <a:ext uri="{FF2B5EF4-FFF2-40B4-BE49-F238E27FC236}">
                <a16:creationId xmlns:a16="http://schemas.microsoft.com/office/drawing/2014/main" id="{0DCF9BEC-C3D7-A047-8065-488FC6FC3505}"/>
              </a:ext>
            </a:extLst>
          </p:cNvPr>
          <p:cNvSpPr/>
          <p:nvPr/>
        </p:nvSpPr>
        <p:spPr>
          <a:xfrm>
            <a:off x="-2226068" y="3784124"/>
            <a:ext cx="8322067" cy="1191802"/>
          </a:xfrm>
          <a:prstGeom prst="parallelogram">
            <a:avLst/>
          </a:prstGeom>
          <a:solidFill>
            <a:srgbClr val="ED8416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Espaço para um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pequeno texto</a:t>
            </a:r>
          </a:p>
        </p:txBody>
      </p:sp>
      <p:sp>
        <p:nvSpPr>
          <p:cNvPr id="19" name="Paralelogramo 18">
            <a:extLst>
              <a:ext uri="{FF2B5EF4-FFF2-40B4-BE49-F238E27FC236}">
                <a16:creationId xmlns:a16="http://schemas.microsoft.com/office/drawing/2014/main" id="{22C3EBE1-531E-188E-E08A-7888290195FC}"/>
              </a:ext>
            </a:extLst>
          </p:cNvPr>
          <p:cNvSpPr/>
          <p:nvPr/>
        </p:nvSpPr>
        <p:spPr>
          <a:xfrm>
            <a:off x="-2226069" y="5323511"/>
            <a:ext cx="8322067" cy="1191802"/>
          </a:xfrm>
          <a:prstGeom prst="parallelogram">
            <a:avLst/>
          </a:prstGeom>
          <a:solidFill>
            <a:srgbClr val="01030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Espaço para um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pequeno texto</a:t>
            </a:r>
          </a:p>
        </p:txBody>
      </p:sp>
      <p:pic>
        <p:nvPicPr>
          <p:cNvPr id="5" name="Imagem 4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A82D8643-0DA6-8B74-1355-12D215B80D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>
            <a:off x="5296867" y="318461"/>
            <a:ext cx="3225306" cy="663753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Imagem 5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88601308-DF6C-89AD-8F41-B6D0AE1D4B31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59588" r="18222" b="8646"/>
          <a:stretch>
            <a:fillRect/>
          </a:stretch>
        </p:blipFill>
        <p:spPr>
          <a:xfrm>
            <a:off x="5296867" y="4444999"/>
            <a:ext cx="3225306" cy="2510997"/>
          </a:xfrm>
          <a:prstGeom prst="rect">
            <a:avLst/>
          </a:prstGeom>
          <a:effectLst/>
        </p:spPr>
      </p:pic>
      <p:pic>
        <p:nvPicPr>
          <p:cNvPr id="20" name="Imagem 19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B059572F-16F2-FD38-DC58-8974A16C0897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34687" r="18222" b="39606"/>
          <a:stretch>
            <a:fillRect/>
          </a:stretch>
        </p:blipFill>
        <p:spPr>
          <a:xfrm>
            <a:off x="5296867" y="2459376"/>
            <a:ext cx="3225306" cy="2031997"/>
          </a:xfrm>
          <a:prstGeom prst="rect">
            <a:avLst/>
          </a:prstGeom>
          <a:effectLst/>
        </p:spPr>
      </p:pic>
      <p:pic>
        <p:nvPicPr>
          <p:cNvPr id="21" name="Imagem 20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F29F56BE-D59A-3215-5946-002352B3172C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518" r="18222" b="65313"/>
          <a:stretch>
            <a:fillRect/>
          </a:stretch>
        </p:blipFill>
        <p:spPr>
          <a:xfrm>
            <a:off x="5296867" y="319335"/>
            <a:ext cx="3225306" cy="214758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758252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0" grpId="0"/>
      <p:bldP spid="11" grpId="0"/>
      <p:bldP spid="12" grpId="0"/>
      <p:bldP spid="13" grpId="0"/>
      <p:bldP spid="14" grpId="0"/>
      <p:bldP spid="15" grpId="0"/>
      <p:bldP spid="17" grpId="0" animBg="1"/>
      <p:bldP spid="18" grpId="0" animBg="1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841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DC8F21DD-4C77-6C49-B34F-1D21908AAE10}"/>
              </a:ext>
            </a:extLst>
          </p:cNvPr>
          <p:cNvSpPr txBox="1"/>
          <p:nvPr/>
        </p:nvSpPr>
        <p:spPr>
          <a:xfrm>
            <a:off x="421451" y="233805"/>
            <a:ext cx="370313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000" b="0" i="0" u="none" strike="noStrike" kern="1200" cap="none" spc="0" normalizeH="0" baseline="0" noProof="0" dirty="0">
                <a:ln>
                  <a:noFill/>
                </a:ln>
                <a:solidFill>
                  <a:srgbClr val="010302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79F5B3C-F001-0B93-A6CE-6A5B1A2E331B}"/>
              </a:ext>
            </a:extLst>
          </p:cNvPr>
          <p:cNvSpPr txBox="1"/>
          <p:nvPr/>
        </p:nvSpPr>
        <p:spPr>
          <a:xfrm>
            <a:off x="421451" y="1389689"/>
            <a:ext cx="24623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Road Rage" pitchFamily="50" charset="0"/>
                <a:ea typeface="+mn-ea"/>
                <a:cs typeface="+mn-cs"/>
              </a:rPr>
              <a:t>subtítulo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BEB0E076-91BC-2369-1516-AF55321347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67567" y="563904"/>
            <a:ext cx="3033551" cy="2022562"/>
          </a:xfrm>
          <a:prstGeom prst="rect">
            <a:avLst/>
          </a:prstGeom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7FACCF48-DDEB-43D0-0C77-C735DC430FC8}"/>
              </a:ext>
            </a:extLst>
          </p:cNvPr>
          <p:cNvSpPr txBox="1"/>
          <p:nvPr/>
        </p:nvSpPr>
        <p:spPr>
          <a:xfrm>
            <a:off x="8863824" y="2763066"/>
            <a:ext cx="14611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Road Rage" pitchFamily="50" charset="0"/>
                <a:ea typeface="+mn-ea"/>
                <a:cs typeface="+mn-cs"/>
              </a:rPr>
              <a:t>Assunto 1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84CF3D8C-6857-59D3-3F97-4E11DE369D23}"/>
              </a:ext>
            </a:extLst>
          </p:cNvPr>
          <p:cNvSpPr txBox="1"/>
          <p:nvPr/>
        </p:nvSpPr>
        <p:spPr>
          <a:xfrm>
            <a:off x="8681596" y="3070500"/>
            <a:ext cx="1927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010302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Pequeno texto</a:t>
            </a:r>
          </a:p>
        </p:txBody>
      </p:sp>
      <p:pic>
        <p:nvPicPr>
          <p:cNvPr id="7" name="Imagem 6" descr="Forma, Seta&#10;&#10;O conteúdo gerado por IA pode estar incorreto.">
            <a:extLst>
              <a:ext uri="{FF2B5EF4-FFF2-40B4-BE49-F238E27FC236}">
                <a16:creationId xmlns:a16="http://schemas.microsoft.com/office/drawing/2014/main" id="{5F8BB5DD-E291-CBB2-E160-A18EE09AB6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43581">
            <a:off x="9255391" y="263180"/>
            <a:ext cx="633909" cy="582140"/>
          </a:xfrm>
          <a:prstGeom prst="rect">
            <a:avLst/>
          </a:prstGeom>
        </p:spPr>
      </p:pic>
      <p:pic>
        <p:nvPicPr>
          <p:cNvPr id="8" name="Imagem 7" descr="Homem sem camisa&#10;&#10;O conteúdo gerado por IA pode estar incorreto.">
            <a:extLst>
              <a:ext uri="{FF2B5EF4-FFF2-40B4-BE49-F238E27FC236}">
                <a16:creationId xmlns:a16="http://schemas.microsoft.com/office/drawing/2014/main" id="{848E2F1D-2CA1-2755-6FC9-7EE7D770BA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0181" y="3842864"/>
            <a:ext cx="3041083" cy="2023200"/>
          </a:xfrm>
          <a:prstGeom prst="rect">
            <a:avLst/>
          </a:prstGeom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DEC9D061-D6D8-7BC3-3DFD-165AF1C57B3A}"/>
              </a:ext>
            </a:extLst>
          </p:cNvPr>
          <p:cNvSpPr txBox="1"/>
          <p:nvPr/>
        </p:nvSpPr>
        <p:spPr>
          <a:xfrm>
            <a:off x="8864128" y="6030015"/>
            <a:ext cx="15059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Road Rage" pitchFamily="50" charset="0"/>
                <a:ea typeface="+mn-ea"/>
                <a:cs typeface="+mn-cs"/>
              </a:rPr>
              <a:t>Assunto 2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9CB8357D-7B65-5571-F174-A823DA420998}"/>
              </a:ext>
            </a:extLst>
          </p:cNvPr>
          <p:cNvSpPr txBox="1"/>
          <p:nvPr/>
        </p:nvSpPr>
        <p:spPr>
          <a:xfrm>
            <a:off x="8704342" y="6337449"/>
            <a:ext cx="1927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010302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Pequeno texto</a:t>
            </a:r>
          </a:p>
        </p:txBody>
      </p:sp>
      <p:pic>
        <p:nvPicPr>
          <p:cNvPr id="11" name="Imagem 10" descr="Forma, Seta&#10;&#10;O conteúdo gerado por IA pode estar incorreto.">
            <a:extLst>
              <a:ext uri="{FF2B5EF4-FFF2-40B4-BE49-F238E27FC236}">
                <a16:creationId xmlns:a16="http://schemas.microsoft.com/office/drawing/2014/main" id="{7BE63E05-9DF6-D32D-1D98-BC9CB02136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43581">
            <a:off x="9351113" y="3539783"/>
            <a:ext cx="633909" cy="58214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892F7050-3F52-9877-0CDD-D350F7A135A9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2621" y="1676156"/>
            <a:ext cx="5930045" cy="4845959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8BFF24ED-5372-BF08-B489-33855038F9B6}"/>
              </a:ext>
            </a:extLst>
          </p:cNvPr>
          <p:cNvSpPr txBox="1"/>
          <p:nvPr/>
        </p:nvSpPr>
        <p:spPr>
          <a:xfrm>
            <a:off x="421451" y="2504732"/>
            <a:ext cx="558099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0" i="0" u="none" strike="noStrike" kern="1200" cap="none" spc="0" normalizeH="0" baseline="0" noProof="0" dirty="0">
                <a:ln>
                  <a:noFill/>
                </a:ln>
                <a:solidFill>
                  <a:srgbClr val="010302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Este é um espaço para um pequeno texto. Não se esqueça de </a:t>
            </a:r>
            <a:r>
              <a:rPr kumimoji="0" lang="pt-BR" sz="40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destacar palavras importantes</a:t>
            </a:r>
            <a:r>
              <a:rPr kumimoji="0" lang="pt-BR" sz="4000" b="0" i="0" u="none" strike="noStrike" kern="1200" cap="none" spc="0" normalizeH="0" baseline="0" noProof="0" dirty="0">
                <a:ln>
                  <a:noFill/>
                </a:ln>
                <a:solidFill>
                  <a:srgbClr val="010302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.</a:t>
            </a:r>
          </a:p>
        </p:txBody>
      </p:sp>
      <p:pic>
        <p:nvPicPr>
          <p:cNvPr id="17" name="Imagem 16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41C4C9D2-8BD3-ECF9-4E62-844121E5778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 rot="21068021">
            <a:off x="5946190" y="4579319"/>
            <a:ext cx="1409841" cy="290139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8" name="Imagem 17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EE414F25-AEB3-A5AE-0583-BC5E32FD9715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 rot="21068021">
            <a:off x="5477212" y="5547874"/>
            <a:ext cx="828478" cy="170497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m 18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8B642F1C-7D4A-E093-303E-40746510331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 rot="1320596">
            <a:off x="4396623" y="5117272"/>
            <a:ext cx="989034" cy="203538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627185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4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  <p:bldP spid="9" grpId="0"/>
      <p:bldP spid="10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4D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552838E6-45E0-B285-0E88-1E9A81E45EC5}"/>
              </a:ext>
            </a:extLst>
          </p:cNvPr>
          <p:cNvSpPr/>
          <p:nvPr/>
        </p:nvSpPr>
        <p:spPr>
          <a:xfrm>
            <a:off x="4122056" y="780143"/>
            <a:ext cx="7460343" cy="5297714"/>
          </a:xfrm>
          <a:prstGeom prst="rect">
            <a:avLst/>
          </a:prstGeom>
          <a:solidFill>
            <a:srgbClr val="ED8416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C4F13CF-EC58-11C0-7944-0433FC6F49AD}"/>
              </a:ext>
            </a:extLst>
          </p:cNvPr>
          <p:cNvSpPr txBox="1"/>
          <p:nvPr/>
        </p:nvSpPr>
        <p:spPr>
          <a:xfrm>
            <a:off x="5588000" y="1098258"/>
            <a:ext cx="5737433" cy="2065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0" i="0" u="none" strike="noStrike" kern="1200" cap="none" spc="0" normalizeH="0" baseline="0" noProof="0" dirty="0">
                <a:ln>
                  <a:noFill/>
                </a:ln>
                <a:solidFill>
                  <a:srgbClr val="010302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Use uma frase impactante para encerrar a sua apresentação.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EC6A11B3-6E23-869C-B631-24814815BAD0}"/>
              </a:ext>
            </a:extLst>
          </p:cNvPr>
          <p:cNvSpPr txBox="1"/>
          <p:nvPr/>
        </p:nvSpPr>
        <p:spPr>
          <a:xfrm>
            <a:off x="5718627" y="5638185"/>
            <a:ext cx="5737433" cy="4396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010302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- Fulano de Tal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F2AAE9CF-00D3-F0D8-C70C-0941D19C22EB}"/>
              </a:ext>
            </a:extLst>
          </p:cNvPr>
          <p:cNvSpPr txBox="1"/>
          <p:nvPr/>
        </p:nvSpPr>
        <p:spPr>
          <a:xfrm>
            <a:off x="7298541" y="910769"/>
            <a:ext cx="788058" cy="955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6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Road Rage" pitchFamily="50" charset="0"/>
                <a:ea typeface="+mn-ea"/>
                <a:cs typeface="+mn-cs"/>
              </a:rPr>
              <a:t>“</a:t>
            </a:r>
          </a:p>
        </p:txBody>
      </p:sp>
      <p:pic>
        <p:nvPicPr>
          <p:cNvPr id="12" name="Imagem 11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DC2E2774-5E38-8CBB-595F-AB6F27A7C5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 rot="1320596">
            <a:off x="4851256" y="3725001"/>
            <a:ext cx="2262623" cy="465637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m 12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C17A59C1-E06E-D451-945B-5AC327814C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 rot="21068021">
            <a:off x="2632040" y="1463614"/>
            <a:ext cx="3225306" cy="663753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4" name="Imagem 13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A1C08E1A-6BCD-831E-C0D2-11B6EF463556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 rot="21068021">
            <a:off x="1598893" y="4462819"/>
            <a:ext cx="1895318" cy="390048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m 14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905743D6-F324-C3E9-8B77-7D1DDC92BE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 rot="1320596">
            <a:off x="-720669" y="3275098"/>
            <a:ext cx="2262623" cy="465637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6" name="Imagem 15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D3DE9411-E849-34FA-327B-FBF829D1DA87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 rot="747214">
            <a:off x="6926527" y="5090380"/>
            <a:ext cx="1424000" cy="293052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39767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1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F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Uma imagem contendo corrente, colorido, segurando, grupo&#10;&#10;O conteúdo gerado por IA pode estar incorreto.">
            <a:extLst>
              <a:ext uri="{FF2B5EF4-FFF2-40B4-BE49-F238E27FC236}">
                <a16:creationId xmlns:a16="http://schemas.microsoft.com/office/drawing/2014/main" id="{B0BC0893-9AE8-7331-B42E-F12864522FF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062"/>
          <a:stretch>
            <a:fillRect/>
          </a:stretch>
        </p:blipFill>
        <p:spPr>
          <a:xfrm>
            <a:off x="-22532" y="0"/>
            <a:ext cx="12214532" cy="6832600"/>
          </a:xfrm>
          <a:prstGeom prst="rect">
            <a:avLst/>
          </a:prstGeom>
        </p:spPr>
      </p:pic>
      <p:sp>
        <p:nvSpPr>
          <p:cNvPr id="21" name="CaixaDeTexto 20">
            <a:extLst>
              <a:ext uri="{FF2B5EF4-FFF2-40B4-BE49-F238E27FC236}">
                <a16:creationId xmlns:a16="http://schemas.microsoft.com/office/drawing/2014/main" id="{4E256C4A-119F-2430-989C-879ECB483E12}"/>
              </a:ext>
            </a:extLst>
          </p:cNvPr>
          <p:cNvSpPr txBox="1"/>
          <p:nvPr/>
        </p:nvSpPr>
        <p:spPr>
          <a:xfrm>
            <a:off x="8340247" y="6239030"/>
            <a:ext cx="29789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010302"/>
                </a:solidFill>
                <a:effectLst/>
                <a:highlight>
                  <a:srgbClr val="D44D18"/>
                </a:highlight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Nome do Apresentador</a:t>
            </a:r>
          </a:p>
        </p:txBody>
      </p:sp>
      <p:pic>
        <p:nvPicPr>
          <p:cNvPr id="4" name="Imagem 3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A5AB081A-EC27-33BD-26AD-0CA9784FCF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>
            <a:off x="-568361" y="296664"/>
            <a:ext cx="3225306" cy="663753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Imagem 5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79DA05E9-08A1-708D-1266-5670A529CD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>
            <a:off x="1921416" y="1661685"/>
            <a:ext cx="2681935" cy="551930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" name="Imagem 4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B07D7600-5900-E169-8B7A-1C46A154FE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>
            <a:off x="1127577" y="2743260"/>
            <a:ext cx="2325665" cy="478611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A50A2761-E63C-7445-925B-02B8F7EFC8FD}"/>
              </a:ext>
            </a:extLst>
          </p:cNvPr>
          <p:cNvSpPr txBox="1"/>
          <p:nvPr/>
        </p:nvSpPr>
        <p:spPr>
          <a:xfrm>
            <a:off x="4685107" y="2357940"/>
            <a:ext cx="713445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600" b="0" i="0" u="none" strike="noStrike" kern="1200" cap="none" spc="0" normalizeH="0" baseline="0" noProof="0" dirty="0">
                <a:ln>
                  <a:noFill/>
                </a:ln>
                <a:solidFill>
                  <a:srgbClr val="D44D18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TEMPLATE+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E7B48AB8-0432-ABA8-5A08-A27E3FCFC682}"/>
              </a:ext>
            </a:extLst>
          </p:cNvPr>
          <p:cNvSpPr txBox="1"/>
          <p:nvPr/>
        </p:nvSpPr>
        <p:spPr>
          <a:xfrm>
            <a:off x="5380187" y="3686295"/>
            <a:ext cx="622138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800" b="0" i="0" u="none" strike="noStrike" kern="1200" cap="none" spc="0" normalizeH="0" baseline="0" noProof="0" dirty="0">
                <a:ln>
                  <a:noFill/>
                </a:ln>
                <a:solidFill>
                  <a:srgbClr val="0A882E"/>
                </a:solidFill>
                <a:effectLst/>
                <a:uLnTx/>
                <a:uFillTx/>
                <a:latin typeface="Road Rage" pitchFamily="50" charset="0"/>
                <a:ea typeface="+mn-ea"/>
                <a:cs typeface="+mn-cs"/>
              </a:rPr>
              <a:t>consciência negra</a:t>
            </a:r>
          </a:p>
        </p:txBody>
      </p:sp>
    </p:spTree>
    <p:extLst>
      <p:ext uri="{BB962C8B-B14F-4D97-AF65-F5344CB8AC3E}">
        <p14:creationId xmlns:p14="http://schemas.microsoft.com/office/powerpoint/2010/main" val="267845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88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DBF74D63-2148-4C65-9EE3-4A6DAA03E26E}"/>
              </a:ext>
            </a:extLst>
          </p:cNvPr>
          <p:cNvSpPr txBox="1"/>
          <p:nvPr/>
        </p:nvSpPr>
        <p:spPr>
          <a:xfrm>
            <a:off x="5733681" y="146719"/>
            <a:ext cx="6256200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800" b="0" i="0" u="none" strike="noStrike" kern="1200" cap="none" spc="0" normalizeH="0" baseline="0" noProof="0" dirty="0">
                <a:ln>
                  <a:noFill/>
                </a:ln>
                <a:solidFill>
                  <a:srgbClr val="ED8416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821C83A9-A39C-9784-E999-85D3FFEC7306}"/>
              </a:ext>
            </a:extLst>
          </p:cNvPr>
          <p:cNvSpPr txBox="1"/>
          <p:nvPr/>
        </p:nvSpPr>
        <p:spPr>
          <a:xfrm>
            <a:off x="8529327" y="2028318"/>
            <a:ext cx="322530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8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Road Rage" pitchFamily="50" charset="0"/>
                <a:ea typeface="+mn-ea"/>
                <a:cs typeface="+mn-cs"/>
              </a:rPr>
              <a:t>subtítulo</a:t>
            </a:r>
          </a:p>
        </p:txBody>
      </p:sp>
      <p:pic>
        <p:nvPicPr>
          <p:cNvPr id="8" name="Imagem 7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6369653E-97BE-0D82-CBB7-4F96762F87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 rot="1320596">
            <a:off x="4851256" y="3725001"/>
            <a:ext cx="2262623" cy="465637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" name="Imagem 1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52A14CB8-6CE5-AD60-A475-2B3300C0A7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 rot="21068021">
            <a:off x="2632040" y="1463614"/>
            <a:ext cx="3225306" cy="663753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Imagem 5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D47D6ADF-6F5F-9268-8D1C-EBA3D4D5AC14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 rot="21068021">
            <a:off x="1598893" y="4462819"/>
            <a:ext cx="1895318" cy="390048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Imagem 6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595FB749-D24A-0B27-D1FF-D4F8EDD4ED0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 rot="1320596">
            <a:off x="-720669" y="3275098"/>
            <a:ext cx="2262623" cy="465637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" name="Imagem 8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D8703651-C0E0-A192-CAE3-A8BBD5FE950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 rot="747214">
            <a:off x="6926527" y="5090380"/>
            <a:ext cx="1424000" cy="293052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m 10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2FAEED4F-0F6E-71C1-17E1-938027A85BBF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 rot="20717000">
            <a:off x="8543092" y="4175449"/>
            <a:ext cx="1895318" cy="390048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2" name="Imagem 11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4EEB7312-3223-A8CD-A6AC-D5271206D6F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 rot="20279588">
            <a:off x="10250902" y="2700708"/>
            <a:ext cx="3007464" cy="618922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66436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88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5191C54A-218E-97FC-C29D-6DEED3918F5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451" y="1712854"/>
            <a:ext cx="5851335" cy="4781638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993A2F23-0C36-07FC-BA44-CF840C3F6ED6}"/>
              </a:ext>
            </a:extLst>
          </p:cNvPr>
          <p:cNvSpPr txBox="1"/>
          <p:nvPr/>
        </p:nvSpPr>
        <p:spPr>
          <a:xfrm>
            <a:off x="421451" y="233805"/>
            <a:ext cx="370313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000" b="0" i="0" u="none" strike="noStrike" kern="1200" cap="none" spc="0" normalizeH="0" baseline="0" noProof="0" dirty="0">
                <a:ln>
                  <a:noFill/>
                </a:ln>
                <a:solidFill>
                  <a:srgbClr val="ED8416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54030AF6-4E5C-B423-A7D0-4B3C4EE65567}"/>
              </a:ext>
            </a:extLst>
          </p:cNvPr>
          <p:cNvSpPr txBox="1"/>
          <p:nvPr/>
        </p:nvSpPr>
        <p:spPr>
          <a:xfrm>
            <a:off x="421451" y="1389689"/>
            <a:ext cx="24623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Road Rage" pitchFamily="50" charset="0"/>
                <a:ea typeface="+mn-ea"/>
                <a:cs typeface="+mn-cs"/>
              </a:rPr>
              <a:t>subtítulo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CDE386C-D160-8CD8-3EDB-B3246AA01376}"/>
              </a:ext>
            </a:extLst>
          </p:cNvPr>
          <p:cNvSpPr txBox="1"/>
          <p:nvPr/>
        </p:nvSpPr>
        <p:spPr>
          <a:xfrm>
            <a:off x="421451" y="2916328"/>
            <a:ext cx="558099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Este é um espaço para um pequeno texto. Não se esqueça de </a:t>
            </a:r>
            <a:r>
              <a:rPr kumimoji="0" lang="pt-BR" sz="4000" b="0" i="0" u="none" strike="noStrike" kern="1200" cap="none" spc="0" normalizeH="0" baseline="0" noProof="0" dirty="0">
                <a:ln>
                  <a:noFill/>
                </a:ln>
                <a:solidFill>
                  <a:srgbClr val="010302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destacar palavras importantes</a:t>
            </a:r>
            <a:r>
              <a:rPr kumimoji="0" lang="pt-BR" sz="40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9D4832B-AFF9-D56A-EB01-0C98B53E1F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790332">
            <a:off x="6608677" y="619058"/>
            <a:ext cx="4022051" cy="5707567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perspectiveFront" fov="3300000">
              <a:rot lat="298392" lon="36001" rev="421516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m 7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AF453DBF-4FC4-EF66-0B96-2B4B26FE69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 rot="21068021">
            <a:off x="10609705" y="3932074"/>
            <a:ext cx="1847304" cy="380166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m 9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F980CB7B-11A2-5192-712F-A89C7C051E48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 rot="21068021">
            <a:off x="10061901" y="5261233"/>
            <a:ext cx="1085549" cy="223401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m 10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35AD7A51-4EE8-9C5D-B97F-A4085A5A6A4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 rot="1320596">
            <a:off x="8743473" y="4752950"/>
            <a:ext cx="1295924" cy="266695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01831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ntr" presetSubtype="2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4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2" presetClass="entr" presetSubtype="4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841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B2C3C6F4-085C-E674-E979-FF1461B58C5C}"/>
              </a:ext>
            </a:extLst>
          </p:cNvPr>
          <p:cNvSpPr/>
          <p:nvPr/>
        </p:nvSpPr>
        <p:spPr>
          <a:xfrm>
            <a:off x="304800" y="275771"/>
            <a:ext cx="11074400" cy="6313715"/>
          </a:xfrm>
          <a:prstGeom prst="rect">
            <a:avLst/>
          </a:prstGeom>
          <a:solidFill>
            <a:srgbClr val="0A88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3F867CEE-D16C-2744-197F-2DD80B08FAA8}"/>
              </a:ext>
            </a:extLst>
          </p:cNvPr>
          <p:cNvSpPr txBox="1"/>
          <p:nvPr/>
        </p:nvSpPr>
        <p:spPr>
          <a:xfrm>
            <a:off x="435965" y="349917"/>
            <a:ext cx="370313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000" b="0" i="0" u="none" strike="noStrike" kern="1200" cap="none" spc="0" normalizeH="0" baseline="0" noProof="0" dirty="0">
                <a:ln>
                  <a:noFill/>
                </a:ln>
                <a:solidFill>
                  <a:srgbClr val="ED8416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TÍTULO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4FE58E34-CE67-2988-8E72-085731A88AC3}"/>
              </a:ext>
            </a:extLst>
          </p:cNvPr>
          <p:cNvSpPr txBox="1"/>
          <p:nvPr/>
        </p:nvSpPr>
        <p:spPr>
          <a:xfrm>
            <a:off x="435965" y="1505801"/>
            <a:ext cx="24623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Road Rage" pitchFamily="50" charset="0"/>
                <a:ea typeface="+mn-ea"/>
                <a:cs typeface="+mn-cs"/>
              </a:rPr>
              <a:t>subtítulo</a:t>
            </a:r>
          </a:p>
        </p:txBody>
      </p:sp>
      <p:pic>
        <p:nvPicPr>
          <p:cNvPr id="10" name="Imagem 9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98264F45-7ED6-683E-1118-3C970FFB7B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 rot="21068021">
            <a:off x="9357923" y="174470"/>
            <a:ext cx="3414160" cy="702618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2" name="Imagem 11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AECF35B8-6CA2-680B-BC2E-9848699B2C4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 rot="1320596">
            <a:off x="8292294" y="3058608"/>
            <a:ext cx="2076602" cy="427355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m 10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D58B43FB-F1F8-0276-3DD9-FA45FBF24528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 rot="21068021">
            <a:off x="9788478" y="4794245"/>
            <a:ext cx="1322768" cy="272219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4" name="YTDown_YouTube_Media_a2Yii1266_8_001_360p">
            <a:hlinkClick r:id="" action="ppaction://media"/>
            <a:extLst>
              <a:ext uri="{FF2B5EF4-FFF2-40B4-BE49-F238E27FC236}">
                <a16:creationId xmlns:a16="http://schemas.microsoft.com/office/drawing/2014/main" id="{1C5E467E-5A33-B566-D319-B8A4CD307D0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l="2591" r="2097"/>
          <a:stretch>
            <a:fillRect/>
          </a:stretch>
        </p:blipFill>
        <p:spPr>
          <a:xfrm>
            <a:off x="812800" y="2360266"/>
            <a:ext cx="7378700" cy="4368318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84B353E2-A8B5-35E6-D31F-143204E48A8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0196" y="1926754"/>
            <a:ext cx="9767680" cy="563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324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4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00"/>
                            </p:stCondLst>
                            <p:childTnLst>
                              <p:par>
                                <p:cTn id="2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234847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5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0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841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DBF74D63-2148-4C65-9EE3-4A6DAA03E26E}"/>
              </a:ext>
            </a:extLst>
          </p:cNvPr>
          <p:cNvSpPr txBox="1"/>
          <p:nvPr/>
        </p:nvSpPr>
        <p:spPr>
          <a:xfrm>
            <a:off x="5733681" y="146719"/>
            <a:ext cx="6256200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800" b="0" i="0" u="none" strike="noStrike" kern="1200" cap="none" spc="0" normalizeH="0" baseline="0" noProof="0" dirty="0">
                <a:ln>
                  <a:noFill/>
                </a:ln>
                <a:solidFill>
                  <a:srgbClr val="010302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821C83A9-A39C-9784-E999-85D3FFEC7306}"/>
              </a:ext>
            </a:extLst>
          </p:cNvPr>
          <p:cNvSpPr txBox="1"/>
          <p:nvPr/>
        </p:nvSpPr>
        <p:spPr>
          <a:xfrm>
            <a:off x="8529327" y="2028318"/>
            <a:ext cx="322530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8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Road Rage" pitchFamily="50" charset="0"/>
                <a:ea typeface="+mn-ea"/>
                <a:cs typeface="+mn-cs"/>
              </a:rPr>
              <a:t>subtítulo</a:t>
            </a:r>
          </a:p>
        </p:txBody>
      </p:sp>
      <p:pic>
        <p:nvPicPr>
          <p:cNvPr id="8" name="Imagem 7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6369653E-97BE-0D82-CBB7-4F96762F87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 rot="1320596">
            <a:off x="4851256" y="3725001"/>
            <a:ext cx="2262623" cy="465637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" name="Imagem 1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52A14CB8-6CE5-AD60-A475-2B3300C0A7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 rot="21068021">
            <a:off x="2632040" y="1463614"/>
            <a:ext cx="3225306" cy="663753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Imagem 5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D47D6ADF-6F5F-9268-8D1C-EBA3D4D5AC14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 rot="21068021">
            <a:off x="1598893" y="4462819"/>
            <a:ext cx="1895318" cy="390048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Imagem 6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595FB749-D24A-0B27-D1FF-D4F8EDD4ED0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 rot="1320596">
            <a:off x="-720669" y="3275098"/>
            <a:ext cx="2262623" cy="465637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" name="Imagem 8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D8703651-C0E0-A192-CAE3-A8BBD5FE950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 rot="747214">
            <a:off x="6926527" y="5090380"/>
            <a:ext cx="1424000" cy="293052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m 10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2FAEED4F-0F6E-71C1-17E1-938027A85BBF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 rot="20717000">
            <a:off x="8543092" y="4175449"/>
            <a:ext cx="1895318" cy="390048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2" name="Imagem 11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4EEB7312-3223-A8CD-A6AC-D5271206D6F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 rot="20279588">
            <a:off x="10250902" y="2700708"/>
            <a:ext cx="3007464" cy="618922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6662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88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90BBD6BA-09F7-112C-6D10-1AA50694E8AC}"/>
              </a:ext>
            </a:extLst>
          </p:cNvPr>
          <p:cNvSpPr txBox="1"/>
          <p:nvPr/>
        </p:nvSpPr>
        <p:spPr>
          <a:xfrm>
            <a:off x="8219251" y="259205"/>
            <a:ext cx="370313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000" b="0" i="0" u="none" strike="noStrike" kern="1200" cap="none" spc="0" normalizeH="0" baseline="0" noProof="0" dirty="0">
                <a:ln>
                  <a:noFill/>
                </a:ln>
                <a:solidFill>
                  <a:srgbClr val="ED8416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943AE6F3-2EF6-159A-30D9-E5D1EF1D8410}"/>
              </a:ext>
            </a:extLst>
          </p:cNvPr>
          <p:cNvSpPr txBox="1"/>
          <p:nvPr/>
        </p:nvSpPr>
        <p:spPr>
          <a:xfrm>
            <a:off x="9286051" y="1402389"/>
            <a:ext cx="24623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Road Rage" pitchFamily="50" charset="0"/>
                <a:ea typeface="+mn-ea"/>
                <a:cs typeface="+mn-cs"/>
              </a:rPr>
              <a:t>subtítulo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646E5BF5-3B16-A2A6-F01C-AA1D93077B3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6984" y="2048720"/>
            <a:ext cx="5851335" cy="4781638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C763C238-D02D-90B6-F3A6-E1F6BF6AED85}"/>
              </a:ext>
            </a:extLst>
          </p:cNvPr>
          <p:cNvSpPr txBox="1"/>
          <p:nvPr/>
        </p:nvSpPr>
        <p:spPr>
          <a:xfrm>
            <a:off x="5962154" y="2854489"/>
            <a:ext cx="558099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Este é um espaço para um pequeno texto. Não se esqueça de </a:t>
            </a:r>
            <a:r>
              <a:rPr kumimoji="0" lang="pt-BR" sz="4000" b="0" i="0" u="none" strike="noStrike" kern="1200" cap="none" spc="0" normalizeH="0" baseline="0" noProof="0" dirty="0">
                <a:ln>
                  <a:noFill/>
                </a:ln>
                <a:solidFill>
                  <a:srgbClr val="010302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destacar palavras importantes</a:t>
            </a:r>
            <a:r>
              <a:rPr kumimoji="0" lang="pt-BR" sz="40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.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6361E6C2-5180-B33A-9C31-4B516FA75607}"/>
              </a:ext>
            </a:extLst>
          </p:cNvPr>
          <p:cNvSpPr/>
          <p:nvPr/>
        </p:nvSpPr>
        <p:spPr>
          <a:xfrm>
            <a:off x="5651500" y="0"/>
            <a:ext cx="240581" cy="6858000"/>
          </a:xfrm>
          <a:prstGeom prst="rect">
            <a:avLst/>
          </a:prstGeom>
          <a:solidFill>
            <a:srgbClr val="ED84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05CD6CD5-17AF-EE90-3F12-D67B7540D8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18" b="10418"/>
          <a:stretch/>
        </p:blipFill>
        <p:spPr>
          <a:xfrm>
            <a:off x="0" y="1"/>
            <a:ext cx="5788165" cy="6858000"/>
          </a:xfrm>
          <a:prstGeom prst="rect">
            <a:avLst/>
          </a:prstGeom>
        </p:spPr>
      </p:pic>
      <p:pic>
        <p:nvPicPr>
          <p:cNvPr id="6" name="Imagem 5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B6EA554D-E97D-8CD4-8D3B-BFD6C1C116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 rot="21068021">
            <a:off x="1552608" y="4729489"/>
            <a:ext cx="1409841" cy="290139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2" name="Imagem 11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B63D2D7D-1825-34C7-BD37-C4B0A3102001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 rot="21068021">
            <a:off x="1083630" y="5698044"/>
            <a:ext cx="828478" cy="170497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m 12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E05FAA7D-2A8B-B8ED-6884-7790412B745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 rot="1320596">
            <a:off x="3041" y="5267442"/>
            <a:ext cx="989034" cy="203538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09340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4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88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DC13D8A7-16CD-BAA1-D6BB-468A410A2FB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1933" y="276331"/>
            <a:ext cx="5009993" cy="4094104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3BB0962D-C464-ED7D-7992-CDB586218E07}"/>
              </a:ext>
            </a:extLst>
          </p:cNvPr>
          <p:cNvSpPr/>
          <p:nvPr/>
        </p:nvSpPr>
        <p:spPr>
          <a:xfrm rot="16200000">
            <a:off x="6020157" y="-1485542"/>
            <a:ext cx="151682" cy="12192001"/>
          </a:xfrm>
          <a:prstGeom prst="rect">
            <a:avLst/>
          </a:prstGeom>
          <a:solidFill>
            <a:srgbClr val="ED84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1" name="Imagem 10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11B09860-2A1E-F1D2-D87A-90C81DA05F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 rot="21068021">
            <a:off x="1331066" y="2919739"/>
            <a:ext cx="1409841" cy="290139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2" name="Imagem 11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F6F97BA3-F59A-5EA3-2CFC-B65E734FF0F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 rot="21068021">
            <a:off x="862088" y="3888294"/>
            <a:ext cx="828478" cy="170497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m 12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CFEB5958-127E-568D-167E-8AE764D4B06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 rot="1320596">
            <a:off x="-218501" y="3457692"/>
            <a:ext cx="989034" cy="203538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25BB275E-9C9F-FFF7-A4B8-007F09CF9B09}"/>
              </a:ext>
            </a:extLst>
          </p:cNvPr>
          <p:cNvSpPr txBox="1"/>
          <p:nvPr/>
        </p:nvSpPr>
        <p:spPr>
          <a:xfrm>
            <a:off x="7973863" y="1557019"/>
            <a:ext cx="370313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000" b="0" i="0" u="none" strike="noStrike" kern="1200" cap="none" spc="0" normalizeH="0" baseline="0" noProof="0" dirty="0">
                <a:ln>
                  <a:noFill/>
                </a:ln>
                <a:solidFill>
                  <a:srgbClr val="ED8416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92DD11F-9983-D723-44DE-7FDD72853547}"/>
              </a:ext>
            </a:extLst>
          </p:cNvPr>
          <p:cNvSpPr txBox="1"/>
          <p:nvPr/>
        </p:nvSpPr>
        <p:spPr>
          <a:xfrm>
            <a:off x="9040663" y="2700203"/>
            <a:ext cx="24623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Road Rage" pitchFamily="50" charset="0"/>
                <a:ea typeface="+mn-ea"/>
                <a:cs typeface="+mn-cs"/>
              </a:rPr>
              <a:t>subtítulo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117A75C8-A1F8-FB30-0E46-1EFBB5DD073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57" b="56801"/>
          <a:stretch>
            <a:fillRect/>
          </a:stretch>
        </p:blipFill>
        <p:spPr>
          <a:xfrm>
            <a:off x="0" y="4635500"/>
            <a:ext cx="12192000" cy="2222500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1B7B6523-6F8B-43D7-1748-740B8E0B784C}"/>
              </a:ext>
            </a:extLst>
          </p:cNvPr>
          <p:cNvSpPr txBox="1"/>
          <p:nvPr/>
        </p:nvSpPr>
        <p:spPr>
          <a:xfrm>
            <a:off x="446465" y="468823"/>
            <a:ext cx="603093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Este é um espaço para um pequeno texto. Não se esqueça de </a:t>
            </a:r>
            <a:r>
              <a:rPr kumimoji="0" lang="pt-BR" sz="4000" b="0" i="0" u="none" strike="noStrike" kern="1200" cap="none" spc="0" normalizeH="0" baseline="0" noProof="0" dirty="0">
                <a:ln>
                  <a:noFill/>
                </a:ln>
                <a:solidFill>
                  <a:srgbClr val="010302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destacar palavras importantes</a:t>
            </a:r>
            <a:r>
              <a:rPr kumimoji="0" lang="pt-BR" sz="40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89967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4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4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88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m 22">
            <a:extLst>
              <a:ext uri="{FF2B5EF4-FFF2-40B4-BE49-F238E27FC236}">
                <a16:creationId xmlns:a16="http://schemas.microsoft.com/office/drawing/2014/main" id="{782629A2-832F-6E13-7A01-72EAE27845A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528" y="2402116"/>
            <a:ext cx="5009993" cy="4094104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40A8E8C2-D636-2E29-1666-E63DF81A4354}"/>
              </a:ext>
            </a:extLst>
          </p:cNvPr>
          <p:cNvSpPr txBox="1"/>
          <p:nvPr/>
        </p:nvSpPr>
        <p:spPr>
          <a:xfrm>
            <a:off x="421451" y="233805"/>
            <a:ext cx="370313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000" b="0" i="0" u="none" strike="noStrike" kern="1200" cap="none" spc="0" normalizeH="0" baseline="0" noProof="0" dirty="0">
                <a:ln>
                  <a:noFill/>
                </a:ln>
                <a:solidFill>
                  <a:srgbClr val="ED8416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32840245-84D1-E7AB-3E8F-2236B12A222D}"/>
              </a:ext>
            </a:extLst>
          </p:cNvPr>
          <p:cNvSpPr txBox="1"/>
          <p:nvPr/>
        </p:nvSpPr>
        <p:spPr>
          <a:xfrm>
            <a:off x="421451" y="1389689"/>
            <a:ext cx="24623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Road Rage" pitchFamily="50" charset="0"/>
                <a:ea typeface="+mn-ea"/>
                <a:cs typeface="+mn-cs"/>
              </a:rPr>
              <a:t>subtítulo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5487099-0DAF-BDEA-4C59-540DAE1A0680}"/>
              </a:ext>
            </a:extLst>
          </p:cNvPr>
          <p:cNvSpPr txBox="1"/>
          <p:nvPr/>
        </p:nvSpPr>
        <p:spPr>
          <a:xfrm>
            <a:off x="421451" y="2116444"/>
            <a:ext cx="615401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Este é um espaço para um pequeno texto. Não se esqueça de </a:t>
            </a: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010302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destacar palavras importantes</a:t>
            </a: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.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F24EC0D6-6850-2B0F-CD50-879EE9EE07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8467" y="3928249"/>
            <a:ext cx="900000" cy="900000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FD29BA5D-459C-769F-5111-1ABF80EEBE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8467" y="5468311"/>
            <a:ext cx="900000" cy="90000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A8EA31F7-9EA2-7D9C-5156-4C2A42E758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8914" y="5468311"/>
            <a:ext cx="900000" cy="900000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624903AB-5EB3-889C-DA5E-99638C63D5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8914" y="3928249"/>
            <a:ext cx="900000" cy="900000"/>
          </a:xfrm>
          <a:prstGeom prst="rect">
            <a:avLst/>
          </a:prstGeom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70F4C47D-A9AD-8D8F-A795-3A5E51C2660A}"/>
              </a:ext>
            </a:extLst>
          </p:cNvPr>
          <p:cNvSpPr txBox="1"/>
          <p:nvPr/>
        </p:nvSpPr>
        <p:spPr>
          <a:xfrm>
            <a:off x="1687723" y="4049058"/>
            <a:ext cx="14611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Road Rage" pitchFamily="50" charset="0"/>
                <a:ea typeface="+mn-ea"/>
                <a:cs typeface="+mn-cs"/>
              </a:rPr>
              <a:t>Assunto 1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BA821589-E8F2-ACCF-95D1-AC1529070D6A}"/>
              </a:ext>
            </a:extLst>
          </p:cNvPr>
          <p:cNvSpPr txBox="1"/>
          <p:nvPr/>
        </p:nvSpPr>
        <p:spPr>
          <a:xfrm>
            <a:off x="1687723" y="4342274"/>
            <a:ext cx="1927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010302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Pequeno texto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AEBD34C0-B097-2068-C29C-F8C0DAA95E24}"/>
              </a:ext>
            </a:extLst>
          </p:cNvPr>
          <p:cNvSpPr txBox="1"/>
          <p:nvPr/>
        </p:nvSpPr>
        <p:spPr>
          <a:xfrm>
            <a:off x="5918528" y="4049058"/>
            <a:ext cx="15059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Road Rage" pitchFamily="50" charset="0"/>
                <a:ea typeface="+mn-ea"/>
                <a:cs typeface="+mn-cs"/>
              </a:rPr>
              <a:t>Assunto 2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862B5561-60EB-F62B-977E-0F48D271FEF4}"/>
              </a:ext>
            </a:extLst>
          </p:cNvPr>
          <p:cNvSpPr txBox="1"/>
          <p:nvPr/>
        </p:nvSpPr>
        <p:spPr>
          <a:xfrm>
            <a:off x="5918528" y="4342274"/>
            <a:ext cx="3022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010302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Pequeno texto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5A43B525-9A8A-5237-A009-64EF01D2DF88}"/>
              </a:ext>
            </a:extLst>
          </p:cNvPr>
          <p:cNvSpPr txBox="1"/>
          <p:nvPr/>
        </p:nvSpPr>
        <p:spPr>
          <a:xfrm>
            <a:off x="1687723" y="5596435"/>
            <a:ext cx="14979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Road Rage" pitchFamily="50" charset="0"/>
                <a:ea typeface="+mn-ea"/>
                <a:cs typeface="+mn-cs"/>
              </a:rPr>
              <a:t>Assunto 3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57A7B730-5799-4760-6B7E-E3131A17BDAD}"/>
              </a:ext>
            </a:extLst>
          </p:cNvPr>
          <p:cNvSpPr txBox="1"/>
          <p:nvPr/>
        </p:nvSpPr>
        <p:spPr>
          <a:xfrm>
            <a:off x="1687723" y="5889651"/>
            <a:ext cx="21445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010302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Pequeno texto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3FC8959D-AE4B-4458-FE48-352CBD26ADF2}"/>
              </a:ext>
            </a:extLst>
          </p:cNvPr>
          <p:cNvSpPr txBox="1"/>
          <p:nvPr/>
        </p:nvSpPr>
        <p:spPr>
          <a:xfrm>
            <a:off x="5918528" y="5596435"/>
            <a:ext cx="15043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Road Rage" pitchFamily="50" charset="0"/>
                <a:ea typeface="+mn-ea"/>
                <a:cs typeface="+mn-cs"/>
              </a:rPr>
              <a:t>Assunto 4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79DFF97E-D3C1-A061-9862-4E8C26A28FC6}"/>
              </a:ext>
            </a:extLst>
          </p:cNvPr>
          <p:cNvSpPr txBox="1"/>
          <p:nvPr/>
        </p:nvSpPr>
        <p:spPr>
          <a:xfrm>
            <a:off x="5918528" y="5889651"/>
            <a:ext cx="3022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010302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Pequeno texto</a:t>
            </a:r>
          </a:p>
        </p:txBody>
      </p:sp>
      <p:pic>
        <p:nvPicPr>
          <p:cNvPr id="7" name="Imagem 6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6436602A-7F4F-43C9-C1A2-461147A1FD1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 rot="21068021">
            <a:off x="9357923" y="174470"/>
            <a:ext cx="3414160" cy="702618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" name="Imagem 8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B08D64C9-65FE-4295-6487-B719C73C8E1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 rot="1320596">
            <a:off x="8292294" y="3058608"/>
            <a:ext cx="2076602" cy="427355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m 10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9701BF0D-8F33-FED8-4480-94193595BFF6}"/>
              </a:ext>
            </a:extLst>
          </p:cNvPr>
          <p:cNvPicPr>
            <a:picLocks noChangeAspect="1"/>
          </p:cNvPicPr>
          <p:nvPr/>
        </p:nvPicPr>
        <p:blipFill>
          <a:blip r:embed="rId10">
            <a:alphaModFix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 rot="21068021">
            <a:off x="9788478" y="4794245"/>
            <a:ext cx="1322768" cy="272219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26463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4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030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>
            <a:extLst>
              <a:ext uri="{FF2B5EF4-FFF2-40B4-BE49-F238E27FC236}">
                <a16:creationId xmlns:a16="http://schemas.microsoft.com/office/drawing/2014/main" id="{A0C24F92-87A9-5573-3789-CD3B5C93253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5364" y="2389649"/>
            <a:ext cx="5009993" cy="4094104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B173FC59-F773-8796-350A-A9CA974DE253}"/>
              </a:ext>
            </a:extLst>
          </p:cNvPr>
          <p:cNvSpPr txBox="1"/>
          <p:nvPr/>
        </p:nvSpPr>
        <p:spPr>
          <a:xfrm>
            <a:off x="421451" y="233805"/>
            <a:ext cx="370313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000" b="0" i="0" u="none" strike="noStrike" kern="1200" cap="none" spc="0" normalizeH="0" baseline="0" noProof="0" dirty="0">
                <a:ln>
                  <a:noFill/>
                </a:ln>
                <a:solidFill>
                  <a:srgbClr val="ED8416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49EAF38-07A2-80E4-118A-E0777A2E7E0B}"/>
              </a:ext>
            </a:extLst>
          </p:cNvPr>
          <p:cNvSpPr txBox="1"/>
          <p:nvPr/>
        </p:nvSpPr>
        <p:spPr>
          <a:xfrm>
            <a:off x="421451" y="1389689"/>
            <a:ext cx="24623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0" i="0" u="none" strike="noStrike" kern="1200" cap="none" spc="0" normalizeH="0" baseline="0" noProof="0" dirty="0">
                <a:ln>
                  <a:noFill/>
                </a:ln>
                <a:solidFill>
                  <a:srgbClr val="D44D18"/>
                </a:solidFill>
                <a:effectLst/>
                <a:uLnTx/>
                <a:uFillTx/>
                <a:latin typeface="Road Rage" pitchFamily="50" charset="0"/>
                <a:ea typeface="+mn-ea"/>
                <a:cs typeface="+mn-cs"/>
              </a:rPr>
              <a:t>subtítulo</a:t>
            </a:r>
          </a:p>
        </p:txBody>
      </p:sp>
      <p:sp>
        <p:nvSpPr>
          <p:cNvPr id="7" name="Paralelogramo 6">
            <a:extLst>
              <a:ext uri="{FF2B5EF4-FFF2-40B4-BE49-F238E27FC236}">
                <a16:creationId xmlns:a16="http://schemas.microsoft.com/office/drawing/2014/main" id="{E3F0C0DC-7109-F2AE-BBC6-816CDA6E6B23}"/>
              </a:ext>
            </a:extLst>
          </p:cNvPr>
          <p:cNvSpPr/>
          <p:nvPr/>
        </p:nvSpPr>
        <p:spPr>
          <a:xfrm>
            <a:off x="-410969" y="2237198"/>
            <a:ext cx="8322067" cy="1191802"/>
          </a:xfrm>
          <a:prstGeom prst="parallelogram">
            <a:avLst/>
          </a:prstGeom>
          <a:solidFill>
            <a:srgbClr val="ED8416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Espaço para um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pequeno texto</a:t>
            </a:r>
          </a:p>
        </p:txBody>
      </p:sp>
      <p:sp>
        <p:nvSpPr>
          <p:cNvPr id="8" name="Paralelogramo 7">
            <a:extLst>
              <a:ext uri="{FF2B5EF4-FFF2-40B4-BE49-F238E27FC236}">
                <a16:creationId xmlns:a16="http://schemas.microsoft.com/office/drawing/2014/main" id="{8EB91E18-7489-1A08-FFE8-7DDC40368FD1}"/>
              </a:ext>
            </a:extLst>
          </p:cNvPr>
          <p:cNvSpPr/>
          <p:nvPr/>
        </p:nvSpPr>
        <p:spPr>
          <a:xfrm>
            <a:off x="-410968" y="3840800"/>
            <a:ext cx="8322067" cy="1191802"/>
          </a:xfrm>
          <a:prstGeom prst="parallelogram">
            <a:avLst/>
          </a:prstGeom>
          <a:solidFill>
            <a:srgbClr val="D44D18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Espaço para um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pequeno texto</a:t>
            </a:r>
          </a:p>
        </p:txBody>
      </p:sp>
      <p:sp>
        <p:nvSpPr>
          <p:cNvPr id="9" name="Paralelogramo 8">
            <a:extLst>
              <a:ext uri="{FF2B5EF4-FFF2-40B4-BE49-F238E27FC236}">
                <a16:creationId xmlns:a16="http://schemas.microsoft.com/office/drawing/2014/main" id="{B0817E7B-0871-67E3-D5D7-AA796F9A274A}"/>
              </a:ext>
            </a:extLst>
          </p:cNvPr>
          <p:cNvSpPr/>
          <p:nvPr/>
        </p:nvSpPr>
        <p:spPr>
          <a:xfrm>
            <a:off x="-410969" y="5380187"/>
            <a:ext cx="8322067" cy="1191802"/>
          </a:xfrm>
          <a:prstGeom prst="parallelogram">
            <a:avLst/>
          </a:prstGeom>
          <a:solidFill>
            <a:srgbClr val="ED8416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000" dirty="0">
                <a:solidFill>
                  <a:srgbClr val="F8FFFA"/>
                </a:solidFill>
                <a:latin typeface="Avenir Next LT Pro Demi" panose="020B0704020202020204" pitchFamily="34" charset="0"/>
              </a:rPr>
              <a:t>Espaço para um </a:t>
            </a:r>
          </a:p>
          <a:p>
            <a:pPr algn="r"/>
            <a:r>
              <a:rPr lang="pt-BR" sz="2000" dirty="0">
                <a:solidFill>
                  <a:srgbClr val="F8FFFA"/>
                </a:solidFill>
                <a:latin typeface="Avenir Next LT Pro Demi" panose="020B0704020202020204" pitchFamily="34" charset="0"/>
              </a:rPr>
              <a:t>pequeno texto</a:t>
            </a:r>
          </a:p>
        </p:txBody>
      </p:sp>
      <p:pic>
        <p:nvPicPr>
          <p:cNvPr id="6" name="Imagem 5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E2A44200-7374-AA40-57F9-88440A7AE7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 rot="21068021">
            <a:off x="9357923" y="174470"/>
            <a:ext cx="3414160" cy="702618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m 10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49AFB191-1A30-FCFF-4B7D-3DF46B4C06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 rot="1320596">
            <a:off x="8292294" y="3058608"/>
            <a:ext cx="2076602" cy="427355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2" name="Imagem 11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631AD5F3-967D-654C-C655-3C7916B77B21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 rot="21068021">
            <a:off x="9788478" y="4794245"/>
            <a:ext cx="1322768" cy="272219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41363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2" presetClass="entr" presetSubtype="4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2" presetClass="entr" presetSubtype="4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7" grpId="0" animBg="1"/>
      <p:bldP spid="8" grpId="0" animBg="1"/>
      <p:bldP spid="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88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04907A7A-1099-EDC3-D112-45FF5B3ACDE9}"/>
              </a:ext>
            </a:extLst>
          </p:cNvPr>
          <p:cNvSpPr txBox="1"/>
          <p:nvPr/>
        </p:nvSpPr>
        <p:spPr>
          <a:xfrm>
            <a:off x="8219251" y="259205"/>
            <a:ext cx="370313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000" b="0" i="0" u="none" strike="noStrike" kern="1200" cap="none" spc="0" normalizeH="0" baseline="0" noProof="0" dirty="0">
                <a:ln>
                  <a:noFill/>
                </a:ln>
                <a:solidFill>
                  <a:srgbClr val="ED8416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9C14019E-0FBB-F57B-F01C-44CB8D557DED}"/>
              </a:ext>
            </a:extLst>
          </p:cNvPr>
          <p:cNvSpPr txBox="1"/>
          <p:nvPr/>
        </p:nvSpPr>
        <p:spPr>
          <a:xfrm>
            <a:off x="9286051" y="1402389"/>
            <a:ext cx="24623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Road Rage" pitchFamily="50" charset="0"/>
                <a:ea typeface="+mn-ea"/>
                <a:cs typeface="+mn-cs"/>
              </a:rPr>
              <a:t>subtítulo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30700767-4113-BABA-B3D2-E393B89D5B3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6984" y="2048720"/>
            <a:ext cx="5851335" cy="4781638"/>
          </a:xfrm>
          <a:prstGeom prst="rect">
            <a:avLst/>
          </a:prstGeom>
        </p:spPr>
      </p:pic>
      <p:sp>
        <p:nvSpPr>
          <p:cNvPr id="5" name="Paralelogramo 4">
            <a:extLst>
              <a:ext uri="{FF2B5EF4-FFF2-40B4-BE49-F238E27FC236}">
                <a16:creationId xmlns:a16="http://schemas.microsoft.com/office/drawing/2014/main" id="{2067F0DE-85B5-6287-5149-C4828A27FE07}"/>
              </a:ext>
            </a:extLst>
          </p:cNvPr>
          <p:cNvSpPr/>
          <p:nvPr/>
        </p:nvSpPr>
        <p:spPr>
          <a:xfrm>
            <a:off x="4654193" y="2304251"/>
            <a:ext cx="8322067" cy="1191802"/>
          </a:xfrm>
          <a:prstGeom prst="parallelogram">
            <a:avLst/>
          </a:prstGeom>
          <a:solidFill>
            <a:srgbClr val="ED8416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Espaço para um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pequeno texto</a:t>
            </a:r>
          </a:p>
        </p:txBody>
      </p:sp>
      <p:sp>
        <p:nvSpPr>
          <p:cNvPr id="6" name="Paralelogramo 5">
            <a:extLst>
              <a:ext uri="{FF2B5EF4-FFF2-40B4-BE49-F238E27FC236}">
                <a16:creationId xmlns:a16="http://schemas.microsoft.com/office/drawing/2014/main" id="{450B3566-EBE2-6256-D4EF-79DF5C484593}"/>
              </a:ext>
            </a:extLst>
          </p:cNvPr>
          <p:cNvSpPr/>
          <p:nvPr/>
        </p:nvSpPr>
        <p:spPr>
          <a:xfrm>
            <a:off x="4654192" y="3843638"/>
            <a:ext cx="8322067" cy="1191802"/>
          </a:xfrm>
          <a:prstGeom prst="parallelogram">
            <a:avLst/>
          </a:prstGeom>
          <a:solidFill>
            <a:srgbClr val="01030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Espaço para um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pequeno texto</a:t>
            </a:r>
          </a:p>
        </p:txBody>
      </p:sp>
      <p:sp>
        <p:nvSpPr>
          <p:cNvPr id="7" name="Paralelogramo 6">
            <a:extLst>
              <a:ext uri="{FF2B5EF4-FFF2-40B4-BE49-F238E27FC236}">
                <a16:creationId xmlns:a16="http://schemas.microsoft.com/office/drawing/2014/main" id="{20110CF7-BD1A-3FDD-4D41-24EA56187398}"/>
              </a:ext>
            </a:extLst>
          </p:cNvPr>
          <p:cNvSpPr/>
          <p:nvPr/>
        </p:nvSpPr>
        <p:spPr>
          <a:xfrm>
            <a:off x="4654191" y="5383025"/>
            <a:ext cx="8322067" cy="1191802"/>
          </a:xfrm>
          <a:prstGeom prst="parallelogram">
            <a:avLst/>
          </a:prstGeom>
          <a:solidFill>
            <a:srgbClr val="ED8416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Espaço para um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pequeno texto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3B2C076E-0800-9777-9BC7-C486A7575E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1434038">
            <a:off x="573857" y="685801"/>
            <a:ext cx="3657599" cy="5486398"/>
          </a:xfrm>
          <a:prstGeom prst="rect">
            <a:avLst/>
          </a:prstGeom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4" name="Imagem 13" descr="Forma, Seta&#10;&#10;O conteúdo gerado por IA pode estar incorreto.">
            <a:extLst>
              <a:ext uri="{FF2B5EF4-FFF2-40B4-BE49-F238E27FC236}">
                <a16:creationId xmlns:a16="http://schemas.microsoft.com/office/drawing/2014/main" id="{20868BEA-86EA-3EF3-CFB2-44C8368A99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43581">
            <a:off x="1708003" y="224327"/>
            <a:ext cx="1044744" cy="959423"/>
          </a:xfrm>
          <a:prstGeom prst="rect">
            <a:avLst/>
          </a:prstGeom>
        </p:spPr>
      </p:pic>
      <p:pic>
        <p:nvPicPr>
          <p:cNvPr id="8" name="Imagem 7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6532886E-11D6-C968-CF75-9E46D524D0B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 rot="21068021">
            <a:off x="1311700" y="4608839"/>
            <a:ext cx="1409841" cy="290139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m 12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7C9CD2D1-E292-543C-B649-AEA623B77F6B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 rot="21068021">
            <a:off x="842722" y="5577394"/>
            <a:ext cx="828478" cy="170497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m 14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52AFF574-CF5E-0595-A9D4-15B3493A911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 rot="1320596">
            <a:off x="-237867" y="5146792"/>
            <a:ext cx="989034" cy="203538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45113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4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200"/>
                            </p:stCondLst>
                            <p:childTnLst>
                              <p:par>
                                <p:cTn id="31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 animBg="1"/>
      <p:bldP spid="6" grpId="0" animBg="1"/>
      <p:bldP spid="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88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m 24">
            <a:extLst>
              <a:ext uri="{FF2B5EF4-FFF2-40B4-BE49-F238E27FC236}">
                <a16:creationId xmlns:a16="http://schemas.microsoft.com/office/drawing/2014/main" id="{AAD1AA10-D946-57DC-8ADE-BCF6B300ABC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6373" y="827659"/>
            <a:ext cx="6968984" cy="5694967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056E679D-47B9-9320-673D-780686DBF74B}"/>
              </a:ext>
            </a:extLst>
          </p:cNvPr>
          <p:cNvSpPr txBox="1"/>
          <p:nvPr/>
        </p:nvSpPr>
        <p:spPr>
          <a:xfrm>
            <a:off x="421451" y="233805"/>
            <a:ext cx="370313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000" b="0" i="0" u="none" strike="noStrike" kern="1200" cap="none" spc="0" normalizeH="0" baseline="0" noProof="0" dirty="0">
                <a:ln>
                  <a:noFill/>
                </a:ln>
                <a:solidFill>
                  <a:srgbClr val="ED8416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0B18DB1-E2A6-503C-B88B-FA0C89C454D1}"/>
              </a:ext>
            </a:extLst>
          </p:cNvPr>
          <p:cNvSpPr txBox="1"/>
          <p:nvPr/>
        </p:nvSpPr>
        <p:spPr>
          <a:xfrm>
            <a:off x="421451" y="1389689"/>
            <a:ext cx="24623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Road Rage" pitchFamily="50" charset="0"/>
                <a:ea typeface="+mn-ea"/>
                <a:cs typeface="+mn-cs"/>
              </a:rPr>
              <a:t>subtítulo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20CF7AD5-2A67-8969-3ABB-F12123172F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49095" y="545963"/>
            <a:ext cx="3033551" cy="2022562"/>
          </a:xfrm>
          <a:prstGeom prst="rect">
            <a:avLst/>
          </a:prstGeom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Imagem 6" descr="Mulher sentada em frente a computador&#10;&#10;O conteúdo gerado por IA pode estar incorreto.">
            <a:extLst>
              <a:ext uri="{FF2B5EF4-FFF2-40B4-BE49-F238E27FC236}">
                <a16:creationId xmlns:a16="http://schemas.microsoft.com/office/drawing/2014/main" id="{F0C09A93-FC62-91C1-E54C-40E6498721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7070" y="3810680"/>
            <a:ext cx="2697600" cy="2023200"/>
          </a:xfrm>
          <a:prstGeom prst="rect">
            <a:avLst/>
          </a:prstGeom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" name="Imagem 8" descr="Homem sem camisa&#10;&#10;O conteúdo gerado por IA pode estar incorreto.">
            <a:extLst>
              <a:ext uri="{FF2B5EF4-FFF2-40B4-BE49-F238E27FC236}">
                <a16:creationId xmlns:a16="http://schemas.microsoft.com/office/drawing/2014/main" id="{6865056F-000B-4016-8FE7-F498056DC37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7407" y="557974"/>
            <a:ext cx="3041083" cy="2023200"/>
          </a:xfrm>
          <a:prstGeom prst="rect">
            <a:avLst/>
          </a:prstGeom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m 10" descr="Uma imagem contendo ao ar livre, barraca, comida, praia&#10;&#10;O conteúdo gerado por IA pode estar incorreto.">
            <a:extLst>
              <a:ext uri="{FF2B5EF4-FFF2-40B4-BE49-F238E27FC236}">
                <a16:creationId xmlns:a16="http://schemas.microsoft.com/office/drawing/2014/main" id="{24D30EBA-A453-D3A2-C193-419EE530DA2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690" y="3810680"/>
            <a:ext cx="3034800" cy="2023200"/>
          </a:xfrm>
          <a:prstGeom prst="rect">
            <a:avLst/>
          </a:prstGeom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id="{E9082CD3-E50B-4C1A-6492-FF4E1AFC47E2}"/>
              </a:ext>
            </a:extLst>
          </p:cNvPr>
          <p:cNvSpPr txBox="1"/>
          <p:nvPr/>
        </p:nvSpPr>
        <p:spPr>
          <a:xfrm>
            <a:off x="5745352" y="2745125"/>
            <a:ext cx="14611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Road Rage" pitchFamily="50" charset="0"/>
                <a:ea typeface="+mn-ea"/>
                <a:cs typeface="+mn-cs"/>
              </a:rPr>
              <a:t>Assunto 1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8F430BBC-3BBB-2EBF-E534-C61545B99589}"/>
              </a:ext>
            </a:extLst>
          </p:cNvPr>
          <p:cNvSpPr txBox="1"/>
          <p:nvPr/>
        </p:nvSpPr>
        <p:spPr>
          <a:xfrm>
            <a:off x="5563124" y="3052559"/>
            <a:ext cx="1927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010302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Pequeno texto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CCBD5A28-F300-2242-0C30-C1B08C6E0484}"/>
              </a:ext>
            </a:extLst>
          </p:cNvPr>
          <p:cNvSpPr txBox="1"/>
          <p:nvPr/>
        </p:nvSpPr>
        <p:spPr>
          <a:xfrm>
            <a:off x="9331354" y="2745125"/>
            <a:ext cx="15059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Road Rage" pitchFamily="50" charset="0"/>
                <a:ea typeface="+mn-ea"/>
                <a:cs typeface="+mn-cs"/>
              </a:rPr>
              <a:t>Assunto 2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50A15D49-BC06-30FC-9FDA-1395937C48C9}"/>
              </a:ext>
            </a:extLst>
          </p:cNvPr>
          <p:cNvSpPr txBox="1"/>
          <p:nvPr/>
        </p:nvSpPr>
        <p:spPr>
          <a:xfrm>
            <a:off x="9171568" y="3052559"/>
            <a:ext cx="1927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010302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Pequeno texto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58952DE0-E6F2-B1F0-8F4C-C6ACAF473973}"/>
              </a:ext>
            </a:extLst>
          </p:cNvPr>
          <p:cNvSpPr txBox="1"/>
          <p:nvPr/>
        </p:nvSpPr>
        <p:spPr>
          <a:xfrm>
            <a:off x="5726918" y="6010481"/>
            <a:ext cx="14979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Road Rage" pitchFamily="50" charset="0"/>
                <a:ea typeface="+mn-ea"/>
                <a:cs typeface="+mn-cs"/>
              </a:rPr>
              <a:t>Assunto 3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77D7EBE0-7186-9473-66BC-2637BBA40533}"/>
              </a:ext>
            </a:extLst>
          </p:cNvPr>
          <p:cNvSpPr txBox="1"/>
          <p:nvPr/>
        </p:nvSpPr>
        <p:spPr>
          <a:xfrm>
            <a:off x="5563124" y="6317915"/>
            <a:ext cx="1927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010302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Pequeno texto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C7764E35-5250-32D4-D0E1-3C94592C54CC}"/>
              </a:ext>
            </a:extLst>
          </p:cNvPr>
          <p:cNvSpPr txBox="1"/>
          <p:nvPr/>
        </p:nvSpPr>
        <p:spPr>
          <a:xfrm>
            <a:off x="9337368" y="6010481"/>
            <a:ext cx="15043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Road Rage" pitchFamily="50" charset="0"/>
                <a:ea typeface="+mn-ea"/>
                <a:cs typeface="+mn-cs"/>
              </a:rPr>
              <a:t>Assunto 4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1E5F2DE5-C4A3-0CA0-5FE8-D997446566C6}"/>
              </a:ext>
            </a:extLst>
          </p:cNvPr>
          <p:cNvSpPr txBox="1"/>
          <p:nvPr/>
        </p:nvSpPr>
        <p:spPr>
          <a:xfrm>
            <a:off x="9176780" y="6317915"/>
            <a:ext cx="1927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010302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Pequeno texto</a:t>
            </a:r>
          </a:p>
        </p:txBody>
      </p:sp>
      <p:pic>
        <p:nvPicPr>
          <p:cNvPr id="26" name="Imagem 25" descr="Forma, Seta&#10;&#10;O conteúdo gerado por IA pode estar incorreto.">
            <a:extLst>
              <a:ext uri="{FF2B5EF4-FFF2-40B4-BE49-F238E27FC236}">
                <a16:creationId xmlns:a16="http://schemas.microsoft.com/office/drawing/2014/main" id="{8AD9DF8C-9DE5-AD32-BEC8-276BA940F72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43581">
            <a:off x="6136919" y="245239"/>
            <a:ext cx="633909" cy="582140"/>
          </a:xfrm>
          <a:prstGeom prst="rect">
            <a:avLst/>
          </a:prstGeom>
        </p:spPr>
      </p:pic>
      <p:pic>
        <p:nvPicPr>
          <p:cNvPr id="27" name="Imagem 26" descr="Forma, Seta&#10;&#10;O conteúdo gerado por IA pode estar incorreto.">
            <a:extLst>
              <a:ext uri="{FF2B5EF4-FFF2-40B4-BE49-F238E27FC236}">
                <a16:creationId xmlns:a16="http://schemas.microsoft.com/office/drawing/2014/main" id="{6199F16B-8F0D-48D6-4823-0F393211655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43581">
            <a:off x="9818339" y="254893"/>
            <a:ext cx="633909" cy="582140"/>
          </a:xfrm>
          <a:prstGeom prst="rect">
            <a:avLst/>
          </a:prstGeom>
        </p:spPr>
      </p:pic>
      <p:pic>
        <p:nvPicPr>
          <p:cNvPr id="28" name="Imagem 27" descr="Forma, Seta&#10;&#10;O conteúdo gerado por IA pode estar incorreto.">
            <a:extLst>
              <a:ext uri="{FF2B5EF4-FFF2-40B4-BE49-F238E27FC236}">
                <a16:creationId xmlns:a16="http://schemas.microsoft.com/office/drawing/2014/main" id="{BFDF0E86-FAD4-C8C7-264E-FE64C3530B4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43581">
            <a:off x="6209898" y="3543396"/>
            <a:ext cx="633909" cy="582140"/>
          </a:xfrm>
          <a:prstGeom prst="rect">
            <a:avLst/>
          </a:prstGeom>
        </p:spPr>
      </p:pic>
      <p:pic>
        <p:nvPicPr>
          <p:cNvPr id="29" name="Imagem 28" descr="Forma, Seta&#10;&#10;O conteúdo gerado por IA pode estar incorreto.">
            <a:extLst>
              <a:ext uri="{FF2B5EF4-FFF2-40B4-BE49-F238E27FC236}">
                <a16:creationId xmlns:a16="http://schemas.microsoft.com/office/drawing/2014/main" id="{57AE16F9-167D-0C87-3537-E1BF2C4EFCC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43581">
            <a:off x="9848967" y="3581472"/>
            <a:ext cx="633909" cy="582140"/>
          </a:xfrm>
          <a:prstGeom prst="rect">
            <a:avLst/>
          </a:prstGeom>
        </p:spPr>
      </p:pic>
      <p:pic>
        <p:nvPicPr>
          <p:cNvPr id="4" name="Imagem 3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DC08CF04-86A2-B561-BADD-2B581CF8422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 rot="21068021">
            <a:off x="1536778" y="1955217"/>
            <a:ext cx="3414160" cy="702618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Imagem 5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56B5099E-C0D0-4008-76E0-53F517F8196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 rot="1320596">
            <a:off x="-557747" y="3627075"/>
            <a:ext cx="2076602" cy="427355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Imagem 7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CB4492A0-0202-22FA-C8A4-305B62BC11EF}"/>
              </a:ext>
            </a:extLst>
          </p:cNvPr>
          <p:cNvPicPr>
            <a:picLocks noChangeAspect="1"/>
          </p:cNvPicPr>
          <p:nvPr/>
        </p:nvPicPr>
        <p:blipFill>
          <a:blip r:embed="rId11">
            <a:alphaModFix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 rot="21068021">
            <a:off x="1379836" y="5263096"/>
            <a:ext cx="1322768" cy="272219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20872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4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7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030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02A60B58-65F5-DE45-CC3A-4678EE6700E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359" y="1056259"/>
            <a:ext cx="6968984" cy="5694967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9CD84E82-48C0-562D-6158-6A8DBEDFBC58}"/>
              </a:ext>
            </a:extLst>
          </p:cNvPr>
          <p:cNvSpPr txBox="1"/>
          <p:nvPr/>
        </p:nvSpPr>
        <p:spPr>
          <a:xfrm>
            <a:off x="8320851" y="203978"/>
            <a:ext cx="370313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000" b="0" i="0" u="none" strike="noStrike" kern="1200" cap="none" spc="0" normalizeH="0" baseline="0" noProof="0" dirty="0">
                <a:ln>
                  <a:noFill/>
                </a:ln>
                <a:solidFill>
                  <a:srgbClr val="ED8416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TÍTULO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02A2970C-15E8-5161-3A0F-6B3E134BC44F}"/>
              </a:ext>
            </a:extLst>
          </p:cNvPr>
          <p:cNvSpPr txBox="1"/>
          <p:nvPr/>
        </p:nvSpPr>
        <p:spPr>
          <a:xfrm>
            <a:off x="9413051" y="1372562"/>
            <a:ext cx="24623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0" i="0" u="none" strike="noStrike" kern="1200" cap="none" spc="0" normalizeH="0" baseline="0" noProof="0" dirty="0">
                <a:ln>
                  <a:noFill/>
                </a:ln>
                <a:solidFill>
                  <a:srgbClr val="D44D18"/>
                </a:solidFill>
                <a:effectLst/>
                <a:uLnTx/>
                <a:uFillTx/>
                <a:latin typeface="Road Rage" pitchFamily="50" charset="0"/>
                <a:ea typeface="+mn-ea"/>
                <a:cs typeface="+mn-cs"/>
              </a:rPr>
              <a:t>subtítulo</a:t>
            </a:r>
          </a:p>
        </p:txBody>
      </p:sp>
      <p:sp>
        <p:nvSpPr>
          <p:cNvPr id="8" name="Paralelogramo 7">
            <a:extLst>
              <a:ext uri="{FF2B5EF4-FFF2-40B4-BE49-F238E27FC236}">
                <a16:creationId xmlns:a16="http://schemas.microsoft.com/office/drawing/2014/main" id="{D8C791FB-6800-9501-922E-C0D9135B8850}"/>
              </a:ext>
            </a:extLst>
          </p:cNvPr>
          <p:cNvSpPr/>
          <p:nvPr/>
        </p:nvSpPr>
        <p:spPr>
          <a:xfrm>
            <a:off x="8210194" y="2335196"/>
            <a:ext cx="5404208" cy="1191802"/>
          </a:xfrm>
          <a:prstGeom prst="parallelogram">
            <a:avLst/>
          </a:prstGeom>
          <a:solidFill>
            <a:srgbClr val="D44D18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Espaço para um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pequeno texto</a:t>
            </a:r>
          </a:p>
        </p:txBody>
      </p:sp>
      <p:sp>
        <p:nvSpPr>
          <p:cNvPr id="9" name="Paralelogramo 8">
            <a:extLst>
              <a:ext uri="{FF2B5EF4-FFF2-40B4-BE49-F238E27FC236}">
                <a16:creationId xmlns:a16="http://schemas.microsoft.com/office/drawing/2014/main" id="{FB3E6AE6-0F50-E10B-3D06-8E440486481C}"/>
              </a:ext>
            </a:extLst>
          </p:cNvPr>
          <p:cNvSpPr/>
          <p:nvPr/>
        </p:nvSpPr>
        <p:spPr>
          <a:xfrm>
            <a:off x="8210193" y="3874583"/>
            <a:ext cx="5404208" cy="1191802"/>
          </a:xfrm>
          <a:prstGeom prst="parallelogram">
            <a:avLst/>
          </a:prstGeom>
          <a:solidFill>
            <a:srgbClr val="ED8416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Espaço para um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pequeno texto</a:t>
            </a: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DABB8AF8-5056-9FE1-DCFE-F244A72AEC6D}"/>
              </a:ext>
            </a:extLst>
          </p:cNvPr>
          <p:cNvGrpSpPr/>
          <p:nvPr/>
        </p:nvGrpSpPr>
        <p:grpSpPr>
          <a:xfrm>
            <a:off x="-744893" y="865697"/>
            <a:ext cx="9767680" cy="5638800"/>
            <a:chOff x="573157" y="116121"/>
            <a:chExt cx="11430000" cy="68580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3" name="Retângulo 2">
              <a:extLst>
                <a:ext uri="{FF2B5EF4-FFF2-40B4-BE49-F238E27FC236}">
                  <a16:creationId xmlns:a16="http://schemas.microsoft.com/office/drawing/2014/main" id="{02095370-EAE9-8534-AE0B-192CECF5EBA5}"/>
                </a:ext>
              </a:extLst>
            </p:cNvPr>
            <p:cNvSpPr/>
            <p:nvPr/>
          </p:nvSpPr>
          <p:spPr>
            <a:xfrm>
              <a:off x="2040835" y="503583"/>
              <a:ext cx="8494643" cy="5459895"/>
            </a:xfrm>
            <a:prstGeom prst="rect">
              <a:avLst/>
            </a:prstGeom>
            <a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pic>
          <p:nvPicPr>
            <p:cNvPr id="4" name="Imagem 3">
              <a:extLst>
                <a:ext uri="{FF2B5EF4-FFF2-40B4-BE49-F238E27FC236}">
                  <a16:creationId xmlns:a16="http://schemas.microsoft.com/office/drawing/2014/main" id="{A7AD32F8-A77C-631E-457C-4A812E46647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3157" y="116121"/>
              <a:ext cx="11430000" cy="6858000"/>
            </a:xfrm>
            <a:prstGeom prst="rect">
              <a:avLst/>
            </a:prstGeom>
          </p:spPr>
        </p:pic>
      </p:grpSp>
      <p:pic>
        <p:nvPicPr>
          <p:cNvPr id="13" name="Imagem 12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B1D57F7A-E08E-A657-590B-F49203D9525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 rot="21068021">
            <a:off x="10917712" y="4790730"/>
            <a:ext cx="1409841" cy="290139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4" name="Imagem 13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87A0CEA7-63D7-DF85-436A-6C0853283559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 rot="21068021">
            <a:off x="10448734" y="5759285"/>
            <a:ext cx="828478" cy="170497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m 14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AE258A6E-EB00-45AC-683B-C61E3698A19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 rot="1320596">
            <a:off x="9368145" y="5328683"/>
            <a:ext cx="989034" cy="203538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19805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4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4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 animBg="1"/>
      <p:bldP spid="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88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2BF632AC-769C-1E17-0751-220341E9B4F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359" y="1056259"/>
            <a:ext cx="6968984" cy="5694967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4E681479-CB68-B016-3B12-0A89A046A99C}"/>
              </a:ext>
            </a:extLst>
          </p:cNvPr>
          <p:cNvSpPr txBox="1"/>
          <p:nvPr/>
        </p:nvSpPr>
        <p:spPr>
          <a:xfrm>
            <a:off x="8219251" y="259205"/>
            <a:ext cx="370313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000" b="0" i="0" u="none" strike="noStrike" kern="1200" cap="none" spc="0" normalizeH="0" baseline="0" noProof="0" dirty="0">
                <a:ln>
                  <a:noFill/>
                </a:ln>
                <a:solidFill>
                  <a:srgbClr val="ED8416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B2026D8-0EAE-FFAF-146B-8F72B8AF3ECB}"/>
              </a:ext>
            </a:extLst>
          </p:cNvPr>
          <p:cNvSpPr txBox="1"/>
          <p:nvPr/>
        </p:nvSpPr>
        <p:spPr>
          <a:xfrm>
            <a:off x="9286051" y="1402389"/>
            <a:ext cx="24623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Road Rage" pitchFamily="50" charset="0"/>
                <a:ea typeface="+mn-ea"/>
                <a:cs typeface="+mn-cs"/>
              </a:rPr>
              <a:t>subtítulo</a:t>
            </a:r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id="{70E15D56-419A-0E9B-15BE-4ED7B3DCA0C2}"/>
              </a:ext>
            </a:extLst>
          </p:cNvPr>
          <p:cNvGrpSpPr/>
          <p:nvPr/>
        </p:nvGrpSpPr>
        <p:grpSpPr>
          <a:xfrm>
            <a:off x="1453513" y="447056"/>
            <a:ext cx="4391603" cy="5963887"/>
            <a:chOff x="7583690" y="857250"/>
            <a:chExt cx="3787498" cy="51435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6" name="Mockup">
              <a:extLst>
                <a:ext uri="{FF2B5EF4-FFF2-40B4-BE49-F238E27FC236}">
                  <a16:creationId xmlns:a16="http://schemas.microsoft.com/office/drawing/2014/main" id="{7D4876C3-1F79-49A0-CDEA-7B66CBFD7260}"/>
                </a:ext>
              </a:extLst>
            </p:cNvPr>
            <p:cNvPicPr>
              <a:picLocks/>
            </p:cNvPicPr>
            <p:nvPr/>
          </p:nvPicPr>
          <p:blipFill>
            <a:blip r:embed="rId3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83690" y="857250"/>
              <a:ext cx="2610816" cy="5143500"/>
            </a:xfrm>
            <a:prstGeom prst="rect">
              <a:avLst/>
            </a:prstGeom>
          </p:spPr>
        </p:pic>
        <p:pic>
          <p:nvPicPr>
            <p:cNvPr id="7" name="Imagem 6">
              <a:extLst>
                <a:ext uri="{FF2B5EF4-FFF2-40B4-BE49-F238E27FC236}">
                  <a16:creationId xmlns:a16="http://schemas.microsoft.com/office/drawing/2014/main" id="{6119EF75-14DD-F4C3-E924-1C5A0FFDEE7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287" r="13287"/>
            <a:stretch/>
          </p:blipFill>
          <p:spPr>
            <a:xfrm>
              <a:off x="8870043" y="993774"/>
              <a:ext cx="2387600" cy="4873625"/>
            </a:xfrm>
            <a:prstGeom prst="roundRect">
              <a:avLst>
                <a:gd name="adj" fmla="val 10816"/>
              </a:avLst>
            </a:prstGeom>
          </p:spPr>
        </p:pic>
        <p:pic>
          <p:nvPicPr>
            <p:cNvPr id="8" name="Mockup">
              <a:extLst>
                <a:ext uri="{FF2B5EF4-FFF2-40B4-BE49-F238E27FC236}">
                  <a16:creationId xmlns:a16="http://schemas.microsoft.com/office/drawing/2014/main" id="{198B5551-AA6C-A4A6-0604-EB4FC9ABC56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760213" y="859339"/>
              <a:ext cx="2610975" cy="5139322"/>
            </a:xfrm>
            <a:custGeom>
              <a:avLst/>
              <a:gdLst>
                <a:gd name="connsiteX0" fmla="*/ 0 w 2887376"/>
                <a:gd name="connsiteY0" fmla="*/ 0 h 5688986"/>
                <a:gd name="connsiteX1" fmla="*/ 2887376 w 2887376"/>
                <a:gd name="connsiteY1" fmla="*/ 0 h 5688986"/>
                <a:gd name="connsiteX2" fmla="*/ 2887376 w 2887376"/>
                <a:gd name="connsiteY2" fmla="*/ 5688986 h 5688986"/>
                <a:gd name="connsiteX3" fmla="*/ 0 w 2887376"/>
                <a:gd name="connsiteY3" fmla="*/ 5688986 h 5688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87376" h="5688986">
                  <a:moveTo>
                    <a:pt x="0" y="0"/>
                  </a:moveTo>
                  <a:lnTo>
                    <a:pt x="2887376" y="0"/>
                  </a:lnTo>
                  <a:lnTo>
                    <a:pt x="2887376" y="5688986"/>
                  </a:lnTo>
                  <a:lnTo>
                    <a:pt x="0" y="5688986"/>
                  </a:lnTo>
                  <a:close/>
                </a:path>
              </a:pathLst>
            </a:custGeom>
          </p:spPr>
        </p:pic>
      </p:grpSp>
      <p:sp>
        <p:nvSpPr>
          <p:cNvPr id="9" name="CaixaDeTexto 8">
            <a:extLst>
              <a:ext uri="{FF2B5EF4-FFF2-40B4-BE49-F238E27FC236}">
                <a16:creationId xmlns:a16="http://schemas.microsoft.com/office/drawing/2014/main" id="{02C66CD0-1F0C-0DB9-37E5-4F05FBC37179}"/>
              </a:ext>
            </a:extLst>
          </p:cNvPr>
          <p:cNvSpPr txBox="1"/>
          <p:nvPr/>
        </p:nvSpPr>
        <p:spPr>
          <a:xfrm>
            <a:off x="5962154" y="2854489"/>
            <a:ext cx="558099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Este é um espaço para um pequeno texto. Não se esqueça de </a:t>
            </a:r>
            <a:r>
              <a:rPr kumimoji="0" lang="pt-BR" sz="4000" b="0" i="0" u="none" strike="noStrike" kern="1200" cap="none" spc="0" normalizeH="0" baseline="0" noProof="0" dirty="0">
                <a:ln>
                  <a:noFill/>
                </a:ln>
                <a:solidFill>
                  <a:srgbClr val="010302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destacar palavras importantes</a:t>
            </a:r>
            <a:r>
              <a:rPr kumimoji="0" lang="pt-BR" sz="40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.</a:t>
            </a:r>
          </a:p>
        </p:txBody>
      </p:sp>
      <p:pic>
        <p:nvPicPr>
          <p:cNvPr id="12" name="Imagem 11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B42DCFC4-09AC-2E19-6943-3036ADEB9A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 rot="21068021">
            <a:off x="-609856" y="480337"/>
            <a:ext cx="3414160" cy="702618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m 12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7D439FD6-A038-B089-940F-F18B296C2178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 rot="21068021">
            <a:off x="-179301" y="5100112"/>
            <a:ext cx="1322768" cy="272219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29742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030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>
            <a:extLst>
              <a:ext uri="{FF2B5EF4-FFF2-40B4-BE49-F238E27FC236}">
                <a16:creationId xmlns:a16="http://schemas.microsoft.com/office/drawing/2014/main" id="{06CA49FA-E1C9-D68A-CE88-70B7387FF52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852" y="1113613"/>
            <a:ext cx="6968984" cy="5694967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098C719A-209A-D4AB-ADB3-213EB5457BC9}"/>
              </a:ext>
            </a:extLst>
          </p:cNvPr>
          <p:cNvSpPr txBox="1"/>
          <p:nvPr/>
        </p:nvSpPr>
        <p:spPr>
          <a:xfrm>
            <a:off x="421451" y="233805"/>
            <a:ext cx="370313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000" b="0" i="0" u="none" strike="noStrike" kern="1200" cap="none" spc="0" normalizeH="0" baseline="0" noProof="0" dirty="0">
                <a:ln>
                  <a:noFill/>
                </a:ln>
                <a:solidFill>
                  <a:srgbClr val="ED8416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3147189-B8A3-9BB0-B6E4-C88638D28492}"/>
              </a:ext>
            </a:extLst>
          </p:cNvPr>
          <p:cNvSpPr txBox="1"/>
          <p:nvPr/>
        </p:nvSpPr>
        <p:spPr>
          <a:xfrm>
            <a:off x="421451" y="1389689"/>
            <a:ext cx="24623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0" i="0" u="none" strike="noStrike" kern="1200" cap="none" spc="0" normalizeH="0" baseline="0" noProof="0" dirty="0">
                <a:ln>
                  <a:noFill/>
                </a:ln>
                <a:solidFill>
                  <a:srgbClr val="D44D18"/>
                </a:solidFill>
                <a:effectLst/>
                <a:uLnTx/>
                <a:uFillTx/>
                <a:latin typeface="Road Rage" pitchFamily="50" charset="0"/>
                <a:ea typeface="+mn-ea"/>
                <a:cs typeface="+mn-cs"/>
              </a:rPr>
              <a:t>subtítulo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457C7D3A-F807-7251-EA23-9D9AC8ECB32F}"/>
              </a:ext>
            </a:extLst>
          </p:cNvPr>
          <p:cNvSpPr txBox="1"/>
          <p:nvPr/>
        </p:nvSpPr>
        <p:spPr>
          <a:xfrm>
            <a:off x="8150309" y="1044139"/>
            <a:ext cx="16722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5400" b="0" i="0" u="none" strike="noStrike" kern="1200" cap="none" spc="0" normalizeH="0" baseline="0" noProof="0" dirty="0">
                <a:ln>
                  <a:noFill/>
                </a:ln>
                <a:solidFill>
                  <a:srgbClr val="ED8416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20%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006F1EF9-7F92-1AA4-EFC3-CE28AC0339C1}"/>
              </a:ext>
            </a:extLst>
          </p:cNvPr>
          <p:cNvSpPr txBox="1"/>
          <p:nvPr/>
        </p:nvSpPr>
        <p:spPr>
          <a:xfrm>
            <a:off x="9822562" y="1113613"/>
            <a:ext cx="2138517" cy="7843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Pequeno texto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9AE3A9A6-5C64-252F-5718-6BFDF4B8CCDC}"/>
              </a:ext>
            </a:extLst>
          </p:cNvPr>
          <p:cNvSpPr txBox="1"/>
          <p:nvPr/>
        </p:nvSpPr>
        <p:spPr>
          <a:xfrm>
            <a:off x="8150309" y="2617374"/>
            <a:ext cx="16722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5400" b="0" i="0" u="none" strike="noStrike" kern="1200" cap="none" spc="0" normalizeH="0" baseline="0" noProof="0" dirty="0">
                <a:ln>
                  <a:noFill/>
                </a:ln>
                <a:solidFill>
                  <a:srgbClr val="ED8416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32%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9C60F418-A6AD-CD15-E754-F337EFCFD750}"/>
              </a:ext>
            </a:extLst>
          </p:cNvPr>
          <p:cNvSpPr txBox="1"/>
          <p:nvPr/>
        </p:nvSpPr>
        <p:spPr>
          <a:xfrm>
            <a:off x="9822562" y="2686848"/>
            <a:ext cx="2138517" cy="7843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Pequeno texto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F78EEDC3-8E04-EAD6-E818-2083318E7633}"/>
              </a:ext>
            </a:extLst>
          </p:cNvPr>
          <p:cNvSpPr txBox="1"/>
          <p:nvPr/>
        </p:nvSpPr>
        <p:spPr>
          <a:xfrm>
            <a:off x="8150309" y="4655849"/>
            <a:ext cx="16722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5400" b="0" i="0" u="none" strike="noStrike" kern="1200" cap="none" spc="0" normalizeH="0" baseline="0" noProof="0" dirty="0">
                <a:ln>
                  <a:noFill/>
                </a:ln>
                <a:solidFill>
                  <a:srgbClr val="ED8416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48%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B136E92F-B498-DA86-5D1E-0DB2AE6BA356}"/>
              </a:ext>
            </a:extLst>
          </p:cNvPr>
          <p:cNvSpPr txBox="1"/>
          <p:nvPr/>
        </p:nvSpPr>
        <p:spPr>
          <a:xfrm>
            <a:off x="9822562" y="4725323"/>
            <a:ext cx="2138517" cy="7843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Pequeno texto</a:t>
            </a:r>
          </a:p>
        </p:txBody>
      </p:sp>
      <p:sp>
        <p:nvSpPr>
          <p:cNvPr id="17" name="Paralelogramo 16">
            <a:extLst>
              <a:ext uri="{FF2B5EF4-FFF2-40B4-BE49-F238E27FC236}">
                <a16:creationId xmlns:a16="http://schemas.microsoft.com/office/drawing/2014/main" id="{63B6227A-322C-EED1-17D4-58CC391525BF}"/>
              </a:ext>
            </a:extLst>
          </p:cNvPr>
          <p:cNvSpPr/>
          <p:nvPr/>
        </p:nvSpPr>
        <p:spPr>
          <a:xfrm>
            <a:off x="-2226067" y="2244737"/>
            <a:ext cx="8322067" cy="1191802"/>
          </a:xfrm>
          <a:prstGeom prst="parallelogram">
            <a:avLst/>
          </a:prstGeom>
          <a:solidFill>
            <a:srgbClr val="0A882E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Espaço para um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pequeno texto</a:t>
            </a:r>
          </a:p>
        </p:txBody>
      </p:sp>
      <p:sp>
        <p:nvSpPr>
          <p:cNvPr id="18" name="Paralelogramo 17">
            <a:extLst>
              <a:ext uri="{FF2B5EF4-FFF2-40B4-BE49-F238E27FC236}">
                <a16:creationId xmlns:a16="http://schemas.microsoft.com/office/drawing/2014/main" id="{0DCF9BEC-C3D7-A047-8065-488FC6FC3505}"/>
              </a:ext>
            </a:extLst>
          </p:cNvPr>
          <p:cNvSpPr/>
          <p:nvPr/>
        </p:nvSpPr>
        <p:spPr>
          <a:xfrm>
            <a:off x="-2226068" y="3784124"/>
            <a:ext cx="8322067" cy="1191802"/>
          </a:xfrm>
          <a:prstGeom prst="parallelogram">
            <a:avLst/>
          </a:prstGeom>
          <a:solidFill>
            <a:srgbClr val="ED8416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Espaço para um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pequeno texto</a:t>
            </a:r>
          </a:p>
        </p:txBody>
      </p:sp>
      <p:sp>
        <p:nvSpPr>
          <p:cNvPr id="19" name="Paralelogramo 18">
            <a:extLst>
              <a:ext uri="{FF2B5EF4-FFF2-40B4-BE49-F238E27FC236}">
                <a16:creationId xmlns:a16="http://schemas.microsoft.com/office/drawing/2014/main" id="{22C3EBE1-531E-188E-E08A-7888290195FC}"/>
              </a:ext>
            </a:extLst>
          </p:cNvPr>
          <p:cNvSpPr/>
          <p:nvPr/>
        </p:nvSpPr>
        <p:spPr>
          <a:xfrm>
            <a:off x="-2226069" y="5323511"/>
            <a:ext cx="8322067" cy="1191802"/>
          </a:xfrm>
          <a:prstGeom prst="parallelogram">
            <a:avLst/>
          </a:prstGeom>
          <a:solidFill>
            <a:srgbClr val="F8FFFA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010302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Espaço para um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010302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pequeno texto</a:t>
            </a:r>
          </a:p>
        </p:txBody>
      </p:sp>
      <p:pic>
        <p:nvPicPr>
          <p:cNvPr id="5" name="Imagem 4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A82D8643-0DA6-8B74-1355-12D215B80D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>
            <a:off x="5296867" y="318461"/>
            <a:ext cx="3225306" cy="663753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Imagem 5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88601308-DF6C-89AD-8F41-B6D0AE1D4B31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59588" r="18222" b="8646"/>
          <a:stretch>
            <a:fillRect/>
          </a:stretch>
        </p:blipFill>
        <p:spPr>
          <a:xfrm>
            <a:off x="5296867" y="4444999"/>
            <a:ext cx="3225306" cy="2510997"/>
          </a:xfrm>
          <a:prstGeom prst="rect">
            <a:avLst/>
          </a:prstGeom>
          <a:effectLst/>
        </p:spPr>
      </p:pic>
      <p:pic>
        <p:nvPicPr>
          <p:cNvPr id="20" name="Imagem 19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B059572F-16F2-FD38-DC58-8974A16C0897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34687" r="18222" b="39606"/>
          <a:stretch>
            <a:fillRect/>
          </a:stretch>
        </p:blipFill>
        <p:spPr>
          <a:xfrm>
            <a:off x="5296867" y="2459376"/>
            <a:ext cx="3225306" cy="2031997"/>
          </a:xfrm>
          <a:prstGeom prst="rect">
            <a:avLst/>
          </a:prstGeom>
          <a:effectLst/>
        </p:spPr>
      </p:pic>
      <p:pic>
        <p:nvPicPr>
          <p:cNvPr id="21" name="Imagem 20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F29F56BE-D59A-3215-5946-002352B3172C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518" r="18222" b="65313"/>
          <a:stretch>
            <a:fillRect/>
          </a:stretch>
        </p:blipFill>
        <p:spPr>
          <a:xfrm>
            <a:off x="5296867" y="319335"/>
            <a:ext cx="3225306" cy="214758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671866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0" grpId="0"/>
      <p:bldP spid="11" grpId="0"/>
      <p:bldP spid="12" grpId="0"/>
      <p:bldP spid="13" grpId="0"/>
      <p:bldP spid="14" grpId="0"/>
      <p:bldP spid="15" grpId="0"/>
      <p:bldP spid="17" grpId="0" animBg="1"/>
      <p:bldP spid="18" grpId="0" animBg="1"/>
      <p:bldP spid="1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88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DC8F21DD-4C77-6C49-B34F-1D21908AAE10}"/>
              </a:ext>
            </a:extLst>
          </p:cNvPr>
          <p:cNvSpPr txBox="1"/>
          <p:nvPr/>
        </p:nvSpPr>
        <p:spPr>
          <a:xfrm>
            <a:off x="421451" y="233805"/>
            <a:ext cx="370313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000" b="0" i="0" u="none" strike="noStrike" kern="1200" cap="none" spc="0" normalizeH="0" baseline="0" noProof="0" dirty="0">
                <a:ln>
                  <a:noFill/>
                </a:ln>
                <a:solidFill>
                  <a:srgbClr val="ED8416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79F5B3C-F001-0B93-A6CE-6A5B1A2E331B}"/>
              </a:ext>
            </a:extLst>
          </p:cNvPr>
          <p:cNvSpPr txBox="1"/>
          <p:nvPr/>
        </p:nvSpPr>
        <p:spPr>
          <a:xfrm>
            <a:off x="421451" y="1389689"/>
            <a:ext cx="24623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Road Rage" pitchFamily="50" charset="0"/>
                <a:ea typeface="+mn-ea"/>
                <a:cs typeface="+mn-cs"/>
              </a:rPr>
              <a:t>subtítulo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BEB0E076-91BC-2369-1516-AF55321347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67567" y="563904"/>
            <a:ext cx="3033551" cy="2022562"/>
          </a:xfrm>
          <a:prstGeom prst="rect">
            <a:avLst/>
          </a:prstGeom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7FACCF48-DDEB-43D0-0C77-C735DC430FC8}"/>
              </a:ext>
            </a:extLst>
          </p:cNvPr>
          <p:cNvSpPr txBox="1"/>
          <p:nvPr/>
        </p:nvSpPr>
        <p:spPr>
          <a:xfrm>
            <a:off x="8863824" y="2763066"/>
            <a:ext cx="14611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Road Rage" pitchFamily="50" charset="0"/>
                <a:ea typeface="+mn-ea"/>
                <a:cs typeface="+mn-cs"/>
              </a:rPr>
              <a:t>Assunto 1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84CF3D8C-6857-59D3-3F97-4E11DE369D23}"/>
              </a:ext>
            </a:extLst>
          </p:cNvPr>
          <p:cNvSpPr txBox="1"/>
          <p:nvPr/>
        </p:nvSpPr>
        <p:spPr>
          <a:xfrm>
            <a:off x="8681596" y="3070500"/>
            <a:ext cx="1927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010302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Pequeno texto</a:t>
            </a:r>
          </a:p>
        </p:txBody>
      </p:sp>
      <p:pic>
        <p:nvPicPr>
          <p:cNvPr id="7" name="Imagem 6" descr="Forma, Seta&#10;&#10;O conteúdo gerado por IA pode estar incorreto.">
            <a:extLst>
              <a:ext uri="{FF2B5EF4-FFF2-40B4-BE49-F238E27FC236}">
                <a16:creationId xmlns:a16="http://schemas.microsoft.com/office/drawing/2014/main" id="{5F8BB5DD-E291-CBB2-E160-A18EE09AB6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43581">
            <a:off x="9255391" y="263180"/>
            <a:ext cx="633909" cy="582140"/>
          </a:xfrm>
          <a:prstGeom prst="rect">
            <a:avLst/>
          </a:prstGeom>
        </p:spPr>
      </p:pic>
      <p:pic>
        <p:nvPicPr>
          <p:cNvPr id="8" name="Imagem 7" descr="Homem sem camisa&#10;&#10;O conteúdo gerado por IA pode estar incorreto.">
            <a:extLst>
              <a:ext uri="{FF2B5EF4-FFF2-40B4-BE49-F238E27FC236}">
                <a16:creationId xmlns:a16="http://schemas.microsoft.com/office/drawing/2014/main" id="{848E2F1D-2CA1-2755-6FC9-7EE7D770BA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0181" y="3842864"/>
            <a:ext cx="3041083" cy="2023200"/>
          </a:xfrm>
          <a:prstGeom prst="rect">
            <a:avLst/>
          </a:prstGeom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DEC9D061-D6D8-7BC3-3DFD-165AF1C57B3A}"/>
              </a:ext>
            </a:extLst>
          </p:cNvPr>
          <p:cNvSpPr txBox="1"/>
          <p:nvPr/>
        </p:nvSpPr>
        <p:spPr>
          <a:xfrm>
            <a:off x="8864128" y="6030015"/>
            <a:ext cx="15059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Road Rage" pitchFamily="50" charset="0"/>
                <a:ea typeface="+mn-ea"/>
                <a:cs typeface="+mn-cs"/>
              </a:rPr>
              <a:t>Assunto 2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9CB8357D-7B65-5571-F174-A823DA420998}"/>
              </a:ext>
            </a:extLst>
          </p:cNvPr>
          <p:cNvSpPr txBox="1"/>
          <p:nvPr/>
        </p:nvSpPr>
        <p:spPr>
          <a:xfrm>
            <a:off x="8704342" y="6337449"/>
            <a:ext cx="1927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010302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Pequeno texto</a:t>
            </a:r>
          </a:p>
        </p:txBody>
      </p:sp>
      <p:pic>
        <p:nvPicPr>
          <p:cNvPr id="11" name="Imagem 10" descr="Forma, Seta&#10;&#10;O conteúdo gerado por IA pode estar incorreto.">
            <a:extLst>
              <a:ext uri="{FF2B5EF4-FFF2-40B4-BE49-F238E27FC236}">
                <a16:creationId xmlns:a16="http://schemas.microsoft.com/office/drawing/2014/main" id="{7BE63E05-9DF6-D32D-1D98-BC9CB02136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43581">
            <a:off x="9351113" y="3539783"/>
            <a:ext cx="633909" cy="58214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892F7050-3F52-9877-0CDD-D350F7A135A9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2621" y="1676156"/>
            <a:ext cx="5930045" cy="4845959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8BFF24ED-5372-BF08-B489-33855038F9B6}"/>
              </a:ext>
            </a:extLst>
          </p:cNvPr>
          <p:cNvSpPr txBox="1"/>
          <p:nvPr/>
        </p:nvSpPr>
        <p:spPr>
          <a:xfrm>
            <a:off x="421451" y="2504732"/>
            <a:ext cx="558099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Este é um espaço para um pequeno texto. Não se esqueça de </a:t>
            </a:r>
            <a:r>
              <a:rPr kumimoji="0" lang="pt-BR" sz="4000" b="0" i="0" u="none" strike="noStrike" kern="1200" cap="none" spc="0" normalizeH="0" baseline="0" noProof="0" dirty="0">
                <a:ln>
                  <a:noFill/>
                </a:ln>
                <a:solidFill>
                  <a:srgbClr val="010302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destacar palavras importantes</a:t>
            </a:r>
            <a:r>
              <a:rPr kumimoji="0" lang="pt-BR" sz="40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.</a:t>
            </a:r>
          </a:p>
        </p:txBody>
      </p:sp>
      <p:pic>
        <p:nvPicPr>
          <p:cNvPr id="17" name="Imagem 16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41C4C9D2-8BD3-ECF9-4E62-844121E5778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 rot="21068021">
            <a:off x="5946190" y="4579319"/>
            <a:ext cx="1409841" cy="290139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8" name="Imagem 17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EE414F25-AEB3-A5AE-0583-BC5E32FD9715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 rot="21068021">
            <a:off x="5477212" y="5547874"/>
            <a:ext cx="828478" cy="170497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m 18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8B642F1C-7D4A-E093-303E-40746510331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 rot="1320596">
            <a:off x="4396623" y="5117272"/>
            <a:ext cx="989034" cy="203538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74474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4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  <p:bldP spid="9" grpId="0"/>
      <p:bldP spid="10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841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5191C54A-218E-97FC-C29D-6DEED3918F5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451" y="1712854"/>
            <a:ext cx="5851335" cy="4781638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993A2F23-0C36-07FC-BA44-CF840C3F6ED6}"/>
              </a:ext>
            </a:extLst>
          </p:cNvPr>
          <p:cNvSpPr txBox="1"/>
          <p:nvPr/>
        </p:nvSpPr>
        <p:spPr>
          <a:xfrm>
            <a:off x="421451" y="233805"/>
            <a:ext cx="370313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000" b="0" i="0" u="none" strike="noStrike" kern="1200" cap="none" spc="0" normalizeH="0" baseline="0" noProof="0" dirty="0">
                <a:ln>
                  <a:noFill/>
                </a:ln>
                <a:solidFill>
                  <a:srgbClr val="010302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54030AF6-4E5C-B423-A7D0-4B3C4EE65567}"/>
              </a:ext>
            </a:extLst>
          </p:cNvPr>
          <p:cNvSpPr txBox="1"/>
          <p:nvPr/>
        </p:nvSpPr>
        <p:spPr>
          <a:xfrm>
            <a:off x="421451" y="1389689"/>
            <a:ext cx="24623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Road Rage" pitchFamily="50" charset="0"/>
                <a:ea typeface="+mn-ea"/>
                <a:cs typeface="+mn-cs"/>
              </a:rPr>
              <a:t>subtítulo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CDE386C-D160-8CD8-3EDB-B3246AA01376}"/>
              </a:ext>
            </a:extLst>
          </p:cNvPr>
          <p:cNvSpPr txBox="1"/>
          <p:nvPr/>
        </p:nvSpPr>
        <p:spPr>
          <a:xfrm>
            <a:off x="421451" y="2916328"/>
            <a:ext cx="558099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0" i="0" u="none" strike="noStrike" kern="1200" cap="none" spc="0" normalizeH="0" baseline="0" noProof="0" dirty="0">
                <a:ln>
                  <a:noFill/>
                </a:ln>
                <a:solidFill>
                  <a:srgbClr val="010302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Este é um espaço para um pequeno texto. Não se esqueça de </a:t>
            </a:r>
            <a:r>
              <a:rPr kumimoji="0" lang="pt-BR" sz="40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destacar palavras importantes</a:t>
            </a:r>
            <a:r>
              <a:rPr kumimoji="0" lang="pt-BR" sz="4000" b="0" i="0" u="none" strike="noStrike" kern="1200" cap="none" spc="0" normalizeH="0" baseline="0" noProof="0" dirty="0">
                <a:ln>
                  <a:noFill/>
                </a:ln>
                <a:solidFill>
                  <a:srgbClr val="010302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9D4832B-AFF9-D56A-EB01-0C98B53E1F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790332">
            <a:off x="6608677" y="619058"/>
            <a:ext cx="4022051" cy="5707567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perspectiveFront" fov="3300000">
              <a:rot lat="298392" lon="36001" rev="421516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m 7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AF453DBF-4FC4-EF66-0B96-2B4B26FE69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 rot="21068021">
            <a:off x="10609705" y="3932074"/>
            <a:ext cx="1847304" cy="380166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m 9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F980CB7B-11A2-5192-712F-A89C7C051E48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 rot="21068021">
            <a:off x="10061901" y="5261233"/>
            <a:ext cx="1085549" cy="223401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m 10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35AD7A51-4EE8-9C5D-B97F-A4085A5A6A4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 rot="1320596">
            <a:off x="8743473" y="4752950"/>
            <a:ext cx="1295924" cy="266695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92037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ntr" presetSubtype="2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4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2" presetClass="entr" presetSubtype="4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030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552838E6-45E0-B285-0E88-1E9A81E45EC5}"/>
              </a:ext>
            </a:extLst>
          </p:cNvPr>
          <p:cNvSpPr/>
          <p:nvPr/>
        </p:nvSpPr>
        <p:spPr>
          <a:xfrm>
            <a:off x="4122056" y="780143"/>
            <a:ext cx="7460343" cy="5297714"/>
          </a:xfrm>
          <a:prstGeom prst="rect">
            <a:avLst/>
          </a:prstGeom>
          <a:solidFill>
            <a:srgbClr val="0A882E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C4F13CF-EC58-11C0-7944-0433FC6F49AD}"/>
              </a:ext>
            </a:extLst>
          </p:cNvPr>
          <p:cNvSpPr txBox="1"/>
          <p:nvPr/>
        </p:nvSpPr>
        <p:spPr>
          <a:xfrm>
            <a:off x="5588000" y="1098258"/>
            <a:ext cx="5737433" cy="2065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Use uma frase impactante para encerrar a sua apresentação.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EC6A11B3-6E23-869C-B631-24814815BAD0}"/>
              </a:ext>
            </a:extLst>
          </p:cNvPr>
          <p:cNvSpPr txBox="1"/>
          <p:nvPr/>
        </p:nvSpPr>
        <p:spPr>
          <a:xfrm>
            <a:off x="5718627" y="5638185"/>
            <a:ext cx="5737433" cy="4396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- Fulano de Tal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F2AAE9CF-00D3-F0D8-C70C-0941D19C22EB}"/>
              </a:ext>
            </a:extLst>
          </p:cNvPr>
          <p:cNvSpPr txBox="1"/>
          <p:nvPr/>
        </p:nvSpPr>
        <p:spPr>
          <a:xfrm>
            <a:off x="7298541" y="910769"/>
            <a:ext cx="788058" cy="955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600" b="0" i="0" u="none" strike="noStrike" kern="1200" cap="none" spc="0" normalizeH="0" baseline="0" noProof="0" dirty="0">
                <a:ln>
                  <a:noFill/>
                </a:ln>
                <a:solidFill>
                  <a:srgbClr val="ED8416"/>
                </a:solidFill>
                <a:effectLst/>
                <a:uLnTx/>
                <a:uFillTx/>
                <a:latin typeface="Road Rage" pitchFamily="50" charset="0"/>
                <a:ea typeface="+mn-ea"/>
                <a:cs typeface="+mn-cs"/>
              </a:rPr>
              <a:t>“</a:t>
            </a:r>
          </a:p>
        </p:txBody>
      </p:sp>
      <p:pic>
        <p:nvPicPr>
          <p:cNvPr id="12" name="Imagem 11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DC2E2774-5E38-8CBB-595F-AB6F27A7C5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 rot="1320596">
            <a:off x="4851256" y="3725001"/>
            <a:ext cx="2262623" cy="465637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m 12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C17A59C1-E06E-D451-945B-5AC327814C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 rot="21068021">
            <a:off x="2632040" y="1463614"/>
            <a:ext cx="3225306" cy="663753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4" name="Imagem 13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A1C08E1A-6BCD-831E-C0D2-11B6EF463556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 rot="21068021">
            <a:off x="1598893" y="4462819"/>
            <a:ext cx="1895318" cy="390048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m 14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905743D6-F324-C3E9-8B77-7D1DDC92BE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 rot="1320596">
            <a:off x="-720669" y="3275098"/>
            <a:ext cx="2262623" cy="465637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6" name="Imagem 15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D3DE9411-E849-34FA-327B-FBF829D1DA87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 rot="747214">
            <a:off x="6926527" y="5090380"/>
            <a:ext cx="1424000" cy="293052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53574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1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/>
      <p:bldP spid="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CA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80C6E223-99F6-5FDD-7BE4-E2F3161B5805}"/>
              </a:ext>
            </a:extLst>
          </p:cNvPr>
          <p:cNvSpPr txBox="1"/>
          <p:nvPr/>
        </p:nvSpPr>
        <p:spPr>
          <a:xfrm>
            <a:off x="3786314" y="3220463"/>
            <a:ext cx="370325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023047"/>
                </a:solidFill>
                <a:effectLst/>
                <a:uLnTx/>
                <a:uFillTx/>
                <a:latin typeface="Bison Bold" panose="00000400000000000000" pitchFamily="2" charset="0"/>
                <a:ea typeface="+mn-ea"/>
                <a:cs typeface="+mn-cs"/>
              </a:rPr>
              <a:t>Template</a:t>
            </a:r>
            <a:endParaRPr kumimoji="0" lang="pt-BR" sz="8800" b="0" i="0" u="none" strike="noStrike" kern="1200" cap="none" spc="0" normalizeH="0" baseline="0" noProof="0" dirty="0">
              <a:ln>
                <a:noFill/>
              </a:ln>
              <a:solidFill>
                <a:srgbClr val="023047"/>
              </a:solidFill>
              <a:effectLst/>
              <a:uLnTx/>
              <a:uFillTx/>
              <a:latin typeface="Bison Bold" panose="00000400000000000000" pitchFamily="2" charset="0"/>
              <a:ea typeface="+mn-ea"/>
              <a:cs typeface="+mn-cs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C347FD7-3C0B-53C1-CD58-6743D9BD7990}"/>
              </a:ext>
            </a:extLst>
          </p:cNvPr>
          <p:cNvSpPr txBox="1"/>
          <p:nvPr/>
        </p:nvSpPr>
        <p:spPr>
          <a:xfrm>
            <a:off x="7338748" y="2366383"/>
            <a:ext cx="1176925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9900" b="0" i="0" u="none" strike="noStrike" kern="1200" cap="none" spc="0" normalizeH="0" baseline="0" noProof="0" dirty="0">
                <a:ln>
                  <a:noFill/>
                </a:ln>
                <a:solidFill>
                  <a:srgbClr val="023047"/>
                </a:solidFill>
                <a:effectLst/>
                <a:uLnTx/>
                <a:uFillTx/>
                <a:latin typeface="Bison Bold" panose="00000400000000000000" pitchFamily="2" charset="0"/>
                <a:ea typeface="+mn-ea"/>
                <a:cs typeface="+mn-cs"/>
              </a:rPr>
              <a:t>+</a:t>
            </a:r>
          </a:p>
        </p:txBody>
      </p:sp>
      <p:sp>
        <p:nvSpPr>
          <p:cNvPr id="4" name="Semicírculo 3">
            <a:extLst>
              <a:ext uri="{FF2B5EF4-FFF2-40B4-BE49-F238E27FC236}">
                <a16:creationId xmlns:a16="http://schemas.microsoft.com/office/drawing/2014/main" id="{CFA5B528-5548-BF5D-C9DC-785567C014E8}"/>
              </a:ext>
            </a:extLst>
          </p:cNvPr>
          <p:cNvSpPr/>
          <p:nvPr/>
        </p:nvSpPr>
        <p:spPr>
          <a:xfrm>
            <a:off x="4044237" y="2366383"/>
            <a:ext cx="3958387" cy="2612572"/>
          </a:xfrm>
          <a:prstGeom prst="blockArc">
            <a:avLst>
              <a:gd name="adj1" fmla="val 11213750"/>
              <a:gd name="adj2" fmla="val 21369168"/>
              <a:gd name="adj3" fmla="val 6999"/>
            </a:avLst>
          </a:prstGeom>
          <a:gradFill flip="none" rotWithShape="1">
            <a:gsLst>
              <a:gs pos="100000">
                <a:srgbClr val="8ECAE6"/>
              </a:gs>
              <a:gs pos="64000">
                <a:srgbClr val="219EBC"/>
              </a:gs>
              <a:gs pos="4000">
                <a:srgbClr val="023047"/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726289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4D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B2C3C6F4-085C-E674-E979-FF1461B58C5C}"/>
              </a:ext>
            </a:extLst>
          </p:cNvPr>
          <p:cNvSpPr/>
          <p:nvPr/>
        </p:nvSpPr>
        <p:spPr>
          <a:xfrm>
            <a:off x="304800" y="275771"/>
            <a:ext cx="11074400" cy="6313715"/>
          </a:xfrm>
          <a:prstGeom prst="rect">
            <a:avLst/>
          </a:prstGeom>
          <a:solidFill>
            <a:srgbClr val="ED84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3F867CEE-D16C-2744-197F-2DD80B08FAA8}"/>
              </a:ext>
            </a:extLst>
          </p:cNvPr>
          <p:cNvSpPr txBox="1"/>
          <p:nvPr/>
        </p:nvSpPr>
        <p:spPr>
          <a:xfrm>
            <a:off x="435965" y="349917"/>
            <a:ext cx="370313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000" b="0" i="0" u="none" strike="noStrike" kern="1200" cap="none" spc="0" normalizeH="0" baseline="0" noProof="0" dirty="0">
                <a:ln>
                  <a:noFill/>
                </a:ln>
                <a:solidFill>
                  <a:srgbClr val="010302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TÍTULO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4FE58E34-CE67-2988-8E72-085731A88AC3}"/>
              </a:ext>
            </a:extLst>
          </p:cNvPr>
          <p:cNvSpPr txBox="1"/>
          <p:nvPr/>
        </p:nvSpPr>
        <p:spPr>
          <a:xfrm>
            <a:off x="435965" y="1505801"/>
            <a:ext cx="24623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Road Rage" pitchFamily="50" charset="0"/>
                <a:ea typeface="+mn-ea"/>
                <a:cs typeface="+mn-cs"/>
              </a:rPr>
              <a:t>subtítulo</a:t>
            </a:r>
          </a:p>
        </p:txBody>
      </p:sp>
      <p:pic>
        <p:nvPicPr>
          <p:cNvPr id="10" name="Imagem 9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98264F45-7ED6-683E-1118-3C970FFB7B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 rot="21068021">
            <a:off x="9357923" y="174470"/>
            <a:ext cx="3414160" cy="702618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2" name="Imagem 11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AECF35B8-6CA2-680B-BC2E-9848699B2C4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 rot="1320596">
            <a:off x="8292294" y="3058608"/>
            <a:ext cx="2076602" cy="427355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m 10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D58B43FB-F1F8-0276-3DD9-FA45FBF24528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 rot="21068021">
            <a:off x="9788478" y="4794245"/>
            <a:ext cx="1322768" cy="272219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4" name="YTDown_YouTube_Media_a2Yii1266_8_001_360p">
            <a:hlinkClick r:id="" action="ppaction://media"/>
            <a:extLst>
              <a:ext uri="{FF2B5EF4-FFF2-40B4-BE49-F238E27FC236}">
                <a16:creationId xmlns:a16="http://schemas.microsoft.com/office/drawing/2014/main" id="{1C5E467E-5A33-B566-D319-B8A4CD307D0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l="2591" r="2097"/>
          <a:stretch>
            <a:fillRect/>
          </a:stretch>
        </p:blipFill>
        <p:spPr>
          <a:xfrm>
            <a:off x="812800" y="2360266"/>
            <a:ext cx="7378700" cy="4368318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84B353E2-A8B5-35E6-D31F-143204E48A8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0196" y="1926754"/>
            <a:ext cx="9767680" cy="563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787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4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00"/>
                            </p:stCondLst>
                            <p:childTnLst>
                              <p:par>
                                <p:cTn id="2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234847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5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0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841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90BBD6BA-09F7-112C-6D10-1AA50694E8AC}"/>
              </a:ext>
            </a:extLst>
          </p:cNvPr>
          <p:cNvSpPr txBox="1"/>
          <p:nvPr/>
        </p:nvSpPr>
        <p:spPr>
          <a:xfrm>
            <a:off x="8219251" y="259205"/>
            <a:ext cx="370313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000" b="0" i="0" u="none" strike="noStrike" kern="1200" cap="none" spc="0" normalizeH="0" baseline="0" noProof="0" dirty="0">
                <a:ln>
                  <a:noFill/>
                </a:ln>
                <a:solidFill>
                  <a:srgbClr val="010302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943AE6F3-2EF6-159A-30D9-E5D1EF1D8410}"/>
              </a:ext>
            </a:extLst>
          </p:cNvPr>
          <p:cNvSpPr txBox="1"/>
          <p:nvPr/>
        </p:nvSpPr>
        <p:spPr>
          <a:xfrm>
            <a:off x="9286051" y="1402389"/>
            <a:ext cx="24623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Road Rage" pitchFamily="50" charset="0"/>
                <a:ea typeface="+mn-ea"/>
                <a:cs typeface="+mn-cs"/>
              </a:rPr>
              <a:t>subtítulo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646E5BF5-3B16-A2A6-F01C-AA1D93077B3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6984" y="2048720"/>
            <a:ext cx="5851335" cy="4781638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C763C238-D02D-90B6-F3A6-E1F6BF6AED85}"/>
              </a:ext>
            </a:extLst>
          </p:cNvPr>
          <p:cNvSpPr txBox="1"/>
          <p:nvPr/>
        </p:nvSpPr>
        <p:spPr>
          <a:xfrm>
            <a:off x="5962154" y="2854489"/>
            <a:ext cx="558099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0" i="0" u="none" strike="noStrike" kern="1200" cap="none" spc="0" normalizeH="0" baseline="0" noProof="0" dirty="0">
                <a:ln>
                  <a:noFill/>
                </a:ln>
                <a:solidFill>
                  <a:srgbClr val="010302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Este é um espaço para um pequeno texto. Não se esqueça de </a:t>
            </a:r>
            <a:r>
              <a:rPr kumimoji="0" lang="pt-BR" sz="40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destacar palavras importantes</a:t>
            </a:r>
            <a:r>
              <a:rPr kumimoji="0" lang="pt-BR" sz="4000" b="0" i="0" u="none" strike="noStrike" kern="1200" cap="none" spc="0" normalizeH="0" baseline="0" noProof="0" dirty="0">
                <a:ln>
                  <a:noFill/>
                </a:ln>
                <a:solidFill>
                  <a:srgbClr val="010302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.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6361E6C2-5180-B33A-9C31-4B516FA75607}"/>
              </a:ext>
            </a:extLst>
          </p:cNvPr>
          <p:cNvSpPr/>
          <p:nvPr/>
        </p:nvSpPr>
        <p:spPr>
          <a:xfrm>
            <a:off x="5651500" y="0"/>
            <a:ext cx="240581" cy="6858000"/>
          </a:xfrm>
          <a:prstGeom prst="rect">
            <a:avLst/>
          </a:prstGeom>
          <a:solidFill>
            <a:srgbClr val="D44D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05CD6CD5-17AF-EE90-3F12-D67B7540D8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18" b="10418"/>
          <a:stretch/>
        </p:blipFill>
        <p:spPr>
          <a:xfrm>
            <a:off x="0" y="1"/>
            <a:ext cx="5788165" cy="6858000"/>
          </a:xfrm>
          <a:prstGeom prst="rect">
            <a:avLst/>
          </a:prstGeom>
        </p:spPr>
      </p:pic>
      <p:pic>
        <p:nvPicPr>
          <p:cNvPr id="6" name="Imagem 5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B6EA554D-E97D-8CD4-8D3B-BFD6C1C116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 rot="21068021">
            <a:off x="1552608" y="4729489"/>
            <a:ext cx="1409841" cy="290139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2" name="Imagem 11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B63D2D7D-1825-34C7-BD37-C4B0A3102001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 rot="21068021">
            <a:off x="1083630" y="5698044"/>
            <a:ext cx="828478" cy="170497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m 12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E05FAA7D-2A8B-B8ED-6884-7790412B745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 rot="1320596">
            <a:off x="3041" y="5267442"/>
            <a:ext cx="989034" cy="203538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46075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4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841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DC13D8A7-16CD-BAA1-D6BB-468A410A2FB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1933" y="276331"/>
            <a:ext cx="5009993" cy="4094104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3BB0962D-C464-ED7D-7992-CDB586218E07}"/>
              </a:ext>
            </a:extLst>
          </p:cNvPr>
          <p:cNvSpPr/>
          <p:nvPr/>
        </p:nvSpPr>
        <p:spPr>
          <a:xfrm rot="16200000">
            <a:off x="6020157" y="-1485542"/>
            <a:ext cx="151682" cy="12192001"/>
          </a:xfrm>
          <a:prstGeom prst="rect">
            <a:avLst/>
          </a:prstGeom>
          <a:solidFill>
            <a:srgbClr val="D44D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1" name="Imagem 10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11B09860-2A1E-F1D2-D87A-90C81DA05F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 rot="21068021">
            <a:off x="1331066" y="2919739"/>
            <a:ext cx="1409841" cy="290139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2" name="Imagem 11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F6F97BA3-F59A-5EA3-2CFC-B65E734FF0F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 rot="21068021">
            <a:off x="862088" y="3888294"/>
            <a:ext cx="828478" cy="170497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m 12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CFEB5958-127E-568D-167E-8AE764D4B06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 rot="1320596">
            <a:off x="-218501" y="3457692"/>
            <a:ext cx="989034" cy="203538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25BB275E-9C9F-FFF7-A4B8-007F09CF9B09}"/>
              </a:ext>
            </a:extLst>
          </p:cNvPr>
          <p:cNvSpPr txBox="1"/>
          <p:nvPr/>
        </p:nvSpPr>
        <p:spPr>
          <a:xfrm>
            <a:off x="7973863" y="1557019"/>
            <a:ext cx="370313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000" b="0" i="0" u="none" strike="noStrike" kern="1200" cap="none" spc="0" normalizeH="0" baseline="0" noProof="0" dirty="0">
                <a:ln>
                  <a:noFill/>
                </a:ln>
                <a:solidFill>
                  <a:srgbClr val="010302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92DD11F-9983-D723-44DE-7FDD72853547}"/>
              </a:ext>
            </a:extLst>
          </p:cNvPr>
          <p:cNvSpPr txBox="1"/>
          <p:nvPr/>
        </p:nvSpPr>
        <p:spPr>
          <a:xfrm>
            <a:off x="9040663" y="2700203"/>
            <a:ext cx="24623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Road Rage" pitchFamily="50" charset="0"/>
                <a:ea typeface="+mn-ea"/>
                <a:cs typeface="+mn-cs"/>
              </a:rPr>
              <a:t>subtítulo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117A75C8-A1F8-FB30-0E46-1EFBB5DD073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57" b="56801"/>
          <a:stretch>
            <a:fillRect/>
          </a:stretch>
        </p:blipFill>
        <p:spPr>
          <a:xfrm>
            <a:off x="0" y="4635500"/>
            <a:ext cx="12192000" cy="2222500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1B7B6523-6F8B-43D7-1748-740B8E0B784C}"/>
              </a:ext>
            </a:extLst>
          </p:cNvPr>
          <p:cNvSpPr txBox="1"/>
          <p:nvPr/>
        </p:nvSpPr>
        <p:spPr>
          <a:xfrm>
            <a:off x="446465" y="468823"/>
            <a:ext cx="603093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0" i="0" u="none" strike="noStrike" kern="1200" cap="none" spc="0" normalizeH="0" baseline="0" noProof="0" dirty="0">
                <a:ln>
                  <a:noFill/>
                </a:ln>
                <a:solidFill>
                  <a:srgbClr val="010302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Este é um espaço para um pequeno texto. Não se esqueça de </a:t>
            </a:r>
            <a:r>
              <a:rPr kumimoji="0" lang="pt-BR" sz="40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destacar palavras importantes</a:t>
            </a:r>
            <a:r>
              <a:rPr kumimoji="0" lang="pt-BR" sz="4000" b="0" i="0" u="none" strike="noStrike" kern="1200" cap="none" spc="0" normalizeH="0" baseline="0" noProof="0" dirty="0">
                <a:ln>
                  <a:noFill/>
                </a:ln>
                <a:solidFill>
                  <a:srgbClr val="010302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24251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4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4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841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m 22">
            <a:extLst>
              <a:ext uri="{FF2B5EF4-FFF2-40B4-BE49-F238E27FC236}">
                <a16:creationId xmlns:a16="http://schemas.microsoft.com/office/drawing/2014/main" id="{782629A2-832F-6E13-7A01-72EAE27845A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528" y="2402116"/>
            <a:ext cx="5009993" cy="4094104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40A8E8C2-D636-2E29-1666-E63DF81A4354}"/>
              </a:ext>
            </a:extLst>
          </p:cNvPr>
          <p:cNvSpPr txBox="1"/>
          <p:nvPr/>
        </p:nvSpPr>
        <p:spPr>
          <a:xfrm>
            <a:off x="421451" y="233805"/>
            <a:ext cx="370313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000" b="0" i="0" u="none" strike="noStrike" kern="1200" cap="none" spc="0" normalizeH="0" baseline="0" noProof="0" dirty="0">
                <a:ln>
                  <a:noFill/>
                </a:ln>
                <a:solidFill>
                  <a:srgbClr val="010302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32840245-84D1-E7AB-3E8F-2236B12A222D}"/>
              </a:ext>
            </a:extLst>
          </p:cNvPr>
          <p:cNvSpPr txBox="1"/>
          <p:nvPr/>
        </p:nvSpPr>
        <p:spPr>
          <a:xfrm>
            <a:off x="421451" y="1389689"/>
            <a:ext cx="24623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Road Rage" pitchFamily="50" charset="0"/>
                <a:ea typeface="+mn-ea"/>
                <a:cs typeface="+mn-cs"/>
              </a:rPr>
              <a:t>subtítulo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5487099-0DAF-BDEA-4C59-540DAE1A0680}"/>
              </a:ext>
            </a:extLst>
          </p:cNvPr>
          <p:cNvSpPr txBox="1"/>
          <p:nvPr/>
        </p:nvSpPr>
        <p:spPr>
          <a:xfrm>
            <a:off x="421451" y="2116444"/>
            <a:ext cx="615401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010302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Este é um espaço para um pequeno texto. Não se esqueça de </a:t>
            </a: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destacar palavras importantes</a:t>
            </a: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010302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.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F24EC0D6-6850-2B0F-CD50-879EE9EE07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8467" y="3928249"/>
            <a:ext cx="900000" cy="900000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FD29BA5D-459C-769F-5111-1ABF80EEBE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8467" y="5468311"/>
            <a:ext cx="900000" cy="90000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A8EA31F7-9EA2-7D9C-5156-4C2A42E758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8914" y="5468311"/>
            <a:ext cx="900000" cy="900000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624903AB-5EB3-889C-DA5E-99638C63D5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8914" y="3928249"/>
            <a:ext cx="900000" cy="900000"/>
          </a:xfrm>
          <a:prstGeom prst="rect">
            <a:avLst/>
          </a:prstGeom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70F4C47D-A9AD-8D8F-A795-3A5E51C2660A}"/>
              </a:ext>
            </a:extLst>
          </p:cNvPr>
          <p:cNvSpPr txBox="1"/>
          <p:nvPr/>
        </p:nvSpPr>
        <p:spPr>
          <a:xfrm>
            <a:off x="1687723" y="4049058"/>
            <a:ext cx="14611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Road Rage" pitchFamily="50" charset="0"/>
                <a:ea typeface="+mn-ea"/>
                <a:cs typeface="+mn-cs"/>
              </a:rPr>
              <a:t>Assunto 1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BA821589-E8F2-ACCF-95D1-AC1529070D6A}"/>
              </a:ext>
            </a:extLst>
          </p:cNvPr>
          <p:cNvSpPr txBox="1"/>
          <p:nvPr/>
        </p:nvSpPr>
        <p:spPr>
          <a:xfrm>
            <a:off x="1687723" y="4342274"/>
            <a:ext cx="1927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010302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Pequeno texto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AEBD34C0-B097-2068-C29C-F8C0DAA95E24}"/>
              </a:ext>
            </a:extLst>
          </p:cNvPr>
          <p:cNvSpPr txBox="1"/>
          <p:nvPr/>
        </p:nvSpPr>
        <p:spPr>
          <a:xfrm>
            <a:off x="5918528" y="4049058"/>
            <a:ext cx="15059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Road Rage" pitchFamily="50" charset="0"/>
                <a:ea typeface="+mn-ea"/>
                <a:cs typeface="+mn-cs"/>
              </a:rPr>
              <a:t>Assunto 2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862B5561-60EB-F62B-977E-0F48D271FEF4}"/>
              </a:ext>
            </a:extLst>
          </p:cNvPr>
          <p:cNvSpPr txBox="1"/>
          <p:nvPr/>
        </p:nvSpPr>
        <p:spPr>
          <a:xfrm>
            <a:off x="5918528" y="4342274"/>
            <a:ext cx="3022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010302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Pequeno texto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5A43B525-9A8A-5237-A009-64EF01D2DF88}"/>
              </a:ext>
            </a:extLst>
          </p:cNvPr>
          <p:cNvSpPr txBox="1"/>
          <p:nvPr/>
        </p:nvSpPr>
        <p:spPr>
          <a:xfrm>
            <a:off x="1687723" y="5596435"/>
            <a:ext cx="14979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Road Rage" pitchFamily="50" charset="0"/>
                <a:ea typeface="+mn-ea"/>
                <a:cs typeface="+mn-cs"/>
              </a:rPr>
              <a:t>Assunto 3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57A7B730-5799-4760-6B7E-E3131A17BDAD}"/>
              </a:ext>
            </a:extLst>
          </p:cNvPr>
          <p:cNvSpPr txBox="1"/>
          <p:nvPr/>
        </p:nvSpPr>
        <p:spPr>
          <a:xfrm>
            <a:off x="1687723" y="5889651"/>
            <a:ext cx="21445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010302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Pequeno texto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3FC8959D-AE4B-4458-FE48-352CBD26ADF2}"/>
              </a:ext>
            </a:extLst>
          </p:cNvPr>
          <p:cNvSpPr txBox="1"/>
          <p:nvPr/>
        </p:nvSpPr>
        <p:spPr>
          <a:xfrm>
            <a:off x="5918528" y="5596435"/>
            <a:ext cx="15043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Road Rage" pitchFamily="50" charset="0"/>
                <a:ea typeface="+mn-ea"/>
                <a:cs typeface="+mn-cs"/>
              </a:rPr>
              <a:t>Assunto 4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79DFF97E-D3C1-A061-9862-4E8C26A28FC6}"/>
              </a:ext>
            </a:extLst>
          </p:cNvPr>
          <p:cNvSpPr txBox="1"/>
          <p:nvPr/>
        </p:nvSpPr>
        <p:spPr>
          <a:xfrm>
            <a:off x="5918528" y="5889651"/>
            <a:ext cx="3022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010302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Pequeno texto</a:t>
            </a:r>
          </a:p>
        </p:txBody>
      </p:sp>
      <p:pic>
        <p:nvPicPr>
          <p:cNvPr id="7" name="Imagem 6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6436602A-7F4F-43C9-C1A2-461147A1FD1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 rot="21068021">
            <a:off x="9357923" y="174470"/>
            <a:ext cx="3414160" cy="702618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" name="Imagem 8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B08D64C9-65FE-4295-6487-B719C73C8E1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 rot="1320596">
            <a:off x="8292294" y="3058608"/>
            <a:ext cx="2076602" cy="427355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m 10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9701BF0D-8F33-FED8-4480-94193595BFF6}"/>
              </a:ext>
            </a:extLst>
          </p:cNvPr>
          <p:cNvPicPr>
            <a:picLocks noChangeAspect="1"/>
          </p:cNvPicPr>
          <p:nvPr/>
        </p:nvPicPr>
        <p:blipFill>
          <a:blip r:embed="rId10">
            <a:alphaModFix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 rot="21068021">
            <a:off x="9788478" y="4794245"/>
            <a:ext cx="1322768" cy="272219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3310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4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4D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>
            <a:extLst>
              <a:ext uri="{FF2B5EF4-FFF2-40B4-BE49-F238E27FC236}">
                <a16:creationId xmlns:a16="http://schemas.microsoft.com/office/drawing/2014/main" id="{A0C24F92-87A9-5573-3789-CD3B5C93253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5364" y="2389649"/>
            <a:ext cx="5009993" cy="4094104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B173FC59-F773-8796-350A-A9CA974DE253}"/>
              </a:ext>
            </a:extLst>
          </p:cNvPr>
          <p:cNvSpPr txBox="1"/>
          <p:nvPr/>
        </p:nvSpPr>
        <p:spPr>
          <a:xfrm>
            <a:off x="421451" y="233805"/>
            <a:ext cx="370313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0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49EAF38-07A2-80E4-118A-E0777A2E7E0B}"/>
              </a:ext>
            </a:extLst>
          </p:cNvPr>
          <p:cNvSpPr txBox="1"/>
          <p:nvPr/>
        </p:nvSpPr>
        <p:spPr>
          <a:xfrm>
            <a:off x="421451" y="1389689"/>
            <a:ext cx="24623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0" i="0" u="none" strike="noStrike" kern="1200" cap="none" spc="0" normalizeH="0" baseline="0" noProof="0" dirty="0">
                <a:ln>
                  <a:noFill/>
                </a:ln>
                <a:solidFill>
                  <a:srgbClr val="010302"/>
                </a:solidFill>
                <a:effectLst/>
                <a:uLnTx/>
                <a:uFillTx/>
                <a:latin typeface="Road Rage" pitchFamily="50" charset="0"/>
                <a:ea typeface="+mn-ea"/>
                <a:cs typeface="+mn-cs"/>
              </a:rPr>
              <a:t>subtítulo</a:t>
            </a:r>
          </a:p>
        </p:txBody>
      </p:sp>
      <p:sp>
        <p:nvSpPr>
          <p:cNvPr id="7" name="Paralelogramo 6">
            <a:extLst>
              <a:ext uri="{FF2B5EF4-FFF2-40B4-BE49-F238E27FC236}">
                <a16:creationId xmlns:a16="http://schemas.microsoft.com/office/drawing/2014/main" id="{E3F0C0DC-7109-F2AE-BBC6-816CDA6E6B23}"/>
              </a:ext>
            </a:extLst>
          </p:cNvPr>
          <p:cNvSpPr/>
          <p:nvPr/>
        </p:nvSpPr>
        <p:spPr>
          <a:xfrm>
            <a:off x="-410969" y="2237198"/>
            <a:ext cx="8322067" cy="1191802"/>
          </a:xfrm>
          <a:prstGeom prst="parallelogram">
            <a:avLst/>
          </a:prstGeom>
          <a:solidFill>
            <a:srgbClr val="01030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Espaço para um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pequeno texto</a:t>
            </a:r>
          </a:p>
        </p:txBody>
      </p:sp>
      <p:sp>
        <p:nvSpPr>
          <p:cNvPr id="8" name="Paralelogramo 7">
            <a:extLst>
              <a:ext uri="{FF2B5EF4-FFF2-40B4-BE49-F238E27FC236}">
                <a16:creationId xmlns:a16="http://schemas.microsoft.com/office/drawing/2014/main" id="{8EB91E18-7489-1A08-FFE8-7DDC40368FD1}"/>
              </a:ext>
            </a:extLst>
          </p:cNvPr>
          <p:cNvSpPr/>
          <p:nvPr/>
        </p:nvSpPr>
        <p:spPr>
          <a:xfrm>
            <a:off x="-410968" y="3840800"/>
            <a:ext cx="8322067" cy="1191802"/>
          </a:xfrm>
          <a:prstGeom prst="parallelogram">
            <a:avLst/>
          </a:prstGeom>
          <a:solidFill>
            <a:srgbClr val="0A882E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Espaço para um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pequeno texto</a:t>
            </a:r>
          </a:p>
        </p:txBody>
      </p:sp>
      <p:sp>
        <p:nvSpPr>
          <p:cNvPr id="9" name="Paralelogramo 8">
            <a:extLst>
              <a:ext uri="{FF2B5EF4-FFF2-40B4-BE49-F238E27FC236}">
                <a16:creationId xmlns:a16="http://schemas.microsoft.com/office/drawing/2014/main" id="{B0817E7B-0871-67E3-D5D7-AA796F9A274A}"/>
              </a:ext>
            </a:extLst>
          </p:cNvPr>
          <p:cNvSpPr/>
          <p:nvPr/>
        </p:nvSpPr>
        <p:spPr>
          <a:xfrm>
            <a:off x="-410969" y="5380187"/>
            <a:ext cx="8322067" cy="1191802"/>
          </a:xfrm>
          <a:prstGeom prst="parallelogram">
            <a:avLst/>
          </a:prstGeom>
          <a:solidFill>
            <a:srgbClr val="01030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000" dirty="0">
                <a:solidFill>
                  <a:srgbClr val="F8FFFA"/>
                </a:solidFill>
                <a:latin typeface="Avenir Next LT Pro Demi" panose="020B0704020202020204" pitchFamily="34" charset="0"/>
              </a:rPr>
              <a:t>Espaço para um </a:t>
            </a:r>
          </a:p>
          <a:p>
            <a:pPr algn="r"/>
            <a:r>
              <a:rPr lang="pt-BR" sz="2000" dirty="0">
                <a:solidFill>
                  <a:srgbClr val="F8FFFA"/>
                </a:solidFill>
                <a:latin typeface="Avenir Next LT Pro Demi" panose="020B0704020202020204" pitchFamily="34" charset="0"/>
              </a:rPr>
              <a:t>pequeno texto</a:t>
            </a:r>
          </a:p>
        </p:txBody>
      </p:sp>
      <p:pic>
        <p:nvPicPr>
          <p:cNvPr id="6" name="Imagem 5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E2A44200-7374-AA40-57F9-88440A7AE7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 rot="21068021">
            <a:off x="9357923" y="174470"/>
            <a:ext cx="3414160" cy="702618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m 10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49AFB191-1A30-FCFF-4B7D-3DF46B4C06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 rot="1320596">
            <a:off x="8292294" y="3058608"/>
            <a:ext cx="2076602" cy="427355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2" name="Imagem 11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631AD5F3-967D-654C-C655-3C7916B77B21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 rot="21068021">
            <a:off x="9788478" y="4794245"/>
            <a:ext cx="1322768" cy="272219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10601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2" presetClass="entr" presetSubtype="4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2" presetClass="entr" presetSubtype="4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7" grpId="0" animBg="1"/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841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04907A7A-1099-EDC3-D112-45FF5B3ACDE9}"/>
              </a:ext>
            </a:extLst>
          </p:cNvPr>
          <p:cNvSpPr txBox="1"/>
          <p:nvPr/>
        </p:nvSpPr>
        <p:spPr>
          <a:xfrm>
            <a:off x="8219251" y="259205"/>
            <a:ext cx="370313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000" b="0" i="0" u="none" strike="noStrike" kern="1200" cap="none" spc="0" normalizeH="0" baseline="0" noProof="0" dirty="0">
                <a:ln>
                  <a:noFill/>
                </a:ln>
                <a:solidFill>
                  <a:srgbClr val="140A04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9C14019E-0FBB-F57B-F01C-44CB8D557DED}"/>
              </a:ext>
            </a:extLst>
          </p:cNvPr>
          <p:cNvSpPr txBox="1"/>
          <p:nvPr/>
        </p:nvSpPr>
        <p:spPr>
          <a:xfrm>
            <a:off x="9286051" y="1402389"/>
            <a:ext cx="24623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0" i="0" u="none" strike="noStrike" kern="1200" cap="none" spc="0" normalizeH="0" baseline="0" noProof="0" dirty="0">
                <a:ln>
                  <a:noFill/>
                </a:ln>
                <a:solidFill>
                  <a:srgbClr val="62290E"/>
                </a:solidFill>
                <a:effectLst/>
                <a:uLnTx/>
                <a:uFillTx/>
                <a:latin typeface="Road Rage" pitchFamily="50" charset="0"/>
                <a:ea typeface="+mn-ea"/>
                <a:cs typeface="+mn-cs"/>
              </a:rPr>
              <a:t>subtítulo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30700767-4113-BABA-B3D2-E393B89D5B3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6984" y="2048720"/>
            <a:ext cx="5851335" cy="4781638"/>
          </a:xfrm>
          <a:prstGeom prst="rect">
            <a:avLst/>
          </a:prstGeom>
        </p:spPr>
      </p:pic>
      <p:sp>
        <p:nvSpPr>
          <p:cNvPr id="5" name="Paralelogramo 4">
            <a:extLst>
              <a:ext uri="{FF2B5EF4-FFF2-40B4-BE49-F238E27FC236}">
                <a16:creationId xmlns:a16="http://schemas.microsoft.com/office/drawing/2014/main" id="{2067F0DE-85B5-6287-5149-C4828A27FE07}"/>
              </a:ext>
            </a:extLst>
          </p:cNvPr>
          <p:cNvSpPr/>
          <p:nvPr/>
        </p:nvSpPr>
        <p:spPr>
          <a:xfrm>
            <a:off x="4654193" y="2304251"/>
            <a:ext cx="8322067" cy="1191802"/>
          </a:xfrm>
          <a:prstGeom prst="parallelogram">
            <a:avLst/>
          </a:prstGeom>
          <a:solidFill>
            <a:srgbClr val="0A882E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Espaço para um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pequeno texto</a:t>
            </a:r>
          </a:p>
        </p:txBody>
      </p:sp>
      <p:sp>
        <p:nvSpPr>
          <p:cNvPr id="6" name="Paralelogramo 5">
            <a:extLst>
              <a:ext uri="{FF2B5EF4-FFF2-40B4-BE49-F238E27FC236}">
                <a16:creationId xmlns:a16="http://schemas.microsoft.com/office/drawing/2014/main" id="{450B3566-EBE2-6256-D4EF-79DF5C484593}"/>
              </a:ext>
            </a:extLst>
          </p:cNvPr>
          <p:cNvSpPr/>
          <p:nvPr/>
        </p:nvSpPr>
        <p:spPr>
          <a:xfrm>
            <a:off x="4654192" y="3843638"/>
            <a:ext cx="8322067" cy="1191802"/>
          </a:xfrm>
          <a:prstGeom prst="parallelogram">
            <a:avLst/>
          </a:prstGeom>
          <a:solidFill>
            <a:srgbClr val="01030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Espaço para um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pequeno texto</a:t>
            </a:r>
          </a:p>
        </p:txBody>
      </p:sp>
      <p:sp>
        <p:nvSpPr>
          <p:cNvPr id="7" name="Paralelogramo 6">
            <a:extLst>
              <a:ext uri="{FF2B5EF4-FFF2-40B4-BE49-F238E27FC236}">
                <a16:creationId xmlns:a16="http://schemas.microsoft.com/office/drawing/2014/main" id="{20110CF7-BD1A-3FDD-4D41-24EA56187398}"/>
              </a:ext>
            </a:extLst>
          </p:cNvPr>
          <p:cNvSpPr/>
          <p:nvPr/>
        </p:nvSpPr>
        <p:spPr>
          <a:xfrm>
            <a:off x="4654191" y="5383025"/>
            <a:ext cx="8322067" cy="1191802"/>
          </a:xfrm>
          <a:prstGeom prst="parallelogram">
            <a:avLst/>
          </a:prstGeom>
          <a:solidFill>
            <a:srgbClr val="0A882E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Espaço para um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F8FFFA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pequeno texto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3B2C076E-0800-9777-9BC7-C486A7575E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1434038">
            <a:off x="573857" y="685801"/>
            <a:ext cx="3657599" cy="5486398"/>
          </a:xfrm>
          <a:prstGeom prst="rect">
            <a:avLst/>
          </a:prstGeom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4" name="Imagem 13" descr="Forma, Seta&#10;&#10;O conteúdo gerado por IA pode estar incorreto.">
            <a:extLst>
              <a:ext uri="{FF2B5EF4-FFF2-40B4-BE49-F238E27FC236}">
                <a16:creationId xmlns:a16="http://schemas.microsoft.com/office/drawing/2014/main" id="{20868BEA-86EA-3EF3-CFB2-44C8368A99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43581">
            <a:off x="1708003" y="224327"/>
            <a:ext cx="1044744" cy="959423"/>
          </a:xfrm>
          <a:prstGeom prst="rect">
            <a:avLst/>
          </a:prstGeom>
        </p:spPr>
      </p:pic>
      <p:pic>
        <p:nvPicPr>
          <p:cNvPr id="8" name="Imagem 7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6532886E-11D6-C968-CF75-9E46D524D0B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 rot="21068021">
            <a:off x="1311700" y="4608839"/>
            <a:ext cx="1409841" cy="290139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m 12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7C9CD2D1-E292-543C-B649-AEA623B77F6B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 rot="21068021">
            <a:off x="842722" y="5577394"/>
            <a:ext cx="828478" cy="170497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m 14" descr="Uma imagem contendo tijolo, torre, relógio, alto&#10;&#10;O conteúdo gerado por IA pode estar incorreto.">
            <a:extLst>
              <a:ext uri="{FF2B5EF4-FFF2-40B4-BE49-F238E27FC236}">
                <a16:creationId xmlns:a16="http://schemas.microsoft.com/office/drawing/2014/main" id="{52AFF574-CF5E-0595-A9D4-15B3493A911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76" t="7385" r="18222" b="8646"/>
          <a:stretch>
            <a:fillRect/>
          </a:stretch>
        </p:blipFill>
        <p:spPr>
          <a:xfrm rot="1320596">
            <a:off x="-237867" y="5146792"/>
            <a:ext cx="989034" cy="203538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7740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4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200"/>
                            </p:stCondLst>
                            <p:childTnLst>
                              <p:par>
                                <p:cTn id="31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 animBg="1"/>
      <p:bldP spid="6" grpId="0" animBg="1"/>
      <p:bldP spid="7" grpId="0" animBg="1"/>
    </p:bldLst>
  </p:timing>
</p:sld>
</file>

<file path=ppt/theme/theme1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516</Words>
  <Application>Microsoft Office PowerPoint</Application>
  <PresentationFormat>Widescreen</PresentationFormat>
  <Paragraphs>174</Paragraphs>
  <Slides>31</Slides>
  <Notes>0</Notes>
  <HiddenSlides>0</HiddenSlides>
  <MMClips>2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31</vt:i4>
      </vt:variant>
    </vt:vector>
  </HeadingPairs>
  <TitlesOfParts>
    <vt:vector size="38" baseType="lpstr">
      <vt:lpstr>Bison Bold</vt:lpstr>
      <vt:lpstr>Avenir Next LT Pro Demi</vt:lpstr>
      <vt:lpstr>Aptos</vt:lpstr>
      <vt:lpstr>Road Rage</vt:lpstr>
      <vt:lpstr>Arial</vt:lpstr>
      <vt:lpstr>Aptos Display</vt:lpstr>
      <vt:lpstr>1_Tema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Marcio Monteiro</dc:creator>
  <cp:lastModifiedBy>Marcio Monteiro</cp:lastModifiedBy>
  <cp:revision>1</cp:revision>
  <dcterms:created xsi:type="dcterms:W3CDTF">2026-06-03T02:39:10Z</dcterms:created>
  <dcterms:modified xsi:type="dcterms:W3CDTF">2026-07-21T03:38:32Z</dcterms:modified>
</cp:coreProperties>
</file>