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embeddedFontLst>
    <p:embeddedFont>
      <p:font typeface="Bison Bold" panose="00000400000000000000" pitchFamily="2" charset="0"/>
      <p:regular r:id="rId33"/>
    </p:embeddedFont>
    <p:embeddedFont>
      <p:font typeface="Futura BT" panose="020B0502020204020303" pitchFamily="34" charset="0"/>
      <p:regular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AE6"/>
    <a:srgbClr val="202020"/>
    <a:srgbClr val="FFEE32"/>
    <a:srgbClr val="D6D6D6"/>
    <a:srgbClr val="FFD100"/>
    <a:srgbClr val="333533"/>
    <a:srgbClr val="A89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CFBD40-8331-4BFF-AB59-A98D134562CA}" v="553" dt="2023-07-07T21:42:11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D7CFBD40-8331-4BFF-AB59-A98D134562CA}"/>
    <pc:docChg chg="undo redo custSel addSld delSld modSld">
      <pc:chgData name="Marcio Monteiro" userId="aef6e9f59deaac01" providerId="LiveId" clId="{D7CFBD40-8331-4BFF-AB59-A98D134562CA}" dt="2023-07-07T21:42:25.570" v="3019" actId="207"/>
      <pc:docMkLst>
        <pc:docMk/>
      </pc:docMkLst>
      <pc:sldChg chg="delSp modSp mod">
        <pc:chgData name="Marcio Monteiro" userId="aef6e9f59deaac01" providerId="LiveId" clId="{D7CFBD40-8331-4BFF-AB59-A98D134562CA}" dt="2023-07-07T21:16:20.273" v="2692" actId="1076"/>
        <pc:sldMkLst>
          <pc:docMk/>
          <pc:sldMk cId="409066666" sldId="256"/>
        </pc:sldMkLst>
        <pc:spChg chg="mod">
          <ac:chgData name="Marcio Monteiro" userId="aef6e9f59deaac01" providerId="LiveId" clId="{D7CFBD40-8331-4BFF-AB59-A98D134562CA}" dt="2023-07-07T21:16:20.273" v="2692" actId="1076"/>
          <ac:spMkLst>
            <pc:docMk/>
            <pc:sldMk cId="409066666" sldId="256"/>
            <ac:spMk id="8" creationId="{51642F63-F47A-FD2E-0699-96FAB611C2BD}"/>
          </ac:spMkLst>
        </pc:spChg>
        <pc:picChg chg="del">
          <ac:chgData name="Marcio Monteiro" userId="aef6e9f59deaac01" providerId="LiveId" clId="{D7CFBD40-8331-4BFF-AB59-A98D134562CA}" dt="2023-06-28T22:09:16.375" v="649" actId="478"/>
          <ac:picMkLst>
            <pc:docMk/>
            <pc:sldMk cId="409066666" sldId="256"/>
            <ac:picMk id="7" creationId="{29CB19FE-E6CC-4879-7A9F-FDFBFD34E3BB}"/>
          </ac:picMkLst>
        </pc:picChg>
      </pc:sldChg>
      <pc:sldChg chg="addSp delSp modSp mod modAnim">
        <pc:chgData name="Marcio Monteiro" userId="aef6e9f59deaac01" providerId="LiveId" clId="{D7CFBD40-8331-4BFF-AB59-A98D134562CA}" dt="2023-07-07T20:51:06.207" v="1974" actId="21"/>
        <pc:sldMkLst>
          <pc:docMk/>
          <pc:sldMk cId="11402556" sldId="257"/>
        </pc:sldMkLst>
        <pc:spChg chg="mod">
          <ac:chgData name="Marcio Monteiro" userId="aef6e9f59deaac01" providerId="LiveId" clId="{D7CFBD40-8331-4BFF-AB59-A98D134562CA}" dt="2023-06-28T22:08:19.420" v="645"/>
          <ac:spMkLst>
            <pc:docMk/>
            <pc:sldMk cId="11402556" sldId="257"/>
            <ac:spMk id="7" creationId="{678BFB02-C755-ACBA-CB0E-071A10F1F3C1}"/>
          </ac:spMkLst>
        </pc:spChg>
        <pc:grpChg chg="mod">
          <ac:chgData name="Marcio Monteiro" userId="aef6e9f59deaac01" providerId="LiveId" clId="{D7CFBD40-8331-4BFF-AB59-A98D134562CA}" dt="2023-07-07T03:45:46.722" v="882" actId="1076"/>
          <ac:grpSpMkLst>
            <pc:docMk/>
            <pc:sldMk cId="11402556" sldId="257"/>
            <ac:grpSpMk id="12" creationId="{8D01D91A-1C71-3B19-13C1-7B5853534D56}"/>
          </ac:grpSpMkLst>
        </pc:grp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2" creationId="{45BDB1A0-D8FC-C5EF-E697-F8E162693C94}"/>
          </ac:picMkLst>
        </pc:picChg>
        <pc:picChg chg="del">
          <ac:chgData name="Marcio Monteiro" userId="aef6e9f59deaac01" providerId="LiveId" clId="{D7CFBD40-8331-4BFF-AB59-A98D134562CA}" dt="2023-02-28T19:51:32.544" v="51" actId="21"/>
          <ac:picMkLst>
            <pc:docMk/>
            <pc:sldMk cId="11402556" sldId="257"/>
            <ac:picMk id="2" creationId="{4A222FB4-FD53-404C-2F73-5A9FADABCD33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10" creationId="{3FE51E87-39ED-E5C2-99F6-C5E9E2738CF4}"/>
          </ac:picMkLst>
        </pc:picChg>
        <pc:picChg chg="del">
          <ac:chgData name="Marcio Monteiro" userId="aef6e9f59deaac01" providerId="LiveId" clId="{D7CFBD40-8331-4BFF-AB59-A98D134562CA}" dt="2023-06-28T22:27:56.194" v="738" actId="478"/>
          <ac:picMkLst>
            <pc:docMk/>
            <pc:sldMk cId="11402556" sldId="257"/>
            <ac:picMk id="13" creationId="{42508AEB-19DE-2BCF-0CA4-26BF06912833}"/>
          </ac:picMkLst>
        </pc:picChg>
        <pc:picChg chg="del">
          <ac:chgData name="Marcio Monteiro" userId="aef6e9f59deaac01" providerId="LiveId" clId="{D7CFBD40-8331-4BFF-AB59-A98D134562CA}" dt="2023-06-28T22:27:56.821" v="739" actId="478"/>
          <ac:picMkLst>
            <pc:docMk/>
            <pc:sldMk cId="11402556" sldId="257"/>
            <ac:picMk id="14" creationId="{9B1EBB71-A804-E7CE-419D-FA9AA24746B0}"/>
          </ac:picMkLst>
        </pc:picChg>
        <pc:picChg chg="del">
          <ac:chgData name="Marcio Monteiro" userId="aef6e9f59deaac01" providerId="LiveId" clId="{D7CFBD40-8331-4BFF-AB59-A98D134562CA}" dt="2023-06-28T22:27:57.494" v="740" actId="478"/>
          <ac:picMkLst>
            <pc:docMk/>
            <pc:sldMk cId="11402556" sldId="257"/>
            <ac:picMk id="15" creationId="{CDBD4CFE-D9B1-243D-BB83-C74AE3C48F4F}"/>
          </ac:picMkLst>
        </pc:picChg>
        <pc:picChg chg="del">
          <ac:chgData name="Marcio Monteiro" userId="aef6e9f59deaac01" providerId="LiveId" clId="{D7CFBD40-8331-4BFF-AB59-A98D134562CA}" dt="2023-06-28T22:27:59.070" v="742" actId="478"/>
          <ac:picMkLst>
            <pc:docMk/>
            <pc:sldMk cId="11402556" sldId="257"/>
            <ac:picMk id="16" creationId="{A0E571DB-7CA4-E530-C8FA-D32ADBAA70A3}"/>
          </ac:picMkLst>
        </pc:picChg>
        <pc:picChg chg="del">
          <ac:chgData name="Marcio Monteiro" userId="aef6e9f59deaac01" providerId="LiveId" clId="{D7CFBD40-8331-4BFF-AB59-A98D134562CA}" dt="2023-06-28T22:27:59.675" v="743" actId="478"/>
          <ac:picMkLst>
            <pc:docMk/>
            <pc:sldMk cId="11402556" sldId="257"/>
            <ac:picMk id="17" creationId="{224CBAB3-0F19-D508-3A82-905064F160C6}"/>
          </ac:picMkLst>
        </pc:picChg>
        <pc:picChg chg="del">
          <ac:chgData name="Marcio Monteiro" userId="aef6e9f59deaac01" providerId="LiveId" clId="{D7CFBD40-8331-4BFF-AB59-A98D134562CA}" dt="2023-06-28T22:27:58.543" v="741" actId="478"/>
          <ac:picMkLst>
            <pc:docMk/>
            <pc:sldMk cId="11402556" sldId="257"/>
            <ac:picMk id="18" creationId="{2317C89E-8061-3C8E-A3F6-1980EC870C2E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19" creationId="{D2AF9E82-8CF7-9ECD-D0D5-605EF6687FE7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20" creationId="{449D1B0C-517C-8B12-298D-6D9AC72097D4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21" creationId="{79521B27-DDB2-AB62-2C13-40609DE8B40E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22" creationId="{0BEEFD28-8C11-7D47-2E81-A9CBF0DAEC1C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23" creationId="{D2C38D47-2A33-56B1-CB39-4835B356259D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24" creationId="{8BC7DFC5-AFE3-C8E9-397C-59B0CECE5DA0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25" creationId="{D51D9ECC-8F04-4BEE-8F23-6A439DCC8045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26" creationId="{7018EB84-530C-A45B-3C50-B142414EF22E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27" creationId="{F8172A4D-BD1F-0600-4C63-CC20EDCA71B9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28" creationId="{E31C0088-02C6-ECE7-AED6-C7540A06515A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29" creationId="{A83872AA-DC16-7AA8-ADEF-DB22C5795385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30" creationId="{82621C65-385F-42FE-85ED-7D4D3ED6473E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31" creationId="{0A045458-587F-2ABA-DFB2-45F93E11178A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32" creationId="{0A389E1C-9F55-4435-061F-15B94EFDCB51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33" creationId="{CEF422D4-D1EE-D663-48BD-570B27E7CAC8}"/>
          </ac:picMkLst>
        </pc:picChg>
        <pc:picChg chg="add del mod">
          <ac:chgData name="Marcio Monteiro" userId="aef6e9f59deaac01" providerId="LiveId" clId="{D7CFBD40-8331-4BFF-AB59-A98D134562CA}" dt="2023-07-07T20:51:06.207" v="1974" actId="21"/>
          <ac:picMkLst>
            <pc:docMk/>
            <pc:sldMk cId="11402556" sldId="257"/>
            <ac:picMk id="34" creationId="{91EA7874-7695-DF73-9B33-C0177F485F5D}"/>
          </ac:picMkLst>
        </pc:picChg>
      </pc:sldChg>
      <pc:sldChg chg="addSp delSp modSp new mod modTransition setBg modAnim">
        <pc:chgData name="Marcio Monteiro" userId="aef6e9f59deaac01" providerId="LiveId" clId="{D7CFBD40-8331-4BFF-AB59-A98D134562CA}" dt="2023-02-28T20:30:11.875" v="433" actId="1076"/>
        <pc:sldMkLst>
          <pc:docMk/>
          <pc:sldMk cId="2374433457" sldId="258"/>
        </pc:sldMkLst>
        <pc:spChg chg="mod">
          <ac:chgData name="Marcio Monteiro" userId="aef6e9f59deaac01" providerId="LiveId" clId="{D7CFBD40-8331-4BFF-AB59-A98D134562CA}" dt="2023-02-28T19:57:49.054" v="103" actId="20577"/>
          <ac:spMkLst>
            <pc:docMk/>
            <pc:sldMk cId="2374433457" sldId="258"/>
            <ac:spMk id="17" creationId="{CB5119E7-75C4-9545-25DE-D465259978C4}"/>
          </ac:spMkLst>
        </pc:spChg>
        <pc:spChg chg="mod">
          <ac:chgData name="Marcio Monteiro" userId="aef6e9f59deaac01" providerId="LiveId" clId="{D7CFBD40-8331-4BFF-AB59-A98D134562CA}" dt="2023-02-28T19:55:37.517" v="63" actId="14100"/>
          <ac:spMkLst>
            <pc:docMk/>
            <pc:sldMk cId="2374433457" sldId="258"/>
            <ac:spMk id="18" creationId="{E2D721FB-3FFE-D8AC-E1F3-93107329B936}"/>
          </ac:spMkLst>
        </pc:spChg>
        <pc:spChg chg="mod">
          <ac:chgData name="Marcio Monteiro" userId="aef6e9f59deaac01" providerId="LiveId" clId="{D7CFBD40-8331-4BFF-AB59-A98D134562CA}" dt="2023-02-28T19:55:16.938" v="60"/>
          <ac:spMkLst>
            <pc:docMk/>
            <pc:sldMk cId="2374433457" sldId="258"/>
            <ac:spMk id="19" creationId="{C414E3B5-9D06-139A-2560-5D3594B74775}"/>
          </ac:spMkLst>
        </pc:spChg>
        <pc:spChg chg="mod">
          <ac:chgData name="Marcio Monteiro" userId="aef6e9f59deaac01" providerId="LiveId" clId="{D7CFBD40-8331-4BFF-AB59-A98D134562CA}" dt="2023-02-28T19:55:16.938" v="60"/>
          <ac:spMkLst>
            <pc:docMk/>
            <pc:sldMk cId="2374433457" sldId="258"/>
            <ac:spMk id="20" creationId="{79893146-ACA2-C146-60EB-6F1A8D2F8708}"/>
          </ac:spMkLst>
        </pc:spChg>
        <pc:spChg chg="mod">
          <ac:chgData name="Marcio Monteiro" userId="aef6e9f59deaac01" providerId="LiveId" clId="{D7CFBD40-8331-4BFF-AB59-A98D134562CA}" dt="2023-02-28T19:56:01.129" v="68" actId="1076"/>
          <ac:spMkLst>
            <pc:docMk/>
            <pc:sldMk cId="2374433457" sldId="258"/>
            <ac:spMk id="21" creationId="{AD9C85E9-63A5-DEE1-6663-20AE675E0858}"/>
          </ac:spMkLst>
        </pc:spChg>
        <pc:spChg chg="mod">
          <ac:chgData name="Marcio Monteiro" userId="aef6e9f59deaac01" providerId="LiveId" clId="{D7CFBD40-8331-4BFF-AB59-A98D134562CA}" dt="2023-02-28T19:55:46.537" v="66" actId="1076"/>
          <ac:spMkLst>
            <pc:docMk/>
            <pc:sldMk cId="2374433457" sldId="258"/>
            <ac:spMk id="22" creationId="{FA567C82-FFED-90AE-599B-A550FBEC9536}"/>
          </ac:spMkLst>
        </pc:spChg>
        <pc:spChg chg="mod">
          <ac:chgData name="Marcio Monteiro" userId="aef6e9f59deaac01" providerId="LiveId" clId="{D7CFBD40-8331-4BFF-AB59-A98D134562CA}" dt="2023-02-28T19:57:46.665" v="102" actId="20577"/>
          <ac:spMkLst>
            <pc:docMk/>
            <pc:sldMk cId="2374433457" sldId="258"/>
            <ac:spMk id="26" creationId="{B07C89ED-1468-97E8-1BD8-4A9AFC50D7FE}"/>
          </ac:spMkLst>
        </pc:spChg>
        <pc:spChg chg="mod">
          <ac:chgData name="Marcio Monteiro" userId="aef6e9f59deaac01" providerId="LiveId" clId="{D7CFBD40-8331-4BFF-AB59-A98D134562CA}" dt="2023-02-28T19:57:30.145" v="94"/>
          <ac:spMkLst>
            <pc:docMk/>
            <pc:sldMk cId="2374433457" sldId="258"/>
            <ac:spMk id="27" creationId="{5C69CEC3-AFB9-9538-5075-B38DE9C2C671}"/>
          </ac:spMkLst>
        </pc:spChg>
        <pc:spChg chg="mod">
          <ac:chgData name="Marcio Monteiro" userId="aef6e9f59deaac01" providerId="LiveId" clId="{D7CFBD40-8331-4BFF-AB59-A98D134562CA}" dt="2023-02-28T19:57:30.145" v="94"/>
          <ac:spMkLst>
            <pc:docMk/>
            <pc:sldMk cId="2374433457" sldId="258"/>
            <ac:spMk id="28" creationId="{628DF26A-30CD-D4F5-0EA7-340ECB32B69B}"/>
          </ac:spMkLst>
        </pc:spChg>
        <pc:spChg chg="mod">
          <ac:chgData name="Marcio Monteiro" userId="aef6e9f59deaac01" providerId="LiveId" clId="{D7CFBD40-8331-4BFF-AB59-A98D134562CA}" dt="2023-02-28T19:57:30.145" v="94"/>
          <ac:spMkLst>
            <pc:docMk/>
            <pc:sldMk cId="2374433457" sldId="258"/>
            <ac:spMk id="29" creationId="{1FEF990E-4B13-67F9-D165-65A9FB2518AB}"/>
          </ac:spMkLst>
        </pc:spChg>
        <pc:spChg chg="mod">
          <ac:chgData name="Marcio Monteiro" userId="aef6e9f59deaac01" providerId="LiveId" clId="{D7CFBD40-8331-4BFF-AB59-A98D134562CA}" dt="2023-02-28T19:57:30.145" v="94"/>
          <ac:spMkLst>
            <pc:docMk/>
            <pc:sldMk cId="2374433457" sldId="258"/>
            <ac:spMk id="30" creationId="{A12C5147-9CDC-A9A0-523C-7199D39F2ED8}"/>
          </ac:spMkLst>
        </pc:spChg>
        <pc:spChg chg="mod">
          <ac:chgData name="Marcio Monteiro" userId="aef6e9f59deaac01" providerId="LiveId" clId="{D7CFBD40-8331-4BFF-AB59-A98D134562CA}" dt="2023-02-28T19:57:30.145" v="94"/>
          <ac:spMkLst>
            <pc:docMk/>
            <pc:sldMk cId="2374433457" sldId="258"/>
            <ac:spMk id="31" creationId="{BC6AE69D-5702-1238-91C2-01C48DDF924B}"/>
          </ac:spMkLst>
        </pc:spChg>
        <pc:spChg chg="mod">
          <ac:chgData name="Marcio Monteiro" userId="aef6e9f59deaac01" providerId="LiveId" clId="{D7CFBD40-8331-4BFF-AB59-A98D134562CA}" dt="2023-02-28T19:58:00.025" v="105" actId="207"/>
          <ac:spMkLst>
            <pc:docMk/>
            <pc:sldMk cId="2374433457" sldId="258"/>
            <ac:spMk id="35" creationId="{B2045F19-C355-97F5-094A-88EE95070AB5}"/>
          </ac:spMkLst>
        </pc:spChg>
        <pc:spChg chg="mod">
          <ac:chgData name="Marcio Monteiro" userId="aef6e9f59deaac01" providerId="LiveId" clId="{D7CFBD40-8331-4BFF-AB59-A98D134562CA}" dt="2023-02-28T19:57:37.553" v="96"/>
          <ac:spMkLst>
            <pc:docMk/>
            <pc:sldMk cId="2374433457" sldId="258"/>
            <ac:spMk id="36" creationId="{C9AE8BC4-ECD8-5C0D-6602-B6FF3E36CD97}"/>
          </ac:spMkLst>
        </pc:spChg>
        <pc:spChg chg="mod">
          <ac:chgData name="Marcio Monteiro" userId="aef6e9f59deaac01" providerId="LiveId" clId="{D7CFBD40-8331-4BFF-AB59-A98D134562CA}" dt="2023-02-28T19:57:37.553" v="96"/>
          <ac:spMkLst>
            <pc:docMk/>
            <pc:sldMk cId="2374433457" sldId="258"/>
            <ac:spMk id="37" creationId="{432A7B48-DE0F-EC0E-C3EA-EF8AB0F7C4A7}"/>
          </ac:spMkLst>
        </pc:spChg>
        <pc:spChg chg="mod">
          <ac:chgData name="Marcio Monteiro" userId="aef6e9f59deaac01" providerId="LiveId" clId="{D7CFBD40-8331-4BFF-AB59-A98D134562CA}" dt="2023-02-28T19:57:37.553" v="96"/>
          <ac:spMkLst>
            <pc:docMk/>
            <pc:sldMk cId="2374433457" sldId="258"/>
            <ac:spMk id="38" creationId="{C156F243-432E-69E9-0543-C57122547F53}"/>
          </ac:spMkLst>
        </pc:spChg>
        <pc:spChg chg="mod">
          <ac:chgData name="Marcio Monteiro" userId="aef6e9f59deaac01" providerId="LiveId" clId="{D7CFBD40-8331-4BFF-AB59-A98D134562CA}" dt="2023-02-28T19:57:37.553" v="96"/>
          <ac:spMkLst>
            <pc:docMk/>
            <pc:sldMk cId="2374433457" sldId="258"/>
            <ac:spMk id="39" creationId="{7D0B75E3-6571-B04D-47FC-21738E63EA1E}"/>
          </ac:spMkLst>
        </pc:spChg>
        <pc:spChg chg="mod">
          <ac:chgData name="Marcio Monteiro" userId="aef6e9f59deaac01" providerId="LiveId" clId="{D7CFBD40-8331-4BFF-AB59-A98D134562CA}" dt="2023-02-28T19:57:37.553" v="96"/>
          <ac:spMkLst>
            <pc:docMk/>
            <pc:sldMk cId="2374433457" sldId="258"/>
            <ac:spMk id="40" creationId="{DD7D885E-45C9-1A94-D1A7-0FA6F590FA55}"/>
          </ac:spMkLst>
        </pc:spChg>
        <pc:spChg chg="add mod">
          <ac:chgData name="Marcio Monteiro" userId="aef6e9f59deaac01" providerId="LiveId" clId="{D7CFBD40-8331-4BFF-AB59-A98D134562CA}" dt="2023-02-28T19:59:32.140" v="151" actId="1076"/>
          <ac:spMkLst>
            <pc:docMk/>
            <pc:sldMk cId="2374433457" sldId="258"/>
            <ac:spMk id="42" creationId="{3788AB48-1218-2F1B-063B-9523EE4C0533}"/>
          </ac:spMkLst>
        </pc:spChg>
        <pc:spChg chg="add mod">
          <ac:chgData name="Marcio Monteiro" userId="aef6e9f59deaac01" providerId="LiveId" clId="{D7CFBD40-8331-4BFF-AB59-A98D134562CA}" dt="2023-02-28T19:59:29.235" v="150" actId="1076"/>
          <ac:spMkLst>
            <pc:docMk/>
            <pc:sldMk cId="2374433457" sldId="258"/>
            <ac:spMk id="43" creationId="{A647876E-C0A3-3370-6504-137020E14998}"/>
          </ac:spMkLst>
        </pc:spChg>
        <pc:spChg chg="add mod">
          <ac:chgData name="Marcio Monteiro" userId="aef6e9f59deaac01" providerId="LiveId" clId="{D7CFBD40-8331-4BFF-AB59-A98D134562CA}" dt="2023-02-28T19:59:37.212" v="152" actId="571"/>
          <ac:spMkLst>
            <pc:docMk/>
            <pc:sldMk cId="2374433457" sldId="258"/>
            <ac:spMk id="44" creationId="{58FB32AF-9868-2B32-D678-E5E25B148EB8}"/>
          </ac:spMkLst>
        </pc:spChg>
        <pc:spChg chg="add mod">
          <ac:chgData name="Marcio Monteiro" userId="aef6e9f59deaac01" providerId="LiveId" clId="{D7CFBD40-8331-4BFF-AB59-A98D134562CA}" dt="2023-02-28T19:59:37.212" v="152" actId="571"/>
          <ac:spMkLst>
            <pc:docMk/>
            <pc:sldMk cId="2374433457" sldId="258"/>
            <ac:spMk id="45" creationId="{5A737374-F840-9D12-87A9-B786AF850075}"/>
          </ac:spMkLst>
        </pc:spChg>
        <pc:spChg chg="add mod">
          <ac:chgData name="Marcio Monteiro" userId="aef6e9f59deaac01" providerId="LiveId" clId="{D7CFBD40-8331-4BFF-AB59-A98D134562CA}" dt="2023-02-28T19:59:40.381" v="153" actId="571"/>
          <ac:spMkLst>
            <pc:docMk/>
            <pc:sldMk cId="2374433457" sldId="258"/>
            <ac:spMk id="46" creationId="{C0B34182-E70F-E181-D30C-81C092FB46D3}"/>
          </ac:spMkLst>
        </pc:spChg>
        <pc:spChg chg="add mod">
          <ac:chgData name="Marcio Monteiro" userId="aef6e9f59deaac01" providerId="LiveId" clId="{D7CFBD40-8331-4BFF-AB59-A98D134562CA}" dt="2023-02-28T19:59:40.381" v="153" actId="571"/>
          <ac:spMkLst>
            <pc:docMk/>
            <pc:sldMk cId="2374433457" sldId="258"/>
            <ac:spMk id="47" creationId="{97B6AAC9-D2AA-9A54-2E85-6E9FCB719A7E}"/>
          </ac:spMkLst>
        </pc:spChg>
        <pc:grpChg chg="add del mod">
          <ac:chgData name="Marcio Monteiro" userId="aef6e9f59deaac01" providerId="LiveId" clId="{D7CFBD40-8331-4BFF-AB59-A98D134562CA}" dt="2023-02-28T19:49:30.019" v="49" actId="478"/>
          <ac:grpSpMkLst>
            <pc:docMk/>
            <pc:sldMk cId="2374433457" sldId="258"/>
            <ac:grpSpMk id="3" creationId="{A3CB3F9B-9957-B185-145E-BF6533488FA7}"/>
          </ac:grpSpMkLst>
        </pc:grpChg>
        <pc:grpChg chg="add mod">
          <ac:chgData name="Marcio Monteiro" userId="aef6e9f59deaac01" providerId="LiveId" clId="{D7CFBD40-8331-4BFF-AB59-A98D134562CA}" dt="2023-02-28T19:49:28.132" v="48" actId="1076"/>
          <ac:grpSpMkLst>
            <pc:docMk/>
            <pc:sldMk cId="2374433457" sldId="258"/>
            <ac:grpSpMk id="8" creationId="{F7EDF3EA-6705-9DBF-088D-D8272A2F7F81}"/>
          </ac:grpSpMkLst>
        </pc:grpChg>
        <pc:grpChg chg="add mod">
          <ac:chgData name="Marcio Monteiro" userId="aef6e9f59deaac01" providerId="LiveId" clId="{D7CFBD40-8331-4BFF-AB59-A98D134562CA}" dt="2023-02-28T20:00:13.116" v="157" actId="164"/>
          <ac:grpSpMkLst>
            <pc:docMk/>
            <pc:sldMk cId="2374433457" sldId="258"/>
            <ac:grpSpMk id="15" creationId="{0008A7A2-0F05-095E-DE20-FCAF087795C8}"/>
          </ac:grpSpMkLst>
        </pc:grpChg>
        <pc:grpChg chg="mod">
          <ac:chgData name="Marcio Monteiro" userId="aef6e9f59deaac01" providerId="LiveId" clId="{D7CFBD40-8331-4BFF-AB59-A98D134562CA}" dt="2023-02-28T19:55:16.938" v="60"/>
          <ac:grpSpMkLst>
            <pc:docMk/>
            <pc:sldMk cId="2374433457" sldId="258"/>
            <ac:grpSpMk id="16" creationId="{92096FCB-6DF1-FC1C-C976-1DE843838049}"/>
          </ac:grpSpMkLst>
        </pc:grpChg>
        <pc:grpChg chg="add mod">
          <ac:chgData name="Marcio Monteiro" userId="aef6e9f59deaac01" providerId="LiveId" clId="{D7CFBD40-8331-4BFF-AB59-A98D134562CA}" dt="2023-02-28T20:00:09.852" v="156" actId="164"/>
          <ac:grpSpMkLst>
            <pc:docMk/>
            <pc:sldMk cId="2374433457" sldId="258"/>
            <ac:grpSpMk id="24" creationId="{3F549957-6ADB-CE06-4F3B-4C8DB766D09C}"/>
          </ac:grpSpMkLst>
        </pc:grpChg>
        <pc:grpChg chg="mod">
          <ac:chgData name="Marcio Monteiro" userId="aef6e9f59deaac01" providerId="LiveId" clId="{D7CFBD40-8331-4BFF-AB59-A98D134562CA}" dt="2023-02-28T19:57:30.145" v="94"/>
          <ac:grpSpMkLst>
            <pc:docMk/>
            <pc:sldMk cId="2374433457" sldId="258"/>
            <ac:grpSpMk id="25" creationId="{0C80EC24-1EA1-3996-1199-02A0477AC9D8}"/>
          </ac:grpSpMkLst>
        </pc:grpChg>
        <pc:grpChg chg="add mod">
          <ac:chgData name="Marcio Monteiro" userId="aef6e9f59deaac01" providerId="LiveId" clId="{D7CFBD40-8331-4BFF-AB59-A98D134562CA}" dt="2023-02-28T20:00:03.575" v="155" actId="164"/>
          <ac:grpSpMkLst>
            <pc:docMk/>
            <pc:sldMk cId="2374433457" sldId="258"/>
            <ac:grpSpMk id="33" creationId="{9FDE5B2E-A998-38B6-C27A-74675618D39C}"/>
          </ac:grpSpMkLst>
        </pc:grpChg>
        <pc:grpChg chg="mod">
          <ac:chgData name="Marcio Monteiro" userId="aef6e9f59deaac01" providerId="LiveId" clId="{D7CFBD40-8331-4BFF-AB59-A98D134562CA}" dt="2023-02-28T19:57:37.553" v="96"/>
          <ac:grpSpMkLst>
            <pc:docMk/>
            <pc:sldMk cId="2374433457" sldId="258"/>
            <ac:grpSpMk id="34" creationId="{3FAED09E-6AC1-E73A-DE81-0818414A01DA}"/>
          </ac:grpSpMkLst>
        </pc:grpChg>
        <pc:grpChg chg="add mod">
          <ac:chgData name="Marcio Monteiro" userId="aef6e9f59deaac01" providerId="LiveId" clId="{D7CFBD40-8331-4BFF-AB59-A98D134562CA}" dt="2023-02-28T20:00:03.575" v="155" actId="164"/>
          <ac:grpSpMkLst>
            <pc:docMk/>
            <pc:sldMk cId="2374433457" sldId="258"/>
            <ac:grpSpMk id="48" creationId="{A4B6B91E-7841-C14D-E189-FD122FB16AB8}"/>
          </ac:grpSpMkLst>
        </pc:grpChg>
        <pc:grpChg chg="add mod">
          <ac:chgData name="Marcio Monteiro" userId="aef6e9f59deaac01" providerId="LiveId" clId="{D7CFBD40-8331-4BFF-AB59-A98D134562CA}" dt="2023-02-28T20:00:09.852" v="156" actId="164"/>
          <ac:grpSpMkLst>
            <pc:docMk/>
            <pc:sldMk cId="2374433457" sldId="258"/>
            <ac:grpSpMk id="49" creationId="{8B98051F-94A9-0E1E-CF1E-3E65F1655564}"/>
          </ac:grpSpMkLst>
        </pc:grpChg>
        <pc:grpChg chg="add mod">
          <ac:chgData name="Marcio Monteiro" userId="aef6e9f59deaac01" providerId="LiveId" clId="{D7CFBD40-8331-4BFF-AB59-A98D134562CA}" dt="2023-02-28T20:00:13.116" v="157" actId="164"/>
          <ac:grpSpMkLst>
            <pc:docMk/>
            <pc:sldMk cId="2374433457" sldId="258"/>
            <ac:grpSpMk id="50" creationId="{615A8E5A-1944-C813-5653-13A0211360BE}"/>
          </ac:grpSpMkLst>
        </pc:grpChg>
        <pc:picChg chg="add mod">
          <ac:chgData name="Marcio Monteiro" userId="aef6e9f59deaac01" providerId="LiveId" clId="{D7CFBD40-8331-4BFF-AB59-A98D134562CA}" dt="2023-02-28T19:48:49.284" v="2"/>
          <ac:picMkLst>
            <pc:docMk/>
            <pc:sldMk cId="2374433457" sldId="258"/>
            <ac:picMk id="2" creationId="{7A6B20C1-C277-3FED-3CCB-801240AC39B6}"/>
          </ac:picMkLst>
        </pc:picChg>
        <pc:picChg chg="mod">
          <ac:chgData name="Marcio Monteiro" userId="aef6e9f59deaac01" providerId="LiveId" clId="{D7CFBD40-8331-4BFF-AB59-A98D134562CA}" dt="2023-02-28T19:48:53.153" v="3"/>
          <ac:picMkLst>
            <pc:docMk/>
            <pc:sldMk cId="2374433457" sldId="258"/>
            <ac:picMk id="4" creationId="{DD9068CC-74AD-78A2-583E-5E431017254F}"/>
          </ac:picMkLst>
        </pc:picChg>
        <pc:picChg chg="mod">
          <ac:chgData name="Marcio Monteiro" userId="aef6e9f59deaac01" providerId="LiveId" clId="{D7CFBD40-8331-4BFF-AB59-A98D134562CA}" dt="2023-02-28T19:48:53.153" v="3"/>
          <ac:picMkLst>
            <pc:docMk/>
            <pc:sldMk cId="2374433457" sldId="258"/>
            <ac:picMk id="5" creationId="{29C63C6F-645C-230C-B5A5-204B52C9C0AC}"/>
          </ac:picMkLst>
        </pc:picChg>
        <pc:picChg chg="mod">
          <ac:chgData name="Marcio Monteiro" userId="aef6e9f59deaac01" providerId="LiveId" clId="{D7CFBD40-8331-4BFF-AB59-A98D134562CA}" dt="2023-02-28T19:48:53.153" v="3"/>
          <ac:picMkLst>
            <pc:docMk/>
            <pc:sldMk cId="2374433457" sldId="258"/>
            <ac:picMk id="6" creationId="{92F130EC-8320-A22A-1CC2-9A33813EE154}"/>
          </ac:picMkLst>
        </pc:picChg>
        <pc:picChg chg="mod">
          <ac:chgData name="Marcio Monteiro" userId="aef6e9f59deaac01" providerId="LiveId" clId="{D7CFBD40-8331-4BFF-AB59-A98D134562CA}" dt="2023-02-28T19:48:53.153" v="3"/>
          <ac:picMkLst>
            <pc:docMk/>
            <pc:sldMk cId="2374433457" sldId="258"/>
            <ac:picMk id="7" creationId="{4A0F65BE-9947-529B-B399-075194517998}"/>
          </ac:picMkLst>
        </pc:picChg>
        <pc:picChg chg="mod">
          <ac:chgData name="Marcio Monteiro" userId="aef6e9f59deaac01" providerId="LiveId" clId="{D7CFBD40-8331-4BFF-AB59-A98D134562CA}" dt="2023-02-28T19:49:15.440" v="46"/>
          <ac:picMkLst>
            <pc:docMk/>
            <pc:sldMk cId="2374433457" sldId="258"/>
            <ac:picMk id="9" creationId="{CB6056C0-F289-C3BE-1DC0-9D3D4E79B998}"/>
          </ac:picMkLst>
        </pc:picChg>
        <pc:picChg chg="mod">
          <ac:chgData name="Marcio Monteiro" userId="aef6e9f59deaac01" providerId="LiveId" clId="{D7CFBD40-8331-4BFF-AB59-A98D134562CA}" dt="2023-02-28T19:49:15.440" v="46"/>
          <ac:picMkLst>
            <pc:docMk/>
            <pc:sldMk cId="2374433457" sldId="258"/>
            <ac:picMk id="10" creationId="{21684157-006A-0FA6-66C6-EB00492C3DF9}"/>
          </ac:picMkLst>
        </pc:picChg>
        <pc:picChg chg="mod">
          <ac:chgData name="Marcio Monteiro" userId="aef6e9f59deaac01" providerId="LiveId" clId="{D7CFBD40-8331-4BFF-AB59-A98D134562CA}" dt="2023-02-28T19:49:15.440" v="46"/>
          <ac:picMkLst>
            <pc:docMk/>
            <pc:sldMk cId="2374433457" sldId="258"/>
            <ac:picMk id="11" creationId="{07454DFC-6080-8613-BC4D-E07490D93610}"/>
          </ac:picMkLst>
        </pc:picChg>
        <pc:picChg chg="mod">
          <ac:chgData name="Marcio Monteiro" userId="aef6e9f59deaac01" providerId="LiveId" clId="{D7CFBD40-8331-4BFF-AB59-A98D134562CA}" dt="2023-02-28T19:49:15.440" v="46"/>
          <ac:picMkLst>
            <pc:docMk/>
            <pc:sldMk cId="2374433457" sldId="258"/>
            <ac:picMk id="12" creationId="{C3FA7FB0-8E3C-C112-3689-36DB1FC51B84}"/>
          </ac:picMkLst>
        </pc:picChg>
        <pc:picChg chg="add mod ord modCrop">
          <ac:chgData name="Marcio Monteiro" userId="aef6e9f59deaac01" providerId="LiveId" clId="{D7CFBD40-8331-4BFF-AB59-A98D134562CA}" dt="2023-02-28T20:00:13.116" v="157" actId="164"/>
          <ac:picMkLst>
            <pc:docMk/>
            <pc:sldMk cId="2374433457" sldId="258"/>
            <ac:picMk id="13" creationId="{027422ED-E0BB-5652-AF3A-0D574566CAD1}"/>
          </ac:picMkLst>
        </pc:picChg>
        <pc:picChg chg="add del mod">
          <ac:chgData name="Marcio Monteiro" userId="aef6e9f59deaac01" providerId="LiveId" clId="{D7CFBD40-8331-4BFF-AB59-A98D134562CA}" dt="2023-02-28T19:52:10.238" v="59" actId="478"/>
          <ac:picMkLst>
            <pc:docMk/>
            <pc:sldMk cId="2374433457" sldId="258"/>
            <ac:picMk id="14" creationId="{2A5BF23E-9CC0-7E00-4E0B-486367FDCA06}"/>
          </ac:picMkLst>
        </pc:picChg>
        <pc:picChg chg="add del mod modCrop">
          <ac:chgData name="Marcio Monteiro" userId="aef6e9f59deaac01" providerId="LiveId" clId="{D7CFBD40-8331-4BFF-AB59-A98D134562CA}" dt="2023-02-28T19:57:15.614" v="92" actId="478"/>
          <ac:picMkLst>
            <pc:docMk/>
            <pc:sldMk cId="2374433457" sldId="258"/>
            <ac:picMk id="23" creationId="{600DBFD7-AC89-9532-C141-546DD38A3A1F}"/>
          </ac:picMkLst>
        </pc:picChg>
        <pc:picChg chg="add mod">
          <ac:chgData name="Marcio Monteiro" userId="aef6e9f59deaac01" providerId="LiveId" clId="{D7CFBD40-8331-4BFF-AB59-A98D134562CA}" dt="2023-02-28T20:00:09.852" v="156" actId="164"/>
          <ac:picMkLst>
            <pc:docMk/>
            <pc:sldMk cId="2374433457" sldId="258"/>
            <ac:picMk id="32" creationId="{5EB7BE13-BB63-3ACC-8E41-94A38891B116}"/>
          </ac:picMkLst>
        </pc:picChg>
        <pc:picChg chg="add mod">
          <ac:chgData name="Marcio Monteiro" userId="aef6e9f59deaac01" providerId="LiveId" clId="{D7CFBD40-8331-4BFF-AB59-A98D134562CA}" dt="2023-02-28T20:00:03.575" v="155" actId="164"/>
          <ac:picMkLst>
            <pc:docMk/>
            <pc:sldMk cId="2374433457" sldId="258"/>
            <ac:picMk id="41" creationId="{F245E81D-0321-1FE6-7858-25352557A755}"/>
          </ac:picMkLst>
        </pc:picChg>
        <pc:picChg chg="add mod">
          <ac:chgData name="Marcio Monteiro" userId="aef6e9f59deaac01" providerId="LiveId" clId="{D7CFBD40-8331-4BFF-AB59-A98D134562CA}" dt="2023-02-28T20:30:11.875" v="433" actId="1076"/>
          <ac:picMkLst>
            <pc:docMk/>
            <pc:sldMk cId="2374433457" sldId="258"/>
            <ac:picMk id="51" creationId="{B01CC58D-00F0-E269-3FD5-2D726A713A6F}"/>
          </ac:picMkLst>
        </pc:picChg>
      </pc:sldChg>
      <pc:sldChg chg="addSp delSp modSp new mod modTransition setBg delAnim modAnim">
        <pc:chgData name="Marcio Monteiro" userId="aef6e9f59deaac01" providerId="LiveId" clId="{D7CFBD40-8331-4BFF-AB59-A98D134562CA}" dt="2023-06-28T22:08:26.943" v="646"/>
        <pc:sldMkLst>
          <pc:docMk/>
          <pc:sldMk cId="2769746109" sldId="259"/>
        </pc:sldMkLst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7" creationId="{966006C1-2266-AF0D-B355-B3E1197211CD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8" creationId="{6B05FAC2-1D08-AA6E-0DE6-403E01E1AD38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9" creationId="{2A6248C0-F218-818E-4A29-C3EE606A600D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10" creationId="{F5D58E76-05E7-CCED-B7F2-1E81519E3E27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11" creationId="{47C04F1A-2557-9E43-276E-248C56655453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12" creationId="{0CAC27BA-E363-2E0E-3D71-9C76BACD828A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17" creationId="{5921C3F2-09D0-CC1F-D217-ADD29F6687B9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18" creationId="{F8A75446-E1E1-C90E-D580-F61701960EE3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19" creationId="{0C95C51B-9DCC-C886-B681-3719C4E6B9B6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20" creationId="{42C50E85-6BD6-2ED7-2378-FDC8C952AD25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21" creationId="{6559E015-CC3A-90E1-FE58-C5814D884116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22" creationId="{2C05ED71-E6DA-0BB1-9034-C9E27592AA8D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27" creationId="{858475E3-4BDB-2B9F-3FA4-1687CE780229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28" creationId="{5EE10831-4ECF-A0DB-9B7D-C38505BAF1D4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29" creationId="{842327FF-3284-3ABA-BEFE-B4B53EFA3BC7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30" creationId="{EE58D8E5-65BA-B470-A71D-92EEE806E4B7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31" creationId="{B4DE429D-35C3-74BF-506E-0651D1F64D05}"/>
          </ac:spMkLst>
        </pc:spChg>
        <pc:spChg chg="mod">
          <ac:chgData name="Marcio Monteiro" userId="aef6e9f59deaac01" providerId="LiveId" clId="{D7CFBD40-8331-4BFF-AB59-A98D134562CA}" dt="2023-02-28T20:10:47.392" v="177"/>
          <ac:spMkLst>
            <pc:docMk/>
            <pc:sldMk cId="2769746109" sldId="259"/>
            <ac:spMk id="32" creationId="{3F8D9D33-6F94-0CA1-C32B-F0670E2CC958}"/>
          </ac:spMkLst>
        </pc:spChg>
        <pc:spChg chg="add del mod">
          <ac:chgData name="Marcio Monteiro" userId="aef6e9f59deaac01" providerId="LiveId" clId="{D7CFBD40-8331-4BFF-AB59-A98D134562CA}" dt="2023-02-28T20:27:06.475" v="333" actId="478"/>
          <ac:spMkLst>
            <pc:docMk/>
            <pc:sldMk cId="2769746109" sldId="259"/>
            <ac:spMk id="40" creationId="{276938EF-DB51-D93D-945F-65B08F89AEA5}"/>
          </ac:spMkLst>
        </pc:spChg>
        <pc:spChg chg="add mod">
          <ac:chgData name="Marcio Monteiro" userId="aef6e9f59deaac01" providerId="LiveId" clId="{D7CFBD40-8331-4BFF-AB59-A98D134562CA}" dt="2023-06-28T22:08:26.943" v="646"/>
          <ac:spMkLst>
            <pc:docMk/>
            <pc:sldMk cId="2769746109" sldId="259"/>
            <ac:spMk id="41" creationId="{9F027542-E937-D776-F9E1-81E0DED4D31B}"/>
          </ac:spMkLst>
        </pc:spChg>
        <pc:spChg chg="add mod">
          <ac:chgData name="Marcio Monteiro" userId="aef6e9f59deaac01" providerId="LiveId" clId="{D7CFBD40-8331-4BFF-AB59-A98D134562CA}" dt="2023-02-28T20:27:29.467" v="345" actId="1076"/>
          <ac:spMkLst>
            <pc:docMk/>
            <pc:sldMk cId="2769746109" sldId="259"/>
            <ac:spMk id="42" creationId="{3EB72641-D7CE-8914-213E-875EDF73AF99}"/>
          </ac:spMkLst>
        </pc:spChg>
        <pc:grpChg chg="add mod">
          <ac:chgData name="Marcio Monteiro" userId="aef6e9f59deaac01" providerId="LiveId" clId="{D7CFBD40-8331-4BFF-AB59-A98D134562CA}" dt="2023-02-28T20:10:53.608" v="251" actId="1038"/>
          <ac:grpSpMkLst>
            <pc:docMk/>
            <pc:sldMk cId="2769746109" sldId="259"/>
            <ac:grpSpMk id="3" creationId="{BBEA2485-2890-AF9B-F2FA-46529A27CA03}"/>
          </ac:grpSpMkLst>
        </pc:grpChg>
        <pc:grpChg chg="mod">
          <ac:chgData name="Marcio Monteiro" userId="aef6e9f59deaac01" providerId="LiveId" clId="{D7CFBD40-8331-4BFF-AB59-A98D134562CA}" dt="2023-02-28T20:10:47.392" v="177"/>
          <ac:grpSpMkLst>
            <pc:docMk/>
            <pc:sldMk cId="2769746109" sldId="259"/>
            <ac:grpSpMk id="4" creationId="{A441622C-8A62-FD76-5BFC-C6A71996EAE7}"/>
          </ac:grpSpMkLst>
        </pc:grpChg>
        <pc:grpChg chg="mod">
          <ac:chgData name="Marcio Monteiro" userId="aef6e9f59deaac01" providerId="LiveId" clId="{D7CFBD40-8331-4BFF-AB59-A98D134562CA}" dt="2023-02-28T20:10:47.392" v="177"/>
          <ac:grpSpMkLst>
            <pc:docMk/>
            <pc:sldMk cId="2769746109" sldId="259"/>
            <ac:grpSpMk id="6" creationId="{42579512-65F2-1C6B-AD28-595BB5D84951}"/>
          </ac:grpSpMkLst>
        </pc:grpChg>
        <pc:grpChg chg="add mod">
          <ac:chgData name="Marcio Monteiro" userId="aef6e9f59deaac01" providerId="LiveId" clId="{D7CFBD40-8331-4BFF-AB59-A98D134562CA}" dt="2023-02-28T20:10:53.608" v="251" actId="1038"/>
          <ac:grpSpMkLst>
            <pc:docMk/>
            <pc:sldMk cId="2769746109" sldId="259"/>
            <ac:grpSpMk id="13" creationId="{2B97DF26-DC86-77CB-8B93-8F5EA0C4B31F}"/>
          </ac:grpSpMkLst>
        </pc:grpChg>
        <pc:grpChg chg="mod">
          <ac:chgData name="Marcio Monteiro" userId="aef6e9f59deaac01" providerId="LiveId" clId="{D7CFBD40-8331-4BFF-AB59-A98D134562CA}" dt="2023-02-28T20:10:47.392" v="177"/>
          <ac:grpSpMkLst>
            <pc:docMk/>
            <pc:sldMk cId="2769746109" sldId="259"/>
            <ac:grpSpMk id="14" creationId="{D0082CFB-46BF-22E0-FA4C-F3130C1C806B}"/>
          </ac:grpSpMkLst>
        </pc:grpChg>
        <pc:grpChg chg="mod">
          <ac:chgData name="Marcio Monteiro" userId="aef6e9f59deaac01" providerId="LiveId" clId="{D7CFBD40-8331-4BFF-AB59-A98D134562CA}" dt="2023-02-28T20:10:47.392" v="177"/>
          <ac:grpSpMkLst>
            <pc:docMk/>
            <pc:sldMk cId="2769746109" sldId="259"/>
            <ac:grpSpMk id="16" creationId="{609E0896-0533-4673-6EAA-309FF676DE72}"/>
          </ac:grpSpMkLst>
        </pc:grpChg>
        <pc:grpChg chg="add mod">
          <ac:chgData name="Marcio Monteiro" userId="aef6e9f59deaac01" providerId="LiveId" clId="{D7CFBD40-8331-4BFF-AB59-A98D134562CA}" dt="2023-02-28T20:10:53.608" v="251" actId="1038"/>
          <ac:grpSpMkLst>
            <pc:docMk/>
            <pc:sldMk cId="2769746109" sldId="259"/>
            <ac:grpSpMk id="23" creationId="{F2B10E9D-2A38-029C-AB79-2983C504E4C1}"/>
          </ac:grpSpMkLst>
        </pc:grpChg>
        <pc:grpChg chg="mod">
          <ac:chgData name="Marcio Monteiro" userId="aef6e9f59deaac01" providerId="LiveId" clId="{D7CFBD40-8331-4BFF-AB59-A98D134562CA}" dt="2023-02-28T20:10:47.392" v="177"/>
          <ac:grpSpMkLst>
            <pc:docMk/>
            <pc:sldMk cId="2769746109" sldId="259"/>
            <ac:grpSpMk id="24" creationId="{247AAD16-433D-CA8C-AAE2-F1D17DB5B1D7}"/>
          </ac:grpSpMkLst>
        </pc:grpChg>
        <pc:grpChg chg="mod">
          <ac:chgData name="Marcio Monteiro" userId="aef6e9f59deaac01" providerId="LiveId" clId="{D7CFBD40-8331-4BFF-AB59-A98D134562CA}" dt="2023-02-28T20:10:47.392" v="177"/>
          <ac:grpSpMkLst>
            <pc:docMk/>
            <pc:sldMk cId="2769746109" sldId="259"/>
            <ac:grpSpMk id="26" creationId="{2CFEF7CB-70F0-2F68-1A79-0E6CDBF60D59}"/>
          </ac:grpSpMkLst>
        </pc:grpChg>
        <pc:picChg chg="add mod">
          <ac:chgData name="Marcio Monteiro" userId="aef6e9f59deaac01" providerId="LiveId" clId="{D7CFBD40-8331-4BFF-AB59-A98D134562CA}" dt="2023-02-28T20:10:41.500" v="176"/>
          <ac:picMkLst>
            <pc:docMk/>
            <pc:sldMk cId="2769746109" sldId="259"/>
            <ac:picMk id="2" creationId="{6662DC00-AD20-F123-CDE5-53B57B0F34EE}"/>
          </ac:picMkLst>
        </pc:picChg>
        <pc:picChg chg="mod">
          <ac:chgData name="Marcio Monteiro" userId="aef6e9f59deaac01" providerId="LiveId" clId="{D7CFBD40-8331-4BFF-AB59-A98D134562CA}" dt="2023-02-28T20:10:47.392" v="177"/>
          <ac:picMkLst>
            <pc:docMk/>
            <pc:sldMk cId="2769746109" sldId="259"/>
            <ac:picMk id="5" creationId="{16C4138E-C9F3-A8E9-AAC9-B8CEAE71F8A8}"/>
          </ac:picMkLst>
        </pc:picChg>
        <pc:picChg chg="mod">
          <ac:chgData name="Marcio Monteiro" userId="aef6e9f59deaac01" providerId="LiveId" clId="{D7CFBD40-8331-4BFF-AB59-A98D134562CA}" dt="2023-02-28T20:10:47.392" v="177"/>
          <ac:picMkLst>
            <pc:docMk/>
            <pc:sldMk cId="2769746109" sldId="259"/>
            <ac:picMk id="15" creationId="{27C550CE-8F50-0F14-3C42-A7573858198F}"/>
          </ac:picMkLst>
        </pc:picChg>
        <pc:picChg chg="mod">
          <ac:chgData name="Marcio Monteiro" userId="aef6e9f59deaac01" providerId="LiveId" clId="{D7CFBD40-8331-4BFF-AB59-A98D134562CA}" dt="2023-02-28T20:10:47.392" v="177"/>
          <ac:picMkLst>
            <pc:docMk/>
            <pc:sldMk cId="2769746109" sldId="259"/>
            <ac:picMk id="25" creationId="{B7BCA3C2-81C6-551A-E796-4465EF176D2D}"/>
          </ac:picMkLst>
        </pc:picChg>
        <pc:picChg chg="add mod modCrop">
          <ac:chgData name="Marcio Monteiro" userId="aef6e9f59deaac01" providerId="LiveId" clId="{D7CFBD40-8331-4BFF-AB59-A98D134562CA}" dt="2023-02-28T20:17:06.115" v="270" actId="1076"/>
          <ac:picMkLst>
            <pc:docMk/>
            <pc:sldMk cId="2769746109" sldId="259"/>
            <ac:picMk id="33" creationId="{C73268FE-82E7-0659-9E71-8E5472A259DD}"/>
          </ac:picMkLst>
        </pc:picChg>
        <pc:picChg chg="add mod">
          <ac:chgData name="Marcio Monteiro" userId="aef6e9f59deaac01" providerId="LiveId" clId="{D7CFBD40-8331-4BFF-AB59-A98D134562CA}" dt="2023-03-04T16:19:44.151" v="636" actId="1036"/>
          <ac:picMkLst>
            <pc:docMk/>
            <pc:sldMk cId="2769746109" sldId="259"/>
            <ac:picMk id="34" creationId="{09975F08-B9F8-83F7-F1C9-F45DF6A22510}"/>
          </ac:picMkLst>
        </pc:picChg>
        <pc:picChg chg="add mod modCrop">
          <ac:chgData name="Marcio Monteiro" userId="aef6e9f59deaac01" providerId="LiveId" clId="{D7CFBD40-8331-4BFF-AB59-A98D134562CA}" dt="2023-02-28T20:21:13.582" v="279" actId="1076"/>
          <ac:picMkLst>
            <pc:docMk/>
            <pc:sldMk cId="2769746109" sldId="259"/>
            <ac:picMk id="35" creationId="{FEF57E9F-CD13-EED9-E72A-2B703239E4E4}"/>
          </ac:picMkLst>
        </pc:picChg>
        <pc:picChg chg="add mod">
          <ac:chgData name="Marcio Monteiro" userId="aef6e9f59deaac01" providerId="LiveId" clId="{D7CFBD40-8331-4BFF-AB59-A98D134562CA}" dt="2023-02-28T20:21:34.589" v="285" actId="408"/>
          <ac:picMkLst>
            <pc:docMk/>
            <pc:sldMk cId="2769746109" sldId="259"/>
            <ac:picMk id="36" creationId="{3643EA06-EFF4-7D22-20E3-B57899F0B069}"/>
          </ac:picMkLst>
        </pc:picChg>
        <pc:picChg chg="add mod">
          <ac:chgData name="Marcio Monteiro" userId="aef6e9f59deaac01" providerId="LiveId" clId="{D7CFBD40-8331-4BFF-AB59-A98D134562CA}" dt="2023-02-28T20:21:22.630" v="283" actId="1076"/>
          <ac:picMkLst>
            <pc:docMk/>
            <pc:sldMk cId="2769746109" sldId="259"/>
            <ac:picMk id="37" creationId="{0EE4628F-879D-D163-E0D7-6BAF96D278C8}"/>
          </ac:picMkLst>
        </pc:picChg>
        <pc:picChg chg="add del mod modCrop">
          <ac:chgData name="Marcio Monteiro" userId="aef6e9f59deaac01" providerId="LiveId" clId="{D7CFBD40-8331-4BFF-AB59-A98D134562CA}" dt="2023-02-28T20:23:12.832" v="306" actId="21"/>
          <ac:picMkLst>
            <pc:docMk/>
            <pc:sldMk cId="2769746109" sldId="259"/>
            <ac:picMk id="38" creationId="{20C21AC4-F306-0330-FDA3-CB266EC294F4}"/>
          </ac:picMkLst>
        </pc:picChg>
        <pc:picChg chg="add mod">
          <ac:chgData name="Marcio Monteiro" userId="aef6e9f59deaac01" providerId="LiveId" clId="{D7CFBD40-8331-4BFF-AB59-A98D134562CA}" dt="2023-02-28T20:28:51.349" v="353" actId="555"/>
          <ac:picMkLst>
            <pc:docMk/>
            <pc:sldMk cId="2769746109" sldId="259"/>
            <ac:picMk id="39" creationId="{59325C63-899D-4888-3DA1-2F1DD17DB8D7}"/>
          </ac:picMkLst>
        </pc:picChg>
        <pc:picChg chg="add mod">
          <ac:chgData name="Marcio Monteiro" userId="aef6e9f59deaac01" providerId="LiveId" clId="{D7CFBD40-8331-4BFF-AB59-A98D134562CA}" dt="2023-02-28T20:29:00.684" v="355" actId="1035"/>
          <ac:picMkLst>
            <pc:docMk/>
            <pc:sldMk cId="2769746109" sldId="259"/>
            <ac:picMk id="43" creationId="{542E18F4-E2F2-BDC9-A0A0-F1D1732A66AF}"/>
          </ac:picMkLst>
        </pc:picChg>
        <pc:picChg chg="add mod">
          <ac:chgData name="Marcio Monteiro" userId="aef6e9f59deaac01" providerId="LiveId" clId="{D7CFBD40-8331-4BFF-AB59-A98D134562CA}" dt="2023-02-28T20:27:52.824" v="349" actId="1036"/>
          <ac:picMkLst>
            <pc:docMk/>
            <pc:sldMk cId="2769746109" sldId="259"/>
            <ac:picMk id="44" creationId="{B77D006E-EE31-AC16-DFCA-8F3AFB35CA1A}"/>
          </ac:picMkLst>
        </pc:picChg>
        <pc:picChg chg="add mod">
          <ac:chgData name="Marcio Monteiro" userId="aef6e9f59deaac01" providerId="LiveId" clId="{D7CFBD40-8331-4BFF-AB59-A98D134562CA}" dt="2023-02-28T20:28:59.421" v="354" actId="1035"/>
          <ac:picMkLst>
            <pc:docMk/>
            <pc:sldMk cId="2769746109" sldId="259"/>
            <ac:picMk id="45" creationId="{814E0116-F040-46C2-69DC-E7CC3861FE31}"/>
          </ac:picMkLst>
        </pc:picChg>
        <pc:picChg chg="add mod">
          <ac:chgData name="Marcio Monteiro" userId="aef6e9f59deaac01" providerId="LiveId" clId="{D7CFBD40-8331-4BFF-AB59-A98D134562CA}" dt="2023-02-28T20:28:01.647" v="351" actId="1076"/>
          <ac:picMkLst>
            <pc:docMk/>
            <pc:sldMk cId="2769746109" sldId="259"/>
            <ac:picMk id="46" creationId="{7AE71CE8-EC2C-84FF-4755-425D8B2E1E4B}"/>
          </ac:picMkLst>
        </pc:picChg>
        <pc:picChg chg="add mod">
          <ac:chgData name="Marcio Monteiro" userId="aef6e9f59deaac01" providerId="LiveId" clId="{D7CFBD40-8331-4BFF-AB59-A98D134562CA}" dt="2023-02-28T20:25:52.930" v="324" actId="14861"/>
          <ac:picMkLst>
            <pc:docMk/>
            <pc:sldMk cId="2769746109" sldId="259"/>
            <ac:picMk id="2050" creationId="{A317238A-167E-8E89-9114-AD3F945199FC}"/>
          </ac:picMkLst>
        </pc:picChg>
      </pc:sldChg>
      <pc:sldChg chg="modSp add del mod setBg">
        <pc:chgData name="Marcio Monteiro" userId="aef6e9f59deaac01" providerId="LiveId" clId="{D7CFBD40-8331-4BFF-AB59-A98D134562CA}" dt="2023-02-28T20:15:15.670" v="259"/>
        <pc:sldMkLst>
          <pc:docMk/>
          <pc:sldMk cId="2707896611" sldId="260"/>
        </pc:sldMkLst>
        <pc:picChg chg="mod">
          <ac:chgData name="Marcio Monteiro" userId="aef6e9f59deaac01" providerId="LiveId" clId="{D7CFBD40-8331-4BFF-AB59-A98D134562CA}" dt="2023-02-28T20:15:15.205" v="258" actId="1076"/>
          <ac:picMkLst>
            <pc:docMk/>
            <pc:sldMk cId="2707896611" sldId="260"/>
            <ac:picMk id="2" creationId="{6662DC00-AD20-F123-CDE5-53B57B0F34EE}"/>
          </ac:picMkLst>
        </pc:picChg>
      </pc:sldChg>
      <pc:sldChg chg="addSp delSp modSp new mod modTransition setBg modAnim">
        <pc:chgData name="Marcio Monteiro" userId="aef6e9f59deaac01" providerId="LiveId" clId="{D7CFBD40-8331-4BFF-AB59-A98D134562CA}" dt="2023-07-07T03:54:32.754" v="1121" actId="1076"/>
        <pc:sldMkLst>
          <pc:docMk/>
          <pc:sldMk cId="3884125646" sldId="260"/>
        </pc:sldMkLst>
        <pc:spChg chg="add mod">
          <ac:chgData name="Marcio Monteiro" userId="aef6e9f59deaac01" providerId="LiveId" clId="{D7CFBD40-8331-4BFF-AB59-A98D134562CA}" dt="2023-06-28T22:08:10.927" v="644"/>
          <ac:spMkLst>
            <pc:docMk/>
            <pc:sldMk cId="3884125646" sldId="260"/>
            <ac:spMk id="2" creationId="{0E383CC9-134D-71C6-5D9C-DDFB74C4A681}"/>
          </ac:spMkLst>
        </pc:spChg>
        <pc:spChg chg="add mod">
          <ac:chgData name="Marcio Monteiro" userId="aef6e9f59deaac01" providerId="LiveId" clId="{D7CFBD40-8331-4BFF-AB59-A98D134562CA}" dt="2023-03-04T16:12:35.373" v="568" actId="207"/>
          <ac:spMkLst>
            <pc:docMk/>
            <pc:sldMk cId="3884125646" sldId="260"/>
            <ac:spMk id="3" creationId="{C520313C-EF05-9D5E-7528-712BB6C277A9}"/>
          </ac:spMkLst>
        </pc:spChg>
        <pc:spChg chg="add mod">
          <ac:chgData name="Marcio Monteiro" userId="aef6e9f59deaac01" providerId="LiveId" clId="{D7CFBD40-8331-4BFF-AB59-A98D134562CA}" dt="2023-03-04T16:17:42.267" v="600" actId="14100"/>
          <ac:spMkLst>
            <pc:docMk/>
            <pc:sldMk cId="3884125646" sldId="260"/>
            <ac:spMk id="15" creationId="{C643E3A0-06DD-1BEE-A3EC-080159553F91}"/>
          </ac:spMkLst>
        </pc:spChg>
        <pc:spChg chg="add mod">
          <ac:chgData name="Marcio Monteiro" userId="aef6e9f59deaac01" providerId="LiveId" clId="{D7CFBD40-8331-4BFF-AB59-A98D134562CA}" dt="2023-03-04T16:17:42.267" v="600" actId="14100"/>
          <ac:spMkLst>
            <pc:docMk/>
            <pc:sldMk cId="3884125646" sldId="260"/>
            <ac:spMk id="16" creationId="{73CA2CF3-FF1F-8BB7-4EC7-42374ED78F8A}"/>
          </ac:spMkLst>
        </pc:spChg>
        <pc:spChg chg="add mod">
          <ac:chgData name="Marcio Monteiro" userId="aef6e9f59deaac01" providerId="LiveId" clId="{D7CFBD40-8331-4BFF-AB59-A98D134562CA}" dt="2023-03-04T16:20:49.555" v="642" actId="1076"/>
          <ac:spMkLst>
            <pc:docMk/>
            <pc:sldMk cId="3884125646" sldId="260"/>
            <ac:spMk id="17" creationId="{5A45A7AC-3596-001E-5B6E-0390215C56D0}"/>
          </ac:spMkLst>
        </pc:spChg>
        <pc:picChg chg="add del mod">
          <ac:chgData name="Marcio Monteiro" userId="aef6e9f59deaac01" providerId="LiveId" clId="{D7CFBD40-8331-4BFF-AB59-A98D134562CA}" dt="2023-02-28T20:16:28.148" v="265" actId="21"/>
          <ac:picMkLst>
            <pc:docMk/>
            <pc:sldMk cId="3884125646" sldId="260"/>
            <ac:picMk id="3" creationId="{1DF8C56D-D93B-5306-B1D7-4949F6C18934}"/>
          </ac:picMkLst>
        </pc:picChg>
        <pc:picChg chg="add mod">
          <ac:chgData name="Marcio Monteiro" userId="aef6e9f59deaac01" providerId="LiveId" clId="{D7CFBD40-8331-4BFF-AB59-A98D134562CA}" dt="2023-02-28T20:33:18.090" v="435"/>
          <ac:picMkLst>
            <pc:docMk/>
            <pc:sldMk cId="3884125646" sldId="260"/>
            <ac:picMk id="4" creationId="{BBEC31EC-43F6-3087-3CC6-9946331084AC}"/>
          </ac:picMkLst>
        </pc:picChg>
        <pc:picChg chg="add mod">
          <ac:chgData name="Marcio Monteiro" userId="aef6e9f59deaac01" providerId="LiveId" clId="{D7CFBD40-8331-4BFF-AB59-A98D134562CA}" dt="2023-02-28T20:33:37.074" v="462" actId="1035"/>
          <ac:picMkLst>
            <pc:docMk/>
            <pc:sldMk cId="3884125646" sldId="260"/>
            <ac:picMk id="5" creationId="{990B96F9-C8E1-8AA0-CA8B-5BECF30B36B7}"/>
          </ac:picMkLst>
        </pc:picChg>
        <pc:picChg chg="add mod">
          <ac:chgData name="Marcio Monteiro" userId="aef6e9f59deaac01" providerId="LiveId" clId="{D7CFBD40-8331-4BFF-AB59-A98D134562CA}" dt="2023-02-28T20:33:37.074" v="462" actId="1035"/>
          <ac:picMkLst>
            <pc:docMk/>
            <pc:sldMk cId="3884125646" sldId="260"/>
            <ac:picMk id="6" creationId="{D577D4A0-21B6-B3FD-30B7-6C32390C3A59}"/>
          </ac:picMkLst>
        </pc:picChg>
        <pc:picChg chg="add mod">
          <ac:chgData name="Marcio Monteiro" userId="aef6e9f59deaac01" providerId="LiveId" clId="{D7CFBD40-8331-4BFF-AB59-A98D134562CA}" dt="2023-02-28T20:33:37.074" v="462" actId="1035"/>
          <ac:picMkLst>
            <pc:docMk/>
            <pc:sldMk cId="3884125646" sldId="260"/>
            <ac:picMk id="7" creationId="{CFAF9288-2472-2C3F-FCC2-949C3E0ABDE4}"/>
          </ac:picMkLst>
        </pc:picChg>
        <pc:picChg chg="add mod">
          <ac:chgData name="Marcio Monteiro" userId="aef6e9f59deaac01" providerId="LiveId" clId="{D7CFBD40-8331-4BFF-AB59-A98D134562CA}" dt="2023-02-28T20:34:32.772" v="563" actId="1036"/>
          <ac:picMkLst>
            <pc:docMk/>
            <pc:sldMk cId="3884125646" sldId="260"/>
            <ac:picMk id="8" creationId="{B0405F70-2F8F-12CA-5DA4-B9AD978880AA}"/>
          </ac:picMkLst>
        </pc:picChg>
        <pc:picChg chg="add mod">
          <ac:chgData name="Marcio Monteiro" userId="aef6e9f59deaac01" providerId="LiveId" clId="{D7CFBD40-8331-4BFF-AB59-A98D134562CA}" dt="2023-02-28T20:34:32.772" v="563" actId="1036"/>
          <ac:picMkLst>
            <pc:docMk/>
            <pc:sldMk cId="3884125646" sldId="260"/>
            <ac:picMk id="9" creationId="{A02DF09D-695F-4012-75E1-03DACFAE6DF6}"/>
          </ac:picMkLst>
        </pc:picChg>
        <pc:picChg chg="add mod">
          <ac:chgData name="Marcio Monteiro" userId="aef6e9f59deaac01" providerId="LiveId" clId="{D7CFBD40-8331-4BFF-AB59-A98D134562CA}" dt="2023-02-28T20:34:32.772" v="563" actId="1036"/>
          <ac:picMkLst>
            <pc:docMk/>
            <pc:sldMk cId="3884125646" sldId="260"/>
            <ac:picMk id="10" creationId="{6EB64512-2C21-713E-65A3-F5BF772A3469}"/>
          </ac:picMkLst>
        </pc:picChg>
        <pc:picChg chg="add mod">
          <ac:chgData name="Marcio Monteiro" userId="aef6e9f59deaac01" providerId="LiveId" clId="{D7CFBD40-8331-4BFF-AB59-A98D134562CA}" dt="2023-02-28T20:34:32.772" v="563" actId="1036"/>
          <ac:picMkLst>
            <pc:docMk/>
            <pc:sldMk cId="3884125646" sldId="260"/>
            <ac:picMk id="11" creationId="{5B9842E3-4810-7A75-787A-A3824D870088}"/>
          </ac:picMkLst>
        </pc:picChg>
        <pc:picChg chg="add mod">
          <ac:chgData name="Marcio Monteiro" userId="aef6e9f59deaac01" providerId="LiveId" clId="{D7CFBD40-8331-4BFF-AB59-A98D134562CA}" dt="2023-02-28T20:34:32.772" v="563" actId="1036"/>
          <ac:picMkLst>
            <pc:docMk/>
            <pc:sldMk cId="3884125646" sldId="260"/>
            <ac:picMk id="12" creationId="{73FAED52-0912-89BC-4EB5-FBB3189A954C}"/>
          </ac:picMkLst>
        </pc:picChg>
        <pc:picChg chg="add mod">
          <ac:chgData name="Marcio Monteiro" userId="aef6e9f59deaac01" providerId="LiveId" clId="{D7CFBD40-8331-4BFF-AB59-A98D134562CA}" dt="2023-02-28T20:34:32.772" v="563" actId="1036"/>
          <ac:picMkLst>
            <pc:docMk/>
            <pc:sldMk cId="3884125646" sldId="260"/>
            <ac:picMk id="13" creationId="{3C0461FA-8174-E627-024B-2D931929A540}"/>
          </ac:picMkLst>
        </pc:picChg>
        <pc:picChg chg="add mod">
          <ac:chgData name="Marcio Monteiro" userId="aef6e9f59deaac01" providerId="LiveId" clId="{D7CFBD40-8331-4BFF-AB59-A98D134562CA}" dt="2023-02-28T20:34:32.772" v="563" actId="1036"/>
          <ac:picMkLst>
            <pc:docMk/>
            <pc:sldMk cId="3884125646" sldId="260"/>
            <ac:picMk id="14" creationId="{0F6681B7-6E45-B3AC-2465-FADC54676740}"/>
          </ac:picMkLst>
        </pc:picChg>
        <pc:picChg chg="add mod">
          <ac:chgData name="Marcio Monteiro" userId="aef6e9f59deaac01" providerId="LiveId" clId="{D7CFBD40-8331-4BFF-AB59-A98D134562CA}" dt="2023-03-04T16:19:19.581" v="609" actId="1076"/>
          <ac:picMkLst>
            <pc:docMk/>
            <pc:sldMk cId="3884125646" sldId="260"/>
            <ac:picMk id="18" creationId="{95EF4A14-9EAF-D3B9-CC0F-B29A4F6E222D}"/>
          </ac:picMkLst>
        </pc:picChg>
        <pc:picChg chg="add mod">
          <ac:chgData name="Marcio Monteiro" userId="aef6e9f59deaac01" providerId="LiveId" clId="{D7CFBD40-8331-4BFF-AB59-A98D134562CA}" dt="2023-07-07T03:54:32.754" v="1121" actId="1076"/>
          <ac:picMkLst>
            <pc:docMk/>
            <pc:sldMk cId="3884125646" sldId="260"/>
            <ac:picMk id="1026" creationId="{D3099F5B-D6A7-44DA-4A2C-8E4EC1435200}"/>
          </ac:picMkLst>
        </pc:picChg>
      </pc:sldChg>
      <pc:sldChg chg="addSp delSp modSp new mod setBg delAnim modAnim">
        <pc:chgData name="Marcio Monteiro" userId="aef6e9f59deaac01" providerId="LiveId" clId="{D7CFBD40-8331-4BFF-AB59-A98D134562CA}" dt="2023-07-07T04:05:17.815" v="1303" actId="14429"/>
        <pc:sldMkLst>
          <pc:docMk/>
          <pc:sldMk cId="1193908677" sldId="261"/>
        </pc:sldMkLst>
        <pc:spChg chg="del mod">
          <ac:chgData name="Marcio Monteiro" userId="aef6e9f59deaac01" providerId="LiveId" clId="{D7CFBD40-8331-4BFF-AB59-A98D134562CA}" dt="2023-07-07T03:52:30.400" v="1035" actId="478"/>
          <ac:spMkLst>
            <pc:docMk/>
            <pc:sldMk cId="1193908677" sldId="261"/>
            <ac:spMk id="7" creationId="{CB5CDEAC-4903-19E8-65E7-60D65A629A16}"/>
          </ac:spMkLst>
        </pc:spChg>
        <pc:spChg chg="mod">
          <ac:chgData name="Marcio Monteiro" userId="aef6e9f59deaac01" providerId="LiveId" clId="{D7CFBD40-8331-4BFF-AB59-A98D134562CA}" dt="2023-07-07T03:53:57.309" v="1084" actId="207"/>
          <ac:spMkLst>
            <pc:docMk/>
            <pc:sldMk cId="1193908677" sldId="261"/>
            <ac:spMk id="8" creationId="{A87142AC-5D12-8680-B4B8-8E34F91B5FDB}"/>
          </ac:spMkLst>
        </pc:spChg>
        <pc:spChg chg="mod">
          <ac:chgData name="Marcio Monteiro" userId="aef6e9f59deaac01" providerId="LiveId" clId="{D7CFBD40-8331-4BFF-AB59-A98D134562CA}" dt="2023-07-07T04:05:16.753" v="1302" actId="207"/>
          <ac:spMkLst>
            <pc:docMk/>
            <pc:sldMk cId="1193908677" sldId="261"/>
            <ac:spMk id="9" creationId="{EE6D6FA3-E2C9-2C9F-827D-493ECC2F4F8D}"/>
          </ac:spMkLst>
        </pc:spChg>
        <pc:spChg chg="mod">
          <ac:chgData name="Marcio Monteiro" userId="aef6e9f59deaac01" providerId="LiveId" clId="{D7CFBD40-8331-4BFF-AB59-A98D134562CA}" dt="2023-07-07T04:05:16.753" v="1302" actId="207"/>
          <ac:spMkLst>
            <pc:docMk/>
            <pc:sldMk cId="1193908677" sldId="261"/>
            <ac:spMk id="10" creationId="{CBA23CBB-9B56-A783-8288-CDE73021D2EA}"/>
          </ac:spMkLst>
        </pc:spChg>
        <pc:spChg chg="mod">
          <ac:chgData name="Marcio Monteiro" userId="aef6e9f59deaac01" providerId="LiveId" clId="{D7CFBD40-8331-4BFF-AB59-A98D134562CA}" dt="2023-07-07T04:05:16.753" v="1302" actId="207"/>
          <ac:spMkLst>
            <pc:docMk/>
            <pc:sldMk cId="1193908677" sldId="261"/>
            <ac:spMk id="11" creationId="{5965BA1C-C91C-DA49-B238-D3F26AB9D065}"/>
          </ac:spMkLst>
        </pc:spChg>
        <pc:spChg chg="mod">
          <ac:chgData name="Marcio Monteiro" userId="aef6e9f59deaac01" providerId="LiveId" clId="{D7CFBD40-8331-4BFF-AB59-A98D134562CA}" dt="2023-07-07T04:05:16.753" v="1302" actId="207"/>
          <ac:spMkLst>
            <pc:docMk/>
            <pc:sldMk cId="1193908677" sldId="261"/>
            <ac:spMk id="12" creationId="{8147A2F6-839C-A110-3CC3-E682AC19D66F}"/>
          </ac:spMkLst>
        </pc:spChg>
        <pc:spChg chg="del mod">
          <ac:chgData name="Marcio Monteiro" userId="aef6e9f59deaac01" providerId="LiveId" clId="{D7CFBD40-8331-4BFF-AB59-A98D134562CA}" dt="2023-07-07T03:52:32.251" v="1036" actId="478"/>
          <ac:spMkLst>
            <pc:docMk/>
            <pc:sldMk cId="1193908677" sldId="261"/>
            <ac:spMk id="17" creationId="{D5A66673-AE05-A052-0CDA-458EC04CEC13}"/>
          </ac:spMkLst>
        </pc:spChg>
        <pc:spChg chg="mod">
          <ac:chgData name="Marcio Monteiro" userId="aef6e9f59deaac01" providerId="LiveId" clId="{D7CFBD40-8331-4BFF-AB59-A98D134562CA}" dt="2023-07-07T03:54:18.671" v="1119" actId="207"/>
          <ac:spMkLst>
            <pc:docMk/>
            <pc:sldMk cId="1193908677" sldId="261"/>
            <ac:spMk id="18" creationId="{0AE001D2-F11D-2FB6-8001-E7DD1DA1CFC8}"/>
          </ac:spMkLst>
        </pc:spChg>
        <pc:spChg chg="mod">
          <ac:chgData name="Marcio Monteiro" userId="aef6e9f59deaac01" providerId="LiveId" clId="{D7CFBD40-8331-4BFF-AB59-A98D134562CA}" dt="2023-07-07T04:04:56.817" v="1297" actId="207"/>
          <ac:spMkLst>
            <pc:docMk/>
            <pc:sldMk cId="1193908677" sldId="261"/>
            <ac:spMk id="19" creationId="{E2C77E7F-5C57-C6F0-DBCB-A993D6CEB212}"/>
          </ac:spMkLst>
        </pc:spChg>
        <pc:spChg chg="mod">
          <ac:chgData name="Marcio Monteiro" userId="aef6e9f59deaac01" providerId="LiveId" clId="{D7CFBD40-8331-4BFF-AB59-A98D134562CA}" dt="2023-07-07T04:04:56.817" v="1297" actId="207"/>
          <ac:spMkLst>
            <pc:docMk/>
            <pc:sldMk cId="1193908677" sldId="261"/>
            <ac:spMk id="20" creationId="{6FD3A726-722B-45AD-9413-49F1F3E27CD1}"/>
          </ac:spMkLst>
        </pc:spChg>
        <pc:spChg chg="mod">
          <ac:chgData name="Marcio Monteiro" userId="aef6e9f59deaac01" providerId="LiveId" clId="{D7CFBD40-8331-4BFF-AB59-A98D134562CA}" dt="2023-07-07T04:04:56.817" v="1297" actId="207"/>
          <ac:spMkLst>
            <pc:docMk/>
            <pc:sldMk cId="1193908677" sldId="261"/>
            <ac:spMk id="21" creationId="{D2FD2575-416C-6F60-A0A3-F1FB0315E1EA}"/>
          </ac:spMkLst>
        </pc:spChg>
        <pc:spChg chg="mod">
          <ac:chgData name="Marcio Monteiro" userId="aef6e9f59deaac01" providerId="LiveId" clId="{D7CFBD40-8331-4BFF-AB59-A98D134562CA}" dt="2023-07-07T04:04:56.817" v="1297" actId="207"/>
          <ac:spMkLst>
            <pc:docMk/>
            <pc:sldMk cId="1193908677" sldId="261"/>
            <ac:spMk id="22" creationId="{BDD0C4F7-631C-A543-6DC1-AB89C69428A4}"/>
          </ac:spMkLst>
        </pc:spChg>
        <pc:spChg chg="add mod">
          <ac:chgData name="Marcio Monteiro" userId="aef6e9f59deaac01" providerId="LiveId" clId="{D7CFBD40-8331-4BFF-AB59-A98D134562CA}" dt="2023-07-07T03:51:44.325" v="1023" actId="164"/>
          <ac:spMkLst>
            <pc:docMk/>
            <pc:sldMk cId="1193908677" sldId="261"/>
            <ac:spMk id="23" creationId="{82612994-8E93-67F5-CA7E-A3FDEC59E332}"/>
          </ac:spMkLst>
        </pc:spChg>
        <pc:spChg chg="del mod topLvl">
          <ac:chgData name="Marcio Monteiro" userId="aef6e9f59deaac01" providerId="LiveId" clId="{D7CFBD40-8331-4BFF-AB59-A98D134562CA}" dt="2023-07-07T03:56:09.154" v="1154" actId="478"/>
          <ac:spMkLst>
            <pc:docMk/>
            <pc:sldMk cId="1193908677" sldId="261"/>
            <ac:spMk id="29" creationId="{43CFA00E-FB8F-3D5C-C7F9-47E030256A6A}"/>
          </ac:spMkLst>
        </pc:spChg>
        <pc:spChg chg="mod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30" creationId="{4B4CA9E4-EAED-BCDA-C712-A78AC42BB2A2}"/>
          </ac:spMkLst>
        </pc:spChg>
        <pc:spChg chg="mod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31" creationId="{C8298FEC-FEBF-9A81-F02F-E03D5FF15499}"/>
          </ac:spMkLst>
        </pc:spChg>
        <pc:spChg chg="mod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32" creationId="{3C0E756D-6689-BBB4-ABE6-E8AA17C92A87}"/>
          </ac:spMkLst>
        </pc:spChg>
        <pc:spChg chg="mod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33" creationId="{87575E51-F04A-40E6-9E18-2C78D1379AC1}"/>
          </ac:spMkLst>
        </pc:spChg>
        <pc:spChg chg="mod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34" creationId="{13A5E408-65BF-581F-6B35-BED197E98474}"/>
          </ac:spMkLst>
        </pc:spChg>
        <pc:spChg chg="add del mod topLvl">
          <ac:chgData name="Marcio Monteiro" userId="aef6e9f59deaac01" providerId="LiveId" clId="{D7CFBD40-8331-4BFF-AB59-A98D134562CA}" dt="2023-07-07T04:01:25.272" v="1273" actId="21"/>
          <ac:spMkLst>
            <pc:docMk/>
            <pc:sldMk cId="1193908677" sldId="261"/>
            <ac:spMk id="37" creationId="{DBD5A595-0D57-8ADA-1ED1-6907FDF08A73}"/>
          </ac:spMkLst>
        </pc:spChg>
        <pc:spChg chg="add del mod topLvl">
          <ac:chgData name="Marcio Monteiro" userId="aef6e9f59deaac01" providerId="LiveId" clId="{D7CFBD40-8331-4BFF-AB59-A98D134562CA}" dt="2023-07-07T04:01:29.622" v="1275" actId="21"/>
          <ac:spMkLst>
            <pc:docMk/>
            <pc:sldMk cId="1193908677" sldId="261"/>
            <ac:spMk id="38" creationId="{77857573-C57E-9B78-FD2C-07211D9006A1}"/>
          </ac:spMkLst>
        </pc:spChg>
        <pc:spChg chg="add del mod">
          <ac:chgData name="Marcio Monteiro" userId="aef6e9f59deaac01" providerId="LiveId" clId="{D7CFBD40-8331-4BFF-AB59-A98D134562CA}" dt="2023-07-07T03:57:29.092" v="1164"/>
          <ac:spMkLst>
            <pc:docMk/>
            <pc:sldMk cId="1193908677" sldId="261"/>
            <ac:spMk id="39" creationId="{1BC8E68B-B78E-6E0E-C5D4-966A8B1408F6}"/>
          </ac:spMkLst>
        </pc:spChg>
        <pc:spChg chg="add del mod">
          <ac:chgData name="Marcio Monteiro" userId="aef6e9f59deaac01" providerId="LiveId" clId="{D7CFBD40-8331-4BFF-AB59-A98D134562CA}" dt="2023-07-07T03:57:29.092" v="1164"/>
          <ac:spMkLst>
            <pc:docMk/>
            <pc:sldMk cId="1193908677" sldId="261"/>
            <ac:spMk id="40" creationId="{A911E823-B873-6FA1-E82D-A04DF092B32D}"/>
          </ac:spMkLst>
        </pc:spChg>
        <pc:spChg chg="add mod ord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41" creationId="{272AF071-1915-5868-60AB-41CAC0FC9D9B}"/>
          </ac:spMkLst>
        </pc:spChg>
        <pc:spChg chg="add mod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42" creationId="{D9F055AD-F398-04D1-20A8-2CCCF1D7B7AC}"/>
          </ac:spMkLst>
        </pc:spChg>
        <pc:spChg chg="add mod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43" creationId="{7EEDD0C2-C90F-CB36-0103-71A248F8042F}"/>
          </ac:spMkLst>
        </pc:spChg>
        <pc:spChg chg="add mod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44" creationId="{7DAF5E7C-39E4-AB57-2AE3-7661E78BB24B}"/>
          </ac:spMkLst>
        </pc:spChg>
        <pc:spChg chg="add mod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45" creationId="{0D089F87-31C9-34AF-9B4C-FB7251C36472}"/>
          </ac:spMkLst>
        </pc:spChg>
        <pc:spChg chg="add mod ord topLvl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47" creationId="{8A084F9A-E2C3-D645-5DFF-8ED5AC8D7042}"/>
          </ac:spMkLst>
        </pc:spChg>
        <pc:spChg chg="add mod ord topLvl">
          <ac:chgData name="Marcio Monteiro" userId="aef6e9f59deaac01" providerId="LiveId" clId="{D7CFBD40-8331-4BFF-AB59-A98D134562CA}" dt="2023-07-07T04:00:03.076" v="1261" actId="165"/>
          <ac:spMkLst>
            <pc:docMk/>
            <pc:sldMk cId="1193908677" sldId="261"/>
            <ac:spMk id="48" creationId="{BBF50C79-672F-DC28-04EA-99BCB95A1235}"/>
          </ac:spMkLst>
        </pc:spChg>
        <pc:spChg chg="add mod">
          <ac:chgData name="Marcio Monteiro" userId="aef6e9f59deaac01" providerId="LiveId" clId="{D7CFBD40-8331-4BFF-AB59-A98D134562CA}" dt="2023-07-07T04:01:26.648" v="1274"/>
          <ac:spMkLst>
            <pc:docMk/>
            <pc:sldMk cId="1193908677" sldId="261"/>
            <ac:spMk id="51" creationId="{120ED529-E1CE-2720-9BDC-8E33A3134130}"/>
          </ac:spMkLst>
        </pc:spChg>
        <pc:spChg chg="add mod">
          <ac:chgData name="Marcio Monteiro" userId="aef6e9f59deaac01" providerId="LiveId" clId="{D7CFBD40-8331-4BFF-AB59-A98D134562CA}" dt="2023-07-07T04:01:29.971" v="1276"/>
          <ac:spMkLst>
            <pc:docMk/>
            <pc:sldMk cId="1193908677" sldId="261"/>
            <ac:spMk id="52" creationId="{78DDC437-21D0-7F4D-86F1-0B2AEFFF183F}"/>
          </ac:spMkLst>
        </pc:spChg>
        <pc:grpChg chg="add mod">
          <ac:chgData name="Marcio Monteiro" userId="aef6e9f59deaac01" providerId="LiveId" clId="{D7CFBD40-8331-4BFF-AB59-A98D134562CA}" dt="2023-07-07T03:51:44.325" v="1023" actId="164"/>
          <ac:grpSpMkLst>
            <pc:docMk/>
            <pc:sldMk cId="1193908677" sldId="261"/>
            <ac:grpSpMk id="3" creationId="{A09542EC-C5A8-53F8-11DA-FF974478A5CB}"/>
          </ac:grpSpMkLst>
        </pc:grpChg>
        <pc:grpChg chg="del mod">
          <ac:chgData name="Marcio Monteiro" userId="aef6e9f59deaac01" providerId="LiveId" clId="{D7CFBD40-8331-4BFF-AB59-A98D134562CA}" dt="2023-07-07T03:52:30.400" v="1035" actId="478"/>
          <ac:grpSpMkLst>
            <pc:docMk/>
            <pc:sldMk cId="1193908677" sldId="261"/>
            <ac:grpSpMk id="4" creationId="{683F665F-05A1-2F36-74EE-6ECB41B54E13}"/>
          </ac:grpSpMkLst>
        </pc:grpChg>
        <pc:grpChg chg="mod">
          <ac:chgData name="Marcio Monteiro" userId="aef6e9f59deaac01" providerId="LiveId" clId="{D7CFBD40-8331-4BFF-AB59-A98D134562CA}" dt="2023-07-07T03:49:31.126" v="916"/>
          <ac:grpSpMkLst>
            <pc:docMk/>
            <pc:sldMk cId="1193908677" sldId="261"/>
            <ac:grpSpMk id="6" creationId="{A86BD35D-B378-2A78-A738-1DB7C65C0FC5}"/>
          </ac:grpSpMkLst>
        </pc:grpChg>
        <pc:grpChg chg="add mod">
          <ac:chgData name="Marcio Monteiro" userId="aef6e9f59deaac01" providerId="LiveId" clId="{D7CFBD40-8331-4BFF-AB59-A98D134562CA}" dt="2023-07-07T03:52:08.079" v="1034" actId="1038"/>
          <ac:grpSpMkLst>
            <pc:docMk/>
            <pc:sldMk cId="1193908677" sldId="261"/>
            <ac:grpSpMk id="13" creationId="{AF4A8302-1314-4F2D-418F-A8E46412AD01}"/>
          </ac:grpSpMkLst>
        </pc:grpChg>
        <pc:grpChg chg="del mod">
          <ac:chgData name="Marcio Monteiro" userId="aef6e9f59deaac01" providerId="LiveId" clId="{D7CFBD40-8331-4BFF-AB59-A98D134562CA}" dt="2023-07-07T03:52:32.251" v="1036" actId="478"/>
          <ac:grpSpMkLst>
            <pc:docMk/>
            <pc:sldMk cId="1193908677" sldId="261"/>
            <ac:grpSpMk id="14" creationId="{4F921BC0-EA53-B791-BDA4-89461598F8BB}"/>
          </ac:grpSpMkLst>
        </pc:grpChg>
        <pc:grpChg chg="mod">
          <ac:chgData name="Marcio Monteiro" userId="aef6e9f59deaac01" providerId="LiveId" clId="{D7CFBD40-8331-4BFF-AB59-A98D134562CA}" dt="2023-07-07T03:49:51.462" v="919"/>
          <ac:grpSpMkLst>
            <pc:docMk/>
            <pc:sldMk cId="1193908677" sldId="261"/>
            <ac:grpSpMk id="16" creationId="{30425EA0-1356-A104-907B-4E8D921ADD72}"/>
          </ac:grpSpMkLst>
        </pc:grpChg>
        <pc:grpChg chg="add mod modVis">
          <ac:chgData name="Marcio Monteiro" userId="aef6e9f59deaac01" providerId="LiveId" clId="{D7CFBD40-8331-4BFF-AB59-A98D134562CA}" dt="2023-07-07T04:05:02.979" v="1300" actId="14429"/>
          <ac:grpSpMkLst>
            <pc:docMk/>
            <pc:sldMk cId="1193908677" sldId="261"/>
            <ac:grpSpMk id="24" creationId="{2455F1D3-8228-535B-ECDC-5FC287BBB588}"/>
          </ac:grpSpMkLst>
        </pc:grpChg>
        <pc:grpChg chg="add del mod">
          <ac:chgData name="Marcio Monteiro" userId="aef6e9f59deaac01" providerId="LiveId" clId="{D7CFBD40-8331-4BFF-AB59-A98D134562CA}" dt="2023-07-07T03:56:09.154" v="1154" actId="478"/>
          <ac:grpSpMkLst>
            <pc:docMk/>
            <pc:sldMk cId="1193908677" sldId="261"/>
            <ac:grpSpMk id="27" creationId="{F23B4591-87B4-0524-38C0-13F9D351B34D}"/>
          </ac:grpSpMkLst>
        </pc:grpChg>
        <pc:grpChg chg="mod topLvl">
          <ac:chgData name="Marcio Monteiro" userId="aef6e9f59deaac01" providerId="LiveId" clId="{D7CFBD40-8331-4BFF-AB59-A98D134562CA}" dt="2023-07-07T04:00:03.076" v="1261" actId="165"/>
          <ac:grpSpMkLst>
            <pc:docMk/>
            <pc:sldMk cId="1193908677" sldId="261"/>
            <ac:grpSpMk id="28" creationId="{8373289D-7F4E-236D-0146-E7D01889ACDF}"/>
          </ac:grpSpMkLst>
        </pc:grpChg>
        <pc:grpChg chg="add mod ord topLvl">
          <ac:chgData name="Marcio Monteiro" userId="aef6e9f59deaac01" providerId="LiveId" clId="{D7CFBD40-8331-4BFF-AB59-A98D134562CA}" dt="2023-07-07T04:00:03.076" v="1261" actId="165"/>
          <ac:grpSpMkLst>
            <pc:docMk/>
            <pc:sldMk cId="1193908677" sldId="261"/>
            <ac:grpSpMk id="46" creationId="{28BD9081-371B-48DE-AD18-8AA8A7A7C8BC}"/>
          </ac:grpSpMkLst>
        </pc:grpChg>
        <pc:grpChg chg="add del mod">
          <ac:chgData name="Marcio Monteiro" userId="aef6e9f59deaac01" providerId="LiveId" clId="{D7CFBD40-8331-4BFF-AB59-A98D134562CA}" dt="2023-07-07T04:00:49.137" v="1267" actId="164"/>
          <ac:grpSpMkLst>
            <pc:docMk/>
            <pc:sldMk cId="1193908677" sldId="261"/>
            <ac:grpSpMk id="49" creationId="{36DFFCCF-8C1B-22A3-69AE-9CA59BA0CDA8}"/>
          </ac:grpSpMkLst>
        </pc:grpChg>
        <pc:grpChg chg="add mod">
          <ac:chgData name="Marcio Monteiro" userId="aef6e9f59deaac01" providerId="LiveId" clId="{D7CFBD40-8331-4BFF-AB59-A98D134562CA}" dt="2023-07-07T04:00:49.137" v="1267" actId="164"/>
          <ac:grpSpMkLst>
            <pc:docMk/>
            <pc:sldMk cId="1193908677" sldId="261"/>
            <ac:grpSpMk id="50" creationId="{8775335B-7A94-C3AD-5702-D6126761F4DB}"/>
          </ac:grpSpMkLst>
        </pc:grpChg>
        <pc:picChg chg="add mod">
          <ac:chgData name="Marcio Monteiro" userId="aef6e9f59deaac01" providerId="LiveId" clId="{D7CFBD40-8331-4BFF-AB59-A98D134562CA}" dt="2023-06-28T22:08:47.412" v="648"/>
          <ac:picMkLst>
            <pc:docMk/>
            <pc:sldMk cId="1193908677" sldId="261"/>
            <ac:picMk id="2" creationId="{532F12AA-89C1-1017-DB81-7367FAB0AD91}"/>
          </ac:picMkLst>
        </pc:picChg>
        <pc:picChg chg="mod modVis">
          <ac:chgData name="Marcio Monteiro" userId="aef6e9f59deaac01" providerId="LiveId" clId="{D7CFBD40-8331-4BFF-AB59-A98D134562CA}" dt="2023-07-07T04:05:17.815" v="1303" actId="14429"/>
          <ac:picMkLst>
            <pc:docMk/>
            <pc:sldMk cId="1193908677" sldId="261"/>
            <ac:picMk id="5" creationId="{3E0980E2-8C39-08F9-D486-2617AB64DF37}"/>
          </ac:picMkLst>
        </pc:picChg>
        <pc:picChg chg="mod modVis">
          <ac:chgData name="Marcio Monteiro" userId="aef6e9f59deaac01" providerId="LiveId" clId="{D7CFBD40-8331-4BFF-AB59-A98D134562CA}" dt="2023-07-07T04:04:58.765" v="1298" actId="14429"/>
          <ac:picMkLst>
            <pc:docMk/>
            <pc:sldMk cId="1193908677" sldId="261"/>
            <ac:picMk id="15" creationId="{9EE3F71E-1C14-B9EC-7B83-DEE3AEAB4C8A}"/>
          </ac:picMkLst>
        </pc:picChg>
        <pc:picChg chg="add mod">
          <ac:chgData name="Marcio Monteiro" userId="aef6e9f59deaac01" providerId="LiveId" clId="{D7CFBD40-8331-4BFF-AB59-A98D134562CA}" dt="2023-07-07T03:54:40.287" v="1123" actId="1076"/>
          <ac:picMkLst>
            <pc:docMk/>
            <pc:sldMk cId="1193908677" sldId="261"/>
            <ac:picMk id="25" creationId="{29898F2B-0D0A-568D-0FE0-7D86A691E629}"/>
          </ac:picMkLst>
        </pc:picChg>
        <pc:picChg chg="add mod">
          <ac:chgData name="Marcio Monteiro" userId="aef6e9f59deaac01" providerId="LiveId" clId="{D7CFBD40-8331-4BFF-AB59-A98D134562CA}" dt="2023-07-07T04:00:49.137" v="1267" actId="164"/>
          <ac:picMkLst>
            <pc:docMk/>
            <pc:sldMk cId="1193908677" sldId="261"/>
            <ac:picMk id="26" creationId="{DB7F919F-0D38-8FCE-E184-2A2E808F7293}"/>
          </ac:picMkLst>
        </pc:picChg>
        <pc:picChg chg="add mod ord modVis">
          <ac:chgData name="Marcio Monteiro" userId="aef6e9f59deaac01" providerId="LiveId" clId="{D7CFBD40-8331-4BFF-AB59-A98D134562CA}" dt="2023-07-07T04:00:49.137" v="1267" actId="164"/>
          <ac:picMkLst>
            <pc:docMk/>
            <pc:sldMk cId="1193908677" sldId="261"/>
            <ac:picMk id="35" creationId="{827562D3-D616-9330-78BE-0C17E7ACE366}"/>
          </ac:picMkLst>
        </pc:picChg>
        <pc:picChg chg="add mod ord modVis">
          <ac:chgData name="Marcio Monteiro" userId="aef6e9f59deaac01" providerId="LiveId" clId="{D7CFBD40-8331-4BFF-AB59-A98D134562CA}" dt="2023-07-07T04:00:49.137" v="1267" actId="164"/>
          <ac:picMkLst>
            <pc:docMk/>
            <pc:sldMk cId="1193908677" sldId="261"/>
            <ac:picMk id="36" creationId="{8BBA9C23-76D0-2A52-CD69-3C738607001A}"/>
          </ac:picMkLst>
        </pc:picChg>
      </pc:sldChg>
      <pc:sldChg chg="addSp delSp modSp new mod modTransition setBg addAnim delAnim modAnim">
        <pc:chgData name="Marcio Monteiro" userId="aef6e9f59deaac01" providerId="LiveId" clId="{D7CFBD40-8331-4BFF-AB59-A98D134562CA}" dt="2023-07-07T03:45:28.682" v="879"/>
        <pc:sldMkLst>
          <pc:docMk/>
          <pc:sldMk cId="3046993436" sldId="262"/>
        </pc:sldMkLst>
        <pc:spChg chg="del">
          <ac:chgData name="Marcio Monteiro" userId="aef6e9f59deaac01" providerId="LiveId" clId="{D7CFBD40-8331-4BFF-AB59-A98D134562CA}" dt="2023-06-28T22:10:30.103" v="651" actId="478"/>
          <ac:spMkLst>
            <pc:docMk/>
            <pc:sldMk cId="3046993436" sldId="262"/>
            <ac:spMk id="2" creationId="{67E4D648-5C05-8676-3430-0F6903130014}"/>
          </ac:spMkLst>
        </pc:spChg>
        <pc:spChg chg="del">
          <ac:chgData name="Marcio Monteiro" userId="aef6e9f59deaac01" providerId="LiveId" clId="{D7CFBD40-8331-4BFF-AB59-A98D134562CA}" dt="2023-06-28T22:10:30.103" v="651" actId="478"/>
          <ac:spMkLst>
            <pc:docMk/>
            <pc:sldMk cId="3046993436" sldId="262"/>
            <ac:spMk id="3" creationId="{76453A94-1823-05F7-0DFF-AE3CA417B361}"/>
          </ac:spMkLst>
        </pc:spChg>
        <pc:spChg chg="add mod">
          <ac:chgData name="Marcio Monteiro" userId="aef6e9f59deaac01" providerId="LiveId" clId="{D7CFBD40-8331-4BFF-AB59-A98D134562CA}" dt="2023-06-28T22:11:14.915" v="655" actId="1076"/>
          <ac:spMkLst>
            <pc:docMk/>
            <pc:sldMk cId="3046993436" sldId="262"/>
            <ac:spMk id="5" creationId="{9D3CB92D-84A9-127A-1F59-F9B67BBAB98E}"/>
          </ac:spMkLst>
        </pc:spChg>
        <pc:spChg chg="add del mod topLvl">
          <ac:chgData name="Marcio Monteiro" userId="aef6e9f59deaac01" providerId="LiveId" clId="{D7CFBD40-8331-4BFF-AB59-A98D134562CA}" dt="2023-06-28T22:19:16.536" v="687" actId="1076"/>
          <ac:spMkLst>
            <pc:docMk/>
            <pc:sldMk cId="3046993436" sldId="262"/>
            <ac:spMk id="9" creationId="{E93728E8-9B35-6878-B827-9365D04113EB}"/>
          </ac:spMkLst>
        </pc:spChg>
        <pc:spChg chg="mod">
          <ac:chgData name="Marcio Monteiro" userId="aef6e9f59deaac01" providerId="LiveId" clId="{D7CFBD40-8331-4BFF-AB59-A98D134562CA}" dt="2023-06-28T22:11:27.045" v="656"/>
          <ac:spMkLst>
            <pc:docMk/>
            <pc:sldMk cId="3046993436" sldId="262"/>
            <ac:spMk id="10" creationId="{5DAFCE5E-B4C2-525D-6F98-D5352BC10E99}"/>
          </ac:spMkLst>
        </pc:spChg>
        <pc:spChg chg="mod">
          <ac:chgData name="Marcio Monteiro" userId="aef6e9f59deaac01" providerId="LiveId" clId="{D7CFBD40-8331-4BFF-AB59-A98D134562CA}" dt="2023-06-28T22:11:27.045" v="656"/>
          <ac:spMkLst>
            <pc:docMk/>
            <pc:sldMk cId="3046993436" sldId="262"/>
            <ac:spMk id="11" creationId="{E3893203-5674-943B-ED45-8827AE4EFAD7}"/>
          </ac:spMkLst>
        </pc:spChg>
        <pc:spChg chg="mod">
          <ac:chgData name="Marcio Monteiro" userId="aef6e9f59deaac01" providerId="LiveId" clId="{D7CFBD40-8331-4BFF-AB59-A98D134562CA}" dt="2023-06-28T22:11:27.045" v="656"/>
          <ac:spMkLst>
            <pc:docMk/>
            <pc:sldMk cId="3046993436" sldId="262"/>
            <ac:spMk id="12" creationId="{6C054545-A574-F83F-7BF6-01C9BC5A9475}"/>
          </ac:spMkLst>
        </pc:spChg>
        <pc:spChg chg="mod">
          <ac:chgData name="Marcio Monteiro" userId="aef6e9f59deaac01" providerId="LiveId" clId="{D7CFBD40-8331-4BFF-AB59-A98D134562CA}" dt="2023-06-28T22:11:27.045" v="656"/>
          <ac:spMkLst>
            <pc:docMk/>
            <pc:sldMk cId="3046993436" sldId="262"/>
            <ac:spMk id="13" creationId="{CEA58D2F-328B-AB48-2D0C-80096012F5A3}"/>
          </ac:spMkLst>
        </pc:spChg>
        <pc:spChg chg="mod">
          <ac:chgData name="Marcio Monteiro" userId="aef6e9f59deaac01" providerId="LiveId" clId="{D7CFBD40-8331-4BFF-AB59-A98D134562CA}" dt="2023-06-28T22:11:27.045" v="656"/>
          <ac:spMkLst>
            <pc:docMk/>
            <pc:sldMk cId="3046993436" sldId="262"/>
            <ac:spMk id="14" creationId="{A01F18F4-A791-E37A-0BF1-5861D42F36AB}"/>
          </ac:spMkLst>
        </pc:spChg>
        <pc:spChg chg="mod">
          <ac:chgData name="Marcio Monteiro" userId="aef6e9f59deaac01" providerId="LiveId" clId="{D7CFBD40-8331-4BFF-AB59-A98D134562CA}" dt="2023-06-28T22:19:28.825" v="690" actId="20577"/>
          <ac:spMkLst>
            <pc:docMk/>
            <pc:sldMk cId="3046993436" sldId="262"/>
            <ac:spMk id="20" creationId="{E4E558D9-8BAB-3261-0376-55396C60E79F}"/>
          </ac:spMkLst>
        </pc:spChg>
        <pc:spChg chg="mod">
          <ac:chgData name="Marcio Monteiro" userId="aef6e9f59deaac01" providerId="LiveId" clId="{D7CFBD40-8331-4BFF-AB59-A98D134562CA}" dt="2023-06-28T22:19:21.162" v="688"/>
          <ac:spMkLst>
            <pc:docMk/>
            <pc:sldMk cId="3046993436" sldId="262"/>
            <ac:spMk id="21" creationId="{5902300D-A360-7F01-BCDC-2F1D1FD130F2}"/>
          </ac:spMkLst>
        </pc:spChg>
        <pc:spChg chg="mod">
          <ac:chgData name="Marcio Monteiro" userId="aef6e9f59deaac01" providerId="LiveId" clId="{D7CFBD40-8331-4BFF-AB59-A98D134562CA}" dt="2023-06-28T22:19:21.162" v="688"/>
          <ac:spMkLst>
            <pc:docMk/>
            <pc:sldMk cId="3046993436" sldId="262"/>
            <ac:spMk id="22" creationId="{30EB125E-57A0-4BD0-0231-031CB63B254F}"/>
          </ac:spMkLst>
        </pc:spChg>
        <pc:spChg chg="mod">
          <ac:chgData name="Marcio Monteiro" userId="aef6e9f59deaac01" providerId="LiveId" clId="{D7CFBD40-8331-4BFF-AB59-A98D134562CA}" dt="2023-06-28T22:19:21.162" v="688"/>
          <ac:spMkLst>
            <pc:docMk/>
            <pc:sldMk cId="3046993436" sldId="262"/>
            <ac:spMk id="23" creationId="{9DD5BCE3-7A36-5BC5-85C6-9A5A3AAF79E9}"/>
          </ac:spMkLst>
        </pc:spChg>
        <pc:spChg chg="mod">
          <ac:chgData name="Marcio Monteiro" userId="aef6e9f59deaac01" providerId="LiveId" clId="{D7CFBD40-8331-4BFF-AB59-A98D134562CA}" dt="2023-06-28T22:19:21.162" v="688"/>
          <ac:spMkLst>
            <pc:docMk/>
            <pc:sldMk cId="3046993436" sldId="262"/>
            <ac:spMk id="24" creationId="{F7835E2D-32CF-B963-8F00-97EBCEAEE439}"/>
          </ac:spMkLst>
        </pc:spChg>
        <pc:spChg chg="mod">
          <ac:chgData name="Marcio Monteiro" userId="aef6e9f59deaac01" providerId="LiveId" clId="{D7CFBD40-8331-4BFF-AB59-A98D134562CA}" dt="2023-06-28T22:19:21.162" v="688"/>
          <ac:spMkLst>
            <pc:docMk/>
            <pc:sldMk cId="3046993436" sldId="262"/>
            <ac:spMk id="25" creationId="{C3ED4CCB-A0B6-E749-4845-FD77CDAA5FDF}"/>
          </ac:spMkLst>
        </pc:spChg>
        <pc:spChg chg="mod">
          <ac:chgData name="Marcio Monteiro" userId="aef6e9f59deaac01" providerId="LiveId" clId="{D7CFBD40-8331-4BFF-AB59-A98D134562CA}" dt="2023-06-28T22:19:38.935" v="693" actId="20577"/>
          <ac:spMkLst>
            <pc:docMk/>
            <pc:sldMk cId="3046993436" sldId="262"/>
            <ac:spMk id="31" creationId="{44BCBFE0-FEA2-195A-57A9-4F039C83BDEB}"/>
          </ac:spMkLst>
        </pc:spChg>
        <pc:spChg chg="mod">
          <ac:chgData name="Marcio Monteiro" userId="aef6e9f59deaac01" providerId="LiveId" clId="{D7CFBD40-8331-4BFF-AB59-A98D134562CA}" dt="2023-06-28T22:19:30.630" v="691"/>
          <ac:spMkLst>
            <pc:docMk/>
            <pc:sldMk cId="3046993436" sldId="262"/>
            <ac:spMk id="32" creationId="{5C2A91B0-DAAA-EE72-3D09-54074CF6D735}"/>
          </ac:spMkLst>
        </pc:spChg>
        <pc:spChg chg="mod">
          <ac:chgData name="Marcio Monteiro" userId="aef6e9f59deaac01" providerId="LiveId" clId="{D7CFBD40-8331-4BFF-AB59-A98D134562CA}" dt="2023-06-28T22:19:30.630" v="691"/>
          <ac:spMkLst>
            <pc:docMk/>
            <pc:sldMk cId="3046993436" sldId="262"/>
            <ac:spMk id="33" creationId="{B8477D85-4C99-D73C-B9B8-3103D0C4CE78}"/>
          </ac:spMkLst>
        </pc:spChg>
        <pc:spChg chg="mod">
          <ac:chgData name="Marcio Monteiro" userId="aef6e9f59deaac01" providerId="LiveId" clId="{D7CFBD40-8331-4BFF-AB59-A98D134562CA}" dt="2023-06-28T22:19:30.630" v="691"/>
          <ac:spMkLst>
            <pc:docMk/>
            <pc:sldMk cId="3046993436" sldId="262"/>
            <ac:spMk id="34" creationId="{E781ACDB-0DA3-B540-6E3A-999D08243DFE}"/>
          </ac:spMkLst>
        </pc:spChg>
        <pc:spChg chg="mod">
          <ac:chgData name="Marcio Monteiro" userId="aef6e9f59deaac01" providerId="LiveId" clId="{D7CFBD40-8331-4BFF-AB59-A98D134562CA}" dt="2023-06-28T22:19:30.630" v="691"/>
          <ac:spMkLst>
            <pc:docMk/>
            <pc:sldMk cId="3046993436" sldId="262"/>
            <ac:spMk id="35" creationId="{68E9D2BE-4DB1-A4A5-80D3-0BC358F61118}"/>
          </ac:spMkLst>
        </pc:spChg>
        <pc:spChg chg="mod">
          <ac:chgData name="Marcio Monteiro" userId="aef6e9f59deaac01" providerId="LiveId" clId="{D7CFBD40-8331-4BFF-AB59-A98D134562CA}" dt="2023-06-28T22:19:30.630" v="691"/>
          <ac:spMkLst>
            <pc:docMk/>
            <pc:sldMk cId="3046993436" sldId="262"/>
            <ac:spMk id="36" creationId="{6AC31B28-F10F-34DF-0D89-8BD2CDF446B2}"/>
          </ac:spMkLst>
        </pc:spChg>
        <pc:spChg chg="mod">
          <ac:chgData name="Marcio Monteiro" userId="aef6e9f59deaac01" providerId="LiveId" clId="{D7CFBD40-8331-4BFF-AB59-A98D134562CA}" dt="2023-06-28T22:21:12.322" v="726" actId="1076"/>
          <ac:spMkLst>
            <pc:docMk/>
            <pc:sldMk cId="3046993436" sldId="262"/>
            <ac:spMk id="42" creationId="{3243B4A5-95AB-BA56-612D-1B00F15DAD11}"/>
          </ac:spMkLst>
        </pc:spChg>
        <pc:spChg chg="mod">
          <ac:chgData name="Marcio Monteiro" userId="aef6e9f59deaac01" providerId="LiveId" clId="{D7CFBD40-8331-4BFF-AB59-A98D134562CA}" dt="2023-06-28T22:20:01.117" v="706"/>
          <ac:spMkLst>
            <pc:docMk/>
            <pc:sldMk cId="3046993436" sldId="262"/>
            <ac:spMk id="43" creationId="{E8B5C466-EA83-BFC8-FC73-1D2FF6E60A70}"/>
          </ac:spMkLst>
        </pc:spChg>
        <pc:spChg chg="mod">
          <ac:chgData name="Marcio Monteiro" userId="aef6e9f59deaac01" providerId="LiveId" clId="{D7CFBD40-8331-4BFF-AB59-A98D134562CA}" dt="2023-06-28T22:20:01.117" v="706"/>
          <ac:spMkLst>
            <pc:docMk/>
            <pc:sldMk cId="3046993436" sldId="262"/>
            <ac:spMk id="44" creationId="{B6139BC1-6F59-CDF4-95B6-212FD69F3CD8}"/>
          </ac:spMkLst>
        </pc:spChg>
        <pc:spChg chg="mod">
          <ac:chgData name="Marcio Monteiro" userId="aef6e9f59deaac01" providerId="LiveId" clId="{D7CFBD40-8331-4BFF-AB59-A98D134562CA}" dt="2023-06-28T22:20:01.117" v="706"/>
          <ac:spMkLst>
            <pc:docMk/>
            <pc:sldMk cId="3046993436" sldId="262"/>
            <ac:spMk id="45" creationId="{E8236E16-6E4A-BF0F-FA11-6B1CD9FF20AB}"/>
          </ac:spMkLst>
        </pc:spChg>
        <pc:spChg chg="mod">
          <ac:chgData name="Marcio Monteiro" userId="aef6e9f59deaac01" providerId="LiveId" clId="{D7CFBD40-8331-4BFF-AB59-A98D134562CA}" dt="2023-06-28T22:20:01.117" v="706"/>
          <ac:spMkLst>
            <pc:docMk/>
            <pc:sldMk cId="3046993436" sldId="262"/>
            <ac:spMk id="46" creationId="{298669DA-5B8F-7496-2AC4-A477FB058002}"/>
          </ac:spMkLst>
        </pc:spChg>
        <pc:spChg chg="mod">
          <ac:chgData name="Marcio Monteiro" userId="aef6e9f59deaac01" providerId="LiveId" clId="{D7CFBD40-8331-4BFF-AB59-A98D134562CA}" dt="2023-06-28T22:20:01.117" v="706"/>
          <ac:spMkLst>
            <pc:docMk/>
            <pc:sldMk cId="3046993436" sldId="262"/>
            <ac:spMk id="47" creationId="{BDA86009-C2B5-4047-B15A-2827BF2C879A}"/>
          </ac:spMkLst>
        </pc:spChg>
        <pc:spChg chg="mod">
          <ac:chgData name="Marcio Monteiro" userId="aef6e9f59deaac01" providerId="LiveId" clId="{D7CFBD40-8331-4BFF-AB59-A98D134562CA}" dt="2023-06-28T22:21:59.613" v="733" actId="20577"/>
          <ac:spMkLst>
            <pc:docMk/>
            <pc:sldMk cId="3046993436" sldId="262"/>
            <ac:spMk id="53" creationId="{9CC09FC1-6267-05AD-73A5-549497324AA3}"/>
          </ac:spMkLst>
        </pc:spChg>
        <pc:spChg chg="mod">
          <ac:chgData name="Marcio Monteiro" userId="aef6e9f59deaac01" providerId="LiveId" clId="{D7CFBD40-8331-4BFF-AB59-A98D134562CA}" dt="2023-06-28T22:21:29.122" v="728"/>
          <ac:spMkLst>
            <pc:docMk/>
            <pc:sldMk cId="3046993436" sldId="262"/>
            <ac:spMk id="54" creationId="{B0260244-276A-FF05-D29B-1429D2F87ADB}"/>
          </ac:spMkLst>
        </pc:spChg>
        <pc:spChg chg="mod">
          <ac:chgData name="Marcio Monteiro" userId="aef6e9f59deaac01" providerId="LiveId" clId="{D7CFBD40-8331-4BFF-AB59-A98D134562CA}" dt="2023-06-28T22:21:29.122" v="728"/>
          <ac:spMkLst>
            <pc:docMk/>
            <pc:sldMk cId="3046993436" sldId="262"/>
            <ac:spMk id="55" creationId="{32AAAEFB-BE73-DD3F-89A6-A469A3B07271}"/>
          </ac:spMkLst>
        </pc:spChg>
        <pc:spChg chg="mod">
          <ac:chgData name="Marcio Monteiro" userId="aef6e9f59deaac01" providerId="LiveId" clId="{D7CFBD40-8331-4BFF-AB59-A98D134562CA}" dt="2023-06-28T22:21:29.122" v="728"/>
          <ac:spMkLst>
            <pc:docMk/>
            <pc:sldMk cId="3046993436" sldId="262"/>
            <ac:spMk id="56" creationId="{21695BA0-CF0E-80F1-7F71-62ED0CE14319}"/>
          </ac:spMkLst>
        </pc:spChg>
        <pc:spChg chg="mod">
          <ac:chgData name="Marcio Monteiro" userId="aef6e9f59deaac01" providerId="LiveId" clId="{D7CFBD40-8331-4BFF-AB59-A98D134562CA}" dt="2023-06-28T22:21:29.122" v="728"/>
          <ac:spMkLst>
            <pc:docMk/>
            <pc:sldMk cId="3046993436" sldId="262"/>
            <ac:spMk id="57" creationId="{B31D0304-9092-0556-A290-1F9A2BFDC9F3}"/>
          </ac:spMkLst>
        </pc:spChg>
        <pc:spChg chg="mod">
          <ac:chgData name="Marcio Monteiro" userId="aef6e9f59deaac01" providerId="LiveId" clId="{D7CFBD40-8331-4BFF-AB59-A98D134562CA}" dt="2023-06-28T22:21:29.122" v="728"/>
          <ac:spMkLst>
            <pc:docMk/>
            <pc:sldMk cId="3046993436" sldId="262"/>
            <ac:spMk id="58" creationId="{354709C6-9312-0DE5-64C5-0AA60843CD9C}"/>
          </ac:spMkLst>
        </pc:spChg>
        <pc:spChg chg="mod">
          <ac:chgData name="Marcio Monteiro" userId="aef6e9f59deaac01" providerId="LiveId" clId="{D7CFBD40-8331-4BFF-AB59-A98D134562CA}" dt="2023-06-28T22:22:01.295" v="734" actId="20577"/>
          <ac:spMkLst>
            <pc:docMk/>
            <pc:sldMk cId="3046993436" sldId="262"/>
            <ac:spMk id="64" creationId="{EFBBF780-707F-4466-957C-77C45DE01D28}"/>
          </ac:spMkLst>
        </pc:spChg>
        <pc:spChg chg="mod">
          <ac:chgData name="Marcio Monteiro" userId="aef6e9f59deaac01" providerId="LiveId" clId="{D7CFBD40-8331-4BFF-AB59-A98D134562CA}" dt="2023-06-28T22:21:50.294" v="731"/>
          <ac:spMkLst>
            <pc:docMk/>
            <pc:sldMk cId="3046993436" sldId="262"/>
            <ac:spMk id="65" creationId="{C6EBE1F0-48CC-4DC8-1857-A843D746B366}"/>
          </ac:spMkLst>
        </pc:spChg>
        <pc:spChg chg="mod">
          <ac:chgData name="Marcio Monteiro" userId="aef6e9f59deaac01" providerId="LiveId" clId="{D7CFBD40-8331-4BFF-AB59-A98D134562CA}" dt="2023-06-28T22:21:50.294" v="731"/>
          <ac:spMkLst>
            <pc:docMk/>
            <pc:sldMk cId="3046993436" sldId="262"/>
            <ac:spMk id="66" creationId="{E4E5BDDA-879A-1001-67C7-B904F6243738}"/>
          </ac:spMkLst>
        </pc:spChg>
        <pc:spChg chg="mod">
          <ac:chgData name="Marcio Monteiro" userId="aef6e9f59deaac01" providerId="LiveId" clId="{D7CFBD40-8331-4BFF-AB59-A98D134562CA}" dt="2023-06-28T22:21:50.294" v="731"/>
          <ac:spMkLst>
            <pc:docMk/>
            <pc:sldMk cId="3046993436" sldId="262"/>
            <ac:spMk id="67" creationId="{89E9620F-895F-0B41-08ED-EECDC34DEBBE}"/>
          </ac:spMkLst>
        </pc:spChg>
        <pc:spChg chg="mod">
          <ac:chgData name="Marcio Monteiro" userId="aef6e9f59deaac01" providerId="LiveId" clId="{D7CFBD40-8331-4BFF-AB59-A98D134562CA}" dt="2023-06-28T22:21:50.294" v="731"/>
          <ac:spMkLst>
            <pc:docMk/>
            <pc:sldMk cId="3046993436" sldId="262"/>
            <ac:spMk id="68" creationId="{F0736E74-DA31-E128-C03C-181A9987ECBD}"/>
          </ac:spMkLst>
        </pc:spChg>
        <pc:spChg chg="mod">
          <ac:chgData name="Marcio Monteiro" userId="aef6e9f59deaac01" providerId="LiveId" clId="{D7CFBD40-8331-4BFF-AB59-A98D134562CA}" dt="2023-06-28T22:21:50.294" v="731"/>
          <ac:spMkLst>
            <pc:docMk/>
            <pc:sldMk cId="3046993436" sldId="262"/>
            <ac:spMk id="69" creationId="{5EF3AD5B-0DFB-522B-C461-3FE21AC26D5F}"/>
          </ac:spMkLst>
        </pc:spChg>
        <pc:grpChg chg="add del mod">
          <ac:chgData name="Marcio Monteiro" userId="aef6e9f59deaac01" providerId="LiveId" clId="{D7CFBD40-8331-4BFF-AB59-A98D134562CA}" dt="2023-06-28T22:19:53.244" v="705" actId="1035"/>
          <ac:grpSpMkLst>
            <pc:docMk/>
            <pc:sldMk cId="3046993436" sldId="262"/>
            <ac:grpSpMk id="7" creationId="{A58BDE76-3791-7E37-E89E-928C0B68E912}"/>
          </ac:grpSpMkLst>
        </pc:grpChg>
        <pc:grpChg chg="mod topLvl">
          <ac:chgData name="Marcio Monteiro" userId="aef6e9f59deaac01" providerId="LiveId" clId="{D7CFBD40-8331-4BFF-AB59-A98D134562CA}" dt="2023-06-28T22:16:52.185" v="672" actId="478"/>
          <ac:grpSpMkLst>
            <pc:docMk/>
            <pc:sldMk cId="3046993436" sldId="262"/>
            <ac:grpSpMk id="8" creationId="{13100DFC-66B4-B532-2F67-8D2CA03E9A17}"/>
          </ac:grpSpMkLst>
        </pc:grpChg>
        <pc:grpChg chg="add mod">
          <ac:chgData name="Marcio Monteiro" userId="aef6e9f59deaac01" providerId="LiveId" clId="{D7CFBD40-8331-4BFF-AB59-A98D134562CA}" dt="2023-06-28T22:19:53.244" v="705" actId="1035"/>
          <ac:grpSpMkLst>
            <pc:docMk/>
            <pc:sldMk cId="3046993436" sldId="262"/>
            <ac:grpSpMk id="18" creationId="{77AE9C38-DDEB-99CC-C6D4-848B42312A45}"/>
          </ac:grpSpMkLst>
        </pc:grpChg>
        <pc:grpChg chg="mod">
          <ac:chgData name="Marcio Monteiro" userId="aef6e9f59deaac01" providerId="LiveId" clId="{D7CFBD40-8331-4BFF-AB59-A98D134562CA}" dt="2023-06-28T22:19:21.162" v="688"/>
          <ac:grpSpMkLst>
            <pc:docMk/>
            <pc:sldMk cId="3046993436" sldId="262"/>
            <ac:grpSpMk id="19" creationId="{5205E8C5-AB31-247D-F79D-E8FF9E20A403}"/>
          </ac:grpSpMkLst>
        </pc:grpChg>
        <pc:grpChg chg="add mod">
          <ac:chgData name="Marcio Monteiro" userId="aef6e9f59deaac01" providerId="LiveId" clId="{D7CFBD40-8331-4BFF-AB59-A98D134562CA}" dt="2023-06-28T22:19:53.244" v="705" actId="1035"/>
          <ac:grpSpMkLst>
            <pc:docMk/>
            <pc:sldMk cId="3046993436" sldId="262"/>
            <ac:grpSpMk id="29" creationId="{22EF0B72-7DEE-B07C-8E8F-3C0F81438742}"/>
          </ac:grpSpMkLst>
        </pc:grpChg>
        <pc:grpChg chg="mod">
          <ac:chgData name="Marcio Monteiro" userId="aef6e9f59deaac01" providerId="LiveId" clId="{D7CFBD40-8331-4BFF-AB59-A98D134562CA}" dt="2023-06-28T22:19:30.630" v="691"/>
          <ac:grpSpMkLst>
            <pc:docMk/>
            <pc:sldMk cId="3046993436" sldId="262"/>
            <ac:grpSpMk id="30" creationId="{8192C121-2D93-5503-B9D0-30085B4D5C5A}"/>
          </ac:grpSpMkLst>
        </pc:grpChg>
        <pc:grpChg chg="add mod">
          <ac:chgData name="Marcio Monteiro" userId="aef6e9f59deaac01" providerId="LiveId" clId="{D7CFBD40-8331-4BFF-AB59-A98D134562CA}" dt="2023-06-28T22:21:21.978" v="727" actId="1076"/>
          <ac:grpSpMkLst>
            <pc:docMk/>
            <pc:sldMk cId="3046993436" sldId="262"/>
            <ac:grpSpMk id="40" creationId="{1828FFA6-CC35-53CE-E92F-798FCEFDC18F}"/>
          </ac:grpSpMkLst>
        </pc:grpChg>
        <pc:grpChg chg="mod">
          <ac:chgData name="Marcio Monteiro" userId="aef6e9f59deaac01" providerId="LiveId" clId="{D7CFBD40-8331-4BFF-AB59-A98D134562CA}" dt="2023-06-28T22:20:01.117" v="706"/>
          <ac:grpSpMkLst>
            <pc:docMk/>
            <pc:sldMk cId="3046993436" sldId="262"/>
            <ac:grpSpMk id="41" creationId="{5D0E9142-775D-60C4-F3CE-1DE285F0D35D}"/>
          </ac:grpSpMkLst>
        </pc:grpChg>
        <pc:grpChg chg="add mod">
          <ac:chgData name="Marcio Monteiro" userId="aef6e9f59deaac01" providerId="LiveId" clId="{D7CFBD40-8331-4BFF-AB59-A98D134562CA}" dt="2023-06-28T22:21:48.860" v="730" actId="1076"/>
          <ac:grpSpMkLst>
            <pc:docMk/>
            <pc:sldMk cId="3046993436" sldId="262"/>
            <ac:grpSpMk id="51" creationId="{FE36941D-0ECF-405F-56EA-5C38CD09010B}"/>
          </ac:grpSpMkLst>
        </pc:grpChg>
        <pc:grpChg chg="mod">
          <ac:chgData name="Marcio Monteiro" userId="aef6e9f59deaac01" providerId="LiveId" clId="{D7CFBD40-8331-4BFF-AB59-A98D134562CA}" dt="2023-06-28T22:21:29.122" v="728"/>
          <ac:grpSpMkLst>
            <pc:docMk/>
            <pc:sldMk cId="3046993436" sldId="262"/>
            <ac:grpSpMk id="52" creationId="{A8EBB6B3-E2E5-E5E0-C6B1-4647758C51CE}"/>
          </ac:grpSpMkLst>
        </pc:grpChg>
        <pc:grpChg chg="add mod">
          <ac:chgData name="Marcio Monteiro" userId="aef6e9f59deaac01" providerId="LiveId" clId="{D7CFBD40-8331-4BFF-AB59-A98D134562CA}" dt="2023-06-28T22:21:57.187" v="732" actId="1076"/>
          <ac:grpSpMkLst>
            <pc:docMk/>
            <pc:sldMk cId="3046993436" sldId="262"/>
            <ac:grpSpMk id="62" creationId="{C816AC92-0AC7-7758-3011-FD386721A494}"/>
          </ac:grpSpMkLst>
        </pc:grpChg>
        <pc:grpChg chg="mod">
          <ac:chgData name="Marcio Monteiro" userId="aef6e9f59deaac01" providerId="LiveId" clId="{D7CFBD40-8331-4BFF-AB59-A98D134562CA}" dt="2023-06-28T22:21:50.294" v="731"/>
          <ac:grpSpMkLst>
            <pc:docMk/>
            <pc:sldMk cId="3046993436" sldId="262"/>
            <ac:grpSpMk id="63" creationId="{D181732B-8C6D-FBE4-72D4-0AB61BEC57A7}"/>
          </ac:grpSpMkLst>
        </pc:grpChg>
        <pc:picChg chg="add mod">
          <ac:chgData name="Marcio Monteiro" userId="aef6e9f59deaac01" providerId="LiveId" clId="{D7CFBD40-8331-4BFF-AB59-A98D134562CA}" dt="2023-07-07T03:42:13.239" v="845" actId="1037"/>
          <ac:picMkLst>
            <pc:docMk/>
            <pc:sldMk cId="3046993436" sldId="262"/>
            <ac:picMk id="2" creationId="{6C9AFEA5-7E10-5F3B-98DC-2EDA20E8A636}"/>
          </ac:picMkLst>
        </pc:picChg>
        <pc:picChg chg="add mod">
          <ac:chgData name="Marcio Monteiro" userId="aef6e9f59deaac01" providerId="LiveId" clId="{D7CFBD40-8331-4BFF-AB59-A98D134562CA}" dt="2023-07-07T03:42:13.239" v="845" actId="1037"/>
          <ac:picMkLst>
            <pc:docMk/>
            <pc:sldMk cId="3046993436" sldId="262"/>
            <ac:picMk id="3" creationId="{C647FD68-5322-F546-DB71-16DC701CCEC2}"/>
          </ac:picMkLst>
        </pc:picChg>
        <pc:picChg chg="add mod">
          <ac:chgData name="Marcio Monteiro" userId="aef6e9f59deaac01" providerId="LiveId" clId="{D7CFBD40-8331-4BFF-AB59-A98D134562CA}" dt="2023-06-28T22:10:41.623" v="653"/>
          <ac:picMkLst>
            <pc:docMk/>
            <pc:sldMk cId="3046993436" sldId="262"/>
            <ac:picMk id="4" creationId="{126502B3-0215-313D-F68B-901C5ED7193A}"/>
          </ac:picMkLst>
        </pc:picChg>
        <pc:picChg chg="add mod">
          <ac:chgData name="Marcio Monteiro" userId="aef6e9f59deaac01" providerId="LiveId" clId="{D7CFBD40-8331-4BFF-AB59-A98D134562CA}" dt="2023-06-28T22:19:53.244" v="705" actId="1035"/>
          <ac:picMkLst>
            <pc:docMk/>
            <pc:sldMk cId="3046993436" sldId="262"/>
            <ac:picMk id="6" creationId="{70B5803A-C8FF-0C48-C8A8-5AA64BD50E0B}"/>
          </ac:picMkLst>
        </pc:picChg>
        <pc:picChg chg="add mod">
          <ac:chgData name="Marcio Monteiro" userId="aef6e9f59deaac01" providerId="LiveId" clId="{D7CFBD40-8331-4BFF-AB59-A98D134562CA}" dt="2023-06-28T22:19:53.244" v="705" actId="1035"/>
          <ac:picMkLst>
            <pc:docMk/>
            <pc:sldMk cId="3046993436" sldId="262"/>
            <ac:picMk id="15" creationId="{E095CAA8-631D-ABEF-FBC9-71DCEB21E8C5}"/>
          </ac:picMkLst>
        </pc:picChg>
        <pc:picChg chg="add mod">
          <ac:chgData name="Marcio Monteiro" userId="aef6e9f59deaac01" providerId="LiveId" clId="{D7CFBD40-8331-4BFF-AB59-A98D134562CA}" dt="2023-06-28T22:19:53.244" v="705" actId="1035"/>
          <ac:picMkLst>
            <pc:docMk/>
            <pc:sldMk cId="3046993436" sldId="262"/>
            <ac:picMk id="16" creationId="{6E872DF0-E87D-BC57-D9A3-3E70B139D278}"/>
          </ac:picMkLst>
        </pc:picChg>
        <pc:picChg chg="add mod">
          <ac:chgData name="Marcio Monteiro" userId="aef6e9f59deaac01" providerId="LiveId" clId="{D7CFBD40-8331-4BFF-AB59-A98D134562CA}" dt="2023-06-28T22:19:53.244" v="705" actId="1035"/>
          <ac:picMkLst>
            <pc:docMk/>
            <pc:sldMk cId="3046993436" sldId="262"/>
            <ac:picMk id="17" creationId="{A0AAC9B0-AA52-044B-5B3E-040AEA379094}"/>
          </ac:picMkLst>
        </pc:picChg>
        <pc:picChg chg="add mod">
          <ac:chgData name="Marcio Monteiro" userId="aef6e9f59deaac01" providerId="LiveId" clId="{D7CFBD40-8331-4BFF-AB59-A98D134562CA}" dt="2023-06-28T22:19:53.244" v="705" actId="1035"/>
          <ac:picMkLst>
            <pc:docMk/>
            <pc:sldMk cId="3046993436" sldId="262"/>
            <ac:picMk id="26" creationId="{63CE90DA-4AD8-E5B4-C740-0B5EA3994A43}"/>
          </ac:picMkLst>
        </pc:picChg>
        <pc:picChg chg="add mod">
          <ac:chgData name="Marcio Monteiro" userId="aef6e9f59deaac01" providerId="LiveId" clId="{D7CFBD40-8331-4BFF-AB59-A98D134562CA}" dt="2023-06-28T22:19:53.244" v="705" actId="1035"/>
          <ac:picMkLst>
            <pc:docMk/>
            <pc:sldMk cId="3046993436" sldId="262"/>
            <ac:picMk id="27" creationId="{DA575333-201E-9387-044B-DF58A1752C00}"/>
          </ac:picMkLst>
        </pc:picChg>
        <pc:picChg chg="add mod">
          <ac:chgData name="Marcio Monteiro" userId="aef6e9f59deaac01" providerId="LiveId" clId="{D7CFBD40-8331-4BFF-AB59-A98D134562CA}" dt="2023-06-28T22:19:53.244" v="705" actId="1035"/>
          <ac:picMkLst>
            <pc:docMk/>
            <pc:sldMk cId="3046993436" sldId="262"/>
            <ac:picMk id="28" creationId="{B674ACEC-4691-722D-B61B-0D4A353B5B73}"/>
          </ac:picMkLst>
        </pc:picChg>
        <pc:picChg chg="add mod">
          <ac:chgData name="Marcio Monteiro" userId="aef6e9f59deaac01" providerId="LiveId" clId="{D7CFBD40-8331-4BFF-AB59-A98D134562CA}" dt="2023-06-28T22:19:53.244" v="705" actId="1035"/>
          <ac:picMkLst>
            <pc:docMk/>
            <pc:sldMk cId="3046993436" sldId="262"/>
            <ac:picMk id="37" creationId="{C322F861-E27D-178E-F652-CD5BA01F91A8}"/>
          </ac:picMkLst>
        </pc:picChg>
        <pc:picChg chg="add mod">
          <ac:chgData name="Marcio Monteiro" userId="aef6e9f59deaac01" providerId="LiveId" clId="{D7CFBD40-8331-4BFF-AB59-A98D134562CA}" dt="2023-06-28T22:19:53.244" v="705" actId="1035"/>
          <ac:picMkLst>
            <pc:docMk/>
            <pc:sldMk cId="3046993436" sldId="262"/>
            <ac:picMk id="38" creationId="{787254BE-D121-C102-EFA6-5F2ECAE8B545}"/>
          </ac:picMkLst>
        </pc:picChg>
        <pc:picChg chg="add mod">
          <ac:chgData name="Marcio Monteiro" userId="aef6e9f59deaac01" providerId="LiveId" clId="{D7CFBD40-8331-4BFF-AB59-A98D134562CA}" dt="2023-06-28T22:20:26.793" v="709" actId="1076"/>
          <ac:picMkLst>
            <pc:docMk/>
            <pc:sldMk cId="3046993436" sldId="262"/>
            <ac:picMk id="39" creationId="{9A538955-63D2-9AC6-E341-7D02CF34CF60}"/>
          </ac:picMkLst>
        </pc:picChg>
        <pc:picChg chg="add mod">
          <ac:chgData name="Marcio Monteiro" userId="aef6e9f59deaac01" providerId="LiveId" clId="{D7CFBD40-8331-4BFF-AB59-A98D134562CA}" dt="2023-06-28T22:20:38.230" v="712" actId="1076"/>
          <ac:picMkLst>
            <pc:docMk/>
            <pc:sldMk cId="3046993436" sldId="262"/>
            <ac:picMk id="48" creationId="{7199269C-1EBB-C28D-AA37-BE39AC4DC369}"/>
          </ac:picMkLst>
        </pc:picChg>
        <pc:picChg chg="add mod">
          <ac:chgData name="Marcio Monteiro" userId="aef6e9f59deaac01" providerId="LiveId" clId="{D7CFBD40-8331-4BFF-AB59-A98D134562CA}" dt="2023-06-28T22:20:33.499" v="711" actId="1076"/>
          <ac:picMkLst>
            <pc:docMk/>
            <pc:sldMk cId="3046993436" sldId="262"/>
            <ac:picMk id="49" creationId="{EC6B015C-DCA1-FD1E-22E2-114C2C60FF77}"/>
          </ac:picMkLst>
        </pc:picChg>
        <pc:picChg chg="add mod">
          <ac:chgData name="Marcio Monteiro" userId="aef6e9f59deaac01" providerId="LiveId" clId="{D7CFBD40-8331-4BFF-AB59-A98D134562CA}" dt="2023-06-28T22:21:48.860" v="730" actId="1076"/>
          <ac:picMkLst>
            <pc:docMk/>
            <pc:sldMk cId="3046993436" sldId="262"/>
            <ac:picMk id="50" creationId="{4931073F-CB79-FFB3-EDFA-F8FD1DC32BCB}"/>
          </ac:picMkLst>
        </pc:picChg>
        <pc:picChg chg="add mod">
          <ac:chgData name="Marcio Monteiro" userId="aef6e9f59deaac01" providerId="LiveId" clId="{D7CFBD40-8331-4BFF-AB59-A98D134562CA}" dt="2023-06-28T22:21:48.860" v="730" actId="1076"/>
          <ac:picMkLst>
            <pc:docMk/>
            <pc:sldMk cId="3046993436" sldId="262"/>
            <ac:picMk id="59" creationId="{63F064C6-63E6-7E2C-6CCE-50523E918B8A}"/>
          </ac:picMkLst>
        </pc:picChg>
        <pc:picChg chg="add mod">
          <ac:chgData name="Marcio Monteiro" userId="aef6e9f59deaac01" providerId="LiveId" clId="{D7CFBD40-8331-4BFF-AB59-A98D134562CA}" dt="2023-06-28T22:21:48.860" v="730" actId="1076"/>
          <ac:picMkLst>
            <pc:docMk/>
            <pc:sldMk cId="3046993436" sldId="262"/>
            <ac:picMk id="60" creationId="{F6B250D8-58DF-E76B-7C17-09FE274B3F4B}"/>
          </ac:picMkLst>
        </pc:picChg>
        <pc:picChg chg="add mod">
          <ac:chgData name="Marcio Monteiro" userId="aef6e9f59deaac01" providerId="LiveId" clId="{D7CFBD40-8331-4BFF-AB59-A98D134562CA}" dt="2023-06-28T22:21:57.187" v="732" actId="1076"/>
          <ac:picMkLst>
            <pc:docMk/>
            <pc:sldMk cId="3046993436" sldId="262"/>
            <ac:picMk id="61" creationId="{994245A4-52C3-5760-1765-01EE14447EBE}"/>
          </ac:picMkLst>
        </pc:picChg>
        <pc:picChg chg="add mod">
          <ac:chgData name="Marcio Monteiro" userId="aef6e9f59deaac01" providerId="LiveId" clId="{D7CFBD40-8331-4BFF-AB59-A98D134562CA}" dt="2023-06-28T22:21:57.187" v="732" actId="1076"/>
          <ac:picMkLst>
            <pc:docMk/>
            <pc:sldMk cId="3046993436" sldId="262"/>
            <ac:picMk id="70" creationId="{C269346E-35A7-CA86-B41A-2C08C4062DD9}"/>
          </ac:picMkLst>
        </pc:picChg>
        <pc:picChg chg="add mod">
          <ac:chgData name="Marcio Monteiro" userId="aef6e9f59deaac01" providerId="LiveId" clId="{D7CFBD40-8331-4BFF-AB59-A98D134562CA}" dt="2023-06-28T22:21:57.187" v="732" actId="1076"/>
          <ac:picMkLst>
            <pc:docMk/>
            <pc:sldMk cId="3046993436" sldId="262"/>
            <ac:picMk id="71" creationId="{3C6A2767-5557-0760-E13E-260BD568B50B}"/>
          </ac:picMkLst>
        </pc:picChg>
        <pc:picChg chg="add mod">
          <ac:chgData name="Marcio Monteiro" userId="aef6e9f59deaac01" providerId="LiveId" clId="{D7CFBD40-8331-4BFF-AB59-A98D134562CA}" dt="2023-07-07T03:42:13.239" v="845" actId="1037"/>
          <ac:picMkLst>
            <pc:docMk/>
            <pc:sldMk cId="3046993436" sldId="262"/>
            <ac:picMk id="72" creationId="{A5F83BC7-2267-5363-BE8C-0510E72F336D}"/>
          </ac:picMkLst>
        </pc:picChg>
        <pc:picChg chg="add mod">
          <ac:chgData name="Marcio Monteiro" userId="aef6e9f59deaac01" providerId="LiveId" clId="{D7CFBD40-8331-4BFF-AB59-A98D134562CA}" dt="2023-07-07T03:42:18.990" v="875" actId="1038"/>
          <ac:picMkLst>
            <pc:docMk/>
            <pc:sldMk cId="3046993436" sldId="262"/>
            <ac:picMk id="73" creationId="{AA3FD0B5-FAB1-E405-D6F4-8EAE661BBBD5}"/>
          </ac:picMkLst>
        </pc:picChg>
        <pc:picChg chg="add mod">
          <ac:chgData name="Marcio Monteiro" userId="aef6e9f59deaac01" providerId="LiveId" clId="{D7CFBD40-8331-4BFF-AB59-A98D134562CA}" dt="2023-07-07T03:42:18.990" v="875" actId="1038"/>
          <ac:picMkLst>
            <pc:docMk/>
            <pc:sldMk cId="3046993436" sldId="262"/>
            <ac:picMk id="74" creationId="{FB07F3E3-9B92-424E-FA4A-2FF464D3C511}"/>
          </ac:picMkLst>
        </pc:picChg>
        <pc:picChg chg="add mod">
          <ac:chgData name="Marcio Monteiro" userId="aef6e9f59deaac01" providerId="LiveId" clId="{D7CFBD40-8331-4BFF-AB59-A98D134562CA}" dt="2023-07-07T03:42:18.990" v="875" actId="1038"/>
          <ac:picMkLst>
            <pc:docMk/>
            <pc:sldMk cId="3046993436" sldId="262"/>
            <ac:picMk id="75" creationId="{8DA53E60-1D9D-DFAC-B6D5-2494DD827DAA}"/>
          </ac:picMkLst>
        </pc:picChg>
      </pc:sldChg>
      <pc:sldChg chg="addSp modSp new mod setBg modAnim">
        <pc:chgData name="Marcio Monteiro" userId="aef6e9f59deaac01" providerId="LiveId" clId="{D7CFBD40-8331-4BFF-AB59-A98D134562CA}" dt="2023-07-07T20:51:08.345" v="1975"/>
        <pc:sldMkLst>
          <pc:docMk/>
          <pc:sldMk cId="2105308046" sldId="263"/>
        </pc:sldMkLst>
        <pc:spChg chg="add mod">
          <ac:chgData name="Marcio Monteiro" userId="aef6e9f59deaac01" providerId="LiveId" clId="{D7CFBD40-8331-4BFF-AB59-A98D134562CA}" dt="2023-07-07T03:46:52.261" v="888" actId="1076"/>
          <ac:spMkLst>
            <pc:docMk/>
            <pc:sldMk cId="2105308046" sldId="263"/>
            <ac:spMk id="8" creationId="{CA925BF7-850E-9B4A-5379-4C3726DB055D}"/>
          </ac:spMkLst>
        </pc:spChg>
        <pc:spChg chg="add mod">
          <ac:chgData name="Marcio Monteiro" userId="aef6e9f59deaac01" providerId="LiveId" clId="{D7CFBD40-8331-4BFF-AB59-A98D134562CA}" dt="2023-07-07T03:47:02.585" v="912" actId="1037"/>
          <ac:spMkLst>
            <pc:docMk/>
            <pc:sldMk cId="2105308046" sldId="263"/>
            <ac:spMk id="9" creationId="{30FF2A13-9515-C1EE-6C10-E5A0545D9FBD}"/>
          </ac:spMkLst>
        </pc:spChg>
        <pc:grpChg chg="add mod">
          <ac:chgData name="Marcio Monteiro" userId="aef6e9f59deaac01" providerId="LiveId" clId="{D7CFBD40-8331-4BFF-AB59-A98D134562CA}" dt="2023-07-07T03:46:36.684" v="886" actId="1076"/>
          <ac:grpSpMkLst>
            <pc:docMk/>
            <pc:sldMk cId="2105308046" sldId="263"/>
            <ac:grpSpMk id="3" creationId="{82C93D26-8B94-CEAC-BE0D-2AFCC03CB6EE}"/>
          </ac:grpSpMkLst>
        </pc:grpChg>
        <pc:picChg chg="add mod">
          <ac:chgData name="Marcio Monteiro" userId="aef6e9f59deaac01" providerId="LiveId" clId="{D7CFBD40-8331-4BFF-AB59-A98D134562CA}" dt="2023-07-07T03:45:33.402" v="880"/>
          <ac:picMkLst>
            <pc:docMk/>
            <pc:sldMk cId="2105308046" sldId="263"/>
            <ac:picMk id="2" creationId="{0F0BCBE7-2093-B0EC-8D53-6F7E5928D767}"/>
          </ac:picMkLst>
        </pc:picChg>
        <pc:picChg chg="mod">
          <ac:chgData name="Marcio Monteiro" userId="aef6e9f59deaac01" providerId="LiveId" clId="{D7CFBD40-8331-4BFF-AB59-A98D134562CA}" dt="2023-07-07T03:45:59.034" v="883"/>
          <ac:picMkLst>
            <pc:docMk/>
            <pc:sldMk cId="2105308046" sldId="263"/>
            <ac:picMk id="4" creationId="{112B1E1D-47CF-4473-4872-FBC862407D08}"/>
          </ac:picMkLst>
        </pc:picChg>
        <pc:picChg chg="mod">
          <ac:chgData name="Marcio Monteiro" userId="aef6e9f59deaac01" providerId="LiveId" clId="{D7CFBD40-8331-4BFF-AB59-A98D134562CA}" dt="2023-07-07T03:45:59.034" v="883"/>
          <ac:picMkLst>
            <pc:docMk/>
            <pc:sldMk cId="2105308046" sldId="263"/>
            <ac:picMk id="5" creationId="{ED1FCECD-2FAE-DA98-7F90-732403D7AE18}"/>
          </ac:picMkLst>
        </pc:picChg>
        <pc:picChg chg="mod">
          <ac:chgData name="Marcio Monteiro" userId="aef6e9f59deaac01" providerId="LiveId" clId="{D7CFBD40-8331-4BFF-AB59-A98D134562CA}" dt="2023-07-07T03:45:59.034" v="883"/>
          <ac:picMkLst>
            <pc:docMk/>
            <pc:sldMk cId="2105308046" sldId="263"/>
            <ac:picMk id="6" creationId="{654B1848-05B7-04FE-373B-25A6BFDDEEAD}"/>
          </ac:picMkLst>
        </pc:picChg>
        <pc:picChg chg="mod">
          <ac:chgData name="Marcio Monteiro" userId="aef6e9f59deaac01" providerId="LiveId" clId="{D7CFBD40-8331-4BFF-AB59-A98D134562CA}" dt="2023-07-07T03:45:59.034" v="883"/>
          <ac:picMkLst>
            <pc:docMk/>
            <pc:sldMk cId="2105308046" sldId="263"/>
            <ac:picMk id="7" creationId="{AEB6FF04-B5EB-37FD-1077-CF879B636AE7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10" creationId="{A7330316-EB00-80BB-3BFE-930774499A09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11" creationId="{E6BBF10E-CA5D-124A-25EF-AD814346F7A8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12" creationId="{C3334E54-77FB-6C1B-2F65-C3702C7BD6E6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13" creationId="{2CACA6A1-B524-10DD-324D-08E9BC351391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14" creationId="{3465ADE1-DCD3-9AC7-208C-A1455BE086AE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15" creationId="{1C96D544-0D63-2A5E-0FE1-ADA2015CBA95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16" creationId="{6856CCA9-09E2-081A-139B-F43F92DD76C1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17" creationId="{B44F15E4-2951-560A-02DC-CCFCBAC19B8F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18" creationId="{4BA62469-B2F5-B601-4BEB-5A8181C6C354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19" creationId="{C8BE47D3-E1AC-2100-EE67-22645984A28D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20" creationId="{40048DA9-B778-32B5-D3EC-F31A79B80082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21" creationId="{9BEABC79-DB0A-BA60-B778-3E251AFAD0F7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22" creationId="{41361398-DCBD-71D5-0125-86EB0094BF68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23" creationId="{7C31707D-C6A9-0F79-3127-9DC263E83656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24" creationId="{313B091B-F5D4-83C3-D46D-6B8717251199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25" creationId="{4BA5AA9E-66A2-F895-9FA4-A294417EC5EC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26" creationId="{0AB937E8-DF05-8800-27F0-77BD4BAC95D2}"/>
          </ac:picMkLst>
        </pc:picChg>
        <pc:picChg chg="add mod">
          <ac:chgData name="Marcio Monteiro" userId="aef6e9f59deaac01" providerId="LiveId" clId="{D7CFBD40-8331-4BFF-AB59-A98D134562CA}" dt="2023-07-07T20:51:08.345" v="1975"/>
          <ac:picMkLst>
            <pc:docMk/>
            <pc:sldMk cId="2105308046" sldId="263"/>
            <ac:picMk id="27" creationId="{0BB2D534-DC33-A7DA-0964-C2745A35E753}"/>
          </ac:picMkLst>
        </pc:picChg>
      </pc:sldChg>
      <pc:sldChg chg="addSp delSp modSp new mod modTransition setBg delAnim modAnim">
        <pc:chgData name="Marcio Monteiro" userId="aef6e9f59deaac01" providerId="LiveId" clId="{D7CFBD40-8331-4BFF-AB59-A98D134562CA}" dt="2023-07-07T04:15:37.872" v="1471"/>
        <pc:sldMkLst>
          <pc:docMk/>
          <pc:sldMk cId="1988143572" sldId="264"/>
        </pc:sldMkLst>
        <pc:spChg chg="add mod">
          <ac:chgData name="Marcio Monteiro" userId="aef6e9f59deaac01" providerId="LiveId" clId="{D7CFBD40-8331-4BFF-AB59-A98D134562CA}" dt="2023-07-07T04:03:05.269" v="1288"/>
          <ac:spMkLst>
            <pc:docMk/>
            <pc:sldMk cId="1988143572" sldId="264"/>
            <ac:spMk id="3" creationId="{C06DCFE4-5DC1-EF36-3262-9B513AD54B40}"/>
          </ac:spMkLst>
        </pc:spChg>
        <pc:spChg chg="add mod">
          <ac:chgData name="Marcio Monteiro" userId="aef6e9f59deaac01" providerId="LiveId" clId="{D7CFBD40-8331-4BFF-AB59-A98D134562CA}" dt="2023-07-07T04:03:14.212" v="1289" actId="207"/>
          <ac:spMkLst>
            <pc:docMk/>
            <pc:sldMk cId="1988143572" sldId="264"/>
            <ac:spMk id="4" creationId="{3B7A5F02-F7A3-37CF-ADDE-50B1EF5B27F7}"/>
          </ac:spMkLst>
        </pc:spChg>
        <pc:spChg chg="mod">
          <ac:chgData name="Marcio Monteiro" userId="aef6e9f59deaac01" providerId="LiveId" clId="{D7CFBD40-8331-4BFF-AB59-A98D134562CA}" dt="2023-07-07T04:04:22.678" v="1295" actId="6549"/>
          <ac:spMkLst>
            <pc:docMk/>
            <pc:sldMk cId="1988143572" sldId="264"/>
            <ac:spMk id="9" creationId="{5CC0CB30-BCDA-55E5-B17E-B1536797B0BF}"/>
          </ac:spMkLst>
        </pc:spChg>
        <pc:spChg chg="mod">
          <ac:chgData name="Marcio Monteiro" userId="aef6e9f59deaac01" providerId="LiveId" clId="{D7CFBD40-8331-4BFF-AB59-A98D134562CA}" dt="2023-07-07T04:03:58.595" v="1291"/>
          <ac:spMkLst>
            <pc:docMk/>
            <pc:sldMk cId="1988143572" sldId="264"/>
            <ac:spMk id="10" creationId="{4F4B61F2-F458-822B-1DE5-22DC0972F587}"/>
          </ac:spMkLst>
        </pc:spChg>
        <pc:spChg chg="mod">
          <ac:chgData name="Marcio Monteiro" userId="aef6e9f59deaac01" providerId="LiveId" clId="{D7CFBD40-8331-4BFF-AB59-A98D134562CA}" dt="2023-07-07T04:03:58.595" v="1291"/>
          <ac:spMkLst>
            <pc:docMk/>
            <pc:sldMk cId="1988143572" sldId="264"/>
            <ac:spMk id="11" creationId="{E34714B6-559C-D72D-23BE-7909F7329B37}"/>
          </ac:spMkLst>
        </pc:spChg>
        <pc:spChg chg="mod">
          <ac:chgData name="Marcio Monteiro" userId="aef6e9f59deaac01" providerId="LiveId" clId="{D7CFBD40-8331-4BFF-AB59-A98D134562CA}" dt="2023-07-07T04:03:58.595" v="1291"/>
          <ac:spMkLst>
            <pc:docMk/>
            <pc:sldMk cId="1988143572" sldId="264"/>
            <ac:spMk id="12" creationId="{56D3341C-2F9B-C4B7-A39D-2C317D74816A}"/>
          </ac:spMkLst>
        </pc:spChg>
        <pc:spChg chg="mod">
          <ac:chgData name="Marcio Monteiro" userId="aef6e9f59deaac01" providerId="LiveId" clId="{D7CFBD40-8331-4BFF-AB59-A98D134562CA}" dt="2023-07-07T04:03:58.595" v="1291"/>
          <ac:spMkLst>
            <pc:docMk/>
            <pc:sldMk cId="1988143572" sldId="264"/>
            <ac:spMk id="13" creationId="{4A44D0F6-BEAC-D50B-5592-B838D9C6E691}"/>
          </ac:spMkLst>
        </pc:spChg>
        <pc:spChg chg="mod">
          <ac:chgData name="Marcio Monteiro" userId="aef6e9f59deaac01" providerId="LiveId" clId="{D7CFBD40-8331-4BFF-AB59-A98D134562CA}" dt="2023-07-07T04:05:44.226" v="1307" actId="6549"/>
          <ac:spMkLst>
            <pc:docMk/>
            <pc:sldMk cId="1988143572" sldId="264"/>
            <ac:spMk id="17" creationId="{4FDB07A2-D066-E2C7-4A03-380FD157AF0E}"/>
          </ac:spMkLst>
        </pc:spChg>
        <pc:spChg chg="mod">
          <ac:chgData name="Marcio Monteiro" userId="aef6e9f59deaac01" providerId="LiveId" clId="{D7CFBD40-8331-4BFF-AB59-A98D134562CA}" dt="2023-07-07T04:05:38.779" v="1305"/>
          <ac:spMkLst>
            <pc:docMk/>
            <pc:sldMk cId="1988143572" sldId="264"/>
            <ac:spMk id="18" creationId="{F462A895-C3E5-F67C-5AD9-ECD5DC16AD5C}"/>
          </ac:spMkLst>
        </pc:spChg>
        <pc:spChg chg="mod">
          <ac:chgData name="Marcio Monteiro" userId="aef6e9f59deaac01" providerId="LiveId" clId="{D7CFBD40-8331-4BFF-AB59-A98D134562CA}" dt="2023-07-07T04:05:38.779" v="1305"/>
          <ac:spMkLst>
            <pc:docMk/>
            <pc:sldMk cId="1988143572" sldId="264"/>
            <ac:spMk id="19" creationId="{1B44E6D3-C1A2-8C68-C88E-F8CE03BFD28B}"/>
          </ac:spMkLst>
        </pc:spChg>
        <pc:spChg chg="mod">
          <ac:chgData name="Marcio Monteiro" userId="aef6e9f59deaac01" providerId="LiveId" clId="{D7CFBD40-8331-4BFF-AB59-A98D134562CA}" dt="2023-07-07T04:05:38.779" v="1305"/>
          <ac:spMkLst>
            <pc:docMk/>
            <pc:sldMk cId="1988143572" sldId="264"/>
            <ac:spMk id="20" creationId="{95672B5A-60A7-B486-789E-14A0487C7515}"/>
          </ac:spMkLst>
        </pc:spChg>
        <pc:spChg chg="mod">
          <ac:chgData name="Marcio Monteiro" userId="aef6e9f59deaac01" providerId="LiveId" clId="{D7CFBD40-8331-4BFF-AB59-A98D134562CA}" dt="2023-07-07T04:05:38.779" v="1305"/>
          <ac:spMkLst>
            <pc:docMk/>
            <pc:sldMk cId="1988143572" sldId="264"/>
            <ac:spMk id="21" creationId="{E9EFA948-65F8-79B5-FCFF-4CFFFD056650}"/>
          </ac:spMkLst>
        </pc:spChg>
        <pc:spChg chg="mod">
          <ac:chgData name="Marcio Monteiro" userId="aef6e9f59deaac01" providerId="LiveId" clId="{D7CFBD40-8331-4BFF-AB59-A98D134562CA}" dt="2023-07-07T04:06:13.645" v="1311" actId="571"/>
          <ac:spMkLst>
            <pc:docMk/>
            <pc:sldMk cId="1988143572" sldId="264"/>
            <ac:spMk id="23" creationId="{CAED81EB-F286-C338-C806-7AB4281EB89B}"/>
          </ac:spMkLst>
        </pc:spChg>
        <pc:spChg chg="mod">
          <ac:chgData name="Marcio Monteiro" userId="aef6e9f59deaac01" providerId="LiveId" clId="{D7CFBD40-8331-4BFF-AB59-A98D134562CA}" dt="2023-07-07T04:06:13.645" v="1311" actId="571"/>
          <ac:spMkLst>
            <pc:docMk/>
            <pc:sldMk cId="1988143572" sldId="264"/>
            <ac:spMk id="24" creationId="{430CCD81-EBA0-BC8B-FB61-72FE225C45E6}"/>
          </ac:spMkLst>
        </pc:spChg>
        <pc:spChg chg="mod">
          <ac:chgData name="Marcio Monteiro" userId="aef6e9f59deaac01" providerId="LiveId" clId="{D7CFBD40-8331-4BFF-AB59-A98D134562CA}" dt="2023-07-07T04:06:13.645" v="1311" actId="571"/>
          <ac:spMkLst>
            <pc:docMk/>
            <pc:sldMk cId="1988143572" sldId="264"/>
            <ac:spMk id="25" creationId="{D2F9DF33-C883-D504-DBEF-71D1A825D908}"/>
          </ac:spMkLst>
        </pc:spChg>
        <pc:spChg chg="mod">
          <ac:chgData name="Marcio Monteiro" userId="aef6e9f59deaac01" providerId="LiveId" clId="{D7CFBD40-8331-4BFF-AB59-A98D134562CA}" dt="2023-07-07T04:06:13.645" v="1311" actId="571"/>
          <ac:spMkLst>
            <pc:docMk/>
            <pc:sldMk cId="1988143572" sldId="264"/>
            <ac:spMk id="26" creationId="{9F7F3FF1-437E-A27E-DFC2-1DCF69904970}"/>
          </ac:spMkLst>
        </pc:spChg>
        <pc:spChg chg="mod">
          <ac:chgData name="Marcio Monteiro" userId="aef6e9f59deaac01" providerId="LiveId" clId="{D7CFBD40-8331-4BFF-AB59-A98D134562CA}" dt="2023-07-07T04:06:13.645" v="1311" actId="571"/>
          <ac:spMkLst>
            <pc:docMk/>
            <pc:sldMk cId="1988143572" sldId="264"/>
            <ac:spMk id="27" creationId="{A13C696A-CA62-AE3C-2A87-2C1900643B09}"/>
          </ac:spMkLst>
        </pc:spChg>
        <pc:spChg chg="mod">
          <ac:chgData name="Marcio Monteiro" userId="aef6e9f59deaac01" providerId="LiveId" clId="{D7CFBD40-8331-4BFF-AB59-A98D134562CA}" dt="2023-07-07T04:06:15.903" v="1312" actId="571"/>
          <ac:spMkLst>
            <pc:docMk/>
            <pc:sldMk cId="1988143572" sldId="264"/>
            <ac:spMk id="29" creationId="{5EB89ACF-7744-8DDD-6891-A0DE56BE318C}"/>
          </ac:spMkLst>
        </pc:spChg>
        <pc:spChg chg="mod">
          <ac:chgData name="Marcio Monteiro" userId="aef6e9f59deaac01" providerId="LiveId" clId="{D7CFBD40-8331-4BFF-AB59-A98D134562CA}" dt="2023-07-07T04:06:15.903" v="1312" actId="571"/>
          <ac:spMkLst>
            <pc:docMk/>
            <pc:sldMk cId="1988143572" sldId="264"/>
            <ac:spMk id="30" creationId="{11CEE885-E10D-985E-3CA4-AC40496C3C79}"/>
          </ac:spMkLst>
        </pc:spChg>
        <pc:spChg chg="mod">
          <ac:chgData name="Marcio Monteiro" userId="aef6e9f59deaac01" providerId="LiveId" clId="{D7CFBD40-8331-4BFF-AB59-A98D134562CA}" dt="2023-07-07T04:06:15.903" v="1312" actId="571"/>
          <ac:spMkLst>
            <pc:docMk/>
            <pc:sldMk cId="1988143572" sldId="264"/>
            <ac:spMk id="31" creationId="{B5AF5391-C937-7E08-3E7F-7B3FF67D76F3}"/>
          </ac:spMkLst>
        </pc:spChg>
        <pc:spChg chg="mod">
          <ac:chgData name="Marcio Monteiro" userId="aef6e9f59deaac01" providerId="LiveId" clId="{D7CFBD40-8331-4BFF-AB59-A98D134562CA}" dt="2023-07-07T04:06:15.903" v="1312" actId="571"/>
          <ac:spMkLst>
            <pc:docMk/>
            <pc:sldMk cId="1988143572" sldId="264"/>
            <ac:spMk id="32" creationId="{647FB60B-6A8D-A83F-A1E0-9AFFB5F8B0DE}"/>
          </ac:spMkLst>
        </pc:spChg>
        <pc:spChg chg="mod">
          <ac:chgData name="Marcio Monteiro" userId="aef6e9f59deaac01" providerId="LiveId" clId="{D7CFBD40-8331-4BFF-AB59-A98D134562CA}" dt="2023-07-07T04:06:15.903" v="1312" actId="571"/>
          <ac:spMkLst>
            <pc:docMk/>
            <pc:sldMk cId="1988143572" sldId="264"/>
            <ac:spMk id="33" creationId="{8FB0B78C-2BDD-FA3E-2FB9-4F89DF524BD6}"/>
          </ac:spMkLst>
        </pc:spChg>
        <pc:spChg chg="add mod">
          <ac:chgData name="Marcio Monteiro" userId="aef6e9f59deaac01" providerId="LiveId" clId="{D7CFBD40-8331-4BFF-AB59-A98D134562CA}" dt="2023-07-07T04:11:18.731" v="1345" actId="1076"/>
          <ac:spMkLst>
            <pc:docMk/>
            <pc:sldMk cId="1988143572" sldId="264"/>
            <ac:spMk id="40" creationId="{ADFA8FF6-7499-3F19-37E9-305F4CE6BA7F}"/>
          </ac:spMkLst>
        </pc:spChg>
        <pc:spChg chg="add mod">
          <ac:chgData name="Marcio Monteiro" userId="aef6e9f59deaac01" providerId="LiveId" clId="{D7CFBD40-8331-4BFF-AB59-A98D134562CA}" dt="2023-07-07T04:11:23.381" v="1348" actId="20577"/>
          <ac:spMkLst>
            <pc:docMk/>
            <pc:sldMk cId="1988143572" sldId="264"/>
            <ac:spMk id="41" creationId="{DB7648EC-AC0C-9993-6348-5E89654B5593}"/>
          </ac:spMkLst>
        </pc:spChg>
        <pc:spChg chg="add mod">
          <ac:chgData name="Marcio Monteiro" userId="aef6e9f59deaac01" providerId="LiveId" clId="{D7CFBD40-8331-4BFF-AB59-A98D134562CA}" dt="2023-07-07T04:11:40.251" v="1352" actId="20577"/>
          <ac:spMkLst>
            <pc:docMk/>
            <pc:sldMk cId="1988143572" sldId="264"/>
            <ac:spMk id="42" creationId="{0532D648-28AE-DA18-37B4-181BD7D5071B}"/>
          </ac:spMkLst>
        </pc:spChg>
        <pc:spChg chg="add mod">
          <ac:chgData name="Marcio Monteiro" userId="aef6e9f59deaac01" providerId="LiveId" clId="{D7CFBD40-8331-4BFF-AB59-A98D134562CA}" dt="2023-07-07T04:12:11.013" v="1391" actId="1076"/>
          <ac:spMkLst>
            <pc:docMk/>
            <pc:sldMk cId="1988143572" sldId="264"/>
            <ac:spMk id="43" creationId="{E03B719B-0ADD-24D6-3A6A-3DFBA5E8E00E}"/>
          </ac:spMkLst>
        </pc:spChg>
        <pc:spChg chg="add mod">
          <ac:chgData name="Marcio Monteiro" userId="aef6e9f59deaac01" providerId="LiveId" clId="{D7CFBD40-8331-4BFF-AB59-A98D134562CA}" dt="2023-07-07T04:12:16.809" v="1393" actId="1076"/>
          <ac:spMkLst>
            <pc:docMk/>
            <pc:sldMk cId="1988143572" sldId="264"/>
            <ac:spMk id="44" creationId="{5AB1F7A7-5320-D7DF-CDAB-F1C21B0F0A24}"/>
          </ac:spMkLst>
        </pc:spChg>
        <pc:spChg chg="add mod">
          <ac:chgData name="Marcio Monteiro" userId="aef6e9f59deaac01" providerId="LiveId" clId="{D7CFBD40-8331-4BFF-AB59-A98D134562CA}" dt="2023-07-07T04:12:22.456" v="1395" actId="1076"/>
          <ac:spMkLst>
            <pc:docMk/>
            <pc:sldMk cId="1988143572" sldId="264"/>
            <ac:spMk id="45" creationId="{B999FF13-9217-89F3-1B45-745040891E04}"/>
          </ac:spMkLst>
        </pc:spChg>
        <pc:spChg chg="add mod">
          <ac:chgData name="Marcio Monteiro" userId="aef6e9f59deaac01" providerId="LiveId" clId="{D7CFBD40-8331-4BFF-AB59-A98D134562CA}" dt="2023-07-07T04:12:47.123" v="1399" actId="1076"/>
          <ac:spMkLst>
            <pc:docMk/>
            <pc:sldMk cId="1988143572" sldId="264"/>
            <ac:spMk id="46" creationId="{65703A8C-C511-BF8C-A55C-F68D41105D41}"/>
          </ac:spMkLst>
        </pc:spChg>
        <pc:spChg chg="add mod">
          <ac:chgData name="Marcio Monteiro" userId="aef6e9f59deaac01" providerId="LiveId" clId="{D7CFBD40-8331-4BFF-AB59-A98D134562CA}" dt="2023-07-07T04:12:56.949" v="1401" actId="1076"/>
          <ac:spMkLst>
            <pc:docMk/>
            <pc:sldMk cId="1988143572" sldId="264"/>
            <ac:spMk id="47" creationId="{4BA856AE-F4CF-58FA-549A-3110380BA3C1}"/>
          </ac:spMkLst>
        </pc:spChg>
        <pc:spChg chg="mod">
          <ac:chgData name="Marcio Monteiro" userId="aef6e9f59deaac01" providerId="LiveId" clId="{D7CFBD40-8331-4BFF-AB59-A98D134562CA}" dt="2023-07-07T04:13:21.408" v="1403"/>
          <ac:spMkLst>
            <pc:docMk/>
            <pc:sldMk cId="1988143572" sldId="264"/>
            <ac:spMk id="51" creationId="{261BE8A9-F7DD-0287-D97F-478973ABEFAB}"/>
          </ac:spMkLst>
        </pc:spChg>
        <pc:spChg chg="mod">
          <ac:chgData name="Marcio Monteiro" userId="aef6e9f59deaac01" providerId="LiveId" clId="{D7CFBD40-8331-4BFF-AB59-A98D134562CA}" dt="2023-07-07T04:13:21.408" v="1403"/>
          <ac:spMkLst>
            <pc:docMk/>
            <pc:sldMk cId="1988143572" sldId="264"/>
            <ac:spMk id="52" creationId="{1BD32598-00F7-BE75-66DA-51F9C990D3E8}"/>
          </ac:spMkLst>
        </pc:spChg>
        <pc:spChg chg="mod">
          <ac:chgData name="Marcio Monteiro" userId="aef6e9f59deaac01" providerId="LiveId" clId="{D7CFBD40-8331-4BFF-AB59-A98D134562CA}" dt="2023-07-07T04:13:21.408" v="1403"/>
          <ac:spMkLst>
            <pc:docMk/>
            <pc:sldMk cId="1988143572" sldId="264"/>
            <ac:spMk id="53" creationId="{CE3ED5B1-520B-9711-7BA8-DED245EC2BB9}"/>
          </ac:spMkLst>
        </pc:spChg>
        <pc:spChg chg="mod">
          <ac:chgData name="Marcio Monteiro" userId="aef6e9f59deaac01" providerId="LiveId" clId="{D7CFBD40-8331-4BFF-AB59-A98D134562CA}" dt="2023-07-07T04:13:21.408" v="1403"/>
          <ac:spMkLst>
            <pc:docMk/>
            <pc:sldMk cId="1988143572" sldId="264"/>
            <ac:spMk id="54" creationId="{14FA9BA6-1524-CFBB-2691-139A62A45D3F}"/>
          </ac:spMkLst>
        </pc:spChg>
        <pc:spChg chg="mod">
          <ac:chgData name="Marcio Monteiro" userId="aef6e9f59deaac01" providerId="LiveId" clId="{D7CFBD40-8331-4BFF-AB59-A98D134562CA}" dt="2023-07-07T04:13:21.408" v="1403"/>
          <ac:spMkLst>
            <pc:docMk/>
            <pc:sldMk cId="1988143572" sldId="264"/>
            <ac:spMk id="55" creationId="{6D5C1750-49B7-A3F0-7A3B-7128FA337FDD}"/>
          </ac:spMkLst>
        </pc:spChg>
        <pc:spChg chg="mod">
          <ac:chgData name="Marcio Monteiro" userId="aef6e9f59deaac01" providerId="LiveId" clId="{D7CFBD40-8331-4BFF-AB59-A98D134562CA}" dt="2023-07-07T04:13:21.408" v="1403"/>
          <ac:spMkLst>
            <pc:docMk/>
            <pc:sldMk cId="1988143572" sldId="264"/>
            <ac:spMk id="58" creationId="{AF4EDE63-05C9-8780-1F4B-BA9D3F5B32BD}"/>
          </ac:spMkLst>
        </pc:spChg>
        <pc:spChg chg="mod">
          <ac:chgData name="Marcio Monteiro" userId="aef6e9f59deaac01" providerId="LiveId" clId="{D7CFBD40-8331-4BFF-AB59-A98D134562CA}" dt="2023-07-07T04:13:21.408" v="1403"/>
          <ac:spMkLst>
            <pc:docMk/>
            <pc:sldMk cId="1988143572" sldId="264"/>
            <ac:spMk id="61" creationId="{0951ECB6-2563-1350-6B40-E9FE9F44C1EA}"/>
          </ac:spMkLst>
        </pc:spChg>
        <pc:spChg chg="mod">
          <ac:chgData name="Marcio Monteiro" userId="aef6e9f59deaac01" providerId="LiveId" clId="{D7CFBD40-8331-4BFF-AB59-A98D134562CA}" dt="2023-07-07T04:13:21.408" v="1403"/>
          <ac:spMkLst>
            <pc:docMk/>
            <pc:sldMk cId="1988143572" sldId="264"/>
            <ac:spMk id="62" creationId="{ECAA8608-2216-7EDB-7D5E-7B780630381F}"/>
          </ac:spMkLst>
        </pc:spChg>
        <pc:spChg chg="mod">
          <ac:chgData name="Marcio Monteiro" userId="aef6e9f59deaac01" providerId="LiveId" clId="{D7CFBD40-8331-4BFF-AB59-A98D134562CA}" dt="2023-07-07T04:13:21.408" v="1403"/>
          <ac:spMkLst>
            <pc:docMk/>
            <pc:sldMk cId="1988143572" sldId="264"/>
            <ac:spMk id="63" creationId="{A17FB875-098B-1D7B-4D8E-382DE12DFC1B}"/>
          </ac:spMkLst>
        </pc:spChg>
        <pc:spChg chg="mod">
          <ac:chgData name="Marcio Monteiro" userId="aef6e9f59deaac01" providerId="LiveId" clId="{D7CFBD40-8331-4BFF-AB59-A98D134562CA}" dt="2023-07-07T04:13:21.408" v="1403"/>
          <ac:spMkLst>
            <pc:docMk/>
            <pc:sldMk cId="1988143572" sldId="264"/>
            <ac:spMk id="64" creationId="{54227B74-7F11-FA07-61CC-7501CB3AD3B7}"/>
          </ac:spMkLst>
        </pc:spChg>
        <pc:spChg chg="mod">
          <ac:chgData name="Marcio Monteiro" userId="aef6e9f59deaac01" providerId="LiveId" clId="{D7CFBD40-8331-4BFF-AB59-A98D134562CA}" dt="2023-07-07T04:13:21.408" v="1403"/>
          <ac:spMkLst>
            <pc:docMk/>
            <pc:sldMk cId="1988143572" sldId="264"/>
            <ac:spMk id="65" creationId="{E1675BD9-6A43-724A-B78F-29BBB2FA0CB2}"/>
          </ac:spMkLst>
        </pc:spChg>
        <pc:grpChg chg="add del mod">
          <ac:chgData name="Marcio Monteiro" userId="aef6e9f59deaac01" providerId="LiveId" clId="{D7CFBD40-8331-4BFF-AB59-A98D134562CA}" dt="2023-07-07T04:04:16.747" v="1294" actId="478"/>
          <ac:grpSpMkLst>
            <pc:docMk/>
            <pc:sldMk cId="1988143572" sldId="264"/>
            <ac:grpSpMk id="6" creationId="{8A077BD6-96CE-3ABA-09BA-43C2AA258D0C}"/>
          </ac:grpSpMkLst>
        </pc:grpChg>
        <pc:grpChg chg="del mod topLvl">
          <ac:chgData name="Marcio Monteiro" userId="aef6e9f59deaac01" providerId="LiveId" clId="{D7CFBD40-8331-4BFF-AB59-A98D134562CA}" dt="2023-07-07T04:05:35.601" v="1304" actId="478"/>
          <ac:grpSpMkLst>
            <pc:docMk/>
            <pc:sldMk cId="1988143572" sldId="264"/>
            <ac:grpSpMk id="7" creationId="{FEA197F6-36F3-2EE5-D6B1-64911832236B}"/>
          </ac:grpSpMkLst>
        </pc:grpChg>
        <pc:grpChg chg="add del mod">
          <ac:chgData name="Marcio Monteiro" userId="aef6e9f59deaac01" providerId="LiveId" clId="{D7CFBD40-8331-4BFF-AB59-A98D134562CA}" dt="2023-07-07T04:05:41.293" v="1306" actId="478"/>
          <ac:grpSpMkLst>
            <pc:docMk/>
            <pc:sldMk cId="1988143572" sldId="264"/>
            <ac:grpSpMk id="14" creationId="{6DE4CD25-E3AB-EB6A-7ECA-392B0DD86B33}"/>
          </ac:grpSpMkLst>
        </pc:grpChg>
        <pc:grpChg chg="mod topLvl">
          <ac:chgData name="Marcio Monteiro" userId="aef6e9f59deaac01" providerId="LiveId" clId="{D7CFBD40-8331-4BFF-AB59-A98D134562CA}" dt="2023-07-07T04:06:08.131" v="1310" actId="1076"/>
          <ac:grpSpMkLst>
            <pc:docMk/>
            <pc:sldMk cId="1988143572" sldId="264"/>
            <ac:grpSpMk id="15" creationId="{A53A01E8-BF3B-367A-DE2F-F569EFAB173E}"/>
          </ac:grpSpMkLst>
        </pc:grpChg>
        <pc:grpChg chg="add mod">
          <ac:chgData name="Marcio Monteiro" userId="aef6e9f59deaac01" providerId="LiveId" clId="{D7CFBD40-8331-4BFF-AB59-A98D134562CA}" dt="2023-07-07T04:06:19.190" v="1313" actId="465"/>
          <ac:grpSpMkLst>
            <pc:docMk/>
            <pc:sldMk cId="1988143572" sldId="264"/>
            <ac:grpSpMk id="22" creationId="{C9849A24-1493-659C-09C1-6DDD38AD61DC}"/>
          </ac:grpSpMkLst>
        </pc:grpChg>
        <pc:grpChg chg="add mod">
          <ac:chgData name="Marcio Monteiro" userId="aef6e9f59deaac01" providerId="LiveId" clId="{D7CFBD40-8331-4BFF-AB59-A98D134562CA}" dt="2023-07-07T04:06:15.903" v="1312" actId="571"/>
          <ac:grpSpMkLst>
            <pc:docMk/>
            <pc:sldMk cId="1988143572" sldId="264"/>
            <ac:grpSpMk id="28" creationId="{486B6D0E-78D4-B141-464C-5269CBB015FC}"/>
          </ac:grpSpMkLst>
        </pc:grpChg>
        <pc:grpChg chg="add mod">
          <ac:chgData name="Marcio Monteiro" userId="aef6e9f59deaac01" providerId="LiveId" clId="{D7CFBD40-8331-4BFF-AB59-A98D134562CA}" dt="2023-07-07T04:13:26.084" v="1448" actId="1036"/>
          <ac:grpSpMkLst>
            <pc:docMk/>
            <pc:sldMk cId="1988143572" sldId="264"/>
            <ac:grpSpMk id="48" creationId="{9C4CFF94-8E12-1BF7-1752-465D19664032}"/>
          </ac:grpSpMkLst>
        </pc:grpChg>
        <pc:grpChg chg="mod">
          <ac:chgData name="Marcio Monteiro" userId="aef6e9f59deaac01" providerId="LiveId" clId="{D7CFBD40-8331-4BFF-AB59-A98D134562CA}" dt="2023-07-07T04:13:21.408" v="1403"/>
          <ac:grpSpMkLst>
            <pc:docMk/>
            <pc:sldMk cId="1988143572" sldId="264"/>
            <ac:grpSpMk id="49" creationId="{125F35E1-FDED-38B5-7548-856EBFEE82DD}"/>
          </ac:grpSpMkLst>
        </pc:grpChg>
        <pc:grpChg chg="add mod">
          <ac:chgData name="Marcio Monteiro" userId="aef6e9f59deaac01" providerId="LiveId" clId="{D7CFBD40-8331-4BFF-AB59-A98D134562CA}" dt="2023-07-07T04:13:26.084" v="1448" actId="1036"/>
          <ac:grpSpMkLst>
            <pc:docMk/>
            <pc:sldMk cId="1988143572" sldId="264"/>
            <ac:grpSpMk id="56" creationId="{DF615615-67FD-7A8A-2937-B95106FD35D9}"/>
          </ac:grpSpMkLst>
        </pc:grpChg>
        <pc:grpChg chg="mod">
          <ac:chgData name="Marcio Monteiro" userId="aef6e9f59deaac01" providerId="LiveId" clId="{D7CFBD40-8331-4BFF-AB59-A98D134562CA}" dt="2023-07-07T04:13:21.408" v="1403"/>
          <ac:grpSpMkLst>
            <pc:docMk/>
            <pc:sldMk cId="1988143572" sldId="264"/>
            <ac:grpSpMk id="57" creationId="{2A446698-B782-5170-9348-B3606C6035DB}"/>
          </ac:grpSpMkLst>
        </pc:grpChg>
        <pc:grpChg chg="mod">
          <ac:chgData name="Marcio Monteiro" userId="aef6e9f59deaac01" providerId="LiveId" clId="{D7CFBD40-8331-4BFF-AB59-A98D134562CA}" dt="2023-07-07T04:13:21.408" v="1403"/>
          <ac:grpSpMkLst>
            <pc:docMk/>
            <pc:sldMk cId="1988143572" sldId="264"/>
            <ac:grpSpMk id="59" creationId="{5DF7C1E2-81AC-421B-1143-1D880535F24D}"/>
          </ac:grpSpMkLst>
        </pc:grpChg>
        <pc:picChg chg="add mod">
          <ac:chgData name="Marcio Monteiro" userId="aef6e9f59deaac01" providerId="LiveId" clId="{D7CFBD40-8331-4BFF-AB59-A98D134562CA}" dt="2023-07-07T04:02:51.967" v="1287"/>
          <ac:picMkLst>
            <pc:docMk/>
            <pc:sldMk cId="1988143572" sldId="264"/>
            <ac:picMk id="2" creationId="{18F68821-C2E2-488E-122B-5BC8EE5AF18A}"/>
          </ac:picMkLst>
        </pc:picChg>
        <pc:picChg chg="add mod">
          <ac:chgData name="Marcio Monteiro" userId="aef6e9f59deaac01" providerId="LiveId" clId="{D7CFBD40-8331-4BFF-AB59-A98D134562CA}" dt="2023-07-07T04:03:34.774" v="1290"/>
          <ac:picMkLst>
            <pc:docMk/>
            <pc:sldMk cId="1988143572" sldId="264"/>
            <ac:picMk id="5" creationId="{F0D5D4BB-9C9E-DA1D-620C-20EC64F45D64}"/>
          </ac:picMkLst>
        </pc:picChg>
        <pc:picChg chg="del mod topLvl">
          <ac:chgData name="Marcio Monteiro" userId="aef6e9f59deaac01" providerId="LiveId" clId="{D7CFBD40-8331-4BFF-AB59-A98D134562CA}" dt="2023-07-07T04:04:16.747" v="1294" actId="478"/>
          <ac:picMkLst>
            <pc:docMk/>
            <pc:sldMk cId="1988143572" sldId="264"/>
            <ac:picMk id="8" creationId="{A652632F-6F0B-43CE-75A6-8F4EF282DF23}"/>
          </ac:picMkLst>
        </pc:picChg>
        <pc:picChg chg="del mod topLvl">
          <ac:chgData name="Marcio Monteiro" userId="aef6e9f59deaac01" providerId="LiveId" clId="{D7CFBD40-8331-4BFF-AB59-A98D134562CA}" dt="2023-07-07T04:05:41.293" v="1306" actId="478"/>
          <ac:picMkLst>
            <pc:docMk/>
            <pc:sldMk cId="1988143572" sldId="264"/>
            <ac:picMk id="16" creationId="{7CFCAE72-9FB4-7278-55C4-4947895377DF}"/>
          </ac:picMkLst>
        </pc:picChg>
        <pc:picChg chg="add mod">
          <ac:chgData name="Marcio Monteiro" userId="aef6e9f59deaac01" providerId="LiveId" clId="{D7CFBD40-8331-4BFF-AB59-A98D134562CA}" dt="2023-07-07T04:09:22.081" v="1325" actId="1076"/>
          <ac:picMkLst>
            <pc:docMk/>
            <pc:sldMk cId="1988143572" sldId="264"/>
            <ac:picMk id="35" creationId="{9EF64661-365E-5E66-B095-00E7BF683A17}"/>
          </ac:picMkLst>
        </pc:picChg>
        <pc:picChg chg="add mod">
          <ac:chgData name="Marcio Monteiro" userId="aef6e9f59deaac01" providerId="LiveId" clId="{D7CFBD40-8331-4BFF-AB59-A98D134562CA}" dt="2023-07-07T04:09:15.963" v="1324" actId="1076"/>
          <ac:picMkLst>
            <pc:docMk/>
            <pc:sldMk cId="1988143572" sldId="264"/>
            <ac:picMk id="37" creationId="{7A50E3F2-CE14-E271-A33D-680AE38AD009}"/>
          </ac:picMkLst>
        </pc:picChg>
        <pc:picChg chg="add mod">
          <ac:chgData name="Marcio Monteiro" userId="aef6e9f59deaac01" providerId="LiveId" clId="{D7CFBD40-8331-4BFF-AB59-A98D134562CA}" dt="2023-07-07T04:09:11.749" v="1323" actId="1076"/>
          <ac:picMkLst>
            <pc:docMk/>
            <pc:sldMk cId="1988143572" sldId="264"/>
            <ac:picMk id="39" creationId="{94B89CC4-CCEC-4486-1307-DA3DF2C752C8}"/>
          </ac:picMkLst>
        </pc:picChg>
        <pc:picChg chg="mod">
          <ac:chgData name="Marcio Monteiro" userId="aef6e9f59deaac01" providerId="LiveId" clId="{D7CFBD40-8331-4BFF-AB59-A98D134562CA}" dt="2023-07-07T04:13:21.408" v="1403"/>
          <ac:picMkLst>
            <pc:docMk/>
            <pc:sldMk cId="1988143572" sldId="264"/>
            <ac:picMk id="50" creationId="{18A09748-674B-1C08-18B1-354702CD8701}"/>
          </ac:picMkLst>
        </pc:picChg>
        <pc:picChg chg="mod">
          <ac:chgData name="Marcio Monteiro" userId="aef6e9f59deaac01" providerId="LiveId" clId="{D7CFBD40-8331-4BFF-AB59-A98D134562CA}" dt="2023-07-07T04:13:21.408" v="1403"/>
          <ac:picMkLst>
            <pc:docMk/>
            <pc:sldMk cId="1988143572" sldId="264"/>
            <ac:picMk id="60" creationId="{34B6A27B-0CB4-B533-D6BF-17AE288C2AA3}"/>
          </ac:picMkLst>
        </pc:picChg>
      </pc:sldChg>
      <pc:sldChg chg="addSp modSp new mod modTransition setBg modAnim">
        <pc:chgData name="Marcio Monteiro" userId="aef6e9f59deaac01" providerId="LiveId" clId="{D7CFBD40-8331-4BFF-AB59-A98D134562CA}" dt="2023-07-07T04:28:55.052" v="1685"/>
        <pc:sldMkLst>
          <pc:docMk/>
          <pc:sldMk cId="1643033470" sldId="265"/>
        </pc:sldMkLst>
        <pc:spChg chg="add mod">
          <ac:chgData name="Marcio Monteiro" userId="aef6e9f59deaac01" providerId="LiveId" clId="{D7CFBD40-8331-4BFF-AB59-A98D134562CA}" dt="2023-07-07T04:18:33.065" v="1475"/>
          <ac:spMkLst>
            <pc:docMk/>
            <pc:sldMk cId="1643033470" sldId="265"/>
            <ac:spMk id="3" creationId="{6A685876-31B3-E732-B793-ADD7FF496E23}"/>
          </ac:spMkLst>
        </pc:spChg>
        <pc:spChg chg="add mod">
          <ac:chgData name="Marcio Monteiro" userId="aef6e9f59deaac01" providerId="LiveId" clId="{D7CFBD40-8331-4BFF-AB59-A98D134562CA}" dt="2023-07-07T04:18:33.065" v="1475"/>
          <ac:spMkLst>
            <pc:docMk/>
            <pc:sldMk cId="1643033470" sldId="265"/>
            <ac:spMk id="4" creationId="{4E491B41-D5CF-32EC-B1E2-1BEAC283E47C}"/>
          </ac:spMkLst>
        </pc:spChg>
        <pc:spChg chg="mod">
          <ac:chgData name="Marcio Monteiro" userId="aef6e9f59deaac01" providerId="LiveId" clId="{D7CFBD40-8331-4BFF-AB59-A98D134562CA}" dt="2023-07-07T04:21:04.132" v="1512"/>
          <ac:spMkLst>
            <pc:docMk/>
            <pc:sldMk cId="1643033470" sldId="265"/>
            <ac:spMk id="13" creationId="{026ED37C-722C-A760-4058-F644C2D48468}"/>
          </ac:spMkLst>
        </pc:spChg>
        <pc:spChg chg="mod">
          <ac:chgData name="Marcio Monteiro" userId="aef6e9f59deaac01" providerId="LiveId" clId="{D7CFBD40-8331-4BFF-AB59-A98D134562CA}" dt="2023-07-07T04:21:04.132" v="1512"/>
          <ac:spMkLst>
            <pc:docMk/>
            <pc:sldMk cId="1643033470" sldId="265"/>
            <ac:spMk id="14" creationId="{CDC8FCCA-9749-8733-E629-2F2C750514A0}"/>
          </ac:spMkLst>
        </pc:spChg>
        <pc:spChg chg="mod">
          <ac:chgData name="Marcio Monteiro" userId="aef6e9f59deaac01" providerId="LiveId" clId="{D7CFBD40-8331-4BFF-AB59-A98D134562CA}" dt="2023-07-07T04:21:04.132" v="1512"/>
          <ac:spMkLst>
            <pc:docMk/>
            <pc:sldMk cId="1643033470" sldId="265"/>
            <ac:spMk id="15" creationId="{EB712B77-73D2-B16D-7FFE-CC1D4DBEEE40}"/>
          </ac:spMkLst>
        </pc:spChg>
        <pc:spChg chg="mod">
          <ac:chgData name="Marcio Monteiro" userId="aef6e9f59deaac01" providerId="LiveId" clId="{D7CFBD40-8331-4BFF-AB59-A98D134562CA}" dt="2023-07-07T04:21:04.132" v="1512"/>
          <ac:spMkLst>
            <pc:docMk/>
            <pc:sldMk cId="1643033470" sldId="265"/>
            <ac:spMk id="16" creationId="{5392C37A-ECDE-4745-C641-331F0BC41854}"/>
          </ac:spMkLst>
        </pc:spChg>
        <pc:spChg chg="mod">
          <ac:chgData name="Marcio Monteiro" userId="aef6e9f59deaac01" providerId="LiveId" clId="{D7CFBD40-8331-4BFF-AB59-A98D134562CA}" dt="2023-07-07T04:21:04.132" v="1512"/>
          <ac:spMkLst>
            <pc:docMk/>
            <pc:sldMk cId="1643033470" sldId="265"/>
            <ac:spMk id="17" creationId="{AE1BA941-F77E-30E7-5E3C-7DAD5D3C7E2A}"/>
          </ac:spMkLst>
        </pc:spChg>
        <pc:spChg chg="mod">
          <ac:chgData name="Marcio Monteiro" userId="aef6e9f59deaac01" providerId="LiveId" clId="{D7CFBD40-8331-4BFF-AB59-A98D134562CA}" dt="2023-07-07T04:22:12.169" v="1519" actId="571"/>
          <ac:spMkLst>
            <pc:docMk/>
            <pc:sldMk cId="1643033470" sldId="265"/>
            <ac:spMk id="20" creationId="{C153385B-9D72-F71C-D189-64BA84F93229}"/>
          </ac:spMkLst>
        </pc:spChg>
        <pc:spChg chg="mod">
          <ac:chgData name="Marcio Monteiro" userId="aef6e9f59deaac01" providerId="LiveId" clId="{D7CFBD40-8331-4BFF-AB59-A98D134562CA}" dt="2023-07-07T04:22:12.169" v="1519" actId="571"/>
          <ac:spMkLst>
            <pc:docMk/>
            <pc:sldMk cId="1643033470" sldId="265"/>
            <ac:spMk id="21" creationId="{ED06FDBC-BF5D-E94C-59FC-F2F070CC4BDB}"/>
          </ac:spMkLst>
        </pc:spChg>
        <pc:spChg chg="mod">
          <ac:chgData name="Marcio Monteiro" userId="aef6e9f59deaac01" providerId="LiveId" clId="{D7CFBD40-8331-4BFF-AB59-A98D134562CA}" dt="2023-07-07T04:22:12.169" v="1519" actId="571"/>
          <ac:spMkLst>
            <pc:docMk/>
            <pc:sldMk cId="1643033470" sldId="265"/>
            <ac:spMk id="22" creationId="{D89B1025-16B9-528C-F524-E5E7B7DEAC02}"/>
          </ac:spMkLst>
        </pc:spChg>
        <pc:spChg chg="mod">
          <ac:chgData name="Marcio Monteiro" userId="aef6e9f59deaac01" providerId="LiveId" clId="{D7CFBD40-8331-4BFF-AB59-A98D134562CA}" dt="2023-07-07T04:22:12.169" v="1519" actId="571"/>
          <ac:spMkLst>
            <pc:docMk/>
            <pc:sldMk cId="1643033470" sldId="265"/>
            <ac:spMk id="23" creationId="{9E8C0ABA-C601-E3B1-B013-8BCCA9DA91FF}"/>
          </ac:spMkLst>
        </pc:spChg>
        <pc:spChg chg="mod">
          <ac:chgData name="Marcio Monteiro" userId="aef6e9f59deaac01" providerId="LiveId" clId="{D7CFBD40-8331-4BFF-AB59-A98D134562CA}" dt="2023-07-07T04:22:12.169" v="1519" actId="571"/>
          <ac:spMkLst>
            <pc:docMk/>
            <pc:sldMk cId="1643033470" sldId="265"/>
            <ac:spMk id="24" creationId="{FFB5B730-E670-EEA5-A77F-ED5217A34D97}"/>
          </ac:spMkLst>
        </pc:spChg>
        <pc:spChg chg="mod">
          <ac:chgData name="Marcio Monteiro" userId="aef6e9f59deaac01" providerId="LiveId" clId="{D7CFBD40-8331-4BFF-AB59-A98D134562CA}" dt="2023-07-07T04:22:14.857" v="1520" actId="571"/>
          <ac:spMkLst>
            <pc:docMk/>
            <pc:sldMk cId="1643033470" sldId="265"/>
            <ac:spMk id="27" creationId="{3441AFB2-D05B-41C9-F42F-70FAA428C6D2}"/>
          </ac:spMkLst>
        </pc:spChg>
        <pc:spChg chg="mod">
          <ac:chgData name="Marcio Monteiro" userId="aef6e9f59deaac01" providerId="LiveId" clId="{D7CFBD40-8331-4BFF-AB59-A98D134562CA}" dt="2023-07-07T04:22:14.857" v="1520" actId="571"/>
          <ac:spMkLst>
            <pc:docMk/>
            <pc:sldMk cId="1643033470" sldId="265"/>
            <ac:spMk id="28" creationId="{D7B01D8A-CCB3-AF06-68E0-02DC46E61567}"/>
          </ac:spMkLst>
        </pc:spChg>
        <pc:spChg chg="mod">
          <ac:chgData name="Marcio Monteiro" userId="aef6e9f59deaac01" providerId="LiveId" clId="{D7CFBD40-8331-4BFF-AB59-A98D134562CA}" dt="2023-07-07T04:22:14.857" v="1520" actId="571"/>
          <ac:spMkLst>
            <pc:docMk/>
            <pc:sldMk cId="1643033470" sldId="265"/>
            <ac:spMk id="29" creationId="{EAB7373B-C66E-E435-2FB1-BED30788F1F0}"/>
          </ac:spMkLst>
        </pc:spChg>
        <pc:spChg chg="mod">
          <ac:chgData name="Marcio Monteiro" userId="aef6e9f59deaac01" providerId="LiveId" clId="{D7CFBD40-8331-4BFF-AB59-A98D134562CA}" dt="2023-07-07T04:22:14.857" v="1520" actId="571"/>
          <ac:spMkLst>
            <pc:docMk/>
            <pc:sldMk cId="1643033470" sldId="265"/>
            <ac:spMk id="30" creationId="{78CDB43E-90D6-8F4D-E19D-74237E4CBD1E}"/>
          </ac:spMkLst>
        </pc:spChg>
        <pc:spChg chg="mod">
          <ac:chgData name="Marcio Monteiro" userId="aef6e9f59deaac01" providerId="LiveId" clId="{D7CFBD40-8331-4BFF-AB59-A98D134562CA}" dt="2023-07-07T04:22:14.857" v="1520" actId="571"/>
          <ac:spMkLst>
            <pc:docMk/>
            <pc:sldMk cId="1643033470" sldId="265"/>
            <ac:spMk id="31" creationId="{BC703BFA-E5F2-4D4A-4BF8-6BD3A167A662}"/>
          </ac:spMkLst>
        </pc:spChg>
        <pc:spChg chg="mod">
          <ac:chgData name="Marcio Monteiro" userId="aef6e9f59deaac01" providerId="LiveId" clId="{D7CFBD40-8331-4BFF-AB59-A98D134562CA}" dt="2023-07-07T04:22:17.770" v="1521" actId="571"/>
          <ac:spMkLst>
            <pc:docMk/>
            <pc:sldMk cId="1643033470" sldId="265"/>
            <ac:spMk id="34" creationId="{80EDC397-8E44-CC50-861D-F90F6CD49655}"/>
          </ac:spMkLst>
        </pc:spChg>
        <pc:spChg chg="mod">
          <ac:chgData name="Marcio Monteiro" userId="aef6e9f59deaac01" providerId="LiveId" clId="{D7CFBD40-8331-4BFF-AB59-A98D134562CA}" dt="2023-07-07T04:22:17.770" v="1521" actId="571"/>
          <ac:spMkLst>
            <pc:docMk/>
            <pc:sldMk cId="1643033470" sldId="265"/>
            <ac:spMk id="35" creationId="{5B5804CF-948B-1314-DDED-DF69EB268FA6}"/>
          </ac:spMkLst>
        </pc:spChg>
        <pc:spChg chg="mod">
          <ac:chgData name="Marcio Monteiro" userId="aef6e9f59deaac01" providerId="LiveId" clId="{D7CFBD40-8331-4BFF-AB59-A98D134562CA}" dt="2023-07-07T04:22:17.770" v="1521" actId="571"/>
          <ac:spMkLst>
            <pc:docMk/>
            <pc:sldMk cId="1643033470" sldId="265"/>
            <ac:spMk id="36" creationId="{B7EACE90-3CFD-0689-C630-AAA0860F8735}"/>
          </ac:spMkLst>
        </pc:spChg>
        <pc:spChg chg="mod">
          <ac:chgData name="Marcio Monteiro" userId="aef6e9f59deaac01" providerId="LiveId" clId="{D7CFBD40-8331-4BFF-AB59-A98D134562CA}" dt="2023-07-07T04:22:17.770" v="1521" actId="571"/>
          <ac:spMkLst>
            <pc:docMk/>
            <pc:sldMk cId="1643033470" sldId="265"/>
            <ac:spMk id="37" creationId="{2246FC4D-6960-9062-668C-DCDDABFDE3B6}"/>
          </ac:spMkLst>
        </pc:spChg>
        <pc:spChg chg="mod">
          <ac:chgData name="Marcio Monteiro" userId="aef6e9f59deaac01" providerId="LiveId" clId="{D7CFBD40-8331-4BFF-AB59-A98D134562CA}" dt="2023-07-07T04:22:17.770" v="1521" actId="571"/>
          <ac:spMkLst>
            <pc:docMk/>
            <pc:sldMk cId="1643033470" sldId="265"/>
            <ac:spMk id="38" creationId="{8B761E35-BAEE-BC17-0A65-5B0CC06BF6A6}"/>
          </ac:spMkLst>
        </pc:spChg>
        <pc:spChg chg="mod">
          <ac:chgData name="Marcio Monteiro" userId="aef6e9f59deaac01" providerId="LiveId" clId="{D7CFBD40-8331-4BFF-AB59-A98D134562CA}" dt="2023-07-07T04:22:19.795" v="1522" actId="571"/>
          <ac:spMkLst>
            <pc:docMk/>
            <pc:sldMk cId="1643033470" sldId="265"/>
            <ac:spMk id="41" creationId="{5A725DFD-EA35-C1AE-0BE2-9F7F8E3A9F4D}"/>
          </ac:spMkLst>
        </pc:spChg>
        <pc:spChg chg="mod">
          <ac:chgData name="Marcio Monteiro" userId="aef6e9f59deaac01" providerId="LiveId" clId="{D7CFBD40-8331-4BFF-AB59-A98D134562CA}" dt="2023-07-07T04:22:19.795" v="1522" actId="571"/>
          <ac:spMkLst>
            <pc:docMk/>
            <pc:sldMk cId="1643033470" sldId="265"/>
            <ac:spMk id="42" creationId="{C4DE7896-5D2C-9C24-C6E0-3F9EEB7C6C09}"/>
          </ac:spMkLst>
        </pc:spChg>
        <pc:spChg chg="mod">
          <ac:chgData name="Marcio Monteiro" userId="aef6e9f59deaac01" providerId="LiveId" clId="{D7CFBD40-8331-4BFF-AB59-A98D134562CA}" dt="2023-07-07T04:22:19.795" v="1522" actId="571"/>
          <ac:spMkLst>
            <pc:docMk/>
            <pc:sldMk cId="1643033470" sldId="265"/>
            <ac:spMk id="43" creationId="{D8511841-76A3-C777-B15E-01AA83599A5A}"/>
          </ac:spMkLst>
        </pc:spChg>
        <pc:spChg chg="mod">
          <ac:chgData name="Marcio Monteiro" userId="aef6e9f59deaac01" providerId="LiveId" clId="{D7CFBD40-8331-4BFF-AB59-A98D134562CA}" dt="2023-07-07T04:22:19.795" v="1522" actId="571"/>
          <ac:spMkLst>
            <pc:docMk/>
            <pc:sldMk cId="1643033470" sldId="265"/>
            <ac:spMk id="44" creationId="{179C140F-1AAE-3594-7300-4FE957DB8E76}"/>
          </ac:spMkLst>
        </pc:spChg>
        <pc:spChg chg="mod">
          <ac:chgData name="Marcio Monteiro" userId="aef6e9f59deaac01" providerId="LiveId" clId="{D7CFBD40-8331-4BFF-AB59-A98D134562CA}" dt="2023-07-07T04:22:19.795" v="1522" actId="571"/>
          <ac:spMkLst>
            <pc:docMk/>
            <pc:sldMk cId="1643033470" sldId="265"/>
            <ac:spMk id="45" creationId="{87B60AC6-63DE-3930-A194-33EAE445842B}"/>
          </ac:spMkLst>
        </pc:spChg>
        <pc:spChg chg="add mod">
          <ac:chgData name="Marcio Monteiro" userId="aef6e9f59deaac01" providerId="LiveId" clId="{D7CFBD40-8331-4BFF-AB59-A98D134562CA}" dt="2023-07-07T04:25:03.344" v="1559" actId="207"/>
          <ac:spMkLst>
            <pc:docMk/>
            <pc:sldMk cId="1643033470" sldId="265"/>
            <ac:spMk id="47" creationId="{6ED9C596-D2AB-F32C-8C50-31AC4AF443F3}"/>
          </ac:spMkLst>
        </pc:spChg>
        <pc:spChg chg="add mod">
          <ac:chgData name="Marcio Monteiro" userId="aef6e9f59deaac01" providerId="LiveId" clId="{D7CFBD40-8331-4BFF-AB59-A98D134562CA}" dt="2023-07-07T04:25:28.829" v="1612" actId="108"/>
          <ac:spMkLst>
            <pc:docMk/>
            <pc:sldMk cId="1643033470" sldId="265"/>
            <ac:spMk id="48" creationId="{E54B1E51-41D0-D1EF-C65F-AF3A5259721E}"/>
          </ac:spMkLst>
        </pc:spChg>
        <pc:spChg chg="add mod">
          <ac:chgData name="Marcio Monteiro" userId="aef6e9f59deaac01" providerId="LiveId" clId="{D7CFBD40-8331-4BFF-AB59-A98D134562CA}" dt="2023-07-07T04:25:30.744" v="1613" actId="108"/>
          <ac:spMkLst>
            <pc:docMk/>
            <pc:sldMk cId="1643033470" sldId="265"/>
            <ac:spMk id="49" creationId="{0EEBA34B-F84A-8E4A-14FC-42EFF30FD9E0}"/>
          </ac:spMkLst>
        </pc:spChg>
        <pc:spChg chg="add mod">
          <ac:chgData name="Marcio Monteiro" userId="aef6e9f59deaac01" providerId="LiveId" clId="{D7CFBD40-8331-4BFF-AB59-A98D134562CA}" dt="2023-07-07T04:25:32.694" v="1614" actId="108"/>
          <ac:spMkLst>
            <pc:docMk/>
            <pc:sldMk cId="1643033470" sldId="265"/>
            <ac:spMk id="50" creationId="{688FA7CD-7DDE-894D-5374-72EDC351ECA7}"/>
          </ac:spMkLst>
        </pc:spChg>
        <pc:spChg chg="add mod">
          <ac:chgData name="Marcio Monteiro" userId="aef6e9f59deaac01" providerId="LiveId" clId="{D7CFBD40-8331-4BFF-AB59-A98D134562CA}" dt="2023-07-07T04:25:35.143" v="1615" actId="108"/>
          <ac:spMkLst>
            <pc:docMk/>
            <pc:sldMk cId="1643033470" sldId="265"/>
            <ac:spMk id="51" creationId="{AA233302-BD5C-B703-461F-7F4F81DBDB3E}"/>
          </ac:spMkLst>
        </pc:spChg>
        <pc:spChg chg="add mod">
          <ac:chgData name="Marcio Monteiro" userId="aef6e9f59deaac01" providerId="LiveId" clId="{D7CFBD40-8331-4BFF-AB59-A98D134562CA}" dt="2023-07-07T04:26:59.024" v="1656" actId="1076"/>
          <ac:spMkLst>
            <pc:docMk/>
            <pc:sldMk cId="1643033470" sldId="265"/>
            <ac:spMk id="52" creationId="{071B8064-4DDF-087E-81C7-CBE8E91D8238}"/>
          </ac:spMkLst>
        </pc:spChg>
        <pc:grpChg chg="add mod">
          <ac:chgData name="Marcio Monteiro" userId="aef6e9f59deaac01" providerId="LiveId" clId="{D7CFBD40-8331-4BFF-AB59-A98D134562CA}" dt="2023-07-07T04:22:10.207" v="1518" actId="1076"/>
          <ac:grpSpMkLst>
            <pc:docMk/>
            <pc:sldMk cId="1643033470" sldId="265"/>
            <ac:grpSpMk id="12" creationId="{1998AD04-03AE-48C0-9280-43FD5FE29886}"/>
          </ac:grpSpMkLst>
        </pc:grpChg>
        <pc:grpChg chg="add mod">
          <ac:chgData name="Marcio Monteiro" userId="aef6e9f59deaac01" providerId="LiveId" clId="{D7CFBD40-8331-4BFF-AB59-A98D134562CA}" dt="2023-07-07T04:22:31.787" v="1523" actId="408"/>
          <ac:grpSpMkLst>
            <pc:docMk/>
            <pc:sldMk cId="1643033470" sldId="265"/>
            <ac:grpSpMk id="19" creationId="{2A36F05C-5C73-8253-5E79-6982D81B5437}"/>
          </ac:grpSpMkLst>
        </pc:grpChg>
        <pc:grpChg chg="add mod">
          <ac:chgData name="Marcio Monteiro" userId="aef6e9f59deaac01" providerId="LiveId" clId="{D7CFBD40-8331-4BFF-AB59-A98D134562CA}" dt="2023-07-07T04:22:31.787" v="1523" actId="408"/>
          <ac:grpSpMkLst>
            <pc:docMk/>
            <pc:sldMk cId="1643033470" sldId="265"/>
            <ac:grpSpMk id="26" creationId="{F70CF367-2916-C63A-7D97-0C2E630A0CB3}"/>
          </ac:grpSpMkLst>
        </pc:grpChg>
        <pc:grpChg chg="add mod">
          <ac:chgData name="Marcio Monteiro" userId="aef6e9f59deaac01" providerId="LiveId" clId="{D7CFBD40-8331-4BFF-AB59-A98D134562CA}" dt="2023-07-07T04:22:31.787" v="1523" actId="408"/>
          <ac:grpSpMkLst>
            <pc:docMk/>
            <pc:sldMk cId="1643033470" sldId="265"/>
            <ac:grpSpMk id="33" creationId="{371A34B4-378F-1D48-1193-FC9D605CC173}"/>
          </ac:grpSpMkLst>
        </pc:grpChg>
        <pc:grpChg chg="add mod">
          <ac:chgData name="Marcio Monteiro" userId="aef6e9f59deaac01" providerId="LiveId" clId="{D7CFBD40-8331-4BFF-AB59-A98D134562CA}" dt="2023-07-07T04:22:19.795" v="1522" actId="571"/>
          <ac:grpSpMkLst>
            <pc:docMk/>
            <pc:sldMk cId="1643033470" sldId="265"/>
            <ac:grpSpMk id="40" creationId="{0D8B0E12-1159-88C0-327E-133C32F22282}"/>
          </ac:grpSpMkLst>
        </pc:grpChg>
        <pc:picChg chg="add mod">
          <ac:chgData name="Marcio Monteiro" userId="aef6e9f59deaac01" providerId="LiveId" clId="{D7CFBD40-8331-4BFF-AB59-A98D134562CA}" dt="2023-07-07T04:18:16.835" v="1473"/>
          <ac:picMkLst>
            <pc:docMk/>
            <pc:sldMk cId="1643033470" sldId="265"/>
            <ac:picMk id="2" creationId="{7DF32DB9-8A87-445F-BA67-25020928C24F}"/>
          </ac:picMkLst>
        </pc:picChg>
        <pc:picChg chg="add mod">
          <ac:chgData name="Marcio Monteiro" userId="aef6e9f59deaac01" providerId="LiveId" clId="{D7CFBD40-8331-4BFF-AB59-A98D134562CA}" dt="2023-07-07T04:19:25.299" v="1484" actId="18131"/>
          <ac:picMkLst>
            <pc:docMk/>
            <pc:sldMk cId="1643033470" sldId="265"/>
            <ac:picMk id="5" creationId="{00795696-4CD1-161A-9D55-D51EBAB12C22}"/>
          </ac:picMkLst>
        </pc:picChg>
        <pc:picChg chg="add mod ord">
          <ac:chgData name="Marcio Monteiro" userId="aef6e9f59deaac01" providerId="LiveId" clId="{D7CFBD40-8331-4BFF-AB59-A98D134562CA}" dt="2023-07-07T04:20:34.819" v="1508" actId="1037"/>
          <ac:picMkLst>
            <pc:docMk/>
            <pc:sldMk cId="1643033470" sldId="265"/>
            <ac:picMk id="6" creationId="{0BBD67F6-AF51-374C-0D37-A52B50442C75}"/>
          </ac:picMkLst>
        </pc:picChg>
        <pc:picChg chg="add mod">
          <ac:chgData name="Marcio Monteiro" userId="aef6e9f59deaac01" providerId="LiveId" clId="{D7CFBD40-8331-4BFF-AB59-A98D134562CA}" dt="2023-07-07T04:20:34.819" v="1508" actId="1037"/>
          <ac:picMkLst>
            <pc:docMk/>
            <pc:sldMk cId="1643033470" sldId="265"/>
            <ac:picMk id="7" creationId="{A7F9F0AE-8D77-0330-7778-17A646FB2C0B}"/>
          </ac:picMkLst>
        </pc:picChg>
        <pc:picChg chg="add mod">
          <ac:chgData name="Marcio Monteiro" userId="aef6e9f59deaac01" providerId="LiveId" clId="{D7CFBD40-8331-4BFF-AB59-A98D134562CA}" dt="2023-07-07T04:20:34.819" v="1508" actId="1037"/>
          <ac:picMkLst>
            <pc:docMk/>
            <pc:sldMk cId="1643033470" sldId="265"/>
            <ac:picMk id="8" creationId="{E10816FA-E024-DE66-85BF-5992AB8AA5D7}"/>
          </ac:picMkLst>
        </pc:picChg>
        <pc:picChg chg="add mod ord">
          <ac:chgData name="Marcio Monteiro" userId="aef6e9f59deaac01" providerId="LiveId" clId="{D7CFBD40-8331-4BFF-AB59-A98D134562CA}" dt="2023-07-07T04:20:38.579" v="1511" actId="171"/>
          <ac:picMkLst>
            <pc:docMk/>
            <pc:sldMk cId="1643033470" sldId="265"/>
            <ac:picMk id="9" creationId="{21DD6271-DA66-9999-F127-707D6D28F36A}"/>
          </ac:picMkLst>
        </pc:picChg>
        <pc:picChg chg="add mod">
          <ac:chgData name="Marcio Monteiro" userId="aef6e9f59deaac01" providerId="LiveId" clId="{D7CFBD40-8331-4BFF-AB59-A98D134562CA}" dt="2023-07-07T04:20:28.111" v="1489" actId="1076"/>
          <ac:picMkLst>
            <pc:docMk/>
            <pc:sldMk cId="1643033470" sldId="265"/>
            <ac:picMk id="10" creationId="{6DEB5CD5-B88B-2F08-562C-2813F35C16BC}"/>
          </ac:picMkLst>
        </pc:picChg>
        <pc:picChg chg="add mod">
          <ac:chgData name="Marcio Monteiro" userId="aef6e9f59deaac01" providerId="LiveId" clId="{D7CFBD40-8331-4BFF-AB59-A98D134562CA}" dt="2023-07-07T04:20:28.111" v="1489" actId="1076"/>
          <ac:picMkLst>
            <pc:docMk/>
            <pc:sldMk cId="1643033470" sldId="265"/>
            <ac:picMk id="11" creationId="{7D1C5E48-3DAC-7F17-54FF-F99165660E4D}"/>
          </ac:picMkLst>
        </pc:picChg>
        <pc:picChg chg="add mod">
          <ac:chgData name="Marcio Monteiro" userId="aef6e9f59deaac01" providerId="LiveId" clId="{D7CFBD40-8331-4BFF-AB59-A98D134562CA}" dt="2023-07-07T04:22:10.207" v="1518" actId="1076"/>
          <ac:picMkLst>
            <pc:docMk/>
            <pc:sldMk cId="1643033470" sldId="265"/>
            <ac:picMk id="18" creationId="{B4334304-1041-BFB7-28AB-42538E6C3FE5}"/>
          </ac:picMkLst>
        </pc:picChg>
        <pc:picChg chg="add mod">
          <ac:chgData name="Marcio Monteiro" userId="aef6e9f59deaac01" providerId="LiveId" clId="{D7CFBD40-8331-4BFF-AB59-A98D134562CA}" dt="2023-07-07T04:22:36.211" v="1524" actId="1076"/>
          <ac:picMkLst>
            <pc:docMk/>
            <pc:sldMk cId="1643033470" sldId="265"/>
            <ac:picMk id="25" creationId="{8A008B7D-6556-34B0-6E72-1F67D6D2A788}"/>
          </ac:picMkLst>
        </pc:picChg>
        <pc:picChg chg="add mod">
          <ac:chgData name="Marcio Monteiro" userId="aef6e9f59deaac01" providerId="LiveId" clId="{D7CFBD40-8331-4BFF-AB59-A98D134562CA}" dt="2023-07-07T04:22:37.766" v="1525" actId="1076"/>
          <ac:picMkLst>
            <pc:docMk/>
            <pc:sldMk cId="1643033470" sldId="265"/>
            <ac:picMk id="32" creationId="{CDADCEE5-3A45-EBCE-455B-974CFCBDBFD2}"/>
          </ac:picMkLst>
        </pc:picChg>
        <pc:picChg chg="add mod">
          <ac:chgData name="Marcio Monteiro" userId="aef6e9f59deaac01" providerId="LiveId" clId="{D7CFBD40-8331-4BFF-AB59-A98D134562CA}" dt="2023-07-07T04:22:40.547" v="1526" actId="1076"/>
          <ac:picMkLst>
            <pc:docMk/>
            <pc:sldMk cId="1643033470" sldId="265"/>
            <ac:picMk id="39" creationId="{5A6036C0-F269-CEEC-2E05-A3A9BCB83C6A}"/>
          </ac:picMkLst>
        </pc:picChg>
        <pc:picChg chg="add mod">
          <ac:chgData name="Marcio Monteiro" userId="aef6e9f59deaac01" providerId="LiveId" clId="{D7CFBD40-8331-4BFF-AB59-A98D134562CA}" dt="2023-07-07T04:22:19.795" v="1522" actId="571"/>
          <ac:picMkLst>
            <pc:docMk/>
            <pc:sldMk cId="1643033470" sldId="265"/>
            <ac:picMk id="46" creationId="{93370167-A8C8-65E6-0157-74852E3D0164}"/>
          </ac:picMkLst>
        </pc:picChg>
      </pc:sldChg>
      <pc:sldChg chg="addSp modSp new mod modTransition setBg modAnim">
        <pc:chgData name="Marcio Monteiro" userId="aef6e9f59deaac01" providerId="LiveId" clId="{D7CFBD40-8331-4BFF-AB59-A98D134562CA}" dt="2023-07-07T20:54:57.699" v="2050"/>
        <pc:sldMkLst>
          <pc:docMk/>
          <pc:sldMk cId="44885493" sldId="266"/>
        </pc:sldMkLst>
        <pc:spChg chg="add mod">
          <ac:chgData name="Marcio Monteiro" userId="aef6e9f59deaac01" providerId="LiveId" clId="{D7CFBD40-8331-4BFF-AB59-A98D134562CA}" dt="2023-07-07T20:37:32.494" v="1689"/>
          <ac:spMkLst>
            <pc:docMk/>
            <pc:sldMk cId="44885493" sldId="266"/>
            <ac:spMk id="3" creationId="{CD2B978D-D789-AC0D-4F3F-987931FBA5E7}"/>
          </ac:spMkLst>
        </pc:spChg>
        <pc:spChg chg="add mod">
          <ac:chgData name="Marcio Monteiro" userId="aef6e9f59deaac01" providerId="LiveId" clId="{D7CFBD40-8331-4BFF-AB59-A98D134562CA}" dt="2023-07-07T20:37:32.494" v="1689"/>
          <ac:spMkLst>
            <pc:docMk/>
            <pc:sldMk cId="44885493" sldId="266"/>
            <ac:spMk id="4" creationId="{482B24A4-D1DC-BB57-AB6E-BD1E412F1D6E}"/>
          </ac:spMkLst>
        </pc:spChg>
        <pc:spChg chg="mod">
          <ac:chgData name="Marcio Monteiro" userId="aef6e9f59deaac01" providerId="LiveId" clId="{D7CFBD40-8331-4BFF-AB59-A98D134562CA}" dt="2023-07-07T20:37:41.019" v="1690"/>
          <ac:spMkLst>
            <pc:docMk/>
            <pc:sldMk cId="44885493" sldId="266"/>
            <ac:spMk id="6" creationId="{B9751EF1-9380-936A-EBA1-BB3180842430}"/>
          </ac:spMkLst>
        </pc:spChg>
        <pc:spChg chg="mod">
          <ac:chgData name="Marcio Monteiro" userId="aef6e9f59deaac01" providerId="LiveId" clId="{D7CFBD40-8331-4BFF-AB59-A98D134562CA}" dt="2023-07-07T20:38:50.974" v="1727" actId="1076"/>
          <ac:spMkLst>
            <pc:docMk/>
            <pc:sldMk cId="44885493" sldId="266"/>
            <ac:spMk id="11" creationId="{C414C2B3-17F9-44C1-CFC4-4B3E49EA43D7}"/>
          </ac:spMkLst>
        </pc:spChg>
        <pc:spChg chg="mod">
          <ac:chgData name="Marcio Monteiro" userId="aef6e9f59deaac01" providerId="LiveId" clId="{D7CFBD40-8331-4BFF-AB59-A98D134562CA}" dt="2023-07-07T20:39:47.504" v="1739" actId="207"/>
          <ac:spMkLst>
            <pc:docMk/>
            <pc:sldMk cId="44885493" sldId="266"/>
            <ac:spMk id="12" creationId="{F706B4B5-526E-7B62-C125-E670C34361C5}"/>
          </ac:spMkLst>
        </pc:spChg>
        <pc:spChg chg="mod">
          <ac:chgData name="Marcio Monteiro" userId="aef6e9f59deaac01" providerId="LiveId" clId="{D7CFBD40-8331-4BFF-AB59-A98D134562CA}" dt="2023-07-07T20:39:26.970" v="1738" actId="14100"/>
          <ac:spMkLst>
            <pc:docMk/>
            <pc:sldMk cId="44885493" sldId="266"/>
            <ac:spMk id="13" creationId="{1C5AD50F-0F60-19C9-6AC1-C07FC2297FBB}"/>
          </ac:spMkLst>
        </pc:spChg>
        <pc:spChg chg="mod">
          <ac:chgData name="Marcio Monteiro" userId="aef6e9f59deaac01" providerId="LiveId" clId="{D7CFBD40-8331-4BFF-AB59-A98D134562CA}" dt="2023-07-07T20:39:26.970" v="1738" actId="14100"/>
          <ac:spMkLst>
            <pc:docMk/>
            <pc:sldMk cId="44885493" sldId="266"/>
            <ac:spMk id="14" creationId="{9BFB7C5F-565A-FD1B-418A-10DB369DD1A4}"/>
          </ac:spMkLst>
        </pc:spChg>
        <pc:spChg chg="mod">
          <ac:chgData name="Marcio Monteiro" userId="aef6e9f59deaac01" providerId="LiveId" clId="{D7CFBD40-8331-4BFF-AB59-A98D134562CA}" dt="2023-07-07T20:39:26.970" v="1738" actId="14100"/>
          <ac:spMkLst>
            <pc:docMk/>
            <pc:sldMk cId="44885493" sldId="266"/>
            <ac:spMk id="15" creationId="{7544A565-464A-D5D7-3586-382051C6822E}"/>
          </ac:spMkLst>
        </pc:spChg>
        <pc:spChg chg="mod">
          <ac:chgData name="Marcio Monteiro" userId="aef6e9f59deaac01" providerId="LiveId" clId="{D7CFBD40-8331-4BFF-AB59-A98D134562CA}" dt="2023-07-07T20:39:26.970" v="1738" actId="14100"/>
          <ac:spMkLst>
            <pc:docMk/>
            <pc:sldMk cId="44885493" sldId="266"/>
            <ac:spMk id="16" creationId="{5C3C0424-C9CF-263A-A042-DEB59BAA4090}"/>
          </ac:spMkLst>
        </pc:spChg>
        <pc:spChg chg="mod">
          <ac:chgData name="Marcio Monteiro" userId="aef6e9f59deaac01" providerId="LiveId" clId="{D7CFBD40-8331-4BFF-AB59-A98D134562CA}" dt="2023-07-07T20:39:57.992" v="1742"/>
          <ac:spMkLst>
            <pc:docMk/>
            <pc:sldMk cId="44885493" sldId="266"/>
            <ac:spMk id="22" creationId="{FE9210E6-01D9-1D6A-6BFA-4C08D1B2DC51}"/>
          </ac:spMkLst>
        </pc:spChg>
        <pc:spChg chg="mod">
          <ac:chgData name="Marcio Monteiro" userId="aef6e9f59deaac01" providerId="LiveId" clId="{D7CFBD40-8331-4BFF-AB59-A98D134562CA}" dt="2023-07-07T20:39:57.992" v="1742"/>
          <ac:spMkLst>
            <pc:docMk/>
            <pc:sldMk cId="44885493" sldId="266"/>
            <ac:spMk id="23" creationId="{D8EBA718-CAB6-63EB-D194-DADB924DD3CB}"/>
          </ac:spMkLst>
        </pc:spChg>
        <pc:spChg chg="mod">
          <ac:chgData name="Marcio Monteiro" userId="aef6e9f59deaac01" providerId="LiveId" clId="{D7CFBD40-8331-4BFF-AB59-A98D134562CA}" dt="2023-07-07T20:39:57.992" v="1742"/>
          <ac:spMkLst>
            <pc:docMk/>
            <pc:sldMk cId="44885493" sldId="266"/>
            <ac:spMk id="24" creationId="{12FFE182-822C-2D33-E3AE-28B33BA52008}"/>
          </ac:spMkLst>
        </pc:spChg>
        <pc:spChg chg="mod">
          <ac:chgData name="Marcio Monteiro" userId="aef6e9f59deaac01" providerId="LiveId" clId="{D7CFBD40-8331-4BFF-AB59-A98D134562CA}" dt="2023-07-07T20:39:57.992" v="1742"/>
          <ac:spMkLst>
            <pc:docMk/>
            <pc:sldMk cId="44885493" sldId="266"/>
            <ac:spMk id="25" creationId="{0F4FDEE3-52D0-88D6-6F9A-2978C83E5349}"/>
          </ac:spMkLst>
        </pc:spChg>
        <pc:spChg chg="mod">
          <ac:chgData name="Marcio Monteiro" userId="aef6e9f59deaac01" providerId="LiveId" clId="{D7CFBD40-8331-4BFF-AB59-A98D134562CA}" dt="2023-07-07T20:39:57.992" v="1742"/>
          <ac:spMkLst>
            <pc:docMk/>
            <pc:sldMk cId="44885493" sldId="266"/>
            <ac:spMk id="26" creationId="{8911398C-B9B7-83F8-556B-16E039F1656A}"/>
          </ac:spMkLst>
        </pc:spChg>
        <pc:spChg chg="mod">
          <ac:chgData name="Marcio Monteiro" userId="aef6e9f59deaac01" providerId="LiveId" clId="{D7CFBD40-8331-4BFF-AB59-A98D134562CA}" dt="2023-07-07T20:39:57.992" v="1742"/>
          <ac:spMkLst>
            <pc:docMk/>
            <pc:sldMk cId="44885493" sldId="266"/>
            <ac:spMk id="27" creationId="{8DB45347-2F9C-5A43-5388-5128D11C38A9}"/>
          </ac:spMkLst>
        </pc:spChg>
        <pc:spChg chg="add mod">
          <ac:chgData name="Marcio Monteiro" userId="aef6e9f59deaac01" providerId="LiveId" clId="{D7CFBD40-8331-4BFF-AB59-A98D134562CA}" dt="2023-07-07T20:40:19.526" v="1746" actId="1076"/>
          <ac:spMkLst>
            <pc:docMk/>
            <pc:sldMk cId="44885493" sldId="266"/>
            <ac:spMk id="30" creationId="{CD2306B9-54C0-E45D-3202-2E89483B10DD}"/>
          </ac:spMkLst>
        </pc:spChg>
        <pc:grpChg chg="add mod">
          <ac:chgData name="Marcio Monteiro" userId="aef6e9f59deaac01" providerId="LiveId" clId="{D7CFBD40-8331-4BFF-AB59-A98D134562CA}" dt="2023-07-07T20:38:56.850" v="1735" actId="1038"/>
          <ac:grpSpMkLst>
            <pc:docMk/>
            <pc:sldMk cId="44885493" sldId="266"/>
            <ac:grpSpMk id="5" creationId="{B85BF600-832D-F13E-CFFE-A2F63DD29D24}"/>
          </ac:grpSpMkLst>
        </pc:grpChg>
        <pc:grpChg chg="add mod">
          <ac:chgData name="Marcio Monteiro" userId="aef6e9f59deaac01" providerId="LiveId" clId="{D7CFBD40-8331-4BFF-AB59-A98D134562CA}" dt="2023-07-07T20:38:22.387" v="1693" actId="14100"/>
          <ac:grpSpMkLst>
            <pc:docMk/>
            <pc:sldMk cId="44885493" sldId="266"/>
            <ac:grpSpMk id="9" creationId="{1EF25081-8720-B4B1-85E6-66DA8438E1DA}"/>
          </ac:grpSpMkLst>
        </pc:grpChg>
        <pc:grpChg chg="mod">
          <ac:chgData name="Marcio Monteiro" userId="aef6e9f59deaac01" providerId="LiveId" clId="{D7CFBD40-8331-4BFF-AB59-A98D134562CA}" dt="2023-07-07T20:38:09.016" v="1691"/>
          <ac:grpSpMkLst>
            <pc:docMk/>
            <pc:sldMk cId="44885493" sldId="266"/>
            <ac:grpSpMk id="10" creationId="{6CCB192F-1D48-0E8C-BCC0-315FACA37191}"/>
          </ac:grpSpMkLst>
        </pc:grpChg>
        <pc:grpChg chg="add mod">
          <ac:chgData name="Marcio Monteiro" userId="aef6e9f59deaac01" providerId="LiveId" clId="{D7CFBD40-8331-4BFF-AB59-A98D134562CA}" dt="2023-07-07T20:40:04.662" v="1743" actId="1076"/>
          <ac:grpSpMkLst>
            <pc:docMk/>
            <pc:sldMk cId="44885493" sldId="266"/>
            <ac:grpSpMk id="20" creationId="{EB36C4A6-4180-EB6A-5E33-0EE976FE5647}"/>
          </ac:grpSpMkLst>
        </pc:grpChg>
        <pc:grpChg chg="mod">
          <ac:chgData name="Marcio Monteiro" userId="aef6e9f59deaac01" providerId="LiveId" clId="{D7CFBD40-8331-4BFF-AB59-A98D134562CA}" dt="2023-07-07T20:39:57.992" v="1742"/>
          <ac:grpSpMkLst>
            <pc:docMk/>
            <pc:sldMk cId="44885493" sldId="266"/>
            <ac:grpSpMk id="21" creationId="{3D3709CD-95F3-5B5C-0534-9E2A43652785}"/>
          </ac:grpSpMkLst>
        </pc:grpChg>
        <pc:picChg chg="add mod">
          <ac:chgData name="Marcio Monteiro" userId="aef6e9f59deaac01" providerId="LiveId" clId="{D7CFBD40-8331-4BFF-AB59-A98D134562CA}" dt="2023-07-07T20:37:20.444" v="1688"/>
          <ac:picMkLst>
            <pc:docMk/>
            <pc:sldMk cId="44885493" sldId="266"/>
            <ac:picMk id="2" creationId="{C52B835D-D3B2-F227-AA07-BC860C54F342}"/>
          </ac:picMkLst>
        </pc:picChg>
        <pc:picChg chg="mod">
          <ac:chgData name="Marcio Monteiro" userId="aef6e9f59deaac01" providerId="LiveId" clId="{D7CFBD40-8331-4BFF-AB59-A98D134562CA}" dt="2023-07-07T20:37:41.019" v="1690"/>
          <ac:picMkLst>
            <pc:docMk/>
            <pc:sldMk cId="44885493" sldId="266"/>
            <ac:picMk id="7" creationId="{E4EBBAEE-F78B-C1CF-2EF4-08A6CEF90FEE}"/>
          </ac:picMkLst>
        </pc:picChg>
        <pc:picChg chg="add mod">
          <ac:chgData name="Marcio Monteiro" userId="aef6e9f59deaac01" providerId="LiveId" clId="{D7CFBD40-8331-4BFF-AB59-A98D134562CA}" dt="2023-07-07T20:38:17.864" v="1692" actId="1076"/>
          <ac:picMkLst>
            <pc:docMk/>
            <pc:sldMk cId="44885493" sldId="266"/>
            <ac:picMk id="8" creationId="{90097105-ABBC-C94F-2540-9659F8AD9C2C}"/>
          </ac:picMkLst>
        </pc:picChg>
        <pc:picChg chg="add mod modVis">
          <ac:chgData name="Marcio Monteiro" userId="aef6e9f59deaac01" providerId="LiveId" clId="{D7CFBD40-8331-4BFF-AB59-A98D134562CA}" dt="2023-07-07T20:39:50.830" v="1740" actId="14429"/>
          <ac:picMkLst>
            <pc:docMk/>
            <pc:sldMk cId="44885493" sldId="266"/>
            <ac:picMk id="17" creationId="{DA62D308-D77C-CF0E-B197-C7E2C4BFFC53}"/>
          </ac:picMkLst>
        </pc:picChg>
        <pc:picChg chg="add mod modVis">
          <ac:chgData name="Marcio Monteiro" userId="aef6e9f59deaac01" providerId="LiveId" clId="{D7CFBD40-8331-4BFF-AB59-A98D134562CA}" dt="2023-07-07T20:39:51.209" v="1741" actId="14429"/>
          <ac:picMkLst>
            <pc:docMk/>
            <pc:sldMk cId="44885493" sldId="266"/>
            <ac:picMk id="18" creationId="{32480DEF-A98D-D5A9-4728-A3E37FF07BA2}"/>
          </ac:picMkLst>
        </pc:picChg>
        <pc:picChg chg="add mod">
          <ac:chgData name="Marcio Monteiro" userId="aef6e9f59deaac01" providerId="LiveId" clId="{D7CFBD40-8331-4BFF-AB59-A98D134562CA}" dt="2023-07-07T20:40:04.662" v="1743" actId="1076"/>
          <ac:picMkLst>
            <pc:docMk/>
            <pc:sldMk cId="44885493" sldId="266"/>
            <ac:picMk id="19" creationId="{3C8DB71E-7493-F0E7-AA03-505538551B3A}"/>
          </ac:picMkLst>
        </pc:picChg>
        <pc:picChg chg="add mod">
          <ac:chgData name="Marcio Monteiro" userId="aef6e9f59deaac01" providerId="LiveId" clId="{D7CFBD40-8331-4BFF-AB59-A98D134562CA}" dt="2023-07-07T20:40:04.662" v="1743" actId="1076"/>
          <ac:picMkLst>
            <pc:docMk/>
            <pc:sldMk cId="44885493" sldId="266"/>
            <ac:picMk id="28" creationId="{8B70BBBE-FB3F-FBF4-1EBD-BAB25E9FCEB4}"/>
          </ac:picMkLst>
        </pc:picChg>
        <pc:picChg chg="add mod">
          <ac:chgData name="Marcio Monteiro" userId="aef6e9f59deaac01" providerId="LiveId" clId="{D7CFBD40-8331-4BFF-AB59-A98D134562CA}" dt="2023-07-07T20:40:04.662" v="1743" actId="1076"/>
          <ac:picMkLst>
            <pc:docMk/>
            <pc:sldMk cId="44885493" sldId="266"/>
            <ac:picMk id="29" creationId="{F646B078-758A-8361-8E10-105ADF836838}"/>
          </ac:picMkLst>
        </pc:picChg>
        <pc:picChg chg="add mod">
          <ac:chgData name="Marcio Monteiro" userId="aef6e9f59deaac01" providerId="LiveId" clId="{D7CFBD40-8331-4BFF-AB59-A98D134562CA}" dt="2023-07-07T20:47:43.633" v="1866" actId="1037"/>
          <ac:picMkLst>
            <pc:docMk/>
            <pc:sldMk cId="44885493" sldId="266"/>
            <ac:picMk id="31" creationId="{36FEBCC9-44A8-0D98-DACD-2A22CE21FF43}"/>
          </ac:picMkLst>
        </pc:picChg>
        <pc:picChg chg="add mod">
          <ac:chgData name="Marcio Monteiro" userId="aef6e9f59deaac01" providerId="LiveId" clId="{D7CFBD40-8331-4BFF-AB59-A98D134562CA}" dt="2023-07-07T20:47:43.633" v="1866" actId="1037"/>
          <ac:picMkLst>
            <pc:docMk/>
            <pc:sldMk cId="44885493" sldId="266"/>
            <ac:picMk id="32" creationId="{5AA0E2C5-51BA-0825-70F5-D9F6B8F4667A}"/>
          </ac:picMkLst>
        </pc:picChg>
        <pc:picChg chg="add mod">
          <ac:chgData name="Marcio Monteiro" userId="aef6e9f59deaac01" providerId="LiveId" clId="{D7CFBD40-8331-4BFF-AB59-A98D134562CA}" dt="2023-07-07T20:47:43.633" v="1866" actId="1037"/>
          <ac:picMkLst>
            <pc:docMk/>
            <pc:sldMk cId="44885493" sldId="266"/>
            <ac:picMk id="33" creationId="{488C13EB-72F5-BD61-FE45-7A2D3076C969}"/>
          </ac:picMkLst>
        </pc:picChg>
        <pc:picChg chg="add mod">
          <ac:chgData name="Marcio Monteiro" userId="aef6e9f59deaac01" providerId="LiveId" clId="{D7CFBD40-8331-4BFF-AB59-A98D134562CA}" dt="2023-07-07T20:47:56.229" v="1893" actId="1038"/>
          <ac:picMkLst>
            <pc:docMk/>
            <pc:sldMk cId="44885493" sldId="266"/>
            <ac:picMk id="34" creationId="{88A5FB91-7FFF-9C5D-8101-D86ABBC91999}"/>
          </ac:picMkLst>
        </pc:picChg>
        <pc:picChg chg="add mod">
          <ac:chgData name="Marcio Monteiro" userId="aef6e9f59deaac01" providerId="LiveId" clId="{D7CFBD40-8331-4BFF-AB59-A98D134562CA}" dt="2023-07-07T20:47:56.229" v="1893" actId="1038"/>
          <ac:picMkLst>
            <pc:docMk/>
            <pc:sldMk cId="44885493" sldId="266"/>
            <ac:picMk id="35" creationId="{DBD9DA37-BCBC-AB98-F81E-C712CE10E411}"/>
          </ac:picMkLst>
        </pc:picChg>
        <pc:picChg chg="add mod">
          <ac:chgData name="Marcio Monteiro" userId="aef6e9f59deaac01" providerId="LiveId" clId="{D7CFBD40-8331-4BFF-AB59-A98D134562CA}" dt="2023-07-07T20:47:56.229" v="1893" actId="1038"/>
          <ac:picMkLst>
            <pc:docMk/>
            <pc:sldMk cId="44885493" sldId="266"/>
            <ac:picMk id="36" creationId="{94E21086-14DC-9E8F-7C6B-76A6AB8432DE}"/>
          </ac:picMkLst>
        </pc:picChg>
      </pc:sldChg>
      <pc:sldChg chg="addSp delSp modSp new mod modTransition setBg delAnim modAnim">
        <pc:chgData name="Marcio Monteiro" userId="aef6e9f59deaac01" providerId="LiveId" clId="{D7CFBD40-8331-4BFF-AB59-A98D134562CA}" dt="2023-07-07T21:00:40.910" v="2247" actId="1036"/>
        <pc:sldMkLst>
          <pc:docMk/>
          <pc:sldMk cId="446034183" sldId="267"/>
        </pc:sldMkLst>
        <pc:spChg chg="add mod">
          <ac:chgData name="Marcio Monteiro" userId="aef6e9f59deaac01" providerId="LiveId" clId="{D7CFBD40-8331-4BFF-AB59-A98D134562CA}" dt="2023-07-07T20:42:17.270" v="1752"/>
          <ac:spMkLst>
            <pc:docMk/>
            <pc:sldMk cId="446034183" sldId="267"/>
            <ac:spMk id="3" creationId="{6C1EF163-F2D5-1299-51E0-17DD97A9D08D}"/>
          </ac:spMkLst>
        </pc:spChg>
        <pc:spChg chg="add mod">
          <ac:chgData name="Marcio Monteiro" userId="aef6e9f59deaac01" providerId="LiveId" clId="{D7CFBD40-8331-4BFF-AB59-A98D134562CA}" dt="2023-07-07T20:42:17.270" v="1752"/>
          <ac:spMkLst>
            <pc:docMk/>
            <pc:sldMk cId="446034183" sldId="267"/>
            <ac:spMk id="4" creationId="{273C89DA-1D7E-10FF-A2B0-A2C2608F0D30}"/>
          </ac:spMkLst>
        </pc:spChg>
        <pc:spChg chg="mod">
          <ac:chgData name="Marcio Monteiro" userId="aef6e9f59deaac01" providerId="LiveId" clId="{D7CFBD40-8331-4BFF-AB59-A98D134562CA}" dt="2023-07-07T20:43:49.378" v="1755" actId="20577"/>
          <ac:spMkLst>
            <pc:docMk/>
            <pc:sldMk cId="446034183" sldId="267"/>
            <ac:spMk id="8" creationId="{1FF77A4C-523F-3034-222C-1FC8F2037878}"/>
          </ac:spMkLst>
        </pc:spChg>
        <pc:spChg chg="mod">
          <ac:chgData name="Marcio Monteiro" userId="aef6e9f59deaac01" providerId="LiveId" clId="{D7CFBD40-8331-4BFF-AB59-A98D134562CA}" dt="2023-07-07T20:43:31.023" v="1753"/>
          <ac:spMkLst>
            <pc:docMk/>
            <pc:sldMk cId="446034183" sldId="267"/>
            <ac:spMk id="9" creationId="{8CB870B8-47B8-9A72-6CAB-762DB006545D}"/>
          </ac:spMkLst>
        </pc:spChg>
        <pc:spChg chg="mod">
          <ac:chgData name="Marcio Monteiro" userId="aef6e9f59deaac01" providerId="LiveId" clId="{D7CFBD40-8331-4BFF-AB59-A98D134562CA}" dt="2023-07-07T20:43:31.023" v="1753"/>
          <ac:spMkLst>
            <pc:docMk/>
            <pc:sldMk cId="446034183" sldId="267"/>
            <ac:spMk id="10" creationId="{D72D7DC0-17C0-BE12-0E41-98925AC3B93D}"/>
          </ac:spMkLst>
        </pc:spChg>
        <pc:spChg chg="mod">
          <ac:chgData name="Marcio Monteiro" userId="aef6e9f59deaac01" providerId="LiveId" clId="{D7CFBD40-8331-4BFF-AB59-A98D134562CA}" dt="2023-07-07T20:43:31.023" v="1753"/>
          <ac:spMkLst>
            <pc:docMk/>
            <pc:sldMk cId="446034183" sldId="267"/>
            <ac:spMk id="11" creationId="{2FE6ADE7-5395-30B6-74F0-7453B9F83FB7}"/>
          </ac:spMkLst>
        </pc:spChg>
        <pc:spChg chg="mod">
          <ac:chgData name="Marcio Monteiro" userId="aef6e9f59deaac01" providerId="LiveId" clId="{D7CFBD40-8331-4BFF-AB59-A98D134562CA}" dt="2023-07-07T20:43:31.023" v="1753"/>
          <ac:spMkLst>
            <pc:docMk/>
            <pc:sldMk cId="446034183" sldId="267"/>
            <ac:spMk id="12" creationId="{89B3470C-2BA3-D7D7-3C78-D66DEE6D89F1}"/>
          </ac:spMkLst>
        </pc:spChg>
        <pc:spChg chg="mod">
          <ac:chgData name="Marcio Monteiro" userId="aef6e9f59deaac01" providerId="LiveId" clId="{D7CFBD40-8331-4BFF-AB59-A98D134562CA}" dt="2023-07-07T20:44:23.270" v="1771"/>
          <ac:spMkLst>
            <pc:docMk/>
            <pc:sldMk cId="446034183" sldId="267"/>
            <ac:spMk id="20" creationId="{AD17F960-248A-D436-4797-ABF67ABB7402}"/>
          </ac:spMkLst>
        </pc:spChg>
        <pc:spChg chg="mod">
          <ac:chgData name="Marcio Monteiro" userId="aef6e9f59deaac01" providerId="LiveId" clId="{D7CFBD40-8331-4BFF-AB59-A98D134562CA}" dt="2023-07-07T20:44:23.270" v="1771"/>
          <ac:spMkLst>
            <pc:docMk/>
            <pc:sldMk cId="446034183" sldId="267"/>
            <ac:spMk id="21" creationId="{BB9C3905-3856-E072-2404-8CA9B1A82C68}"/>
          </ac:spMkLst>
        </pc:spChg>
        <pc:spChg chg="mod">
          <ac:chgData name="Marcio Monteiro" userId="aef6e9f59deaac01" providerId="LiveId" clId="{D7CFBD40-8331-4BFF-AB59-A98D134562CA}" dt="2023-07-07T20:44:23.270" v="1771"/>
          <ac:spMkLst>
            <pc:docMk/>
            <pc:sldMk cId="446034183" sldId="267"/>
            <ac:spMk id="22" creationId="{483ECB48-FFB9-BBF4-798F-5BE1DCB71B01}"/>
          </ac:spMkLst>
        </pc:spChg>
        <pc:spChg chg="mod">
          <ac:chgData name="Marcio Monteiro" userId="aef6e9f59deaac01" providerId="LiveId" clId="{D7CFBD40-8331-4BFF-AB59-A98D134562CA}" dt="2023-07-07T20:44:23.270" v="1771"/>
          <ac:spMkLst>
            <pc:docMk/>
            <pc:sldMk cId="446034183" sldId="267"/>
            <ac:spMk id="23" creationId="{1DCECE17-5A64-C1AE-E61C-A49372DA8073}"/>
          </ac:spMkLst>
        </pc:spChg>
        <pc:spChg chg="mod">
          <ac:chgData name="Marcio Monteiro" userId="aef6e9f59deaac01" providerId="LiveId" clId="{D7CFBD40-8331-4BFF-AB59-A98D134562CA}" dt="2023-07-07T20:44:23.270" v="1771"/>
          <ac:spMkLst>
            <pc:docMk/>
            <pc:sldMk cId="446034183" sldId="267"/>
            <ac:spMk id="24" creationId="{69A71D39-991A-F2ED-0365-DA19CC5E1EBE}"/>
          </ac:spMkLst>
        </pc:spChg>
        <pc:spChg chg="add mod">
          <ac:chgData name="Marcio Monteiro" userId="aef6e9f59deaac01" providerId="LiveId" clId="{D7CFBD40-8331-4BFF-AB59-A98D134562CA}" dt="2023-07-07T20:53:50.062" v="2048" actId="1037"/>
          <ac:spMkLst>
            <pc:docMk/>
            <pc:sldMk cId="446034183" sldId="267"/>
            <ac:spMk id="25" creationId="{C6BD1277-0025-13B9-FE3B-4E3070BDC792}"/>
          </ac:spMkLst>
        </pc:spChg>
        <pc:spChg chg="add mod">
          <ac:chgData name="Marcio Monteiro" userId="aef6e9f59deaac01" providerId="LiveId" clId="{D7CFBD40-8331-4BFF-AB59-A98D134562CA}" dt="2023-07-07T20:53:50.062" v="2048" actId="1037"/>
          <ac:spMkLst>
            <pc:docMk/>
            <pc:sldMk cId="446034183" sldId="267"/>
            <ac:spMk id="26" creationId="{C4631B08-F6B2-B371-E9F4-3E7E51E14F02}"/>
          </ac:spMkLst>
        </pc:spChg>
        <pc:spChg chg="mod">
          <ac:chgData name="Marcio Monteiro" userId="aef6e9f59deaac01" providerId="LiveId" clId="{D7CFBD40-8331-4BFF-AB59-A98D134562CA}" dt="2023-07-07T20:46:26.342" v="1821"/>
          <ac:spMkLst>
            <pc:docMk/>
            <pc:sldMk cId="446034183" sldId="267"/>
            <ac:spMk id="32" creationId="{584C6ED2-D75E-EBD4-CF21-DBEAACC4359C}"/>
          </ac:spMkLst>
        </pc:spChg>
        <pc:spChg chg="mod">
          <ac:chgData name="Marcio Monteiro" userId="aef6e9f59deaac01" providerId="LiveId" clId="{D7CFBD40-8331-4BFF-AB59-A98D134562CA}" dt="2023-07-07T20:46:26.342" v="1821"/>
          <ac:spMkLst>
            <pc:docMk/>
            <pc:sldMk cId="446034183" sldId="267"/>
            <ac:spMk id="33" creationId="{852332BF-B4F8-B223-DC27-D95716D92DFC}"/>
          </ac:spMkLst>
        </pc:spChg>
        <pc:spChg chg="mod">
          <ac:chgData name="Marcio Monteiro" userId="aef6e9f59deaac01" providerId="LiveId" clId="{D7CFBD40-8331-4BFF-AB59-A98D134562CA}" dt="2023-07-07T20:46:26.342" v="1821"/>
          <ac:spMkLst>
            <pc:docMk/>
            <pc:sldMk cId="446034183" sldId="267"/>
            <ac:spMk id="34" creationId="{43EF2C18-193A-01E0-4BD2-5D3C1BF43D20}"/>
          </ac:spMkLst>
        </pc:spChg>
        <pc:spChg chg="mod">
          <ac:chgData name="Marcio Monteiro" userId="aef6e9f59deaac01" providerId="LiveId" clId="{D7CFBD40-8331-4BFF-AB59-A98D134562CA}" dt="2023-07-07T20:46:26.342" v="1821"/>
          <ac:spMkLst>
            <pc:docMk/>
            <pc:sldMk cId="446034183" sldId="267"/>
            <ac:spMk id="35" creationId="{AA3BEEDC-86C2-F906-0808-1B9254921757}"/>
          </ac:spMkLst>
        </pc:spChg>
        <pc:spChg chg="mod">
          <ac:chgData name="Marcio Monteiro" userId="aef6e9f59deaac01" providerId="LiveId" clId="{D7CFBD40-8331-4BFF-AB59-A98D134562CA}" dt="2023-07-07T20:46:26.342" v="1821"/>
          <ac:spMkLst>
            <pc:docMk/>
            <pc:sldMk cId="446034183" sldId="267"/>
            <ac:spMk id="36" creationId="{2B4CF5B9-2456-0E6B-C261-6D3BF61445CB}"/>
          </ac:spMkLst>
        </pc:spChg>
        <pc:spChg chg="add mod">
          <ac:chgData name="Marcio Monteiro" userId="aef6e9f59deaac01" providerId="LiveId" clId="{D7CFBD40-8331-4BFF-AB59-A98D134562CA}" dt="2023-07-07T20:46:45.501" v="1831" actId="1038"/>
          <ac:spMkLst>
            <pc:docMk/>
            <pc:sldMk cId="446034183" sldId="267"/>
            <ac:spMk id="37" creationId="{BEADF8EB-7A75-F207-5BBC-BE2B2D31A273}"/>
          </ac:spMkLst>
        </pc:spChg>
        <pc:spChg chg="add mod">
          <ac:chgData name="Marcio Monteiro" userId="aef6e9f59deaac01" providerId="LiveId" clId="{D7CFBD40-8331-4BFF-AB59-A98D134562CA}" dt="2023-07-07T20:47:02.617" v="1835" actId="1076"/>
          <ac:spMkLst>
            <pc:docMk/>
            <pc:sldMk cId="446034183" sldId="267"/>
            <ac:spMk id="38" creationId="{B774C696-A240-D856-F9D2-2C377831565F}"/>
          </ac:spMkLst>
        </pc:spChg>
        <pc:spChg chg="add del mod">
          <ac:chgData name="Marcio Monteiro" userId="aef6e9f59deaac01" providerId="LiveId" clId="{D7CFBD40-8331-4BFF-AB59-A98D134562CA}" dt="2023-07-07T20:48:22.922" v="1949"/>
          <ac:spMkLst>
            <pc:docMk/>
            <pc:sldMk cId="446034183" sldId="267"/>
            <ac:spMk id="42" creationId="{05EECFE2-8A74-2B20-14EF-124E546B192F}"/>
          </ac:spMkLst>
        </pc:spChg>
        <pc:spChg chg="add del mod">
          <ac:chgData name="Marcio Monteiro" userId="aef6e9f59deaac01" providerId="LiveId" clId="{D7CFBD40-8331-4BFF-AB59-A98D134562CA}" dt="2023-07-07T20:48:26.397" v="1951" actId="478"/>
          <ac:spMkLst>
            <pc:docMk/>
            <pc:sldMk cId="446034183" sldId="267"/>
            <ac:spMk id="43" creationId="{9F3F915C-0EAA-A4D9-0FE7-A689A2A86EAE}"/>
          </ac:spMkLst>
        </pc:spChg>
        <pc:spChg chg="mod">
          <ac:chgData name="Marcio Monteiro" userId="aef6e9f59deaac01" providerId="LiveId" clId="{D7CFBD40-8331-4BFF-AB59-A98D134562CA}" dt="2023-07-07T20:48:27.936" v="1952"/>
          <ac:spMkLst>
            <pc:docMk/>
            <pc:sldMk cId="446034183" sldId="267"/>
            <ac:spMk id="49" creationId="{80E8FF6A-A806-CE23-3FEC-F9258BC892D0}"/>
          </ac:spMkLst>
        </pc:spChg>
        <pc:spChg chg="mod">
          <ac:chgData name="Marcio Monteiro" userId="aef6e9f59deaac01" providerId="LiveId" clId="{D7CFBD40-8331-4BFF-AB59-A98D134562CA}" dt="2023-07-07T20:48:27.936" v="1952"/>
          <ac:spMkLst>
            <pc:docMk/>
            <pc:sldMk cId="446034183" sldId="267"/>
            <ac:spMk id="50" creationId="{A67C028B-74E4-1C27-8B6B-35D5210F3F6B}"/>
          </ac:spMkLst>
        </pc:spChg>
        <pc:spChg chg="mod">
          <ac:chgData name="Marcio Monteiro" userId="aef6e9f59deaac01" providerId="LiveId" clId="{D7CFBD40-8331-4BFF-AB59-A98D134562CA}" dt="2023-07-07T20:48:27.936" v="1952"/>
          <ac:spMkLst>
            <pc:docMk/>
            <pc:sldMk cId="446034183" sldId="267"/>
            <ac:spMk id="51" creationId="{53983076-625B-4A47-8F50-965815DBE771}"/>
          </ac:spMkLst>
        </pc:spChg>
        <pc:spChg chg="mod">
          <ac:chgData name="Marcio Monteiro" userId="aef6e9f59deaac01" providerId="LiveId" clId="{D7CFBD40-8331-4BFF-AB59-A98D134562CA}" dt="2023-07-07T20:48:27.936" v="1952"/>
          <ac:spMkLst>
            <pc:docMk/>
            <pc:sldMk cId="446034183" sldId="267"/>
            <ac:spMk id="52" creationId="{6D9E2543-D0B4-ED1A-89C0-2E6C310098D1}"/>
          </ac:spMkLst>
        </pc:spChg>
        <pc:spChg chg="mod">
          <ac:chgData name="Marcio Monteiro" userId="aef6e9f59deaac01" providerId="LiveId" clId="{D7CFBD40-8331-4BFF-AB59-A98D134562CA}" dt="2023-07-07T20:48:27.936" v="1952"/>
          <ac:spMkLst>
            <pc:docMk/>
            <pc:sldMk cId="446034183" sldId="267"/>
            <ac:spMk id="53" creationId="{CAFC2FD6-36E5-8B81-C771-5D8E8E42E7BB}"/>
          </ac:spMkLst>
        </pc:spChg>
        <pc:spChg chg="add mod">
          <ac:chgData name="Marcio Monteiro" userId="aef6e9f59deaac01" providerId="LiveId" clId="{D7CFBD40-8331-4BFF-AB59-A98D134562CA}" dt="2023-07-07T20:49:23.689" v="1971" actId="20577"/>
          <ac:spMkLst>
            <pc:docMk/>
            <pc:sldMk cId="446034183" sldId="267"/>
            <ac:spMk id="54" creationId="{2DFBBFDB-8EEC-48C1-4783-7B7DB00CC2E7}"/>
          </ac:spMkLst>
        </pc:spChg>
        <pc:spChg chg="add mod">
          <ac:chgData name="Marcio Monteiro" userId="aef6e9f59deaac01" providerId="LiveId" clId="{D7CFBD40-8331-4BFF-AB59-A98D134562CA}" dt="2023-07-07T20:49:20.055" v="1970" actId="1076"/>
          <ac:spMkLst>
            <pc:docMk/>
            <pc:sldMk cId="446034183" sldId="267"/>
            <ac:spMk id="55" creationId="{7027CFDF-C6DF-A2E8-E194-BFAC9C6EEC0A}"/>
          </ac:spMkLst>
        </pc:spChg>
        <pc:spChg chg="mod">
          <ac:chgData name="Marcio Monteiro" userId="aef6e9f59deaac01" providerId="LiveId" clId="{D7CFBD40-8331-4BFF-AB59-A98D134562CA}" dt="2023-07-07T20:51:34.636" v="1985"/>
          <ac:spMkLst>
            <pc:docMk/>
            <pc:sldMk cId="446034183" sldId="267"/>
            <ac:spMk id="62" creationId="{DD47D456-E2E7-4B1D-FB18-03B48E666BA1}"/>
          </ac:spMkLst>
        </pc:spChg>
        <pc:spChg chg="mod">
          <ac:chgData name="Marcio Monteiro" userId="aef6e9f59deaac01" providerId="LiveId" clId="{D7CFBD40-8331-4BFF-AB59-A98D134562CA}" dt="2023-07-07T20:51:34.636" v="1985"/>
          <ac:spMkLst>
            <pc:docMk/>
            <pc:sldMk cId="446034183" sldId="267"/>
            <ac:spMk id="63" creationId="{D8231445-C8CC-3839-0EE9-C4A37D89687D}"/>
          </ac:spMkLst>
        </pc:spChg>
        <pc:spChg chg="mod">
          <ac:chgData name="Marcio Monteiro" userId="aef6e9f59deaac01" providerId="LiveId" clId="{D7CFBD40-8331-4BFF-AB59-A98D134562CA}" dt="2023-07-07T20:51:34.636" v="1985"/>
          <ac:spMkLst>
            <pc:docMk/>
            <pc:sldMk cId="446034183" sldId="267"/>
            <ac:spMk id="64" creationId="{3E897606-4784-CDFC-8F1C-ADA91A4AAA50}"/>
          </ac:spMkLst>
        </pc:spChg>
        <pc:spChg chg="mod">
          <ac:chgData name="Marcio Monteiro" userId="aef6e9f59deaac01" providerId="LiveId" clId="{D7CFBD40-8331-4BFF-AB59-A98D134562CA}" dt="2023-07-07T20:51:34.636" v="1985"/>
          <ac:spMkLst>
            <pc:docMk/>
            <pc:sldMk cId="446034183" sldId="267"/>
            <ac:spMk id="65" creationId="{A6E5E20C-3E28-41FF-364B-81116FB7CB82}"/>
          </ac:spMkLst>
        </pc:spChg>
        <pc:spChg chg="mod">
          <ac:chgData name="Marcio Monteiro" userId="aef6e9f59deaac01" providerId="LiveId" clId="{D7CFBD40-8331-4BFF-AB59-A98D134562CA}" dt="2023-07-07T20:51:34.636" v="1985"/>
          <ac:spMkLst>
            <pc:docMk/>
            <pc:sldMk cId="446034183" sldId="267"/>
            <ac:spMk id="66" creationId="{4338B582-DA1A-E8F1-25BD-28C1015566EB}"/>
          </ac:spMkLst>
        </pc:spChg>
        <pc:spChg chg="add mod">
          <ac:chgData name="Marcio Monteiro" userId="aef6e9f59deaac01" providerId="LiveId" clId="{D7CFBD40-8331-4BFF-AB59-A98D134562CA}" dt="2023-07-07T20:52:23.618" v="2003" actId="20577"/>
          <ac:spMkLst>
            <pc:docMk/>
            <pc:sldMk cId="446034183" sldId="267"/>
            <ac:spMk id="67" creationId="{5686D2E3-5490-8734-9EA6-31836674BFA6}"/>
          </ac:spMkLst>
        </pc:spChg>
        <pc:spChg chg="add mod">
          <ac:chgData name="Marcio Monteiro" userId="aef6e9f59deaac01" providerId="LiveId" clId="{D7CFBD40-8331-4BFF-AB59-A98D134562CA}" dt="2023-07-07T20:52:06.471" v="2002" actId="1076"/>
          <ac:spMkLst>
            <pc:docMk/>
            <pc:sldMk cId="446034183" sldId="267"/>
            <ac:spMk id="68" creationId="{ED4C5353-695E-639E-B635-64700084DD9E}"/>
          </ac:spMkLst>
        </pc:spChg>
        <pc:spChg chg="mod">
          <ac:chgData name="Marcio Monteiro" userId="aef6e9f59deaac01" providerId="LiveId" clId="{D7CFBD40-8331-4BFF-AB59-A98D134562CA}" dt="2023-07-07T20:53:28.136" v="2006"/>
          <ac:spMkLst>
            <pc:docMk/>
            <pc:sldMk cId="446034183" sldId="267"/>
            <ac:spMk id="73" creationId="{97854E28-FD81-0112-70E0-08557F3DB9EA}"/>
          </ac:spMkLst>
        </pc:spChg>
        <pc:spChg chg="mod">
          <ac:chgData name="Marcio Monteiro" userId="aef6e9f59deaac01" providerId="LiveId" clId="{D7CFBD40-8331-4BFF-AB59-A98D134562CA}" dt="2023-07-07T20:53:28.136" v="2006"/>
          <ac:spMkLst>
            <pc:docMk/>
            <pc:sldMk cId="446034183" sldId="267"/>
            <ac:spMk id="74" creationId="{BDE1EB06-0DD2-632B-538F-015E116B54E4}"/>
          </ac:spMkLst>
        </pc:spChg>
        <pc:spChg chg="mod">
          <ac:chgData name="Marcio Monteiro" userId="aef6e9f59deaac01" providerId="LiveId" clId="{D7CFBD40-8331-4BFF-AB59-A98D134562CA}" dt="2023-07-07T20:53:28.136" v="2006"/>
          <ac:spMkLst>
            <pc:docMk/>
            <pc:sldMk cId="446034183" sldId="267"/>
            <ac:spMk id="75" creationId="{A50DE19D-F695-3CD5-4B07-279D22A022B5}"/>
          </ac:spMkLst>
        </pc:spChg>
        <pc:spChg chg="mod">
          <ac:chgData name="Marcio Monteiro" userId="aef6e9f59deaac01" providerId="LiveId" clId="{D7CFBD40-8331-4BFF-AB59-A98D134562CA}" dt="2023-07-07T20:53:28.136" v="2006"/>
          <ac:spMkLst>
            <pc:docMk/>
            <pc:sldMk cId="446034183" sldId="267"/>
            <ac:spMk id="76" creationId="{A6CD53DD-915D-3053-CC68-1C929BD05DAF}"/>
          </ac:spMkLst>
        </pc:spChg>
        <pc:spChg chg="mod">
          <ac:chgData name="Marcio Monteiro" userId="aef6e9f59deaac01" providerId="LiveId" clId="{D7CFBD40-8331-4BFF-AB59-A98D134562CA}" dt="2023-07-07T20:53:28.136" v="2006"/>
          <ac:spMkLst>
            <pc:docMk/>
            <pc:sldMk cId="446034183" sldId="267"/>
            <ac:spMk id="77" creationId="{74B9CEDE-932D-9671-7928-9C41EEC3A14D}"/>
          </ac:spMkLst>
        </pc:spChg>
        <pc:spChg chg="add mod">
          <ac:chgData name="Marcio Monteiro" userId="aef6e9f59deaac01" providerId="LiveId" clId="{D7CFBD40-8331-4BFF-AB59-A98D134562CA}" dt="2023-07-07T20:53:38.032" v="2008" actId="20577"/>
          <ac:spMkLst>
            <pc:docMk/>
            <pc:sldMk cId="446034183" sldId="267"/>
            <ac:spMk id="80" creationId="{99CDD753-1DA1-7657-EDBE-9A3A09B1DBBF}"/>
          </ac:spMkLst>
        </pc:spChg>
        <pc:spChg chg="add mod">
          <ac:chgData name="Marcio Monteiro" userId="aef6e9f59deaac01" providerId="LiveId" clId="{D7CFBD40-8331-4BFF-AB59-A98D134562CA}" dt="2023-07-07T20:53:35.726" v="2007" actId="1076"/>
          <ac:spMkLst>
            <pc:docMk/>
            <pc:sldMk cId="446034183" sldId="267"/>
            <ac:spMk id="81" creationId="{BA797E2E-93FA-E1E7-7236-C7232CD1876A}"/>
          </ac:spMkLst>
        </pc:spChg>
        <pc:grpChg chg="add mod">
          <ac:chgData name="Marcio Monteiro" userId="aef6e9f59deaac01" providerId="LiveId" clId="{D7CFBD40-8331-4BFF-AB59-A98D134562CA}" dt="2023-07-07T20:44:11.080" v="1769" actId="164"/>
          <ac:grpSpMkLst>
            <pc:docMk/>
            <pc:sldMk cId="446034183" sldId="267"/>
            <ac:grpSpMk id="5" creationId="{393CF08C-6331-E26D-C782-452C9B4232E7}"/>
          </ac:grpSpMkLst>
        </pc:grpChg>
        <pc:grpChg chg="mod">
          <ac:chgData name="Marcio Monteiro" userId="aef6e9f59deaac01" providerId="LiveId" clId="{D7CFBD40-8331-4BFF-AB59-A98D134562CA}" dt="2023-07-07T20:43:31.023" v="1753"/>
          <ac:grpSpMkLst>
            <pc:docMk/>
            <pc:sldMk cId="446034183" sldId="267"/>
            <ac:grpSpMk id="6" creationId="{45344A84-1B42-EC78-0A1C-2171D8558C4E}"/>
          </ac:grpSpMkLst>
        </pc:grpChg>
        <pc:grpChg chg="add mod">
          <ac:chgData name="Marcio Monteiro" userId="aef6e9f59deaac01" providerId="LiveId" clId="{D7CFBD40-8331-4BFF-AB59-A98D134562CA}" dt="2023-07-07T20:53:50.062" v="2048" actId="1037"/>
          <ac:grpSpMkLst>
            <pc:docMk/>
            <pc:sldMk cId="446034183" sldId="267"/>
            <ac:grpSpMk id="14" creationId="{14C2D00D-5355-FC4D-D399-D8815AAC1971}"/>
          </ac:grpSpMkLst>
        </pc:grpChg>
        <pc:grpChg chg="add del mod">
          <ac:chgData name="Marcio Monteiro" userId="aef6e9f59deaac01" providerId="LiveId" clId="{D7CFBD40-8331-4BFF-AB59-A98D134562CA}" dt="2023-07-07T20:44:31.551" v="1773" actId="478"/>
          <ac:grpSpMkLst>
            <pc:docMk/>
            <pc:sldMk cId="446034183" sldId="267"/>
            <ac:grpSpMk id="15" creationId="{DE9A022A-75CB-1711-0A6F-107E7D9D2BC6}"/>
          </ac:grpSpMkLst>
        </pc:grpChg>
        <pc:grpChg chg="mod">
          <ac:chgData name="Marcio Monteiro" userId="aef6e9f59deaac01" providerId="LiveId" clId="{D7CFBD40-8331-4BFF-AB59-A98D134562CA}" dt="2023-07-07T20:44:23.270" v="1771"/>
          <ac:grpSpMkLst>
            <pc:docMk/>
            <pc:sldMk cId="446034183" sldId="267"/>
            <ac:grpSpMk id="16" creationId="{B18860C2-C80F-78DD-2230-F85B63412D53}"/>
          </ac:grpSpMkLst>
        </pc:grpChg>
        <pc:grpChg chg="mod">
          <ac:chgData name="Marcio Monteiro" userId="aef6e9f59deaac01" providerId="LiveId" clId="{D7CFBD40-8331-4BFF-AB59-A98D134562CA}" dt="2023-07-07T20:44:23.270" v="1771"/>
          <ac:grpSpMkLst>
            <pc:docMk/>
            <pc:sldMk cId="446034183" sldId="267"/>
            <ac:grpSpMk id="18" creationId="{4C1C1D39-701F-6142-F2B7-C29752F07A37}"/>
          </ac:grpSpMkLst>
        </pc:grpChg>
        <pc:grpChg chg="add mod">
          <ac:chgData name="Marcio Monteiro" userId="aef6e9f59deaac01" providerId="LiveId" clId="{D7CFBD40-8331-4BFF-AB59-A98D134562CA}" dt="2023-07-07T20:46:33.477" v="1822" actId="1076"/>
          <ac:grpSpMkLst>
            <pc:docMk/>
            <pc:sldMk cId="446034183" sldId="267"/>
            <ac:grpSpMk id="27" creationId="{FB4BA54B-E74B-216E-0D1D-6E8719601158}"/>
          </ac:grpSpMkLst>
        </pc:grpChg>
        <pc:grpChg chg="mod">
          <ac:chgData name="Marcio Monteiro" userId="aef6e9f59deaac01" providerId="LiveId" clId="{D7CFBD40-8331-4BFF-AB59-A98D134562CA}" dt="2023-07-07T20:46:26.342" v="1821"/>
          <ac:grpSpMkLst>
            <pc:docMk/>
            <pc:sldMk cId="446034183" sldId="267"/>
            <ac:grpSpMk id="28" creationId="{B9AEFD11-69EC-89D3-5526-0D1EFD99899F}"/>
          </ac:grpSpMkLst>
        </pc:grpChg>
        <pc:grpChg chg="mod">
          <ac:chgData name="Marcio Monteiro" userId="aef6e9f59deaac01" providerId="LiveId" clId="{D7CFBD40-8331-4BFF-AB59-A98D134562CA}" dt="2023-07-07T20:46:26.342" v="1821"/>
          <ac:grpSpMkLst>
            <pc:docMk/>
            <pc:sldMk cId="446034183" sldId="267"/>
            <ac:grpSpMk id="30" creationId="{6BBF9030-5EA6-D45D-DD3F-7DC8EBC15160}"/>
          </ac:grpSpMkLst>
        </pc:grpChg>
        <pc:grpChg chg="add mod ord">
          <ac:chgData name="Marcio Monteiro" userId="aef6e9f59deaac01" providerId="LiveId" clId="{D7CFBD40-8331-4BFF-AB59-A98D134562CA}" dt="2023-07-07T20:49:00.820" v="1968" actId="171"/>
          <ac:grpSpMkLst>
            <pc:docMk/>
            <pc:sldMk cId="446034183" sldId="267"/>
            <ac:grpSpMk id="44" creationId="{2C3CC1E3-8ADA-AF02-1667-B06C990CFD14}"/>
          </ac:grpSpMkLst>
        </pc:grpChg>
        <pc:grpChg chg="del mod">
          <ac:chgData name="Marcio Monteiro" userId="aef6e9f59deaac01" providerId="LiveId" clId="{D7CFBD40-8331-4BFF-AB59-A98D134562CA}" dt="2023-07-07T20:48:30.660" v="1954" actId="478"/>
          <ac:grpSpMkLst>
            <pc:docMk/>
            <pc:sldMk cId="446034183" sldId="267"/>
            <ac:grpSpMk id="45" creationId="{83C90A16-17AB-78BF-83B8-743D32C5A524}"/>
          </ac:grpSpMkLst>
        </pc:grpChg>
        <pc:grpChg chg="mod">
          <ac:chgData name="Marcio Monteiro" userId="aef6e9f59deaac01" providerId="LiveId" clId="{D7CFBD40-8331-4BFF-AB59-A98D134562CA}" dt="2023-07-07T20:48:27.936" v="1952"/>
          <ac:grpSpMkLst>
            <pc:docMk/>
            <pc:sldMk cId="446034183" sldId="267"/>
            <ac:grpSpMk id="47" creationId="{FE895F5E-0518-F7B5-20CE-6F0F8C9BA335}"/>
          </ac:grpSpMkLst>
        </pc:grpChg>
        <pc:grpChg chg="add mod ord">
          <ac:chgData name="Marcio Monteiro" userId="aef6e9f59deaac01" providerId="LiveId" clId="{D7CFBD40-8331-4BFF-AB59-A98D134562CA}" dt="2023-07-07T20:51:49.716" v="2000" actId="1038"/>
          <ac:grpSpMkLst>
            <pc:docMk/>
            <pc:sldMk cId="446034183" sldId="267"/>
            <ac:grpSpMk id="59" creationId="{FAD59B68-4674-35A4-8D5C-B795BC3F3C7F}"/>
          </ac:grpSpMkLst>
        </pc:grpChg>
        <pc:grpChg chg="mod">
          <ac:chgData name="Marcio Monteiro" userId="aef6e9f59deaac01" providerId="LiveId" clId="{D7CFBD40-8331-4BFF-AB59-A98D134562CA}" dt="2023-07-07T20:51:34.636" v="1985"/>
          <ac:grpSpMkLst>
            <pc:docMk/>
            <pc:sldMk cId="446034183" sldId="267"/>
            <ac:grpSpMk id="60" creationId="{20B3FB23-F5B3-E134-3FB8-F32873591833}"/>
          </ac:grpSpMkLst>
        </pc:grpChg>
        <pc:grpChg chg="add mod">
          <ac:chgData name="Marcio Monteiro" userId="aef6e9f59deaac01" providerId="LiveId" clId="{D7CFBD40-8331-4BFF-AB59-A98D134562CA}" dt="2023-07-07T20:53:35.726" v="2007" actId="1076"/>
          <ac:grpSpMkLst>
            <pc:docMk/>
            <pc:sldMk cId="446034183" sldId="267"/>
            <ac:grpSpMk id="70" creationId="{83C2F65E-D8F0-3046-6366-7CCB82CEC645}"/>
          </ac:grpSpMkLst>
        </pc:grpChg>
        <pc:grpChg chg="mod">
          <ac:chgData name="Marcio Monteiro" userId="aef6e9f59deaac01" providerId="LiveId" clId="{D7CFBD40-8331-4BFF-AB59-A98D134562CA}" dt="2023-07-07T20:53:28.136" v="2006"/>
          <ac:grpSpMkLst>
            <pc:docMk/>
            <pc:sldMk cId="446034183" sldId="267"/>
            <ac:grpSpMk id="71" creationId="{FECD2E88-E99C-7A48-9F02-227A7A7D0B01}"/>
          </ac:grpSpMkLst>
        </pc:grpChg>
        <pc:picChg chg="add mod">
          <ac:chgData name="Marcio Monteiro" userId="aef6e9f59deaac01" providerId="LiveId" clId="{D7CFBD40-8331-4BFF-AB59-A98D134562CA}" dt="2023-07-07T20:42:10.134" v="1751"/>
          <ac:picMkLst>
            <pc:docMk/>
            <pc:sldMk cId="446034183" sldId="267"/>
            <ac:picMk id="2" creationId="{BB65B2B8-D024-C69C-31CA-98F40CBF28F9}"/>
          </ac:picMkLst>
        </pc:picChg>
        <pc:picChg chg="mod">
          <ac:chgData name="Marcio Monteiro" userId="aef6e9f59deaac01" providerId="LiveId" clId="{D7CFBD40-8331-4BFF-AB59-A98D134562CA}" dt="2023-07-07T20:43:31.023" v="1753"/>
          <ac:picMkLst>
            <pc:docMk/>
            <pc:sldMk cId="446034183" sldId="267"/>
            <ac:picMk id="7" creationId="{CD86B4E9-6B8D-FD19-E4A9-578C0C294978}"/>
          </ac:picMkLst>
        </pc:picChg>
        <pc:picChg chg="add mod">
          <ac:chgData name="Marcio Monteiro" userId="aef6e9f59deaac01" providerId="LiveId" clId="{D7CFBD40-8331-4BFF-AB59-A98D134562CA}" dt="2023-07-07T20:44:11.080" v="1769" actId="164"/>
          <ac:picMkLst>
            <pc:docMk/>
            <pc:sldMk cId="446034183" sldId="267"/>
            <ac:picMk id="13" creationId="{0827A858-C645-5A69-1843-51791258DD23}"/>
          </ac:picMkLst>
        </pc:picChg>
        <pc:picChg chg="mod">
          <ac:chgData name="Marcio Monteiro" userId="aef6e9f59deaac01" providerId="LiveId" clId="{D7CFBD40-8331-4BFF-AB59-A98D134562CA}" dt="2023-07-07T20:44:23.270" v="1771"/>
          <ac:picMkLst>
            <pc:docMk/>
            <pc:sldMk cId="446034183" sldId="267"/>
            <ac:picMk id="17" creationId="{AFF91499-D45C-7A24-D621-33E87B5AE9F0}"/>
          </ac:picMkLst>
        </pc:picChg>
        <pc:picChg chg="mod">
          <ac:chgData name="Marcio Monteiro" userId="aef6e9f59deaac01" providerId="LiveId" clId="{D7CFBD40-8331-4BFF-AB59-A98D134562CA}" dt="2023-07-07T20:44:23.270" v="1771"/>
          <ac:picMkLst>
            <pc:docMk/>
            <pc:sldMk cId="446034183" sldId="267"/>
            <ac:picMk id="19" creationId="{411E62B0-C2C1-AF99-51A7-ADA0AF5EDF86}"/>
          </ac:picMkLst>
        </pc:picChg>
        <pc:picChg chg="mod">
          <ac:chgData name="Marcio Monteiro" userId="aef6e9f59deaac01" providerId="LiveId" clId="{D7CFBD40-8331-4BFF-AB59-A98D134562CA}" dt="2023-07-07T20:46:26.342" v="1821"/>
          <ac:picMkLst>
            <pc:docMk/>
            <pc:sldMk cId="446034183" sldId="267"/>
            <ac:picMk id="29" creationId="{B519F1BB-A28E-0672-AD31-DD36A54C08A6}"/>
          </ac:picMkLst>
        </pc:picChg>
        <pc:picChg chg="mod">
          <ac:chgData name="Marcio Monteiro" userId="aef6e9f59deaac01" providerId="LiveId" clId="{D7CFBD40-8331-4BFF-AB59-A98D134562CA}" dt="2023-07-07T20:46:26.342" v="1821"/>
          <ac:picMkLst>
            <pc:docMk/>
            <pc:sldMk cId="446034183" sldId="267"/>
            <ac:picMk id="31" creationId="{A0B58B06-32C8-44A4-42F3-9AE4CFA80692}"/>
          </ac:picMkLst>
        </pc:picChg>
        <pc:picChg chg="add mod">
          <ac:chgData name="Marcio Monteiro" userId="aef6e9f59deaac01" providerId="LiveId" clId="{D7CFBD40-8331-4BFF-AB59-A98D134562CA}" dt="2023-07-07T20:48:56.645" v="1967" actId="1038"/>
          <ac:picMkLst>
            <pc:docMk/>
            <pc:sldMk cId="446034183" sldId="267"/>
            <ac:picMk id="39" creationId="{90C82C87-9BB9-9E09-BBDA-3738BC099D98}"/>
          </ac:picMkLst>
        </pc:picChg>
        <pc:picChg chg="add mod">
          <ac:chgData name="Marcio Monteiro" userId="aef6e9f59deaac01" providerId="LiveId" clId="{D7CFBD40-8331-4BFF-AB59-A98D134562CA}" dt="2023-07-07T20:48:56.645" v="1967" actId="1038"/>
          <ac:picMkLst>
            <pc:docMk/>
            <pc:sldMk cId="446034183" sldId="267"/>
            <ac:picMk id="40" creationId="{9A41E5D0-CC17-F163-3810-03148F5BE366}"/>
          </ac:picMkLst>
        </pc:picChg>
        <pc:picChg chg="add mod">
          <ac:chgData name="Marcio Monteiro" userId="aef6e9f59deaac01" providerId="LiveId" clId="{D7CFBD40-8331-4BFF-AB59-A98D134562CA}" dt="2023-07-07T20:48:56.645" v="1967" actId="1038"/>
          <ac:picMkLst>
            <pc:docMk/>
            <pc:sldMk cId="446034183" sldId="267"/>
            <ac:picMk id="41" creationId="{8D519CD0-31E7-06AA-902E-4CE7BF35EF2C}"/>
          </ac:picMkLst>
        </pc:picChg>
        <pc:picChg chg="mod">
          <ac:chgData name="Marcio Monteiro" userId="aef6e9f59deaac01" providerId="LiveId" clId="{D7CFBD40-8331-4BFF-AB59-A98D134562CA}" dt="2023-07-07T20:48:27.936" v="1952"/>
          <ac:picMkLst>
            <pc:docMk/>
            <pc:sldMk cId="446034183" sldId="267"/>
            <ac:picMk id="46" creationId="{348C2E92-28C8-955E-FD7D-9298F24962F5}"/>
          </ac:picMkLst>
        </pc:picChg>
        <pc:picChg chg="del mod">
          <ac:chgData name="Marcio Monteiro" userId="aef6e9f59deaac01" providerId="LiveId" clId="{D7CFBD40-8331-4BFF-AB59-A98D134562CA}" dt="2023-07-07T20:48:30.660" v="1954" actId="478"/>
          <ac:picMkLst>
            <pc:docMk/>
            <pc:sldMk cId="446034183" sldId="267"/>
            <ac:picMk id="48" creationId="{004B0043-861F-84BE-89D0-359DD1B6E7A2}"/>
          </ac:picMkLst>
        </pc:picChg>
        <pc:picChg chg="add mod">
          <ac:chgData name="Marcio Monteiro" userId="aef6e9f59deaac01" providerId="LiveId" clId="{D7CFBD40-8331-4BFF-AB59-A98D134562CA}" dt="2023-07-07T20:51:31.487" v="1984" actId="1076"/>
          <ac:picMkLst>
            <pc:docMk/>
            <pc:sldMk cId="446034183" sldId="267"/>
            <ac:picMk id="56" creationId="{AA9A4F57-9B66-32F7-137F-A2621A66E0A7}"/>
          </ac:picMkLst>
        </pc:picChg>
        <pc:picChg chg="add mod">
          <ac:chgData name="Marcio Monteiro" userId="aef6e9f59deaac01" providerId="LiveId" clId="{D7CFBD40-8331-4BFF-AB59-A98D134562CA}" dt="2023-07-07T20:51:31.487" v="1984" actId="1076"/>
          <ac:picMkLst>
            <pc:docMk/>
            <pc:sldMk cId="446034183" sldId="267"/>
            <ac:picMk id="57" creationId="{5EFD39BA-200D-4A81-A66D-9F936A68E742}"/>
          </ac:picMkLst>
        </pc:picChg>
        <pc:picChg chg="add mod">
          <ac:chgData name="Marcio Monteiro" userId="aef6e9f59deaac01" providerId="LiveId" clId="{D7CFBD40-8331-4BFF-AB59-A98D134562CA}" dt="2023-07-07T20:51:31.487" v="1984" actId="1076"/>
          <ac:picMkLst>
            <pc:docMk/>
            <pc:sldMk cId="446034183" sldId="267"/>
            <ac:picMk id="58" creationId="{6F44BE8D-2741-70C1-719C-FF40B1B1D3A0}"/>
          </ac:picMkLst>
        </pc:picChg>
        <pc:picChg chg="mod">
          <ac:chgData name="Marcio Monteiro" userId="aef6e9f59deaac01" providerId="LiveId" clId="{D7CFBD40-8331-4BFF-AB59-A98D134562CA}" dt="2023-07-07T20:51:34.636" v="1985"/>
          <ac:picMkLst>
            <pc:docMk/>
            <pc:sldMk cId="446034183" sldId="267"/>
            <ac:picMk id="61" creationId="{55A7DEF1-8E73-8754-61A2-8DE92902ABC8}"/>
          </ac:picMkLst>
        </pc:picChg>
        <pc:picChg chg="add mod">
          <ac:chgData name="Marcio Monteiro" userId="aef6e9f59deaac01" providerId="LiveId" clId="{D7CFBD40-8331-4BFF-AB59-A98D134562CA}" dt="2023-07-07T20:53:35.726" v="2007" actId="1076"/>
          <ac:picMkLst>
            <pc:docMk/>
            <pc:sldMk cId="446034183" sldId="267"/>
            <ac:picMk id="69" creationId="{16CE5FC3-96B6-69DA-5262-DF85C22DFFDE}"/>
          </ac:picMkLst>
        </pc:picChg>
        <pc:picChg chg="mod">
          <ac:chgData name="Marcio Monteiro" userId="aef6e9f59deaac01" providerId="LiveId" clId="{D7CFBD40-8331-4BFF-AB59-A98D134562CA}" dt="2023-07-07T20:53:28.136" v="2006"/>
          <ac:picMkLst>
            <pc:docMk/>
            <pc:sldMk cId="446034183" sldId="267"/>
            <ac:picMk id="72" creationId="{BF92838A-56A4-9418-AF46-F93B4715E6A1}"/>
          </ac:picMkLst>
        </pc:picChg>
        <pc:picChg chg="add mod">
          <ac:chgData name="Marcio Monteiro" userId="aef6e9f59deaac01" providerId="LiveId" clId="{D7CFBD40-8331-4BFF-AB59-A98D134562CA}" dt="2023-07-07T20:53:35.726" v="2007" actId="1076"/>
          <ac:picMkLst>
            <pc:docMk/>
            <pc:sldMk cId="446034183" sldId="267"/>
            <ac:picMk id="78" creationId="{814CA900-7FF3-2C0D-D5C7-3AB084F61150}"/>
          </ac:picMkLst>
        </pc:picChg>
        <pc:picChg chg="add mod">
          <ac:chgData name="Marcio Monteiro" userId="aef6e9f59deaac01" providerId="LiveId" clId="{D7CFBD40-8331-4BFF-AB59-A98D134562CA}" dt="2023-07-07T20:53:35.726" v="2007" actId="1076"/>
          <ac:picMkLst>
            <pc:docMk/>
            <pc:sldMk cId="446034183" sldId="267"/>
            <ac:picMk id="79" creationId="{40F048D2-3C15-2DC6-8657-D567E30FD805}"/>
          </ac:picMkLst>
        </pc:picChg>
        <pc:picChg chg="add mod">
          <ac:chgData name="Marcio Monteiro" userId="aef6e9f59deaac01" providerId="LiveId" clId="{D7CFBD40-8331-4BFF-AB59-A98D134562CA}" dt="2023-07-07T20:55:26.230" v="2134" actId="1037"/>
          <ac:picMkLst>
            <pc:docMk/>
            <pc:sldMk cId="446034183" sldId="267"/>
            <ac:picMk id="82" creationId="{CD31D515-A8FC-00A4-C571-A8CD994C93E8}"/>
          </ac:picMkLst>
        </pc:picChg>
        <pc:picChg chg="add mod">
          <ac:chgData name="Marcio Monteiro" userId="aef6e9f59deaac01" providerId="LiveId" clId="{D7CFBD40-8331-4BFF-AB59-A98D134562CA}" dt="2023-07-07T20:55:26.230" v="2134" actId="1037"/>
          <ac:picMkLst>
            <pc:docMk/>
            <pc:sldMk cId="446034183" sldId="267"/>
            <ac:picMk id="83" creationId="{959905DD-7941-3087-9944-22AB15CB673A}"/>
          </ac:picMkLst>
        </pc:picChg>
        <pc:picChg chg="add mod">
          <ac:chgData name="Marcio Monteiro" userId="aef6e9f59deaac01" providerId="LiveId" clId="{D7CFBD40-8331-4BFF-AB59-A98D134562CA}" dt="2023-07-07T20:55:26.230" v="2134" actId="1037"/>
          <ac:picMkLst>
            <pc:docMk/>
            <pc:sldMk cId="446034183" sldId="267"/>
            <ac:picMk id="84" creationId="{E8203E0E-809F-D517-95A3-78D24795DF67}"/>
          </ac:picMkLst>
        </pc:picChg>
        <pc:picChg chg="add mod">
          <ac:chgData name="Marcio Monteiro" userId="aef6e9f59deaac01" providerId="LiveId" clId="{D7CFBD40-8331-4BFF-AB59-A98D134562CA}" dt="2023-07-07T20:55:26.230" v="2134" actId="1037"/>
          <ac:picMkLst>
            <pc:docMk/>
            <pc:sldMk cId="446034183" sldId="267"/>
            <ac:picMk id="85" creationId="{6798E1A1-1312-739F-9EEF-F19613AC8391}"/>
          </ac:picMkLst>
        </pc:picChg>
        <pc:picChg chg="add mod">
          <ac:chgData name="Marcio Monteiro" userId="aef6e9f59deaac01" providerId="LiveId" clId="{D7CFBD40-8331-4BFF-AB59-A98D134562CA}" dt="2023-07-07T20:55:26.230" v="2134" actId="1037"/>
          <ac:picMkLst>
            <pc:docMk/>
            <pc:sldMk cId="446034183" sldId="267"/>
            <ac:picMk id="86" creationId="{EBDB1E01-A5DD-B315-F1D0-04C5E65281EE}"/>
          </ac:picMkLst>
        </pc:picChg>
        <pc:picChg chg="add mod">
          <ac:chgData name="Marcio Monteiro" userId="aef6e9f59deaac01" providerId="LiveId" clId="{D7CFBD40-8331-4BFF-AB59-A98D134562CA}" dt="2023-07-07T20:55:26.230" v="2134" actId="1037"/>
          <ac:picMkLst>
            <pc:docMk/>
            <pc:sldMk cId="446034183" sldId="267"/>
            <ac:picMk id="87" creationId="{DB684F1F-CE0C-4C28-939A-9FB2308FBADD}"/>
          </ac:picMkLst>
        </pc:picChg>
        <pc:picChg chg="add del mod">
          <ac:chgData name="Marcio Monteiro" userId="aef6e9f59deaac01" providerId="LiveId" clId="{D7CFBD40-8331-4BFF-AB59-A98D134562CA}" dt="2023-07-07T21:00:35.595" v="2195" actId="478"/>
          <ac:picMkLst>
            <pc:docMk/>
            <pc:sldMk cId="446034183" sldId="267"/>
            <ac:picMk id="88" creationId="{632723BF-95B0-3B8E-76E0-276CB8D3CCD7}"/>
          </ac:picMkLst>
        </pc:picChg>
        <pc:picChg chg="add mod">
          <ac:chgData name="Marcio Monteiro" userId="aef6e9f59deaac01" providerId="LiveId" clId="{D7CFBD40-8331-4BFF-AB59-A98D134562CA}" dt="2023-07-07T21:00:40.910" v="2247" actId="1036"/>
          <ac:picMkLst>
            <pc:docMk/>
            <pc:sldMk cId="446034183" sldId="267"/>
            <ac:picMk id="89" creationId="{0713AC2F-CEF5-F586-0349-C8CB429A74CE}"/>
          </ac:picMkLst>
        </pc:picChg>
      </pc:sldChg>
      <pc:sldChg chg="addSp modSp new mod modTransition setBg modAnim">
        <pc:chgData name="Marcio Monteiro" userId="aef6e9f59deaac01" providerId="LiveId" clId="{D7CFBD40-8331-4BFF-AB59-A98D134562CA}" dt="2023-07-07T21:19:56.818" v="2824" actId="962"/>
        <pc:sldMkLst>
          <pc:docMk/>
          <pc:sldMk cId="1927623805" sldId="268"/>
        </pc:sldMkLst>
        <pc:spChg chg="add mod">
          <ac:chgData name="Marcio Monteiro" userId="aef6e9f59deaac01" providerId="LiveId" clId="{D7CFBD40-8331-4BFF-AB59-A98D134562CA}" dt="2023-07-07T20:57:52.812" v="2138"/>
          <ac:spMkLst>
            <pc:docMk/>
            <pc:sldMk cId="1927623805" sldId="268"/>
            <ac:spMk id="3" creationId="{04375FC0-6B36-32ED-D932-688F03BA3300}"/>
          </ac:spMkLst>
        </pc:spChg>
        <pc:spChg chg="add mod">
          <ac:chgData name="Marcio Monteiro" userId="aef6e9f59deaac01" providerId="LiveId" clId="{D7CFBD40-8331-4BFF-AB59-A98D134562CA}" dt="2023-07-07T20:57:52.812" v="2138"/>
          <ac:spMkLst>
            <pc:docMk/>
            <pc:sldMk cId="1927623805" sldId="268"/>
            <ac:spMk id="4" creationId="{4A2EF16E-A201-6E57-79A3-9309399EC484}"/>
          </ac:spMkLst>
        </pc:spChg>
        <pc:spChg chg="add mod">
          <ac:chgData name="Marcio Monteiro" userId="aef6e9f59deaac01" providerId="LiveId" clId="{D7CFBD40-8331-4BFF-AB59-A98D134562CA}" dt="2023-07-07T20:59:03.504" v="2156" actId="1035"/>
          <ac:spMkLst>
            <pc:docMk/>
            <pc:sldMk cId="1927623805" sldId="268"/>
            <ac:spMk id="9" creationId="{177C5536-C381-2A33-9B70-07FD99BBA162}"/>
          </ac:spMkLst>
        </pc:spChg>
        <pc:spChg chg="add mod">
          <ac:chgData name="Marcio Monteiro" userId="aef6e9f59deaac01" providerId="LiveId" clId="{D7CFBD40-8331-4BFF-AB59-A98D134562CA}" dt="2023-07-07T20:59:05.473" v="2162" actId="1036"/>
          <ac:spMkLst>
            <pc:docMk/>
            <pc:sldMk cId="1927623805" sldId="268"/>
            <ac:spMk id="10" creationId="{6D452A92-ABDF-6215-14EA-6761CBE82B80}"/>
          </ac:spMkLst>
        </pc:spChg>
        <pc:spChg chg="add mod">
          <ac:chgData name="Marcio Monteiro" userId="aef6e9f59deaac01" providerId="LiveId" clId="{D7CFBD40-8331-4BFF-AB59-A98D134562CA}" dt="2023-07-07T20:59:15.891" v="2164" actId="1076"/>
          <ac:spMkLst>
            <pc:docMk/>
            <pc:sldMk cId="1927623805" sldId="268"/>
            <ac:spMk id="11" creationId="{0A973F31-3C19-AED2-AB11-55646A80D858}"/>
          </ac:spMkLst>
        </pc:spChg>
        <pc:spChg chg="mod">
          <ac:chgData name="Marcio Monteiro" userId="aef6e9f59deaac01" providerId="LiveId" clId="{D7CFBD40-8331-4BFF-AB59-A98D134562CA}" dt="2023-07-07T21:01:55.553" v="2248"/>
          <ac:spMkLst>
            <pc:docMk/>
            <pc:sldMk cId="1927623805" sldId="268"/>
            <ac:spMk id="18" creationId="{B07E5D63-D978-07F4-BCF1-8FEB87F8D931}"/>
          </ac:spMkLst>
        </pc:spChg>
        <pc:spChg chg="mod">
          <ac:chgData name="Marcio Monteiro" userId="aef6e9f59deaac01" providerId="LiveId" clId="{D7CFBD40-8331-4BFF-AB59-A98D134562CA}" dt="2023-07-07T21:01:55.553" v="2248"/>
          <ac:spMkLst>
            <pc:docMk/>
            <pc:sldMk cId="1927623805" sldId="268"/>
            <ac:spMk id="19" creationId="{74FB9F36-C244-5A7D-4623-1A7F8D27D32E}"/>
          </ac:spMkLst>
        </pc:spChg>
        <pc:spChg chg="mod">
          <ac:chgData name="Marcio Monteiro" userId="aef6e9f59deaac01" providerId="LiveId" clId="{D7CFBD40-8331-4BFF-AB59-A98D134562CA}" dt="2023-07-07T21:01:55.553" v="2248"/>
          <ac:spMkLst>
            <pc:docMk/>
            <pc:sldMk cId="1927623805" sldId="268"/>
            <ac:spMk id="20" creationId="{3379301A-839F-6D90-D310-F619AFADF068}"/>
          </ac:spMkLst>
        </pc:spChg>
        <pc:spChg chg="mod">
          <ac:chgData name="Marcio Monteiro" userId="aef6e9f59deaac01" providerId="LiveId" clId="{D7CFBD40-8331-4BFF-AB59-A98D134562CA}" dt="2023-07-07T21:01:55.553" v="2248"/>
          <ac:spMkLst>
            <pc:docMk/>
            <pc:sldMk cId="1927623805" sldId="268"/>
            <ac:spMk id="21" creationId="{3133D1AE-9616-B31E-D01C-91CBFAFB76AD}"/>
          </ac:spMkLst>
        </pc:spChg>
        <pc:spChg chg="mod">
          <ac:chgData name="Marcio Monteiro" userId="aef6e9f59deaac01" providerId="LiveId" clId="{D7CFBD40-8331-4BFF-AB59-A98D134562CA}" dt="2023-07-07T21:01:55.553" v="2248"/>
          <ac:spMkLst>
            <pc:docMk/>
            <pc:sldMk cId="1927623805" sldId="268"/>
            <ac:spMk id="22" creationId="{15D86106-9CB0-B3A8-BF37-C7DDADAD1D32}"/>
          </ac:spMkLst>
        </pc:spChg>
        <pc:spChg chg="mod">
          <ac:chgData name="Marcio Monteiro" userId="aef6e9f59deaac01" providerId="LiveId" clId="{D7CFBD40-8331-4BFF-AB59-A98D134562CA}" dt="2023-07-07T21:01:55.553" v="2248"/>
          <ac:spMkLst>
            <pc:docMk/>
            <pc:sldMk cId="1927623805" sldId="268"/>
            <ac:spMk id="28" creationId="{DE7149CC-402D-C18E-AF83-CFDDADF79676}"/>
          </ac:spMkLst>
        </pc:spChg>
        <pc:spChg chg="mod">
          <ac:chgData name="Marcio Monteiro" userId="aef6e9f59deaac01" providerId="LiveId" clId="{D7CFBD40-8331-4BFF-AB59-A98D134562CA}" dt="2023-07-07T21:01:55.553" v="2248"/>
          <ac:spMkLst>
            <pc:docMk/>
            <pc:sldMk cId="1927623805" sldId="268"/>
            <ac:spMk id="29" creationId="{089F632A-60F0-E555-6D83-D22987C3363A}"/>
          </ac:spMkLst>
        </pc:spChg>
        <pc:spChg chg="mod">
          <ac:chgData name="Marcio Monteiro" userId="aef6e9f59deaac01" providerId="LiveId" clId="{D7CFBD40-8331-4BFF-AB59-A98D134562CA}" dt="2023-07-07T21:01:55.553" v="2248"/>
          <ac:spMkLst>
            <pc:docMk/>
            <pc:sldMk cId="1927623805" sldId="268"/>
            <ac:spMk id="30" creationId="{5E167B32-850E-153B-09F4-B3BFE565D9C0}"/>
          </ac:spMkLst>
        </pc:spChg>
        <pc:spChg chg="mod">
          <ac:chgData name="Marcio Monteiro" userId="aef6e9f59deaac01" providerId="LiveId" clId="{D7CFBD40-8331-4BFF-AB59-A98D134562CA}" dt="2023-07-07T21:01:55.553" v="2248"/>
          <ac:spMkLst>
            <pc:docMk/>
            <pc:sldMk cId="1927623805" sldId="268"/>
            <ac:spMk id="31" creationId="{7043DE97-7EBD-9EAE-F88F-F6C40C7D1DB3}"/>
          </ac:spMkLst>
        </pc:spChg>
        <pc:spChg chg="mod">
          <ac:chgData name="Marcio Monteiro" userId="aef6e9f59deaac01" providerId="LiveId" clId="{D7CFBD40-8331-4BFF-AB59-A98D134562CA}" dt="2023-07-07T21:01:55.553" v="2248"/>
          <ac:spMkLst>
            <pc:docMk/>
            <pc:sldMk cId="1927623805" sldId="268"/>
            <ac:spMk id="32" creationId="{A8591BD0-6FEB-1898-1207-875BFD53A41F}"/>
          </ac:spMkLst>
        </pc:spChg>
        <pc:grpChg chg="add mod">
          <ac:chgData name="Marcio Monteiro" userId="aef6e9f59deaac01" providerId="LiveId" clId="{D7CFBD40-8331-4BFF-AB59-A98D134562CA}" dt="2023-07-07T20:58:16.469" v="2140" actId="14861"/>
          <ac:grpSpMkLst>
            <pc:docMk/>
            <pc:sldMk cId="1927623805" sldId="268"/>
            <ac:grpSpMk id="5" creationId="{BB50C9FA-3991-78BC-8EDF-E64233299494}"/>
          </ac:grpSpMkLst>
        </pc:grpChg>
        <pc:grpChg chg="add mod">
          <ac:chgData name="Marcio Monteiro" userId="aef6e9f59deaac01" providerId="LiveId" clId="{D7CFBD40-8331-4BFF-AB59-A98D134562CA}" dt="2023-07-07T21:02:04.393" v="2334" actId="1038"/>
          <ac:grpSpMkLst>
            <pc:docMk/>
            <pc:sldMk cId="1927623805" sldId="268"/>
            <ac:grpSpMk id="13" creationId="{784A826E-0557-EDB4-DD16-24B916BB176E}"/>
          </ac:grpSpMkLst>
        </pc:grpChg>
        <pc:grpChg chg="mod">
          <ac:chgData name="Marcio Monteiro" userId="aef6e9f59deaac01" providerId="LiveId" clId="{D7CFBD40-8331-4BFF-AB59-A98D134562CA}" dt="2023-07-07T21:01:55.553" v="2248"/>
          <ac:grpSpMkLst>
            <pc:docMk/>
            <pc:sldMk cId="1927623805" sldId="268"/>
            <ac:grpSpMk id="14" creationId="{92CD1599-F19A-4F63-C14B-9FA38E2FEECB}"/>
          </ac:grpSpMkLst>
        </pc:grpChg>
        <pc:grpChg chg="mod">
          <ac:chgData name="Marcio Monteiro" userId="aef6e9f59deaac01" providerId="LiveId" clId="{D7CFBD40-8331-4BFF-AB59-A98D134562CA}" dt="2023-07-07T21:01:55.553" v="2248"/>
          <ac:grpSpMkLst>
            <pc:docMk/>
            <pc:sldMk cId="1927623805" sldId="268"/>
            <ac:grpSpMk id="16" creationId="{85A28493-38EF-547C-DD46-B40C3EC88D17}"/>
          </ac:grpSpMkLst>
        </pc:grpChg>
        <pc:grpChg chg="add mod">
          <ac:chgData name="Marcio Monteiro" userId="aef6e9f59deaac01" providerId="LiveId" clId="{D7CFBD40-8331-4BFF-AB59-A98D134562CA}" dt="2023-07-07T21:02:04.393" v="2334" actId="1038"/>
          <ac:grpSpMkLst>
            <pc:docMk/>
            <pc:sldMk cId="1927623805" sldId="268"/>
            <ac:grpSpMk id="23" creationId="{51C6884D-316A-45F1-B7E6-E6EA9C276807}"/>
          </ac:grpSpMkLst>
        </pc:grpChg>
        <pc:grpChg chg="mod">
          <ac:chgData name="Marcio Monteiro" userId="aef6e9f59deaac01" providerId="LiveId" clId="{D7CFBD40-8331-4BFF-AB59-A98D134562CA}" dt="2023-07-07T21:01:55.553" v="2248"/>
          <ac:grpSpMkLst>
            <pc:docMk/>
            <pc:sldMk cId="1927623805" sldId="268"/>
            <ac:grpSpMk id="24" creationId="{CEDB3A0F-0BE9-172C-49B9-9AA35A838568}"/>
          </ac:grpSpMkLst>
        </pc:grpChg>
        <pc:grpChg chg="mod">
          <ac:chgData name="Marcio Monteiro" userId="aef6e9f59deaac01" providerId="LiveId" clId="{D7CFBD40-8331-4BFF-AB59-A98D134562CA}" dt="2023-07-07T21:01:55.553" v="2248"/>
          <ac:grpSpMkLst>
            <pc:docMk/>
            <pc:sldMk cId="1927623805" sldId="268"/>
            <ac:grpSpMk id="26" creationId="{ECD27151-C1A8-DACC-5DC0-07570FB21102}"/>
          </ac:grpSpMkLst>
        </pc:grpChg>
        <pc:picChg chg="add mod">
          <ac:chgData name="Marcio Monteiro" userId="aef6e9f59deaac01" providerId="LiveId" clId="{D7CFBD40-8331-4BFF-AB59-A98D134562CA}" dt="2023-07-07T20:57:45.201" v="2137"/>
          <ac:picMkLst>
            <pc:docMk/>
            <pc:sldMk cId="1927623805" sldId="268"/>
            <ac:picMk id="2" creationId="{534E2919-C24E-3B88-B04C-3D13FAE62348}"/>
          </ac:picMkLst>
        </pc:picChg>
        <pc:picChg chg="mod">
          <ac:chgData name="Marcio Monteiro" userId="aef6e9f59deaac01" providerId="LiveId" clId="{D7CFBD40-8331-4BFF-AB59-A98D134562CA}" dt="2023-07-07T20:58:03.015" v="2139"/>
          <ac:picMkLst>
            <pc:docMk/>
            <pc:sldMk cId="1927623805" sldId="268"/>
            <ac:picMk id="6" creationId="{38599874-3FE0-07D3-1F0F-7B03C8C163D1}"/>
          </ac:picMkLst>
        </pc:picChg>
        <pc:picChg chg="mod">
          <ac:chgData name="Marcio Monteiro" userId="aef6e9f59deaac01" providerId="LiveId" clId="{D7CFBD40-8331-4BFF-AB59-A98D134562CA}" dt="2023-07-07T20:58:03.015" v="2139"/>
          <ac:picMkLst>
            <pc:docMk/>
            <pc:sldMk cId="1927623805" sldId="268"/>
            <ac:picMk id="7" creationId="{0A6A2B7C-BD82-8C93-7189-321F4B120ADA}"/>
          </ac:picMkLst>
        </pc:picChg>
        <pc:picChg chg="mod">
          <ac:chgData name="Marcio Monteiro" userId="aef6e9f59deaac01" providerId="LiveId" clId="{D7CFBD40-8331-4BFF-AB59-A98D134562CA}" dt="2023-07-07T20:58:03.015" v="2139"/>
          <ac:picMkLst>
            <pc:docMk/>
            <pc:sldMk cId="1927623805" sldId="268"/>
            <ac:picMk id="8" creationId="{50EAD532-6BD3-5665-96D3-F6690ADE161C}"/>
          </ac:picMkLst>
        </pc:picChg>
        <pc:picChg chg="add mod modVis">
          <ac:chgData name="Marcio Monteiro" userId="aef6e9f59deaac01" providerId="LiveId" clId="{D7CFBD40-8331-4BFF-AB59-A98D134562CA}" dt="2023-07-07T21:19:56.818" v="2824" actId="962"/>
          <ac:picMkLst>
            <pc:docMk/>
            <pc:sldMk cId="1927623805" sldId="268"/>
            <ac:picMk id="12" creationId="{4A0CCC75-E913-FAE0-9BE1-4AEF16A45872}"/>
          </ac:picMkLst>
        </pc:picChg>
        <pc:picChg chg="mod">
          <ac:chgData name="Marcio Monteiro" userId="aef6e9f59deaac01" providerId="LiveId" clId="{D7CFBD40-8331-4BFF-AB59-A98D134562CA}" dt="2023-07-07T21:01:55.553" v="2248"/>
          <ac:picMkLst>
            <pc:docMk/>
            <pc:sldMk cId="1927623805" sldId="268"/>
            <ac:picMk id="15" creationId="{C7F6CD5D-3213-C023-4709-E1466E77B950}"/>
          </ac:picMkLst>
        </pc:picChg>
        <pc:picChg chg="mod">
          <ac:chgData name="Marcio Monteiro" userId="aef6e9f59deaac01" providerId="LiveId" clId="{D7CFBD40-8331-4BFF-AB59-A98D134562CA}" dt="2023-07-07T21:01:55.553" v="2248"/>
          <ac:picMkLst>
            <pc:docMk/>
            <pc:sldMk cId="1927623805" sldId="268"/>
            <ac:picMk id="17" creationId="{88D1E09C-666D-7FBF-9A46-57168D912587}"/>
          </ac:picMkLst>
        </pc:picChg>
        <pc:picChg chg="mod">
          <ac:chgData name="Marcio Monteiro" userId="aef6e9f59deaac01" providerId="LiveId" clId="{D7CFBD40-8331-4BFF-AB59-A98D134562CA}" dt="2023-07-07T21:01:55.553" v="2248"/>
          <ac:picMkLst>
            <pc:docMk/>
            <pc:sldMk cId="1927623805" sldId="268"/>
            <ac:picMk id="25" creationId="{FA63F938-761C-EB2F-8C08-5D2659993975}"/>
          </ac:picMkLst>
        </pc:picChg>
        <pc:picChg chg="mod">
          <ac:chgData name="Marcio Monteiro" userId="aef6e9f59deaac01" providerId="LiveId" clId="{D7CFBD40-8331-4BFF-AB59-A98D134562CA}" dt="2023-07-07T21:01:55.553" v="2248"/>
          <ac:picMkLst>
            <pc:docMk/>
            <pc:sldMk cId="1927623805" sldId="268"/>
            <ac:picMk id="27" creationId="{64547F66-3552-77E6-66D6-C370DECE2B7D}"/>
          </ac:picMkLst>
        </pc:picChg>
        <pc:picChg chg="add mod">
          <ac:chgData name="Marcio Monteiro" userId="aef6e9f59deaac01" providerId="LiveId" clId="{D7CFBD40-8331-4BFF-AB59-A98D134562CA}" dt="2023-07-07T21:02:34.323" v="2374" actId="1038"/>
          <ac:picMkLst>
            <pc:docMk/>
            <pc:sldMk cId="1927623805" sldId="268"/>
            <ac:picMk id="33" creationId="{4A3FF9F8-03C2-A59D-D8A0-F4081CF2DFA1}"/>
          </ac:picMkLst>
        </pc:picChg>
        <pc:picChg chg="add mod">
          <ac:chgData name="Marcio Monteiro" userId="aef6e9f59deaac01" providerId="LiveId" clId="{D7CFBD40-8331-4BFF-AB59-A98D134562CA}" dt="2023-07-07T21:02:34.323" v="2374" actId="1038"/>
          <ac:picMkLst>
            <pc:docMk/>
            <pc:sldMk cId="1927623805" sldId="268"/>
            <ac:picMk id="34" creationId="{B4C0FC71-A053-1206-4A04-9B4A7CFED5EC}"/>
          </ac:picMkLst>
        </pc:picChg>
        <pc:picChg chg="add mod">
          <ac:chgData name="Marcio Monteiro" userId="aef6e9f59deaac01" providerId="LiveId" clId="{D7CFBD40-8331-4BFF-AB59-A98D134562CA}" dt="2023-07-07T21:02:34.323" v="2374" actId="1038"/>
          <ac:picMkLst>
            <pc:docMk/>
            <pc:sldMk cId="1927623805" sldId="268"/>
            <ac:picMk id="35" creationId="{2095D6D2-41EB-ADB3-B8E9-42A02DD760AD}"/>
          </ac:picMkLst>
        </pc:picChg>
        <pc:picChg chg="add mod">
          <ac:chgData name="Marcio Monteiro" userId="aef6e9f59deaac01" providerId="LiveId" clId="{D7CFBD40-8331-4BFF-AB59-A98D134562CA}" dt="2023-07-07T21:02:45.152" v="2432" actId="1038"/>
          <ac:picMkLst>
            <pc:docMk/>
            <pc:sldMk cId="1927623805" sldId="268"/>
            <ac:picMk id="36" creationId="{2CDB0207-685A-D1D7-C85B-A51AFDC36D0A}"/>
          </ac:picMkLst>
        </pc:picChg>
        <pc:picChg chg="add mod">
          <ac:chgData name="Marcio Monteiro" userId="aef6e9f59deaac01" providerId="LiveId" clId="{D7CFBD40-8331-4BFF-AB59-A98D134562CA}" dt="2023-07-07T21:02:45.152" v="2432" actId="1038"/>
          <ac:picMkLst>
            <pc:docMk/>
            <pc:sldMk cId="1927623805" sldId="268"/>
            <ac:picMk id="37" creationId="{B464D08A-3143-4196-4C97-60831D1ABB48}"/>
          </ac:picMkLst>
        </pc:picChg>
        <pc:picChg chg="add mod">
          <ac:chgData name="Marcio Monteiro" userId="aef6e9f59deaac01" providerId="LiveId" clId="{D7CFBD40-8331-4BFF-AB59-A98D134562CA}" dt="2023-07-07T21:02:45.152" v="2432" actId="1038"/>
          <ac:picMkLst>
            <pc:docMk/>
            <pc:sldMk cId="1927623805" sldId="268"/>
            <ac:picMk id="38" creationId="{2556099D-47A1-E769-AAE1-B5BC98B58DFA}"/>
          </ac:picMkLst>
        </pc:picChg>
        <pc:picChg chg="add mod">
          <ac:chgData name="Marcio Monteiro" userId="aef6e9f59deaac01" providerId="LiveId" clId="{D7CFBD40-8331-4BFF-AB59-A98D134562CA}" dt="2023-07-07T21:02:39.160" v="2394" actId="1038"/>
          <ac:picMkLst>
            <pc:docMk/>
            <pc:sldMk cId="1927623805" sldId="268"/>
            <ac:picMk id="39" creationId="{B5A1A07F-D112-A289-A25E-88D55C3D876A}"/>
          </ac:picMkLst>
        </pc:picChg>
        <pc:picChg chg="add mod">
          <ac:chgData name="Marcio Monteiro" userId="aef6e9f59deaac01" providerId="LiveId" clId="{D7CFBD40-8331-4BFF-AB59-A98D134562CA}" dt="2023-07-07T21:02:39.160" v="2394" actId="1038"/>
          <ac:picMkLst>
            <pc:docMk/>
            <pc:sldMk cId="1927623805" sldId="268"/>
            <ac:picMk id="40" creationId="{75773650-B47D-C7F5-48FD-647BC6F3239F}"/>
          </ac:picMkLst>
        </pc:picChg>
        <pc:picChg chg="add mod">
          <ac:chgData name="Marcio Monteiro" userId="aef6e9f59deaac01" providerId="LiveId" clId="{D7CFBD40-8331-4BFF-AB59-A98D134562CA}" dt="2023-07-07T21:02:39.160" v="2394" actId="1038"/>
          <ac:picMkLst>
            <pc:docMk/>
            <pc:sldMk cId="1927623805" sldId="268"/>
            <ac:picMk id="41" creationId="{4F7988A5-6A10-DCC1-6CE6-B38E94CC29EE}"/>
          </ac:picMkLst>
        </pc:picChg>
      </pc:sldChg>
      <pc:sldChg chg="addSp delSp modSp new mod modTransition setBg modAnim">
        <pc:chgData name="Marcio Monteiro" userId="aef6e9f59deaac01" providerId="LiveId" clId="{D7CFBD40-8331-4BFF-AB59-A98D134562CA}" dt="2023-07-07T21:21:46.895" v="2897"/>
        <pc:sldMkLst>
          <pc:docMk/>
          <pc:sldMk cId="34183781" sldId="269"/>
        </pc:sldMkLst>
        <pc:spChg chg="add mod">
          <ac:chgData name="Marcio Monteiro" userId="aef6e9f59deaac01" providerId="LiveId" clId="{D7CFBD40-8331-4BFF-AB59-A98D134562CA}" dt="2023-07-07T21:04:31.296" v="2436"/>
          <ac:spMkLst>
            <pc:docMk/>
            <pc:sldMk cId="34183781" sldId="269"/>
            <ac:spMk id="3" creationId="{5725822E-BB07-A953-48E0-35161F8D8BB4}"/>
          </ac:spMkLst>
        </pc:spChg>
        <pc:spChg chg="add mod">
          <ac:chgData name="Marcio Monteiro" userId="aef6e9f59deaac01" providerId="LiveId" clId="{D7CFBD40-8331-4BFF-AB59-A98D134562CA}" dt="2023-07-07T21:04:31.296" v="2436"/>
          <ac:spMkLst>
            <pc:docMk/>
            <pc:sldMk cId="34183781" sldId="269"/>
            <ac:spMk id="4" creationId="{F61E169D-9E98-66F2-4FD4-23652C1A892C}"/>
          </ac:spMkLst>
        </pc:spChg>
        <pc:spChg chg="mod">
          <ac:chgData name="Marcio Monteiro" userId="aef6e9f59deaac01" providerId="LiveId" clId="{D7CFBD40-8331-4BFF-AB59-A98D134562CA}" dt="2023-07-07T21:06:32.146" v="2437"/>
          <ac:spMkLst>
            <pc:docMk/>
            <pc:sldMk cId="34183781" sldId="269"/>
            <ac:spMk id="9" creationId="{B7B1FC83-461A-E65A-13B8-AC8BE05F2417}"/>
          </ac:spMkLst>
        </pc:spChg>
        <pc:spChg chg="mod">
          <ac:chgData name="Marcio Monteiro" userId="aef6e9f59deaac01" providerId="LiveId" clId="{D7CFBD40-8331-4BFF-AB59-A98D134562CA}" dt="2023-07-07T21:06:32.146" v="2437"/>
          <ac:spMkLst>
            <pc:docMk/>
            <pc:sldMk cId="34183781" sldId="269"/>
            <ac:spMk id="10" creationId="{2FF4A387-9A37-47C3-1EC6-76649A9043E2}"/>
          </ac:spMkLst>
        </pc:spChg>
        <pc:spChg chg="mod">
          <ac:chgData name="Marcio Monteiro" userId="aef6e9f59deaac01" providerId="LiveId" clId="{D7CFBD40-8331-4BFF-AB59-A98D134562CA}" dt="2023-07-07T21:06:32.146" v="2437"/>
          <ac:spMkLst>
            <pc:docMk/>
            <pc:sldMk cId="34183781" sldId="269"/>
            <ac:spMk id="11" creationId="{849C308A-76AC-8950-6CA0-91733B059CBD}"/>
          </ac:spMkLst>
        </pc:spChg>
        <pc:spChg chg="mod">
          <ac:chgData name="Marcio Monteiro" userId="aef6e9f59deaac01" providerId="LiveId" clId="{D7CFBD40-8331-4BFF-AB59-A98D134562CA}" dt="2023-07-07T21:06:32.146" v="2437"/>
          <ac:spMkLst>
            <pc:docMk/>
            <pc:sldMk cId="34183781" sldId="269"/>
            <ac:spMk id="12" creationId="{17E63EF5-75A4-145F-BA40-DEA0A87D8CCD}"/>
          </ac:spMkLst>
        </pc:spChg>
        <pc:spChg chg="mod">
          <ac:chgData name="Marcio Monteiro" userId="aef6e9f59deaac01" providerId="LiveId" clId="{D7CFBD40-8331-4BFF-AB59-A98D134562CA}" dt="2023-07-07T21:06:32.146" v="2437"/>
          <ac:spMkLst>
            <pc:docMk/>
            <pc:sldMk cId="34183781" sldId="269"/>
            <ac:spMk id="13" creationId="{09BEFD19-1BC8-E6CC-7B9E-C96E240BB117}"/>
          </ac:spMkLst>
        </pc:spChg>
        <pc:spChg chg="add mod">
          <ac:chgData name="Marcio Monteiro" userId="aef6e9f59deaac01" providerId="LiveId" clId="{D7CFBD40-8331-4BFF-AB59-A98D134562CA}" dt="2023-07-07T21:06:41.779" v="2439" actId="20577"/>
          <ac:spMkLst>
            <pc:docMk/>
            <pc:sldMk cId="34183781" sldId="269"/>
            <ac:spMk id="16" creationId="{101B2BDF-D91B-D8E1-4A00-5D24D9EDDBFD}"/>
          </ac:spMkLst>
        </pc:spChg>
        <pc:spChg chg="add mod">
          <ac:chgData name="Marcio Monteiro" userId="aef6e9f59deaac01" providerId="LiveId" clId="{D7CFBD40-8331-4BFF-AB59-A98D134562CA}" dt="2023-07-07T21:06:39.723" v="2438" actId="1076"/>
          <ac:spMkLst>
            <pc:docMk/>
            <pc:sldMk cId="34183781" sldId="269"/>
            <ac:spMk id="17" creationId="{60462645-1E45-439B-D140-BFAF4598752E}"/>
          </ac:spMkLst>
        </pc:spChg>
        <pc:spChg chg="mod">
          <ac:chgData name="Marcio Monteiro" userId="aef6e9f59deaac01" providerId="LiveId" clId="{D7CFBD40-8331-4BFF-AB59-A98D134562CA}" dt="2023-07-07T21:06:43.915" v="2440"/>
          <ac:spMkLst>
            <pc:docMk/>
            <pc:sldMk cId="34183781" sldId="269"/>
            <ac:spMk id="22" creationId="{3D7F7F1F-B53A-CBCC-E59D-21590ECB6D62}"/>
          </ac:spMkLst>
        </pc:spChg>
        <pc:spChg chg="mod">
          <ac:chgData name="Marcio Monteiro" userId="aef6e9f59deaac01" providerId="LiveId" clId="{D7CFBD40-8331-4BFF-AB59-A98D134562CA}" dt="2023-07-07T21:06:43.915" v="2440"/>
          <ac:spMkLst>
            <pc:docMk/>
            <pc:sldMk cId="34183781" sldId="269"/>
            <ac:spMk id="23" creationId="{910F631D-D55F-2957-C4E5-44F18F66577A}"/>
          </ac:spMkLst>
        </pc:spChg>
        <pc:spChg chg="mod">
          <ac:chgData name="Marcio Monteiro" userId="aef6e9f59deaac01" providerId="LiveId" clId="{D7CFBD40-8331-4BFF-AB59-A98D134562CA}" dt="2023-07-07T21:06:43.915" v="2440"/>
          <ac:spMkLst>
            <pc:docMk/>
            <pc:sldMk cId="34183781" sldId="269"/>
            <ac:spMk id="24" creationId="{A766764E-9EC0-7695-384C-D4F5C4DE80DE}"/>
          </ac:spMkLst>
        </pc:spChg>
        <pc:spChg chg="mod">
          <ac:chgData name="Marcio Monteiro" userId="aef6e9f59deaac01" providerId="LiveId" clId="{D7CFBD40-8331-4BFF-AB59-A98D134562CA}" dt="2023-07-07T21:06:43.915" v="2440"/>
          <ac:spMkLst>
            <pc:docMk/>
            <pc:sldMk cId="34183781" sldId="269"/>
            <ac:spMk id="25" creationId="{BF21BB82-659B-D5A5-2886-B62EE72A8489}"/>
          </ac:spMkLst>
        </pc:spChg>
        <pc:spChg chg="mod">
          <ac:chgData name="Marcio Monteiro" userId="aef6e9f59deaac01" providerId="LiveId" clId="{D7CFBD40-8331-4BFF-AB59-A98D134562CA}" dt="2023-07-07T21:06:43.915" v="2440"/>
          <ac:spMkLst>
            <pc:docMk/>
            <pc:sldMk cId="34183781" sldId="269"/>
            <ac:spMk id="26" creationId="{514184C0-2BE9-8AA8-1670-60657033D035}"/>
          </ac:spMkLst>
        </pc:spChg>
        <pc:spChg chg="add mod">
          <ac:chgData name="Marcio Monteiro" userId="aef6e9f59deaac01" providerId="LiveId" clId="{D7CFBD40-8331-4BFF-AB59-A98D134562CA}" dt="2023-07-07T21:06:51.001" v="2442" actId="20577"/>
          <ac:spMkLst>
            <pc:docMk/>
            <pc:sldMk cId="34183781" sldId="269"/>
            <ac:spMk id="29" creationId="{7172E390-54A1-E6CA-D2CE-47B307F0882B}"/>
          </ac:spMkLst>
        </pc:spChg>
        <pc:spChg chg="add mod">
          <ac:chgData name="Marcio Monteiro" userId="aef6e9f59deaac01" providerId="LiveId" clId="{D7CFBD40-8331-4BFF-AB59-A98D134562CA}" dt="2023-07-07T21:06:49.089" v="2441" actId="1076"/>
          <ac:spMkLst>
            <pc:docMk/>
            <pc:sldMk cId="34183781" sldId="269"/>
            <ac:spMk id="30" creationId="{5F117515-0464-B73C-8445-3F621C2B08AD}"/>
          </ac:spMkLst>
        </pc:spChg>
        <pc:spChg chg="add mod">
          <ac:chgData name="Marcio Monteiro" userId="aef6e9f59deaac01" providerId="LiveId" clId="{D7CFBD40-8331-4BFF-AB59-A98D134562CA}" dt="2023-07-07T21:07:29.579" v="2450" actId="20577"/>
          <ac:spMkLst>
            <pc:docMk/>
            <pc:sldMk cId="34183781" sldId="269"/>
            <ac:spMk id="31" creationId="{68E743B7-3125-FF0E-BF19-4165B71F85B5}"/>
          </ac:spMkLst>
        </pc:spChg>
        <pc:grpChg chg="add mod">
          <ac:chgData name="Marcio Monteiro" userId="aef6e9f59deaac01" providerId="LiveId" clId="{D7CFBD40-8331-4BFF-AB59-A98D134562CA}" dt="2023-07-07T21:06:39.723" v="2438" actId="1076"/>
          <ac:grpSpMkLst>
            <pc:docMk/>
            <pc:sldMk cId="34183781" sldId="269"/>
            <ac:grpSpMk id="6" creationId="{521355E9-7D65-17B9-3944-1D560738F4CB}"/>
          </ac:grpSpMkLst>
        </pc:grpChg>
        <pc:grpChg chg="mod">
          <ac:chgData name="Marcio Monteiro" userId="aef6e9f59deaac01" providerId="LiveId" clId="{D7CFBD40-8331-4BFF-AB59-A98D134562CA}" dt="2023-07-07T21:06:32.146" v="2437"/>
          <ac:grpSpMkLst>
            <pc:docMk/>
            <pc:sldMk cId="34183781" sldId="269"/>
            <ac:grpSpMk id="7" creationId="{65CAA0D3-19E6-DB6E-689B-9AB726C5743F}"/>
          </ac:grpSpMkLst>
        </pc:grpChg>
        <pc:grpChg chg="add mod">
          <ac:chgData name="Marcio Monteiro" userId="aef6e9f59deaac01" providerId="LiveId" clId="{D7CFBD40-8331-4BFF-AB59-A98D134562CA}" dt="2023-07-07T21:06:49.089" v="2441" actId="1076"/>
          <ac:grpSpMkLst>
            <pc:docMk/>
            <pc:sldMk cId="34183781" sldId="269"/>
            <ac:grpSpMk id="19" creationId="{F9C0EDA0-165D-50E5-DF17-F6546482B2D6}"/>
          </ac:grpSpMkLst>
        </pc:grpChg>
        <pc:grpChg chg="mod">
          <ac:chgData name="Marcio Monteiro" userId="aef6e9f59deaac01" providerId="LiveId" clId="{D7CFBD40-8331-4BFF-AB59-A98D134562CA}" dt="2023-07-07T21:06:43.915" v="2440"/>
          <ac:grpSpMkLst>
            <pc:docMk/>
            <pc:sldMk cId="34183781" sldId="269"/>
            <ac:grpSpMk id="20" creationId="{55693D8C-0775-7AA9-1F41-300D36E30C26}"/>
          </ac:grpSpMkLst>
        </pc:grpChg>
        <pc:picChg chg="add mod">
          <ac:chgData name="Marcio Monteiro" userId="aef6e9f59deaac01" providerId="LiveId" clId="{D7CFBD40-8331-4BFF-AB59-A98D134562CA}" dt="2023-07-07T21:04:22.328" v="2435"/>
          <ac:picMkLst>
            <pc:docMk/>
            <pc:sldMk cId="34183781" sldId="269"/>
            <ac:picMk id="2" creationId="{89F3905F-2700-2E07-42D4-A11026664C6A}"/>
          </ac:picMkLst>
        </pc:picChg>
        <pc:picChg chg="add mod">
          <ac:chgData name="Marcio Monteiro" userId="aef6e9f59deaac01" providerId="LiveId" clId="{D7CFBD40-8331-4BFF-AB59-A98D134562CA}" dt="2023-07-07T21:06:39.723" v="2438" actId="1076"/>
          <ac:picMkLst>
            <pc:docMk/>
            <pc:sldMk cId="34183781" sldId="269"/>
            <ac:picMk id="5" creationId="{8E0E2E76-5418-C2A9-ED6A-91DB90C1B1C5}"/>
          </ac:picMkLst>
        </pc:picChg>
        <pc:picChg chg="mod">
          <ac:chgData name="Marcio Monteiro" userId="aef6e9f59deaac01" providerId="LiveId" clId="{D7CFBD40-8331-4BFF-AB59-A98D134562CA}" dt="2023-07-07T21:06:32.146" v="2437"/>
          <ac:picMkLst>
            <pc:docMk/>
            <pc:sldMk cId="34183781" sldId="269"/>
            <ac:picMk id="8" creationId="{052EBFB5-7E3B-7C8C-5D57-04BDB96B80CA}"/>
          </ac:picMkLst>
        </pc:picChg>
        <pc:picChg chg="add mod">
          <ac:chgData name="Marcio Monteiro" userId="aef6e9f59deaac01" providerId="LiveId" clId="{D7CFBD40-8331-4BFF-AB59-A98D134562CA}" dt="2023-07-07T21:06:39.723" v="2438" actId="1076"/>
          <ac:picMkLst>
            <pc:docMk/>
            <pc:sldMk cId="34183781" sldId="269"/>
            <ac:picMk id="14" creationId="{6ECFC3C9-B761-1B23-3674-DE848232A770}"/>
          </ac:picMkLst>
        </pc:picChg>
        <pc:picChg chg="add mod">
          <ac:chgData name="Marcio Monteiro" userId="aef6e9f59deaac01" providerId="LiveId" clId="{D7CFBD40-8331-4BFF-AB59-A98D134562CA}" dt="2023-07-07T21:06:39.723" v="2438" actId="1076"/>
          <ac:picMkLst>
            <pc:docMk/>
            <pc:sldMk cId="34183781" sldId="269"/>
            <ac:picMk id="15" creationId="{82F4EAB4-35CB-3FAD-1FE0-F787C5621779}"/>
          </ac:picMkLst>
        </pc:picChg>
        <pc:picChg chg="add mod">
          <ac:chgData name="Marcio Monteiro" userId="aef6e9f59deaac01" providerId="LiveId" clId="{D7CFBD40-8331-4BFF-AB59-A98D134562CA}" dt="2023-07-07T21:06:49.089" v="2441" actId="1076"/>
          <ac:picMkLst>
            <pc:docMk/>
            <pc:sldMk cId="34183781" sldId="269"/>
            <ac:picMk id="18" creationId="{DC7A879E-0598-39EE-47CB-FC139D7AB654}"/>
          </ac:picMkLst>
        </pc:picChg>
        <pc:picChg chg="mod">
          <ac:chgData name="Marcio Monteiro" userId="aef6e9f59deaac01" providerId="LiveId" clId="{D7CFBD40-8331-4BFF-AB59-A98D134562CA}" dt="2023-07-07T21:06:43.915" v="2440"/>
          <ac:picMkLst>
            <pc:docMk/>
            <pc:sldMk cId="34183781" sldId="269"/>
            <ac:picMk id="21" creationId="{87279D57-8976-3507-7EFE-C48FDFF6CEE1}"/>
          </ac:picMkLst>
        </pc:picChg>
        <pc:picChg chg="add mod">
          <ac:chgData name="Marcio Monteiro" userId="aef6e9f59deaac01" providerId="LiveId" clId="{D7CFBD40-8331-4BFF-AB59-A98D134562CA}" dt="2023-07-07T21:06:49.089" v="2441" actId="1076"/>
          <ac:picMkLst>
            <pc:docMk/>
            <pc:sldMk cId="34183781" sldId="269"/>
            <ac:picMk id="27" creationId="{8A2C122F-41FE-120C-56FD-AA5EE995C148}"/>
          </ac:picMkLst>
        </pc:picChg>
        <pc:picChg chg="add mod">
          <ac:chgData name="Marcio Monteiro" userId="aef6e9f59deaac01" providerId="LiveId" clId="{D7CFBD40-8331-4BFF-AB59-A98D134562CA}" dt="2023-07-07T21:06:49.089" v="2441" actId="1076"/>
          <ac:picMkLst>
            <pc:docMk/>
            <pc:sldMk cId="34183781" sldId="269"/>
            <ac:picMk id="28" creationId="{74C43316-1652-5327-1671-EFA553EB9A0D}"/>
          </ac:picMkLst>
        </pc:picChg>
        <pc:picChg chg="add del mod">
          <ac:chgData name="Marcio Monteiro" userId="aef6e9f59deaac01" providerId="LiveId" clId="{D7CFBD40-8331-4BFF-AB59-A98D134562CA}" dt="2023-07-07T21:20:49.962" v="2825" actId="478"/>
          <ac:picMkLst>
            <pc:docMk/>
            <pc:sldMk cId="34183781" sldId="269"/>
            <ac:picMk id="32" creationId="{0E9BF16C-1963-9BF1-286E-1DF7DFA5CD23}"/>
          </ac:picMkLst>
        </pc:picChg>
        <pc:picChg chg="add del mod">
          <ac:chgData name="Marcio Monteiro" userId="aef6e9f59deaac01" providerId="LiveId" clId="{D7CFBD40-8331-4BFF-AB59-A98D134562CA}" dt="2023-07-07T21:21:41.928" v="2896" actId="478"/>
          <ac:picMkLst>
            <pc:docMk/>
            <pc:sldMk cId="34183781" sldId="269"/>
            <ac:picMk id="33" creationId="{A110887C-9EED-35D6-229A-30B595431E76}"/>
          </ac:picMkLst>
        </pc:picChg>
        <pc:picChg chg="add mod">
          <ac:chgData name="Marcio Monteiro" userId="aef6e9f59deaac01" providerId="LiveId" clId="{D7CFBD40-8331-4BFF-AB59-A98D134562CA}" dt="2023-07-07T21:21:46.895" v="2897"/>
          <ac:picMkLst>
            <pc:docMk/>
            <pc:sldMk cId="34183781" sldId="269"/>
            <ac:picMk id="34" creationId="{4B0ED455-B2DB-9F11-4205-63ECABC88988}"/>
          </ac:picMkLst>
        </pc:picChg>
      </pc:sldChg>
      <pc:sldChg chg="addSp delSp modSp new mod modTransition setBg modAnim">
        <pc:chgData name="Marcio Monteiro" userId="aef6e9f59deaac01" providerId="LiveId" clId="{D7CFBD40-8331-4BFF-AB59-A98D134562CA}" dt="2023-07-07T21:22:36.022" v="2898"/>
        <pc:sldMkLst>
          <pc:docMk/>
          <pc:sldMk cId="3650865962" sldId="270"/>
        </pc:sldMkLst>
        <pc:spChg chg="mod">
          <ac:chgData name="Marcio Monteiro" userId="aef6e9f59deaac01" providerId="LiveId" clId="{D7CFBD40-8331-4BFF-AB59-A98D134562CA}" dt="2023-07-07T21:15:56.237" v="2689" actId="1076"/>
          <ac:spMkLst>
            <pc:docMk/>
            <pc:sldMk cId="3650865962" sldId="270"/>
            <ac:spMk id="6" creationId="{A49B24B3-A8F7-643B-5A37-7331D8C20D8F}"/>
          </ac:spMkLst>
        </pc:spChg>
        <pc:spChg chg="mod">
          <ac:chgData name="Marcio Monteiro" userId="aef6e9f59deaac01" providerId="LiveId" clId="{D7CFBD40-8331-4BFF-AB59-A98D134562CA}" dt="2023-07-07T21:13:20.243" v="2577" actId="14100"/>
          <ac:spMkLst>
            <pc:docMk/>
            <pc:sldMk cId="3650865962" sldId="270"/>
            <ac:spMk id="7" creationId="{426B4236-8A25-0FFD-B580-E3F830B39CCE}"/>
          </ac:spMkLst>
        </pc:spChg>
        <pc:spChg chg="mod">
          <ac:chgData name="Marcio Monteiro" userId="aef6e9f59deaac01" providerId="LiveId" clId="{D7CFBD40-8331-4BFF-AB59-A98D134562CA}" dt="2023-07-07T21:14:24.655" v="2651" actId="1076"/>
          <ac:spMkLst>
            <pc:docMk/>
            <pc:sldMk cId="3650865962" sldId="270"/>
            <ac:spMk id="8" creationId="{753D80E7-288A-CD93-1B77-7F00ACE0EA7E}"/>
          </ac:spMkLst>
        </pc:spChg>
        <pc:spChg chg="mod">
          <ac:chgData name="Marcio Monteiro" userId="aef6e9f59deaac01" providerId="LiveId" clId="{D7CFBD40-8331-4BFF-AB59-A98D134562CA}" dt="2023-07-07T21:14:20.559" v="2650" actId="1076"/>
          <ac:spMkLst>
            <pc:docMk/>
            <pc:sldMk cId="3650865962" sldId="270"/>
            <ac:spMk id="9" creationId="{8015B6AB-EB3E-3EDA-7764-0EF33F227A0A}"/>
          </ac:spMkLst>
        </pc:spChg>
        <pc:spChg chg="mod">
          <ac:chgData name="Marcio Monteiro" userId="aef6e9f59deaac01" providerId="LiveId" clId="{D7CFBD40-8331-4BFF-AB59-A98D134562CA}" dt="2023-07-07T21:14:08.796" v="2649" actId="1036"/>
          <ac:spMkLst>
            <pc:docMk/>
            <pc:sldMk cId="3650865962" sldId="270"/>
            <ac:spMk id="10" creationId="{042EA334-9D31-5417-6C79-B735227C4438}"/>
          </ac:spMkLst>
        </pc:spChg>
        <pc:spChg chg="mod">
          <ac:chgData name="Marcio Monteiro" userId="aef6e9f59deaac01" providerId="LiveId" clId="{D7CFBD40-8331-4BFF-AB59-A98D134562CA}" dt="2023-07-07T21:13:43.683" v="2614" actId="1035"/>
          <ac:spMkLst>
            <pc:docMk/>
            <pc:sldMk cId="3650865962" sldId="270"/>
            <ac:spMk id="11" creationId="{7A162608-06F6-023E-49CE-AA137C903276}"/>
          </ac:spMkLst>
        </pc:spChg>
        <pc:spChg chg="mod">
          <ac:chgData name="Marcio Monteiro" userId="aef6e9f59deaac01" providerId="LiveId" clId="{D7CFBD40-8331-4BFF-AB59-A98D134562CA}" dt="2023-07-07T21:16:01.181" v="2690" actId="1076"/>
          <ac:spMkLst>
            <pc:docMk/>
            <pc:sldMk cId="3650865962" sldId="270"/>
            <ac:spMk id="17" creationId="{7C5925F1-98D5-2B53-345E-191E993E8973}"/>
          </ac:spMkLst>
        </pc:spChg>
        <pc:spChg chg="mod">
          <ac:chgData name="Marcio Monteiro" userId="aef6e9f59deaac01" providerId="LiveId" clId="{D7CFBD40-8331-4BFF-AB59-A98D134562CA}" dt="2023-07-07T21:11:53.471" v="2458" actId="14100"/>
          <ac:spMkLst>
            <pc:docMk/>
            <pc:sldMk cId="3650865962" sldId="270"/>
            <ac:spMk id="18" creationId="{D97DBFA4-FD6B-AD7A-F42B-2A96D40A60B4}"/>
          </ac:spMkLst>
        </pc:spChg>
        <pc:spChg chg="mod">
          <ac:chgData name="Marcio Monteiro" userId="aef6e9f59deaac01" providerId="LiveId" clId="{D7CFBD40-8331-4BFF-AB59-A98D134562CA}" dt="2023-07-07T21:12:54.459" v="2569" actId="1076"/>
          <ac:spMkLst>
            <pc:docMk/>
            <pc:sldMk cId="3650865962" sldId="270"/>
            <ac:spMk id="19" creationId="{7C8C591E-FAA1-1302-6182-DE6EAE2F90F7}"/>
          </ac:spMkLst>
        </pc:spChg>
        <pc:spChg chg="mod">
          <ac:chgData name="Marcio Monteiro" userId="aef6e9f59deaac01" providerId="LiveId" clId="{D7CFBD40-8331-4BFF-AB59-A98D134562CA}" dt="2023-07-07T21:12:50.097" v="2568" actId="1076"/>
          <ac:spMkLst>
            <pc:docMk/>
            <pc:sldMk cId="3650865962" sldId="270"/>
            <ac:spMk id="20" creationId="{9E2B1715-D828-BBD6-385A-7CFA089DE26B}"/>
          </ac:spMkLst>
        </pc:spChg>
        <pc:spChg chg="mod">
          <ac:chgData name="Marcio Monteiro" userId="aef6e9f59deaac01" providerId="LiveId" clId="{D7CFBD40-8331-4BFF-AB59-A98D134562CA}" dt="2023-07-07T21:12:32.455" v="2563" actId="1035"/>
          <ac:spMkLst>
            <pc:docMk/>
            <pc:sldMk cId="3650865962" sldId="270"/>
            <ac:spMk id="21" creationId="{DDD33663-0B43-77EF-B63E-4928CE22CF53}"/>
          </ac:spMkLst>
        </pc:spChg>
        <pc:spChg chg="mod">
          <ac:chgData name="Marcio Monteiro" userId="aef6e9f59deaac01" providerId="LiveId" clId="{D7CFBD40-8331-4BFF-AB59-A98D134562CA}" dt="2023-07-07T21:12:27.343" v="2522" actId="1036"/>
          <ac:spMkLst>
            <pc:docMk/>
            <pc:sldMk cId="3650865962" sldId="270"/>
            <ac:spMk id="22" creationId="{953F1245-4D25-DC69-A687-71885724235B}"/>
          </ac:spMkLst>
        </pc:spChg>
        <pc:spChg chg="add mod">
          <ac:chgData name="Marcio Monteiro" userId="aef6e9f59deaac01" providerId="LiveId" clId="{D7CFBD40-8331-4BFF-AB59-A98D134562CA}" dt="2023-07-07T21:17:06.486" v="2737" actId="207"/>
          <ac:spMkLst>
            <pc:docMk/>
            <pc:sldMk cId="3650865962" sldId="270"/>
            <ac:spMk id="26" creationId="{25EA9C1D-7BA2-E91C-8316-F7E0AE929F1E}"/>
          </ac:spMkLst>
        </pc:spChg>
        <pc:grpChg chg="add mod">
          <ac:chgData name="Marcio Monteiro" userId="aef6e9f59deaac01" providerId="LiveId" clId="{D7CFBD40-8331-4BFF-AB59-A98D134562CA}" dt="2023-07-07T21:15:37.650" v="2688" actId="1036"/>
          <ac:grpSpMkLst>
            <pc:docMk/>
            <pc:sldMk cId="3650865962" sldId="270"/>
            <ac:grpSpMk id="4" creationId="{19C61751-4D8E-B702-701C-C7EF2280D366}"/>
          </ac:grpSpMkLst>
        </pc:grpChg>
        <pc:grpChg chg="mod">
          <ac:chgData name="Marcio Monteiro" userId="aef6e9f59deaac01" providerId="LiveId" clId="{D7CFBD40-8331-4BFF-AB59-A98D134562CA}" dt="2023-07-07T21:11:15.430" v="2454"/>
          <ac:grpSpMkLst>
            <pc:docMk/>
            <pc:sldMk cId="3650865962" sldId="270"/>
            <ac:grpSpMk id="5" creationId="{8D6CD053-D170-E118-7591-8FC1189A0C1C}"/>
          </ac:grpSpMkLst>
        </pc:grpChg>
        <pc:grpChg chg="add mod">
          <ac:chgData name="Marcio Monteiro" userId="aef6e9f59deaac01" providerId="LiveId" clId="{D7CFBD40-8331-4BFF-AB59-A98D134562CA}" dt="2023-07-07T21:15:37.650" v="2688" actId="1036"/>
          <ac:grpSpMkLst>
            <pc:docMk/>
            <pc:sldMk cId="3650865962" sldId="270"/>
            <ac:grpSpMk id="15" creationId="{958E00F5-A057-2B9C-0A8E-1C4BACA57A97}"/>
          </ac:grpSpMkLst>
        </pc:grpChg>
        <pc:grpChg chg="mod">
          <ac:chgData name="Marcio Monteiro" userId="aef6e9f59deaac01" providerId="LiveId" clId="{D7CFBD40-8331-4BFF-AB59-A98D134562CA}" dt="2023-07-07T21:11:15.430" v="2454"/>
          <ac:grpSpMkLst>
            <pc:docMk/>
            <pc:sldMk cId="3650865962" sldId="270"/>
            <ac:grpSpMk id="16" creationId="{7868D427-9690-88A3-11DA-3E20DAD65663}"/>
          </ac:grpSpMkLst>
        </pc:grpChg>
        <pc:picChg chg="add del mod">
          <ac:chgData name="Marcio Monteiro" userId="aef6e9f59deaac01" providerId="LiveId" clId="{D7CFBD40-8331-4BFF-AB59-A98D134562CA}" dt="2023-07-07T21:16:46.566" v="2695" actId="478"/>
          <ac:picMkLst>
            <pc:docMk/>
            <pc:sldMk cId="3650865962" sldId="270"/>
            <ac:picMk id="2" creationId="{6FB7041C-BF2E-3196-FE0E-76767E803CE7}"/>
          </ac:picMkLst>
        </pc:picChg>
        <pc:picChg chg="add mod">
          <ac:chgData name="Marcio Monteiro" userId="aef6e9f59deaac01" providerId="LiveId" clId="{D7CFBD40-8331-4BFF-AB59-A98D134562CA}" dt="2023-07-07T21:15:37.650" v="2688" actId="1036"/>
          <ac:picMkLst>
            <pc:docMk/>
            <pc:sldMk cId="3650865962" sldId="270"/>
            <ac:picMk id="3" creationId="{F3D6F76D-C7E3-7ACB-AFA7-D206327CA244}"/>
          </ac:picMkLst>
        </pc:picChg>
        <pc:picChg chg="add mod modVis">
          <ac:chgData name="Marcio Monteiro" userId="aef6e9f59deaac01" providerId="LiveId" clId="{D7CFBD40-8331-4BFF-AB59-A98D134562CA}" dt="2023-07-07T21:15:37.650" v="2688" actId="1036"/>
          <ac:picMkLst>
            <pc:docMk/>
            <pc:sldMk cId="3650865962" sldId="270"/>
            <ac:picMk id="12" creationId="{00989B4D-F2A6-F1C7-9854-5AE7FA2D106B}"/>
          </ac:picMkLst>
        </pc:picChg>
        <pc:picChg chg="add mod modVis">
          <ac:chgData name="Marcio Monteiro" userId="aef6e9f59deaac01" providerId="LiveId" clId="{D7CFBD40-8331-4BFF-AB59-A98D134562CA}" dt="2023-07-07T21:15:37.650" v="2688" actId="1036"/>
          <ac:picMkLst>
            <pc:docMk/>
            <pc:sldMk cId="3650865962" sldId="270"/>
            <ac:picMk id="13" creationId="{0336A2F4-0AA4-1851-CE89-022EACA7A63F}"/>
          </ac:picMkLst>
        </pc:picChg>
        <pc:picChg chg="add mod">
          <ac:chgData name="Marcio Monteiro" userId="aef6e9f59deaac01" providerId="LiveId" clId="{D7CFBD40-8331-4BFF-AB59-A98D134562CA}" dt="2023-07-07T21:15:37.650" v="2688" actId="1036"/>
          <ac:picMkLst>
            <pc:docMk/>
            <pc:sldMk cId="3650865962" sldId="270"/>
            <ac:picMk id="14" creationId="{42AF3D0C-C456-8648-3573-152571D5DD4B}"/>
          </ac:picMkLst>
        </pc:picChg>
        <pc:picChg chg="add mod modVis">
          <ac:chgData name="Marcio Monteiro" userId="aef6e9f59deaac01" providerId="LiveId" clId="{D7CFBD40-8331-4BFF-AB59-A98D134562CA}" dt="2023-07-07T21:15:37.650" v="2688" actId="1036"/>
          <ac:picMkLst>
            <pc:docMk/>
            <pc:sldMk cId="3650865962" sldId="270"/>
            <ac:picMk id="23" creationId="{54FB4435-2F03-B9D8-2E77-9CC5E77F7114}"/>
          </ac:picMkLst>
        </pc:picChg>
        <pc:picChg chg="add mod modVis">
          <ac:chgData name="Marcio Monteiro" userId="aef6e9f59deaac01" providerId="LiveId" clId="{D7CFBD40-8331-4BFF-AB59-A98D134562CA}" dt="2023-07-07T21:15:37.650" v="2688" actId="1036"/>
          <ac:picMkLst>
            <pc:docMk/>
            <pc:sldMk cId="3650865962" sldId="270"/>
            <ac:picMk id="24" creationId="{6B8EB8C1-84FF-BC49-0E02-B084CF3907E6}"/>
          </ac:picMkLst>
        </pc:picChg>
        <pc:picChg chg="add mod">
          <ac:chgData name="Marcio Monteiro" userId="aef6e9f59deaac01" providerId="LiveId" clId="{D7CFBD40-8331-4BFF-AB59-A98D134562CA}" dt="2023-07-07T21:16:38.462" v="2694" actId="167"/>
          <ac:picMkLst>
            <pc:docMk/>
            <pc:sldMk cId="3650865962" sldId="270"/>
            <ac:picMk id="25" creationId="{4EA85348-EC64-ECC3-627D-960ECD681587}"/>
          </ac:picMkLst>
        </pc:picChg>
        <pc:picChg chg="add mod">
          <ac:chgData name="Marcio Monteiro" userId="aef6e9f59deaac01" providerId="LiveId" clId="{D7CFBD40-8331-4BFF-AB59-A98D134562CA}" dt="2023-07-07T21:18:09.539" v="2822" actId="1037"/>
          <ac:picMkLst>
            <pc:docMk/>
            <pc:sldMk cId="3650865962" sldId="270"/>
            <ac:picMk id="27" creationId="{CA0BBC13-1A31-51CB-2505-7C4E1ECAD72D}"/>
          </ac:picMkLst>
        </pc:picChg>
        <pc:picChg chg="add mod">
          <ac:chgData name="Marcio Monteiro" userId="aef6e9f59deaac01" providerId="LiveId" clId="{D7CFBD40-8331-4BFF-AB59-A98D134562CA}" dt="2023-07-07T21:18:09.539" v="2822" actId="1037"/>
          <ac:picMkLst>
            <pc:docMk/>
            <pc:sldMk cId="3650865962" sldId="270"/>
            <ac:picMk id="28" creationId="{55D9E17C-F702-6BB0-69FA-CFC356DD98EE}"/>
          </ac:picMkLst>
        </pc:picChg>
        <pc:picChg chg="add mod">
          <ac:chgData name="Marcio Monteiro" userId="aef6e9f59deaac01" providerId="LiveId" clId="{D7CFBD40-8331-4BFF-AB59-A98D134562CA}" dt="2023-07-07T21:18:09.539" v="2822" actId="1037"/>
          <ac:picMkLst>
            <pc:docMk/>
            <pc:sldMk cId="3650865962" sldId="270"/>
            <ac:picMk id="29" creationId="{A8F6BC05-C865-025D-9941-F68FBC671E3F}"/>
          </ac:picMkLst>
        </pc:picChg>
        <pc:picChg chg="add mod">
          <ac:chgData name="Marcio Monteiro" userId="aef6e9f59deaac01" providerId="LiveId" clId="{D7CFBD40-8331-4BFF-AB59-A98D134562CA}" dt="2023-07-07T21:18:09.539" v="2822" actId="1037"/>
          <ac:picMkLst>
            <pc:docMk/>
            <pc:sldMk cId="3650865962" sldId="270"/>
            <ac:picMk id="30" creationId="{2E1B84A0-146B-79B9-5202-E372CA185FDD}"/>
          </ac:picMkLst>
        </pc:picChg>
        <pc:picChg chg="add mod">
          <ac:chgData name="Marcio Monteiro" userId="aef6e9f59deaac01" providerId="LiveId" clId="{D7CFBD40-8331-4BFF-AB59-A98D134562CA}" dt="2023-07-07T21:18:09.539" v="2822" actId="1037"/>
          <ac:picMkLst>
            <pc:docMk/>
            <pc:sldMk cId="3650865962" sldId="270"/>
            <ac:picMk id="31" creationId="{77A677C0-549B-97EE-B4DE-285D8AF144A6}"/>
          </ac:picMkLst>
        </pc:picChg>
        <pc:picChg chg="add mod">
          <ac:chgData name="Marcio Monteiro" userId="aef6e9f59deaac01" providerId="LiveId" clId="{D7CFBD40-8331-4BFF-AB59-A98D134562CA}" dt="2023-07-07T21:18:09.539" v="2822" actId="1037"/>
          <ac:picMkLst>
            <pc:docMk/>
            <pc:sldMk cId="3650865962" sldId="270"/>
            <ac:picMk id="32" creationId="{5A638855-1102-5103-20AD-2DB9530A1305}"/>
          </ac:picMkLst>
        </pc:picChg>
      </pc:sldChg>
      <pc:sldChg chg="modSp add mod">
        <pc:chgData name="Marcio Monteiro" userId="aef6e9f59deaac01" providerId="LiveId" clId="{D7CFBD40-8331-4BFF-AB59-A98D134562CA}" dt="2023-07-07T21:25:11.797" v="2914" actId="14429"/>
        <pc:sldMkLst>
          <pc:docMk/>
          <pc:sldMk cId="1985401590" sldId="271"/>
        </pc:sldMkLst>
        <pc:spChg chg="mod">
          <ac:chgData name="Marcio Monteiro" userId="aef6e9f59deaac01" providerId="LiveId" clId="{D7CFBD40-8331-4BFF-AB59-A98D134562CA}" dt="2023-07-07T21:23:47.803" v="2900" actId="108"/>
          <ac:spMkLst>
            <pc:docMk/>
            <pc:sldMk cId="1985401590" sldId="271"/>
            <ac:spMk id="8" creationId="{51642F63-F47A-FD2E-0699-96FAB611C2BD}"/>
          </ac:spMkLst>
        </pc:spChg>
        <pc:spChg chg="mod">
          <ac:chgData name="Marcio Monteiro" userId="aef6e9f59deaac01" providerId="LiveId" clId="{D7CFBD40-8331-4BFF-AB59-A98D134562CA}" dt="2023-07-07T21:24:08.562" v="2901" actId="207"/>
          <ac:spMkLst>
            <pc:docMk/>
            <pc:sldMk cId="1985401590" sldId="271"/>
            <ac:spMk id="12" creationId="{4C87AEC0-BF0C-EB42-2306-1D94D78489F1}"/>
          </ac:spMkLst>
        </pc:spChg>
        <pc:spChg chg="mod">
          <ac:chgData name="Marcio Monteiro" userId="aef6e9f59deaac01" providerId="LiveId" clId="{D7CFBD40-8331-4BFF-AB59-A98D134562CA}" dt="2023-07-07T21:24:26.364" v="2903" actId="207"/>
          <ac:spMkLst>
            <pc:docMk/>
            <pc:sldMk cId="1985401590" sldId="271"/>
            <ac:spMk id="25" creationId="{9F08AC20-0BD4-6BB1-ED13-118E0534488E}"/>
          </ac:spMkLst>
        </pc:spChg>
        <pc:spChg chg="mod">
          <ac:chgData name="Marcio Monteiro" userId="aef6e9f59deaac01" providerId="LiveId" clId="{D7CFBD40-8331-4BFF-AB59-A98D134562CA}" dt="2023-07-07T21:25:01.590" v="2912" actId="207"/>
          <ac:spMkLst>
            <pc:docMk/>
            <pc:sldMk cId="1985401590" sldId="271"/>
            <ac:spMk id="26" creationId="{D996FB8B-89AA-7E4D-AD4E-6687230DB0E4}"/>
          </ac:spMkLst>
        </pc:spChg>
        <pc:spChg chg="mod">
          <ac:chgData name="Marcio Monteiro" userId="aef6e9f59deaac01" providerId="LiveId" clId="{D7CFBD40-8331-4BFF-AB59-A98D134562CA}" dt="2023-07-07T21:25:01.590" v="2912" actId="207"/>
          <ac:spMkLst>
            <pc:docMk/>
            <pc:sldMk cId="1985401590" sldId="271"/>
            <ac:spMk id="27" creationId="{2D191521-928C-71DA-6C92-D1C62F211DAA}"/>
          </ac:spMkLst>
        </pc:spChg>
        <pc:spChg chg="mod">
          <ac:chgData name="Marcio Monteiro" userId="aef6e9f59deaac01" providerId="LiveId" clId="{D7CFBD40-8331-4BFF-AB59-A98D134562CA}" dt="2023-07-07T21:25:01.590" v="2912" actId="207"/>
          <ac:spMkLst>
            <pc:docMk/>
            <pc:sldMk cId="1985401590" sldId="271"/>
            <ac:spMk id="28" creationId="{7487BFEF-AEAD-C2C6-959D-F0BD8EFF5F64}"/>
          </ac:spMkLst>
        </pc:spChg>
        <pc:spChg chg="mod">
          <ac:chgData name="Marcio Monteiro" userId="aef6e9f59deaac01" providerId="LiveId" clId="{D7CFBD40-8331-4BFF-AB59-A98D134562CA}" dt="2023-07-07T21:25:01.590" v="2912" actId="207"/>
          <ac:spMkLst>
            <pc:docMk/>
            <pc:sldMk cId="1985401590" sldId="271"/>
            <ac:spMk id="29" creationId="{DC331997-D717-344E-2F91-B823E6F85061}"/>
          </ac:spMkLst>
        </pc:spChg>
        <pc:spChg chg="mod">
          <ac:chgData name="Marcio Monteiro" userId="aef6e9f59deaac01" providerId="LiveId" clId="{D7CFBD40-8331-4BFF-AB59-A98D134562CA}" dt="2023-07-07T21:24:13.590" v="2902" actId="207"/>
          <ac:spMkLst>
            <pc:docMk/>
            <pc:sldMk cId="1985401590" sldId="271"/>
            <ac:spMk id="30" creationId="{8B7A6D52-88F1-FDDD-2CE0-B36FF8A00485}"/>
          </ac:spMkLst>
        </pc:spChg>
        <pc:spChg chg="mod modVis">
          <ac:chgData name="Marcio Monteiro" userId="aef6e9f59deaac01" providerId="LiveId" clId="{D7CFBD40-8331-4BFF-AB59-A98D134562CA}" dt="2023-07-07T21:24:39.198" v="2905" actId="14429"/>
          <ac:spMkLst>
            <pc:docMk/>
            <pc:sldMk cId="1985401590" sldId="271"/>
            <ac:spMk id="32" creationId="{E17CA151-CE0C-6FC8-70BC-DFCA16FF538D}"/>
          </ac:spMkLst>
        </pc:spChg>
        <pc:grpChg chg="mod modVis">
          <ac:chgData name="Marcio Monteiro" userId="aef6e9f59deaac01" providerId="LiveId" clId="{D7CFBD40-8331-4BFF-AB59-A98D134562CA}" dt="2023-07-07T21:24:46.209" v="2910" actId="14429"/>
          <ac:grpSpMkLst>
            <pc:docMk/>
            <pc:sldMk cId="1985401590" sldId="271"/>
            <ac:grpSpMk id="37" creationId="{29A56DA0-CDFE-BA8B-DA20-C4424D704980}"/>
          </ac:grpSpMkLst>
        </pc:grpChg>
        <pc:picChg chg="mod modVis">
          <ac:chgData name="Marcio Monteiro" userId="aef6e9f59deaac01" providerId="LiveId" clId="{D7CFBD40-8331-4BFF-AB59-A98D134562CA}" dt="2023-07-07T21:25:11.352" v="2913" actId="14429"/>
          <ac:picMkLst>
            <pc:docMk/>
            <pc:sldMk cId="1985401590" sldId="271"/>
            <ac:picMk id="22" creationId="{1D5CE1BB-E699-FD11-3B5C-E2987B5502F4}"/>
          </ac:picMkLst>
        </pc:picChg>
        <pc:picChg chg="mod modVis">
          <ac:chgData name="Marcio Monteiro" userId="aef6e9f59deaac01" providerId="LiveId" clId="{D7CFBD40-8331-4BFF-AB59-A98D134562CA}" dt="2023-07-07T21:25:11.797" v="2914" actId="14429"/>
          <ac:picMkLst>
            <pc:docMk/>
            <pc:sldMk cId="1985401590" sldId="271"/>
            <ac:picMk id="23" creationId="{E9362FA6-B7E0-D7D6-CA1C-C023D4547475}"/>
          </ac:picMkLst>
        </pc:picChg>
      </pc:sldChg>
      <pc:sldChg chg="modSp add mod replId setBg">
        <pc:chgData name="Marcio Monteiro" userId="aef6e9f59deaac01" providerId="LiveId" clId="{D7CFBD40-8331-4BFF-AB59-A98D134562CA}" dt="2023-07-07T21:26:58.187" v="2921" actId="207"/>
        <pc:sldMkLst>
          <pc:docMk/>
          <pc:sldMk cId="953603635" sldId="272"/>
        </pc:sldMkLst>
        <pc:spChg chg="mod">
          <ac:chgData name="Marcio Monteiro" userId="aef6e9f59deaac01" providerId="LiveId" clId="{D7CFBD40-8331-4BFF-AB59-A98D134562CA}" dt="2023-07-07T21:26:52.305" v="2919" actId="207"/>
          <ac:spMkLst>
            <pc:docMk/>
            <pc:sldMk cId="953603635" sldId="272"/>
            <ac:spMk id="9" creationId="{E93728E8-9B35-6878-B827-9365D04113EB}"/>
          </ac:spMkLst>
        </pc:spChg>
        <pc:spChg chg="mod">
          <ac:chgData name="Marcio Monteiro" userId="aef6e9f59deaac01" providerId="LiveId" clId="{D7CFBD40-8331-4BFF-AB59-A98D134562CA}" dt="2023-07-07T21:26:42.377" v="2916" actId="207"/>
          <ac:spMkLst>
            <pc:docMk/>
            <pc:sldMk cId="953603635" sldId="272"/>
            <ac:spMk id="10" creationId="{5DAFCE5E-B4C2-525D-6F98-D5352BC10E99}"/>
          </ac:spMkLst>
        </pc:spChg>
        <pc:spChg chg="mod">
          <ac:chgData name="Marcio Monteiro" userId="aef6e9f59deaac01" providerId="LiveId" clId="{D7CFBD40-8331-4BFF-AB59-A98D134562CA}" dt="2023-07-07T21:26:55.373" v="2920" actId="207"/>
          <ac:spMkLst>
            <pc:docMk/>
            <pc:sldMk cId="953603635" sldId="272"/>
            <ac:spMk id="20" creationId="{E4E558D9-8BAB-3261-0376-55396C60E79F}"/>
          </ac:spMkLst>
        </pc:spChg>
        <pc:spChg chg="mod">
          <ac:chgData name="Marcio Monteiro" userId="aef6e9f59deaac01" providerId="LiveId" clId="{D7CFBD40-8331-4BFF-AB59-A98D134562CA}" dt="2023-07-07T21:26:46.264" v="2917" actId="207"/>
          <ac:spMkLst>
            <pc:docMk/>
            <pc:sldMk cId="953603635" sldId="272"/>
            <ac:spMk id="21" creationId="{5902300D-A360-7F01-BCDC-2F1D1FD130F2}"/>
          </ac:spMkLst>
        </pc:spChg>
        <pc:spChg chg="mod">
          <ac:chgData name="Marcio Monteiro" userId="aef6e9f59deaac01" providerId="LiveId" clId="{D7CFBD40-8331-4BFF-AB59-A98D134562CA}" dt="2023-07-07T21:26:58.187" v="2921" actId="207"/>
          <ac:spMkLst>
            <pc:docMk/>
            <pc:sldMk cId="953603635" sldId="272"/>
            <ac:spMk id="31" creationId="{44BCBFE0-FEA2-195A-57A9-4F039C83BDEB}"/>
          </ac:spMkLst>
        </pc:spChg>
        <pc:spChg chg="mod">
          <ac:chgData name="Marcio Monteiro" userId="aef6e9f59deaac01" providerId="LiveId" clId="{D7CFBD40-8331-4BFF-AB59-A98D134562CA}" dt="2023-07-07T21:26:48.564" v="2918" actId="207"/>
          <ac:spMkLst>
            <pc:docMk/>
            <pc:sldMk cId="953603635" sldId="272"/>
            <ac:spMk id="32" creationId="{5C2A91B0-DAAA-EE72-3D09-54074CF6D735}"/>
          </ac:spMkLst>
        </pc:spChg>
      </pc:sldChg>
      <pc:sldChg chg="modSp add replId setBg">
        <pc:chgData name="Marcio Monteiro" userId="aef6e9f59deaac01" providerId="LiveId" clId="{D7CFBD40-8331-4BFF-AB59-A98D134562CA}" dt="2023-07-07T21:28:05.108" v="2923" actId="207"/>
        <pc:sldMkLst>
          <pc:docMk/>
          <pc:sldMk cId="474567506" sldId="273"/>
        </pc:sldMkLst>
        <pc:spChg chg="mod">
          <ac:chgData name="Marcio Monteiro" userId="aef6e9f59deaac01" providerId="LiveId" clId="{D7CFBD40-8331-4BFF-AB59-A98D134562CA}" dt="2023-07-07T21:28:05.108" v="2923" actId="207"/>
          <ac:spMkLst>
            <pc:docMk/>
            <pc:sldMk cId="474567506" sldId="273"/>
            <ac:spMk id="9" creationId="{30FF2A13-9515-C1EE-6C10-E5A0545D9FBD}"/>
          </ac:spMkLst>
        </pc:spChg>
      </pc:sldChg>
      <pc:sldChg chg="modSp add replId setBg">
        <pc:chgData name="Marcio Monteiro" userId="aef6e9f59deaac01" providerId="LiveId" clId="{D7CFBD40-8331-4BFF-AB59-A98D134562CA}" dt="2023-07-07T21:28:29.037" v="2927"/>
        <pc:sldMkLst>
          <pc:docMk/>
          <pc:sldMk cId="283388441" sldId="274"/>
        </pc:sldMkLst>
        <pc:spChg chg="mod">
          <ac:chgData name="Marcio Monteiro" userId="aef6e9f59deaac01" providerId="LiveId" clId="{D7CFBD40-8331-4BFF-AB59-A98D134562CA}" dt="2023-07-07T21:28:16.375" v="2925" actId="207"/>
          <ac:spMkLst>
            <pc:docMk/>
            <pc:sldMk cId="283388441" sldId="274"/>
            <ac:spMk id="8" creationId="{3BF5CDAC-369A-FE5B-CA91-44BE2148365F}"/>
          </ac:spMkLst>
        </pc:spChg>
        <pc:spChg chg="mod">
          <ac:chgData name="Marcio Monteiro" userId="aef6e9f59deaac01" providerId="LiveId" clId="{D7CFBD40-8331-4BFF-AB59-A98D134562CA}" dt="2023-07-07T21:28:29.037" v="2927"/>
          <ac:spMkLst>
            <pc:docMk/>
            <pc:sldMk cId="283388441" sldId="274"/>
            <ac:spMk id="9" creationId="{D94C148B-C8D9-2BF2-C040-C1140B5D17C6}"/>
          </ac:spMkLst>
        </pc:spChg>
      </pc:sldChg>
      <pc:sldChg chg="modSp add mod replId setBg">
        <pc:chgData name="Marcio Monteiro" userId="aef6e9f59deaac01" providerId="LiveId" clId="{D7CFBD40-8331-4BFF-AB59-A98D134562CA}" dt="2023-07-07T21:29:18.372" v="2932" actId="207"/>
        <pc:sldMkLst>
          <pc:docMk/>
          <pc:sldMk cId="841005368" sldId="275"/>
        </pc:sldMkLst>
        <pc:spChg chg="mod">
          <ac:chgData name="Marcio Monteiro" userId="aef6e9f59deaac01" providerId="LiveId" clId="{D7CFBD40-8331-4BFF-AB59-A98D134562CA}" dt="2023-07-07T21:29:04.352" v="2929" actId="207"/>
          <ac:spMkLst>
            <pc:docMk/>
            <pc:sldMk cId="841005368" sldId="275"/>
            <ac:spMk id="18" creationId="{E2D721FB-3FFE-D8AC-E1F3-93107329B936}"/>
          </ac:spMkLst>
        </pc:spChg>
        <pc:spChg chg="mod">
          <ac:chgData name="Marcio Monteiro" userId="aef6e9f59deaac01" providerId="LiveId" clId="{D7CFBD40-8331-4BFF-AB59-A98D134562CA}" dt="2023-07-07T21:29:07.714" v="2930" actId="207"/>
          <ac:spMkLst>
            <pc:docMk/>
            <pc:sldMk cId="841005368" sldId="275"/>
            <ac:spMk id="27" creationId="{5C69CEC3-AFB9-9538-5075-B38DE9C2C671}"/>
          </ac:spMkLst>
        </pc:spChg>
        <pc:spChg chg="mod">
          <ac:chgData name="Marcio Monteiro" userId="aef6e9f59deaac01" providerId="LiveId" clId="{D7CFBD40-8331-4BFF-AB59-A98D134562CA}" dt="2023-07-07T21:29:13.015" v="2931" actId="207"/>
          <ac:spMkLst>
            <pc:docMk/>
            <pc:sldMk cId="841005368" sldId="275"/>
            <ac:spMk id="36" creationId="{C9AE8BC4-ECD8-5C0D-6602-B6FF3E36CD97}"/>
          </ac:spMkLst>
        </pc:spChg>
        <pc:spChg chg="mod">
          <ac:chgData name="Marcio Monteiro" userId="aef6e9f59deaac01" providerId="LiveId" clId="{D7CFBD40-8331-4BFF-AB59-A98D134562CA}" dt="2023-07-07T21:29:18.372" v="2932" actId="207"/>
          <ac:spMkLst>
            <pc:docMk/>
            <pc:sldMk cId="841005368" sldId="275"/>
            <ac:spMk id="43" creationId="{A647876E-C0A3-3370-6504-137020E14998}"/>
          </ac:spMkLst>
        </pc:spChg>
        <pc:spChg chg="mod">
          <ac:chgData name="Marcio Monteiro" userId="aef6e9f59deaac01" providerId="LiveId" clId="{D7CFBD40-8331-4BFF-AB59-A98D134562CA}" dt="2023-07-07T21:29:18.372" v="2932" actId="207"/>
          <ac:spMkLst>
            <pc:docMk/>
            <pc:sldMk cId="841005368" sldId="275"/>
            <ac:spMk id="45" creationId="{5A737374-F840-9D12-87A9-B786AF850075}"/>
          </ac:spMkLst>
        </pc:spChg>
        <pc:spChg chg="mod">
          <ac:chgData name="Marcio Monteiro" userId="aef6e9f59deaac01" providerId="LiveId" clId="{D7CFBD40-8331-4BFF-AB59-A98D134562CA}" dt="2023-07-07T21:29:18.372" v="2932" actId="207"/>
          <ac:spMkLst>
            <pc:docMk/>
            <pc:sldMk cId="841005368" sldId="275"/>
            <ac:spMk id="47" creationId="{97B6AAC9-D2AA-9A54-2E85-6E9FCB719A7E}"/>
          </ac:spMkLst>
        </pc:spChg>
      </pc:sldChg>
      <pc:sldChg chg="modSp add mod replId setBg">
        <pc:chgData name="Marcio Monteiro" userId="aef6e9f59deaac01" providerId="LiveId" clId="{D7CFBD40-8331-4BFF-AB59-A98D134562CA}" dt="2023-07-07T21:30:05.196" v="2937" actId="207"/>
        <pc:sldMkLst>
          <pc:docMk/>
          <pc:sldMk cId="181528411" sldId="276"/>
        </pc:sldMkLst>
        <pc:spChg chg="mod">
          <ac:chgData name="Marcio Monteiro" userId="aef6e9f59deaac01" providerId="LiveId" clId="{D7CFBD40-8331-4BFF-AB59-A98D134562CA}" dt="2023-07-07T21:29:46.003" v="2933" actId="207"/>
          <ac:spMkLst>
            <pc:docMk/>
            <pc:sldMk cId="181528411" sldId="276"/>
            <ac:spMk id="8" creationId="{6B05FAC2-1D08-AA6E-0DE6-403E01E1AD38}"/>
          </ac:spMkLst>
        </pc:spChg>
        <pc:spChg chg="mod">
          <ac:chgData name="Marcio Monteiro" userId="aef6e9f59deaac01" providerId="LiveId" clId="{D7CFBD40-8331-4BFF-AB59-A98D134562CA}" dt="2023-07-07T21:29:53.121" v="2934" actId="207"/>
          <ac:spMkLst>
            <pc:docMk/>
            <pc:sldMk cId="181528411" sldId="276"/>
            <ac:spMk id="18" creationId="{F8A75446-E1E1-C90E-D580-F61701960EE3}"/>
          </ac:spMkLst>
        </pc:spChg>
        <pc:spChg chg="mod">
          <ac:chgData name="Marcio Monteiro" userId="aef6e9f59deaac01" providerId="LiveId" clId="{D7CFBD40-8331-4BFF-AB59-A98D134562CA}" dt="2023-07-07T21:29:55.940" v="2935" actId="207"/>
          <ac:spMkLst>
            <pc:docMk/>
            <pc:sldMk cId="181528411" sldId="276"/>
            <ac:spMk id="28" creationId="{5EE10831-4ECF-A0DB-9B7D-C38505BAF1D4}"/>
          </ac:spMkLst>
        </pc:spChg>
        <pc:spChg chg="mod">
          <ac:chgData name="Marcio Monteiro" userId="aef6e9f59deaac01" providerId="LiveId" clId="{D7CFBD40-8331-4BFF-AB59-A98D134562CA}" dt="2023-07-07T21:30:05.196" v="2937" actId="207"/>
          <ac:spMkLst>
            <pc:docMk/>
            <pc:sldMk cId="181528411" sldId="276"/>
            <ac:spMk id="42" creationId="{3EB72641-D7CE-8914-213E-875EDF73AF99}"/>
          </ac:spMkLst>
        </pc:spChg>
      </pc:sldChg>
      <pc:sldChg chg="modSp add mod replId setBg">
        <pc:chgData name="Marcio Monteiro" userId="aef6e9f59deaac01" providerId="LiveId" clId="{D7CFBD40-8331-4BFF-AB59-A98D134562CA}" dt="2023-07-07T21:31:29.706" v="2940" actId="207"/>
        <pc:sldMkLst>
          <pc:docMk/>
          <pc:sldMk cId="4029912783" sldId="277"/>
        </pc:sldMkLst>
        <pc:spChg chg="mod">
          <ac:chgData name="Marcio Monteiro" userId="aef6e9f59deaac01" providerId="LiveId" clId="{D7CFBD40-8331-4BFF-AB59-A98D134562CA}" dt="2023-07-07T21:31:21.222" v="2939" actId="207"/>
          <ac:spMkLst>
            <pc:docMk/>
            <pc:sldMk cId="4029912783" sldId="277"/>
            <ac:spMk id="15" creationId="{C643E3A0-06DD-1BEE-A3EC-080159553F91}"/>
          </ac:spMkLst>
        </pc:spChg>
        <pc:spChg chg="mod">
          <ac:chgData name="Marcio Monteiro" userId="aef6e9f59deaac01" providerId="LiveId" clId="{D7CFBD40-8331-4BFF-AB59-A98D134562CA}" dt="2023-07-07T21:31:21.222" v="2939" actId="207"/>
          <ac:spMkLst>
            <pc:docMk/>
            <pc:sldMk cId="4029912783" sldId="277"/>
            <ac:spMk id="16" creationId="{73CA2CF3-FF1F-8BB7-4EC7-42374ED78F8A}"/>
          </ac:spMkLst>
        </pc:spChg>
        <pc:spChg chg="mod">
          <ac:chgData name="Marcio Monteiro" userId="aef6e9f59deaac01" providerId="LiveId" clId="{D7CFBD40-8331-4BFF-AB59-A98D134562CA}" dt="2023-07-07T21:31:29.706" v="2940" actId="207"/>
          <ac:spMkLst>
            <pc:docMk/>
            <pc:sldMk cId="4029912783" sldId="277"/>
            <ac:spMk id="17" creationId="{5A45A7AC-3596-001E-5B6E-0390215C56D0}"/>
          </ac:spMkLst>
        </pc:spChg>
      </pc:sldChg>
      <pc:sldChg chg="modSp add mod replId setBg">
        <pc:chgData name="Marcio Monteiro" userId="aef6e9f59deaac01" providerId="LiveId" clId="{D7CFBD40-8331-4BFF-AB59-A98D134562CA}" dt="2023-07-07T21:33:25.588" v="2947" actId="13926"/>
        <pc:sldMkLst>
          <pc:docMk/>
          <pc:sldMk cId="4268241582" sldId="278"/>
        </pc:sldMkLst>
        <pc:spChg chg="mod">
          <ac:chgData name="Marcio Monteiro" userId="aef6e9f59deaac01" providerId="LiveId" clId="{D7CFBD40-8331-4BFF-AB59-A98D134562CA}" dt="2023-07-07T21:33:25.588" v="2947" actId="13926"/>
          <ac:spMkLst>
            <pc:docMk/>
            <pc:sldMk cId="4268241582" sldId="278"/>
            <ac:spMk id="8" creationId="{A87142AC-5D12-8680-B4B8-8E34F91B5FDB}"/>
          </ac:spMkLst>
        </pc:spChg>
        <pc:spChg chg="mod">
          <ac:chgData name="Marcio Monteiro" userId="aef6e9f59deaac01" providerId="LiveId" clId="{D7CFBD40-8331-4BFF-AB59-A98D134562CA}" dt="2023-07-07T21:33:05.923" v="2944" actId="13926"/>
          <ac:spMkLst>
            <pc:docMk/>
            <pc:sldMk cId="4268241582" sldId="278"/>
            <ac:spMk id="18" creationId="{0AE001D2-F11D-2FB6-8001-E7DD1DA1CFC8}"/>
          </ac:spMkLst>
        </pc:spChg>
      </pc:sldChg>
      <pc:sldChg chg="modSp add mod replId setBg">
        <pc:chgData name="Marcio Monteiro" userId="aef6e9f59deaac01" providerId="LiveId" clId="{D7CFBD40-8331-4BFF-AB59-A98D134562CA}" dt="2023-07-07T21:36:26.528" v="2964"/>
        <pc:sldMkLst>
          <pc:docMk/>
          <pc:sldMk cId="2379029670" sldId="279"/>
        </pc:sldMkLst>
        <pc:spChg chg="mod">
          <ac:chgData name="Marcio Monteiro" userId="aef6e9f59deaac01" providerId="LiveId" clId="{D7CFBD40-8331-4BFF-AB59-A98D134562CA}" dt="2023-07-07T21:35:10.402" v="2957" actId="207"/>
          <ac:spMkLst>
            <pc:docMk/>
            <pc:sldMk cId="2379029670" sldId="279"/>
            <ac:spMk id="4" creationId="{3B7A5F02-F7A3-37CF-ADDE-50B1EF5B27F7}"/>
          </ac:spMkLst>
        </pc:spChg>
        <pc:spChg chg="mod">
          <ac:chgData name="Marcio Monteiro" userId="aef6e9f59deaac01" providerId="LiveId" clId="{D7CFBD40-8331-4BFF-AB59-A98D134562CA}" dt="2023-07-07T21:36:04.682" v="2961" actId="207"/>
          <ac:spMkLst>
            <pc:docMk/>
            <pc:sldMk cId="2379029670" sldId="279"/>
            <ac:spMk id="17" creationId="{4FDB07A2-D066-E2C7-4A03-380FD157AF0E}"/>
          </ac:spMkLst>
        </pc:spChg>
        <pc:spChg chg="mod">
          <ac:chgData name="Marcio Monteiro" userId="aef6e9f59deaac01" providerId="LiveId" clId="{D7CFBD40-8331-4BFF-AB59-A98D134562CA}" dt="2023-07-07T21:36:11.201" v="2962" actId="207"/>
          <ac:spMkLst>
            <pc:docMk/>
            <pc:sldMk cId="2379029670" sldId="279"/>
            <ac:spMk id="23" creationId="{CAED81EB-F286-C338-C806-7AB4281EB89B}"/>
          </ac:spMkLst>
        </pc:spChg>
        <pc:spChg chg="mod">
          <ac:chgData name="Marcio Monteiro" userId="aef6e9f59deaac01" providerId="LiveId" clId="{D7CFBD40-8331-4BFF-AB59-A98D134562CA}" dt="2023-07-07T21:36:16.577" v="2963" actId="207"/>
          <ac:spMkLst>
            <pc:docMk/>
            <pc:sldMk cId="2379029670" sldId="279"/>
            <ac:spMk id="29" creationId="{5EB89ACF-7744-8DDD-6891-A0DE56BE318C}"/>
          </ac:spMkLst>
        </pc:spChg>
        <pc:spChg chg="mod">
          <ac:chgData name="Marcio Monteiro" userId="aef6e9f59deaac01" providerId="LiveId" clId="{D7CFBD40-8331-4BFF-AB59-A98D134562CA}" dt="2023-07-07T21:35:16.476" v="2958" actId="207"/>
          <ac:spMkLst>
            <pc:docMk/>
            <pc:sldMk cId="2379029670" sldId="279"/>
            <ac:spMk id="40" creationId="{ADFA8FF6-7499-3F19-37E9-305F4CE6BA7F}"/>
          </ac:spMkLst>
        </pc:spChg>
        <pc:spChg chg="mod">
          <ac:chgData name="Marcio Monteiro" userId="aef6e9f59deaac01" providerId="LiveId" clId="{D7CFBD40-8331-4BFF-AB59-A98D134562CA}" dt="2023-07-07T21:35:16.476" v="2958" actId="207"/>
          <ac:spMkLst>
            <pc:docMk/>
            <pc:sldMk cId="2379029670" sldId="279"/>
            <ac:spMk id="41" creationId="{DB7648EC-AC0C-9993-6348-5E89654B5593}"/>
          </ac:spMkLst>
        </pc:spChg>
        <pc:spChg chg="mod">
          <ac:chgData name="Marcio Monteiro" userId="aef6e9f59deaac01" providerId="LiveId" clId="{D7CFBD40-8331-4BFF-AB59-A98D134562CA}" dt="2023-07-07T21:35:16.476" v="2958" actId="207"/>
          <ac:spMkLst>
            <pc:docMk/>
            <pc:sldMk cId="2379029670" sldId="279"/>
            <ac:spMk id="42" creationId="{0532D648-28AE-DA18-37B4-181BD7D5071B}"/>
          </ac:spMkLst>
        </pc:spChg>
        <pc:spChg chg="mod">
          <ac:chgData name="Marcio Monteiro" userId="aef6e9f59deaac01" providerId="LiveId" clId="{D7CFBD40-8331-4BFF-AB59-A98D134562CA}" dt="2023-07-07T21:35:24.387" v="2959" actId="207"/>
          <ac:spMkLst>
            <pc:docMk/>
            <pc:sldMk cId="2379029670" sldId="279"/>
            <ac:spMk id="43" creationId="{E03B719B-0ADD-24D6-3A6A-3DFBA5E8E00E}"/>
          </ac:spMkLst>
        </pc:spChg>
        <pc:spChg chg="mod">
          <ac:chgData name="Marcio Monteiro" userId="aef6e9f59deaac01" providerId="LiveId" clId="{D7CFBD40-8331-4BFF-AB59-A98D134562CA}" dt="2023-07-07T21:35:24.387" v="2959" actId="207"/>
          <ac:spMkLst>
            <pc:docMk/>
            <pc:sldMk cId="2379029670" sldId="279"/>
            <ac:spMk id="44" creationId="{5AB1F7A7-5320-D7DF-CDAB-F1C21B0F0A24}"/>
          </ac:spMkLst>
        </pc:spChg>
        <pc:spChg chg="mod">
          <ac:chgData name="Marcio Monteiro" userId="aef6e9f59deaac01" providerId="LiveId" clId="{D7CFBD40-8331-4BFF-AB59-A98D134562CA}" dt="2023-07-07T21:35:24.387" v="2959" actId="207"/>
          <ac:spMkLst>
            <pc:docMk/>
            <pc:sldMk cId="2379029670" sldId="279"/>
            <ac:spMk id="45" creationId="{B999FF13-9217-89F3-1B45-745040891E04}"/>
          </ac:spMkLst>
        </pc:spChg>
        <pc:spChg chg="mod">
          <ac:chgData name="Marcio Monteiro" userId="aef6e9f59deaac01" providerId="LiveId" clId="{D7CFBD40-8331-4BFF-AB59-A98D134562CA}" dt="2023-07-07T21:35:42.624" v="2960" actId="207"/>
          <ac:spMkLst>
            <pc:docMk/>
            <pc:sldMk cId="2379029670" sldId="279"/>
            <ac:spMk id="46" creationId="{65703A8C-C511-BF8C-A55C-F68D41105D41}"/>
          </ac:spMkLst>
        </pc:spChg>
        <pc:spChg chg="mod">
          <ac:chgData name="Marcio Monteiro" userId="aef6e9f59deaac01" providerId="LiveId" clId="{D7CFBD40-8331-4BFF-AB59-A98D134562CA}" dt="2023-07-07T21:35:42.624" v="2960" actId="207"/>
          <ac:spMkLst>
            <pc:docMk/>
            <pc:sldMk cId="2379029670" sldId="279"/>
            <ac:spMk id="47" creationId="{4BA856AE-F4CF-58FA-549A-3110380BA3C1}"/>
          </ac:spMkLst>
        </pc:spChg>
        <pc:spChg chg="mod">
          <ac:chgData name="Marcio Monteiro" userId="aef6e9f59deaac01" providerId="LiveId" clId="{D7CFBD40-8331-4BFF-AB59-A98D134562CA}" dt="2023-07-07T21:34:15.777" v="2950" actId="13926"/>
          <ac:spMkLst>
            <pc:docMk/>
            <pc:sldMk cId="2379029670" sldId="279"/>
            <ac:spMk id="51" creationId="{261BE8A9-F7DD-0287-D97F-478973ABEFAB}"/>
          </ac:spMkLst>
        </pc:spChg>
        <pc:spChg chg="mod">
          <ac:chgData name="Marcio Monteiro" userId="aef6e9f59deaac01" providerId="LiveId" clId="{D7CFBD40-8331-4BFF-AB59-A98D134562CA}" dt="2023-07-07T21:34:28.115" v="2953" actId="13926"/>
          <ac:spMkLst>
            <pc:docMk/>
            <pc:sldMk cId="2379029670" sldId="279"/>
            <ac:spMk id="61" creationId="{0951ECB6-2563-1350-6B40-E9FE9F44C1EA}"/>
          </ac:spMkLst>
        </pc:spChg>
        <pc:picChg chg="mod">
          <ac:chgData name="Marcio Monteiro" userId="aef6e9f59deaac01" providerId="LiveId" clId="{D7CFBD40-8331-4BFF-AB59-A98D134562CA}" dt="2023-07-07T21:36:26.528" v="2964"/>
          <ac:picMkLst>
            <pc:docMk/>
            <pc:sldMk cId="2379029670" sldId="279"/>
            <ac:picMk id="35" creationId="{9EF64661-365E-5E66-B095-00E7BF683A17}"/>
          </ac:picMkLst>
        </pc:picChg>
        <pc:picChg chg="mod">
          <ac:chgData name="Marcio Monteiro" userId="aef6e9f59deaac01" providerId="LiveId" clId="{D7CFBD40-8331-4BFF-AB59-A98D134562CA}" dt="2023-07-07T21:36:26.528" v="2964"/>
          <ac:picMkLst>
            <pc:docMk/>
            <pc:sldMk cId="2379029670" sldId="279"/>
            <ac:picMk id="37" creationId="{7A50E3F2-CE14-E271-A33D-680AE38AD009}"/>
          </ac:picMkLst>
        </pc:picChg>
        <pc:picChg chg="mod">
          <ac:chgData name="Marcio Monteiro" userId="aef6e9f59deaac01" providerId="LiveId" clId="{D7CFBD40-8331-4BFF-AB59-A98D134562CA}" dt="2023-07-07T21:36:26.528" v="2964"/>
          <ac:picMkLst>
            <pc:docMk/>
            <pc:sldMk cId="2379029670" sldId="279"/>
            <ac:picMk id="39" creationId="{94B89CC4-CCEC-4486-1307-DA3DF2C752C8}"/>
          </ac:picMkLst>
        </pc:picChg>
      </pc:sldChg>
      <pc:sldChg chg="modSp add mod replId setBg">
        <pc:chgData name="Marcio Monteiro" userId="aef6e9f59deaac01" providerId="LiveId" clId="{D7CFBD40-8331-4BFF-AB59-A98D134562CA}" dt="2023-07-07T21:37:46.560" v="2975" actId="207"/>
        <pc:sldMkLst>
          <pc:docMk/>
          <pc:sldMk cId="4195995683" sldId="280"/>
        </pc:sldMkLst>
        <pc:spChg chg="mod">
          <ac:chgData name="Marcio Monteiro" userId="aef6e9f59deaac01" providerId="LiveId" clId="{D7CFBD40-8331-4BFF-AB59-A98D134562CA}" dt="2023-07-07T21:36:54.951" v="2966" actId="207"/>
          <ac:spMkLst>
            <pc:docMk/>
            <pc:sldMk cId="4195995683" sldId="280"/>
            <ac:spMk id="4" creationId="{4E491B41-D5CF-32EC-B1E2-1BEAC283E47C}"/>
          </ac:spMkLst>
        </pc:spChg>
        <pc:spChg chg="mod">
          <ac:chgData name="Marcio Monteiro" userId="aef6e9f59deaac01" providerId="LiveId" clId="{D7CFBD40-8331-4BFF-AB59-A98D134562CA}" dt="2023-07-07T21:37:07.040" v="2968" actId="207"/>
          <ac:spMkLst>
            <pc:docMk/>
            <pc:sldMk cId="4195995683" sldId="280"/>
            <ac:spMk id="13" creationId="{026ED37C-722C-A760-4058-F644C2D48468}"/>
          </ac:spMkLst>
        </pc:spChg>
        <pc:spChg chg="mod">
          <ac:chgData name="Marcio Monteiro" userId="aef6e9f59deaac01" providerId="LiveId" clId="{D7CFBD40-8331-4BFF-AB59-A98D134562CA}" dt="2023-07-07T21:37:09.247" v="2969" actId="207"/>
          <ac:spMkLst>
            <pc:docMk/>
            <pc:sldMk cId="4195995683" sldId="280"/>
            <ac:spMk id="20" creationId="{C153385B-9D72-F71C-D189-64BA84F93229}"/>
          </ac:spMkLst>
        </pc:spChg>
        <pc:spChg chg="mod">
          <ac:chgData name="Marcio Monteiro" userId="aef6e9f59deaac01" providerId="LiveId" clId="{D7CFBD40-8331-4BFF-AB59-A98D134562CA}" dt="2023-07-07T21:37:11.624" v="2970" actId="207"/>
          <ac:spMkLst>
            <pc:docMk/>
            <pc:sldMk cId="4195995683" sldId="280"/>
            <ac:spMk id="27" creationId="{3441AFB2-D05B-41C9-F42F-70FAA428C6D2}"/>
          </ac:spMkLst>
        </pc:spChg>
        <pc:spChg chg="mod">
          <ac:chgData name="Marcio Monteiro" userId="aef6e9f59deaac01" providerId="LiveId" clId="{D7CFBD40-8331-4BFF-AB59-A98D134562CA}" dt="2023-07-07T21:37:16.262" v="2971" actId="207"/>
          <ac:spMkLst>
            <pc:docMk/>
            <pc:sldMk cId="4195995683" sldId="280"/>
            <ac:spMk id="34" creationId="{80EDC397-8E44-CC50-861D-F90F6CD49655}"/>
          </ac:spMkLst>
        </pc:spChg>
        <pc:spChg chg="mod">
          <ac:chgData name="Marcio Monteiro" userId="aef6e9f59deaac01" providerId="LiveId" clId="{D7CFBD40-8331-4BFF-AB59-A98D134562CA}" dt="2023-07-07T21:37:20.298" v="2972" actId="207"/>
          <ac:spMkLst>
            <pc:docMk/>
            <pc:sldMk cId="4195995683" sldId="280"/>
            <ac:spMk id="41" creationId="{5A725DFD-EA35-C1AE-0BE2-9F7F8E3A9F4D}"/>
          </ac:spMkLst>
        </pc:spChg>
        <pc:spChg chg="mod">
          <ac:chgData name="Marcio Monteiro" userId="aef6e9f59deaac01" providerId="LiveId" clId="{D7CFBD40-8331-4BFF-AB59-A98D134562CA}" dt="2023-07-07T21:37:46.560" v="2975" actId="207"/>
          <ac:spMkLst>
            <pc:docMk/>
            <pc:sldMk cId="4195995683" sldId="280"/>
            <ac:spMk id="47" creationId="{6ED9C596-D2AB-F32C-8C50-31AC4AF443F3}"/>
          </ac:spMkLst>
        </pc:spChg>
        <pc:spChg chg="mod">
          <ac:chgData name="Marcio Monteiro" userId="aef6e9f59deaac01" providerId="LiveId" clId="{D7CFBD40-8331-4BFF-AB59-A98D134562CA}" dt="2023-07-07T21:37:46.560" v="2975" actId="207"/>
          <ac:spMkLst>
            <pc:docMk/>
            <pc:sldMk cId="4195995683" sldId="280"/>
            <ac:spMk id="48" creationId="{E54B1E51-41D0-D1EF-C65F-AF3A5259721E}"/>
          </ac:spMkLst>
        </pc:spChg>
        <pc:spChg chg="mod">
          <ac:chgData name="Marcio Monteiro" userId="aef6e9f59deaac01" providerId="LiveId" clId="{D7CFBD40-8331-4BFF-AB59-A98D134562CA}" dt="2023-07-07T21:37:46.560" v="2975" actId="207"/>
          <ac:spMkLst>
            <pc:docMk/>
            <pc:sldMk cId="4195995683" sldId="280"/>
            <ac:spMk id="49" creationId="{0EEBA34B-F84A-8E4A-14FC-42EFF30FD9E0}"/>
          </ac:spMkLst>
        </pc:spChg>
        <pc:spChg chg="mod">
          <ac:chgData name="Marcio Monteiro" userId="aef6e9f59deaac01" providerId="LiveId" clId="{D7CFBD40-8331-4BFF-AB59-A98D134562CA}" dt="2023-07-07T21:37:46.560" v="2975" actId="207"/>
          <ac:spMkLst>
            <pc:docMk/>
            <pc:sldMk cId="4195995683" sldId="280"/>
            <ac:spMk id="50" creationId="{688FA7CD-7DDE-894D-5374-72EDC351ECA7}"/>
          </ac:spMkLst>
        </pc:spChg>
        <pc:spChg chg="mod">
          <ac:chgData name="Marcio Monteiro" userId="aef6e9f59deaac01" providerId="LiveId" clId="{D7CFBD40-8331-4BFF-AB59-A98D134562CA}" dt="2023-07-07T21:37:46.560" v="2975" actId="207"/>
          <ac:spMkLst>
            <pc:docMk/>
            <pc:sldMk cId="4195995683" sldId="280"/>
            <ac:spMk id="51" creationId="{AA233302-BD5C-B703-461F-7F4F81DBDB3E}"/>
          </ac:spMkLst>
        </pc:spChg>
        <pc:spChg chg="mod">
          <ac:chgData name="Marcio Monteiro" userId="aef6e9f59deaac01" providerId="LiveId" clId="{D7CFBD40-8331-4BFF-AB59-A98D134562CA}" dt="2023-07-07T21:36:58.131" v="2967" actId="207"/>
          <ac:spMkLst>
            <pc:docMk/>
            <pc:sldMk cId="4195995683" sldId="280"/>
            <ac:spMk id="52" creationId="{071B8064-4DDF-087E-81C7-CBE8E91D8238}"/>
          </ac:spMkLst>
        </pc:spChg>
        <pc:picChg chg="mod">
          <ac:chgData name="Marcio Monteiro" userId="aef6e9f59deaac01" providerId="LiveId" clId="{D7CFBD40-8331-4BFF-AB59-A98D134562CA}" dt="2023-07-07T21:37:29.744" v="2973"/>
          <ac:picMkLst>
            <pc:docMk/>
            <pc:sldMk cId="4195995683" sldId="280"/>
            <ac:picMk id="18" creationId="{B4334304-1041-BFB7-28AB-42538E6C3FE5}"/>
          </ac:picMkLst>
        </pc:picChg>
        <pc:picChg chg="mod">
          <ac:chgData name="Marcio Monteiro" userId="aef6e9f59deaac01" providerId="LiveId" clId="{D7CFBD40-8331-4BFF-AB59-A98D134562CA}" dt="2023-07-07T21:37:29.744" v="2973"/>
          <ac:picMkLst>
            <pc:docMk/>
            <pc:sldMk cId="4195995683" sldId="280"/>
            <ac:picMk id="25" creationId="{8A008B7D-6556-34B0-6E72-1F67D6D2A788}"/>
          </ac:picMkLst>
        </pc:picChg>
        <pc:picChg chg="mod">
          <ac:chgData name="Marcio Monteiro" userId="aef6e9f59deaac01" providerId="LiveId" clId="{D7CFBD40-8331-4BFF-AB59-A98D134562CA}" dt="2023-07-07T21:37:29.744" v="2973"/>
          <ac:picMkLst>
            <pc:docMk/>
            <pc:sldMk cId="4195995683" sldId="280"/>
            <ac:picMk id="32" creationId="{CDADCEE5-3A45-EBCE-455B-974CFCBDBFD2}"/>
          </ac:picMkLst>
        </pc:picChg>
        <pc:picChg chg="mod">
          <ac:chgData name="Marcio Monteiro" userId="aef6e9f59deaac01" providerId="LiveId" clId="{D7CFBD40-8331-4BFF-AB59-A98D134562CA}" dt="2023-07-07T21:37:29.744" v="2973"/>
          <ac:picMkLst>
            <pc:docMk/>
            <pc:sldMk cId="4195995683" sldId="280"/>
            <ac:picMk id="39" creationId="{5A6036C0-F269-CEEC-2E05-A3A9BCB83C6A}"/>
          </ac:picMkLst>
        </pc:picChg>
        <pc:picChg chg="mod">
          <ac:chgData name="Marcio Monteiro" userId="aef6e9f59deaac01" providerId="LiveId" clId="{D7CFBD40-8331-4BFF-AB59-A98D134562CA}" dt="2023-07-07T21:37:29.744" v="2973"/>
          <ac:picMkLst>
            <pc:docMk/>
            <pc:sldMk cId="4195995683" sldId="280"/>
            <ac:picMk id="46" creationId="{93370167-A8C8-65E6-0157-74852E3D0164}"/>
          </ac:picMkLst>
        </pc:picChg>
      </pc:sldChg>
      <pc:sldChg chg="modSp add mod replId setBg">
        <pc:chgData name="Marcio Monteiro" userId="aef6e9f59deaac01" providerId="LiveId" clId="{D7CFBD40-8331-4BFF-AB59-A98D134562CA}" dt="2023-07-07T21:37:59.620" v="2978" actId="207"/>
        <pc:sldMkLst>
          <pc:docMk/>
          <pc:sldMk cId="1880864225" sldId="281"/>
        </pc:sldMkLst>
        <pc:spChg chg="mod">
          <ac:chgData name="Marcio Monteiro" userId="aef6e9f59deaac01" providerId="LiveId" clId="{D7CFBD40-8331-4BFF-AB59-A98D134562CA}" dt="2023-07-07T21:37:59.620" v="2978" actId="207"/>
          <ac:spMkLst>
            <pc:docMk/>
            <pc:sldMk cId="1880864225" sldId="281"/>
            <ac:spMk id="4" creationId="{482B24A4-D1DC-BB57-AB6E-BD1E412F1D6E}"/>
          </ac:spMkLst>
        </pc:spChg>
        <pc:spChg chg="mod">
          <ac:chgData name="Marcio Monteiro" userId="aef6e9f59deaac01" providerId="LiveId" clId="{D7CFBD40-8331-4BFF-AB59-A98D134562CA}" dt="2023-07-07T21:37:57.194" v="2977" actId="207"/>
          <ac:spMkLst>
            <pc:docMk/>
            <pc:sldMk cId="1880864225" sldId="281"/>
            <ac:spMk id="30" creationId="{CD2306B9-54C0-E45D-3202-2E89483B10DD}"/>
          </ac:spMkLst>
        </pc:spChg>
      </pc:sldChg>
      <pc:sldChg chg="modSp add mod replId setBg">
        <pc:chgData name="Marcio Monteiro" userId="aef6e9f59deaac01" providerId="LiveId" clId="{D7CFBD40-8331-4BFF-AB59-A98D134562CA}" dt="2023-07-07T21:39:46.372" v="2998" actId="207"/>
        <pc:sldMkLst>
          <pc:docMk/>
          <pc:sldMk cId="3885960807" sldId="282"/>
        </pc:sldMkLst>
        <pc:spChg chg="mod">
          <ac:chgData name="Marcio Monteiro" userId="aef6e9f59deaac01" providerId="LiveId" clId="{D7CFBD40-8331-4BFF-AB59-A98D134562CA}" dt="2023-07-07T21:38:17.041" v="2980" actId="207"/>
          <ac:spMkLst>
            <pc:docMk/>
            <pc:sldMk cId="3885960807" sldId="282"/>
            <ac:spMk id="4" creationId="{273C89DA-1D7E-10FF-A2B0-A2C2608F0D30}"/>
          </ac:spMkLst>
        </pc:spChg>
        <pc:spChg chg="mod">
          <ac:chgData name="Marcio Monteiro" userId="aef6e9f59deaac01" providerId="LiveId" clId="{D7CFBD40-8331-4BFF-AB59-A98D134562CA}" dt="2023-07-07T21:38:25.731" v="2982" actId="207"/>
          <ac:spMkLst>
            <pc:docMk/>
            <pc:sldMk cId="3885960807" sldId="282"/>
            <ac:spMk id="8" creationId="{1FF77A4C-523F-3034-222C-1FC8F2037878}"/>
          </ac:spMkLst>
        </pc:spChg>
        <pc:spChg chg="mod">
          <ac:chgData name="Marcio Monteiro" userId="aef6e9f59deaac01" providerId="LiveId" clId="{D7CFBD40-8331-4BFF-AB59-A98D134562CA}" dt="2023-07-07T21:39:46.372" v="2998" actId="207"/>
          <ac:spMkLst>
            <pc:docMk/>
            <pc:sldMk cId="3885960807" sldId="282"/>
            <ac:spMk id="25" creationId="{C6BD1277-0025-13B9-FE3B-4E3070BDC792}"/>
          </ac:spMkLst>
        </pc:spChg>
        <pc:spChg chg="mod">
          <ac:chgData name="Marcio Monteiro" userId="aef6e9f59deaac01" providerId="LiveId" clId="{D7CFBD40-8331-4BFF-AB59-A98D134562CA}" dt="2023-07-07T21:39:25.962" v="2994" actId="207"/>
          <ac:spMkLst>
            <pc:docMk/>
            <pc:sldMk cId="3885960807" sldId="282"/>
            <ac:spMk id="26" creationId="{C4631B08-F6B2-B371-E9F4-3E7E51E14F02}"/>
          </ac:spMkLst>
        </pc:spChg>
        <pc:spChg chg="mod">
          <ac:chgData name="Marcio Monteiro" userId="aef6e9f59deaac01" providerId="LiveId" clId="{D7CFBD40-8331-4BFF-AB59-A98D134562CA}" dt="2023-07-07T21:38:22.492" v="2981" actId="207"/>
          <ac:spMkLst>
            <pc:docMk/>
            <pc:sldMk cId="3885960807" sldId="282"/>
            <ac:spMk id="32" creationId="{584C6ED2-D75E-EBD4-CF21-DBEAACC4359C}"/>
          </ac:spMkLst>
        </pc:spChg>
        <pc:spChg chg="mod">
          <ac:chgData name="Marcio Monteiro" userId="aef6e9f59deaac01" providerId="LiveId" clId="{D7CFBD40-8331-4BFF-AB59-A98D134562CA}" dt="2023-07-07T21:39:46.372" v="2998" actId="207"/>
          <ac:spMkLst>
            <pc:docMk/>
            <pc:sldMk cId="3885960807" sldId="282"/>
            <ac:spMk id="37" creationId="{BEADF8EB-7A75-F207-5BBC-BE2B2D31A273}"/>
          </ac:spMkLst>
        </pc:spChg>
        <pc:spChg chg="mod">
          <ac:chgData name="Marcio Monteiro" userId="aef6e9f59deaac01" providerId="LiveId" clId="{D7CFBD40-8331-4BFF-AB59-A98D134562CA}" dt="2023-07-07T21:39:12.840" v="2992" actId="207"/>
          <ac:spMkLst>
            <pc:docMk/>
            <pc:sldMk cId="3885960807" sldId="282"/>
            <ac:spMk id="38" creationId="{B774C696-A240-D856-F9D2-2C377831565F}"/>
          </ac:spMkLst>
        </pc:spChg>
        <pc:spChg chg="mod">
          <ac:chgData name="Marcio Monteiro" userId="aef6e9f59deaac01" providerId="LiveId" clId="{D7CFBD40-8331-4BFF-AB59-A98D134562CA}" dt="2023-07-07T21:38:34.106" v="2985" actId="207"/>
          <ac:spMkLst>
            <pc:docMk/>
            <pc:sldMk cId="3885960807" sldId="282"/>
            <ac:spMk id="49" creationId="{80E8FF6A-A806-CE23-3FEC-F9258BC892D0}"/>
          </ac:spMkLst>
        </pc:spChg>
        <pc:spChg chg="mod">
          <ac:chgData name="Marcio Monteiro" userId="aef6e9f59deaac01" providerId="LiveId" clId="{D7CFBD40-8331-4BFF-AB59-A98D134562CA}" dt="2023-07-07T21:39:46.372" v="2998" actId="207"/>
          <ac:spMkLst>
            <pc:docMk/>
            <pc:sldMk cId="3885960807" sldId="282"/>
            <ac:spMk id="54" creationId="{2DFBBFDB-8EEC-48C1-4783-7B7DB00CC2E7}"/>
          </ac:spMkLst>
        </pc:spChg>
        <pc:spChg chg="mod">
          <ac:chgData name="Marcio Monteiro" userId="aef6e9f59deaac01" providerId="LiveId" clId="{D7CFBD40-8331-4BFF-AB59-A98D134562CA}" dt="2023-07-07T21:39:32.165" v="2996" actId="207"/>
          <ac:spMkLst>
            <pc:docMk/>
            <pc:sldMk cId="3885960807" sldId="282"/>
            <ac:spMk id="55" creationId="{7027CFDF-C6DF-A2E8-E194-BFAC9C6EEC0A}"/>
          </ac:spMkLst>
        </pc:spChg>
        <pc:spChg chg="mod">
          <ac:chgData name="Marcio Monteiro" userId="aef6e9f59deaac01" providerId="LiveId" clId="{D7CFBD40-8331-4BFF-AB59-A98D134562CA}" dt="2023-07-07T21:38:31.422" v="2984" actId="207"/>
          <ac:spMkLst>
            <pc:docMk/>
            <pc:sldMk cId="3885960807" sldId="282"/>
            <ac:spMk id="62" creationId="{DD47D456-E2E7-4B1D-FB18-03B48E666BA1}"/>
          </ac:spMkLst>
        </pc:spChg>
        <pc:spChg chg="mod">
          <ac:chgData name="Marcio Monteiro" userId="aef6e9f59deaac01" providerId="LiveId" clId="{D7CFBD40-8331-4BFF-AB59-A98D134562CA}" dt="2023-07-07T21:39:46.372" v="2998" actId="207"/>
          <ac:spMkLst>
            <pc:docMk/>
            <pc:sldMk cId="3885960807" sldId="282"/>
            <ac:spMk id="67" creationId="{5686D2E3-5490-8734-9EA6-31836674BFA6}"/>
          </ac:spMkLst>
        </pc:spChg>
        <pc:spChg chg="mod">
          <ac:chgData name="Marcio Monteiro" userId="aef6e9f59deaac01" providerId="LiveId" clId="{D7CFBD40-8331-4BFF-AB59-A98D134562CA}" dt="2023-07-07T21:39:38.879" v="2997" actId="207"/>
          <ac:spMkLst>
            <pc:docMk/>
            <pc:sldMk cId="3885960807" sldId="282"/>
            <ac:spMk id="68" creationId="{ED4C5353-695E-639E-B635-64700084DD9E}"/>
          </ac:spMkLst>
        </pc:spChg>
        <pc:spChg chg="mod">
          <ac:chgData name="Marcio Monteiro" userId="aef6e9f59deaac01" providerId="LiveId" clId="{D7CFBD40-8331-4BFF-AB59-A98D134562CA}" dt="2023-07-07T21:38:28.498" v="2983" actId="207"/>
          <ac:spMkLst>
            <pc:docMk/>
            <pc:sldMk cId="3885960807" sldId="282"/>
            <ac:spMk id="73" creationId="{97854E28-FD81-0112-70E0-08557F3DB9EA}"/>
          </ac:spMkLst>
        </pc:spChg>
        <pc:spChg chg="mod">
          <ac:chgData name="Marcio Monteiro" userId="aef6e9f59deaac01" providerId="LiveId" clId="{D7CFBD40-8331-4BFF-AB59-A98D134562CA}" dt="2023-07-07T21:39:46.372" v="2998" actId="207"/>
          <ac:spMkLst>
            <pc:docMk/>
            <pc:sldMk cId="3885960807" sldId="282"/>
            <ac:spMk id="80" creationId="{99CDD753-1DA1-7657-EDBE-9A3A09B1DBBF}"/>
          </ac:spMkLst>
        </pc:spChg>
        <pc:spChg chg="mod">
          <ac:chgData name="Marcio Monteiro" userId="aef6e9f59deaac01" providerId="LiveId" clId="{D7CFBD40-8331-4BFF-AB59-A98D134562CA}" dt="2023-07-07T21:39:29.104" v="2995" actId="207"/>
          <ac:spMkLst>
            <pc:docMk/>
            <pc:sldMk cId="3885960807" sldId="282"/>
            <ac:spMk id="81" creationId="{BA797E2E-93FA-E1E7-7236-C7232CD1876A}"/>
          </ac:spMkLst>
        </pc:spChg>
        <pc:picChg chg="mod">
          <ac:chgData name="Marcio Monteiro" userId="aef6e9f59deaac01" providerId="LiveId" clId="{D7CFBD40-8331-4BFF-AB59-A98D134562CA}" dt="2023-07-07T21:38:44.185" v="2987"/>
          <ac:picMkLst>
            <pc:docMk/>
            <pc:sldMk cId="3885960807" sldId="282"/>
            <ac:picMk id="13" creationId="{0827A858-C645-5A69-1843-51791258DD23}"/>
          </ac:picMkLst>
        </pc:picChg>
        <pc:picChg chg="mod">
          <ac:chgData name="Marcio Monteiro" userId="aef6e9f59deaac01" providerId="LiveId" clId="{D7CFBD40-8331-4BFF-AB59-A98D134562CA}" dt="2023-07-07T21:38:40.225" v="2986"/>
          <ac:picMkLst>
            <pc:docMk/>
            <pc:sldMk cId="3885960807" sldId="282"/>
            <ac:picMk id="29" creationId="{B519F1BB-A28E-0672-AD31-DD36A54C08A6}"/>
          </ac:picMkLst>
        </pc:picChg>
        <pc:picChg chg="mod">
          <ac:chgData name="Marcio Monteiro" userId="aef6e9f59deaac01" providerId="LiveId" clId="{D7CFBD40-8331-4BFF-AB59-A98D134562CA}" dt="2023-07-07T21:38:58.048" v="2990"/>
          <ac:picMkLst>
            <pc:docMk/>
            <pc:sldMk cId="3885960807" sldId="282"/>
            <ac:picMk id="46" creationId="{348C2E92-28C8-955E-FD7D-9298F24962F5}"/>
          </ac:picMkLst>
        </pc:picChg>
        <pc:picChg chg="mod">
          <ac:chgData name="Marcio Monteiro" userId="aef6e9f59deaac01" providerId="LiveId" clId="{D7CFBD40-8331-4BFF-AB59-A98D134562CA}" dt="2023-07-07T21:38:55.215" v="2989"/>
          <ac:picMkLst>
            <pc:docMk/>
            <pc:sldMk cId="3885960807" sldId="282"/>
            <ac:picMk id="61" creationId="{55A7DEF1-8E73-8754-61A2-8DE92902ABC8}"/>
          </ac:picMkLst>
        </pc:picChg>
        <pc:picChg chg="mod">
          <ac:chgData name="Marcio Monteiro" userId="aef6e9f59deaac01" providerId="LiveId" clId="{D7CFBD40-8331-4BFF-AB59-A98D134562CA}" dt="2023-07-07T21:38:51.531" v="2988"/>
          <ac:picMkLst>
            <pc:docMk/>
            <pc:sldMk cId="3885960807" sldId="282"/>
            <ac:picMk id="72" creationId="{BF92838A-56A4-9418-AF46-F93B4715E6A1}"/>
          </ac:picMkLst>
        </pc:picChg>
      </pc:sldChg>
      <pc:sldChg chg="modSp add mod replId setBg">
        <pc:chgData name="Marcio Monteiro" userId="aef6e9f59deaac01" providerId="LiveId" clId="{D7CFBD40-8331-4BFF-AB59-A98D134562CA}" dt="2023-07-07T21:41:10.319" v="3007" actId="207"/>
        <pc:sldMkLst>
          <pc:docMk/>
          <pc:sldMk cId="1273351573" sldId="283"/>
        </pc:sldMkLst>
        <pc:spChg chg="mod">
          <ac:chgData name="Marcio Monteiro" userId="aef6e9f59deaac01" providerId="LiveId" clId="{D7CFBD40-8331-4BFF-AB59-A98D134562CA}" dt="2023-07-07T21:40:50.219" v="3004" actId="207"/>
          <ac:spMkLst>
            <pc:docMk/>
            <pc:sldMk cId="1273351573" sldId="283"/>
            <ac:spMk id="4" creationId="{4A2EF16E-A201-6E57-79A3-9309399EC484}"/>
          </ac:spMkLst>
        </pc:spChg>
        <pc:spChg chg="mod">
          <ac:chgData name="Marcio Monteiro" userId="aef6e9f59deaac01" providerId="LiveId" clId="{D7CFBD40-8331-4BFF-AB59-A98D134562CA}" dt="2023-07-07T21:40:53.498" v="3005" actId="207"/>
          <ac:spMkLst>
            <pc:docMk/>
            <pc:sldMk cId="1273351573" sldId="283"/>
            <ac:spMk id="9" creationId="{177C5536-C381-2A33-9B70-07FD99BBA162}"/>
          </ac:spMkLst>
        </pc:spChg>
        <pc:spChg chg="mod">
          <ac:chgData name="Marcio Monteiro" userId="aef6e9f59deaac01" providerId="LiveId" clId="{D7CFBD40-8331-4BFF-AB59-A98D134562CA}" dt="2023-07-07T21:40:56.522" v="3006" actId="207"/>
          <ac:spMkLst>
            <pc:docMk/>
            <pc:sldMk cId="1273351573" sldId="283"/>
            <ac:spMk id="10" creationId="{6D452A92-ABDF-6215-14EA-6761CBE82B80}"/>
          </ac:spMkLst>
        </pc:spChg>
        <pc:spChg chg="mod">
          <ac:chgData name="Marcio Monteiro" userId="aef6e9f59deaac01" providerId="LiveId" clId="{D7CFBD40-8331-4BFF-AB59-A98D134562CA}" dt="2023-07-07T21:41:10.319" v="3007" actId="207"/>
          <ac:spMkLst>
            <pc:docMk/>
            <pc:sldMk cId="1273351573" sldId="283"/>
            <ac:spMk id="11" creationId="{0A973F31-3C19-AED2-AB11-55646A80D858}"/>
          </ac:spMkLst>
        </pc:spChg>
        <pc:spChg chg="mod">
          <ac:chgData name="Marcio Monteiro" userId="aef6e9f59deaac01" providerId="LiveId" clId="{D7CFBD40-8331-4BFF-AB59-A98D134562CA}" dt="2023-07-07T21:40:12.262" v="3000" actId="207"/>
          <ac:spMkLst>
            <pc:docMk/>
            <pc:sldMk cId="1273351573" sldId="283"/>
            <ac:spMk id="18" creationId="{B07E5D63-D978-07F4-BCF1-8FEB87F8D931}"/>
          </ac:spMkLst>
        </pc:spChg>
        <pc:spChg chg="mod">
          <ac:chgData name="Marcio Monteiro" userId="aef6e9f59deaac01" providerId="LiveId" clId="{D7CFBD40-8331-4BFF-AB59-A98D134562CA}" dt="2023-07-07T21:40:07.758" v="2999" actId="207"/>
          <ac:spMkLst>
            <pc:docMk/>
            <pc:sldMk cId="1273351573" sldId="283"/>
            <ac:spMk id="28" creationId="{DE7149CC-402D-C18E-AF83-CFDDADF79676}"/>
          </ac:spMkLst>
        </pc:spChg>
        <pc:picChg chg="mod">
          <ac:chgData name="Marcio Monteiro" userId="aef6e9f59deaac01" providerId="LiveId" clId="{D7CFBD40-8331-4BFF-AB59-A98D134562CA}" dt="2023-07-07T21:40:21.504" v="3002"/>
          <ac:picMkLst>
            <pc:docMk/>
            <pc:sldMk cId="1273351573" sldId="283"/>
            <ac:picMk id="15" creationId="{C7F6CD5D-3213-C023-4709-E1466E77B950}"/>
          </ac:picMkLst>
        </pc:picChg>
        <pc:picChg chg="mod">
          <ac:chgData name="Marcio Monteiro" userId="aef6e9f59deaac01" providerId="LiveId" clId="{D7CFBD40-8331-4BFF-AB59-A98D134562CA}" dt="2023-07-07T21:40:18.155" v="3001"/>
          <ac:picMkLst>
            <pc:docMk/>
            <pc:sldMk cId="1273351573" sldId="283"/>
            <ac:picMk id="25" creationId="{FA63F938-761C-EB2F-8C08-5D2659993975}"/>
          </ac:picMkLst>
        </pc:picChg>
      </pc:sldChg>
      <pc:sldChg chg="modSp add mod replId setBg">
        <pc:chgData name="Marcio Monteiro" userId="aef6e9f59deaac01" providerId="LiveId" clId="{D7CFBD40-8331-4BFF-AB59-A98D134562CA}" dt="2023-07-07T21:42:11.491" v="3018"/>
        <pc:sldMkLst>
          <pc:docMk/>
          <pc:sldMk cId="3658304465" sldId="284"/>
        </pc:sldMkLst>
        <pc:spChg chg="mod">
          <ac:chgData name="Marcio Monteiro" userId="aef6e9f59deaac01" providerId="LiveId" clId="{D7CFBD40-8331-4BFF-AB59-A98D134562CA}" dt="2023-07-07T21:41:20.259" v="3009" actId="207"/>
          <ac:spMkLst>
            <pc:docMk/>
            <pc:sldMk cId="3658304465" sldId="284"/>
            <ac:spMk id="4" creationId="{F61E169D-9E98-66F2-4FD4-23652C1A892C}"/>
          </ac:spMkLst>
        </pc:spChg>
        <pc:spChg chg="mod">
          <ac:chgData name="Marcio Monteiro" userId="aef6e9f59deaac01" providerId="LiveId" clId="{D7CFBD40-8331-4BFF-AB59-A98D134562CA}" dt="2023-07-07T21:42:00.237" v="3015" actId="207"/>
          <ac:spMkLst>
            <pc:docMk/>
            <pc:sldMk cId="3658304465" sldId="284"/>
            <ac:spMk id="9" creationId="{B7B1FC83-461A-E65A-13B8-AC8BE05F2417}"/>
          </ac:spMkLst>
        </pc:spChg>
        <pc:spChg chg="mod">
          <ac:chgData name="Marcio Monteiro" userId="aef6e9f59deaac01" providerId="LiveId" clId="{D7CFBD40-8331-4BFF-AB59-A98D134562CA}" dt="2023-07-07T21:41:26.785" v="3010" actId="207"/>
          <ac:spMkLst>
            <pc:docMk/>
            <pc:sldMk cId="3658304465" sldId="284"/>
            <ac:spMk id="16" creationId="{101B2BDF-D91B-D8E1-4A00-5D24D9EDDBFD}"/>
          </ac:spMkLst>
        </pc:spChg>
        <pc:spChg chg="mod">
          <ac:chgData name="Marcio Monteiro" userId="aef6e9f59deaac01" providerId="LiveId" clId="{D7CFBD40-8331-4BFF-AB59-A98D134562CA}" dt="2023-07-07T21:41:38.064" v="3012" actId="207"/>
          <ac:spMkLst>
            <pc:docMk/>
            <pc:sldMk cId="3658304465" sldId="284"/>
            <ac:spMk id="17" creationId="{60462645-1E45-439B-D140-BFAF4598752E}"/>
          </ac:spMkLst>
        </pc:spChg>
        <pc:spChg chg="mod">
          <ac:chgData name="Marcio Monteiro" userId="aef6e9f59deaac01" providerId="LiveId" clId="{D7CFBD40-8331-4BFF-AB59-A98D134562CA}" dt="2023-07-07T21:42:03.667" v="3016" actId="207"/>
          <ac:spMkLst>
            <pc:docMk/>
            <pc:sldMk cId="3658304465" sldId="284"/>
            <ac:spMk id="22" creationId="{3D7F7F1F-B53A-CBCC-E59D-21590ECB6D62}"/>
          </ac:spMkLst>
        </pc:spChg>
        <pc:spChg chg="mod">
          <ac:chgData name="Marcio Monteiro" userId="aef6e9f59deaac01" providerId="LiveId" clId="{D7CFBD40-8331-4BFF-AB59-A98D134562CA}" dt="2023-07-07T21:41:26.785" v="3010" actId="207"/>
          <ac:spMkLst>
            <pc:docMk/>
            <pc:sldMk cId="3658304465" sldId="284"/>
            <ac:spMk id="29" creationId="{7172E390-54A1-E6CA-D2CE-47B307F0882B}"/>
          </ac:spMkLst>
        </pc:spChg>
        <pc:spChg chg="mod">
          <ac:chgData name="Marcio Monteiro" userId="aef6e9f59deaac01" providerId="LiveId" clId="{D7CFBD40-8331-4BFF-AB59-A98D134562CA}" dt="2023-07-07T21:41:41.268" v="3013" actId="207"/>
          <ac:spMkLst>
            <pc:docMk/>
            <pc:sldMk cId="3658304465" sldId="284"/>
            <ac:spMk id="30" creationId="{5F117515-0464-B73C-8445-3F621C2B08AD}"/>
          </ac:spMkLst>
        </pc:spChg>
        <pc:spChg chg="mod">
          <ac:chgData name="Marcio Monteiro" userId="aef6e9f59deaac01" providerId="LiveId" clId="{D7CFBD40-8331-4BFF-AB59-A98D134562CA}" dt="2023-07-07T21:41:46.160" v="3014" actId="207"/>
          <ac:spMkLst>
            <pc:docMk/>
            <pc:sldMk cId="3658304465" sldId="284"/>
            <ac:spMk id="31" creationId="{68E743B7-3125-FF0E-BF19-4165B71F85B5}"/>
          </ac:spMkLst>
        </pc:spChg>
        <pc:picChg chg="mod">
          <ac:chgData name="Marcio Monteiro" userId="aef6e9f59deaac01" providerId="LiveId" clId="{D7CFBD40-8331-4BFF-AB59-A98D134562CA}" dt="2023-07-07T21:42:07.790" v="3017"/>
          <ac:picMkLst>
            <pc:docMk/>
            <pc:sldMk cId="3658304465" sldId="284"/>
            <ac:picMk id="8" creationId="{052EBFB5-7E3B-7C8C-5D57-04BDB96B80CA}"/>
          </ac:picMkLst>
        </pc:picChg>
        <pc:picChg chg="mod">
          <ac:chgData name="Marcio Monteiro" userId="aef6e9f59deaac01" providerId="LiveId" clId="{D7CFBD40-8331-4BFF-AB59-A98D134562CA}" dt="2023-07-07T21:42:11.491" v="3018"/>
          <ac:picMkLst>
            <pc:docMk/>
            <pc:sldMk cId="3658304465" sldId="284"/>
            <ac:picMk id="21" creationId="{87279D57-8976-3507-7EFE-C48FDFF6CEE1}"/>
          </ac:picMkLst>
        </pc:picChg>
      </pc:sldChg>
      <pc:sldChg chg="modSp add mod replId">
        <pc:chgData name="Marcio Monteiro" userId="aef6e9f59deaac01" providerId="LiveId" clId="{D7CFBD40-8331-4BFF-AB59-A98D134562CA}" dt="2023-07-07T21:42:25.570" v="3019" actId="207"/>
        <pc:sldMkLst>
          <pc:docMk/>
          <pc:sldMk cId="293785535" sldId="285"/>
        </pc:sldMkLst>
        <pc:spChg chg="mod">
          <ac:chgData name="Marcio Monteiro" userId="aef6e9f59deaac01" providerId="LiveId" clId="{D7CFBD40-8331-4BFF-AB59-A98D134562CA}" dt="2023-07-07T21:42:25.570" v="3019" actId="207"/>
          <ac:spMkLst>
            <pc:docMk/>
            <pc:sldMk cId="293785535" sldId="285"/>
            <ac:spMk id="26" creationId="{25EA9C1D-7BA2-E91C-8316-F7E0AE929F1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5B4C05-A35B-BD35-C1A8-AECF13210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00964D-601A-2E6B-7EC7-03A85A821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B41F1E-2E0A-017B-3AF8-E8C00551C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316C4E-2E35-0425-AD79-92D8E30B2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EF1FA1-358F-2900-C96F-374857CE8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7058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3D388-F744-9F11-CACB-4F9D7227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B17DA91-9B06-E233-6F9C-BCC9B3F69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CF9A0D-5222-2428-0205-F9B3A31A4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915B9F-33E3-2AA8-9A8D-64E2F801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4A6916-C7FB-4D34-BE56-32AEC68FC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97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0FF325A-5ED1-DDD7-9CE8-7FB8C640C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DAE26EB-4895-E9D8-A48A-5D46E1068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7802ED-E5F0-21AB-6D2C-7D822222F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E3929D-9FAF-05AA-CFE8-A435D1C2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917E0F-EDEA-B02F-0A5B-23FC10364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37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261F28-A0B4-7C77-2055-F26F76B3C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FF0437-7EF3-4112-6E3B-159AF7FEA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5456CF-2AB8-DB33-C9A2-8E64AC58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636473-2EF7-45C3-4D98-33AD0876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2D24F8-D315-8BD4-3741-795FC1626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0055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C6E1F-ED3E-52E4-19F9-AE5FE16BE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09CD02F-F65B-7319-0B71-4EAFC6619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E3CA44-C8FA-B026-1D9E-1D538B7C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4C740B-68F2-2A86-7A7F-7D873B3C7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70EF5C-774C-6CF4-2F68-08D4ED6FB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911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A96301-22F7-030E-C99A-3991DD082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DA8C59-0014-6485-FFE1-E6F9C0914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2EB45F4-C3CC-A34C-25C0-DC2AE837A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864568-72BB-9E76-54AA-AECD3EA14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AF949E0-343C-06A3-14E0-345CFE2D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ACA1D7-7371-610C-C0D3-FFB423DD4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887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24B45-D643-3B87-9751-06E670C6D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9C24E0-48A6-DC10-C039-84880290A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1F9C0F-9381-862C-3D62-3D1F674A2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1015C6-9690-7707-2545-EC789EF9A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B3095D9-93E2-F20A-7FC7-55521F4A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FD6455B-47BC-FF18-BC4E-A0AEFBFDA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5096526-57D7-3C67-525B-402D5BFA1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BFE6429-B222-1FA5-466C-B0E3BBBD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54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882DD-7017-5651-375C-18F750FCF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1030215-A288-4153-884E-8F8C0AE25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72EA8FC-0D7C-94AF-0EBF-06BF1580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8612E0E-FA89-D241-D1F6-1D9910B08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202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3204ABA-9565-6D48-28B8-7E918A878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60BE017-5509-07FD-3F09-77BE0A66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7085737-6DCB-50E2-3A98-6F7496D7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65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0348D-8869-27B2-A45D-15A427F24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37D2F0-6DDB-08DB-9EBC-6BADDC0C2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DD11E0-EC53-0F78-3538-8BE286D6E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2EE25A-1BB7-C6BC-631E-C5C8578A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68C6CB-F2B8-195C-4E3D-23C9381FA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6F21D5-603B-98FF-6898-A065F3D2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40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1CD63E-7805-340B-14EC-0204E1590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0599C15-3C02-AEA6-EBC9-3C6299662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8C8584-DE76-89FE-8381-F71E5EE0B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A0B982A-F163-1D63-655D-C739E12E0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0928B4-D616-5E0C-8DF2-9FAEF491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685A6E6-7C72-3064-B511-AE49D91E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596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0A7EE20-E4DD-07E5-5B54-EB8D858FD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A640BE-CF98-DBDA-551C-6D8F437E0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DB47C8-5802-E117-8B10-168505E525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D9A6E-D6BD-4B31-B451-0C3D2270537C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A077D6-CEC8-A8DD-B696-68EB2D238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913108-50DF-ED0C-E4F6-0A916B994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5743E-C1D9-4937-BCDA-167E6CDA0C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41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8B364F-1E43-EBA1-709D-1F356A582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1642F63-F47A-FD2E-0699-96FAB611C2BD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rgbClr val="20202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16A1ABE-5842-664D-4900-5DBD62970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1509485" y="333827"/>
            <a:ext cx="638630" cy="3657601"/>
          </a:xfrm>
          <a:prstGeom prst="rect">
            <a:avLst/>
          </a:prstGeom>
          <a:effectLst/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0F61230-AE05-2A98-AD2B-3A045F8001A6}"/>
              </a:ext>
            </a:extLst>
          </p:cNvPr>
          <p:cNvGrpSpPr/>
          <p:nvPr/>
        </p:nvGrpSpPr>
        <p:grpSpPr>
          <a:xfrm>
            <a:off x="2713704" y="1173549"/>
            <a:ext cx="8111613" cy="1946787"/>
            <a:chOff x="2713704" y="1173549"/>
            <a:chExt cx="8111613" cy="1946787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48476ED9-9E7C-99E8-7A33-61856EBC7DA9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4C87AEC0-BF0C-EB42-2306-1D94D78489F1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D6D6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6B4E4AFA-B745-CB7A-E91E-09CD65AF6826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6736F109-A436-2C89-50DD-0FAADE98D1B0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546C1AFB-3BBE-D008-97E2-960D005A6E8E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5561F2AE-6198-C087-F0B8-77CF2A38FD22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8B7A6D52-88F1-FDDD-2CE0-B36FF8A00485}"/>
                </a:ext>
              </a:extLst>
            </p:cNvPr>
            <p:cNvSpPr txBox="1"/>
            <p:nvPr/>
          </p:nvSpPr>
          <p:spPr>
            <a:xfrm>
              <a:off x="4049507" y="1439352"/>
              <a:ext cx="624613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8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TEMPLATE+</a:t>
              </a:r>
            </a:p>
          </p:txBody>
        </p:sp>
      </p:grpSp>
      <p:pic>
        <p:nvPicPr>
          <p:cNvPr id="9" name="Imagem 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A22D2B0-F5A6-D25C-9C86-7631D2177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1195672" y="-502501"/>
            <a:ext cx="1266257" cy="3657601"/>
          </a:xfrm>
          <a:prstGeom prst="rect">
            <a:avLst/>
          </a:prstGeom>
          <a:effectLst/>
        </p:spPr>
      </p:pic>
      <p:pic>
        <p:nvPicPr>
          <p:cNvPr id="15" name="Imagem 1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7434620-62BC-F4EC-2694-5C0C1E7AA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1249284" y="1116544"/>
            <a:ext cx="1159034" cy="3657601"/>
          </a:xfrm>
          <a:prstGeom prst="rect">
            <a:avLst/>
          </a:prstGeom>
          <a:effectLst/>
        </p:spPr>
      </p:pic>
      <p:pic>
        <p:nvPicPr>
          <p:cNvPr id="21" name="Imagem 2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359C33D-B62D-B17C-C96E-2747839AC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0043884" y="2818419"/>
            <a:ext cx="638630" cy="3657601"/>
          </a:xfrm>
          <a:prstGeom prst="rect">
            <a:avLst/>
          </a:prstGeom>
          <a:effectLst/>
        </p:spPr>
      </p:pic>
      <p:grpSp>
        <p:nvGrpSpPr>
          <p:cNvPr id="37" name="Agrupar 36">
            <a:extLst>
              <a:ext uri="{FF2B5EF4-FFF2-40B4-BE49-F238E27FC236}">
                <a16:creationId xmlns:a16="http://schemas.microsoft.com/office/drawing/2014/main" id="{29A56DA0-CDFE-BA8B-DA20-C4424D704980}"/>
              </a:ext>
            </a:extLst>
          </p:cNvPr>
          <p:cNvGrpSpPr/>
          <p:nvPr/>
        </p:nvGrpSpPr>
        <p:grpSpPr>
          <a:xfrm>
            <a:off x="1372535" y="3678902"/>
            <a:ext cx="8111613" cy="1946787"/>
            <a:chOff x="1372535" y="3678902"/>
            <a:chExt cx="8111613" cy="1946787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0F54FA0A-1AEB-27E0-2D0A-699E9A0133EC}"/>
                </a:ext>
              </a:extLst>
            </p:cNvPr>
            <p:cNvGrpSpPr/>
            <p:nvPr/>
          </p:nvGrpSpPr>
          <p:grpSpPr>
            <a:xfrm>
              <a:off x="1372535" y="3678902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9F08AC20-0BD4-6BB1-ED13-118E0534488E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D996FB8B-89AA-7E4D-AD4E-6687230DB0E4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2D191521-928C-71DA-6C92-D1C62F211DAA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7487BFEF-AEAD-C2C6-959D-F0BD8EFF5F64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id="{DC331997-D717-344E-2F91-B823E6F85061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B474FCE5-E804-3776-484E-6BD6C69395C1}"/>
                </a:ext>
              </a:extLst>
            </p:cNvPr>
            <p:cNvSpPr txBox="1"/>
            <p:nvPr/>
          </p:nvSpPr>
          <p:spPr>
            <a:xfrm>
              <a:off x="3792316" y="4093221"/>
              <a:ext cx="335861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6600" b="1" dirty="0">
                  <a:solidFill>
                    <a:srgbClr val="333533"/>
                  </a:solidFill>
                  <a:latin typeface="Futura BT" panose="020B0502020204020303" pitchFamily="34" charset="0"/>
                </a:rPr>
                <a:t>indústria</a:t>
              </a:r>
            </a:p>
          </p:txBody>
        </p:sp>
      </p:grpSp>
      <p:pic>
        <p:nvPicPr>
          <p:cNvPr id="22" name="Imagem 2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D5CE1BB-E699-FD11-3B5C-E2987B550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9730071" y="1982091"/>
            <a:ext cx="1266257" cy="3657601"/>
          </a:xfrm>
          <a:prstGeom prst="rect">
            <a:avLst/>
          </a:prstGeom>
          <a:effectLst/>
        </p:spPr>
      </p:pic>
      <p:pic>
        <p:nvPicPr>
          <p:cNvPr id="23" name="Imagem 2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9362FA6-B7E0-D7D6-CA1C-C023D4547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9783683" y="3601136"/>
            <a:ext cx="1159034" cy="3657601"/>
          </a:xfrm>
          <a:prstGeom prst="rect">
            <a:avLst/>
          </a:prstGeom>
          <a:effectLst/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E17CA151-CE0C-6FC8-70BC-DFCA16FF538D}"/>
              </a:ext>
            </a:extLst>
          </p:cNvPr>
          <p:cNvSpPr txBox="1"/>
          <p:nvPr/>
        </p:nvSpPr>
        <p:spPr>
          <a:xfrm>
            <a:off x="6982826" y="5633259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D6D6D6"/>
                </a:solidFill>
                <a:latin typeface="Futura BT" panose="020B0502020204020303" pitchFamily="34" charset="0"/>
              </a:rPr>
              <a:t>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40906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7DF32DB9-8A87-445F-BA67-25020928C24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A685876-31B3-E732-B793-ADD7FF496E23}"/>
              </a:ext>
            </a:extLst>
          </p:cNvPr>
          <p:cNvSpPr txBox="1"/>
          <p:nvPr/>
        </p:nvSpPr>
        <p:spPr>
          <a:xfrm>
            <a:off x="7884242" y="151415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E491B41-D5CF-32EC-B1E2-1BEAC283E47C}"/>
              </a:ext>
            </a:extLst>
          </p:cNvPr>
          <p:cNvSpPr txBox="1"/>
          <p:nvPr/>
        </p:nvSpPr>
        <p:spPr>
          <a:xfrm>
            <a:off x="9641791" y="1384570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6" name="Imagem 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BBD67F6-AF51-374C-0D37-A52B50442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086232" y="2436527"/>
            <a:ext cx="638630" cy="3657601"/>
          </a:xfrm>
          <a:prstGeom prst="rect">
            <a:avLst/>
          </a:prstGeom>
          <a:effectLst/>
        </p:spPr>
      </p:pic>
      <p:pic>
        <p:nvPicPr>
          <p:cNvPr id="9" name="Imagem 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1DD6271-DA66-9999-F127-707D6D28F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2551110" y="2436526"/>
            <a:ext cx="638630" cy="3657601"/>
          </a:xfrm>
          <a:prstGeom prst="rect">
            <a:avLst/>
          </a:prstGeom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795696-4CD1-161A-9D55-D51EBAB12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8" b="31830"/>
          <a:stretch/>
        </p:blipFill>
        <p:spPr bwMode="auto">
          <a:xfrm>
            <a:off x="0" y="2154011"/>
            <a:ext cx="12192000" cy="4703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7F9F0AE-8D77-0330-7778-17A646FB2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400045" y="1600199"/>
            <a:ext cx="1266257" cy="3657601"/>
          </a:xfrm>
          <a:prstGeom prst="rect">
            <a:avLst/>
          </a:prstGeom>
          <a:effectLst/>
        </p:spPr>
      </p:pic>
      <p:pic>
        <p:nvPicPr>
          <p:cNvPr id="8" name="Imagem 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10816FA-E024-DE66-85BF-5992AB8AA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346433" y="3219244"/>
            <a:ext cx="1159034" cy="3657601"/>
          </a:xfrm>
          <a:prstGeom prst="rect">
            <a:avLst/>
          </a:prstGeom>
          <a:effectLst/>
        </p:spPr>
      </p:pic>
      <p:pic>
        <p:nvPicPr>
          <p:cNvPr id="10" name="Imagem 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DEB5CD5-B88B-2F08-562C-2813F35C1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2237297" y="1600198"/>
            <a:ext cx="1266257" cy="3657601"/>
          </a:xfrm>
          <a:prstGeom prst="rect">
            <a:avLst/>
          </a:prstGeom>
          <a:effectLst/>
        </p:spPr>
      </p:pic>
      <p:pic>
        <p:nvPicPr>
          <p:cNvPr id="11" name="Imagem 1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D1C5E48-3DAC-7F17-54FF-F99165660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290909" y="3219243"/>
            <a:ext cx="1159034" cy="3657601"/>
          </a:xfrm>
          <a:prstGeom prst="rect">
            <a:avLst/>
          </a:prstGeom>
          <a:effectLst/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998AD04-03AE-48C0-9280-43FD5FE29886}"/>
              </a:ext>
            </a:extLst>
          </p:cNvPr>
          <p:cNvGrpSpPr/>
          <p:nvPr/>
        </p:nvGrpSpPr>
        <p:grpSpPr>
          <a:xfrm>
            <a:off x="1157956" y="3563031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26ED37C-722C-A760-4058-F644C2D48468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3335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CDC8FCCA-9749-8733-E629-2F2C750514A0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EB712B77-73D2-B16D-7FFE-CC1D4DBEEE40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5392C37A-ECDE-4745-C641-331F0BC41854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AE1BA941-F77E-30E7-5E3C-7DAD5D3C7E2A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8" name="Imagem 17" descr="Forma&#10;&#10;Descrição gerada automaticamente com confiança baixa">
            <a:extLst>
              <a:ext uri="{FF2B5EF4-FFF2-40B4-BE49-F238E27FC236}">
                <a16:creationId xmlns:a16="http://schemas.microsoft.com/office/drawing/2014/main" id="{B4334304-1041-BFB7-28AB-42538E6C3FE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26" y="3684642"/>
            <a:ext cx="900000" cy="900000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A36F05C-5C73-8253-5E79-6982D81B5437}"/>
              </a:ext>
            </a:extLst>
          </p:cNvPr>
          <p:cNvGrpSpPr/>
          <p:nvPr/>
        </p:nvGrpSpPr>
        <p:grpSpPr>
          <a:xfrm>
            <a:off x="3297066" y="3563031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C153385B-9D72-F71C-D189-64BA84F93229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3335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D06FDBC-BF5D-E94C-59FC-F2F070CC4BDB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D89B1025-16B9-528C-F524-E5E7B7DEAC02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9E8C0ABA-C601-E3B1-B013-8BCCA9DA91FF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FFB5B730-E670-EEA5-A77F-ED5217A34D97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5" name="Imagem 24" descr="Forma&#10;&#10;Descrição gerada automaticamente com confiança baixa">
            <a:extLst>
              <a:ext uri="{FF2B5EF4-FFF2-40B4-BE49-F238E27FC236}">
                <a16:creationId xmlns:a16="http://schemas.microsoft.com/office/drawing/2014/main" id="{8A008B7D-6556-34B0-6E72-1F67D6D2A78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84" y="3684642"/>
            <a:ext cx="900000" cy="900000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70CF367-2916-C63A-7D97-0C2E630A0CB3}"/>
              </a:ext>
            </a:extLst>
          </p:cNvPr>
          <p:cNvGrpSpPr/>
          <p:nvPr/>
        </p:nvGrpSpPr>
        <p:grpSpPr>
          <a:xfrm>
            <a:off x="5436176" y="3563031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441AFB2-D05B-41C9-F42F-70FAA428C6D2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3335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D7B01D8A-CCB3-AF06-68E0-02DC46E61567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EAB7373B-C66E-E435-2FB1-BED30788F1F0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78CDB43E-90D6-8F4D-E19D-74237E4CBD1E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BC703BFA-E5F2-4D4A-4BF8-6BD3A167A662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2" name="Imagem 31" descr="Forma&#10;&#10;Descrição gerada automaticamente com confiança baixa">
            <a:extLst>
              <a:ext uri="{FF2B5EF4-FFF2-40B4-BE49-F238E27FC236}">
                <a16:creationId xmlns:a16="http://schemas.microsoft.com/office/drawing/2014/main" id="{CDADCEE5-3A45-EBCE-455B-974CFCBDBFD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019" y="3684642"/>
            <a:ext cx="900000" cy="900000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371A34B4-378F-1D48-1193-FC9D605CC173}"/>
              </a:ext>
            </a:extLst>
          </p:cNvPr>
          <p:cNvGrpSpPr/>
          <p:nvPr/>
        </p:nvGrpSpPr>
        <p:grpSpPr>
          <a:xfrm>
            <a:off x="7575286" y="3567508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0EDC397-8E44-CC50-861D-F90F6CD49655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3335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5B5804CF-948B-1314-DDED-DF69EB268FA6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B7EACE90-3CFD-0689-C630-AAA0860F8735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2246FC4D-6960-9062-668C-DCDDABFDE3B6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8B761E35-BAEE-BC17-0A65-5B0CC06BF6A6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9" name="Imagem 38" descr="Forma&#10;&#10;Descrição gerada automaticamente com confiança baixa">
            <a:extLst>
              <a:ext uri="{FF2B5EF4-FFF2-40B4-BE49-F238E27FC236}">
                <a16:creationId xmlns:a16="http://schemas.microsoft.com/office/drawing/2014/main" id="{5A6036C0-F269-CEEC-2E05-A3A9BCB83C6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40" y="3658758"/>
            <a:ext cx="900000" cy="900000"/>
          </a:xfrm>
          <a:prstGeom prst="rect">
            <a:avLst/>
          </a:prstGeom>
        </p:spPr>
      </p:pic>
      <p:grpSp>
        <p:nvGrpSpPr>
          <p:cNvPr id="40" name="Agrupar 39">
            <a:extLst>
              <a:ext uri="{FF2B5EF4-FFF2-40B4-BE49-F238E27FC236}">
                <a16:creationId xmlns:a16="http://schemas.microsoft.com/office/drawing/2014/main" id="{0D8B0E12-1159-88C0-327E-133C32F22282}"/>
              </a:ext>
            </a:extLst>
          </p:cNvPr>
          <p:cNvGrpSpPr/>
          <p:nvPr/>
        </p:nvGrpSpPr>
        <p:grpSpPr>
          <a:xfrm>
            <a:off x="9714397" y="3584162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5A725DFD-EA35-C1AE-0BE2-9F7F8E3A9F4D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3335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C4DE7896-5D2C-9C24-C6E0-3F9EEB7C6C09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D8511841-76A3-C777-B15E-01AA83599A5A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179C140F-1AAE-3594-7300-4FE957DB8E76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87B60AC6-63DE-3930-A194-33EAE445842B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6" name="Imagem 45" descr="Forma&#10;&#10;Descrição gerada automaticamente com confiança baixa">
            <a:extLst>
              <a:ext uri="{FF2B5EF4-FFF2-40B4-BE49-F238E27FC236}">
                <a16:creationId xmlns:a16="http://schemas.microsoft.com/office/drawing/2014/main" id="{93370167-A8C8-65E6-0157-74852E3D016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67" y="3705773"/>
            <a:ext cx="900000" cy="900000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6ED9C596-D2AB-F32C-8C50-31AC4AF443F3}"/>
              </a:ext>
            </a:extLst>
          </p:cNvPr>
          <p:cNvSpPr/>
          <p:nvPr/>
        </p:nvSpPr>
        <p:spPr>
          <a:xfrm>
            <a:off x="692726" y="5080623"/>
            <a:ext cx="2088000" cy="78105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E54B1E51-41D0-D1EF-C65F-AF3A5259721E}"/>
              </a:ext>
            </a:extLst>
          </p:cNvPr>
          <p:cNvSpPr/>
          <p:nvPr/>
        </p:nvSpPr>
        <p:spPr>
          <a:xfrm>
            <a:off x="2824584" y="5080623"/>
            <a:ext cx="2088000" cy="78105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0EEBA34B-F84A-8E4A-14FC-42EFF30FD9E0}"/>
              </a:ext>
            </a:extLst>
          </p:cNvPr>
          <p:cNvSpPr/>
          <p:nvPr/>
        </p:nvSpPr>
        <p:spPr>
          <a:xfrm>
            <a:off x="4956442" y="5080623"/>
            <a:ext cx="2088000" cy="78105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688FA7CD-7DDE-894D-5374-72EDC351ECA7}"/>
              </a:ext>
            </a:extLst>
          </p:cNvPr>
          <p:cNvSpPr/>
          <p:nvPr/>
        </p:nvSpPr>
        <p:spPr>
          <a:xfrm>
            <a:off x="7088300" y="5080623"/>
            <a:ext cx="2088000" cy="78105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A233302-BD5C-B703-461F-7F4F81DBDB3E}"/>
              </a:ext>
            </a:extLst>
          </p:cNvPr>
          <p:cNvSpPr/>
          <p:nvPr/>
        </p:nvSpPr>
        <p:spPr>
          <a:xfrm>
            <a:off x="9220158" y="5080623"/>
            <a:ext cx="2088000" cy="78105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71B8064-4DDF-087E-81C7-CBE8E91D8238}"/>
              </a:ext>
            </a:extLst>
          </p:cNvPr>
          <p:cNvSpPr txBox="1"/>
          <p:nvPr/>
        </p:nvSpPr>
        <p:spPr>
          <a:xfrm>
            <a:off x="405849" y="290591"/>
            <a:ext cx="6638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202020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pequeno 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3033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C52B835D-D3B2-F227-AA07-BC860C54F3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D2B978D-D789-AC0D-4F3F-987931FBA5E7}"/>
              </a:ext>
            </a:extLst>
          </p:cNvPr>
          <p:cNvSpPr txBox="1"/>
          <p:nvPr/>
        </p:nvSpPr>
        <p:spPr>
          <a:xfrm>
            <a:off x="272936" y="169896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2B24A4-D1DC-BB57-AB6E-BD1E412F1D6E}"/>
              </a:ext>
            </a:extLst>
          </p:cNvPr>
          <p:cNvSpPr txBox="1"/>
          <p:nvPr/>
        </p:nvSpPr>
        <p:spPr>
          <a:xfrm>
            <a:off x="272936" y="1370883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85BF600-832D-F13E-CFFE-A2F63DD29D24}"/>
              </a:ext>
            </a:extLst>
          </p:cNvPr>
          <p:cNvGrpSpPr/>
          <p:nvPr/>
        </p:nvGrpSpPr>
        <p:grpSpPr>
          <a:xfrm>
            <a:off x="3187700" y="1219200"/>
            <a:ext cx="9767680" cy="5638800"/>
            <a:chOff x="573157" y="116121"/>
            <a:chExt cx="11430000" cy="6858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B9751EF1-9380-936A-EBA1-BB3180842430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E4EBBAEE-F78B-C1CF-2EF4-08A6CEF90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pic>
        <p:nvPicPr>
          <p:cNvPr id="8" name="Imagem 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0097105-ABBC-C94F-2540-9659F8AD9C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253839" y="2354942"/>
            <a:ext cx="319315" cy="1828800"/>
          </a:xfrm>
          <a:prstGeom prst="rect">
            <a:avLst/>
          </a:prstGeom>
          <a:effectLst/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1EF25081-8720-B4B1-85E6-66DA8438E1DA}"/>
              </a:ext>
            </a:extLst>
          </p:cNvPr>
          <p:cNvGrpSpPr/>
          <p:nvPr/>
        </p:nvGrpSpPr>
        <p:grpSpPr>
          <a:xfrm>
            <a:off x="846726" y="2617991"/>
            <a:ext cx="3294334" cy="1359063"/>
            <a:chOff x="2713704" y="1173549"/>
            <a:chExt cx="8111613" cy="1946787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6CCB192F-1D48-0E8C-BCC0-315FACA37191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F706B4B5-526E-7B62-C125-E670C34361C5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1C5AD50F-0F60-19C9-6AC1-C07FC2297FBB}"/>
                  </a:ext>
                </a:extLst>
              </p:cNvPr>
              <p:cNvSpPr/>
              <p:nvPr/>
            </p:nvSpPr>
            <p:spPr>
              <a:xfrm>
                <a:off x="10845796" y="1222549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BFB7C5F-565A-FD1B-418A-10DB369DD1A4}"/>
                  </a:ext>
                </a:extLst>
              </p:cNvPr>
              <p:cNvSpPr/>
              <p:nvPr/>
            </p:nvSpPr>
            <p:spPr>
              <a:xfrm>
                <a:off x="10845796" y="2980402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7544A565-464A-D5D7-3586-382051C6822E}"/>
                  </a:ext>
                </a:extLst>
              </p:cNvPr>
              <p:cNvSpPr/>
              <p:nvPr/>
            </p:nvSpPr>
            <p:spPr>
              <a:xfrm>
                <a:off x="2930522" y="2945344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5C3C0424-C9CF-263A-A042-DEB59BAA4090}"/>
                  </a:ext>
                </a:extLst>
              </p:cNvPr>
              <p:cNvSpPr/>
              <p:nvPr/>
            </p:nvSpPr>
            <p:spPr>
              <a:xfrm>
                <a:off x="2930522" y="1216937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414C2B3-17F9-44C1-CFC4-4B3E49EA43D7}"/>
                </a:ext>
              </a:extLst>
            </p:cNvPr>
            <p:cNvSpPr txBox="1"/>
            <p:nvPr/>
          </p:nvSpPr>
          <p:spPr>
            <a:xfrm>
              <a:off x="3748822" y="1743821"/>
              <a:ext cx="6475865" cy="749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Pequeno texto</a:t>
              </a:r>
            </a:p>
          </p:txBody>
        </p:sp>
      </p:grpSp>
      <p:pic>
        <p:nvPicPr>
          <p:cNvPr id="17" name="Imagem 1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A62D308-D77C-CF0E-B197-C7E2C4BFFC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96931" y="1935082"/>
            <a:ext cx="633128" cy="1828800"/>
          </a:xfrm>
          <a:prstGeom prst="rect">
            <a:avLst/>
          </a:prstGeom>
          <a:effectLst/>
        </p:spPr>
      </p:pic>
      <p:pic>
        <p:nvPicPr>
          <p:cNvPr id="18" name="Imagem 1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2480DEF-A98D-D5A9-4728-A3E37FF07B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123739" y="2746447"/>
            <a:ext cx="579517" cy="1828800"/>
          </a:xfrm>
          <a:prstGeom prst="rect">
            <a:avLst/>
          </a:prstGeom>
          <a:effectLst/>
        </p:spPr>
      </p:pic>
      <p:pic>
        <p:nvPicPr>
          <p:cNvPr id="19" name="Imagem 1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C8DB71E-7493-F0E7-AA03-505538551B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244562" y="4234439"/>
            <a:ext cx="319315" cy="1828800"/>
          </a:xfrm>
          <a:prstGeom prst="rect">
            <a:avLst/>
          </a:prstGeom>
          <a:effectLst/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EB36C4A6-4180-EB6A-5E33-0EE976FE5647}"/>
              </a:ext>
            </a:extLst>
          </p:cNvPr>
          <p:cNvGrpSpPr/>
          <p:nvPr/>
        </p:nvGrpSpPr>
        <p:grpSpPr>
          <a:xfrm>
            <a:off x="837449" y="4497488"/>
            <a:ext cx="3294334" cy="1359063"/>
            <a:chOff x="2713704" y="1173549"/>
            <a:chExt cx="8111613" cy="1946787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3D3709CD-95F3-5B5C-0534-9E2A43652785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D8EBA718-CAB6-63EB-D194-DADB924DD3CB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12FFE182-822C-2D33-E3AE-28B33BA52008}"/>
                  </a:ext>
                </a:extLst>
              </p:cNvPr>
              <p:cNvSpPr/>
              <p:nvPr/>
            </p:nvSpPr>
            <p:spPr>
              <a:xfrm>
                <a:off x="10845796" y="1222549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0F4FDEE3-52D0-88D6-6F9A-2978C83E5349}"/>
                  </a:ext>
                </a:extLst>
              </p:cNvPr>
              <p:cNvSpPr/>
              <p:nvPr/>
            </p:nvSpPr>
            <p:spPr>
              <a:xfrm>
                <a:off x="10845796" y="2980402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8911398C-B9B7-83F8-556B-16E039F1656A}"/>
                  </a:ext>
                </a:extLst>
              </p:cNvPr>
              <p:cNvSpPr/>
              <p:nvPr/>
            </p:nvSpPr>
            <p:spPr>
              <a:xfrm>
                <a:off x="2930522" y="2945344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8DB45347-2F9C-5A43-5388-5128D11C38A9}"/>
                  </a:ext>
                </a:extLst>
              </p:cNvPr>
              <p:cNvSpPr/>
              <p:nvPr/>
            </p:nvSpPr>
            <p:spPr>
              <a:xfrm>
                <a:off x="2930522" y="1216937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E9210E6-01D9-1D6A-6BFA-4C08D1B2DC51}"/>
                </a:ext>
              </a:extLst>
            </p:cNvPr>
            <p:cNvSpPr txBox="1"/>
            <p:nvPr/>
          </p:nvSpPr>
          <p:spPr>
            <a:xfrm>
              <a:off x="3748822" y="1743821"/>
              <a:ext cx="6475865" cy="749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Pequeno texto</a:t>
              </a:r>
            </a:p>
          </p:txBody>
        </p:sp>
      </p:grpSp>
      <p:pic>
        <p:nvPicPr>
          <p:cNvPr id="28" name="Imagem 2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B70BBBE-FB3F-FBF4-1EBD-BAB25E9FCE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87654" y="3814579"/>
            <a:ext cx="633128" cy="1828800"/>
          </a:xfrm>
          <a:prstGeom prst="rect">
            <a:avLst/>
          </a:prstGeom>
          <a:effectLst/>
        </p:spPr>
      </p:pic>
      <p:pic>
        <p:nvPicPr>
          <p:cNvPr id="29" name="Imagem 2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646B078-758A-8361-8E10-105ADF8368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114462" y="4625944"/>
            <a:ext cx="579517" cy="1828800"/>
          </a:xfrm>
          <a:prstGeom prst="rect">
            <a:avLst/>
          </a:prstGeom>
          <a:effectLst/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CD2306B9-54C0-E45D-3202-2E89483B10DD}"/>
              </a:ext>
            </a:extLst>
          </p:cNvPr>
          <p:cNvSpPr/>
          <p:nvPr/>
        </p:nvSpPr>
        <p:spPr>
          <a:xfrm>
            <a:off x="5374459" y="586548"/>
            <a:ext cx="8153959" cy="2160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Imagem 3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6FEBCC9-44A8-0D98-DACD-2A22CE21FF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2940432" y="2436527"/>
            <a:ext cx="638630" cy="3657601"/>
          </a:xfrm>
          <a:prstGeom prst="rect">
            <a:avLst/>
          </a:prstGeom>
          <a:effectLst/>
        </p:spPr>
      </p:pic>
      <p:pic>
        <p:nvPicPr>
          <p:cNvPr id="32" name="Imagem 3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AA0E2C5-51BA-0825-70F5-D9F6B8F46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3254245" y="1600199"/>
            <a:ext cx="1266257" cy="3657601"/>
          </a:xfrm>
          <a:prstGeom prst="rect">
            <a:avLst/>
          </a:prstGeom>
          <a:effectLst/>
        </p:spPr>
      </p:pic>
      <p:pic>
        <p:nvPicPr>
          <p:cNvPr id="33" name="Imagem 3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88C13EB-72F5-BD61-FE45-7A2D3076C9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3200633" y="3219244"/>
            <a:ext cx="1159034" cy="3657601"/>
          </a:xfrm>
          <a:prstGeom prst="rect">
            <a:avLst/>
          </a:prstGeom>
          <a:effectLst/>
        </p:spPr>
      </p:pic>
      <p:pic>
        <p:nvPicPr>
          <p:cNvPr id="34" name="Imagem 3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8A5FB91-7FFF-9C5D-8101-D86ABBC919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935410" y="2436526"/>
            <a:ext cx="638630" cy="3657601"/>
          </a:xfrm>
          <a:prstGeom prst="rect">
            <a:avLst/>
          </a:prstGeom>
          <a:effectLst/>
        </p:spPr>
      </p:pic>
      <p:pic>
        <p:nvPicPr>
          <p:cNvPr id="35" name="Imagem 3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BD9DA37-BCBC-AB98-F81E-C712CE10E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3621597" y="1600198"/>
            <a:ext cx="1266257" cy="3657601"/>
          </a:xfrm>
          <a:prstGeom prst="rect">
            <a:avLst/>
          </a:prstGeom>
          <a:effectLst/>
        </p:spPr>
      </p:pic>
      <p:pic>
        <p:nvPicPr>
          <p:cNvPr id="36" name="Imagem 3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4E21086-14DC-9E8F-7C6B-76A6AB8432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3675209" y="3219243"/>
            <a:ext cx="1159034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885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BB65B2B8-D024-C69C-31CA-98F40CBF28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C1EF163-F2D5-1299-51E0-17DD97A9D08D}"/>
              </a:ext>
            </a:extLst>
          </p:cNvPr>
          <p:cNvSpPr txBox="1"/>
          <p:nvPr/>
        </p:nvSpPr>
        <p:spPr>
          <a:xfrm>
            <a:off x="7884242" y="151415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73C89DA-1D7E-10FF-A2B0-A2C2608F0D30}"/>
              </a:ext>
            </a:extLst>
          </p:cNvPr>
          <p:cNvSpPr txBox="1"/>
          <p:nvPr/>
        </p:nvSpPr>
        <p:spPr>
          <a:xfrm>
            <a:off x="9641791" y="1384570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4C2D00D-5355-FC4D-D399-D8815AAC1971}"/>
              </a:ext>
            </a:extLst>
          </p:cNvPr>
          <p:cNvGrpSpPr/>
          <p:nvPr/>
        </p:nvGrpSpPr>
        <p:grpSpPr>
          <a:xfrm>
            <a:off x="3766180" y="-1838401"/>
            <a:ext cx="2831691" cy="5082726"/>
            <a:chOff x="4515480" y="-1838401"/>
            <a:chExt cx="2831691" cy="5082726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393CF08C-6331-E26D-C782-452C9B4232E7}"/>
                </a:ext>
              </a:extLst>
            </p:cNvPr>
            <p:cNvGrpSpPr/>
            <p:nvPr/>
          </p:nvGrpSpPr>
          <p:grpSpPr>
            <a:xfrm>
              <a:off x="4515480" y="-1838401"/>
              <a:ext cx="2831691" cy="5082726"/>
              <a:chOff x="8971477" y="-609602"/>
              <a:chExt cx="2831691" cy="5082726"/>
            </a:xfrm>
          </p:grpSpPr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id="{45344A84-1B42-EC78-0A1C-2171D8558C4E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Retângulo 7">
                  <a:extLst>
                    <a:ext uri="{FF2B5EF4-FFF2-40B4-BE49-F238E27FC236}">
                      <a16:creationId xmlns:a16="http://schemas.microsoft.com/office/drawing/2014/main" id="{1FF77A4C-523F-3034-222C-1FC8F2037878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3335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800" b="1" dirty="0">
                    <a:solidFill>
                      <a:srgbClr val="FFD100"/>
                    </a:solidFill>
                    <a:latin typeface="Futura BT" panose="020B0502020204020303" pitchFamily="34" charset="0"/>
                  </a:endParaRPr>
                </a:p>
              </p:txBody>
            </p:sp>
            <p:sp>
              <p:nvSpPr>
                <p:cNvPr id="9" name="Elipse 8">
                  <a:extLst>
                    <a:ext uri="{FF2B5EF4-FFF2-40B4-BE49-F238E27FC236}">
                      <a16:creationId xmlns:a16="http://schemas.microsoft.com/office/drawing/2014/main" id="{8CB870B8-47B8-9A72-6CAB-762DB006545D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" name="Elipse 9">
                  <a:extLst>
                    <a:ext uri="{FF2B5EF4-FFF2-40B4-BE49-F238E27FC236}">
                      <a16:creationId xmlns:a16="http://schemas.microsoft.com/office/drawing/2014/main" id="{D72D7DC0-17C0-BE12-0E41-98925AC3B93D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" name="Elipse 10">
                  <a:extLst>
                    <a:ext uri="{FF2B5EF4-FFF2-40B4-BE49-F238E27FC236}">
                      <a16:creationId xmlns:a16="http://schemas.microsoft.com/office/drawing/2014/main" id="{2FE6ADE7-5395-30B6-74F0-7453B9F83FB7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89B3470C-2BA3-D7D7-3C78-D66DEE6D89F1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7" name="Imagem 6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CD86B4E9-6B8D-FD19-E4A9-578C0C2949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pic>
          <p:nvPicPr>
            <p:cNvPr id="13" name="Imagem 12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0827A858-C645-5A69-1843-51791258D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6BD1277-0025-13B9-FE3B-4E3070BDC792}"/>
              </a:ext>
            </a:extLst>
          </p:cNvPr>
          <p:cNvSpPr txBox="1"/>
          <p:nvPr/>
        </p:nvSpPr>
        <p:spPr>
          <a:xfrm>
            <a:off x="4138057" y="326383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E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4631B08-F6B2-B371-E9F4-3E7E51E14F02}"/>
              </a:ext>
            </a:extLst>
          </p:cNvPr>
          <p:cNvSpPr txBox="1"/>
          <p:nvPr/>
        </p:nvSpPr>
        <p:spPr>
          <a:xfrm>
            <a:off x="4126583" y="3635908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333533"/>
                </a:solidFill>
                <a:latin typeface="Futura BT" panose="020B0502020204020303" pitchFamily="34" charset="0"/>
              </a:rPr>
              <a:t>item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FB4BA54B-E74B-216E-0D1D-6E8719601158}"/>
              </a:ext>
            </a:extLst>
          </p:cNvPr>
          <p:cNvGrpSpPr/>
          <p:nvPr/>
        </p:nvGrpSpPr>
        <p:grpSpPr>
          <a:xfrm>
            <a:off x="797953" y="-1815797"/>
            <a:ext cx="2831691" cy="5082726"/>
            <a:chOff x="4515480" y="-1838401"/>
            <a:chExt cx="2831691" cy="5082726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B9AEFD11-69EC-89D3-5526-0D1EFD99899F}"/>
                </a:ext>
              </a:extLst>
            </p:cNvPr>
            <p:cNvGrpSpPr/>
            <p:nvPr/>
          </p:nvGrpSpPr>
          <p:grpSpPr>
            <a:xfrm>
              <a:off x="4515480" y="-1838401"/>
              <a:ext cx="2831691" cy="5082726"/>
              <a:chOff x="8971477" y="-609602"/>
              <a:chExt cx="2831691" cy="5082726"/>
            </a:xfrm>
          </p:grpSpPr>
          <p:grpSp>
            <p:nvGrpSpPr>
              <p:cNvPr id="30" name="Agrupar 29">
                <a:extLst>
                  <a:ext uri="{FF2B5EF4-FFF2-40B4-BE49-F238E27FC236}">
                    <a16:creationId xmlns:a16="http://schemas.microsoft.com/office/drawing/2014/main" id="{6BBF9030-5EA6-D45D-DD3F-7DC8EBC15160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2" name="Retângulo 31">
                  <a:extLst>
                    <a:ext uri="{FF2B5EF4-FFF2-40B4-BE49-F238E27FC236}">
                      <a16:creationId xmlns:a16="http://schemas.microsoft.com/office/drawing/2014/main" id="{584C6ED2-D75E-EBD4-CF21-DBEAACC4359C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3335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800" b="1" dirty="0">
                    <a:solidFill>
                      <a:srgbClr val="FFD100"/>
                    </a:solidFill>
                    <a:latin typeface="Futura BT" panose="020B0502020204020303" pitchFamily="34" charset="0"/>
                  </a:endParaRPr>
                </a:p>
              </p:txBody>
            </p:sp>
            <p:sp>
              <p:nvSpPr>
                <p:cNvPr id="33" name="Elipse 32">
                  <a:extLst>
                    <a:ext uri="{FF2B5EF4-FFF2-40B4-BE49-F238E27FC236}">
                      <a16:creationId xmlns:a16="http://schemas.microsoft.com/office/drawing/2014/main" id="{852332BF-B4F8-B223-DC27-D95716D92DFC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43EF2C18-193A-01E0-4BD2-5D3C1BF43D20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5" name="Elipse 34">
                  <a:extLst>
                    <a:ext uri="{FF2B5EF4-FFF2-40B4-BE49-F238E27FC236}">
                      <a16:creationId xmlns:a16="http://schemas.microsoft.com/office/drawing/2014/main" id="{AA3BEEDC-86C2-F906-0808-1B9254921757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2B4CF5B9-2456-0E6B-C261-6D3BF61445CB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31" name="Imagem 30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A0B58B06-32C8-44A4-42F3-9AE4CFA80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pic>
          <p:nvPicPr>
            <p:cNvPr id="29" name="Imagem 28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B519F1BB-A28E-0672-AD31-DD36A54C0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EADF8EB-7A75-F207-5BBC-BE2B2D31A273}"/>
              </a:ext>
            </a:extLst>
          </p:cNvPr>
          <p:cNvSpPr txBox="1"/>
          <p:nvPr/>
        </p:nvSpPr>
        <p:spPr>
          <a:xfrm>
            <a:off x="1968195" y="3315288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E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02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774C696-A240-D856-F9D2-2C377831565F}"/>
              </a:ext>
            </a:extLst>
          </p:cNvPr>
          <p:cNvSpPr txBox="1"/>
          <p:nvPr/>
        </p:nvSpPr>
        <p:spPr>
          <a:xfrm>
            <a:off x="741897" y="3635907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 </a:t>
            </a:r>
          </a:p>
          <a:p>
            <a:pPr algn="r"/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333533"/>
                </a:solidFill>
                <a:latin typeface="Futura BT" panose="020B0502020204020303" pitchFamily="34" charset="0"/>
              </a:rPr>
              <a:t>item</a:t>
            </a:r>
          </a:p>
        </p:txBody>
      </p:sp>
      <p:pic>
        <p:nvPicPr>
          <p:cNvPr id="39" name="Imagem 3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0C82C87-9BB9-9E09-BBDA-3738BC099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520539" y="4793342"/>
            <a:ext cx="319315" cy="1828800"/>
          </a:xfrm>
          <a:prstGeom prst="rect">
            <a:avLst/>
          </a:prstGeom>
          <a:effectLst/>
        </p:spPr>
      </p:pic>
      <p:grpSp>
        <p:nvGrpSpPr>
          <p:cNvPr id="44" name="Agrupar 43">
            <a:extLst>
              <a:ext uri="{FF2B5EF4-FFF2-40B4-BE49-F238E27FC236}">
                <a16:creationId xmlns:a16="http://schemas.microsoft.com/office/drawing/2014/main" id="{2C3CC1E3-8ADA-AF02-1667-B06C990CFD14}"/>
              </a:ext>
            </a:extLst>
          </p:cNvPr>
          <p:cNvGrpSpPr/>
          <p:nvPr/>
        </p:nvGrpSpPr>
        <p:grpSpPr>
          <a:xfrm>
            <a:off x="1240913" y="4638791"/>
            <a:ext cx="1971170" cy="1946787"/>
            <a:chOff x="4958440" y="1297538"/>
            <a:chExt cx="1971170" cy="1946787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FE895F5E-0518-F7B5-20CE-6F0F8C9BA335}"/>
                </a:ext>
              </a:extLst>
            </p:cNvPr>
            <p:cNvGrpSpPr/>
            <p:nvPr/>
          </p:nvGrpSpPr>
          <p:grpSpPr>
            <a:xfrm>
              <a:off x="4958440" y="1297538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80E8FF6A-A806-CE23-3FEC-F9258BC892D0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333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b="1" dirty="0">
                  <a:solidFill>
                    <a:srgbClr val="FFD100"/>
                  </a:solidFill>
                  <a:latin typeface="Futura BT" panose="020B0502020204020303" pitchFamily="34" charset="0"/>
                </a:endParaRPr>
              </a:p>
            </p:txBody>
          </p:sp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A67C028B-74E4-1C27-8B6B-35D5210F3F6B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53983076-625B-4A47-8F50-965815DBE771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6D9E2543-D0B4-ED1A-89C0-2E6C310098D1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CAFC2FD6-36E5-8B81-C771-5D8E8E42E7BB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46" name="Imagem 45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348C2E92-28C8-955E-FD7D-9298F2496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40" name="Imagem 3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A41E5D0-CC17-F163-3810-03148F5BE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363631" y="4373482"/>
            <a:ext cx="633128" cy="1828800"/>
          </a:xfrm>
          <a:prstGeom prst="rect">
            <a:avLst/>
          </a:prstGeom>
          <a:effectLst/>
        </p:spPr>
      </p:pic>
      <p:pic>
        <p:nvPicPr>
          <p:cNvPr id="41" name="Imagem 4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D519CD0-31E7-06AA-902E-4CE7BF35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390439" y="5184847"/>
            <a:ext cx="579517" cy="1828800"/>
          </a:xfrm>
          <a:prstGeom prst="rect">
            <a:avLst/>
          </a:prstGeom>
          <a:effectLst/>
        </p:spPr>
      </p:pic>
      <p:sp>
        <p:nvSpPr>
          <p:cNvPr id="54" name="CaixaDeTexto 53">
            <a:extLst>
              <a:ext uri="{FF2B5EF4-FFF2-40B4-BE49-F238E27FC236}">
                <a16:creationId xmlns:a16="http://schemas.microsoft.com/office/drawing/2014/main" id="{2DFBBFDB-8EEC-48C1-4783-7B7DB00CC2E7}"/>
              </a:ext>
            </a:extLst>
          </p:cNvPr>
          <p:cNvSpPr txBox="1"/>
          <p:nvPr/>
        </p:nvSpPr>
        <p:spPr>
          <a:xfrm>
            <a:off x="3296055" y="4985475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E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03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7027CFDF-C6DF-A2E8-E194-BFAC9C6EEC0A}"/>
              </a:ext>
            </a:extLst>
          </p:cNvPr>
          <p:cNvSpPr txBox="1"/>
          <p:nvPr/>
        </p:nvSpPr>
        <p:spPr>
          <a:xfrm>
            <a:off x="3284581" y="5357553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333533"/>
                </a:solidFill>
                <a:latin typeface="Futura BT" panose="020B0502020204020303" pitchFamily="34" charset="0"/>
              </a:rPr>
              <a:t>item</a:t>
            </a:r>
          </a:p>
        </p:txBody>
      </p:sp>
      <p:pic>
        <p:nvPicPr>
          <p:cNvPr id="56" name="Imagem 5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A9A4F57-9B66-32F7-137F-A2621A66E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1217465" y="4798846"/>
            <a:ext cx="319315" cy="1828800"/>
          </a:xfrm>
          <a:prstGeom prst="rect">
            <a:avLst/>
          </a:prstGeom>
          <a:effectLst/>
        </p:spPr>
      </p:pic>
      <p:grpSp>
        <p:nvGrpSpPr>
          <p:cNvPr id="59" name="Agrupar 58">
            <a:extLst>
              <a:ext uri="{FF2B5EF4-FFF2-40B4-BE49-F238E27FC236}">
                <a16:creationId xmlns:a16="http://schemas.microsoft.com/office/drawing/2014/main" id="{FAD59B68-4674-35A4-8D5C-B795BC3F3C7F}"/>
              </a:ext>
            </a:extLst>
          </p:cNvPr>
          <p:cNvGrpSpPr/>
          <p:nvPr/>
        </p:nvGrpSpPr>
        <p:grpSpPr>
          <a:xfrm>
            <a:off x="8880845" y="4638791"/>
            <a:ext cx="1971170" cy="1946787"/>
            <a:chOff x="4958440" y="1297538"/>
            <a:chExt cx="1971170" cy="1946787"/>
          </a:xfrm>
        </p:grpSpPr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20B3FB23-F5B3-E134-3FB8-F32873591833}"/>
                </a:ext>
              </a:extLst>
            </p:cNvPr>
            <p:cNvGrpSpPr/>
            <p:nvPr/>
          </p:nvGrpSpPr>
          <p:grpSpPr>
            <a:xfrm>
              <a:off x="4958440" y="1297538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Retângulo 61">
                <a:extLst>
                  <a:ext uri="{FF2B5EF4-FFF2-40B4-BE49-F238E27FC236}">
                    <a16:creationId xmlns:a16="http://schemas.microsoft.com/office/drawing/2014/main" id="{DD47D456-E2E7-4B1D-FB18-03B48E666BA1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333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b="1" dirty="0">
                  <a:solidFill>
                    <a:srgbClr val="FFD100"/>
                  </a:solidFill>
                  <a:latin typeface="Futura BT" panose="020B0502020204020303" pitchFamily="34" charset="0"/>
                </a:endParaRPr>
              </a:p>
            </p:txBody>
          </p:sp>
          <p:sp>
            <p:nvSpPr>
              <p:cNvPr id="63" name="Elipse 62">
                <a:extLst>
                  <a:ext uri="{FF2B5EF4-FFF2-40B4-BE49-F238E27FC236}">
                    <a16:creationId xmlns:a16="http://schemas.microsoft.com/office/drawing/2014/main" id="{D8231445-C8CC-3839-0EE9-C4A37D89687D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3E897606-4784-CDFC-8F1C-ADA91A4AAA50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A6E5E20C-3E28-41FF-364B-81116FB7CB82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4338B582-DA1A-E8F1-25BD-28C1015566EB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61" name="Imagem 60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55A7DEF1-8E73-8754-61A2-8DE92902A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57" name="Imagem 5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EFD39BA-200D-4A81-A66D-9F936A68E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1060556" y="4384348"/>
            <a:ext cx="633128" cy="1828800"/>
          </a:xfrm>
          <a:prstGeom prst="rect">
            <a:avLst/>
          </a:prstGeom>
          <a:effectLst/>
        </p:spPr>
      </p:pic>
      <p:pic>
        <p:nvPicPr>
          <p:cNvPr id="58" name="Imagem 5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F44BE8D-2741-70C1-719C-FF40B1B1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1087362" y="5190352"/>
            <a:ext cx="579517" cy="1828800"/>
          </a:xfrm>
          <a:prstGeom prst="rect">
            <a:avLst/>
          </a:prstGeom>
          <a:effectLst/>
        </p:spPr>
      </p:pic>
      <p:sp>
        <p:nvSpPr>
          <p:cNvPr id="67" name="CaixaDeTexto 66">
            <a:extLst>
              <a:ext uri="{FF2B5EF4-FFF2-40B4-BE49-F238E27FC236}">
                <a16:creationId xmlns:a16="http://schemas.microsoft.com/office/drawing/2014/main" id="{5686D2E3-5490-8734-9EA6-31836674BFA6}"/>
              </a:ext>
            </a:extLst>
          </p:cNvPr>
          <p:cNvSpPr txBox="1"/>
          <p:nvPr/>
        </p:nvSpPr>
        <p:spPr>
          <a:xfrm>
            <a:off x="7464936" y="501398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E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04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ED4C5353-695E-639E-B635-64700084DD9E}"/>
              </a:ext>
            </a:extLst>
          </p:cNvPr>
          <p:cNvSpPr txBox="1"/>
          <p:nvPr/>
        </p:nvSpPr>
        <p:spPr>
          <a:xfrm>
            <a:off x="6238638" y="5334599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 </a:t>
            </a:r>
          </a:p>
          <a:p>
            <a:pPr algn="r"/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333533"/>
                </a:solidFill>
                <a:latin typeface="Futura BT" panose="020B0502020204020303" pitchFamily="34" charset="0"/>
              </a:rPr>
              <a:t>item</a:t>
            </a:r>
          </a:p>
        </p:txBody>
      </p:sp>
      <p:pic>
        <p:nvPicPr>
          <p:cNvPr id="69" name="Imagem 6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6CE5FC3-96B6-69DA-5262-DF85C22DF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2131862" y="2500431"/>
            <a:ext cx="319315" cy="1828800"/>
          </a:xfrm>
          <a:prstGeom prst="rect">
            <a:avLst/>
          </a:prstGeom>
          <a:effectLst/>
        </p:spPr>
      </p:pic>
      <p:grpSp>
        <p:nvGrpSpPr>
          <p:cNvPr id="70" name="Agrupar 69">
            <a:extLst>
              <a:ext uri="{FF2B5EF4-FFF2-40B4-BE49-F238E27FC236}">
                <a16:creationId xmlns:a16="http://schemas.microsoft.com/office/drawing/2014/main" id="{83C2F65E-D8F0-3046-6366-7CCB82CEC645}"/>
              </a:ext>
            </a:extLst>
          </p:cNvPr>
          <p:cNvGrpSpPr/>
          <p:nvPr/>
        </p:nvGrpSpPr>
        <p:grpSpPr>
          <a:xfrm>
            <a:off x="9795242" y="2340376"/>
            <a:ext cx="1971170" cy="1946787"/>
            <a:chOff x="4958440" y="1297538"/>
            <a:chExt cx="1971170" cy="1946787"/>
          </a:xfrm>
        </p:grpSpPr>
        <p:grpSp>
          <p:nvGrpSpPr>
            <p:cNvPr id="71" name="Agrupar 70">
              <a:extLst>
                <a:ext uri="{FF2B5EF4-FFF2-40B4-BE49-F238E27FC236}">
                  <a16:creationId xmlns:a16="http://schemas.microsoft.com/office/drawing/2014/main" id="{FECD2E88-E99C-7A48-9F02-227A7A7D0B01}"/>
                </a:ext>
              </a:extLst>
            </p:cNvPr>
            <p:cNvGrpSpPr/>
            <p:nvPr/>
          </p:nvGrpSpPr>
          <p:grpSpPr>
            <a:xfrm>
              <a:off x="4958440" y="1297538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97854E28-FD81-0112-70E0-08557F3DB9EA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333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b="1" dirty="0">
                  <a:solidFill>
                    <a:srgbClr val="FFD100"/>
                  </a:solidFill>
                  <a:latin typeface="Futura BT" panose="020B0502020204020303" pitchFamily="34" charset="0"/>
                </a:endParaRPr>
              </a:p>
            </p:txBody>
          </p:sp>
          <p:sp>
            <p:nvSpPr>
              <p:cNvPr id="74" name="Elipse 73">
                <a:extLst>
                  <a:ext uri="{FF2B5EF4-FFF2-40B4-BE49-F238E27FC236}">
                    <a16:creationId xmlns:a16="http://schemas.microsoft.com/office/drawing/2014/main" id="{BDE1EB06-0DD2-632B-538F-015E116B54E4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Elipse 74">
                <a:extLst>
                  <a:ext uri="{FF2B5EF4-FFF2-40B4-BE49-F238E27FC236}">
                    <a16:creationId xmlns:a16="http://schemas.microsoft.com/office/drawing/2014/main" id="{A50DE19D-F695-3CD5-4B07-279D22A022B5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Elipse 75">
                <a:extLst>
                  <a:ext uri="{FF2B5EF4-FFF2-40B4-BE49-F238E27FC236}">
                    <a16:creationId xmlns:a16="http://schemas.microsoft.com/office/drawing/2014/main" id="{A6CD53DD-915D-3053-CC68-1C929BD05DAF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Elipse 76">
                <a:extLst>
                  <a:ext uri="{FF2B5EF4-FFF2-40B4-BE49-F238E27FC236}">
                    <a16:creationId xmlns:a16="http://schemas.microsoft.com/office/drawing/2014/main" id="{74B9CEDE-932D-9671-7928-9C41EEC3A14D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72" name="Imagem 71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BF92838A-56A4-9418-AF46-F93B4715E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78" name="Imagem 7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14CA900-7FF3-2C0D-D5C7-3AB084F61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1974953" y="2085933"/>
            <a:ext cx="633128" cy="1828800"/>
          </a:xfrm>
          <a:prstGeom prst="rect">
            <a:avLst/>
          </a:prstGeom>
          <a:effectLst/>
        </p:spPr>
      </p:pic>
      <p:pic>
        <p:nvPicPr>
          <p:cNvPr id="79" name="Imagem 7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0F048D2-3C15-2DC6-8657-D567E30FD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001759" y="2891937"/>
            <a:ext cx="579517" cy="1828800"/>
          </a:xfrm>
          <a:prstGeom prst="rect">
            <a:avLst/>
          </a:prstGeom>
          <a:effectLst/>
        </p:spPr>
      </p:pic>
      <p:sp>
        <p:nvSpPr>
          <p:cNvPr id="80" name="CaixaDeTexto 79">
            <a:extLst>
              <a:ext uri="{FF2B5EF4-FFF2-40B4-BE49-F238E27FC236}">
                <a16:creationId xmlns:a16="http://schemas.microsoft.com/office/drawing/2014/main" id="{99CDD753-1DA1-7657-EDBE-9A3A09B1DBBF}"/>
              </a:ext>
            </a:extLst>
          </p:cNvPr>
          <p:cNvSpPr txBox="1"/>
          <p:nvPr/>
        </p:nvSpPr>
        <p:spPr>
          <a:xfrm>
            <a:off x="8379333" y="2715565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E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05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BA797E2E-93FA-E1E7-7236-C7232CD1876A}"/>
              </a:ext>
            </a:extLst>
          </p:cNvPr>
          <p:cNvSpPr txBox="1"/>
          <p:nvPr/>
        </p:nvSpPr>
        <p:spPr>
          <a:xfrm>
            <a:off x="7153035" y="3036184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 </a:t>
            </a:r>
          </a:p>
          <a:p>
            <a:pPr algn="r"/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333533"/>
                </a:solidFill>
                <a:latin typeface="Futura BT" panose="020B0502020204020303" pitchFamily="34" charset="0"/>
              </a:rPr>
              <a:t>item</a:t>
            </a:r>
          </a:p>
        </p:txBody>
      </p:sp>
      <p:pic>
        <p:nvPicPr>
          <p:cNvPr id="82" name="Imagem 8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D31D515-A8FC-00A4-C571-A8CD994C9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295561" y="2354942"/>
            <a:ext cx="319315" cy="1828800"/>
          </a:xfrm>
          <a:prstGeom prst="rect">
            <a:avLst/>
          </a:prstGeom>
          <a:effectLst/>
        </p:spPr>
      </p:pic>
      <p:pic>
        <p:nvPicPr>
          <p:cNvPr id="83" name="Imagem 8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59905DD-7941-3087-9944-22AB15CB6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452469" y="1935082"/>
            <a:ext cx="633128" cy="1828800"/>
          </a:xfrm>
          <a:prstGeom prst="rect">
            <a:avLst/>
          </a:prstGeom>
          <a:effectLst/>
        </p:spPr>
      </p:pic>
      <p:pic>
        <p:nvPicPr>
          <p:cNvPr id="84" name="Imagem 8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8203E0E-809F-D517-95A3-78D24795D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425661" y="2746447"/>
            <a:ext cx="579517" cy="1828800"/>
          </a:xfrm>
          <a:prstGeom prst="rect">
            <a:avLst/>
          </a:prstGeom>
          <a:effectLst/>
        </p:spPr>
      </p:pic>
      <p:pic>
        <p:nvPicPr>
          <p:cNvPr id="85" name="Imagem 8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798E1A1-1312-739F-9EEF-F19613AC8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304838" y="4234439"/>
            <a:ext cx="319315" cy="1828800"/>
          </a:xfrm>
          <a:prstGeom prst="rect">
            <a:avLst/>
          </a:prstGeom>
          <a:effectLst/>
        </p:spPr>
      </p:pic>
      <p:pic>
        <p:nvPicPr>
          <p:cNvPr id="86" name="Imagem 8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BDB1E01-A5DD-B315-F1D0-04C5E6528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461746" y="3814579"/>
            <a:ext cx="633128" cy="1828800"/>
          </a:xfrm>
          <a:prstGeom prst="rect">
            <a:avLst/>
          </a:prstGeom>
          <a:effectLst/>
        </p:spPr>
      </p:pic>
      <p:pic>
        <p:nvPicPr>
          <p:cNvPr id="87" name="Imagem 8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B684F1F-CE0C-4C28-939A-9FB2308FB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434938" y="4625944"/>
            <a:ext cx="579517" cy="1828800"/>
          </a:xfrm>
          <a:prstGeom prst="rect">
            <a:avLst/>
          </a:prstGeom>
          <a:effectLst/>
        </p:spPr>
      </p:pic>
      <p:pic>
        <p:nvPicPr>
          <p:cNvPr id="89" name="Imagem 8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713AC2F-CEF5-F586-0349-C8CB429A74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50715" r="-1909" b="-4048"/>
          <a:stretch/>
        </p:blipFill>
        <p:spPr>
          <a:xfrm>
            <a:off x="4455192" y="-3362831"/>
            <a:ext cx="2831691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6034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2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7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2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8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0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0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25" grpId="0"/>
          <p:bldP spid="26" grpId="0"/>
          <p:bldP spid="37" grpId="0"/>
          <p:bldP spid="38" grpId="0"/>
          <p:bldP spid="54" grpId="0"/>
          <p:bldP spid="55" grpId="0"/>
          <p:bldP spid="67" grpId="0"/>
          <p:bldP spid="68" grpId="0"/>
          <p:bldP spid="80" grpId="0"/>
          <p:bldP spid="8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2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2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25" grpId="0"/>
          <p:bldP spid="26" grpId="0"/>
          <p:bldP spid="37" grpId="0"/>
          <p:bldP spid="38" grpId="0"/>
          <p:bldP spid="54" grpId="0"/>
          <p:bldP spid="55" grpId="0"/>
          <p:bldP spid="67" grpId="0"/>
          <p:bldP spid="68" grpId="0"/>
          <p:bldP spid="80" grpId="0"/>
          <p:bldP spid="8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534E2919-C24E-3B88-B04C-3D13FAE623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375FC0-6B36-32ED-D932-688F03BA3300}"/>
              </a:ext>
            </a:extLst>
          </p:cNvPr>
          <p:cNvSpPr txBox="1"/>
          <p:nvPr/>
        </p:nvSpPr>
        <p:spPr>
          <a:xfrm>
            <a:off x="272936" y="169896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A2EF16E-A201-6E57-79A3-9309399EC484}"/>
              </a:ext>
            </a:extLst>
          </p:cNvPr>
          <p:cNvSpPr txBox="1"/>
          <p:nvPr/>
        </p:nvSpPr>
        <p:spPr>
          <a:xfrm>
            <a:off x="272936" y="1370883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B50C9FA-3991-78BC-8EDF-E64233299494}"/>
              </a:ext>
            </a:extLst>
          </p:cNvPr>
          <p:cNvGrpSpPr/>
          <p:nvPr/>
        </p:nvGrpSpPr>
        <p:grpSpPr>
          <a:xfrm>
            <a:off x="7554756" y="1004148"/>
            <a:ext cx="3787498" cy="5143500"/>
            <a:chOff x="7583690" y="857250"/>
            <a:chExt cx="3787498" cy="5143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Mockup">
              <a:extLst>
                <a:ext uri="{FF2B5EF4-FFF2-40B4-BE49-F238E27FC236}">
                  <a16:creationId xmlns:a16="http://schemas.microsoft.com/office/drawing/2014/main" id="{38599874-3FE0-07D3-1F0F-7B03C8C163D1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0A6A2B7C-BD82-8C93-7189-321F4B120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4" t="2734" r="35010" b="-33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8" name="Mockup">
              <a:extLst>
                <a:ext uri="{FF2B5EF4-FFF2-40B4-BE49-F238E27FC236}">
                  <a16:creationId xmlns:a16="http://schemas.microsoft.com/office/drawing/2014/main" id="{50EAD532-6BD3-5665-96D3-F6690ADE1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7C5536-C381-2A33-9B70-07FD99BBA162}"/>
              </a:ext>
            </a:extLst>
          </p:cNvPr>
          <p:cNvSpPr txBox="1"/>
          <p:nvPr/>
        </p:nvSpPr>
        <p:spPr>
          <a:xfrm>
            <a:off x="272936" y="2385592"/>
            <a:ext cx="6432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202020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pequeno 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D452A92-ABDF-6215-14EA-6761CBE82B80}"/>
              </a:ext>
            </a:extLst>
          </p:cNvPr>
          <p:cNvSpPr txBox="1"/>
          <p:nvPr/>
        </p:nvSpPr>
        <p:spPr>
          <a:xfrm>
            <a:off x="272936" y="4520837"/>
            <a:ext cx="6432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202020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pequeno 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A973F31-3C19-AED2-AB11-55646A80D858}"/>
              </a:ext>
            </a:extLst>
          </p:cNvPr>
          <p:cNvSpPr/>
          <p:nvPr/>
        </p:nvSpPr>
        <p:spPr>
          <a:xfrm>
            <a:off x="-945457" y="4130044"/>
            <a:ext cx="8153959" cy="2160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3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A0CCC75-E913-FAE0-9BE1-4AEF16A458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50715" r="-1909" b="-4048"/>
          <a:stretch/>
        </p:blipFill>
        <p:spPr>
          <a:xfrm>
            <a:off x="4455192" y="-759331"/>
            <a:ext cx="2831691" cy="3657601"/>
          </a:xfrm>
          <a:prstGeom prst="rect">
            <a:avLst/>
          </a:prstGeom>
          <a:effectLst/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84A826E-0557-EDB4-DD16-24B916BB176E}"/>
              </a:ext>
            </a:extLst>
          </p:cNvPr>
          <p:cNvGrpSpPr/>
          <p:nvPr/>
        </p:nvGrpSpPr>
        <p:grpSpPr>
          <a:xfrm>
            <a:off x="-3066420" y="-1838401"/>
            <a:ext cx="2831691" cy="5082726"/>
            <a:chOff x="4515480" y="-1838401"/>
            <a:chExt cx="2831691" cy="5082726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92CD1599-F19A-4F63-C14B-9FA38E2FEECB}"/>
                </a:ext>
              </a:extLst>
            </p:cNvPr>
            <p:cNvGrpSpPr/>
            <p:nvPr/>
          </p:nvGrpSpPr>
          <p:grpSpPr>
            <a:xfrm>
              <a:off x="4515480" y="-1838401"/>
              <a:ext cx="2831691" cy="5082726"/>
              <a:chOff x="8971477" y="-609602"/>
              <a:chExt cx="2831691" cy="5082726"/>
            </a:xfrm>
          </p:grpSpPr>
          <p:grpSp>
            <p:nvGrpSpPr>
              <p:cNvPr id="16" name="Agrupar 15">
                <a:extLst>
                  <a:ext uri="{FF2B5EF4-FFF2-40B4-BE49-F238E27FC236}">
                    <a16:creationId xmlns:a16="http://schemas.microsoft.com/office/drawing/2014/main" id="{85A28493-38EF-547C-DD46-B40C3EC88D17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" name="Retângulo 17">
                  <a:extLst>
                    <a:ext uri="{FF2B5EF4-FFF2-40B4-BE49-F238E27FC236}">
                      <a16:creationId xmlns:a16="http://schemas.microsoft.com/office/drawing/2014/main" id="{B07E5D63-D978-07F4-BCF1-8FEB87F8D931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3335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800" b="1" dirty="0">
                    <a:solidFill>
                      <a:srgbClr val="FFD100"/>
                    </a:solidFill>
                    <a:latin typeface="Futura BT" panose="020B0502020204020303" pitchFamily="34" charset="0"/>
                  </a:endParaRPr>
                </a:p>
              </p:txBody>
            </p:sp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74FB9F36-C244-5A7D-4623-1A7F8D27D32E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" name="Elipse 19">
                  <a:extLst>
                    <a:ext uri="{FF2B5EF4-FFF2-40B4-BE49-F238E27FC236}">
                      <a16:creationId xmlns:a16="http://schemas.microsoft.com/office/drawing/2014/main" id="{3379301A-839F-6D90-D310-F619AFADF068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3133D1AE-9616-B31E-D01C-91CBFAFB76AD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15D86106-9CB0-B3A8-BF37-C7DDADAD1D32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17" name="Imagem 16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88D1E09C-666D-7FBF-9A46-57168D9125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pic>
          <p:nvPicPr>
            <p:cNvPr id="15" name="Imagem 14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C7F6CD5D-3213-C023-4709-E1466E77B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1C6884D-316A-45F1-B7E6-E6EA9C276807}"/>
              </a:ext>
            </a:extLst>
          </p:cNvPr>
          <p:cNvGrpSpPr/>
          <p:nvPr/>
        </p:nvGrpSpPr>
        <p:grpSpPr>
          <a:xfrm>
            <a:off x="-6034647" y="-1815797"/>
            <a:ext cx="2831691" cy="5082726"/>
            <a:chOff x="4515480" y="-1838401"/>
            <a:chExt cx="2831691" cy="5082726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CEDB3A0F-0BE9-172C-49B9-9AA35A838568}"/>
                </a:ext>
              </a:extLst>
            </p:cNvPr>
            <p:cNvGrpSpPr/>
            <p:nvPr/>
          </p:nvGrpSpPr>
          <p:grpSpPr>
            <a:xfrm>
              <a:off x="4515480" y="-1838401"/>
              <a:ext cx="2831691" cy="5082726"/>
              <a:chOff x="8971477" y="-609602"/>
              <a:chExt cx="2831691" cy="5082726"/>
            </a:xfrm>
          </p:grpSpPr>
          <p:grpSp>
            <p:nvGrpSpPr>
              <p:cNvPr id="26" name="Agrupar 25">
                <a:extLst>
                  <a:ext uri="{FF2B5EF4-FFF2-40B4-BE49-F238E27FC236}">
                    <a16:creationId xmlns:a16="http://schemas.microsoft.com/office/drawing/2014/main" id="{ECD27151-C1A8-DACC-5DC0-07570FB21102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" name="Retângulo 27">
                  <a:extLst>
                    <a:ext uri="{FF2B5EF4-FFF2-40B4-BE49-F238E27FC236}">
                      <a16:creationId xmlns:a16="http://schemas.microsoft.com/office/drawing/2014/main" id="{DE7149CC-402D-C18E-AF83-CFDDADF79676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3335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800" b="1" dirty="0">
                    <a:solidFill>
                      <a:srgbClr val="FFD100"/>
                    </a:solidFill>
                    <a:latin typeface="Futura BT" panose="020B0502020204020303" pitchFamily="34" charset="0"/>
                  </a:endParaRPr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089F632A-60F0-E555-6D83-D22987C3363A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5E167B32-850E-153B-09F4-B3BFE565D9C0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7043DE97-7EBD-9EAE-F88F-F6C40C7D1DB3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A8591BD0-6FEB-1898-1207-875BFD53A41F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27" name="Imagem 26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64547F66-3552-77E6-66D6-C370DECE2B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pic>
          <p:nvPicPr>
            <p:cNvPr id="25" name="Imagem 24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FA63F938-761C-EB2F-8C08-5D2659993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33" name="Imagem 3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A3FF9F8-03C2-A59D-D8A0-F4081CF2DF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473361" y="4793342"/>
            <a:ext cx="319315" cy="1828800"/>
          </a:xfrm>
          <a:prstGeom prst="rect">
            <a:avLst/>
          </a:prstGeom>
          <a:effectLst/>
        </p:spPr>
      </p:pic>
      <p:pic>
        <p:nvPicPr>
          <p:cNvPr id="34" name="Imagem 3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4C0FC71-A053-1206-4A04-9B4A7CFED5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630269" y="4373482"/>
            <a:ext cx="633128" cy="1828800"/>
          </a:xfrm>
          <a:prstGeom prst="rect">
            <a:avLst/>
          </a:prstGeom>
          <a:effectLst/>
        </p:spPr>
      </p:pic>
      <p:pic>
        <p:nvPicPr>
          <p:cNvPr id="35" name="Imagem 3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095D6D2-41EB-ADB3-B8E9-42A02DD760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603461" y="5184847"/>
            <a:ext cx="579517" cy="1828800"/>
          </a:xfrm>
          <a:prstGeom prst="rect">
            <a:avLst/>
          </a:prstGeom>
          <a:effectLst/>
        </p:spPr>
      </p:pic>
      <p:pic>
        <p:nvPicPr>
          <p:cNvPr id="36" name="Imagem 3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CDB0207-685A-D1D7-C85B-A51AFDC36D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160565" y="4798846"/>
            <a:ext cx="319315" cy="1828800"/>
          </a:xfrm>
          <a:prstGeom prst="rect">
            <a:avLst/>
          </a:prstGeom>
          <a:effectLst/>
        </p:spPr>
      </p:pic>
      <p:pic>
        <p:nvPicPr>
          <p:cNvPr id="37" name="Imagem 3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464D08A-3143-4196-4C97-60831D1ABB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3003656" y="4384348"/>
            <a:ext cx="633128" cy="1828800"/>
          </a:xfrm>
          <a:prstGeom prst="rect">
            <a:avLst/>
          </a:prstGeom>
          <a:effectLst/>
        </p:spPr>
      </p:pic>
      <p:pic>
        <p:nvPicPr>
          <p:cNvPr id="38" name="Imagem 3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556099D-47A1-E769-AAE1-B5BC98B58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3030462" y="5190352"/>
            <a:ext cx="579517" cy="1828800"/>
          </a:xfrm>
          <a:prstGeom prst="rect">
            <a:avLst/>
          </a:prstGeom>
          <a:effectLst/>
        </p:spPr>
      </p:pic>
      <p:pic>
        <p:nvPicPr>
          <p:cNvPr id="39" name="Imagem 3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5A1A07F-D112-A289-A25E-88D55C3D8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033562" y="2500431"/>
            <a:ext cx="319315" cy="1828800"/>
          </a:xfrm>
          <a:prstGeom prst="rect">
            <a:avLst/>
          </a:prstGeom>
          <a:effectLst/>
        </p:spPr>
      </p:pic>
      <p:pic>
        <p:nvPicPr>
          <p:cNvPr id="40" name="Imagem 3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5773650-B47D-C7F5-48FD-647BC6F323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2876653" y="2085933"/>
            <a:ext cx="633128" cy="1828800"/>
          </a:xfrm>
          <a:prstGeom prst="rect">
            <a:avLst/>
          </a:prstGeom>
          <a:effectLst/>
        </p:spPr>
      </p:pic>
      <p:pic>
        <p:nvPicPr>
          <p:cNvPr id="41" name="Imagem 4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F7988A5-6A10-DCC1-6CE6-B38E94CC29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903459" y="2891937"/>
            <a:ext cx="579517" cy="18288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27623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89F3905F-2700-2E07-42D4-A11026664C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725822E-BB07-A953-48E0-35161F8D8BB4}"/>
              </a:ext>
            </a:extLst>
          </p:cNvPr>
          <p:cNvSpPr txBox="1"/>
          <p:nvPr/>
        </p:nvSpPr>
        <p:spPr>
          <a:xfrm>
            <a:off x="7884242" y="151415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1E169D-9E98-66F2-4FD4-23652C1A892C}"/>
              </a:ext>
            </a:extLst>
          </p:cNvPr>
          <p:cNvSpPr txBox="1"/>
          <p:nvPr/>
        </p:nvSpPr>
        <p:spPr>
          <a:xfrm>
            <a:off x="9641791" y="1384570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5" name="Imagem 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E0E2E76-5418-C2A9-ED6A-91DB90C1B1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754744" y="983342"/>
            <a:ext cx="319315" cy="1828800"/>
          </a:xfrm>
          <a:prstGeom prst="rect">
            <a:avLst/>
          </a:prstGeom>
          <a:effectLst/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521355E9-7D65-17B9-3944-1D560738F4CB}"/>
              </a:ext>
            </a:extLst>
          </p:cNvPr>
          <p:cNvGrpSpPr/>
          <p:nvPr/>
        </p:nvGrpSpPr>
        <p:grpSpPr>
          <a:xfrm>
            <a:off x="1475118" y="828791"/>
            <a:ext cx="1971170" cy="1946787"/>
            <a:chOff x="4958440" y="1297538"/>
            <a:chExt cx="1971170" cy="1946787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65CAA0D3-19E6-DB6E-689B-9AB726C5743F}"/>
                </a:ext>
              </a:extLst>
            </p:cNvPr>
            <p:cNvGrpSpPr/>
            <p:nvPr/>
          </p:nvGrpSpPr>
          <p:grpSpPr>
            <a:xfrm>
              <a:off x="4958440" y="1297538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B7B1FC83-461A-E65A-13B8-AC8BE05F2417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333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b="1" dirty="0">
                  <a:solidFill>
                    <a:srgbClr val="FFD100"/>
                  </a:solidFill>
                  <a:latin typeface="Futura BT" panose="020B0502020204020303" pitchFamily="34" charset="0"/>
                </a:endParaRPr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FF4A387-9A37-47C3-1EC6-76649A9043E2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849C308A-76AC-8950-6CA0-91733B059CBD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17E63EF5-75A4-145F-BA40-DEA0A87D8CCD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09BEFD19-1BC8-E6CC-7B9E-C96E240BB117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8" name="Imagem 7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052EBFB5-7E3B-7C8C-5D57-04BDB96B8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14" name="Imagem 1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ECFC3C9-B761-1B23-3674-DE848232A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597836" y="563482"/>
            <a:ext cx="633128" cy="1828800"/>
          </a:xfrm>
          <a:prstGeom prst="rect">
            <a:avLst/>
          </a:prstGeom>
          <a:effectLst/>
        </p:spPr>
      </p:pic>
      <p:pic>
        <p:nvPicPr>
          <p:cNvPr id="15" name="Imagem 1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2F4EAB4-35CB-3FAD-1FE0-F787C5621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624644" y="1374847"/>
            <a:ext cx="579517" cy="1828800"/>
          </a:xfrm>
          <a:prstGeom prst="rect">
            <a:avLst/>
          </a:prstGeom>
          <a:effectLst/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01B2BDF-D91B-D8E1-4A00-5D24D9EDDBFD}"/>
              </a:ext>
            </a:extLst>
          </p:cNvPr>
          <p:cNvSpPr txBox="1"/>
          <p:nvPr/>
        </p:nvSpPr>
        <p:spPr>
          <a:xfrm>
            <a:off x="3530260" y="1175475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E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0462645-1E45-439B-D140-BFAF4598752E}"/>
              </a:ext>
            </a:extLst>
          </p:cNvPr>
          <p:cNvSpPr txBox="1"/>
          <p:nvPr/>
        </p:nvSpPr>
        <p:spPr>
          <a:xfrm>
            <a:off x="3518786" y="1547553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333533"/>
                </a:solidFill>
                <a:latin typeface="Futura BT" panose="020B0502020204020303" pitchFamily="34" charset="0"/>
              </a:rPr>
              <a:t>item</a:t>
            </a:r>
          </a:p>
        </p:txBody>
      </p:sp>
      <p:pic>
        <p:nvPicPr>
          <p:cNvPr id="18" name="Imagem 1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C7A879E-0598-39EE-47CB-FC139D7AB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754742" y="4379885"/>
            <a:ext cx="319315" cy="1828800"/>
          </a:xfrm>
          <a:prstGeom prst="rect">
            <a:avLst/>
          </a:prstGeom>
          <a:effectLst/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9C0EDA0-165D-50E5-DF17-F6546482B2D6}"/>
              </a:ext>
            </a:extLst>
          </p:cNvPr>
          <p:cNvGrpSpPr/>
          <p:nvPr/>
        </p:nvGrpSpPr>
        <p:grpSpPr>
          <a:xfrm>
            <a:off x="1475116" y="4225334"/>
            <a:ext cx="1971170" cy="1946787"/>
            <a:chOff x="4958440" y="1297538"/>
            <a:chExt cx="1971170" cy="1946787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55693D8C-0775-7AA9-1F41-300D36E30C26}"/>
                </a:ext>
              </a:extLst>
            </p:cNvPr>
            <p:cNvGrpSpPr/>
            <p:nvPr/>
          </p:nvGrpSpPr>
          <p:grpSpPr>
            <a:xfrm>
              <a:off x="4958440" y="1297538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3D7F7F1F-B53A-CBCC-E59D-21590ECB6D62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333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b="1" dirty="0">
                  <a:solidFill>
                    <a:srgbClr val="FFD100"/>
                  </a:solidFill>
                  <a:latin typeface="Futura BT" panose="020B0502020204020303" pitchFamily="34" charset="0"/>
                </a:endParaRPr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910F631D-D55F-2957-C4E5-44F18F66577A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A766764E-9EC0-7695-384C-D4F5C4DE80DE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BF21BB82-659B-D5A5-2886-B62EE72A8489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514184C0-2BE9-8AA8-1670-60657033D035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21" name="Imagem 20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87279D57-8976-3507-7EFE-C48FDFF6C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27" name="Imagem 2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A2C122F-41FE-120C-56FD-AA5EE995C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597834" y="3960025"/>
            <a:ext cx="633128" cy="1828800"/>
          </a:xfrm>
          <a:prstGeom prst="rect">
            <a:avLst/>
          </a:prstGeom>
          <a:effectLst/>
        </p:spPr>
      </p:pic>
      <p:pic>
        <p:nvPicPr>
          <p:cNvPr id="28" name="Imagem 2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4C43316-1652-5327-1671-EFA553EB9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624642" y="4771390"/>
            <a:ext cx="579517" cy="1828800"/>
          </a:xfrm>
          <a:prstGeom prst="rect">
            <a:avLst/>
          </a:prstGeom>
          <a:effectLst/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7172E390-54A1-E6CA-D2CE-47B307F0882B}"/>
              </a:ext>
            </a:extLst>
          </p:cNvPr>
          <p:cNvSpPr txBox="1"/>
          <p:nvPr/>
        </p:nvSpPr>
        <p:spPr>
          <a:xfrm>
            <a:off x="3530258" y="4572018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E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02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F117515-0464-B73C-8445-3F621C2B08AD}"/>
              </a:ext>
            </a:extLst>
          </p:cNvPr>
          <p:cNvSpPr txBox="1"/>
          <p:nvPr/>
        </p:nvSpPr>
        <p:spPr>
          <a:xfrm>
            <a:off x="3518784" y="4944096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333533"/>
                </a:solidFill>
                <a:latin typeface="Futura BT" panose="020B0502020204020303" pitchFamily="34" charset="0"/>
              </a:rPr>
              <a:t>item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8E743B7-3125-FF0E-BF19-4165B71F85B5}"/>
              </a:ext>
            </a:extLst>
          </p:cNvPr>
          <p:cNvSpPr txBox="1"/>
          <p:nvPr/>
        </p:nvSpPr>
        <p:spPr>
          <a:xfrm>
            <a:off x="6345910" y="2890403"/>
            <a:ext cx="553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rgbClr val="202020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pequeno</a:t>
            </a:r>
            <a:r>
              <a:rPr lang="pt-BR" sz="4800" dirty="0">
                <a:solidFill>
                  <a:srgbClr val="FFD100"/>
                </a:solidFill>
                <a:latin typeface="Futura BT" panose="020B0502020204020303" pitchFamily="34" charset="0"/>
              </a:rPr>
              <a:t> 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34" name="Imagem 3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B0ED455-B2DB-9F11-4205-63ECABC889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50715" r="-1909" b="-4048"/>
          <a:stretch/>
        </p:blipFill>
        <p:spPr>
          <a:xfrm>
            <a:off x="4455192" y="-3362831"/>
            <a:ext cx="2831691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183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16" grpId="0"/>
          <p:bldP spid="17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16" grpId="0"/>
          <p:bldP spid="17" grpId="0"/>
          <p:bldP spid="29" grpId="0"/>
          <p:bldP spid="30" grpId="0"/>
          <p:bldP spid="3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4EA85348-EC64-ECC3-627D-960ECD681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25EA9C1D-7BA2-E91C-8316-F7E0AE929F1E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rgbClr val="D6D6D6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3D6F76D-C7E3-7ACB-AFA7-D206327CA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1509485" y="791027"/>
            <a:ext cx="638630" cy="3657601"/>
          </a:xfrm>
          <a:prstGeom prst="rect">
            <a:avLst/>
          </a:prstGeom>
          <a:effectLst/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19C61751-4D8E-B702-701C-C7EF2280D366}"/>
              </a:ext>
            </a:extLst>
          </p:cNvPr>
          <p:cNvGrpSpPr/>
          <p:nvPr/>
        </p:nvGrpSpPr>
        <p:grpSpPr>
          <a:xfrm>
            <a:off x="2713704" y="1028221"/>
            <a:ext cx="8416413" cy="3350484"/>
            <a:chOff x="2713704" y="571021"/>
            <a:chExt cx="8416413" cy="3350484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8D6CD053-D170-E118-7591-8FC1189A0C1C}"/>
                </a:ext>
              </a:extLst>
            </p:cNvPr>
            <p:cNvGrpSpPr/>
            <p:nvPr/>
          </p:nvGrpSpPr>
          <p:grpSpPr>
            <a:xfrm>
              <a:off x="2713704" y="571021"/>
              <a:ext cx="8111613" cy="3350484"/>
              <a:chOff x="2871956" y="566340"/>
              <a:chExt cx="8111613" cy="335048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426B4236-8A25-0FFD-B580-E3F830B39CCE}"/>
                  </a:ext>
                </a:extLst>
              </p:cNvPr>
              <p:cNvSpPr/>
              <p:nvPr/>
            </p:nvSpPr>
            <p:spPr>
              <a:xfrm>
                <a:off x="2871956" y="566340"/>
                <a:ext cx="8111613" cy="3350484"/>
              </a:xfrm>
              <a:prstGeom prst="rect">
                <a:avLst/>
              </a:prstGeom>
              <a:solidFill>
                <a:srgbClr val="D6D6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753D80E7-288A-CD93-1B77-7F00ACE0EA7E}"/>
                  </a:ext>
                </a:extLst>
              </p:cNvPr>
              <p:cNvSpPr/>
              <p:nvPr/>
            </p:nvSpPr>
            <p:spPr>
              <a:xfrm>
                <a:off x="10826144" y="612088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8015B6AB-EB3E-3EDA-7764-0EF33F227A0A}"/>
                  </a:ext>
                </a:extLst>
              </p:cNvPr>
              <p:cNvSpPr/>
              <p:nvPr/>
            </p:nvSpPr>
            <p:spPr>
              <a:xfrm>
                <a:off x="10827248" y="3794038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042EA334-9D31-5417-6C79-B735227C4438}"/>
                  </a:ext>
                </a:extLst>
              </p:cNvPr>
              <p:cNvSpPr/>
              <p:nvPr/>
            </p:nvSpPr>
            <p:spPr>
              <a:xfrm>
                <a:off x="2930525" y="3797841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7A162608-06F6-023E-49CE-AA137C903276}"/>
                  </a:ext>
                </a:extLst>
              </p:cNvPr>
              <p:cNvSpPr/>
              <p:nvPr/>
            </p:nvSpPr>
            <p:spPr>
              <a:xfrm>
                <a:off x="2930525" y="612088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49B24B3-A8F7-643B-5A37-7331D8C20D8F}"/>
                </a:ext>
              </a:extLst>
            </p:cNvPr>
            <p:cNvSpPr txBox="1"/>
            <p:nvPr/>
          </p:nvSpPr>
          <p:spPr>
            <a:xfrm>
              <a:off x="3352800" y="952138"/>
              <a:ext cx="777731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4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Uma frase </a:t>
              </a:r>
              <a:r>
                <a:rPr lang="pt-BR" sz="5400" b="1" dirty="0">
                  <a:solidFill>
                    <a:srgbClr val="202020"/>
                  </a:solidFill>
                  <a:highlight>
                    <a:srgbClr val="FFD100"/>
                  </a:highlight>
                  <a:latin typeface="Trebuchet MS" panose="020B0603020202020204" pitchFamily="34" charset="0"/>
                </a:rPr>
                <a:t>impactante</a:t>
              </a:r>
              <a:r>
                <a:rPr lang="pt-BR" sz="54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 para encerrar a sua apresentação.</a:t>
              </a:r>
            </a:p>
          </p:txBody>
        </p:sp>
      </p:grpSp>
      <p:pic>
        <p:nvPicPr>
          <p:cNvPr id="12" name="Imagem 1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0989B4D-F2A6-F1C7-9854-5AE7FA2D1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1195672" y="-45301"/>
            <a:ext cx="1266257" cy="3657601"/>
          </a:xfrm>
          <a:prstGeom prst="rect">
            <a:avLst/>
          </a:prstGeom>
          <a:effectLst/>
        </p:spPr>
      </p:pic>
      <p:pic>
        <p:nvPicPr>
          <p:cNvPr id="13" name="Imagem 1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336A2F4-0AA4-1851-CE89-022EACA7A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1249284" y="1573744"/>
            <a:ext cx="1159034" cy="3657601"/>
          </a:xfrm>
          <a:prstGeom prst="rect">
            <a:avLst/>
          </a:prstGeom>
          <a:effectLst/>
        </p:spPr>
      </p:pic>
      <p:pic>
        <p:nvPicPr>
          <p:cNvPr id="14" name="Imagem 1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2AF3D0C-C456-8648-3573-152571D5D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0043884" y="3275619"/>
            <a:ext cx="638630" cy="3657601"/>
          </a:xfrm>
          <a:prstGeom prst="rect">
            <a:avLst/>
          </a:prstGeom>
          <a:effectLst/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58E00F5-A057-2B9C-0A8E-1C4BACA57A97}"/>
              </a:ext>
            </a:extLst>
          </p:cNvPr>
          <p:cNvGrpSpPr/>
          <p:nvPr/>
        </p:nvGrpSpPr>
        <p:grpSpPr>
          <a:xfrm>
            <a:off x="1372535" y="4622421"/>
            <a:ext cx="8111613" cy="903139"/>
            <a:chOff x="1372535" y="4165221"/>
            <a:chExt cx="8111613" cy="903139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7868D427-9690-88A3-11DA-3E20DAD65663}"/>
                </a:ext>
              </a:extLst>
            </p:cNvPr>
            <p:cNvGrpSpPr/>
            <p:nvPr/>
          </p:nvGrpSpPr>
          <p:grpSpPr>
            <a:xfrm>
              <a:off x="1372535" y="4165221"/>
              <a:ext cx="8111613" cy="903139"/>
              <a:chOff x="2871956" y="1655187"/>
              <a:chExt cx="8111613" cy="90313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97DBFA4-FD6B-AD7A-F42B-2A96D40A60B4}"/>
                  </a:ext>
                </a:extLst>
              </p:cNvPr>
              <p:cNvSpPr/>
              <p:nvPr/>
            </p:nvSpPr>
            <p:spPr>
              <a:xfrm>
                <a:off x="2871956" y="1655187"/>
                <a:ext cx="8111613" cy="903139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7C8C591E-FAA1-1302-6182-DE6EAE2F90F7}"/>
                  </a:ext>
                </a:extLst>
              </p:cNvPr>
              <p:cNvSpPr/>
              <p:nvPr/>
            </p:nvSpPr>
            <p:spPr>
              <a:xfrm>
                <a:off x="10853198" y="1680045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9E2B1715-D828-BBD6-385A-7CFA089DE26B}"/>
                  </a:ext>
                </a:extLst>
              </p:cNvPr>
              <p:cNvSpPr/>
              <p:nvPr/>
            </p:nvSpPr>
            <p:spPr>
              <a:xfrm>
                <a:off x="10853198" y="2456501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DDD33663-0B43-77EF-B63E-4928CE22CF53}"/>
                  </a:ext>
                </a:extLst>
              </p:cNvPr>
              <p:cNvSpPr/>
              <p:nvPr/>
            </p:nvSpPr>
            <p:spPr>
              <a:xfrm>
                <a:off x="2930525" y="2461947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953F1245-4D25-DC69-A687-71885724235B}"/>
                  </a:ext>
                </a:extLst>
              </p:cNvPr>
              <p:cNvSpPr/>
              <p:nvPr/>
            </p:nvSpPr>
            <p:spPr>
              <a:xfrm>
                <a:off x="2930525" y="1683667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C5925F1-98D5-2B53-345E-191E993E8973}"/>
                </a:ext>
              </a:extLst>
            </p:cNvPr>
            <p:cNvSpPr txBox="1"/>
            <p:nvPr/>
          </p:nvSpPr>
          <p:spPr>
            <a:xfrm>
              <a:off x="6229945" y="4355180"/>
              <a:ext cx="2525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333533"/>
                  </a:solidFill>
                  <a:latin typeface="Futura BT" panose="020B0502020204020303" pitchFamily="34" charset="0"/>
                </a:rPr>
                <a:t>- Fulano de Tal</a:t>
              </a:r>
            </a:p>
          </p:txBody>
        </p:sp>
      </p:grpSp>
      <p:pic>
        <p:nvPicPr>
          <p:cNvPr id="23" name="Imagem 2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4FB4435-2F03-B9D8-2E77-9CC5E77F71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9730071" y="2439291"/>
            <a:ext cx="1266257" cy="3657601"/>
          </a:xfrm>
          <a:prstGeom prst="rect">
            <a:avLst/>
          </a:prstGeom>
          <a:effectLst/>
        </p:spPr>
      </p:pic>
      <p:pic>
        <p:nvPicPr>
          <p:cNvPr id="24" name="Imagem 2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B8EB8C1-84FF-BC49-0E02-B084CF390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9783683" y="4058336"/>
            <a:ext cx="1159034" cy="3657601"/>
          </a:xfrm>
          <a:prstGeom prst="rect">
            <a:avLst/>
          </a:prstGeom>
          <a:effectLst/>
        </p:spPr>
      </p:pic>
      <p:pic>
        <p:nvPicPr>
          <p:cNvPr id="27" name="Imagem 2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A0BBC13-1A31-51CB-2505-7C4E1ECAD7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340756" y="983342"/>
            <a:ext cx="319315" cy="1828800"/>
          </a:xfrm>
          <a:prstGeom prst="rect">
            <a:avLst/>
          </a:prstGeom>
          <a:effectLst/>
        </p:spPr>
      </p:pic>
      <p:pic>
        <p:nvPicPr>
          <p:cNvPr id="28" name="Imagem 2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5D9E17C-F702-6BB0-69FA-CFC356DD9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497664" y="563482"/>
            <a:ext cx="633128" cy="1828800"/>
          </a:xfrm>
          <a:prstGeom prst="rect">
            <a:avLst/>
          </a:prstGeom>
          <a:effectLst/>
        </p:spPr>
      </p:pic>
      <p:pic>
        <p:nvPicPr>
          <p:cNvPr id="29" name="Imagem 2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8F6BC05-C865-025D-9941-F68FBC671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470856" y="1374847"/>
            <a:ext cx="579517" cy="1828800"/>
          </a:xfrm>
          <a:prstGeom prst="rect">
            <a:avLst/>
          </a:prstGeom>
          <a:effectLst/>
        </p:spPr>
      </p:pic>
      <p:pic>
        <p:nvPicPr>
          <p:cNvPr id="30" name="Imagem 2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E1B84A0-146B-79B9-5202-E372CA185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340758" y="4379885"/>
            <a:ext cx="319315" cy="1828800"/>
          </a:xfrm>
          <a:prstGeom prst="rect">
            <a:avLst/>
          </a:prstGeom>
          <a:effectLst/>
        </p:spPr>
      </p:pic>
      <p:pic>
        <p:nvPicPr>
          <p:cNvPr id="31" name="Imagem 3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7A677C0-549B-97EE-B4DE-285D8AF14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497666" y="3960025"/>
            <a:ext cx="633128" cy="1828800"/>
          </a:xfrm>
          <a:prstGeom prst="rect">
            <a:avLst/>
          </a:prstGeom>
          <a:effectLst/>
        </p:spPr>
      </p:pic>
      <p:pic>
        <p:nvPicPr>
          <p:cNvPr id="32" name="Imagem 3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A638855-1102-5103-20AD-2DB9530A1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470858" y="4771390"/>
            <a:ext cx="579517" cy="18288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50865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A8B364F-1E43-EBA1-709D-1F356A582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1642F63-F47A-FD2E-0699-96FAB611C2BD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rgbClr val="D6D6D6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16A1ABE-5842-664D-4900-5DBD62970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1509485" y="333827"/>
            <a:ext cx="638630" cy="3657601"/>
          </a:xfrm>
          <a:prstGeom prst="rect">
            <a:avLst/>
          </a:prstGeom>
          <a:effectLst/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0F61230-AE05-2A98-AD2B-3A045F8001A6}"/>
              </a:ext>
            </a:extLst>
          </p:cNvPr>
          <p:cNvGrpSpPr/>
          <p:nvPr/>
        </p:nvGrpSpPr>
        <p:grpSpPr>
          <a:xfrm>
            <a:off x="2713704" y="1173549"/>
            <a:ext cx="8111613" cy="1946787"/>
            <a:chOff x="2713704" y="1173549"/>
            <a:chExt cx="8111613" cy="1946787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48476ED9-9E7C-99E8-7A33-61856EBC7DA9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4C87AEC0-BF0C-EB42-2306-1D94D78489F1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202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6B4E4AFA-B745-CB7A-E91E-09CD65AF6826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6736F109-A436-2C89-50DD-0FAADE98D1B0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546C1AFB-3BBE-D008-97E2-960D005A6E8E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5561F2AE-6198-C087-F0B8-77CF2A38FD22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8B7A6D52-88F1-FDDD-2CE0-B36FF8A00485}"/>
                </a:ext>
              </a:extLst>
            </p:cNvPr>
            <p:cNvSpPr txBox="1"/>
            <p:nvPr/>
          </p:nvSpPr>
          <p:spPr>
            <a:xfrm>
              <a:off x="3988825" y="1423667"/>
              <a:ext cx="637437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8800" b="1" dirty="0">
                  <a:solidFill>
                    <a:srgbClr val="D6D6D6"/>
                  </a:solidFill>
                  <a:latin typeface="Trebuchet MS" panose="020B0603020202020204" pitchFamily="34" charset="0"/>
                </a:rPr>
                <a:t>TEMPLATE+</a:t>
              </a:r>
            </a:p>
          </p:txBody>
        </p:sp>
      </p:grpSp>
      <p:pic>
        <p:nvPicPr>
          <p:cNvPr id="9" name="Imagem 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A22D2B0-F5A6-D25C-9C86-7631D2177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1195672" y="-502501"/>
            <a:ext cx="1266257" cy="3657601"/>
          </a:xfrm>
          <a:prstGeom prst="rect">
            <a:avLst/>
          </a:prstGeom>
          <a:effectLst/>
        </p:spPr>
      </p:pic>
      <p:pic>
        <p:nvPicPr>
          <p:cNvPr id="15" name="Imagem 1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7434620-62BC-F4EC-2694-5C0C1E7AA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1249284" y="1116544"/>
            <a:ext cx="1159034" cy="3657601"/>
          </a:xfrm>
          <a:prstGeom prst="rect">
            <a:avLst/>
          </a:prstGeom>
          <a:effectLst/>
        </p:spPr>
      </p:pic>
      <p:pic>
        <p:nvPicPr>
          <p:cNvPr id="21" name="Imagem 2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359C33D-B62D-B17C-C96E-2747839AC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0043884" y="2818419"/>
            <a:ext cx="638630" cy="3657601"/>
          </a:xfrm>
          <a:prstGeom prst="rect">
            <a:avLst/>
          </a:prstGeom>
          <a:effectLst/>
        </p:spPr>
      </p:pic>
      <p:grpSp>
        <p:nvGrpSpPr>
          <p:cNvPr id="37" name="Agrupar 36">
            <a:extLst>
              <a:ext uri="{FF2B5EF4-FFF2-40B4-BE49-F238E27FC236}">
                <a16:creationId xmlns:a16="http://schemas.microsoft.com/office/drawing/2014/main" id="{29A56DA0-CDFE-BA8B-DA20-C4424D704980}"/>
              </a:ext>
            </a:extLst>
          </p:cNvPr>
          <p:cNvGrpSpPr/>
          <p:nvPr/>
        </p:nvGrpSpPr>
        <p:grpSpPr>
          <a:xfrm>
            <a:off x="1372535" y="3678902"/>
            <a:ext cx="8111613" cy="1946787"/>
            <a:chOff x="1372535" y="3678902"/>
            <a:chExt cx="8111613" cy="1946787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0F54FA0A-1AEB-27E0-2D0A-699E9A0133EC}"/>
                </a:ext>
              </a:extLst>
            </p:cNvPr>
            <p:cNvGrpSpPr/>
            <p:nvPr/>
          </p:nvGrpSpPr>
          <p:grpSpPr>
            <a:xfrm>
              <a:off x="1372535" y="3678902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9F08AC20-0BD4-6BB1-ED13-118E0534488E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D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D996FB8B-89AA-7E4D-AD4E-6687230DB0E4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FFEE3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2D191521-928C-71DA-6C92-D1C62F211DAA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FFEE3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7487BFEF-AEAD-C2C6-959D-F0BD8EFF5F64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FFEE3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id="{DC331997-D717-344E-2F91-B823E6F85061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FFEE3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B474FCE5-E804-3776-484E-6BD6C69395C1}"/>
                </a:ext>
              </a:extLst>
            </p:cNvPr>
            <p:cNvSpPr txBox="1"/>
            <p:nvPr/>
          </p:nvSpPr>
          <p:spPr>
            <a:xfrm>
              <a:off x="3792316" y="4093221"/>
              <a:ext cx="335861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6600" b="1" dirty="0">
                  <a:solidFill>
                    <a:srgbClr val="333533"/>
                  </a:solidFill>
                  <a:latin typeface="Futura BT" panose="020B0502020204020303" pitchFamily="34" charset="0"/>
                </a:rPr>
                <a:t>indústria</a:t>
              </a:r>
            </a:p>
          </p:txBody>
        </p:sp>
      </p:grpSp>
      <p:pic>
        <p:nvPicPr>
          <p:cNvPr id="22" name="Imagem 2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D5CE1BB-E699-FD11-3B5C-E2987B550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9730071" y="1982091"/>
            <a:ext cx="1266257" cy="3657601"/>
          </a:xfrm>
          <a:prstGeom prst="rect">
            <a:avLst/>
          </a:prstGeom>
          <a:effectLst/>
        </p:spPr>
      </p:pic>
      <p:pic>
        <p:nvPicPr>
          <p:cNvPr id="23" name="Imagem 2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9362FA6-B7E0-D7D6-CA1C-C023D4547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9783683" y="3601136"/>
            <a:ext cx="1159034" cy="3657601"/>
          </a:xfrm>
          <a:prstGeom prst="rect">
            <a:avLst/>
          </a:prstGeom>
          <a:effectLst/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E17CA151-CE0C-6FC8-70BC-DFCA16FF538D}"/>
              </a:ext>
            </a:extLst>
          </p:cNvPr>
          <p:cNvSpPr txBox="1"/>
          <p:nvPr/>
        </p:nvSpPr>
        <p:spPr>
          <a:xfrm>
            <a:off x="6982826" y="5633259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D6D6D6"/>
                </a:solidFill>
                <a:latin typeface="Futura BT" panose="020B0502020204020303" pitchFamily="34" charset="0"/>
              </a:rPr>
              <a:t>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19854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preto e branco&#10;&#10;Descrição gerada automaticamente">
            <a:extLst>
              <a:ext uri="{FF2B5EF4-FFF2-40B4-BE49-F238E27FC236}">
                <a16:creationId xmlns:a16="http://schemas.microsoft.com/office/drawing/2014/main" id="{126502B3-0215-313D-F68B-901C5ED719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D3CB92D-84A9-127A-1F59-F9B67BBAB98E}"/>
              </a:ext>
            </a:extLst>
          </p:cNvPr>
          <p:cNvSpPr txBox="1"/>
          <p:nvPr/>
        </p:nvSpPr>
        <p:spPr>
          <a:xfrm>
            <a:off x="4267200" y="212204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pic>
        <p:nvPicPr>
          <p:cNvPr id="6" name="Imagem 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0B5803A-C8FF-0C48-C8A8-5AA64BD50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754742" y="1719036"/>
            <a:ext cx="319315" cy="1828800"/>
          </a:xfrm>
          <a:prstGeom prst="rect">
            <a:avLst/>
          </a:prstGeom>
          <a:effectLst/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A58BDE76-3791-7E37-E89E-928C0B68E912}"/>
              </a:ext>
            </a:extLst>
          </p:cNvPr>
          <p:cNvGrpSpPr/>
          <p:nvPr/>
        </p:nvGrpSpPr>
        <p:grpSpPr>
          <a:xfrm>
            <a:off x="1347629" y="1982085"/>
            <a:ext cx="4672171" cy="1359063"/>
            <a:chOff x="2713704" y="1173549"/>
            <a:chExt cx="8111613" cy="1946787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13100DFC-66B4-B532-2F67-8D2CA03E9A17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5DAFCE5E-B4C2-525D-6F98-D5352BC10E99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202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E3893203-5674-943B-ED45-8827AE4EFAD7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6C054545-A574-F83F-7BF6-01C9BC5A9475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CEA58D2F-328B-AB48-2D0C-80096012F5A3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A01F18F4-A791-E37A-0BF1-5861D42F36AB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93728E8-9B35-6878-B827-9365D04113EB}"/>
                </a:ext>
              </a:extLst>
            </p:cNvPr>
            <p:cNvSpPr txBox="1"/>
            <p:nvPr/>
          </p:nvSpPr>
          <p:spPr>
            <a:xfrm>
              <a:off x="4756934" y="1551761"/>
              <a:ext cx="4150101" cy="119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D6D6D6"/>
                  </a:solidFill>
                  <a:latin typeface="Trebuchet MS" panose="020B0603020202020204" pitchFamily="34" charset="0"/>
                </a:rPr>
                <a:t>Item 01</a:t>
              </a:r>
            </a:p>
          </p:txBody>
        </p:sp>
      </p:grpSp>
      <p:pic>
        <p:nvPicPr>
          <p:cNvPr id="15" name="Imagem 1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095CAA8-631D-ABEF-FBC9-71DCEB21E8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597834" y="1299176"/>
            <a:ext cx="633128" cy="1828800"/>
          </a:xfrm>
          <a:prstGeom prst="rect">
            <a:avLst/>
          </a:prstGeom>
          <a:effectLst/>
        </p:spPr>
      </p:pic>
      <p:pic>
        <p:nvPicPr>
          <p:cNvPr id="16" name="Imagem 1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E872DF0-E87D-BC57-D9A3-3E70B139D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624642" y="2110541"/>
            <a:ext cx="579517" cy="1828800"/>
          </a:xfrm>
          <a:prstGeom prst="rect">
            <a:avLst/>
          </a:prstGeom>
          <a:effectLst/>
        </p:spPr>
      </p:pic>
      <p:pic>
        <p:nvPicPr>
          <p:cNvPr id="17" name="Imagem 1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0AAC9B0-AA52-044B-5B3E-040AEA379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754743" y="3313055"/>
            <a:ext cx="319315" cy="1828800"/>
          </a:xfrm>
          <a:prstGeom prst="rect">
            <a:avLst/>
          </a:prstGeom>
          <a:effectLst/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7AE9C38-DDEB-99CC-C6D4-848B42312A45}"/>
              </a:ext>
            </a:extLst>
          </p:cNvPr>
          <p:cNvGrpSpPr/>
          <p:nvPr/>
        </p:nvGrpSpPr>
        <p:grpSpPr>
          <a:xfrm>
            <a:off x="1347630" y="3576104"/>
            <a:ext cx="4672171" cy="1359063"/>
            <a:chOff x="2713704" y="1173549"/>
            <a:chExt cx="8111613" cy="1946787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5205E8C5-AB31-247D-F79D-E8FF9E20A403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5902300D-A360-7F01-BCDC-2F1D1FD130F2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202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30EB125E-57A0-4BD0-0231-031CB63B254F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9DD5BCE3-7A36-5BC5-85C6-9A5A3AAF79E9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F7835E2D-32CF-B963-8F00-97EBCEAEE439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C3ED4CCB-A0B6-E749-4845-FD77CDAA5FDF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E4E558D9-8BAB-3261-0376-55396C60E79F}"/>
                </a:ext>
              </a:extLst>
            </p:cNvPr>
            <p:cNvSpPr txBox="1"/>
            <p:nvPr/>
          </p:nvSpPr>
          <p:spPr>
            <a:xfrm>
              <a:off x="4756934" y="1551761"/>
              <a:ext cx="4150101" cy="119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D6D6D6"/>
                  </a:solidFill>
                  <a:latin typeface="Trebuchet MS" panose="020B0603020202020204" pitchFamily="34" charset="0"/>
                </a:rPr>
                <a:t>Item 02</a:t>
              </a:r>
            </a:p>
          </p:txBody>
        </p:sp>
      </p:grpSp>
      <p:pic>
        <p:nvPicPr>
          <p:cNvPr id="26" name="Imagem 2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3CE90DA-4AD8-E5B4-C740-0B5EA3994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597835" y="2893195"/>
            <a:ext cx="633128" cy="1828800"/>
          </a:xfrm>
          <a:prstGeom prst="rect">
            <a:avLst/>
          </a:prstGeom>
          <a:effectLst/>
        </p:spPr>
      </p:pic>
      <p:pic>
        <p:nvPicPr>
          <p:cNvPr id="27" name="Imagem 2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A575333-201E-9387-044B-DF58A175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624643" y="3704560"/>
            <a:ext cx="579517" cy="1828800"/>
          </a:xfrm>
          <a:prstGeom prst="rect">
            <a:avLst/>
          </a:prstGeom>
          <a:effectLst/>
        </p:spPr>
      </p:pic>
      <p:pic>
        <p:nvPicPr>
          <p:cNvPr id="28" name="Imagem 2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674ACEC-4691-722D-B61B-0D4A353B5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754743" y="4907074"/>
            <a:ext cx="319315" cy="1828800"/>
          </a:xfrm>
          <a:prstGeom prst="rect">
            <a:avLst/>
          </a:prstGeom>
          <a:effectLst/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2EF0B72-7DEE-B07C-8E8F-3C0F81438742}"/>
              </a:ext>
            </a:extLst>
          </p:cNvPr>
          <p:cNvGrpSpPr/>
          <p:nvPr/>
        </p:nvGrpSpPr>
        <p:grpSpPr>
          <a:xfrm>
            <a:off x="1347630" y="5170123"/>
            <a:ext cx="4672171" cy="1359063"/>
            <a:chOff x="2713704" y="1173549"/>
            <a:chExt cx="8111613" cy="1946787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8192C121-2D93-5503-B9D0-30085B4D5C5A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5C2A91B0-DAAA-EE72-3D09-54074CF6D735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20202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B8477D85-4C99-D73C-B9B8-3103D0C4CE78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E781ACDB-0DA3-B540-6E3A-999D08243DFE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68E9D2BE-4DB1-A4A5-80D3-0BC358F61118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6AC31B28-F10F-34DF-0D89-8BD2CDF446B2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4BCBFE0-FEA2-195A-57A9-4F039C83BDEB}"/>
                </a:ext>
              </a:extLst>
            </p:cNvPr>
            <p:cNvSpPr txBox="1"/>
            <p:nvPr/>
          </p:nvSpPr>
          <p:spPr>
            <a:xfrm>
              <a:off x="4756934" y="1551761"/>
              <a:ext cx="4150101" cy="119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D6D6D6"/>
                  </a:solidFill>
                  <a:latin typeface="Trebuchet MS" panose="020B0603020202020204" pitchFamily="34" charset="0"/>
                </a:rPr>
                <a:t>Item 03</a:t>
              </a:r>
            </a:p>
          </p:txBody>
        </p:sp>
      </p:grpSp>
      <p:pic>
        <p:nvPicPr>
          <p:cNvPr id="37" name="Imagem 3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322F861-E27D-178E-F652-CD5BA01F9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597835" y="4487214"/>
            <a:ext cx="633128" cy="1828800"/>
          </a:xfrm>
          <a:prstGeom prst="rect">
            <a:avLst/>
          </a:prstGeom>
          <a:effectLst/>
        </p:spPr>
      </p:pic>
      <p:pic>
        <p:nvPicPr>
          <p:cNvPr id="38" name="Imagem 3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87254BE-D121-C102-EFA6-5F2ECAE8B5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624643" y="5298579"/>
            <a:ext cx="579517" cy="1828800"/>
          </a:xfrm>
          <a:prstGeom prst="rect">
            <a:avLst/>
          </a:prstGeom>
          <a:effectLst/>
        </p:spPr>
      </p:pic>
      <p:pic>
        <p:nvPicPr>
          <p:cNvPr id="39" name="Imagem 3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A538955-63D2-9AC6-E341-7D02CF34C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1092324" y="1719035"/>
            <a:ext cx="319315" cy="1828800"/>
          </a:xfrm>
          <a:prstGeom prst="rect">
            <a:avLst/>
          </a:prstGeom>
          <a:effectLst/>
        </p:spPr>
      </p:pic>
      <p:grpSp>
        <p:nvGrpSpPr>
          <p:cNvPr id="40" name="Agrupar 39">
            <a:extLst>
              <a:ext uri="{FF2B5EF4-FFF2-40B4-BE49-F238E27FC236}">
                <a16:creationId xmlns:a16="http://schemas.microsoft.com/office/drawing/2014/main" id="{1828FFA6-CC35-53CE-E92F-798FCEFDC18F}"/>
              </a:ext>
            </a:extLst>
          </p:cNvPr>
          <p:cNvGrpSpPr/>
          <p:nvPr/>
        </p:nvGrpSpPr>
        <p:grpSpPr>
          <a:xfrm>
            <a:off x="6172202" y="1982085"/>
            <a:ext cx="4672800" cy="1360800"/>
            <a:chOff x="1372535" y="3678902"/>
            <a:chExt cx="8111613" cy="1946787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5D0E9142-775D-60C4-F3CE-1DE285F0D35D}"/>
                </a:ext>
              </a:extLst>
            </p:cNvPr>
            <p:cNvGrpSpPr/>
            <p:nvPr/>
          </p:nvGrpSpPr>
          <p:grpSpPr>
            <a:xfrm>
              <a:off x="1372535" y="3678902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E8B5C466-EA83-BFC8-FC73-1D2FF6E60A70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B6139BC1-6F59-CDF4-95B6-212FD69F3CD8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E8236E16-6E4A-BF0F-FA11-6B1CD9FF20AB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298669DA-5B8F-7496-2AC4-A477FB058002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BDA86009-C2B5-4047-B15A-2827BF2C879A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3243B4A5-95AB-BA56-612D-1B00F15DAD11}"/>
                </a:ext>
              </a:extLst>
            </p:cNvPr>
            <p:cNvSpPr txBox="1"/>
            <p:nvPr/>
          </p:nvSpPr>
          <p:spPr>
            <a:xfrm>
              <a:off x="3428052" y="4053468"/>
              <a:ext cx="3913015" cy="1188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333533"/>
                  </a:solidFill>
                  <a:latin typeface="Futura BT" panose="020B0502020204020303" pitchFamily="34" charset="0"/>
                </a:rPr>
                <a:t>Item 04</a:t>
              </a:r>
            </a:p>
          </p:txBody>
        </p:sp>
      </p:grpSp>
      <p:pic>
        <p:nvPicPr>
          <p:cNvPr id="48" name="Imagem 4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199269C-1EBB-C28D-AA37-BE39AC4DC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0935415" y="1304537"/>
            <a:ext cx="633128" cy="1828800"/>
          </a:xfrm>
          <a:prstGeom prst="rect">
            <a:avLst/>
          </a:prstGeom>
          <a:effectLst/>
        </p:spPr>
      </p:pic>
      <p:pic>
        <p:nvPicPr>
          <p:cNvPr id="49" name="Imagem 4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C6B015C-DCA1-FD1E-22E2-114C2C60F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0962221" y="2110541"/>
            <a:ext cx="579517" cy="1828800"/>
          </a:xfrm>
          <a:prstGeom prst="rect">
            <a:avLst/>
          </a:prstGeom>
          <a:effectLst/>
        </p:spPr>
      </p:pic>
      <p:pic>
        <p:nvPicPr>
          <p:cNvPr id="50" name="Imagem 4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931073F-CB79-FFB3-EDFA-F8FD1DC32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1117941" y="3313055"/>
            <a:ext cx="319315" cy="1828800"/>
          </a:xfrm>
          <a:prstGeom prst="rect">
            <a:avLst/>
          </a:prstGeom>
          <a:effectLst/>
        </p:spPr>
      </p:pic>
      <p:grpSp>
        <p:nvGrpSpPr>
          <p:cNvPr id="51" name="Agrupar 50">
            <a:extLst>
              <a:ext uri="{FF2B5EF4-FFF2-40B4-BE49-F238E27FC236}">
                <a16:creationId xmlns:a16="http://schemas.microsoft.com/office/drawing/2014/main" id="{FE36941D-0ECF-405F-56EA-5C38CD09010B}"/>
              </a:ext>
            </a:extLst>
          </p:cNvPr>
          <p:cNvGrpSpPr/>
          <p:nvPr/>
        </p:nvGrpSpPr>
        <p:grpSpPr>
          <a:xfrm>
            <a:off x="6197819" y="3576105"/>
            <a:ext cx="4672800" cy="1360800"/>
            <a:chOff x="1372535" y="3678902"/>
            <a:chExt cx="8111613" cy="1946787"/>
          </a:xfrm>
        </p:grpSpPr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A8EBB6B3-E2E5-E5E0-C6B1-4647758C51CE}"/>
                </a:ext>
              </a:extLst>
            </p:cNvPr>
            <p:cNvGrpSpPr/>
            <p:nvPr/>
          </p:nvGrpSpPr>
          <p:grpSpPr>
            <a:xfrm>
              <a:off x="1372535" y="3678902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B0260244-276A-FF05-D29B-1429D2F87ADB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32AAAEFB-BE73-DD3F-89A6-A469A3B07271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6" name="Elipse 55">
                <a:extLst>
                  <a:ext uri="{FF2B5EF4-FFF2-40B4-BE49-F238E27FC236}">
                    <a16:creationId xmlns:a16="http://schemas.microsoft.com/office/drawing/2014/main" id="{21695BA0-CF0E-80F1-7F71-62ED0CE14319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" name="Elipse 56">
                <a:extLst>
                  <a:ext uri="{FF2B5EF4-FFF2-40B4-BE49-F238E27FC236}">
                    <a16:creationId xmlns:a16="http://schemas.microsoft.com/office/drawing/2014/main" id="{B31D0304-9092-0556-A290-1F9A2BFDC9F3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354709C6-9312-0DE5-64C5-0AA60843CD9C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9CC09FC1-6267-05AD-73A5-549497324AA3}"/>
                </a:ext>
              </a:extLst>
            </p:cNvPr>
            <p:cNvSpPr txBox="1"/>
            <p:nvPr/>
          </p:nvSpPr>
          <p:spPr>
            <a:xfrm>
              <a:off x="3428052" y="4053468"/>
              <a:ext cx="3913015" cy="1188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333533"/>
                  </a:solidFill>
                  <a:latin typeface="Futura BT" panose="020B0502020204020303" pitchFamily="34" charset="0"/>
                </a:rPr>
                <a:t>Item 05</a:t>
              </a:r>
            </a:p>
          </p:txBody>
        </p:sp>
      </p:grpSp>
      <p:pic>
        <p:nvPicPr>
          <p:cNvPr id="59" name="Imagem 5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3F064C6-63E6-7E2C-6CCE-50523E918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0961032" y="2898557"/>
            <a:ext cx="633128" cy="1828800"/>
          </a:xfrm>
          <a:prstGeom prst="rect">
            <a:avLst/>
          </a:prstGeom>
          <a:effectLst/>
        </p:spPr>
      </p:pic>
      <p:pic>
        <p:nvPicPr>
          <p:cNvPr id="60" name="Imagem 5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6B250D8-58DF-E76B-7C17-09FE274B3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0987838" y="3704561"/>
            <a:ext cx="579517" cy="1828800"/>
          </a:xfrm>
          <a:prstGeom prst="rect">
            <a:avLst/>
          </a:prstGeom>
          <a:effectLst/>
        </p:spPr>
      </p:pic>
      <p:pic>
        <p:nvPicPr>
          <p:cNvPr id="61" name="Imagem 6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94245A4-52C3-5760-1765-01EE14447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1126063" y="4912347"/>
            <a:ext cx="319315" cy="1828800"/>
          </a:xfrm>
          <a:prstGeom prst="rect">
            <a:avLst/>
          </a:prstGeom>
          <a:effectLst/>
        </p:spPr>
      </p:pic>
      <p:grpSp>
        <p:nvGrpSpPr>
          <p:cNvPr id="62" name="Agrupar 61">
            <a:extLst>
              <a:ext uri="{FF2B5EF4-FFF2-40B4-BE49-F238E27FC236}">
                <a16:creationId xmlns:a16="http://schemas.microsoft.com/office/drawing/2014/main" id="{C816AC92-0AC7-7758-3011-FD386721A494}"/>
              </a:ext>
            </a:extLst>
          </p:cNvPr>
          <p:cNvGrpSpPr/>
          <p:nvPr/>
        </p:nvGrpSpPr>
        <p:grpSpPr>
          <a:xfrm>
            <a:off x="6205941" y="5175397"/>
            <a:ext cx="4672800" cy="1360800"/>
            <a:chOff x="1372535" y="3678902"/>
            <a:chExt cx="8111613" cy="1946787"/>
          </a:xfrm>
        </p:grpSpPr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D181732B-8C6D-FBE4-72D4-0AB61BEC57A7}"/>
                </a:ext>
              </a:extLst>
            </p:cNvPr>
            <p:cNvGrpSpPr/>
            <p:nvPr/>
          </p:nvGrpSpPr>
          <p:grpSpPr>
            <a:xfrm>
              <a:off x="1372535" y="3678902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C6EBE1F0-48CC-4DC8-1857-A843D746B366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E4E5BDDA-879A-1001-67C7-B904F6243738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Elipse 66">
                <a:extLst>
                  <a:ext uri="{FF2B5EF4-FFF2-40B4-BE49-F238E27FC236}">
                    <a16:creationId xmlns:a16="http://schemas.microsoft.com/office/drawing/2014/main" id="{89E9620F-895F-0B41-08ED-EECDC34DEBBE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F0736E74-DA31-E128-C03C-181A9987ECBD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Elipse 68">
                <a:extLst>
                  <a:ext uri="{FF2B5EF4-FFF2-40B4-BE49-F238E27FC236}">
                    <a16:creationId xmlns:a16="http://schemas.microsoft.com/office/drawing/2014/main" id="{5EF3AD5B-0DFB-522B-C461-3FE21AC26D5F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EFBBF780-707F-4466-957C-77C45DE01D28}"/>
                </a:ext>
              </a:extLst>
            </p:cNvPr>
            <p:cNvSpPr txBox="1"/>
            <p:nvPr/>
          </p:nvSpPr>
          <p:spPr>
            <a:xfrm>
              <a:off x="3428052" y="4053468"/>
              <a:ext cx="3913015" cy="1188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333533"/>
                  </a:solidFill>
                  <a:latin typeface="Futura BT" panose="020B0502020204020303" pitchFamily="34" charset="0"/>
                </a:rPr>
                <a:t>Item 06</a:t>
              </a:r>
            </a:p>
          </p:txBody>
        </p:sp>
      </p:grpSp>
      <p:pic>
        <p:nvPicPr>
          <p:cNvPr id="70" name="Imagem 6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269346E-35A7-CA86-B41A-2C08C4062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0969154" y="4497849"/>
            <a:ext cx="633128" cy="1828800"/>
          </a:xfrm>
          <a:prstGeom prst="rect">
            <a:avLst/>
          </a:prstGeom>
          <a:effectLst/>
        </p:spPr>
      </p:pic>
      <p:pic>
        <p:nvPicPr>
          <p:cNvPr id="71" name="Imagem 7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C6A2767-5557-0760-E13E-260BD568B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0995960" y="5303853"/>
            <a:ext cx="579517" cy="1828800"/>
          </a:xfrm>
          <a:prstGeom prst="rect">
            <a:avLst/>
          </a:prstGeom>
          <a:effectLst/>
        </p:spPr>
      </p:pic>
      <p:pic>
        <p:nvPicPr>
          <p:cNvPr id="2" name="Imagem 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C9AFEA5-7E10-5F3B-98DC-2EDA20E8A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2502077" y="333827"/>
            <a:ext cx="638630" cy="3657601"/>
          </a:xfrm>
          <a:prstGeom prst="rect">
            <a:avLst/>
          </a:prstGeom>
          <a:effectLst/>
        </p:spPr>
      </p:pic>
      <p:pic>
        <p:nvPicPr>
          <p:cNvPr id="3" name="Imagem 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647FD68-5322-F546-DB71-16DC701CCE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2815890" y="-502501"/>
            <a:ext cx="1266257" cy="3657601"/>
          </a:xfrm>
          <a:prstGeom prst="rect">
            <a:avLst/>
          </a:prstGeom>
          <a:effectLst/>
        </p:spPr>
      </p:pic>
      <p:pic>
        <p:nvPicPr>
          <p:cNvPr id="72" name="Imagem 7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5F83BC7-2267-5363-BE8C-0510E72F3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2762278" y="1116544"/>
            <a:ext cx="1159034" cy="3657601"/>
          </a:xfrm>
          <a:prstGeom prst="rect">
            <a:avLst/>
          </a:prstGeom>
          <a:effectLst/>
        </p:spPr>
      </p:pic>
      <p:pic>
        <p:nvPicPr>
          <p:cNvPr id="73" name="Imagem 7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A3FD0B5-FAB1-E405-D6F4-8EAE661BB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4114440" y="2818419"/>
            <a:ext cx="638630" cy="3657601"/>
          </a:xfrm>
          <a:prstGeom prst="rect">
            <a:avLst/>
          </a:prstGeom>
          <a:effectLst/>
        </p:spPr>
      </p:pic>
      <p:pic>
        <p:nvPicPr>
          <p:cNvPr id="74" name="Imagem 7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B07F3E3-9B92-424E-FA4A-2FF464D3C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3800627" y="1982091"/>
            <a:ext cx="1266257" cy="3657601"/>
          </a:xfrm>
          <a:prstGeom prst="rect">
            <a:avLst/>
          </a:prstGeom>
          <a:effectLst/>
        </p:spPr>
      </p:pic>
      <p:pic>
        <p:nvPicPr>
          <p:cNvPr id="75" name="Imagem 7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DA53E60-1D9D-DFAC-B6D5-2494DD827D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3854239" y="3601136"/>
            <a:ext cx="1159034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53603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0F0BCBE7-2093-B0EC-8D53-6F7E5928D7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2C93D26-8B94-CEAC-BE0D-2AFCC03CB6EE}"/>
              </a:ext>
            </a:extLst>
          </p:cNvPr>
          <p:cNvGrpSpPr/>
          <p:nvPr/>
        </p:nvGrpSpPr>
        <p:grpSpPr>
          <a:xfrm>
            <a:off x="7319286" y="-1258533"/>
            <a:ext cx="4337685" cy="7816047"/>
            <a:chOff x="603856" y="-1199539"/>
            <a:chExt cx="4337685" cy="7816047"/>
          </a:xfrm>
        </p:grpSpPr>
        <p:pic>
          <p:nvPicPr>
            <p:cNvPr id="4" name="Imagem 3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112B1E1D-47CF-4473-4872-FBC862407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86" t="50555" r="49125" b="-3888"/>
            <a:stretch/>
          </p:blipFill>
          <p:spPr>
            <a:xfrm>
              <a:off x="2327910" y="-1199538"/>
              <a:ext cx="628650" cy="5716587"/>
            </a:xfrm>
            <a:prstGeom prst="rect">
              <a:avLst/>
            </a:prstGeom>
            <a:effectLst/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ED1FCECD-2FAE-DA98-7F90-732403D7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583" r="17383"/>
            <a:stretch/>
          </p:blipFill>
          <p:spPr>
            <a:xfrm>
              <a:off x="603856" y="2303291"/>
              <a:ext cx="4337685" cy="4313217"/>
            </a:xfrm>
            <a:prstGeom prst="ellipse">
              <a:avLst/>
            </a:prstGeom>
          </p:spPr>
        </p:pic>
        <p:pic>
          <p:nvPicPr>
            <p:cNvPr id="6" name="Imagem 5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654B1848-05B7-04FE-373B-25A6BFDDE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9" t="50555" r="53012" b="-3888"/>
            <a:stretch/>
          </p:blipFill>
          <p:spPr>
            <a:xfrm>
              <a:off x="622906" y="-1199537"/>
              <a:ext cx="1769774" cy="5716587"/>
            </a:xfrm>
            <a:prstGeom prst="rect">
              <a:avLst/>
            </a:prstGeom>
            <a:effectLst/>
          </p:spPr>
        </p:pic>
        <p:pic>
          <p:nvPicPr>
            <p:cNvPr id="7" name="Imagem 6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AEB6FF04-B5EB-37FD-1077-CF879B636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2" t="50555" r="37488" b="-3888"/>
            <a:stretch/>
          </p:blipFill>
          <p:spPr>
            <a:xfrm>
              <a:off x="2781301" y="-1199539"/>
              <a:ext cx="1834543" cy="5716587"/>
            </a:xfrm>
            <a:prstGeom prst="rect">
              <a:avLst/>
            </a:prstGeom>
            <a:effectLst/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925BF7-850E-9B4A-5379-4C3726DB055D}"/>
              </a:ext>
            </a:extLst>
          </p:cNvPr>
          <p:cNvSpPr txBox="1"/>
          <p:nvPr/>
        </p:nvSpPr>
        <p:spPr>
          <a:xfrm>
            <a:off x="1271974" y="2244297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0FF2A13-9515-C1EE-6C10-E5A0545D9FBD}"/>
              </a:ext>
            </a:extLst>
          </p:cNvPr>
          <p:cNvSpPr txBox="1"/>
          <p:nvPr/>
        </p:nvSpPr>
        <p:spPr>
          <a:xfrm>
            <a:off x="2410089" y="3477452"/>
            <a:ext cx="28793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do item 01</a:t>
            </a:r>
          </a:p>
        </p:txBody>
      </p:sp>
      <p:pic>
        <p:nvPicPr>
          <p:cNvPr id="10" name="Imagem 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7330316-EB00-80BB-3BFE-930774499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226458" y="1719036"/>
            <a:ext cx="319315" cy="1828800"/>
          </a:xfrm>
          <a:prstGeom prst="rect">
            <a:avLst/>
          </a:prstGeom>
          <a:effectLst/>
        </p:spPr>
      </p:pic>
      <p:pic>
        <p:nvPicPr>
          <p:cNvPr id="11" name="Imagem 1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6BBF10E-CA5D-124A-25EF-AD814346F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383366" y="1299176"/>
            <a:ext cx="633128" cy="1828800"/>
          </a:xfrm>
          <a:prstGeom prst="rect">
            <a:avLst/>
          </a:prstGeom>
          <a:effectLst/>
        </p:spPr>
      </p:pic>
      <p:pic>
        <p:nvPicPr>
          <p:cNvPr id="12" name="Imagem 1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3334E54-77FB-6C1B-2F65-C3702C7BD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356558" y="2110541"/>
            <a:ext cx="579517" cy="1828800"/>
          </a:xfrm>
          <a:prstGeom prst="rect">
            <a:avLst/>
          </a:prstGeom>
          <a:effectLst/>
        </p:spPr>
      </p:pic>
      <p:pic>
        <p:nvPicPr>
          <p:cNvPr id="13" name="Imagem 1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CACA6A1-B524-10DD-324D-08E9BC351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226457" y="3313055"/>
            <a:ext cx="319315" cy="1828800"/>
          </a:xfrm>
          <a:prstGeom prst="rect">
            <a:avLst/>
          </a:prstGeom>
          <a:effectLst/>
        </p:spPr>
      </p:pic>
      <p:pic>
        <p:nvPicPr>
          <p:cNvPr id="14" name="Imagem 1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465ADE1-DCD3-9AC7-208C-A1455BE0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383365" y="2893195"/>
            <a:ext cx="633128" cy="1828800"/>
          </a:xfrm>
          <a:prstGeom prst="rect">
            <a:avLst/>
          </a:prstGeom>
          <a:effectLst/>
        </p:spPr>
      </p:pic>
      <p:pic>
        <p:nvPicPr>
          <p:cNvPr id="15" name="Imagem 1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C96D544-0D63-2A5E-0FE1-ADA2015CBA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356557" y="3704560"/>
            <a:ext cx="579517" cy="1828800"/>
          </a:xfrm>
          <a:prstGeom prst="rect">
            <a:avLst/>
          </a:prstGeom>
          <a:effectLst/>
        </p:spPr>
      </p:pic>
      <p:pic>
        <p:nvPicPr>
          <p:cNvPr id="16" name="Imagem 1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856CCA9-09E2-081A-139B-F43F92DD76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226457" y="4907074"/>
            <a:ext cx="319315" cy="1828800"/>
          </a:xfrm>
          <a:prstGeom prst="rect">
            <a:avLst/>
          </a:prstGeom>
          <a:effectLst/>
        </p:spPr>
      </p:pic>
      <p:pic>
        <p:nvPicPr>
          <p:cNvPr id="17" name="Imagem 1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44F15E4-2951-560A-02DC-CCFCBAC19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383365" y="4487214"/>
            <a:ext cx="633128" cy="1828800"/>
          </a:xfrm>
          <a:prstGeom prst="rect">
            <a:avLst/>
          </a:prstGeom>
          <a:effectLst/>
        </p:spPr>
      </p:pic>
      <p:pic>
        <p:nvPicPr>
          <p:cNvPr id="18" name="Imagem 1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BA62469-B2F5-B601-4BEB-5A8181C6C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356557" y="5298579"/>
            <a:ext cx="579517" cy="1828800"/>
          </a:xfrm>
          <a:prstGeom prst="rect">
            <a:avLst/>
          </a:prstGeom>
          <a:effectLst/>
        </p:spPr>
      </p:pic>
      <p:pic>
        <p:nvPicPr>
          <p:cNvPr id="19" name="Imagem 1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8BE47D3-E1AC-2100-EE67-22645984A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048124" y="1719035"/>
            <a:ext cx="319315" cy="1828800"/>
          </a:xfrm>
          <a:prstGeom prst="rect">
            <a:avLst/>
          </a:prstGeom>
          <a:effectLst/>
        </p:spPr>
      </p:pic>
      <p:pic>
        <p:nvPicPr>
          <p:cNvPr id="20" name="Imagem 1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0048DA9-B778-32B5-D3EC-F31A79B80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2891215" y="1304537"/>
            <a:ext cx="633128" cy="1828800"/>
          </a:xfrm>
          <a:prstGeom prst="rect">
            <a:avLst/>
          </a:prstGeom>
          <a:effectLst/>
        </p:spPr>
      </p:pic>
      <p:pic>
        <p:nvPicPr>
          <p:cNvPr id="21" name="Imagem 2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BEABC79-DB0A-BA60-B778-3E251AFAD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918021" y="2110541"/>
            <a:ext cx="579517" cy="1828800"/>
          </a:xfrm>
          <a:prstGeom prst="rect">
            <a:avLst/>
          </a:prstGeom>
          <a:effectLst/>
        </p:spPr>
      </p:pic>
      <p:pic>
        <p:nvPicPr>
          <p:cNvPr id="22" name="Imagem 2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1361398-DCBD-71D5-0125-86EB0094BF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073741" y="3313055"/>
            <a:ext cx="319315" cy="1828800"/>
          </a:xfrm>
          <a:prstGeom prst="rect">
            <a:avLst/>
          </a:prstGeom>
          <a:effectLst/>
        </p:spPr>
      </p:pic>
      <p:pic>
        <p:nvPicPr>
          <p:cNvPr id="23" name="Imagem 2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C31707D-C6A9-0F79-3127-9DC263E836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2916832" y="2898557"/>
            <a:ext cx="633128" cy="1828800"/>
          </a:xfrm>
          <a:prstGeom prst="rect">
            <a:avLst/>
          </a:prstGeom>
          <a:effectLst/>
        </p:spPr>
      </p:pic>
      <p:pic>
        <p:nvPicPr>
          <p:cNvPr id="24" name="Imagem 2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13B091B-F5D4-83C3-D46D-6B87172511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943638" y="3704561"/>
            <a:ext cx="579517" cy="1828800"/>
          </a:xfrm>
          <a:prstGeom prst="rect">
            <a:avLst/>
          </a:prstGeom>
          <a:effectLst/>
        </p:spPr>
      </p:pic>
      <p:pic>
        <p:nvPicPr>
          <p:cNvPr id="25" name="Imagem 2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BA5AA9E-66A2-F895-9FA4-A294417EC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081863" y="4912347"/>
            <a:ext cx="319315" cy="1828800"/>
          </a:xfrm>
          <a:prstGeom prst="rect">
            <a:avLst/>
          </a:prstGeom>
          <a:effectLst/>
        </p:spPr>
      </p:pic>
      <p:pic>
        <p:nvPicPr>
          <p:cNvPr id="26" name="Imagem 2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AB937E8-DF05-8800-27F0-77BD4BAC95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2924954" y="4497849"/>
            <a:ext cx="633128" cy="1828800"/>
          </a:xfrm>
          <a:prstGeom prst="rect">
            <a:avLst/>
          </a:prstGeom>
          <a:effectLst/>
        </p:spPr>
      </p:pic>
      <p:pic>
        <p:nvPicPr>
          <p:cNvPr id="27" name="Imagem 2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BB2D534-DC33-A7DA-0964-C2745A35E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951760" y="5303853"/>
            <a:ext cx="579517" cy="18288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7456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magem em preto e branco&#10;&#10;Descrição gerada automaticamente">
            <a:extLst>
              <a:ext uri="{FF2B5EF4-FFF2-40B4-BE49-F238E27FC236}">
                <a16:creationId xmlns:a16="http://schemas.microsoft.com/office/drawing/2014/main" id="{C9C402EB-1B5F-3A8C-CA57-37C47CBC6A2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D01D91A-1C71-3B19-13C1-7B5853534D56}"/>
              </a:ext>
            </a:extLst>
          </p:cNvPr>
          <p:cNvGrpSpPr/>
          <p:nvPr/>
        </p:nvGrpSpPr>
        <p:grpSpPr>
          <a:xfrm>
            <a:off x="603856" y="-1199539"/>
            <a:ext cx="4337685" cy="7816047"/>
            <a:chOff x="603856" y="-1199539"/>
            <a:chExt cx="4337685" cy="7816047"/>
          </a:xfrm>
        </p:grpSpPr>
        <p:pic>
          <p:nvPicPr>
            <p:cNvPr id="5" name="Imagem 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10E2A65D-9D25-DC1A-997D-CF781F748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86" t="50555" r="49125" b="-3888"/>
            <a:stretch/>
          </p:blipFill>
          <p:spPr>
            <a:xfrm>
              <a:off x="2327910" y="-1199538"/>
              <a:ext cx="628650" cy="5716587"/>
            </a:xfrm>
            <a:prstGeom prst="rect">
              <a:avLst/>
            </a:prstGeom>
            <a:effectLst/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D06242CA-6702-8664-6A85-3EF97686A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583" r="17383"/>
            <a:stretch/>
          </p:blipFill>
          <p:spPr>
            <a:xfrm>
              <a:off x="603856" y="2303291"/>
              <a:ext cx="4337685" cy="4313217"/>
            </a:xfrm>
            <a:prstGeom prst="ellipse">
              <a:avLst/>
            </a:prstGeom>
          </p:spPr>
        </p:pic>
        <p:pic>
          <p:nvPicPr>
            <p:cNvPr id="3" name="Imagem 2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00D299D2-C027-ADC9-EB30-7BD1CE40B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9" t="50555" r="53012" b="-3888"/>
            <a:stretch/>
          </p:blipFill>
          <p:spPr>
            <a:xfrm>
              <a:off x="622906" y="-1199537"/>
              <a:ext cx="1769774" cy="5716587"/>
            </a:xfrm>
            <a:prstGeom prst="rect">
              <a:avLst/>
            </a:prstGeom>
            <a:effectLst/>
          </p:spPr>
        </p:pic>
        <p:pic>
          <p:nvPicPr>
            <p:cNvPr id="6" name="Imagem 5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AE7E0EB1-A38E-425B-DF52-0475BFE21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2" t="50555" r="37488" b="-3888"/>
            <a:stretch/>
          </p:blipFill>
          <p:spPr>
            <a:xfrm>
              <a:off x="2781301" y="-1199539"/>
              <a:ext cx="1834543" cy="5716587"/>
            </a:xfrm>
            <a:prstGeom prst="rect">
              <a:avLst/>
            </a:prstGeom>
            <a:effectLst/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678BFB02-C755-ACBA-CB0E-071A10F1F3C1}"/>
              </a:ext>
            </a:extLst>
          </p:cNvPr>
          <p:cNvSpPr txBox="1"/>
          <p:nvPr/>
        </p:nvSpPr>
        <p:spPr>
          <a:xfrm>
            <a:off x="7353300" y="212204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F5CDAC-369A-FE5B-CA91-44BE2148365F}"/>
              </a:ext>
            </a:extLst>
          </p:cNvPr>
          <p:cNvSpPr txBox="1"/>
          <p:nvPr/>
        </p:nvSpPr>
        <p:spPr>
          <a:xfrm>
            <a:off x="9110849" y="1445359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94C148B-C8D9-2BF2-C040-C1140B5D17C6}"/>
              </a:ext>
            </a:extLst>
          </p:cNvPr>
          <p:cNvSpPr txBox="1"/>
          <p:nvPr/>
        </p:nvSpPr>
        <p:spPr>
          <a:xfrm>
            <a:off x="5995833" y="3425832"/>
            <a:ext cx="5319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rgbClr val="202020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BT" panose="020B0502020204020303" pitchFamily="34" charset="0"/>
              </a:rPr>
              <a:t>pequeno 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38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preto e branco&#10;&#10;Descrição gerada automaticamente">
            <a:extLst>
              <a:ext uri="{FF2B5EF4-FFF2-40B4-BE49-F238E27FC236}">
                <a16:creationId xmlns:a16="http://schemas.microsoft.com/office/drawing/2014/main" id="{126502B3-0215-313D-F68B-901C5ED719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D3CB92D-84A9-127A-1F59-F9B67BBAB98E}"/>
              </a:ext>
            </a:extLst>
          </p:cNvPr>
          <p:cNvSpPr txBox="1"/>
          <p:nvPr/>
        </p:nvSpPr>
        <p:spPr>
          <a:xfrm>
            <a:off x="4267200" y="212204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pic>
        <p:nvPicPr>
          <p:cNvPr id="6" name="Imagem 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0B5803A-C8FF-0C48-C8A8-5AA64BD50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754742" y="1719036"/>
            <a:ext cx="319315" cy="1828800"/>
          </a:xfrm>
          <a:prstGeom prst="rect">
            <a:avLst/>
          </a:prstGeom>
          <a:effectLst/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A58BDE76-3791-7E37-E89E-928C0B68E912}"/>
              </a:ext>
            </a:extLst>
          </p:cNvPr>
          <p:cNvGrpSpPr/>
          <p:nvPr/>
        </p:nvGrpSpPr>
        <p:grpSpPr>
          <a:xfrm>
            <a:off x="1347629" y="1982085"/>
            <a:ext cx="4672171" cy="1359063"/>
            <a:chOff x="2713704" y="1173549"/>
            <a:chExt cx="8111613" cy="1946787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13100DFC-66B4-B532-2F67-8D2CA03E9A17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5DAFCE5E-B4C2-525D-6F98-D5352BC10E99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D6D6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E3893203-5674-943B-ED45-8827AE4EFAD7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6C054545-A574-F83F-7BF6-01C9BC5A9475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CEA58D2F-328B-AB48-2D0C-80096012F5A3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A01F18F4-A791-E37A-0BF1-5861D42F36AB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93728E8-9B35-6878-B827-9365D04113EB}"/>
                </a:ext>
              </a:extLst>
            </p:cNvPr>
            <p:cNvSpPr txBox="1"/>
            <p:nvPr/>
          </p:nvSpPr>
          <p:spPr>
            <a:xfrm>
              <a:off x="4756934" y="1551761"/>
              <a:ext cx="4150101" cy="119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Item 01</a:t>
              </a:r>
            </a:p>
          </p:txBody>
        </p:sp>
      </p:grpSp>
      <p:pic>
        <p:nvPicPr>
          <p:cNvPr id="15" name="Imagem 1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095CAA8-631D-ABEF-FBC9-71DCEB21E8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597834" y="1299176"/>
            <a:ext cx="633128" cy="1828800"/>
          </a:xfrm>
          <a:prstGeom prst="rect">
            <a:avLst/>
          </a:prstGeom>
          <a:effectLst/>
        </p:spPr>
      </p:pic>
      <p:pic>
        <p:nvPicPr>
          <p:cNvPr id="16" name="Imagem 1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E872DF0-E87D-BC57-D9A3-3E70B139D2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624642" y="2110541"/>
            <a:ext cx="579517" cy="1828800"/>
          </a:xfrm>
          <a:prstGeom prst="rect">
            <a:avLst/>
          </a:prstGeom>
          <a:effectLst/>
        </p:spPr>
      </p:pic>
      <p:pic>
        <p:nvPicPr>
          <p:cNvPr id="17" name="Imagem 1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0AAC9B0-AA52-044B-5B3E-040AEA3790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754743" y="3313055"/>
            <a:ext cx="319315" cy="1828800"/>
          </a:xfrm>
          <a:prstGeom prst="rect">
            <a:avLst/>
          </a:prstGeom>
          <a:effectLst/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7AE9C38-DDEB-99CC-C6D4-848B42312A45}"/>
              </a:ext>
            </a:extLst>
          </p:cNvPr>
          <p:cNvGrpSpPr/>
          <p:nvPr/>
        </p:nvGrpSpPr>
        <p:grpSpPr>
          <a:xfrm>
            <a:off x="1347630" y="3576104"/>
            <a:ext cx="4672171" cy="1359063"/>
            <a:chOff x="2713704" y="1173549"/>
            <a:chExt cx="8111613" cy="1946787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5205E8C5-AB31-247D-F79D-E8FF9E20A403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5902300D-A360-7F01-BCDC-2F1D1FD130F2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D6D6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30EB125E-57A0-4BD0-0231-031CB63B254F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9DD5BCE3-7A36-5BC5-85C6-9A5A3AAF79E9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F7835E2D-32CF-B963-8F00-97EBCEAEE439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C3ED4CCB-A0B6-E749-4845-FD77CDAA5FDF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E4E558D9-8BAB-3261-0376-55396C60E79F}"/>
                </a:ext>
              </a:extLst>
            </p:cNvPr>
            <p:cNvSpPr txBox="1"/>
            <p:nvPr/>
          </p:nvSpPr>
          <p:spPr>
            <a:xfrm>
              <a:off x="4756934" y="1551761"/>
              <a:ext cx="4150101" cy="119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Item 02</a:t>
              </a:r>
            </a:p>
          </p:txBody>
        </p:sp>
      </p:grpSp>
      <p:pic>
        <p:nvPicPr>
          <p:cNvPr id="26" name="Imagem 2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3CE90DA-4AD8-E5B4-C740-0B5EA3994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597835" y="2893195"/>
            <a:ext cx="633128" cy="1828800"/>
          </a:xfrm>
          <a:prstGeom prst="rect">
            <a:avLst/>
          </a:prstGeom>
          <a:effectLst/>
        </p:spPr>
      </p:pic>
      <p:pic>
        <p:nvPicPr>
          <p:cNvPr id="27" name="Imagem 2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A575333-201E-9387-044B-DF58A1752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624643" y="3704560"/>
            <a:ext cx="579517" cy="1828800"/>
          </a:xfrm>
          <a:prstGeom prst="rect">
            <a:avLst/>
          </a:prstGeom>
          <a:effectLst/>
        </p:spPr>
      </p:pic>
      <p:pic>
        <p:nvPicPr>
          <p:cNvPr id="28" name="Imagem 2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674ACEC-4691-722D-B61B-0D4A353B5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754743" y="4907074"/>
            <a:ext cx="319315" cy="1828800"/>
          </a:xfrm>
          <a:prstGeom prst="rect">
            <a:avLst/>
          </a:prstGeom>
          <a:effectLst/>
        </p:spPr>
      </p:pic>
      <p:grpSp>
        <p:nvGrpSpPr>
          <p:cNvPr id="29" name="Agrupar 28">
            <a:extLst>
              <a:ext uri="{FF2B5EF4-FFF2-40B4-BE49-F238E27FC236}">
                <a16:creationId xmlns:a16="http://schemas.microsoft.com/office/drawing/2014/main" id="{22EF0B72-7DEE-B07C-8E8F-3C0F81438742}"/>
              </a:ext>
            </a:extLst>
          </p:cNvPr>
          <p:cNvGrpSpPr/>
          <p:nvPr/>
        </p:nvGrpSpPr>
        <p:grpSpPr>
          <a:xfrm>
            <a:off x="1347630" y="5170123"/>
            <a:ext cx="4672171" cy="1359063"/>
            <a:chOff x="2713704" y="1173549"/>
            <a:chExt cx="8111613" cy="1946787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8192C121-2D93-5503-B9D0-30085B4D5C5A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5C2A91B0-DAAA-EE72-3D09-54074CF6D735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D6D6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B8477D85-4C99-D73C-B9B8-3103D0C4CE78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E781ACDB-0DA3-B540-6E3A-999D08243DFE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68E9D2BE-4DB1-A4A5-80D3-0BC358F61118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6AC31B28-F10F-34DF-0D89-8BD2CDF446B2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44BCBFE0-FEA2-195A-57A9-4F039C83BDEB}"/>
                </a:ext>
              </a:extLst>
            </p:cNvPr>
            <p:cNvSpPr txBox="1"/>
            <p:nvPr/>
          </p:nvSpPr>
          <p:spPr>
            <a:xfrm>
              <a:off x="4756934" y="1551761"/>
              <a:ext cx="4150101" cy="1190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Item 03</a:t>
              </a:r>
            </a:p>
          </p:txBody>
        </p:sp>
      </p:grpSp>
      <p:pic>
        <p:nvPicPr>
          <p:cNvPr id="37" name="Imagem 3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322F861-E27D-178E-F652-CD5BA01F91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597835" y="4487214"/>
            <a:ext cx="633128" cy="1828800"/>
          </a:xfrm>
          <a:prstGeom prst="rect">
            <a:avLst/>
          </a:prstGeom>
          <a:effectLst/>
        </p:spPr>
      </p:pic>
      <p:pic>
        <p:nvPicPr>
          <p:cNvPr id="38" name="Imagem 3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87254BE-D121-C102-EFA6-5F2ECAE8B5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624643" y="5298579"/>
            <a:ext cx="579517" cy="1828800"/>
          </a:xfrm>
          <a:prstGeom prst="rect">
            <a:avLst/>
          </a:prstGeom>
          <a:effectLst/>
        </p:spPr>
      </p:pic>
      <p:pic>
        <p:nvPicPr>
          <p:cNvPr id="39" name="Imagem 3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A538955-63D2-9AC6-E341-7D02CF34C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1092324" y="1719035"/>
            <a:ext cx="319315" cy="1828800"/>
          </a:xfrm>
          <a:prstGeom prst="rect">
            <a:avLst/>
          </a:prstGeom>
          <a:effectLst/>
        </p:spPr>
      </p:pic>
      <p:grpSp>
        <p:nvGrpSpPr>
          <p:cNvPr id="40" name="Agrupar 39">
            <a:extLst>
              <a:ext uri="{FF2B5EF4-FFF2-40B4-BE49-F238E27FC236}">
                <a16:creationId xmlns:a16="http://schemas.microsoft.com/office/drawing/2014/main" id="{1828FFA6-CC35-53CE-E92F-798FCEFDC18F}"/>
              </a:ext>
            </a:extLst>
          </p:cNvPr>
          <p:cNvGrpSpPr/>
          <p:nvPr/>
        </p:nvGrpSpPr>
        <p:grpSpPr>
          <a:xfrm>
            <a:off x="6172202" y="1982085"/>
            <a:ext cx="4672800" cy="1360800"/>
            <a:chOff x="1372535" y="3678902"/>
            <a:chExt cx="8111613" cy="1946787"/>
          </a:xfrm>
        </p:grpSpPr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5D0E9142-775D-60C4-F3CE-1DE285F0D35D}"/>
                </a:ext>
              </a:extLst>
            </p:cNvPr>
            <p:cNvGrpSpPr/>
            <p:nvPr/>
          </p:nvGrpSpPr>
          <p:grpSpPr>
            <a:xfrm>
              <a:off x="1372535" y="3678902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E8B5C466-EA83-BFC8-FC73-1D2FF6E60A70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B6139BC1-6F59-CDF4-95B6-212FD69F3CD8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5" name="Elipse 44">
                <a:extLst>
                  <a:ext uri="{FF2B5EF4-FFF2-40B4-BE49-F238E27FC236}">
                    <a16:creationId xmlns:a16="http://schemas.microsoft.com/office/drawing/2014/main" id="{E8236E16-6E4A-BF0F-FA11-6B1CD9FF20AB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298669DA-5B8F-7496-2AC4-A477FB058002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BDA86009-C2B5-4047-B15A-2827BF2C879A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3243B4A5-95AB-BA56-612D-1B00F15DAD11}"/>
                </a:ext>
              </a:extLst>
            </p:cNvPr>
            <p:cNvSpPr txBox="1"/>
            <p:nvPr/>
          </p:nvSpPr>
          <p:spPr>
            <a:xfrm>
              <a:off x="3428052" y="4053468"/>
              <a:ext cx="3913015" cy="1188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333533"/>
                  </a:solidFill>
                  <a:latin typeface="Futura BT" panose="020B0502020204020303" pitchFamily="34" charset="0"/>
                </a:rPr>
                <a:t>Item 04</a:t>
              </a:r>
            </a:p>
          </p:txBody>
        </p:sp>
      </p:grpSp>
      <p:pic>
        <p:nvPicPr>
          <p:cNvPr id="48" name="Imagem 4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199269C-1EBB-C28D-AA37-BE39AC4DC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0935415" y="1304537"/>
            <a:ext cx="633128" cy="1828800"/>
          </a:xfrm>
          <a:prstGeom prst="rect">
            <a:avLst/>
          </a:prstGeom>
          <a:effectLst/>
        </p:spPr>
      </p:pic>
      <p:pic>
        <p:nvPicPr>
          <p:cNvPr id="49" name="Imagem 4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C6B015C-DCA1-FD1E-22E2-114C2C60F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0962221" y="2110541"/>
            <a:ext cx="579517" cy="1828800"/>
          </a:xfrm>
          <a:prstGeom prst="rect">
            <a:avLst/>
          </a:prstGeom>
          <a:effectLst/>
        </p:spPr>
      </p:pic>
      <p:pic>
        <p:nvPicPr>
          <p:cNvPr id="50" name="Imagem 4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931073F-CB79-FFB3-EDFA-F8FD1DC32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1117941" y="3313055"/>
            <a:ext cx="319315" cy="1828800"/>
          </a:xfrm>
          <a:prstGeom prst="rect">
            <a:avLst/>
          </a:prstGeom>
          <a:effectLst/>
        </p:spPr>
      </p:pic>
      <p:grpSp>
        <p:nvGrpSpPr>
          <p:cNvPr id="51" name="Agrupar 50">
            <a:extLst>
              <a:ext uri="{FF2B5EF4-FFF2-40B4-BE49-F238E27FC236}">
                <a16:creationId xmlns:a16="http://schemas.microsoft.com/office/drawing/2014/main" id="{FE36941D-0ECF-405F-56EA-5C38CD09010B}"/>
              </a:ext>
            </a:extLst>
          </p:cNvPr>
          <p:cNvGrpSpPr/>
          <p:nvPr/>
        </p:nvGrpSpPr>
        <p:grpSpPr>
          <a:xfrm>
            <a:off x="6197819" y="3576105"/>
            <a:ext cx="4672800" cy="1360800"/>
            <a:chOff x="1372535" y="3678902"/>
            <a:chExt cx="8111613" cy="1946787"/>
          </a:xfrm>
        </p:grpSpPr>
        <p:grpSp>
          <p:nvGrpSpPr>
            <p:cNvPr id="52" name="Agrupar 51">
              <a:extLst>
                <a:ext uri="{FF2B5EF4-FFF2-40B4-BE49-F238E27FC236}">
                  <a16:creationId xmlns:a16="http://schemas.microsoft.com/office/drawing/2014/main" id="{A8EBB6B3-E2E5-E5E0-C6B1-4647758C51CE}"/>
                </a:ext>
              </a:extLst>
            </p:cNvPr>
            <p:cNvGrpSpPr/>
            <p:nvPr/>
          </p:nvGrpSpPr>
          <p:grpSpPr>
            <a:xfrm>
              <a:off x="1372535" y="3678902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B0260244-276A-FF05-D29B-1429D2F87ADB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32AAAEFB-BE73-DD3F-89A6-A469A3B07271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6" name="Elipse 55">
                <a:extLst>
                  <a:ext uri="{FF2B5EF4-FFF2-40B4-BE49-F238E27FC236}">
                    <a16:creationId xmlns:a16="http://schemas.microsoft.com/office/drawing/2014/main" id="{21695BA0-CF0E-80F1-7F71-62ED0CE14319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7" name="Elipse 56">
                <a:extLst>
                  <a:ext uri="{FF2B5EF4-FFF2-40B4-BE49-F238E27FC236}">
                    <a16:creationId xmlns:a16="http://schemas.microsoft.com/office/drawing/2014/main" id="{B31D0304-9092-0556-A290-1F9A2BFDC9F3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354709C6-9312-0DE5-64C5-0AA60843CD9C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9CC09FC1-6267-05AD-73A5-549497324AA3}"/>
                </a:ext>
              </a:extLst>
            </p:cNvPr>
            <p:cNvSpPr txBox="1"/>
            <p:nvPr/>
          </p:nvSpPr>
          <p:spPr>
            <a:xfrm>
              <a:off x="3428052" y="4053468"/>
              <a:ext cx="3913015" cy="1188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333533"/>
                  </a:solidFill>
                  <a:latin typeface="Futura BT" panose="020B0502020204020303" pitchFamily="34" charset="0"/>
                </a:rPr>
                <a:t>Item 05</a:t>
              </a:r>
            </a:p>
          </p:txBody>
        </p:sp>
      </p:grpSp>
      <p:pic>
        <p:nvPicPr>
          <p:cNvPr id="59" name="Imagem 5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3F064C6-63E6-7E2C-6CCE-50523E918B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0961032" y="2898557"/>
            <a:ext cx="633128" cy="1828800"/>
          </a:xfrm>
          <a:prstGeom prst="rect">
            <a:avLst/>
          </a:prstGeom>
          <a:effectLst/>
        </p:spPr>
      </p:pic>
      <p:pic>
        <p:nvPicPr>
          <p:cNvPr id="60" name="Imagem 5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6B250D8-58DF-E76B-7C17-09FE274B3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0987838" y="3704561"/>
            <a:ext cx="579517" cy="1828800"/>
          </a:xfrm>
          <a:prstGeom prst="rect">
            <a:avLst/>
          </a:prstGeom>
          <a:effectLst/>
        </p:spPr>
      </p:pic>
      <p:pic>
        <p:nvPicPr>
          <p:cNvPr id="61" name="Imagem 6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94245A4-52C3-5760-1765-01EE14447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1126063" y="4912347"/>
            <a:ext cx="319315" cy="1828800"/>
          </a:xfrm>
          <a:prstGeom prst="rect">
            <a:avLst/>
          </a:prstGeom>
          <a:effectLst/>
        </p:spPr>
      </p:pic>
      <p:grpSp>
        <p:nvGrpSpPr>
          <p:cNvPr id="62" name="Agrupar 61">
            <a:extLst>
              <a:ext uri="{FF2B5EF4-FFF2-40B4-BE49-F238E27FC236}">
                <a16:creationId xmlns:a16="http://schemas.microsoft.com/office/drawing/2014/main" id="{C816AC92-0AC7-7758-3011-FD386721A494}"/>
              </a:ext>
            </a:extLst>
          </p:cNvPr>
          <p:cNvGrpSpPr/>
          <p:nvPr/>
        </p:nvGrpSpPr>
        <p:grpSpPr>
          <a:xfrm>
            <a:off x="6205941" y="5175397"/>
            <a:ext cx="4672800" cy="1360800"/>
            <a:chOff x="1372535" y="3678902"/>
            <a:chExt cx="8111613" cy="1946787"/>
          </a:xfrm>
        </p:grpSpPr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D181732B-8C6D-FBE4-72D4-0AB61BEC57A7}"/>
                </a:ext>
              </a:extLst>
            </p:cNvPr>
            <p:cNvGrpSpPr/>
            <p:nvPr/>
          </p:nvGrpSpPr>
          <p:grpSpPr>
            <a:xfrm>
              <a:off x="1372535" y="3678902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C6EBE1F0-48CC-4DC8-1857-A843D746B366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E4E5BDDA-879A-1001-67C7-B904F6243738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7" name="Elipse 66">
                <a:extLst>
                  <a:ext uri="{FF2B5EF4-FFF2-40B4-BE49-F238E27FC236}">
                    <a16:creationId xmlns:a16="http://schemas.microsoft.com/office/drawing/2014/main" id="{89E9620F-895F-0B41-08ED-EECDC34DEBBE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F0736E74-DA31-E128-C03C-181A9987ECBD}"/>
                  </a:ext>
                </a:extLst>
              </p:cNvPr>
              <p:cNvSpPr/>
              <p:nvPr/>
            </p:nvSpPr>
            <p:spPr>
              <a:xfrm>
                <a:off x="2930525" y="2945344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9" name="Elipse 68">
                <a:extLst>
                  <a:ext uri="{FF2B5EF4-FFF2-40B4-BE49-F238E27FC236}">
                    <a16:creationId xmlns:a16="http://schemas.microsoft.com/office/drawing/2014/main" id="{5EF3AD5B-0DFB-522B-C461-3FE21AC26D5F}"/>
                  </a:ext>
                </a:extLst>
              </p:cNvPr>
              <p:cNvSpPr/>
              <p:nvPr/>
            </p:nvSpPr>
            <p:spPr>
              <a:xfrm>
                <a:off x="2930525" y="1216937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EFBBF780-707F-4466-957C-77C45DE01D28}"/>
                </a:ext>
              </a:extLst>
            </p:cNvPr>
            <p:cNvSpPr txBox="1"/>
            <p:nvPr/>
          </p:nvSpPr>
          <p:spPr>
            <a:xfrm>
              <a:off x="3428052" y="4053468"/>
              <a:ext cx="3913015" cy="11888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b="1" dirty="0">
                  <a:solidFill>
                    <a:srgbClr val="333533"/>
                  </a:solidFill>
                  <a:latin typeface="Futura BT" panose="020B0502020204020303" pitchFamily="34" charset="0"/>
                </a:rPr>
                <a:t>Item 06</a:t>
              </a:r>
            </a:p>
          </p:txBody>
        </p:sp>
      </p:grpSp>
      <p:pic>
        <p:nvPicPr>
          <p:cNvPr id="70" name="Imagem 6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269346E-35A7-CA86-B41A-2C08C4062D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0969154" y="4497849"/>
            <a:ext cx="633128" cy="1828800"/>
          </a:xfrm>
          <a:prstGeom prst="rect">
            <a:avLst/>
          </a:prstGeom>
          <a:effectLst/>
        </p:spPr>
      </p:pic>
      <p:pic>
        <p:nvPicPr>
          <p:cNvPr id="71" name="Imagem 7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C6A2767-5557-0760-E13E-260BD568B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0995960" y="5303853"/>
            <a:ext cx="579517" cy="1828800"/>
          </a:xfrm>
          <a:prstGeom prst="rect">
            <a:avLst/>
          </a:prstGeom>
          <a:effectLst/>
        </p:spPr>
      </p:pic>
      <p:pic>
        <p:nvPicPr>
          <p:cNvPr id="2" name="Imagem 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C9AFEA5-7E10-5F3B-98DC-2EDA20E8A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2502077" y="333827"/>
            <a:ext cx="638630" cy="3657601"/>
          </a:xfrm>
          <a:prstGeom prst="rect">
            <a:avLst/>
          </a:prstGeom>
          <a:effectLst/>
        </p:spPr>
      </p:pic>
      <p:pic>
        <p:nvPicPr>
          <p:cNvPr id="3" name="Imagem 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647FD68-5322-F546-DB71-16DC701CCE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2815890" y="-502501"/>
            <a:ext cx="1266257" cy="3657601"/>
          </a:xfrm>
          <a:prstGeom prst="rect">
            <a:avLst/>
          </a:prstGeom>
          <a:effectLst/>
        </p:spPr>
      </p:pic>
      <p:pic>
        <p:nvPicPr>
          <p:cNvPr id="72" name="Imagem 7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5F83BC7-2267-5363-BE8C-0510E72F3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2762278" y="1116544"/>
            <a:ext cx="1159034" cy="3657601"/>
          </a:xfrm>
          <a:prstGeom prst="rect">
            <a:avLst/>
          </a:prstGeom>
          <a:effectLst/>
        </p:spPr>
      </p:pic>
      <p:pic>
        <p:nvPicPr>
          <p:cNvPr id="73" name="Imagem 7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A3FD0B5-FAB1-E405-D6F4-8EAE661BB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4114440" y="2818419"/>
            <a:ext cx="638630" cy="3657601"/>
          </a:xfrm>
          <a:prstGeom prst="rect">
            <a:avLst/>
          </a:prstGeom>
          <a:effectLst/>
        </p:spPr>
      </p:pic>
      <p:pic>
        <p:nvPicPr>
          <p:cNvPr id="74" name="Imagem 7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B07F3E3-9B92-424E-FA4A-2FF464D3C5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3800627" y="1982091"/>
            <a:ext cx="1266257" cy="3657601"/>
          </a:xfrm>
          <a:prstGeom prst="rect">
            <a:avLst/>
          </a:prstGeom>
          <a:effectLst/>
        </p:spPr>
      </p:pic>
      <p:pic>
        <p:nvPicPr>
          <p:cNvPr id="75" name="Imagem 7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DA53E60-1D9D-DFAC-B6D5-2494DD827D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3854239" y="3601136"/>
            <a:ext cx="1159034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46993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7A6B20C1-C277-3FED-3CCB-801240AC39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F7EDF3EA-6705-9DBF-088D-D8272A2F7F81}"/>
              </a:ext>
            </a:extLst>
          </p:cNvPr>
          <p:cNvGrpSpPr/>
          <p:nvPr/>
        </p:nvGrpSpPr>
        <p:grpSpPr>
          <a:xfrm>
            <a:off x="12580621" y="-1199539"/>
            <a:ext cx="4337685" cy="7816047"/>
            <a:chOff x="603856" y="-1199539"/>
            <a:chExt cx="4337685" cy="7816047"/>
          </a:xfrm>
        </p:grpSpPr>
        <p:pic>
          <p:nvPicPr>
            <p:cNvPr id="9" name="Imagem 8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CB6056C0-F289-C3BE-1DC0-9D3D4E79B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86" t="50555" r="49125" b="-3888"/>
            <a:stretch/>
          </p:blipFill>
          <p:spPr>
            <a:xfrm>
              <a:off x="2327910" y="-1199538"/>
              <a:ext cx="628650" cy="5716587"/>
            </a:xfrm>
            <a:prstGeom prst="rect">
              <a:avLst/>
            </a:prstGeom>
            <a:effectLst/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21684157-006A-0FA6-66C6-EB00492C3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583" r="17383"/>
            <a:stretch/>
          </p:blipFill>
          <p:spPr>
            <a:xfrm>
              <a:off x="603856" y="2303291"/>
              <a:ext cx="4337685" cy="4313217"/>
            </a:xfrm>
            <a:prstGeom prst="ellipse">
              <a:avLst/>
            </a:prstGeom>
          </p:spPr>
        </p:pic>
        <p:pic>
          <p:nvPicPr>
            <p:cNvPr id="11" name="Imagem 10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07454DFC-6080-8613-BC4D-E07490D93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9" t="50555" r="53012" b="-3888"/>
            <a:stretch/>
          </p:blipFill>
          <p:spPr>
            <a:xfrm>
              <a:off x="622906" y="-1199537"/>
              <a:ext cx="1769774" cy="5716587"/>
            </a:xfrm>
            <a:prstGeom prst="rect">
              <a:avLst/>
            </a:prstGeom>
            <a:effectLst/>
          </p:spPr>
        </p:pic>
        <p:pic>
          <p:nvPicPr>
            <p:cNvPr id="12" name="Imagem 11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C3FA7FB0-8E3C-C112-3689-36DB1FC51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2" t="50555" r="37488" b="-3888"/>
            <a:stretch/>
          </p:blipFill>
          <p:spPr>
            <a:xfrm>
              <a:off x="2781301" y="-1199539"/>
              <a:ext cx="1834543" cy="5716587"/>
            </a:xfrm>
            <a:prstGeom prst="rect">
              <a:avLst/>
            </a:prstGeom>
            <a:effectLst/>
          </p:spPr>
        </p:pic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615A8E5A-1944-C813-5653-13A0211360BE}"/>
              </a:ext>
            </a:extLst>
          </p:cNvPr>
          <p:cNvGrpSpPr/>
          <p:nvPr/>
        </p:nvGrpSpPr>
        <p:grpSpPr>
          <a:xfrm>
            <a:off x="353962" y="-609602"/>
            <a:ext cx="2831691" cy="5432771"/>
            <a:chOff x="353962" y="-609602"/>
            <a:chExt cx="2831691" cy="543277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0008A7A2-0F05-095E-DE20-FCAF087795C8}"/>
                </a:ext>
              </a:extLst>
            </p:cNvPr>
            <p:cNvGrpSpPr/>
            <p:nvPr/>
          </p:nvGrpSpPr>
          <p:grpSpPr>
            <a:xfrm>
              <a:off x="796922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16" name="Agrupar 15">
                <a:extLst>
                  <a:ext uri="{FF2B5EF4-FFF2-40B4-BE49-F238E27FC236}">
                    <a16:creationId xmlns:a16="http://schemas.microsoft.com/office/drawing/2014/main" id="{92096FCB-6DF1-FC1C-C976-1DE843838049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" name="Retângulo 17">
                  <a:extLst>
                    <a:ext uri="{FF2B5EF4-FFF2-40B4-BE49-F238E27FC236}">
                      <a16:creationId xmlns:a16="http://schemas.microsoft.com/office/drawing/2014/main" id="{E2D721FB-3FFE-D8AC-E1F3-93107329B936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EE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C414E3B5-9D06-139A-2560-5D3594B74775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" name="Elipse 19">
                  <a:extLst>
                    <a:ext uri="{FF2B5EF4-FFF2-40B4-BE49-F238E27FC236}">
                      <a16:creationId xmlns:a16="http://schemas.microsoft.com/office/drawing/2014/main" id="{79893146-ACA2-C146-60EB-6F1A8D2F8708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AD9C85E9-63A5-DEE1-6663-20AE675E0858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FA567C82-FFED-90AE-599B-A550FBEC9536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CB5119E7-75C4-9545-25DE-D465259978C4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3</a:t>
                </a:r>
              </a:p>
            </p:txBody>
          </p:sp>
        </p:grpSp>
        <p:pic>
          <p:nvPicPr>
            <p:cNvPr id="13" name="Imagem 12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027422ED-E0BB-5652-AF3A-0D574566C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353962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8B98051F-94A9-0E1E-CF1E-3E65F1655564}"/>
              </a:ext>
            </a:extLst>
          </p:cNvPr>
          <p:cNvGrpSpPr/>
          <p:nvPr/>
        </p:nvGrpSpPr>
        <p:grpSpPr>
          <a:xfrm>
            <a:off x="4648354" y="-609602"/>
            <a:ext cx="2831691" cy="5432771"/>
            <a:chOff x="4648354" y="-609602"/>
            <a:chExt cx="2831691" cy="5432771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3F549957-6ADB-CE06-4F3B-4C8DB766D09C}"/>
                </a:ext>
              </a:extLst>
            </p:cNvPr>
            <p:cNvGrpSpPr/>
            <p:nvPr/>
          </p:nvGrpSpPr>
          <p:grpSpPr>
            <a:xfrm>
              <a:off x="5091314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25" name="Agrupar 24">
                <a:extLst>
                  <a:ext uri="{FF2B5EF4-FFF2-40B4-BE49-F238E27FC236}">
                    <a16:creationId xmlns:a16="http://schemas.microsoft.com/office/drawing/2014/main" id="{0C80EC24-1EA1-3996-1199-02A0477AC9D8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7" name="Retângulo 26">
                  <a:extLst>
                    <a:ext uri="{FF2B5EF4-FFF2-40B4-BE49-F238E27FC236}">
                      <a16:creationId xmlns:a16="http://schemas.microsoft.com/office/drawing/2014/main" id="{5C69CEC3-AFB9-9538-5075-B38DE9C2C671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EE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8" name="Elipse 27">
                  <a:extLst>
                    <a:ext uri="{FF2B5EF4-FFF2-40B4-BE49-F238E27FC236}">
                      <a16:creationId xmlns:a16="http://schemas.microsoft.com/office/drawing/2014/main" id="{628DF26A-30CD-D4F5-0EA7-340ECB32B69B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1FEF990E-4B13-67F9-D165-65A9FB2518AB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A12C5147-9CDC-A9A0-523C-7199D39F2ED8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BC6AE69D-5702-1238-91C2-01C48DDF924B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B07C89ED-1468-97E8-1BD8-4A9AFC50D7FE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2</a:t>
                </a:r>
              </a:p>
            </p:txBody>
          </p:sp>
        </p:grpSp>
        <p:pic>
          <p:nvPicPr>
            <p:cNvPr id="32" name="Imagem 31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5EB7BE13-BB63-3ACC-8E41-94A38891B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4648354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A4B6B91E-7841-C14D-E189-FD122FB16AB8}"/>
              </a:ext>
            </a:extLst>
          </p:cNvPr>
          <p:cNvGrpSpPr/>
          <p:nvPr/>
        </p:nvGrpSpPr>
        <p:grpSpPr>
          <a:xfrm>
            <a:off x="8971477" y="-609602"/>
            <a:ext cx="2831691" cy="5432771"/>
            <a:chOff x="8971477" y="-609602"/>
            <a:chExt cx="2831691" cy="5432771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9FDE5B2E-A998-38B6-C27A-74675618D39C}"/>
                </a:ext>
              </a:extLst>
            </p:cNvPr>
            <p:cNvGrpSpPr/>
            <p:nvPr/>
          </p:nvGrpSpPr>
          <p:grpSpPr>
            <a:xfrm>
              <a:off x="9414437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34" name="Agrupar 33">
                <a:extLst>
                  <a:ext uri="{FF2B5EF4-FFF2-40B4-BE49-F238E27FC236}">
                    <a16:creationId xmlns:a16="http://schemas.microsoft.com/office/drawing/2014/main" id="{3FAED09E-6AC1-E73A-DE81-0818414A01DA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" name="Retângulo 35">
                  <a:extLst>
                    <a:ext uri="{FF2B5EF4-FFF2-40B4-BE49-F238E27FC236}">
                      <a16:creationId xmlns:a16="http://schemas.microsoft.com/office/drawing/2014/main" id="{C9AE8BC4-ECD8-5C0D-6602-B6FF3E36CD97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EE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7" name="Elipse 36">
                  <a:extLst>
                    <a:ext uri="{FF2B5EF4-FFF2-40B4-BE49-F238E27FC236}">
                      <a16:creationId xmlns:a16="http://schemas.microsoft.com/office/drawing/2014/main" id="{432A7B48-DE0F-EC0E-C3EA-EF8AB0F7C4A7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8" name="Elipse 37">
                  <a:extLst>
                    <a:ext uri="{FF2B5EF4-FFF2-40B4-BE49-F238E27FC236}">
                      <a16:creationId xmlns:a16="http://schemas.microsoft.com/office/drawing/2014/main" id="{C156F243-432E-69E9-0543-C57122547F53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9" name="Elipse 38">
                  <a:extLst>
                    <a:ext uri="{FF2B5EF4-FFF2-40B4-BE49-F238E27FC236}">
                      <a16:creationId xmlns:a16="http://schemas.microsoft.com/office/drawing/2014/main" id="{7D0B75E3-6571-B04D-47FC-21738E63EA1E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0" name="Elipse 39">
                  <a:extLst>
                    <a:ext uri="{FF2B5EF4-FFF2-40B4-BE49-F238E27FC236}">
                      <a16:creationId xmlns:a16="http://schemas.microsoft.com/office/drawing/2014/main" id="{DD7D885E-45C9-1A94-D1A7-0FA6F590FA55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B2045F19-C355-97F5-094A-88EE95070AB5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1</a:t>
                </a:r>
              </a:p>
            </p:txBody>
          </p:sp>
        </p:grpSp>
        <p:pic>
          <p:nvPicPr>
            <p:cNvPr id="41" name="Imagem 40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F245E81D-0321-1FE6-7858-25352557A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8971477" y="-609602"/>
              <a:ext cx="2831691" cy="3657601"/>
            </a:xfrm>
            <a:prstGeom prst="rect">
              <a:avLst/>
            </a:prstGeom>
            <a:effectLst/>
          </p:spPr>
        </p:pic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3788AB48-1218-2F1B-063B-9523EE4C0533}"/>
              </a:ext>
            </a:extLst>
          </p:cNvPr>
          <p:cNvSpPr txBox="1"/>
          <p:nvPr/>
        </p:nvSpPr>
        <p:spPr>
          <a:xfrm>
            <a:off x="0" y="5376577"/>
            <a:ext cx="346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A647876E-C0A3-3370-6504-137020E14998}"/>
              </a:ext>
            </a:extLst>
          </p:cNvPr>
          <p:cNvSpPr txBox="1"/>
          <p:nvPr/>
        </p:nvSpPr>
        <p:spPr>
          <a:xfrm>
            <a:off x="484005" y="4715153"/>
            <a:ext cx="2587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Trebuchet MS" panose="020B0603020202020204" pitchFamily="34" charset="0"/>
              </a:rPr>
              <a:t>ASSUNTO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8FB32AF-9868-2B32-D678-E5E25B148EB8}"/>
              </a:ext>
            </a:extLst>
          </p:cNvPr>
          <p:cNvSpPr txBox="1"/>
          <p:nvPr/>
        </p:nvSpPr>
        <p:spPr>
          <a:xfrm>
            <a:off x="4349180" y="5376577"/>
            <a:ext cx="346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5A737374-F840-9D12-87A9-B786AF850075}"/>
              </a:ext>
            </a:extLst>
          </p:cNvPr>
          <p:cNvSpPr txBox="1"/>
          <p:nvPr/>
        </p:nvSpPr>
        <p:spPr>
          <a:xfrm>
            <a:off x="4833185" y="4715153"/>
            <a:ext cx="2587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Trebuchet MS" panose="020B0603020202020204" pitchFamily="34" charset="0"/>
              </a:rPr>
              <a:t>ASSUNTO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0B34182-E70F-E181-D30C-81C092FB46D3}"/>
              </a:ext>
            </a:extLst>
          </p:cNvPr>
          <p:cNvSpPr txBox="1"/>
          <p:nvPr/>
        </p:nvSpPr>
        <p:spPr>
          <a:xfrm>
            <a:off x="8669629" y="5376577"/>
            <a:ext cx="346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97B6AAC9-D2AA-9A54-2E85-6E9FCB719A7E}"/>
              </a:ext>
            </a:extLst>
          </p:cNvPr>
          <p:cNvSpPr txBox="1"/>
          <p:nvPr/>
        </p:nvSpPr>
        <p:spPr>
          <a:xfrm>
            <a:off x="9153634" y="4715153"/>
            <a:ext cx="2587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Trebuchet MS" panose="020B0603020202020204" pitchFamily="34" charset="0"/>
              </a:rPr>
              <a:t>ASSUNTO</a:t>
            </a:r>
          </a:p>
        </p:txBody>
      </p:sp>
      <p:pic>
        <p:nvPicPr>
          <p:cNvPr id="51" name="Imagem 50" descr="Padrão do plano de fundo&#10;&#10;Descrição gerada automaticamente">
            <a:extLst>
              <a:ext uri="{FF2B5EF4-FFF2-40B4-BE49-F238E27FC236}">
                <a16:creationId xmlns:a16="http://schemas.microsoft.com/office/drawing/2014/main" id="{B01CC58D-00F0-E269-3FD5-2D726A713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7"/>
          <a:stretch/>
        </p:blipFill>
        <p:spPr>
          <a:xfrm>
            <a:off x="31000" y="6734129"/>
            <a:ext cx="12192000" cy="259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05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3" grpId="0"/>
          <p:bldP spid="44" grpId="0"/>
          <p:bldP spid="45" grpId="0"/>
          <p:bldP spid="46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3" grpId="0"/>
          <p:bldP spid="44" grpId="0"/>
          <p:bldP spid="45" grpId="0"/>
          <p:bldP spid="46" grpId="0"/>
          <p:bldP spid="4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6662DC00-AD20-F123-CDE5-53B57B0F34E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BEA2485-2890-AF9B-F2FA-46529A27CA03}"/>
              </a:ext>
            </a:extLst>
          </p:cNvPr>
          <p:cNvGrpSpPr/>
          <p:nvPr/>
        </p:nvGrpSpPr>
        <p:grpSpPr>
          <a:xfrm>
            <a:off x="12565637" y="-609602"/>
            <a:ext cx="2831691" cy="5432771"/>
            <a:chOff x="353962" y="-609602"/>
            <a:chExt cx="2831691" cy="543277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A441622C-8A62-FD76-5BFC-C6A71996EAE7}"/>
                </a:ext>
              </a:extLst>
            </p:cNvPr>
            <p:cNvGrpSpPr/>
            <p:nvPr/>
          </p:nvGrpSpPr>
          <p:grpSpPr>
            <a:xfrm>
              <a:off x="796922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id="{42579512-65F2-1C6B-AD28-595BB5D84951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Retângulo 7">
                  <a:extLst>
                    <a:ext uri="{FF2B5EF4-FFF2-40B4-BE49-F238E27FC236}">
                      <a16:creationId xmlns:a16="http://schemas.microsoft.com/office/drawing/2014/main" id="{6B05FAC2-1D08-AA6E-0DE6-403E01E1AD38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EE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" name="Elipse 8">
                  <a:extLst>
                    <a:ext uri="{FF2B5EF4-FFF2-40B4-BE49-F238E27FC236}">
                      <a16:creationId xmlns:a16="http://schemas.microsoft.com/office/drawing/2014/main" id="{2A6248C0-F218-818E-4A29-C3EE606A600D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" name="Elipse 9">
                  <a:extLst>
                    <a:ext uri="{FF2B5EF4-FFF2-40B4-BE49-F238E27FC236}">
                      <a16:creationId xmlns:a16="http://schemas.microsoft.com/office/drawing/2014/main" id="{F5D58E76-05E7-CCED-B7F2-1E81519E3E27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" name="Elipse 10">
                  <a:extLst>
                    <a:ext uri="{FF2B5EF4-FFF2-40B4-BE49-F238E27FC236}">
                      <a16:creationId xmlns:a16="http://schemas.microsoft.com/office/drawing/2014/main" id="{47C04F1A-2557-9E43-276E-248C56655453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0CAC27BA-E363-2E0E-3D71-9C76BACD828A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966006C1-2266-AF0D-B355-B3E1197211CD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3</a:t>
                </a:r>
              </a:p>
            </p:txBody>
          </p:sp>
        </p:grpSp>
        <p:pic>
          <p:nvPicPr>
            <p:cNvPr id="5" name="Imagem 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16C4138E-C9F3-A8E9-AAC9-B8CEAE71F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353962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B97DF26-DC86-77CB-8B93-8F5EA0C4B31F}"/>
              </a:ext>
            </a:extLst>
          </p:cNvPr>
          <p:cNvGrpSpPr/>
          <p:nvPr/>
        </p:nvGrpSpPr>
        <p:grpSpPr>
          <a:xfrm>
            <a:off x="16860029" y="-609602"/>
            <a:ext cx="2831691" cy="5432771"/>
            <a:chOff x="4648354" y="-609602"/>
            <a:chExt cx="2831691" cy="5432771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D0082CFB-46BF-22E0-FA4C-F3130C1C806B}"/>
                </a:ext>
              </a:extLst>
            </p:cNvPr>
            <p:cNvGrpSpPr/>
            <p:nvPr/>
          </p:nvGrpSpPr>
          <p:grpSpPr>
            <a:xfrm>
              <a:off x="5091314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16" name="Agrupar 15">
                <a:extLst>
                  <a:ext uri="{FF2B5EF4-FFF2-40B4-BE49-F238E27FC236}">
                    <a16:creationId xmlns:a16="http://schemas.microsoft.com/office/drawing/2014/main" id="{609E0896-0533-4673-6EAA-309FF676DE72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" name="Retângulo 17">
                  <a:extLst>
                    <a:ext uri="{FF2B5EF4-FFF2-40B4-BE49-F238E27FC236}">
                      <a16:creationId xmlns:a16="http://schemas.microsoft.com/office/drawing/2014/main" id="{F8A75446-E1E1-C90E-D580-F61701960EE3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EE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0C95C51B-9DCC-C886-B681-3719C4E6B9B6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" name="Elipse 19">
                  <a:extLst>
                    <a:ext uri="{FF2B5EF4-FFF2-40B4-BE49-F238E27FC236}">
                      <a16:creationId xmlns:a16="http://schemas.microsoft.com/office/drawing/2014/main" id="{42C50E85-6BD6-2ED7-2378-FDC8C952AD25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6559E015-CC3A-90E1-FE58-C5814D884116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2C05ED71-E6DA-0BB1-9034-C9E27592AA8D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921C3F2-09D0-CC1F-D217-ADD29F6687B9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2</a:t>
                </a:r>
              </a:p>
            </p:txBody>
          </p:sp>
        </p:grpSp>
        <p:pic>
          <p:nvPicPr>
            <p:cNvPr id="15" name="Imagem 1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27C550CE-8F50-0F14-3C42-A75738581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4648354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2B10E9D-2A38-029C-AB79-2983C504E4C1}"/>
              </a:ext>
            </a:extLst>
          </p:cNvPr>
          <p:cNvGrpSpPr/>
          <p:nvPr/>
        </p:nvGrpSpPr>
        <p:grpSpPr>
          <a:xfrm>
            <a:off x="21183152" y="-609602"/>
            <a:ext cx="2831691" cy="5432771"/>
            <a:chOff x="8971477" y="-609602"/>
            <a:chExt cx="2831691" cy="5432771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247AAD16-433D-CA8C-AAE2-F1D17DB5B1D7}"/>
                </a:ext>
              </a:extLst>
            </p:cNvPr>
            <p:cNvGrpSpPr/>
            <p:nvPr/>
          </p:nvGrpSpPr>
          <p:grpSpPr>
            <a:xfrm>
              <a:off x="9414437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26" name="Agrupar 25">
                <a:extLst>
                  <a:ext uri="{FF2B5EF4-FFF2-40B4-BE49-F238E27FC236}">
                    <a16:creationId xmlns:a16="http://schemas.microsoft.com/office/drawing/2014/main" id="{2CFEF7CB-70F0-2F68-1A79-0E6CDBF60D59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" name="Retângulo 27">
                  <a:extLst>
                    <a:ext uri="{FF2B5EF4-FFF2-40B4-BE49-F238E27FC236}">
                      <a16:creationId xmlns:a16="http://schemas.microsoft.com/office/drawing/2014/main" id="{5EE10831-4ECF-A0DB-9B7D-C38505BAF1D4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EE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842327FF-3284-3ABA-BEFE-B4B53EFA3BC7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EE58D8E5-65BA-B470-A71D-92EEE806E4B7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B4DE429D-35C3-74BF-506E-0651D1F64D05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3F8D9D33-6F94-0CA1-C32B-F0670E2CC958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858475E3-4BDB-2B9F-3FA4-1687CE780229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1</a:t>
                </a:r>
              </a:p>
            </p:txBody>
          </p:sp>
        </p:grpSp>
        <p:pic>
          <p:nvPicPr>
            <p:cNvPr id="25" name="Imagem 2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B7BCA3C2-81C6-551A-E796-4465EF176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8971477" y="-609602"/>
              <a:ext cx="2831691" cy="3657601"/>
            </a:xfrm>
            <a:prstGeom prst="rect">
              <a:avLst/>
            </a:prstGeom>
            <a:effectLst/>
          </p:spPr>
        </p:pic>
      </p:grpSp>
      <p:pic>
        <p:nvPicPr>
          <p:cNvPr id="33" name="Imagem 32" descr="Padrão do plano de fundo&#10;&#10;Descrição gerada automaticamente">
            <a:extLst>
              <a:ext uri="{FF2B5EF4-FFF2-40B4-BE49-F238E27FC236}">
                <a16:creationId xmlns:a16="http://schemas.microsoft.com/office/drawing/2014/main" id="{C73268FE-82E7-0659-9E71-8E5472A25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7"/>
          <a:stretch/>
        </p:blipFill>
        <p:spPr>
          <a:xfrm>
            <a:off x="0" y="4823169"/>
            <a:ext cx="12192000" cy="2595270"/>
          </a:xfrm>
          <a:prstGeom prst="rect">
            <a:avLst/>
          </a:prstGeom>
        </p:spPr>
      </p:pic>
      <p:pic>
        <p:nvPicPr>
          <p:cNvPr id="35" name="Imagem 34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FEF57E9F-CD13-EED9-E72A-2B703239E4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8650018" y="3883188"/>
            <a:ext cx="2934516" cy="2595270"/>
          </a:xfrm>
          <a:prstGeom prst="rect">
            <a:avLst/>
          </a:prstGeom>
        </p:spPr>
      </p:pic>
      <p:pic>
        <p:nvPicPr>
          <p:cNvPr id="36" name="Imagem 35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3643EA06-EFF4-7D22-20E3-B57899F0B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4584849" y="3883188"/>
            <a:ext cx="2934516" cy="2595270"/>
          </a:xfrm>
          <a:prstGeom prst="rect">
            <a:avLst/>
          </a:prstGeom>
        </p:spPr>
      </p:pic>
      <p:pic>
        <p:nvPicPr>
          <p:cNvPr id="37" name="Imagem 36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0EE4628F-879D-D163-E0D7-6BAF96D278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519680" y="3883188"/>
            <a:ext cx="2934516" cy="2595270"/>
          </a:xfrm>
          <a:prstGeom prst="rect">
            <a:avLst/>
          </a:prstGeom>
        </p:spPr>
      </p:pic>
      <p:pic>
        <p:nvPicPr>
          <p:cNvPr id="39" name="Imagem 38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59325C63-899D-4888-3DA1-2F1DD17DB8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8085550" y="3197621"/>
            <a:ext cx="4026434" cy="302478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317238A-167E-8E89-9114-AD3F94519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9086765" y="578724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9F027542-E937-D776-F9E1-81E0DED4D31B}"/>
              </a:ext>
            </a:extLst>
          </p:cNvPr>
          <p:cNvSpPr txBox="1"/>
          <p:nvPr/>
        </p:nvSpPr>
        <p:spPr>
          <a:xfrm>
            <a:off x="272936" y="169896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3EB72641-D7CE-8914-213E-875EDF73AF99}"/>
              </a:ext>
            </a:extLst>
          </p:cNvPr>
          <p:cNvSpPr txBox="1"/>
          <p:nvPr/>
        </p:nvSpPr>
        <p:spPr>
          <a:xfrm>
            <a:off x="272936" y="1370883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43" name="Imagem 42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542E18F4-E2F2-BDC9-A0A0-F1D1732A66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3990816" y="3212869"/>
            <a:ext cx="4026434" cy="3024781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B77D006E-EE31-AC16-DFCA-8F3AFB35C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4992031" y="608486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814E0116-F040-46C2-69DC-E7CC3861FE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-49961" y="3212869"/>
            <a:ext cx="4026434" cy="3024781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7AE71CE8-EC2C-84FF-4755-425D8B2E1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951254" y="608486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m 3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9975F08-B9F8-83F7-F1C9-F45DF6A22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50715" r="-1909" b="-4048"/>
          <a:stretch/>
        </p:blipFill>
        <p:spPr>
          <a:xfrm>
            <a:off x="5445792" y="-3414041"/>
            <a:ext cx="2831691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1528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preto e branco&#10;&#10;Descrição gerada automaticamente">
            <a:extLst>
              <a:ext uri="{FF2B5EF4-FFF2-40B4-BE49-F238E27FC236}">
                <a16:creationId xmlns:a16="http://schemas.microsoft.com/office/drawing/2014/main" id="{BBEC31EC-43F6-3087-3CC6-9946331084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90B96F9-C8E1-8AA0-CA8B-5BECF30B3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9086765" y="-2964576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577D4A0-21B6-B3FD-30B7-6C32390C3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4992031" y="-2934814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FAF9288-2472-2C3F-FCC2-949C3E0AB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951254" y="-2934814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B0405F70-2F8F-12CA-5DA4-B9AD97888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7"/>
          <a:stretch/>
        </p:blipFill>
        <p:spPr>
          <a:xfrm>
            <a:off x="0" y="8633169"/>
            <a:ext cx="12192000" cy="2595270"/>
          </a:xfrm>
          <a:prstGeom prst="rect">
            <a:avLst/>
          </a:prstGeom>
        </p:spPr>
      </p:pic>
      <p:pic>
        <p:nvPicPr>
          <p:cNvPr id="9" name="Imagem 8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A02DF09D-695F-4012-75E1-03DACFAE6D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8650018" y="7693188"/>
            <a:ext cx="2934516" cy="2595270"/>
          </a:xfrm>
          <a:prstGeom prst="rect">
            <a:avLst/>
          </a:prstGeom>
        </p:spPr>
      </p:pic>
      <p:pic>
        <p:nvPicPr>
          <p:cNvPr id="10" name="Imagem 9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6EB64512-2C21-713E-65A3-F5BF772A3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4584849" y="7693188"/>
            <a:ext cx="2934516" cy="2595270"/>
          </a:xfrm>
          <a:prstGeom prst="rect">
            <a:avLst/>
          </a:prstGeom>
        </p:spPr>
      </p:pic>
      <p:pic>
        <p:nvPicPr>
          <p:cNvPr id="11" name="Imagem 10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5B9842E3-4810-7A75-787A-A3824D870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519680" y="7693188"/>
            <a:ext cx="2934516" cy="2595270"/>
          </a:xfrm>
          <a:prstGeom prst="rect">
            <a:avLst/>
          </a:prstGeom>
        </p:spPr>
      </p:pic>
      <p:pic>
        <p:nvPicPr>
          <p:cNvPr id="12" name="Imagem 11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73FAED52-0912-89BC-4EB5-FBB3189A95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8085550" y="7007621"/>
            <a:ext cx="4026434" cy="3024781"/>
          </a:xfrm>
          <a:prstGeom prst="rect">
            <a:avLst/>
          </a:prstGeom>
        </p:spPr>
      </p:pic>
      <p:pic>
        <p:nvPicPr>
          <p:cNvPr id="13" name="Imagem 12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3C0461FA-8174-E627-024B-2D931929A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3990816" y="7022869"/>
            <a:ext cx="4026434" cy="3024781"/>
          </a:xfrm>
          <a:prstGeom prst="rect">
            <a:avLst/>
          </a:prstGeom>
        </p:spPr>
      </p:pic>
      <p:pic>
        <p:nvPicPr>
          <p:cNvPr id="14" name="Imagem 13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0F6681B7-6E45-B3AC-2465-FADC54676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-49961" y="7022869"/>
            <a:ext cx="4026434" cy="302478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E383CC9-134D-71C6-5D9C-DDFB74C4A681}"/>
              </a:ext>
            </a:extLst>
          </p:cNvPr>
          <p:cNvSpPr txBox="1"/>
          <p:nvPr/>
        </p:nvSpPr>
        <p:spPr>
          <a:xfrm>
            <a:off x="7884242" y="151415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520313C-EF05-9D5E-7528-712BB6C277A9}"/>
              </a:ext>
            </a:extLst>
          </p:cNvPr>
          <p:cNvSpPr txBox="1"/>
          <p:nvPr/>
        </p:nvSpPr>
        <p:spPr>
          <a:xfrm>
            <a:off x="9641791" y="1384570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099F5B-D6A7-44DA-4A2C-8E4EC1435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0"/>
          <a:stretch/>
        </p:blipFill>
        <p:spPr bwMode="auto">
          <a:xfrm>
            <a:off x="-49961" y="0"/>
            <a:ext cx="5845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C643E3A0-06DD-1BEE-A3EC-080159553F91}"/>
              </a:ext>
            </a:extLst>
          </p:cNvPr>
          <p:cNvSpPr/>
          <p:nvPr/>
        </p:nvSpPr>
        <p:spPr>
          <a:xfrm rot="2481393">
            <a:off x="-873239" y="1730974"/>
            <a:ext cx="8153959" cy="2160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3CA2CF3-FF1F-8BB7-4EC7-42374ED78F8A}"/>
              </a:ext>
            </a:extLst>
          </p:cNvPr>
          <p:cNvSpPr/>
          <p:nvPr/>
        </p:nvSpPr>
        <p:spPr>
          <a:xfrm rot="19407760">
            <a:off x="-1129801" y="3907783"/>
            <a:ext cx="8153959" cy="2160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45A7AC-3596-001E-5B6E-0390215C56D0}"/>
              </a:ext>
            </a:extLst>
          </p:cNvPr>
          <p:cNvSpPr txBox="1"/>
          <p:nvPr/>
        </p:nvSpPr>
        <p:spPr>
          <a:xfrm>
            <a:off x="6434381" y="3332986"/>
            <a:ext cx="5319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pequeno 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18" name="Imagem 1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5EF4A14-9EAF-D3B9-CC0F-B29A4F6E22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50715" r="-1909" b="-4048"/>
          <a:stretch/>
        </p:blipFill>
        <p:spPr>
          <a:xfrm>
            <a:off x="5445792" y="-759331"/>
            <a:ext cx="2831691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29912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  <p:bldP spid="16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532F12AA-89C1-1017-DB81-7367FAB0AD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F4A8302-1314-4F2D-418F-A8E46412AD01}"/>
              </a:ext>
            </a:extLst>
          </p:cNvPr>
          <p:cNvGrpSpPr/>
          <p:nvPr/>
        </p:nvGrpSpPr>
        <p:grpSpPr>
          <a:xfrm>
            <a:off x="107845" y="-604687"/>
            <a:ext cx="2831691" cy="5082726"/>
            <a:chOff x="8971477" y="-609602"/>
            <a:chExt cx="2831691" cy="5082726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30425EA0-1356-A104-907B-4E8D921ADD72}"/>
                </a:ext>
              </a:extLst>
            </p:cNvPr>
            <p:cNvGrpSpPr/>
            <p:nvPr/>
          </p:nvGrpSpPr>
          <p:grpSpPr>
            <a:xfrm>
              <a:off x="9414437" y="2526337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0AE001D2-F11D-2FB6-8001-E7DD1DA1CFC8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FFD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solidFill>
                      <a:srgbClr val="202020"/>
                    </a:solidFill>
                    <a:latin typeface="Futura BT" panose="020B0502020204020303" pitchFamily="34" charset="0"/>
                  </a:rPr>
                  <a:t>Pequeno texto descritivo do </a:t>
                </a:r>
                <a:r>
                  <a:rPr lang="pt-BR" sz="2800" b="1" dirty="0">
                    <a:solidFill>
                      <a:srgbClr val="202020"/>
                    </a:solidFill>
                    <a:highlight>
                      <a:srgbClr val="D6D6D6"/>
                    </a:highlight>
                    <a:latin typeface="Futura BT" panose="020B0502020204020303" pitchFamily="34" charset="0"/>
                  </a:rPr>
                  <a:t>item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E2C77E7F-5C57-C6F0-DBCB-A993D6CEB212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6FD3A726-722B-45AD-9413-49F1F3E27CD1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D2FD2575-416C-6F60-A0A3-F1FB0315E1EA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DD0C4F7-631C-A543-6DC1-AB89C69428A4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5" name="Imagem 1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9EE3F71E-1C14-B9EC-7B83-DEE3AEAB4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8971477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2455F1D3-8228-535B-ECDC-5FC287BBB588}"/>
              </a:ext>
            </a:extLst>
          </p:cNvPr>
          <p:cNvGrpSpPr/>
          <p:nvPr/>
        </p:nvGrpSpPr>
        <p:grpSpPr>
          <a:xfrm>
            <a:off x="3264309" y="-9604"/>
            <a:ext cx="2831691" cy="6105050"/>
            <a:chOff x="3264309" y="-9604"/>
            <a:chExt cx="2831691" cy="6105050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A09542EC-C5A8-53F8-11DA-FF974478A5CB}"/>
                </a:ext>
              </a:extLst>
            </p:cNvPr>
            <p:cNvGrpSpPr/>
            <p:nvPr/>
          </p:nvGrpSpPr>
          <p:grpSpPr>
            <a:xfrm>
              <a:off x="3264309" y="1012720"/>
              <a:ext cx="2831691" cy="5082726"/>
              <a:chOff x="8971477" y="-609602"/>
              <a:chExt cx="2831691" cy="5082726"/>
            </a:xfrm>
          </p:grpSpPr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id="{A86BD35D-B378-2A78-A738-1DB7C65C0FC5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Retângulo 7">
                  <a:extLst>
                    <a:ext uri="{FF2B5EF4-FFF2-40B4-BE49-F238E27FC236}">
                      <a16:creationId xmlns:a16="http://schemas.microsoft.com/office/drawing/2014/main" id="{A87142AC-5D12-8680-B4B8-8E34F91B5FDB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D1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202020"/>
                      </a:solidFill>
                      <a:latin typeface="Futura BT" panose="020B0502020204020303" pitchFamily="34" charset="0"/>
                    </a:rPr>
                    <a:t>Pequeno texto descritivo do </a:t>
                  </a:r>
                  <a:r>
                    <a:rPr lang="pt-BR" sz="2800" b="1" dirty="0">
                      <a:solidFill>
                        <a:srgbClr val="202020"/>
                      </a:solidFill>
                      <a:highlight>
                        <a:srgbClr val="D6D6D6"/>
                      </a:highlight>
                      <a:latin typeface="Futura BT" panose="020B0502020204020303" pitchFamily="34" charset="0"/>
                    </a:rPr>
                    <a:t>item</a:t>
                  </a:r>
                </a:p>
              </p:txBody>
            </p:sp>
            <p:sp>
              <p:nvSpPr>
                <p:cNvPr id="9" name="Elipse 8">
                  <a:extLst>
                    <a:ext uri="{FF2B5EF4-FFF2-40B4-BE49-F238E27FC236}">
                      <a16:creationId xmlns:a16="http://schemas.microsoft.com/office/drawing/2014/main" id="{EE6D6FA3-E2C9-2C9F-827D-493ECC2F4F8D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" name="Elipse 9">
                  <a:extLst>
                    <a:ext uri="{FF2B5EF4-FFF2-40B4-BE49-F238E27FC236}">
                      <a16:creationId xmlns:a16="http://schemas.microsoft.com/office/drawing/2014/main" id="{CBA23CBB-9B56-A783-8288-CDE73021D2EA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" name="Elipse 10">
                  <a:extLst>
                    <a:ext uri="{FF2B5EF4-FFF2-40B4-BE49-F238E27FC236}">
                      <a16:creationId xmlns:a16="http://schemas.microsoft.com/office/drawing/2014/main" id="{5965BA1C-C91C-DA49-B238-D3F26AB9D065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8147A2F6-839C-A110-3CC3-E682AC19D66F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5" name="Imagem 4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3E0980E2-8C39-08F9-D486-2617AB64DF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82612994-8E93-67F5-CA7E-A3FDEC59E332}"/>
                </a:ext>
              </a:extLst>
            </p:cNvPr>
            <p:cNvSpPr/>
            <p:nvPr/>
          </p:nvSpPr>
          <p:spPr>
            <a:xfrm>
              <a:off x="4632773" y="-9604"/>
              <a:ext cx="100800" cy="1656000"/>
            </a:xfrm>
            <a:prstGeom prst="rect">
              <a:avLst/>
            </a:prstGeom>
            <a:solidFill>
              <a:srgbClr val="A896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29898F2B-0D0A-568D-0FE0-7D86A691E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0"/>
          <a:stretch/>
        </p:blipFill>
        <p:spPr bwMode="auto">
          <a:xfrm>
            <a:off x="6379633" y="0"/>
            <a:ext cx="5845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id="{8775335B-7A94-C3AD-5702-D6126761F4DB}"/>
              </a:ext>
            </a:extLst>
          </p:cNvPr>
          <p:cNvGrpSpPr/>
          <p:nvPr/>
        </p:nvGrpSpPr>
        <p:grpSpPr>
          <a:xfrm>
            <a:off x="6244772" y="162062"/>
            <a:ext cx="5994180" cy="2006320"/>
            <a:chOff x="6244772" y="162062"/>
            <a:chExt cx="5994180" cy="2006320"/>
          </a:xfrm>
        </p:grpSpPr>
        <p:pic>
          <p:nvPicPr>
            <p:cNvPr id="26" name="Imagem 25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DB7F919F-0D38-8FCE-E184-2A2E808F7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92" r="47639" b="46667"/>
            <a:stretch/>
          </p:blipFill>
          <p:spPr>
            <a:xfrm rot="5400000" flipH="1">
              <a:off x="11164894" y="-21276"/>
              <a:ext cx="319315" cy="1828800"/>
            </a:xfrm>
            <a:prstGeom prst="rect">
              <a:avLst/>
            </a:prstGeom>
            <a:effectLst/>
          </p:spPr>
        </p:pic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36DFFCCF-8C1B-22A3-69AE-9CA59BA0CDA8}"/>
                </a:ext>
              </a:extLst>
            </p:cNvPr>
            <p:cNvGrpSpPr/>
            <p:nvPr/>
          </p:nvGrpSpPr>
          <p:grpSpPr>
            <a:xfrm>
              <a:off x="6244772" y="241774"/>
              <a:ext cx="4672800" cy="1926608"/>
              <a:chOff x="6244772" y="241774"/>
              <a:chExt cx="4672800" cy="1926608"/>
            </a:xfrm>
          </p:grpSpPr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8A084F9A-E2C3-D645-5DFF-8ED5AC8D7042}"/>
                  </a:ext>
                </a:extLst>
              </p:cNvPr>
              <p:cNvSpPr/>
              <p:nvPr/>
            </p:nvSpPr>
            <p:spPr>
              <a:xfrm>
                <a:off x="8466765" y="1563847"/>
                <a:ext cx="100800" cy="144000"/>
              </a:xfrm>
              <a:prstGeom prst="rect">
                <a:avLst/>
              </a:prstGeom>
              <a:solidFill>
                <a:srgbClr val="A8965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BBF50C79-672F-DC28-04EA-99BCB95A1235}"/>
                  </a:ext>
                </a:extLst>
              </p:cNvPr>
              <p:cNvSpPr/>
              <p:nvPr/>
            </p:nvSpPr>
            <p:spPr>
              <a:xfrm>
                <a:off x="10595592" y="1587618"/>
                <a:ext cx="100800" cy="144000"/>
              </a:xfrm>
              <a:prstGeom prst="rect">
                <a:avLst/>
              </a:prstGeom>
              <a:solidFill>
                <a:srgbClr val="A8965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28" name="Agrupar 27">
                <a:extLst>
                  <a:ext uri="{FF2B5EF4-FFF2-40B4-BE49-F238E27FC236}">
                    <a16:creationId xmlns:a16="http://schemas.microsoft.com/office/drawing/2014/main" id="{8373289D-7F4E-236D-0146-E7D01889ACDF}"/>
                  </a:ext>
                </a:extLst>
              </p:cNvPr>
              <p:cNvGrpSpPr/>
              <p:nvPr/>
            </p:nvGrpSpPr>
            <p:grpSpPr>
              <a:xfrm>
                <a:off x="6244772" y="241774"/>
                <a:ext cx="4672800" cy="1360800"/>
                <a:chOff x="2871956" y="1168868"/>
                <a:chExt cx="8111613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4B4CA9E4-EAED-BCDA-C712-A78AC42BB2A2}"/>
                    </a:ext>
                  </a:extLst>
                </p:cNvPr>
                <p:cNvSpPr/>
                <p:nvPr/>
              </p:nvSpPr>
              <p:spPr>
                <a:xfrm>
                  <a:off x="2871956" y="1168868"/>
                  <a:ext cx="8111613" cy="1946787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C8298FEC-FEBF-9A81-F02F-E03D5FF15499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3C0E756D-6689-BBB4-ABE6-E8AA17C92A87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3" name="Elipse 32">
                  <a:extLst>
                    <a:ext uri="{FF2B5EF4-FFF2-40B4-BE49-F238E27FC236}">
                      <a16:creationId xmlns:a16="http://schemas.microsoft.com/office/drawing/2014/main" id="{87575E51-F04A-40E6-9E18-2C78D1379AC1}"/>
                    </a:ext>
                  </a:extLst>
                </p:cNvPr>
                <p:cNvSpPr/>
                <p:nvPr/>
              </p:nvSpPr>
              <p:spPr>
                <a:xfrm>
                  <a:off x="2930525" y="2945344"/>
                  <a:ext cx="72000" cy="72000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13A5E408-65BF-581F-6B35-BED197E98474}"/>
                    </a:ext>
                  </a:extLst>
                </p:cNvPr>
                <p:cNvSpPr/>
                <p:nvPr/>
              </p:nvSpPr>
              <p:spPr>
                <a:xfrm>
                  <a:off x="2930525" y="1216937"/>
                  <a:ext cx="72000" cy="72000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6" name="Agrupar 45">
                <a:extLst>
                  <a:ext uri="{FF2B5EF4-FFF2-40B4-BE49-F238E27FC236}">
                    <a16:creationId xmlns:a16="http://schemas.microsoft.com/office/drawing/2014/main" id="{28BD9081-371B-48DE-AD18-8AA8A7A7C8BC}"/>
                  </a:ext>
                </a:extLst>
              </p:cNvPr>
              <p:cNvGrpSpPr/>
              <p:nvPr/>
            </p:nvGrpSpPr>
            <p:grpSpPr>
              <a:xfrm>
                <a:off x="8319396" y="1654300"/>
                <a:ext cx="2598176" cy="514082"/>
                <a:chOff x="8319396" y="1654300"/>
                <a:chExt cx="2598176" cy="514082"/>
              </a:xfrm>
            </p:grpSpPr>
            <p:sp>
              <p:nvSpPr>
                <p:cNvPr id="41" name="Retângulo 40">
                  <a:extLst>
                    <a:ext uri="{FF2B5EF4-FFF2-40B4-BE49-F238E27FC236}">
                      <a16:creationId xmlns:a16="http://schemas.microsoft.com/office/drawing/2014/main" id="{272AF071-1915-5868-60AB-41CAC0FC9D9B}"/>
                    </a:ext>
                  </a:extLst>
                </p:cNvPr>
                <p:cNvSpPr/>
                <p:nvPr/>
              </p:nvSpPr>
              <p:spPr>
                <a:xfrm>
                  <a:off x="8319396" y="1654300"/>
                  <a:ext cx="2598176" cy="514082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2" name="Elipse 41">
                  <a:extLst>
                    <a:ext uri="{FF2B5EF4-FFF2-40B4-BE49-F238E27FC236}">
                      <a16:creationId xmlns:a16="http://schemas.microsoft.com/office/drawing/2014/main" id="{D9F055AD-F398-04D1-20A8-2CCCF1D7B7AC}"/>
                    </a:ext>
                  </a:extLst>
                </p:cNvPr>
                <p:cNvSpPr/>
                <p:nvPr/>
              </p:nvSpPr>
              <p:spPr>
                <a:xfrm>
                  <a:off x="8340827" y="1669876"/>
                  <a:ext cx="41477" cy="50328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3" name="Elipse 42">
                  <a:extLst>
                    <a:ext uri="{FF2B5EF4-FFF2-40B4-BE49-F238E27FC236}">
                      <a16:creationId xmlns:a16="http://schemas.microsoft.com/office/drawing/2014/main" id="{7EEDD0C2-C90F-CB36-0103-71A248F8042F}"/>
                    </a:ext>
                  </a:extLst>
                </p:cNvPr>
                <p:cNvSpPr/>
                <p:nvPr/>
              </p:nvSpPr>
              <p:spPr>
                <a:xfrm>
                  <a:off x="8340827" y="2098243"/>
                  <a:ext cx="41477" cy="50328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4" name="Elipse 43">
                  <a:extLst>
                    <a:ext uri="{FF2B5EF4-FFF2-40B4-BE49-F238E27FC236}">
                      <a16:creationId xmlns:a16="http://schemas.microsoft.com/office/drawing/2014/main" id="{7DAF5E7C-39E4-AB57-2AE3-7661E78BB24B}"/>
                    </a:ext>
                  </a:extLst>
                </p:cNvPr>
                <p:cNvSpPr/>
                <p:nvPr/>
              </p:nvSpPr>
              <p:spPr>
                <a:xfrm>
                  <a:off x="10838208" y="2094266"/>
                  <a:ext cx="41477" cy="50328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5" name="Elipse 44">
                  <a:extLst>
                    <a:ext uri="{FF2B5EF4-FFF2-40B4-BE49-F238E27FC236}">
                      <a16:creationId xmlns:a16="http://schemas.microsoft.com/office/drawing/2014/main" id="{0D089F87-31C9-34AF-9B4C-FB7251C36472}"/>
                    </a:ext>
                  </a:extLst>
                </p:cNvPr>
                <p:cNvSpPr/>
                <p:nvPr/>
              </p:nvSpPr>
              <p:spPr>
                <a:xfrm>
                  <a:off x="10838208" y="1669876"/>
                  <a:ext cx="41477" cy="50328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pic>
          <p:nvPicPr>
            <p:cNvPr id="35" name="Imagem 3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827562D3-D616-9330-78BE-0C17E7AC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94" r="35087" b="46667"/>
            <a:stretch/>
          </p:blipFill>
          <p:spPr>
            <a:xfrm rot="5400000" flipH="1">
              <a:off x="11007985" y="-435774"/>
              <a:ext cx="633128" cy="1828800"/>
            </a:xfrm>
            <a:prstGeom prst="rect">
              <a:avLst/>
            </a:prstGeom>
            <a:effectLst/>
          </p:spPr>
        </p:pic>
        <p:pic>
          <p:nvPicPr>
            <p:cNvPr id="36" name="Imagem 35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8BBA9C23-76D0-2A52-CD69-3C7386070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0" r="53341" b="46667"/>
            <a:stretch/>
          </p:blipFill>
          <p:spPr>
            <a:xfrm rot="5400000" flipH="1">
              <a:off x="11034791" y="370230"/>
              <a:ext cx="579517" cy="1828800"/>
            </a:xfrm>
            <a:prstGeom prst="rect">
              <a:avLst/>
            </a:prstGeom>
            <a:effectLst/>
          </p:spPr>
        </p:pic>
      </p:grp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120ED529-E1CE-2720-9BDC-8E33A3134130}"/>
              </a:ext>
            </a:extLst>
          </p:cNvPr>
          <p:cNvSpPr txBox="1"/>
          <p:nvPr/>
        </p:nvSpPr>
        <p:spPr>
          <a:xfrm>
            <a:off x="6561847" y="241774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78DDC437-21D0-7F4D-86F1-0B2AEFFF183F}"/>
              </a:ext>
            </a:extLst>
          </p:cNvPr>
          <p:cNvSpPr txBox="1"/>
          <p:nvPr/>
        </p:nvSpPr>
        <p:spPr>
          <a:xfrm>
            <a:off x="8304156" y="1532079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42682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18F68821-C2E2-488E-122B-5BC8EE5AF1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6DCFE4-5DC1-EF36-3262-9B513AD54B40}"/>
              </a:ext>
            </a:extLst>
          </p:cNvPr>
          <p:cNvSpPr txBox="1"/>
          <p:nvPr/>
        </p:nvSpPr>
        <p:spPr>
          <a:xfrm>
            <a:off x="272936" y="169896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B7A5F02-F7A3-37CF-ADDE-50B1EF5B27F7}"/>
              </a:ext>
            </a:extLst>
          </p:cNvPr>
          <p:cNvSpPr txBox="1"/>
          <p:nvPr/>
        </p:nvSpPr>
        <p:spPr>
          <a:xfrm>
            <a:off x="272936" y="1370883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D6D6D6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0D5D4BB-9C9E-DA1D-620C-20EC64F45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0"/>
          <a:stretch/>
        </p:blipFill>
        <p:spPr bwMode="auto">
          <a:xfrm>
            <a:off x="6379633" y="0"/>
            <a:ext cx="5845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53A01E8-BF3B-367A-DE2F-F569EFAB173E}"/>
              </a:ext>
            </a:extLst>
          </p:cNvPr>
          <p:cNvGrpSpPr/>
          <p:nvPr/>
        </p:nvGrpSpPr>
        <p:grpSpPr>
          <a:xfrm>
            <a:off x="5800862" y="2140324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4FDB07A2-D066-E2C7-4A03-380FD157AF0E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FFEE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F462A895-C3E5-F67C-5AD9-ECD5DC16AD5C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1B44E6D3-C1A2-8C68-C88E-F8CE03BFD28B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95672B5A-60A7-B486-789E-14A0487C7515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9EFA948-65F8-79B5-FCFF-4CFFFD056650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9849A24-1493-659C-09C1-6DDD38AD61DC}"/>
              </a:ext>
            </a:extLst>
          </p:cNvPr>
          <p:cNvGrpSpPr/>
          <p:nvPr/>
        </p:nvGrpSpPr>
        <p:grpSpPr>
          <a:xfrm>
            <a:off x="5800862" y="3782097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AED81EB-F286-C338-C806-7AB4281EB89B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FFEE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430CCD81-EBA0-BC8B-FB61-72FE225C45E6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2F9DF33-C883-D504-DBEF-71D1A825D908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9F7F3FF1-437E-A27E-DFC2-1DCF69904970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A13C696A-CA62-AE3C-2A87-2C1900643B09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486B6D0E-78D4-B141-464C-5269CBB015FC}"/>
              </a:ext>
            </a:extLst>
          </p:cNvPr>
          <p:cNvGrpSpPr/>
          <p:nvPr/>
        </p:nvGrpSpPr>
        <p:grpSpPr>
          <a:xfrm>
            <a:off x="5800862" y="5423870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5EB89ACF-7744-8DDD-6891-A0DE56BE318C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FFEE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11CEE885-E10D-985E-3CA4-AC40496C3C79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B5AF5391-C937-7E08-3E7F-7B3FF67D76F3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647FB60B-6A8D-A83F-A1E0-9AFFB5F8B0DE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8FB0B78C-2BDD-FA3E-2FB9-4F89DF524BD6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5" name="Imagem 34" descr="Forma&#10;&#10;Descrição gerada automaticamente com confiança baixa">
            <a:extLst>
              <a:ext uri="{FF2B5EF4-FFF2-40B4-BE49-F238E27FC236}">
                <a16:creationId xmlns:a16="http://schemas.microsoft.com/office/drawing/2014/main" id="{9EF64661-365E-5E66-B095-00E7BF683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44" y="5542670"/>
            <a:ext cx="900000" cy="900000"/>
          </a:xfrm>
          <a:prstGeom prst="rect">
            <a:avLst/>
          </a:prstGeom>
        </p:spPr>
      </p:pic>
      <p:pic>
        <p:nvPicPr>
          <p:cNvPr id="37" name="Imagem 36" descr="Forma&#10;&#10;Descrição gerada automaticamente com confiança baixa">
            <a:extLst>
              <a:ext uri="{FF2B5EF4-FFF2-40B4-BE49-F238E27FC236}">
                <a16:creationId xmlns:a16="http://schemas.microsoft.com/office/drawing/2014/main" id="{7A50E3F2-CE14-E271-A33D-680AE38AD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32" y="3903708"/>
            <a:ext cx="900000" cy="900000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baixa">
            <a:extLst>
              <a:ext uri="{FF2B5EF4-FFF2-40B4-BE49-F238E27FC236}">
                <a16:creationId xmlns:a16="http://schemas.microsoft.com/office/drawing/2014/main" id="{94B89CC4-CCEC-4486-1307-DA3DF2C75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32" y="2261935"/>
            <a:ext cx="900000" cy="900000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ADFA8FF6-7499-3F19-37E9-305F4CE6BA7F}"/>
              </a:ext>
            </a:extLst>
          </p:cNvPr>
          <p:cNvSpPr txBox="1"/>
          <p:nvPr/>
        </p:nvSpPr>
        <p:spPr>
          <a:xfrm>
            <a:off x="4445854" y="2031102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01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B7648EC-AC0C-9993-6348-5E89654B5593}"/>
              </a:ext>
            </a:extLst>
          </p:cNvPr>
          <p:cNvSpPr txBox="1"/>
          <p:nvPr/>
        </p:nvSpPr>
        <p:spPr>
          <a:xfrm>
            <a:off x="4484475" y="372806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02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532D648-28AE-DA18-37B4-181BD7D5071B}"/>
              </a:ext>
            </a:extLst>
          </p:cNvPr>
          <p:cNvSpPr txBox="1"/>
          <p:nvPr/>
        </p:nvSpPr>
        <p:spPr>
          <a:xfrm>
            <a:off x="4484475" y="5323649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03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03B719B-0ADD-24D6-3A6A-3DFBA5E8E00E}"/>
              </a:ext>
            </a:extLst>
          </p:cNvPr>
          <p:cNvSpPr txBox="1"/>
          <p:nvPr/>
        </p:nvSpPr>
        <p:spPr>
          <a:xfrm>
            <a:off x="1300142" y="2467878"/>
            <a:ext cx="450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 descritivo do item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AB1F7A7-5320-D7DF-CDAB-F1C21B0F0A24}"/>
              </a:ext>
            </a:extLst>
          </p:cNvPr>
          <p:cNvSpPr txBox="1"/>
          <p:nvPr/>
        </p:nvSpPr>
        <p:spPr>
          <a:xfrm>
            <a:off x="1300142" y="4188235"/>
            <a:ext cx="450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 descritivo do item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999FF13-9217-89F3-1B45-745040891E04}"/>
              </a:ext>
            </a:extLst>
          </p:cNvPr>
          <p:cNvSpPr txBox="1"/>
          <p:nvPr/>
        </p:nvSpPr>
        <p:spPr>
          <a:xfrm>
            <a:off x="1300142" y="5752683"/>
            <a:ext cx="450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 descritivo do item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65703A8C-C511-BF8C-A55C-F68D41105D41}"/>
              </a:ext>
            </a:extLst>
          </p:cNvPr>
          <p:cNvSpPr/>
          <p:nvPr/>
        </p:nvSpPr>
        <p:spPr>
          <a:xfrm>
            <a:off x="-2391719" y="3387292"/>
            <a:ext cx="8153959" cy="216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4BA856AE-F4CF-58FA-549A-3110380BA3C1}"/>
              </a:ext>
            </a:extLst>
          </p:cNvPr>
          <p:cNvSpPr/>
          <p:nvPr/>
        </p:nvSpPr>
        <p:spPr>
          <a:xfrm>
            <a:off x="-2391720" y="5078934"/>
            <a:ext cx="8153959" cy="216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9C4CFF94-8E12-1BF7-1752-465D19664032}"/>
              </a:ext>
            </a:extLst>
          </p:cNvPr>
          <p:cNvGrpSpPr/>
          <p:nvPr/>
        </p:nvGrpSpPr>
        <p:grpSpPr>
          <a:xfrm>
            <a:off x="107845" y="-6891187"/>
            <a:ext cx="2831691" cy="5082726"/>
            <a:chOff x="8971477" y="-609602"/>
            <a:chExt cx="2831691" cy="5082726"/>
          </a:xfrm>
        </p:grpSpPr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125F35E1-FDED-38B5-7548-856EBFEE82DD}"/>
                </a:ext>
              </a:extLst>
            </p:cNvPr>
            <p:cNvGrpSpPr/>
            <p:nvPr/>
          </p:nvGrpSpPr>
          <p:grpSpPr>
            <a:xfrm>
              <a:off x="9414437" y="2526337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261BE8A9-F7DD-0287-D97F-478973ABEFAB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FFD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solidFill>
                      <a:srgbClr val="202020"/>
                    </a:solidFill>
                    <a:latin typeface="Futura BT" panose="020B0502020204020303" pitchFamily="34" charset="0"/>
                  </a:rPr>
                  <a:t>Pequeno texto descritivo do </a:t>
                </a:r>
                <a:r>
                  <a:rPr lang="pt-BR" sz="2800" b="1" dirty="0">
                    <a:solidFill>
                      <a:srgbClr val="202020"/>
                    </a:solidFill>
                    <a:highlight>
                      <a:srgbClr val="D6D6D6"/>
                    </a:highlight>
                    <a:latin typeface="Futura BT" panose="020B0502020204020303" pitchFamily="34" charset="0"/>
                  </a:rPr>
                  <a:t>item</a:t>
                </a:r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1BD32598-00F7-BE75-66DA-51F9C990D3E8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CE3ED5B1-520B-9711-7BA8-DED245EC2BB9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Elipse 53">
                <a:extLst>
                  <a:ext uri="{FF2B5EF4-FFF2-40B4-BE49-F238E27FC236}">
                    <a16:creationId xmlns:a16="http://schemas.microsoft.com/office/drawing/2014/main" id="{14FA9BA6-1524-CFBB-2691-139A62A45D3F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6D5C1750-49B7-A3F0-7A3B-7128FA337FDD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50" name="Imagem 49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18A09748-674B-1C08-18B1-354702CD8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8971477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DF615615-67FD-7A8A-2937-B95106FD35D9}"/>
              </a:ext>
            </a:extLst>
          </p:cNvPr>
          <p:cNvGrpSpPr/>
          <p:nvPr/>
        </p:nvGrpSpPr>
        <p:grpSpPr>
          <a:xfrm>
            <a:off x="3264309" y="-6296104"/>
            <a:ext cx="2831691" cy="6105050"/>
            <a:chOff x="3264309" y="-9604"/>
            <a:chExt cx="2831691" cy="6105050"/>
          </a:xfrm>
        </p:grpSpPr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2A446698-B782-5170-9348-B3606C6035DB}"/>
                </a:ext>
              </a:extLst>
            </p:cNvPr>
            <p:cNvGrpSpPr/>
            <p:nvPr/>
          </p:nvGrpSpPr>
          <p:grpSpPr>
            <a:xfrm>
              <a:off x="3264309" y="1012720"/>
              <a:ext cx="2831691" cy="5082726"/>
              <a:chOff x="8971477" y="-609602"/>
              <a:chExt cx="2831691" cy="5082726"/>
            </a:xfrm>
          </p:grpSpPr>
          <p:grpSp>
            <p:nvGrpSpPr>
              <p:cNvPr id="59" name="Agrupar 58">
                <a:extLst>
                  <a:ext uri="{FF2B5EF4-FFF2-40B4-BE49-F238E27FC236}">
                    <a16:creationId xmlns:a16="http://schemas.microsoft.com/office/drawing/2014/main" id="{5DF7C1E2-81AC-421B-1143-1D880535F24D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1" name="Retângulo 60">
                  <a:extLst>
                    <a:ext uri="{FF2B5EF4-FFF2-40B4-BE49-F238E27FC236}">
                      <a16:creationId xmlns:a16="http://schemas.microsoft.com/office/drawing/2014/main" id="{0951ECB6-2563-1350-6B40-E9FE9F44C1EA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D1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202020"/>
                      </a:solidFill>
                      <a:latin typeface="Futura BT" panose="020B0502020204020303" pitchFamily="34" charset="0"/>
                    </a:rPr>
                    <a:t>Pequeno texto descritivo do </a:t>
                  </a:r>
                  <a:r>
                    <a:rPr lang="pt-BR" sz="2800" b="1" dirty="0">
                      <a:solidFill>
                        <a:srgbClr val="202020"/>
                      </a:solidFill>
                      <a:highlight>
                        <a:srgbClr val="D6D6D6"/>
                      </a:highlight>
                      <a:latin typeface="Futura BT" panose="020B0502020204020303" pitchFamily="34" charset="0"/>
                    </a:rPr>
                    <a:t>item</a:t>
                  </a:r>
                </a:p>
              </p:txBody>
            </p:sp>
            <p:sp>
              <p:nvSpPr>
                <p:cNvPr id="62" name="Elipse 61">
                  <a:extLst>
                    <a:ext uri="{FF2B5EF4-FFF2-40B4-BE49-F238E27FC236}">
                      <a16:creationId xmlns:a16="http://schemas.microsoft.com/office/drawing/2014/main" id="{ECAA8608-2216-7EDB-7D5E-7B780630381F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3" name="Elipse 62">
                  <a:extLst>
                    <a:ext uri="{FF2B5EF4-FFF2-40B4-BE49-F238E27FC236}">
                      <a16:creationId xmlns:a16="http://schemas.microsoft.com/office/drawing/2014/main" id="{A17FB875-098B-1D7B-4D8E-382DE12DFC1B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4" name="Elipse 63">
                  <a:extLst>
                    <a:ext uri="{FF2B5EF4-FFF2-40B4-BE49-F238E27FC236}">
                      <a16:creationId xmlns:a16="http://schemas.microsoft.com/office/drawing/2014/main" id="{54227B74-7F11-FA07-61CC-7501CB3AD3B7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5" name="Elipse 64">
                  <a:extLst>
                    <a:ext uri="{FF2B5EF4-FFF2-40B4-BE49-F238E27FC236}">
                      <a16:creationId xmlns:a16="http://schemas.microsoft.com/office/drawing/2014/main" id="{E1675BD9-6A43-724A-B78F-29BBB2FA0CB2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60" name="Imagem 59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34B6A27B-0CB4-B533-D6BF-17AE288C2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F4EDE63-05C9-8780-1F4B-BA9D3F5B32BD}"/>
                </a:ext>
              </a:extLst>
            </p:cNvPr>
            <p:cNvSpPr/>
            <p:nvPr/>
          </p:nvSpPr>
          <p:spPr>
            <a:xfrm>
              <a:off x="4632773" y="-9604"/>
              <a:ext cx="100800" cy="1656000"/>
            </a:xfrm>
            <a:prstGeom prst="rect">
              <a:avLst/>
            </a:prstGeom>
            <a:solidFill>
              <a:srgbClr val="A896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2379029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7DF32DB9-8A87-445F-BA67-25020928C24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A685876-31B3-E732-B793-ADD7FF496E23}"/>
              </a:ext>
            </a:extLst>
          </p:cNvPr>
          <p:cNvSpPr txBox="1"/>
          <p:nvPr/>
        </p:nvSpPr>
        <p:spPr>
          <a:xfrm>
            <a:off x="7884242" y="151415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E491B41-D5CF-32EC-B1E2-1BEAC283E47C}"/>
              </a:ext>
            </a:extLst>
          </p:cNvPr>
          <p:cNvSpPr txBox="1"/>
          <p:nvPr/>
        </p:nvSpPr>
        <p:spPr>
          <a:xfrm>
            <a:off x="9641791" y="1384570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D6D6D6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6" name="Imagem 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BBD67F6-AF51-374C-0D37-A52B50442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086232" y="2436527"/>
            <a:ext cx="638630" cy="3657601"/>
          </a:xfrm>
          <a:prstGeom prst="rect">
            <a:avLst/>
          </a:prstGeom>
          <a:effectLst/>
        </p:spPr>
      </p:pic>
      <p:pic>
        <p:nvPicPr>
          <p:cNvPr id="9" name="Imagem 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1DD6271-DA66-9999-F127-707D6D28F3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2551110" y="2436526"/>
            <a:ext cx="638630" cy="3657601"/>
          </a:xfrm>
          <a:prstGeom prst="rect">
            <a:avLst/>
          </a:prstGeom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0795696-4CD1-161A-9D55-D51EBAB12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8" b="31830"/>
          <a:stretch/>
        </p:blipFill>
        <p:spPr bwMode="auto">
          <a:xfrm>
            <a:off x="0" y="2154011"/>
            <a:ext cx="12192000" cy="4703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7F9F0AE-8D77-0330-7778-17A646FB2C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400045" y="1600199"/>
            <a:ext cx="1266257" cy="3657601"/>
          </a:xfrm>
          <a:prstGeom prst="rect">
            <a:avLst/>
          </a:prstGeom>
          <a:effectLst/>
        </p:spPr>
      </p:pic>
      <p:pic>
        <p:nvPicPr>
          <p:cNvPr id="8" name="Imagem 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10816FA-E024-DE66-85BF-5992AB8AA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346433" y="3219244"/>
            <a:ext cx="1159034" cy="3657601"/>
          </a:xfrm>
          <a:prstGeom prst="rect">
            <a:avLst/>
          </a:prstGeom>
          <a:effectLst/>
        </p:spPr>
      </p:pic>
      <p:pic>
        <p:nvPicPr>
          <p:cNvPr id="10" name="Imagem 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DEB5CD5-B88B-2F08-562C-2813F35C1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2237297" y="1600198"/>
            <a:ext cx="1266257" cy="3657601"/>
          </a:xfrm>
          <a:prstGeom prst="rect">
            <a:avLst/>
          </a:prstGeom>
          <a:effectLst/>
        </p:spPr>
      </p:pic>
      <p:pic>
        <p:nvPicPr>
          <p:cNvPr id="11" name="Imagem 1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D1C5E48-3DAC-7F17-54FF-F99165660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290909" y="3219243"/>
            <a:ext cx="1159034" cy="3657601"/>
          </a:xfrm>
          <a:prstGeom prst="rect">
            <a:avLst/>
          </a:prstGeom>
          <a:effectLst/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998AD04-03AE-48C0-9280-43FD5FE29886}"/>
              </a:ext>
            </a:extLst>
          </p:cNvPr>
          <p:cNvGrpSpPr/>
          <p:nvPr/>
        </p:nvGrpSpPr>
        <p:grpSpPr>
          <a:xfrm>
            <a:off x="1157956" y="3563031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026ED37C-722C-A760-4058-F644C2D48468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FFEE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CDC8FCCA-9749-8733-E629-2F2C750514A0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EB712B77-73D2-B16D-7FFE-CC1D4DBEEE40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5392C37A-ECDE-4745-C641-331F0BC41854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AE1BA941-F77E-30E7-5E3C-7DAD5D3C7E2A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8" name="Imagem 17" descr="Forma&#10;&#10;Descrição gerada automaticamente com confiança baixa">
            <a:extLst>
              <a:ext uri="{FF2B5EF4-FFF2-40B4-BE49-F238E27FC236}">
                <a16:creationId xmlns:a16="http://schemas.microsoft.com/office/drawing/2014/main" id="{B4334304-1041-BFB7-28AB-42538E6C3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26" y="3684642"/>
            <a:ext cx="900000" cy="900000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A36F05C-5C73-8253-5E79-6982D81B5437}"/>
              </a:ext>
            </a:extLst>
          </p:cNvPr>
          <p:cNvGrpSpPr/>
          <p:nvPr/>
        </p:nvGrpSpPr>
        <p:grpSpPr>
          <a:xfrm>
            <a:off x="3297066" y="3563031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C153385B-9D72-F71C-D189-64BA84F93229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FFEE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D06FDBC-BF5D-E94C-59FC-F2F070CC4BDB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D89B1025-16B9-528C-F524-E5E7B7DEAC02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9E8C0ABA-C601-E3B1-B013-8BCCA9DA91FF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FFB5B730-E670-EEA5-A77F-ED5217A34D97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5" name="Imagem 24" descr="Forma&#10;&#10;Descrição gerada automaticamente com confiança baixa">
            <a:extLst>
              <a:ext uri="{FF2B5EF4-FFF2-40B4-BE49-F238E27FC236}">
                <a16:creationId xmlns:a16="http://schemas.microsoft.com/office/drawing/2014/main" id="{8A008B7D-6556-34B0-6E72-1F67D6D2A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84" y="3684642"/>
            <a:ext cx="900000" cy="900000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70CF367-2916-C63A-7D97-0C2E630A0CB3}"/>
              </a:ext>
            </a:extLst>
          </p:cNvPr>
          <p:cNvGrpSpPr/>
          <p:nvPr/>
        </p:nvGrpSpPr>
        <p:grpSpPr>
          <a:xfrm>
            <a:off x="5436176" y="3563031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3441AFB2-D05B-41C9-F42F-70FAA428C6D2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FFEE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D7B01D8A-CCB3-AF06-68E0-02DC46E61567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EAB7373B-C66E-E435-2FB1-BED30788F1F0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78CDB43E-90D6-8F4D-E19D-74237E4CBD1E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BC703BFA-E5F2-4D4A-4BF8-6BD3A167A662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2" name="Imagem 31" descr="Forma&#10;&#10;Descrição gerada automaticamente com confiança baixa">
            <a:extLst>
              <a:ext uri="{FF2B5EF4-FFF2-40B4-BE49-F238E27FC236}">
                <a16:creationId xmlns:a16="http://schemas.microsoft.com/office/drawing/2014/main" id="{CDADCEE5-3A45-EBCE-455B-974CFCBDB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019" y="3684642"/>
            <a:ext cx="900000" cy="900000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371A34B4-378F-1D48-1193-FC9D605CC173}"/>
              </a:ext>
            </a:extLst>
          </p:cNvPr>
          <p:cNvGrpSpPr/>
          <p:nvPr/>
        </p:nvGrpSpPr>
        <p:grpSpPr>
          <a:xfrm>
            <a:off x="7575286" y="3567508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0EDC397-8E44-CC50-861D-F90F6CD49655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FFEE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5B5804CF-948B-1314-DDED-DF69EB268FA6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B7EACE90-3CFD-0689-C630-AAA0860F8735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2246FC4D-6960-9062-668C-DCDDABFDE3B6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8B761E35-BAEE-BC17-0A65-5B0CC06BF6A6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9" name="Imagem 38" descr="Forma&#10;&#10;Descrição gerada automaticamente com confiança baixa">
            <a:extLst>
              <a:ext uri="{FF2B5EF4-FFF2-40B4-BE49-F238E27FC236}">
                <a16:creationId xmlns:a16="http://schemas.microsoft.com/office/drawing/2014/main" id="{5A6036C0-F269-CEEC-2E05-A3A9BCB83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40" y="3658758"/>
            <a:ext cx="900000" cy="900000"/>
          </a:xfrm>
          <a:prstGeom prst="rect">
            <a:avLst/>
          </a:prstGeom>
        </p:spPr>
      </p:pic>
      <p:grpSp>
        <p:nvGrpSpPr>
          <p:cNvPr id="40" name="Agrupar 39">
            <a:extLst>
              <a:ext uri="{FF2B5EF4-FFF2-40B4-BE49-F238E27FC236}">
                <a16:creationId xmlns:a16="http://schemas.microsoft.com/office/drawing/2014/main" id="{0D8B0E12-1159-88C0-327E-133C32F22282}"/>
              </a:ext>
            </a:extLst>
          </p:cNvPr>
          <p:cNvGrpSpPr/>
          <p:nvPr/>
        </p:nvGrpSpPr>
        <p:grpSpPr>
          <a:xfrm>
            <a:off x="9714397" y="3584162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5A725DFD-EA35-C1AE-0BE2-9F7F8E3A9F4D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FFEE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C4DE7896-5D2C-9C24-C6E0-3F9EEB7C6C09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D8511841-76A3-C777-B15E-01AA83599A5A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179C140F-1AAE-3594-7300-4FE957DB8E76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87B60AC6-63DE-3930-A194-33EAE445842B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6" name="Imagem 45" descr="Forma&#10;&#10;Descrição gerada automaticamente com confiança baixa">
            <a:extLst>
              <a:ext uri="{FF2B5EF4-FFF2-40B4-BE49-F238E27FC236}">
                <a16:creationId xmlns:a16="http://schemas.microsoft.com/office/drawing/2014/main" id="{93370167-A8C8-65E6-0157-74852E3D0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167" y="3705773"/>
            <a:ext cx="900000" cy="900000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6ED9C596-D2AB-F32C-8C50-31AC4AF443F3}"/>
              </a:ext>
            </a:extLst>
          </p:cNvPr>
          <p:cNvSpPr/>
          <p:nvPr/>
        </p:nvSpPr>
        <p:spPr>
          <a:xfrm>
            <a:off x="692726" y="5080623"/>
            <a:ext cx="2088000" cy="78105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E54B1E51-41D0-D1EF-C65F-AF3A5259721E}"/>
              </a:ext>
            </a:extLst>
          </p:cNvPr>
          <p:cNvSpPr/>
          <p:nvPr/>
        </p:nvSpPr>
        <p:spPr>
          <a:xfrm>
            <a:off x="2824584" y="5080623"/>
            <a:ext cx="2088000" cy="78105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0EEBA34B-F84A-8E4A-14FC-42EFF30FD9E0}"/>
              </a:ext>
            </a:extLst>
          </p:cNvPr>
          <p:cNvSpPr/>
          <p:nvPr/>
        </p:nvSpPr>
        <p:spPr>
          <a:xfrm>
            <a:off x="4956442" y="5080623"/>
            <a:ext cx="2088000" cy="78105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688FA7CD-7DDE-894D-5374-72EDC351ECA7}"/>
              </a:ext>
            </a:extLst>
          </p:cNvPr>
          <p:cNvSpPr/>
          <p:nvPr/>
        </p:nvSpPr>
        <p:spPr>
          <a:xfrm>
            <a:off x="7088300" y="5080623"/>
            <a:ext cx="2088000" cy="78105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A233302-BD5C-B703-461F-7F4F81DBDB3E}"/>
              </a:ext>
            </a:extLst>
          </p:cNvPr>
          <p:cNvSpPr/>
          <p:nvPr/>
        </p:nvSpPr>
        <p:spPr>
          <a:xfrm>
            <a:off x="9220158" y="5080623"/>
            <a:ext cx="2088000" cy="78105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071B8064-4DDF-087E-81C7-CBE8E91D8238}"/>
              </a:ext>
            </a:extLst>
          </p:cNvPr>
          <p:cNvSpPr txBox="1"/>
          <p:nvPr/>
        </p:nvSpPr>
        <p:spPr>
          <a:xfrm>
            <a:off x="405849" y="290591"/>
            <a:ext cx="6638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pequeno 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5995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C52B835D-D3B2-F227-AA07-BC860C54F3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D2B978D-D789-AC0D-4F3F-987931FBA5E7}"/>
              </a:ext>
            </a:extLst>
          </p:cNvPr>
          <p:cNvSpPr txBox="1"/>
          <p:nvPr/>
        </p:nvSpPr>
        <p:spPr>
          <a:xfrm>
            <a:off x="272936" y="169896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2B24A4-D1DC-BB57-AB6E-BD1E412F1D6E}"/>
              </a:ext>
            </a:extLst>
          </p:cNvPr>
          <p:cNvSpPr txBox="1"/>
          <p:nvPr/>
        </p:nvSpPr>
        <p:spPr>
          <a:xfrm>
            <a:off x="272936" y="1370883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D6D6D6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85BF600-832D-F13E-CFFE-A2F63DD29D24}"/>
              </a:ext>
            </a:extLst>
          </p:cNvPr>
          <p:cNvGrpSpPr/>
          <p:nvPr/>
        </p:nvGrpSpPr>
        <p:grpSpPr>
          <a:xfrm>
            <a:off x="3187700" y="1219200"/>
            <a:ext cx="9767680" cy="5638800"/>
            <a:chOff x="573157" y="116121"/>
            <a:chExt cx="11430000" cy="6858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B9751EF1-9380-936A-EBA1-BB3180842430}"/>
                </a:ext>
              </a:extLst>
            </p:cNvPr>
            <p:cNvSpPr/>
            <p:nvPr/>
          </p:nvSpPr>
          <p:spPr>
            <a:xfrm>
              <a:off x="2040835" y="503583"/>
              <a:ext cx="8494643" cy="5459895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E4EBBAEE-F78B-C1CF-2EF4-08A6CEF90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7" y="116121"/>
              <a:ext cx="11430000" cy="6858000"/>
            </a:xfrm>
            <a:prstGeom prst="rect">
              <a:avLst/>
            </a:prstGeom>
          </p:spPr>
        </p:pic>
      </p:grpSp>
      <p:pic>
        <p:nvPicPr>
          <p:cNvPr id="8" name="Imagem 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0097105-ABBC-C94F-2540-9659F8AD9C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253839" y="2354942"/>
            <a:ext cx="319315" cy="1828800"/>
          </a:xfrm>
          <a:prstGeom prst="rect">
            <a:avLst/>
          </a:prstGeom>
          <a:effectLst/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1EF25081-8720-B4B1-85E6-66DA8438E1DA}"/>
              </a:ext>
            </a:extLst>
          </p:cNvPr>
          <p:cNvGrpSpPr/>
          <p:nvPr/>
        </p:nvGrpSpPr>
        <p:grpSpPr>
          <a:xfrm>
            <a:off x="846726" y="2617991"/>
            <a:ext cx="3294334" cy="1359063"/>
            <a:chOff x="2713704" y="1173549"/>
            <a:chExt cx="8111613" cy="1946787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6CCB192F-1D48-0E8C-BCC0-315FACA37191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F706B4B5-526E-7B62-C125-E670C34361C5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1C5AD50F-0F60-19C9-6AC1-C07FC2297FBB}"/>
                  </a:ext>
                </a:extLst>
              </p:cNvPr>
              <p:cNvSpPr/>
              <p:nvPr/>
            </p:nvSpPr>
            <p:spPr>
              <a:xfrm>
                <a:off x="10845796" y="1222549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9BFB7C5F-565A-FD1B-418A-10DB369DD1A4}"/>
                  </a:ext>
                </a:extLst>
              </p:cNvPr>
              <p:cNvSpPr/>
              <p:nvPr/>
            </p:nvSpPr>
            <p:spPr>
              <a:xfrm>
                <a:off x="10845796" y="2980402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7544A565-464A-D5D7-3586-382051C6822E}"/>
                  </a:ext>
                </a:extLst>
              </p:cNvPr>
              <p:cNvSpPr/>
              <p:nvPr/>
            </p:nvSpPr>
            <p:spPr>
              <a:xfrm>
                <a:off x="2930522" y="2945344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5C3C0424-C9CF-263A-A042-DEB59BAA4090}"/>
                  </a:ext>
                </a:extLst>
              </p:cNvPr>
              <p:cNvSpPr/>
              <p:nvPr/>
            </p:nvSpPr>
            <p:spPr>
              <a:xfrm>
                <a:off x="2930522" y="1216937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414C2B3-17F9-44C1-CFC4-4B3E49EA43D7}"/>
                </a:ext>
              </a:extLst>
            </p:cNvPr>
            <p:cNvSpPr txBox="1"/>
            <p:nvPr/>
          </p:nvSpPr>
          <p:spPr>
            <a:xfrm>
              <a:off x="3748822" y="1743821"/>
              <a:ext cx="6475865" cy="749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Pequeno texto</a:t>
              </a:r>
            </a:p>
          </p:txBody>
        </p:sp>
      </p:grpSp>
      <p:pic>
        <p:nvPicPr>
          <p:cNvPr id="17" name="Imagem 1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A62D308-D77C-CF0E-B197-C7E2C4BFFC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96931" y="1935082"/>
            <a:ext cx="633128" cy="1828800"/>
          </a:xfrm>
          <a:prstGeom prst="rect">
            <a:avLst/>
          </a:prstGeom>
          <a:effectLst/>
        </p:spPr>
      </p:pic>
      <p:pic>
        <p:nvPicPr>
          <p:cNvPr id="18" name="Imagem 1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2480DEF-A98D-D5A9-4728-A3E37FF07B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123739" y="2746447"/>
            <a:ext cx="579517" cy="1828800"/>
          </a:xfrm>
          <a:prstGeom prst="rect">
            <a:avLst/>
          </a:prstGeom>
          <a:effectLst/>
        </p:spPr>
      </p:pic>
      <p:pic>
        <p:nvPicPr>
          <p:cNvPr id="19" name="Imagem 1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C8DB71E-7493-F0E7-AA03-505538551B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244562" y="4234439"/>
            <a:ext cx="319315" cy="1828800"/>
          </a:xfrm>
          <a:prstGeom prst="rect">
            <a:avLst/>
          </a:prstGeom>
          <a:effectLst/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EB36C4A6-4180-EB6A-5E33-0EE976FE5647}"/>
              </a:ext>
            </a:extLst>
          </p:cNvPr>
          <p:cNvGrpSpPr/>
          <p:nvPr/>
        </p:nvGrpSpPr>
        <p:grpSpPr>
          <a:xfrm>
            <a:off x="837449" y="4497488"/>
            <a:ext cx="3294334" cy="1359063"/>
            <a:chOff x="2713704" y="1173549"/>
            <a:chExt cx="8111613" cy="1946787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3D3709CD-95F3-5B5C-0534-9E2A43652785}"/>
                </a:ext>
              </a:extLst>
            </p:cNvPr>
            <p:cNvGrpSpPr/>
            <p:nvPr/>
          </p:nvGrpSpPr>
          <p:grpSpPr>
            <a:xfrm>
              <a:off x="2713704" y="1173549"/>
              <a:ext cx="8111613" cy="1946787"/>
              <a:chOff x="2871956" y="1168868"/>
              <a:chExt cx="8111613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D8EBA718-CAB6-63EB-D194-DADB924DD3CB}"/>
                  </a:ext>
                </a:extLst>
              </p:cNvPr>
              <p:cNvSpPr/>
              <p:nvPr/>
            </p:nvSpPr>
            <p:spPr>
              <a:xfrm>
                <a:off x="2871956" y="1168868"/>
                <a:ext cx="8111613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12FFE182-822C-2D33-E3AE-28B33BA52008}"/>
                  </a:ext>
                </a:extLst>
              </p:cNvPr>
              <p:cNvSpPr/>
              <p:nvPr/>
            </p:nvSpPr>
            <p:spPr>
              <a:xfrm>
                <a:off x="10845796" y="1222549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0F4FDEE3-52D0-88D6-6F9A-2978C83E5349}"/>
                  </a:ext>
                </a:extLst>
              </p:cNvPr>
              <p:cNvSpPr/>
              <p:nvPr/>
            </p:nvSpPr>
            <p:spPr>
              <a:xfrm>
                <a:off x="10845796" y="2980402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8911398C-B9B7-83F8-556B-16E039F1656A}"/>
                  </a:ext>
                </a:extLst>
              </p:cNvPr>
              <p:cNvSpPr/>
              <p:nvPr/>
            </p:nvSpPr>
            <p:spPr>
              <a:xfrm>
                <a:off x="2930522" y="2945344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8DB45347-2F9C-5A43-5388-5128D11C38A9}"/>
                  </a:ext>
                </a:extLst>
              </p:cNvPr>
              <p:cNvSpPr/>
              <p:nvPr/>
            </p:nvSpPr>
            <p:spPr>
              <a:xfrm>
                <a:off x="2930522" y="1216937"/>
                <a:ext cx="124100" cy="72001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E9210E6-01D9-1D6A-6BFA-4C08D1B2DC51}"/>
                </a:ext>
              </a:extLst>
            </p:cNvPr>
            <p:cNvSpPr txBox="1"/>
            <p:nvPr/>
          </p:nvSpPr>
          <p:spPr>
            <a:xfrm>
              <a:off x="3748822" y="1743821"/>
              <a:ext cx="6475865" cy="749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Pequeno texto</a:t>
              </a:r>
            </a:p>
          </p:txBody>
        </p:sp>
      </p:grpSp>
      <p:pic>
        <p:nvPicPr>
          <p:cNvPr id="28" name="Imagem 2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B70BBBE-FB3F-FBF4-1EBD-BAB25E9FCE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87654" y="3814579"/>
            <a:ext cx="633128" cy="1828800"/>
          </a:xfrm>
          <a:prstGeom prst="rect">
            <a:avLst/>
          </a:prstGeom>
          <a:effectLst/>
        </p:spPr>
      </p:pic>
      <p:pic>
        <p:nvPicPr>
          <p:cNvPr id="29" name="Imagem 2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646B078-758A-8361-8E10-105ADF8368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114462" y="4625944"/>
            <a:ext cx="579517" cy="1828800"/>
          </a:xfrm>
          <a:prstGeom prst="rect">
            <a:avLst/>
          </a:prstGeom>
          <a:effectLst/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CD2306B9-54C0-E45D-3202-2E89483B10DD}"/>
              </a:ext>
            </a:extLst>
          </p:cNvPr>
          <p:cNvSpPr/>
          <p:nvPr/>
        </p:nvSpPr>
        <p:spPr>
          <a:xfrm>
            <a:off x="5374459" y="586548"/>
            <a:ext cx="8153959" cy="216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Imagem 3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6FEBCC9-44A8-0D98-DACD-2A22CE21FF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2940432" y="2436527"/>
            <a:ext cx="638630" cy="3657601"/>
          </a:xfrm>
          <a:prstGeom prst="rect">
            <a:avLst/>
          </a:prstGeom>
          <a:effectLst/>
        </p:spPr>
      </p:pic>
      <p:pic>
        <p:nvPicPr>
          <p:cNvPr id="32" name="Imagem 3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AA0E2C5-51BA-0825-70F5-D9F6B8F46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3254245" y="1600199"/>
            <a:ext cx="1266257" cy="3657601"/>
          </a:xfrm>
          <a:prstGeom prst="rect">
            <a:avLst/>
          </a:prstGeom>
          <a:effectLst/>
        </p:spPr>
      </p:pic>
      <p:pic>
        <p:nvPicPr>
          <p:cNvPr id="33" name="Imagem 3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88C13EB-72F5-BD61-FE45-7A2D3076C9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3200633" y="3219244"/>
            <a:ext cx="1159034" cy="3657601"/>
          </a:xfrm>
          <a:prstGeom prst="rect">
            <a:avLst/>
          </a:prstGeom>
          <a:effectLst/>
        </p:spPr>
      </p:pic>
      <p:pic>
        <p:nvPicPr>
          <p:cNvPr id="34" name="Imagem 3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8A5FB91-7FFF-9C5D-8101-D86ABBC919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935410" y="2436526"/>
            <a:ext cx="638630" cy="3657601"/>
          </a:xfrm>
          <a:prstGeom prst="rect">
            <a:avLst/>
          </a:prstGeom>
          <a:effectLst/>
        </p:spPr>
      </p:pic>
      <p:pic>
        <p:nvPicPr>
          <p:cNvPr id="35" name="Imagem 3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BD9DA37-BCBC-AB98-F81E-C712CE10E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3621597" y="1600198"/>
            <a:ext cx="1266257" cy="3657601"/>
          </a:xfrm>
          <a:prstGeom prst="rect">
            <a:avLst/>
          </a:prstGeom>
          <a:effectLst/>
        </p:spPr>
      </p:pic>
      <p:pic>
        <p:nvPicPr>
          <p:cNvPr id="36" name="Imagem 3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4E21086-14DC-9E8F-7C6B-76A6AB8432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3675209" y="3219243"/>
            <a:ext cx="1159034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8086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BB65B2B8-D024-C69C-31CA-98F40CBF28F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C1EF163-F2D5-1299-51E0-17DD97A9D08D}"/>
              </a:ext>
            </a:extLst>
          </p:cNvPr>
          <p:cNvSpPr txBox="1"/>
          <p:nvPr/>
        </p:nvSpPr>
        <p:spPr>
          <a:xfrm>
            <a:off x="7884242" y="151415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73C89DA-1D7E-10FF-A2B0-A2C2608F0D30}"/>
              </a:ext>
            </a:extLst>
          </p:cNvPr>
          <p:cNvSpPr txBox="1"/>
          <p:nvPr/>
        </p:nvSpPr>
        <p:spPr>
          <a:xfrm>
            <a:off x="9641791" y="1384570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D6D6D6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4C2D00D-5355-FC4D-D399-D8815AAC1971}"/>
              </a:ext>
            </a:extLst>
          </p:cNvPr>
          <p:cNvGrpSpPr/>
          <p:nvPr/>
        </p:nvGrpSpPr>
        <p:grpSpPr>
          <a:xfrm>
            <a:off x="3766180" y="-1838401"/>
            <a:ext cx="2831691" cy="5082726"/>
            <a:chOff x="4515480" y="-1838401"/>
            <a:chExt cx="2831691" cy="5082726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393CF08C-6331-E26D-C782-452C9B4232E7}"/>
                </a:ext>
              </a:extLst>
            </p:cNvPr>
            <p:cNvGrpSpPr/>
            <p:nvPr/>
          </p:nvGrpSpPr>
          <p:grpSpPr>
            <a:xfrm>
              <a:off x="4515480" y="-1838401"/>
              <a:ext cx="2831691" cy="5082726"/>
              <a:chOff x="8971477" y="-609602"/>
              <a:chExt cx="2831691" cy="5082726"/>
            </a:xfrm>
          </p:grpSpPr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id="{45344A84-1B42-EC78-0A1C-2171D8558C4E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Retângulo 7">
                  <a:extLst>
                    <a:ext uri="{FF2B5EF4-FFF2-40B4-BE49-F238E27FC236}">
                      <a16:creationId xmlns:a16="http://schemas.microsoft.com/office/drawing/2014/main" id="{1FF77A4C-523F-3034-222C-1FC8F2037878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EE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800" b="1" dirty="0">
                    <a:solidFill>
                      <a:srgbClr val="FFD100"/>
                    </a:solidFill>
                    <a:latin typeface="Futura BT" panose="020B0502020204020303" pitchFamily="34" charset="0"/>
                  </a:endParaRPr>
                </a:p>
              </p:txBody>
            </p:sp>
            <p:sp>
              <p:nvSpPr>
                <p:cNvPr id="9" name="Elipse 8">
                  <a:extLst>
                    <a:ext uri="{FF2B5EF4-FFF2-40B4-BE49-F238E27FC236}">
                      <a16:creationId xmlns:a16="http://schemas.microsoft.com/office/drawing/2014/main" id="{8CB870B8-47B8-9A72-6CAB-762DB006545D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" name="Elipse 9">
                  <a:extLst>
                    <a:ext uri="{FF2B5EF4-FFF2-40B4-BE49-F238E27FC236}">
                      <a16:creationId xmlns:a16="http://schemas.microsoft.com/office/drawing/2014/main" id="{D72D7DC0-17C0-BE12-0E41-98925AC3B93D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" name="Elipse 10">
                  <a:extLst>
                    <a:ext uri="{FF2B5EF4-FFF2-40B4-BE49-F238E27FC236}">
                      <a16:creationId xmlns:a16="http://schemas.microsoft.com/office/drawing/2014/main" id="{2FE6ADE7-5395-30B6-74F0-7453B9F83FB7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89B3470C-2BA3-D7D7-3C78-D66DEE6D89F1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7" name="Imagem 6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CD86B4E9-6B8D-FD19-E4A9-578C0C2949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pic>
          <p:nvPicPr>
            <p:cNvPr id="13" name="Imagem 12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0827A858-C645-5A69-1843-51791258D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6BD1277-0025-13B9-FE3B-4E3070BDC792}"/>
              </a:ext>
            </a:extLst>
          </p:cNvPr>
          <p:cNvSpPr txBox="1"/>
          <p:nvPr/>
        </p:nvSpPr>
        <p:spPr>
          <a:xfrm>
            <a:off x="4138057" y="326383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01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4631B08-F6B2-B371-E9F4-3E7E51E14F02}"/>
              </a:ext>
            </a:extLst>
          </p:cNvPr>
          <p:cNvSpPr txBox="1"/>
          <p:nvPr/>
        </p:nvSpPr>
        <p:spPr>
          <a:xfrm>
            <a:off x="4126583" y="3635908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FFEE32"/>
                </a:solidFill>
                <a:latin typeface="Futura BT" panose="020B0502020204020303" pitchFamily="34" charset="0"/>
              </a:rPr>
              <a:t>item</a:t>
            </a: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FB4BA54B-E74B-216E-0D1D-6E8719601158}"/>
              </a:ext>
            </a:extLst>
          </p:cNvPr>
          <p:cNvGrpSpPr/>
          <p:nvPr/>
        </p:nvGrpSpPr>
        <p:grpSpPr>
          <a:xfrm>
            <a:off x="797953" y="-1815797"/>
            <a:ext cx="2831691" cy="5082726"/>
            <a:chOff x="4515480" y="-1838401"/>
            <a:chExt cx="2831691" cy="5082726"/>
          </a:xfrm>
        </p:grpSpPr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B9AEFD11-69EC-89D3-5526-0D1EFD99899F}"/>
                </a:ext>
              </a:extLst>
            </p:cNvPr>
            <p:cNvGrpSpPr/>
            <p:nvPr/>
          </p:nvGrpSpPr>
          <p:grpSpPr>
            <a:xfrm>
              <a:off x="4515480" y="-1838401"/>
              <a:ext cx="2831691" cy="5082726"/>
              <a:chOff x="8971477" y="-609602"/>
              <a:chExt cx="2831691" cy="5082726"/>
            </a:xfrm>
          </p:grpSpPr>
          <p:grpSp>
            <p:nvGrpSpPr>
              <p:cNvPr id="30" name="Agrupar 29">
                <a:extLst>
                  <a:ext uri="{FF2B5EF4-FFF2-40B4-BE49-F238E27FC236}">
                    <a16:creationId xmlns:a16="http://schemas.microsoft.com/office/drawing/2014/main" id="{6BBF9030-5EA6-D45D-DD3F-7DC8EBC15160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2" name="Retângulo 31">
                  <a:extLst>
                    <a:ext uri="{FF2B5EF4-FFF2-40B4-BE49-F238E27FC236}">
                      <a16:creationId xmlns:a16="http://schemas.microsoft.com/office/drawing/2014/main" id="{584C6ED2-D75E-EBD4-CF21-DBEAACC4359C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EE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800" b="1" dirty="0">
                    <a:solidFill>
                      <a:srgbClr val="FFD100"/>
                    </a:solidFill>
                    <a:latin typeface="Futura BT" panose="020B0502020204020303" pitchFamily="34" charset="0"/>
                  </a:endParaRPr>
                </a:p>
              </p:txBody>
            </p:sp>
            <p:sp>
              <p:nvSpPr>
                <p:cNvPr id="33" name="Elipse 32">
                  <a:extLst>
                    <a:ext uri="{FF2B5EF4-FFF2-40B4-BE49-F238E27FC236}">
                      <a16:creationId xmlns:a16="http://schemas.microsoft.com/office/drawing/2014/main" id="{852332BF-B4F8-B223-DC27-D95716D92DFC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43EF2C18-193A-01E0-4BD2-5D3C1BF43D20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5" name="Elipse 34">
                  <a:extLst>
                    <a:ext uri="{FF2B5EF4-FFF2-40B4-BE49-F238E27FC236}">
                      <a16:creationId xmlns:a16="http://schemas.microsoft.com/office/drawing/2014/main" id="{AA3BEEDC-86C2-F906-0808-1B9254921757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6" name="Elipse 35">
                  <a:extLst>
                    <a:ext uri="{FF2B5EF4-FFF2-40B4-BE49-F238E27FC236}">
                      <a16:creationId xmlns:a16="http://schemas.microsoft.com/office/drawing/2014/main" id="{2B4CF5B9-2456-0E6B-C261-6D3BF61445CB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31" name="Imagem 30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A0B58B06-32C8-44A4-42F3-9AE4CFA80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pic>
          <p:nvPicPr>
            <p:cNvPr id="29" name="Imagem 28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B519F1BB-A28E-0672-AD31-DD36A54C0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EADF8EB-7A75-F207-5BBC-BE2B2D31A273}"/>
              </a:ext>
            </a:extLst>
          </p:cNvPr>
          <p:cNvSpPr txBox="1"/>
          <p:nvPr/>
        </p:nvSpPr>
        <p:spPr>
          <a:xfrm>
            <a:off x="1968195" y="3315288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02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774C696-A240-D856-F9D2-2C377831565F}"/>
              </a:ext>
            </a:extLst>
          </p:cNvPr>
          <p:cNvSpPr txBox="1"/>
          <p:nvPr/>
        </p:nvSpPr>
        <p:spPr>
          <a:xfrm>
            <a:off x="741897" y="3635907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 </a:t>
            </a:r>
          </a:p>
          <a:p>
            <a:pPr algn="r"/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FFEE32"/>
                </a:solidFill>
                <a:latin typeface="Futura BT" panose="020B0502020204020303" pitchFamily="34" charset="0"/>
              </a:rPr>
              <a:t>item</a:t>
            </a:r>
          </a:p>
        </p:txBody>
      </p:sp>
      <p:pic>
        <p:nvPicPr>
          <p:cNvPr id="39" name="Imagem 3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0C82C87-9BB9-9E09-BBDA-3738BC099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520539" y="4793342"/>
            <a:ext cx="319315" cy="1828800"/>
          </a:xfrm>
          <a:prstGeom prst="rect">
            <a:avLst/>
          </a:prstGeom>
          <a:effectLst/>
        </p:spPr>
      </p:pic>
      <p:grpSp>
        <p:nvGrpSpPr>
          <p:cNvPr id="44" name="Agrupar 43">
            <a:extLst>
              <a:ext uri="{FF2B5EF4-FFF2-40B4-BE49-F238E27FC236}">
                <a16:creationId xmlns:a16="http://schemas.microsoft.com/office/drawing/2014/main" id="{2C3CC1E3-8ADA-AF02-1667-B06C990CFD14}"/>
              </a:ext>
            </a:extLst>
          </p:cNvPr>
          <p:cNvGrpSpPr/>
          <p:nvPr/>
        </p:nvGrpSpPr>
        <p:grpSpPr>
          <a:xfrm>
            <a:off x="1240913" y="4638791"/>
            <a:ext cx="1971170" cy="1946787"/>
            <a:chOff x="4958440" y="1297538"/>
            <a:chExt cx="1971170" cy="1946787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FE895F5E-0518-F7B5-20CE-6F0F8C9BA335}"/>
                </a:ext>
              </a:extLst>
            </p:cNvPr>
            <p:cNvGrpSpPr/>
            <p:nvPr/>
          </p:nvGrpSpPr>
          <p:grpSpPr>
            <a:xfrm>
              <a:off x="4958440" y="1297538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80E8FF6A-A806-CE23-3FEC-F9258BC892D0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b="1" dirty="0">
                  <a:solidFill>
                    <a:srgbClr val="FFD100"/>
                  </a:solidFill>
                  <a:latin typeface="Futura BT" panose="020B0502020204020303" pitchFamily="34" charset="0"/>
                </a:endParaRPr>
              </a:p>
            </p:txBody>
          </p:sp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A67C028B-74E4-1C27-8B6B-35D5210F3F6B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53983076-625B-4A47-8F50-965815DBE771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6D9E2543-D0B4-ED1A-89C0-2E6C310098D1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CAFC2FD6-36E5-8B81-C771-5D8E8E42E7BB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46" name="Imagem 45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348C2E92-28C8-955E-FD7D-9298F2496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40" name="Imagem 3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A41E5D0-CC17-F163-3810-03148F5BE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363631" y="4373482"/>
            <a:ext cx="633128" cy="1828800"/>
          </a:xfrm>
          <a:prstGeom prst="rect">
            <a:avLst/>
          </a:prstGeom>
          <a:effectLst/>
        </p:spPr>
      </p:pic>
      <p:pic>
        <p:nvPicPr>
          <p:cNvPr id="41" name="Imagem 4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D519CD0-31E7-06AA-902E-4CE7BF35EF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390439" y="5184847"/>
            <a:ext cx="579517" cy="1828800"/>
          </a:xfrm>
          <a:prstGeom prst="rect">
            <a:avLst/>
          </a:prstGeom>
          <a:effectLst/>
        </p:spPr>
      </p:pic>
      <p:sp>
        <p:nvSpPr>
          <p:cNvPr id="54" name="CaixaDeTexto 53">
            <a:extLst>
              <a:ext uri="{FF2B5EF4-FFF2-40B4-BE49-F238E27FC236}">
                <a16:creationId xmlns:a16="http://schemas.microsoft.com/office/drawing/2014/main" id="{2DFBBFDB-8EEC-48C1-4783-7B7DB00CC2E7}"/>
              </a:ext>
            </a:extLst>
          </p:cNvPr>
          <p:cNvSpPr txBox="1"/>
          <p:nvPr/>
        </p:nvSpPr>
        <p:spPr>
          <a:xfrm>
            <a:off x="3296055" y="4985475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03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7027CFDF-C6DF-A2E8-E194-BFAC9C6EEC0A}"/>
              </a:ext>
            </a:extLst>
          </p:cNvPr>
          <p:cNvSpPr txBox="1"/>
          <p:nvPr/>
        </p:nvSpPr>
        <p:spPr>
          <a:xfrm>
            <a:off x="3284581" y="5357553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FFEE32"/>
                </a:solidFill>
                <a:latin typeface="Futura BT" panose="020B0502020204020303" pitchFamily="34" charset="0"/>
              </a:rPr>
              <a:t>item</a:t>
            </a:r>
          </a:p>
        </p:txBody>
      </p:sp>
      <p:pic>
        <p:nvPicPr>
          <p:cNvPr id="56" name="Imagem 5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A9A4F57-9B66-32F7-137F-A2621A66E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1217465" y="4798846"/>
            <a:ext cx="319315" cy="1828800"/>
          </a:xfrm>
          <a:prstGeom prst="rect">
            <a:avLst/>
          </a:prstGeom>
          <a:effectLst/>
        </p:spPr>
      </p:pic>
      <p:grpSp>
        <p:nvGrpSpPr>
          <p:cNvPr id="59" name="Agrupar 58">
            <a:extLst>
              <a:ext uri="{FF2B5EF4-FFF2-40B4-BE49-F238E27FC236}">
                <a16:creationId xmlns:a16="http://schemas.microsoft.com/office/drawing/2014/main" id="{FAD59B68-4674-35A4-8D5C-B795BC3F3C7F}"/>
              </a:ext>
            </a:extLst>
          </p:cNvPr>
          <p:cNvGrpSpPr/>
          <p:nvPr/>
        </p:nvGrpSpPr>
        <p:grpSpPr>
          <a:xfrm>
            <a:off x="8880845" y="4638791"/>
            <a:ext cx="1971170" cy="1946787"/>
            <a:chOff x="4958440" y="1297538"/>
            <a:chExt cx="1971170" cy="1946787"/>
          </a:xfrm>
        </p:grpSpPr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20B3FB23-F5B3-E134-3FB8-F32873591833}"/>
                </a:ext>
              </a:extLst>
            </p:cNvPr>
            <p:cNvGrpSpPr/>
            <p:nvPr/>
          </p:nvGrpSpPr>
          <p:grpSpPr>
            <a:xfrm>
              <a:off x="4958440" y="1297538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Retângulo 61">
                <a:extLst>
                  <a:ext uri="{FF2B5EF4-FFF2-40B4-BE49-F238E27FC236}">
                    <a16:creationId xmlns:a16="http://schemas.microsoft.com/office/drawing/2014/main" id="{DD47D456-E2E7-4B1D-FB18-03B48E666BA1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b="1" dirty="0">
                  <a:solidFill>
                    <a:srgbClr val="FFD100"/>
                  </a:solidFill>
                  <a:latin typeface="Futura BT" panose="020B0502020204020303" pitchFamily="34" charset="0"/>
                </a:endParaRPr>
              </a:p>
            </p:txBody>
          </p:sp>
          <p:sp>
            <p:nvSpPr>
              <p:cNvPr id="63" name="Elipse 62">
                <a:extLst>
                  <a:ext uri="{FF2B5EF4-FFF2-40B4-BE49-F238E27FC236}">
                    <a16:creationId xmlns:a16="http://schemas.microsoft.com/office/drawing/2014/main" id="{D8231445-C8CC-3839-0EE9-C4A37D89687D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3E897606-4784-CDFC-8F1C-ADA91A4AAA50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A6E5E20C-3E28-41FF-364B-81116FB7CB82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4338B582-DA1A-E8F1-25BD-28C1015566EB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61" name="Imagem 60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55A7DEF1-8E73-8754-61A2-8DE92902A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57" name="Imagem 5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EFD39BA-200D-4A81-A66D-9F936A68E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1060556" y="4384348"/>
            <a:ext cx="633128" cy="1828800"/>
          </a:xfrm>
          <a:prstGeom prst="rect">
            <a:avLst/>
          </a:prstGeom>
          <a:effectLst/>
        </p:spPr>
      </p:pic>
      <p:pic>
        <p:nvPicPr>
          <p:cNvPr id="58" name="Imagem 5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F44BE8D-2741-70C1-719C-FF40B1B1D3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1087362" y="5190352"/>
            <a:ext cx="579517" cy="1828800"/>
          </a:xfrm>
          <a:prstGeom prst="rect">
            <a:avLst/>
          </a:prstGeom>
          <a:effectLst/>
        </p:spPr>
      </p:pic>
      <p:sp>
        <p:nvSpPr>
          <p:cNvPr id="67" name="CaixaDeTexto 66">
            <a:extLst>
              <a:ext uri="{FF2B5EF4-FFF2-40B4-BE49-F238E27FC236}">
                <a16:creationId xmlns:a16="http://schemas.microsoft.com/office/drawing/2014/main" id="{5686D2E3-5490-8734-9EA6-31836674BFA6}"/>
              </a:ext>
            </a:extLst>
          </p:cNvPr>
          <p:cNvSpPr txBox="1"/>
          <p:nvPr/>
        </p:nvSpPr>
        <p:spPr>
          <a:xfrm>
            <a:off x="7464936" y="501398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04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ED4C5353-695E-639E-B635-64700084DD9E}"/>
              </a:ext>
            </a:extLst>
          </p:cNvPr>
          <p:cNvSpPr txBox="1"/>
          <p:nvPr/>
        </p:nvSpPr>
        <p:spPr>
          <a:xfrm>
            <a:off x="6238638" y="5334599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 </a:t>
            </a:r>
          </a:p>
          <a:p>
            <a:pPr algn="r"/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FFEE32"/>
                </a:solidFill>
                <a:latin typeface="Futura BT" panose="020B0502020204020303" pitchFamily="34" charset="0"/>
              </a:rPr>
              <a:t>item</a:t>
            </a:r>
          </a:p>
        </p:txBody>
      </p:sp>
      <p:pic>
        <p:nvPicPr>
          <p:cNvPr id="69" name="Imagem 6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6CE5FC3-96B6-69DA-5262-DF85C22DFF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2131862" y="2500431"/>
            <a:ext cx="319315" cy="1828800"/>
          </a:xfrm>
          <a:prstGeom prst="rect">
            <a:avLst/>
          </a:prstGeom>
          <a:effectLst/>
        </p:spPr>
      </p:pic>
      <p:grpSp>
        <p:nvGrpSpPr>
          <p:cNvPr id="70" name="Agrupar 69">
            <a:extLst>
              <a:ext uri="{FF2B5EF4-FFF2-40B4-BE49-F238E27FC236}">
                <a16:creationId xmlns:a16="http://schemas.microsoft.com/office/drawing/2014/main" id="{83C2F65E-D8F0-3046-6366-7CCB82CEC645}"/>
              </a:ext>
            </a:extLst>
          </p:cNvPr>
          <p:cNvGrpSpPr/>
          <p:nvPr/>
        </p:nvGrpSpPr>
        <p:grpSpPr>
          <a:xfrm>
            <a:off x="9795242" y="2340376"/>
            <a:ext cx="1971170" cy="1946787"/>
            <a:chOff x="4958440" y="1297538"/>
            <a:chExt cx="1971170" cy="1946787"/>
          </a:xfrm>
        </p:grpSpPr>
        <p:grpSp>
          <p:nvGrpSpPr>
            <p:cNvPr id="71" name="Agrupar 70">
              <a:extLst>
                <a:ext uri="{FF2B5EF4-FFF2-40B4-BE49-F238E27FC236}">
                  <a16:creationId xmlns:a16="http://schemas.microsoft.com/office/drawing/2014/main" id="{FECD2E88-E99C-7A48-9F02-227A7A7D0B01}"/>
                </a:ext>
              </a:extLst>
            </p:cNvPr>
            <p:cNvGrpSpPr/>
            <p:nvPr/>
          </p:nvGrpSpPr>
          <p:grpSpPr>
            <a:xfrm>
              <a:off x="4958440" y="1297538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3" name="Retângulo 72">
                <a:extLst>
                  <a:ext uri="{FF2B5EF4-FFF2-40B4-BE49-F238E27FC236}">
                    <a16:creationId xmlns:a16="http://schemas.microsoft.com/office/drawing/2014/main" id="{97854E28-FD81-0112-70E0-08557F3DB9EA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b="1" dirty="0">
                  <a:solidFill>
                    <a:srgbClr val="FFD100"/>
                  </a:solidFill>
                  <a:latin typeface="Futura BT" panose="020B0502020204020303" pitchFamily="34" charset="0"/>
                </a:endParaRPr>
              </a:p>
            </p:txBody>
          </p:sp>
          <p:sp>
            <p:nvSpPr>
              <p:cNvPr id="74" name="Elipse 73">
                <a:extLst>
                  <a:ext uri="{FF2B5EF4-FFF2-40B4-BE49-F238E27FC236}">
                    <a16:creationId xmlns:a16="http://schemas.microsoft.com/office/drawing/2014/main" id="{BDE1EB06-0DD2-632B-538F-015E116B54E4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5" name="Elipse 74">
                <a:extLst>
                  <a:ext uri="{FF2B5EF4-FFF2-40B4-BE49-F238E27FC236}">
                    <a16:creationId xmlns:a16="http://schemas.microsoft.com/office/drawing/2014/main" id="{A50DE19D-F695-3CD5-4B07-279D22A022B5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6" name="Elipse 75">
                <a:extLst>
                  <a:ext uri="{FF2B5EF4-FFF2-40B4-BE49-F238E27FC236}">
                    <a16:creationId xmlns:a16="http://schemas.microsoft.com/office/drawing/2014/main" id="{A6CD53DD-915D-3053-CC68-1C929BD05DAF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Elipse 76">
                <a:extLst>
                  <a:ext uri="{FF2B5EF4-FFF2-40B4-BE49-F238E27FC236}">
                    <a16:creationId xmlns:a16="http://schemas.microsoft.com/office/drawing/2014/main" id="{74B9CEDE-932D-9671-7928-9C41EEC3A14D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72" name="Imagem 71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BF92838A-56A4-9418-AF46-F93B4715E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78" name="Imagem 7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14CA900-7FF3-2C0D-D5C7-3AB084F611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1974953" y="2085933"/>
            <a:ext cx="633128" cy="1828800"/>
          </a:xfrm>
          <a:prstGeom prst="rect">
            <a:avLst/>
          </a:prstGeom>
          <a:effectLst/>
        </p:spPr>
      </p:pic>
      <p:pic>
        <p:nvPicPr>
          <p:cNvPr id="79" name="Imagem 7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0F048D2-3C15-2DC6-8657-D567E30FD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001759" y="2891937"/>
            <a:ext cx="579517" cy="1828800"/>
          </a:xfrm>
          <a:prstGeom prst="rect">
            <a:avLst/>
          </a:prstGeom>
          <a:effectLst/>
        </p:spPr>
      </p:pic>
      <p:sp>
        <p:nvSpPr>
          <p:cNvPr id="80" name="CaixaDeTexto 79">
            <a:extLst>
              <a:ext uri="{FF2B5EF4-FFF2-40B4-BE49-F238E27FC236}">
                <a16:creationId xmlns:a16="http://schemas.microsoft.com/office/drawing/2014/main" id="{99CDD753-1DA1-7657-EDBE-9A3A09B1DBBF}"/>
              </a:ext>
            </a:extLst>
          </p:cNvPr>
          <p:cNvSpPr txBox="1"/>
          <p:nvPr/>
        </p:nvSpPr>
        <p:spPr>
          <a:xfrm>
            <a:off x="8379333" y="2715565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05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BA797E2E-93FA-E1E7-7236-C7232CD1876A}"/>
              </a:ext>
            </a:extLst>
          </p:cNvPr>
          <p:cNvSpPr txBox="1"/>
          <p:nvPr/>
        </p:nvSpPr>
        <p:spPr>
          <a:xfrm>
            <a:off x="7153035" y="3036184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 </a:t>
            </a:r>
          </a:p>
          <a:p>
            <a:pPr algn="r"/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FFEE32"/>
                </a:solidFill>
                <a:latin typeface="Futura BT" panose="020B0502020204020303" pitchFamily="34" charset="0"/>
              </a:rPr>
              <a:t>item</a:t>
            </a:r>
          </a:p>
        </p:txBody>
      </p:sp>
      <p:pic>
        <p:nvPicPr>
          <p:cNvPr id="82" name="Imagem 8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D31D515-A8FC-00A4-C571-A8CD994C9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295561" y="2354942"/>
            <a:ext cx="319315" cy="1828800"/>
          </a:xfrm>
          <a:prstGeom prst="rect">
            <a:avLst/>
          </a:prstGeom>
          <a:effectLst/>
        </p:spPr>
      </p:pic>
      <p:pic>
        <p:nvPicPr>
          <p:cNvPr id="83" name="Imagem 8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59905DD-7941-3087-9944-22AB15CB6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452469" y="1935082"/>
            <a:ext cx="633128" cy="1828800"/>
          </a:xfrm>
          <a:prstGeom prst="rect">
            <a:avLst/>
          </a:prstGeom>
          <a:effectLst/>
        </p:spPr>
      </p:pic>
      <p:pic>
        <p:nvPicPr>
          <p:cNvPr id="84" name="Imagem 8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8203E0E-809F-D517-95A3-78D24795D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425661" y="2746447"/>
            <a:ext cx="579517" cy="1828800"/>
          </a:xfrm>
          <a:prstGeom prst="rect">
            <a:avLst/>
          </a:prstGeom>
          <a:effectLst/>
        </p:spPr>
      </p:pic>
      <p:pic>
        <p:nvPicPr>
          <p:cNvPr id="85" name="Imagem 8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798E1A1-1312-739F-9EEF-F19613AC8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304838" y="4234439"/>
            <a:ext cx="319315" cy="1828800"/>
          </a:xfrm>
          <a:prstGeom prst="rect">
            <a:avLst/>
          </a:prstGeom>
          <a:effectLst/>
        </p:spPr>
      </p:pic>
      <p:pic>
        <p:nvPicPr>
          <p:cNvPr id="86" name="Imagem 8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BDB1E01-A5DD-B315-F1D0-04C5E6528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461746" y="3814579"/>
            <a:ext cx="633128" cy="1828800"/>
          </a:xfrm>
          <a:prstGeom prst="rect">
            <a:avLst/>
          </a:prstGeom>
          <a:effectLst/>
        </p:spPr>
      </p:pic>
      <p:pic>
        <p:nvPicPr>
          <p:cNvPr id="87" name="Imagem 8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B684F1F-CE0C-4C28-939A-9FB2308FBA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434938" y="4625944"/>
            <a:ext cx="579517" cy="1828800"/>
          </a:xfrm>
          <a:prstGeom prst="rect">
            <a:avLst/>
          </a:prstGeom>
          <a:effectLst/>
        </p:spPr>
      </p:pic>
      <p:pic>
        <p:nvPicPr>
          <p:cNvPr id="89" name="Imagem 8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713AC2F-CEF5-F586-0349-C8CB429A74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50715" r="-1909" b="-4048"/>
          <a:stretch/>
        </p:blipFill>
        <p:spPr>
          <a:xfrm>
            <a:off x="4455192" y="-3362831"/>
            <a:ext cx="2831691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5960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2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7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2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8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0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0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25" grpId="0"/>
          <p:bldP spid="26" grpId="0"/>
          <p:bldP spid="37" grpId="0"/>
          <p:bldP spid="38" grpId="0"/>
          <p:bldP spid="54" grpId="0"/>
          <p:bldP spid="55" grpId="0"/>
          <p:bldP spid="67" grpId="0"/>
          <p:bldP spid="68" grpId="0"/>
          <p:bldP spid="80" grpId="0"/>
          <p:bldP spid="8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" presetClass="entr" presetSubtype="2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6" fill="hold">
                          <p:stCondLst>
                            <p:cond delay="indefinite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2" presetClass="entr" presetSubtype="2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25" grpId="0"/>
          <p:bldP spid="26" grpId="0"/>
          <p:bldP spid="37" grpId="0"/>
          <p:bldP spid="38" grpId="0"/>
          <p:bldP spid="54" grpId="0"/>
          <p:bldP spid="55" grpId="0"/>
          <p:bldP spid="67" grpId="0"/>
          <p:bldP spid="68" grpId="0"/>
          <p:bldP spid="80" grpId="0"/>
          <p:bldP spid="81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534E2919-C24E-3B88-B04C-3D13FAE623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4375FC0-6B36-32ED-D932-688F03BA3300}"/>
              </a:ext>
            </a:extLst>
          </p:cNvPr>
          <p:cNvSpPr txBox="1"/>
          <p:nvPr/>
        </p:nvSpPr>
        <p:spPr>
          <a:xfrm>
            <a:off x="272936" y="169896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A2EF16E-A201-6E57-79A3-9309399EC484}"/>
              </a:ext>
            </a:extLst>
          </p:cNvPr>
          <p:cNvSpPr txBox="1"/>
          <p:nvPr/>
        </p:nvSpPr>
        <p:spPr>
          <a:xfrm>
            <a:off x="272936" y="1370883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D6D6D6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B50C9FA-3991-78BC-8EDF-E64233299494}"/>
              </a:ext>
            </a:extLst>
          </p:cNvPr>
          <p:cNvGrpSpPr/>
          <p:nvPr/>
        </p:nvGrpSpPr>
        <p:grpSpPr>
          <a:xfrm>
            <a:off x="7554756" y="1004148"/>
            <a:ext cx="3787498" cy="5143500"/>
            <a:chOff x="7583690" y="857250"/>
            <a:chExt cx="3787498" cy="5143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Mockup">
              <a:extLst>
                <a:ext uri="{FF2B5EF4-FFF2-40B4-BE49-F238E27FC236}">
                  <a16:creationId xmlns:a16="http://schemas.microsoft.com/office/drawing/2014/main" id="{38599874-3FE0-07D3-1F0F-7B03C8C163D1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690" y="857250"/>
              <a:ext cx="2610816" cy="5143500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0A6A2B7C-BD82-8C93-7189-321F4B120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4" t="2734" r="35010" b="-338"/>
            <a:stretch/>
          </p:blipFill>
          <p:spPr>
            <a:xfrm>
              <a:off x="8870043" y="993774"/>
              <a:ext cx="2387600" cy="4873625"/>
            </a:xfrm>
            <a:prstGeom prst="roundRect">
              <a:avLst>
                <a:gd name="adj" fmla="val 10816"/>
              </a:avLst>
            </a:prstGeom>
          </p:spPr>
        </p:pic>
        <p:pic>
          <p:nvPicPr>
            <p:cNvPr id="8" name="Mockup">
              <a:extLst>
                <a:ext uri="{FF2B5EF4-FFF2-40B4-BE49-F238E27FC236}">
                  <a16:creationId xmlns:a16="http://schemas.microsoft.com/office/drawing/2014/main" id="{50EAD532-6BD3-5665-96D3-F6690ADE1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0213" y="859339"/>
              <a:ext cx="2610975" cy="5139322"/>
            </a:xfrm>
            <a:custGeom>
              <a:avLst/>
              <a:gdLst>
                <a:gd name="connsiteX0" fmla="*/ 0 w 2887376"/>
                <a:gd name="connsiteY0" fmla="*/ 0 h 5688986"/>
                <a:gd name="connsiteX1" fmla="*/ 2887376 w 2887376"/>
                <a:gd name="connsiteY1" fmla="*/ 0 h 5688986"/>
                <a:gd name="connsiteX2" fmla="*/ 2887376 w 2887376"/>
                <a:gd name="connsiteY2" fmla="*/ 5688986 h 5688986"/>
                <a:gd name="connsiteX3" fmla="*/ 0 w 2887376"/>
                <a:gd name="connsiteY3" fmla="*/ 5688986 h 5688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7376" h="5688986">
                  <a:moveTo>
                    <a:pt x="0" y="0"/>
                  </a:moveTo>
                  <a:lnTo>
                    <a:pt x="2887376" y="0"/>
                  </a:lnTo>
                  <a:lnTo>
                    <a:pt x="2887376" y="5688986"/>
                  </a:lnTo>
                  <a:lnTo>
                    <a:pt x="0" y="5688986"/>
                  </a:lnTo>
                  <a:close/>
                </a:path>
              </a:pathLst>
            </a:cu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7C5536-C381-2A33-9B70-07FD99BBA162}"/>
              </a:ext>
            </a:extLst>
          </p:cNvPr>
          <p:cNvSpPr txBox="1"/>
          <p:nvPr/>
        </p:nvSpPr>
        <p:spPr>
          <a:xfrm>
            <a:off x="272936" y="2385592"/>
            <a:ext cx="6432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pequeno 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D452A92-ABDF-6215-14EA-6761CBE82B80}"/>
              </a:ext>
            </a:extLst>
          </p:cNvPr>
          <p:cNvSpPr txBox="1"/>
          <p:nvPr/>
        </p:nvSpPr>
        <p:spPr>
          <a:xfrm>
            <a:off x="272936" y="4520837"/>
            <a:ext cx="6432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pequeno 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A973F31-3C19-AED2-AB11-55646A80D858}"/>
              </a:ext>
            </a:extLst>
          </p:cNvPr>
          <p:cNvSpPr/>
          <p:nvPr/>
        </p:nvSpPr>
        <p:spPr>
          <a:xfrm>
            <a:off x="-945457" y="4130044"/>
            <a:ext cx="8153959" cy="216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3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A0CCC75-E913-FAE0-9BE1-4AEF16A458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50715" r="-1909" b="-4048"/>
          <a:stretch/>
        </p:blipFill>
        <p:spPr>
          <a:xfrm>
            <a:off x="4455192" y="-759331"/>
            <a:ext cx="2831691" cy="3657601"/>
          </a:xfrm>
          <a:prstGeom prst="rect">
            <a:avLst/>
          </a:prstGeom>
          <a:effectLst/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84A826E-0557-EDB4-DD16-24B916BB176E}"/>
              </a:ext>
            </a:extLst>
          </p:cNvPr>
          <p:cNvGrpSpPr/>
          <p:nvPr/>
        </p:nvGrpSpPr>
        <p:grpSpPr>
          <a:xfrm>
            <a:off x="-3066420" y="-1838401"/>
            <a:ext cx="2831691" cy="5082726"/>
            <a:chOff x="4515480" y="-1838401"/>
            <a:chExt cx="2831691" cy="5082726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92CD1599-F19A-4F63-C14B-9FA38E2FEECB}"/>
                </a:ext>
              </a:extLst>
            </p:cNvPr>
            <p:cNvGrpSpPr/>
            <p:nvPr/>
          </p:nvGrpSpPr>
          <p:grpSpPr>
            <a:xfrm>
              <a:off x="4515480" y="-1838401"/>
              <a:ext cx="2831691" cy="5082726"/>
              <a:chOff x="8971477" y="-609602"/>
              <a:chExt cx="2831691" cy="5082726"/>
            </a:xfrm>
          </p:grpSpPr>
          <p:grpSp>
            <p:nvGrpSpPr>
              <p:cNvPr id="16" name="Agrupar 15">
                <a:extLst>
                  <a:ext uri="{FF2B5EF4-FFF2-40B4-BE49-F238E27FC236}">
                    <a16:creationId xmlns:a16="http://schemas.microsoft.com/office/drawing/2014/main" id="{85A28493-38EF-547C-DD46-B40C3EC88D17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" name="Retângulo 17">
                  <a:extLst>
                    <a:ext uri="{FF2B5EF4-FFF2-40B4-BE49-F238E27FC236}">
                      <a16:creationId xmlns:a16="http://schemas.microsoft.com/office/drawing/2014/main" id="{B07E5D63-D978-07F4-BCF1-8FEB87F8D931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EE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800" b="1" dirty="0">
                    <a:solidFill>
                      <a:srgbClr val="FFD100"/>
                    </a:solidFill>
                    <a:latin typeface="Futura BT" panose="020B0502020204020303" pitchFamily="34" charset="0"/>
                  </a:endParaRPr>
                </a:p>
              </p:txBody>
            </p:sp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74FB9F36-C244-5A7D-4623-1A7F8D27D32E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" name="Elipse 19">
                  <a:extLst>
                    <a:ext uri="{FF2B5EF4-FFF2-40B4-BE49-F238E27FC236}">
                      <a16:creationId xmlns:a16="http://schemas.microsoft.com/office/drawing/2014/main" id="{3379301A-839F-6D90-D310-F619AFADF068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3133D1AE-9616-B31E-D01C-91CBFAFB76AD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15D86106-9CB0-B3A8-BF37-C7DDADAD1D32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17" name="Imagem 16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88D1E09C-666D-7FBF-9A46-57168D9125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pic>
          <p:nvPicPr>
            <p:cNvPr id="15" name="Imagem 14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C7F6CD5D-3213-C023-4709-E1466E77B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51C6884D-316A-45F1-B7E6-E6EA9C276807}"/>
              </a:ext>
            </a:extLst>
          </p:cNvPr>
          <p:cNvGrpSpPr/>
          <p:nvPr/>
        </p:nvGrpSpPr>
        <p:grpSpPr>
          <a:xfrm>
            <a:off x="-6034647" y="-1815797"/>
            <a:ext cx="2831691" cy="5082726"/>
            <a:chOff x="4515480" y="-1838401"/>
            <a:chExt cx="2831691" cy="5082726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CEDB3A0F-0BE9-172C-49B9-9AA35A838568}"/>
                </a:ext>
              </a:extLst>
            </p:cNvPr>
            <p:cNvGrpSpPr/>
            <p:nvPr/>
          </p:nvGrpSpPr>
          <p:grpSpPr>
            <a:xfrm>
              <a:off x="4515480" y="-1838401"/>
              <a:ext cx="2831691" cy="5082726"/>
              <a:chOff x="8971477" y="-609602"/>
              <a:chExt cx="2831691" cy="5082726"/>
            </a:xfrm>
          </p:grpSpPr>
          <p:grpSp>
            <p:nvGrpSpPr>
              <p:cNvPr id="26" name="Agrupar 25">
                <a:extLst>
                  <a:ext uri="{FF2B5EF4-FFF2-40B4-BE49-F238E27FC236}">
                    <a16:creationId xmlns:a16="http://schemas.microsoft.com/office/drawing/2014/main" id="{ECD27151-C1A8-DACC-5DC0-07570FB21102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" name="Retângulo 27">
                  <a:extLst>
                    <a:ext uri="{FF2B5EF4-FFF2-40B4-BE49-F238E27FC236}">
                      <a16:creationId xmlns:a16="http://schemas.microsoft.com/office/drawing/2014/main" id="{DE7149CC-402D-C18E-AF83-CFDDADF79676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FFEE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800" b="1" dirty="0">
                    <a:solidFill>
                      <a:srgbClr val="FFD100"/>
                    </a:solidFill>
                    <a:latin typeface="Futura BT" panose="020B0502020204020303" pitchFamily="34" charset="0"/>
                  </a:endParaRPr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089F632A-60F0-E555-6D83-D22987C3363A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5E167B32-850E-153B-09F4-B3BFE565D9C0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7043DE97-7EBD-9EAE-F88F-F6C40C7D1DB3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A8591BD0-6FEB-1898-1207-875BFD53A41F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27" name="Imagem 26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64547F66-3552-77E6-66D6-C370DECE2B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pic>
          <p:nvPicPr>
            <p:cNvPr id="25" name="Imagem 24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FA63F938-761C-EB2F-8C08-5D2659993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33" name="Imagem 3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A3FF9F8-03C2-A59D-D8A0-F4081CF2DF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473361" y="4793342"/>
            <a:ext cx="319315" cy="1828800"/>
          </a:xfrm>
          <a:prstGeom prst="rect">
            <a:avLst/>
          </a:prstGeom>
          <a:effectLst/>
        </p:spPr>
      </p:pic>
      <p:pic>
        <p:nvPicPr>
          <p:cNvPr id="34" name="Imagem 3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4C0FC71-A053-1206-4A04-9B4A7CFED5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630269" y="4373482"/>
            <a:ext cx="633128" cy="1828800"/>
          </a:xfrm>
          <a:prstGeom prst="rect">
            <a:avLst/>
          </a:prstGeom>
          <a:effectLst/>
        </p:spPr>
      </p:pic>
      <p:pic>
        <p:nvPicPr>
          <p:cNvPr id="35" name="Imagem 3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095D6D2-41EB-ADB3-B8E9-42A02DD760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603461" y="5184847"/>
            <a:ext cx="579517" cy="1828800"/>
          </a:xfrm>
          <a:prstGeom prst="rect">
            <a:avLst/>
          </a:prstGeom>
          <a:effectLst/>
        </p:spPr>
      </p:pic>
      <p:pic>
        <p:nvPicPr>
          <p:cNvPr id="36" name="Imagem 3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CDB0207-685A-D1D7-C85B-A51AFDC36D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160565" y="4798846"/>
            <a:ext cx="319315" cy="1828800"/>
          </a:xfrm>
          <a:prstGeom prst="rect">
            <a:avLst/>
          </a:prstGeom>
          <a:effectLst/>
        </p:spPr>
      </p:pic>
      <p:pic>
        <p:nvPicPr>
          <p:cNvPr id="37" name="Imagem 3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464D08A-3143-4196-4C97-60831D1ABB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3003656" y="4384348"/>
            <a:ext cx="633128" cy="1828800"/>
          </a:xfrm>
          <a:prstGeom prst="rect">
            <a:avLst/>
          </a:prstGeom>
          <a:effectLst/>
        </p:spPr>
      </p:pic>
      <p:pic>
        <p:nvPicPr>
          <p:cNvPr id="38" name="Imagem 3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556099D-47A1-E769-AAE1-B5BC98B58D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3030462" y="5190352"/>
            <a:ext cx="579517" cy="1828800"/>
          </a:xfrm>
          <a:prstGeom prst="rect">
            <a:avLst/>
          </a:prstGeom>
          <a:effectLst/>
        </p:spPr>
      </p:pic>
      <p:pic>
        <p:nvPicPr>
          <p:cNvPr id="39" name="Imagem 3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5A1A07F-D112-A289-A25E-88D55C3D8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033562" y="2500431"/>
            <a:ext cx="319315" cy="1828800"/>
          </a:xfrm>
          <a:prstGeom prst="rect">
            <a:avLst/>
          </a:prstGeom>
          <a:effectLst/>
        </p:spPr>
      </p:pic>
      <p:pic>
        <p:nvPicPr>
          <p:cNvPr id="40" name="Imagem 3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5773650-B47D-C7F5-48FD-647BC6F323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2876653" y="2085933"/>
            <a:ext cx="633128" cy="1828800"/>
          </a:xfrm>
          <a:prstGeom prst="rect">
            <a:avLst/>
          </a:prstGeom>
          <a:effectLst/>
        </p:spPr>
      </p:pic>
      <p:pic>
        <p:nvPicPr>
          <p:cNvPr id="41" name="Imagem 4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F7988A5-6A10-DCC1-6CE6-B38E94CC29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903459" y="2891937"/>
            <a:ext cx="579517" cy="18288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7335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89F3905F-2700-2E07-42D4-A11026664C6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725822E-BB07-A953-48E0-35161F8D8BB4}"/>
              </a:ext>
            </a:extLst>
          </p:cNvPr>
          <p:cNvSpPr txBox="1"/>
          <p:nvPr/>
        </p:nvSpPr>
        <p:spPr>
          <a:xfrm>
            <a:off x="7884242" y="151415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1E169D-9E98-66F2-4FD4-23652C1A892C}"/>
              </a:ext>
            </a:extLst>
          </p:cNvPr>
          <p:cNvSpPr txBox="1"/>
          <p:nvPr/>
        </p:nvSpPr>
        <p:spPr>
          <a:xfrm>
            <a:off x="9641791" y="1384570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D6D6D6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5" name="Imagem 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E0E2E76-5418-C2A9-ED6A-91DB90C1B1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754744" y="983342"/>
            <a:ext cx="319315" cy="1828800"/>
          </a:xfrm>
          <a:prstGeom prst="rect">
            <a:avLst/>
          </a:prstGeom>
          <a:effectLst/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521355E9-7D65-17B9-3944-1D560738F4CB}"/>
              </a:ext>
            </a:extLst>
          </p:cNvPr>
          <p:cNvGrpSpPr/>
          <p:nvPr/>
        </p:nvGrpSpPr>
        <p:grpSpPr>
          <a:xfrm>
            <a:off x="1475118" y="828791"/>
            <a:ext cx="1971170" cy="1946787"/>
            <a:chOff x="4958440" y="1297538"/>
            <a:chExt cx="1971170" cy="1946787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65CAA0D3-19E6-DB6E-689B-9AB726C5743F}"/>
                </a:ext>
              </a:extLst>
            </p:cNvPr>
            <p:cNvGrpSpPr/>
            <p:nvPr/>
          </p:nvGrpSpPr>
          <p:grpSpPr>
            <a:xfrm>
              <a:off x="4958440" y="1297538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B7B1FC83-461A-E65A-13B8-AC8BE05F2417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b="1" dirty="0">
                  <a:solidFill>
                    <a:srgbClr val="FFD100"/>
                  </a:solidFill>
                  <a:latin typeface="Futura BT" panose="020B0502020204020303" pitchFamily="34" charset="0"/>
                </a:endParaRPr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2FF4A387-9A37-47C3-1EC6-76649A9043E2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849C308A-76AC-8950-6CA0-91733B059CBD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17E63EF5-75A4-145F-BA40-DEA0A87D8CCD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09BEFD19-1BC8-E6CC-7B9E-C96E240BB117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8" name="Imagem 7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052EBFB5-7E3B-7C8C-5D57-04BDB96B8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14" name="Imagem 1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ECFC3C9-B761-1B23-3674-DE848232A7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597836" y="563482"/>
            <a:ext cx="633128" cy="1828800"/>
          </a:xfrm>
          <a:prstGeom prst="rect">
            <a:avLst/>
          </a:prstGeom>
          <a:effectLst/>
        </p:spPr>
      </p:pic>
      <p:pic>
        <p:nvPicPr>
          <p:cNvPr id="15" name="Imagem 1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2F4EAB4-35CB-3FAD-1FE0-F787C5621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624644" y="1374847"/>
            <a:ext cx="579517" cy="1828800"/>
          </a:xfrm>
          <a:prstGeom prst="rect">
            <a:avLst/>
          </a:prstGeom>
          <a:effectLst/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101B2BDF-D91B-D8E1-4A00-5D24D9EDDBFD}"/>
              </a:ext>
            </a:extLst>
          </p:cNvPr>
          <p:cNvSpPr txBox="1"/>
          <p:nvPr/>
        </p:nvSpPr>
        <p:spPr>
          <a:xfrm>
            <a:off x="3530260" y="1175475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0462645-1E45-439B-D140-BFAF4598752E}"/>
              </a:ext>
            </a:extLst>
          </p:cNvPr>
          <p:cNvSpPr txBox="1"/>
          <p:nvPr/>
        </p:nvSpPr>
        <p:spPr>
          <a:xfrm>
            <a:off x="3518786" y="1547553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FFEE32"/>
                </a:solidFill>
                <a:latin typeface="Futura BT" panose="020B0502020204020303" pitchFamily="34" charset="0"/>
              </a:rPr>
              <a:t>item</a:t>
            </a:r>
          </a:p>
        </p:txBody>
      </p:sp>
      <p:pic>
        <p:nvPicPr>
          <p:cNvPr id="18" name="Imagem 1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DC7A879E-0598-39EE-47CB-FC139D7AB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754742" y="4379885"/>
            <a:ext cx="319315" cy="1828800"/>
          </a:xfrm>
          <a:prstGeom prst="rect">
            <a:avLst/>
          </a:prstGeom>
          <a:effectLst/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F9C0EDA0-165D-50E5-DF17-F6546482B2D6}"/>
              </a:ext>
            </a:extLst>
          </p:cNvPr>
          <p:cNvGrpSpPr/>
          <p:nvPr/>
        </p:nvGrpSpPr>
        <p:grpSpPr>
          <a:xfrm>
            <a:off x="1475116" y="4225334"/>
            <a:ext cx="1971170" cy="1946787"/>
            <a:chOff x="4958440" y="1297538"/>
            <a:chExt cx="1971170" cy="1946787"/>
          </a:xfrm>
        </p:grpSpPr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55693D8C-0775-7AA9-1F41-300D36E30C26}"/>
                </a:ext>
              </a:extLst>
            </p:cNvPr>
            <p:cNvGrpSpPr/>
            <p:nvPr/>
          </p:nvGrpSpPr>
          <p:grpSpPr>
            <a:xfrm>
              <a:off x="4958440" y="1297538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3D7F7F1F-B53A-CBCC-E59D-21590ECB6D62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800" b="1" dirty="0">
                  <a:solidFill>
                    <a:srgbClr val="FFD100"/>
                  </a:solidFill>
                  <a:latin typeface="Futura BT" panose="020B0502020204020303" pitchFamily="34" charset="0"/>
                </a:endParaRPr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910F631D-D55F-2957-C4E5-44F18F66577A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A766764E-9EC0-7695-384C-D4F5C4DE80DE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BF21BB82-659B-D5A5-2886-B62EE72A8489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514184C0-2BE9-8AA8-1670-60657033D035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21" name="Imagem 20" descr="Forma&#10;&#10;Descrição gerada automaticamente com confiança baixa">
              <a:extLst>
                <a:ext uri="{FF2B5EF4-FFF2-40B4-BE49-F238E27FC236}">
                  <a16:creationId xmlns:a16="http://schemas.microsoft.com/office/drawing/2014/main" id="{87279D57-8976-3507-7EFE-C48FDFF6C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4025" y="1640931"/>
              <a:ext cx="1260000" cy="1260000"/>
            </a:xfrm>
            <a:prstGeom prst="rect">
              <a:avLst/>
            </a:prstGeom>
          </p:spPr>
        </p:pic>
      </p:grpSp>
      <p:pic>
        <p:nvPicPr>
          <p:cNvPr id="27" name="Imagem 2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8A2C122F-41FE-120C-56FD-AA5EE995C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597834" y="3960025"/>
            <a:ext cx="633128" cy="1828800"/>
          </a:xfrm>
          <a:prstGeom prst="rect">
            <a:avLst/>
          </a:prstGeom>
          <a:effectLst/>
        </p:spPr>
      </p:pic>
      <p:pic>
        <p:nvPicPr>
          <p:cNvPr id="28" name="Imagem 2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4C43316-1652-5327-1671-EFA553EB9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624642" y="4771390"/>
            <a:ext cx="579517" cy="1828800"/>
          </a:xfrm>
          <a:prstGeom prst="rect">
            <a:avLst/>
          </a:prstGeom>
          <a:effectLst/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7172E390-54A1-E6CA-D2CE-47B307F0882B}"/>
              </a:ext>
            </a:extLst>
          </p:cNvPr>
          <p:cNvSpPr txBox="1"/>
          <p:nvPr/>
        </p:nvSpPr>
        <p:spPr>
          <a:xfrm>
            <a:off x="3530258" y="4572018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02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F117515-0464-B73C-8445-3F621C2B08AD}"/>
              </a:ext>
            </a:extLst>
          </p:cNvPr>
          <p:cNvSpPr txBox="1"/>
          <p:nvPr/>
        </p:nvSpPr>
        <p:spPr>
          <a:xfrm>
            <a:off x="3518784" y="4944096"/>
            <a:ext cx="254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 </a:t>
            </a:r>
          </a:p>
          <a:p>
            <a:r>
              <a:rPr lang="pt-BR" sz="2400" dirty="0">
                <a:solidFill>
                  <a:srgbClr val="D6D6D6"/>
                </a:solidFill>
                <a:latin typeface="Futura BT" panose="020B0502020204020303" pitchFamily="34" charset="0"/>
              </a:rPr>
              <a:t>descritivo do </a:t>
            </a:r>
            <a:r>
              <a:rPr lang="pt-BR" sz="2400" b="1" dirty="0">
                <a:solidFill>
                  <a:srgbClr val="FFEE32"/>
                </a:solidFill>
                <a:latin typeface="Futura BT" panose="020B0502020204020303" pitchFamily="34" charset="0"/>
              </a:rPr>
              <a:t>item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8E743B7-3125-FF0E-BF19-4165B71F85B5}"/>
              </a:ext>
            </a:extLst>
          </p:cNvPr>
          <p:cNvSpPr txBox="1"/>
          <p:nvPr/>
        </p:nvSpPr>
        <p:spPr>
          <a:xfrm>
            <a:off x="6345910" y="2890403"/>
            <a:ext cx="553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pequeno</a:t>
            </a:r>
            <a:r>
              <a:rPr lang="pt-BR" sz="4800" dirty="0">
                <a:solidFill>
                  <a:srgbClr val="FFD100"/>
                </a:solidFill>
                <a:latin typeface="Futura BT" panose="020B0502020204020303" pitchFamily="34" charset="0"/>
              </a:rPr>
              <a:t> 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34" name="Imagem 3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B0ED455-B2DB-9F11-4205-63ECABC889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50715" r="-1909" b="-4048"/>
          <a:stretch/>
        </p:blipFill>
        <p:spPr>
          <a:xfrm>
            <a:off x="4455192" y="-3362831"/>
            <a:ext cx="2831691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5830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16" grpId="0"/>
          <p:bldP spid="17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16" grpId="0"/>
          <p:bldP spid="17" grpId="0"/>
          <p:bldP spid="29" grpId="0"/>
          <p:bldP spid="30" grpId="0"/>
          <p:bldP spid="3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0F0BCBE7-2093-B0EC-8D53-6F7E5928D7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82C93D26-8B94-CEAC-BE0D-2AFCC03CB6EE}"/>
              </a:ext>
            </a:extLst>
          </p:cNvPr>
          <p:cNvGrpSpPr/>
          <p:nvPr/>
        </p:nvGrpSpPr>
        <p:grpSpPr>
          <a:xfrm>
            <a:off x="7319286" y="-1258533"/>
            <a:ext cx="4337685" cy="7816047"/>
            <a:chOff x="603856" y="-1199539"/>
            <a:chExt cx="4337685" cy="7816047"/>
          </a:xfrm>
        </p:grpSpPr>
        <p:pic>
          <p:nvPicPr>
            <p:cNvPr id="4" name="Imagem 3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112B1E1D-47CF-4473-4872-FBC862407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86" t="50555" r="49125" b="-3888"/>
            <a:stretch/>
          </p:blipFill>
          <p:spPr>
            <a:xfrm>
              <a:off x="2327910" y="-1199538"/>
              <a:ext cx="628650" cy="5716587"/>
            </a:xfrm>
            <a:prstGeom prst="rect">
              <a:avLst/>
            </a:prstGeom>
            <a:effectLst/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ED1FCECD-2FAE-DA98-7F90-732403D7A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583" r="17383"/>
            <a:stretch/>
          </p:blipFill>
          <p:spPr>
            <a:xfrm>
              <a:off x="603856" y="2303291"/>
              <a:ext cx="4337685" cy="4313217"/>
            </a:xfrm>
            <a:prstGeom prst="ellipse">
              <a:avLst/>
            </a:prstGeom>
          </p:spPr>
        </p:pic>
        <p:pic>
          <p:nvPicPr>
            <p:cNvPr id="6" name="Imagem 5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654B1848-05B7-04FE-373B-25A6BFDDE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9" t="50555" r="53012" b="-3888"/>
            <a:stretch/>
          </p:blipFill>
          <p:spPr>
            <a:xfrm>
              <a:off x="622906" y="-1199537"/>
              <a:ext cx="1769774" cy="5716587"/>
            </a:xfrm>
            <a:prstGeom prst="rect">
              <a:avLst/>
            </a:prstGeom>
            <a:effectLst/>
          </p:spPr>
        </p:pic>
        <p:pic>
          <p:nvPicPr>
            <p:cNvPr id="7" name="Imagem 6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AEB6FF04-B5EB-37FD-1077-CF879B636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2" t="50555" r="37488" b="-3888"/>
            <a:stretch/>
          </p:blipFill>
          <p:spPr>
            <a:xfrm>
              <a:off x="2781301" y="-1199539"/>
              <a:ext cx="1834543" cy="5716587"/>
            </a:xfrm>
            <a:prstGeom prst="rect">
              <a:avLst/>
            </a:prstGeom>
            <a:effectLst/>
          </p:spPr>
        </p:pic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925BF7-850E-9B4A-5379-4C3726DB055D}"/>
              </a:ext>
            </a:extLst>
          </p:cNvPr>
          <p:cNvSpPr txBox="1"/>
          <p:nvPr/>
        </p:nvSpPr>
        <p:spPr>
          <a:xfrm>
            <a:off x="1271974" y="2244297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0FF2A13-9515-C1EE-6C10-E5A0545D9FBD}"/>
              </a:ext>
            </a:extLst>
          </p:cNvPr>
          <p:cNvSpPr txBox="1"/>
          <p:nvPr/>
        </p:nvSpPr>
        <p:spPr>
          <a:xfrm>
            <a:off x="2410089" y="3477452"/>
            <a:ext cx="28793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D6D6D6"/>
                </a:solidFill>
                <a:latin typeface="Futura BT" panose="020B0502020204020303" pitchFamily="34" charset="0"/>
              </a:rPr>
              <a:t>do item 01</a:t>
            </a:r>
          </a:p>
        </p:txBody>
      </p:sp>
      <p:pic>
        <p:nvPicPr>
          <p:cNvPr id="10" name="Imagem 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7330316-EB00-80BB-3BFE-930774499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226458" y="1719036"/>
            <a:ext cx="319315" cy="1828800"/>
          </a:xfrm>
          <a:prstGeom prst="rect">
            <a:avLst/>
          </a:prstGeom>
          <a:effectLst/>
        </p:spPr>
      </p:pic>
      <p:pic>
        <p:nvPicPr>
          <p:cNvPr id="11" name="Imagem 1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6BBF10E-CA5D-124A-25EF-AD814346F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383366" y="1299176"/>
            <a:ext cx="633128" cy="1828800"/>
          </a:xfrm>
          <a:prstGeom prst="rect">
            <a:avLst/>
          </a:prstGeom>
          <a:effectLst/>
        </p:spPr>
      </p:pic>
      <p:pic>
        <p:nvPicPr>
          <p:cNvPr id="12" name="Imagem 1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3334E54-77FB-6C1B-2F65-C3702C7BD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356558" y="2110541"/>
            <a:ext cx="579517" cy="1828800"/>
          </a:xfrm>
          <a:prstGeom prst="rect">
            <a:avLst/>
          </a:prstGeom>
          <a:effectLst/>
        </p:spPr>
      </p:pic>
      <p:pic>
        <p:nvPicPr>
          <p:cNvPr id="13" name="Imagem 1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CACA6A1-B524-10DD-324D-08E9BC351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226457" y="3313055"/>
            <a:ext cx="319315" cy="1828800"/>
          </a:xfrm>
          <a:prstGeom prst="rect">
            <a:avLst/>
          </a:prstGeom>
          <a:effectLst/>
        </p:spPr>
      </p:pic>
      <p:pic>
        <p:nvPicPr>
          <p:cNvPr id="14" name="Imagem 1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465ADE1-DCD3-9AC7-208C-A1455BE08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383365" y="2893195"/>
            <a:ext cx="633128" cy="1828800"/>
          </a:xfrm>
          <a:prstGeom prst="rect">
            <a:avLst/>
          </a:prstGeom>
          <a:effectLst/>
        </p:spPr>
      </p:pic>
      <p:pic>
        <p:nvPicPr>
          <p:cNvPr id="15" name="Imagem 1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C96D544-0D63-2A5E-0FE1-ADA2015CBA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356557" y="3704560"/>
            <a:ext cx="579517" cy="1828800"/>
          </a:xfrm>
          <a:prstGeom prst="rect">
            <a:avLst/>
          </a:prstGeom>
          <a:effectLst/>
        </p:spPr>
      </p:pic>
      <p:pic>
        <p:nvPicPr>
          <p:cNvPr id="16" name="Imagem 1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856CCA9-09E2-081A-139B-F43F92DD76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226457" y="4907074"/>
            <a:ext cx="319315" cy="1828800"/>
          </a:xfrm>
          <a:prstGeom prst="rect">
            <a:avLst/>
          </a:prstGeom>
          <a:effectLst/>
        </p:spPr>
      </p:pic>
      <p:pic>
        <p:nvPicPr>
          <p:cNvPr id="17" name="Imagem 1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44F15E4-2951-560A-02DC-CCFCBAC19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383365" y="4487214"/>
            <a:ext cx="633128" cy="1828800"/>
          </a:xfrm>
          <a:prstGeom prst="rect">
            <a:avLst/>
          </a:prstGeom>
          <a:effectLst/>
        </p:spPr>
      </p:pic>
      <p:pic>
        <p:nvPicPr>
          <p:cNvPr id="18" name="Imagem 1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BA62469-B2F5-B601-4BEB-5A8181C6C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356557" y="5298579"/>
            <a:ext cx="579517" cy="1828800"/>
          </a:xfrm>
          <a:prstGeom prst="rect">
            <a:avLst/>
          </a:prstGeom>
          <a:effectLst/>
        </p:spPr>
      </p:pic>
      <p:pic>
        <p:nvPicPr>
          <p:cNvPr id="19" name="Imagem 1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8BE47D3-E1AC-2100-EE67-22645984A2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048124" y="1719035"/>
            <a:ext cx="319315" cy="1828800"/>
          </a:xfrm>
          <a:prstGeom prst="rect">
            <a:avLst/>
          </a:prstGeom>
          <a:effectLst/>
        </p:spPr>
      </p:pic>
      <p:pic>
        <p:nvPicPr>
          <p:cNvPr id="20" name="Imagem 1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0048DA9-B778-32B5-D3EC-F31A79B80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2891215" y="1304537"/>
            <a:ext cx="633128" cy="1828800"/>
          </a:xfrm>
          <a:prstGeom prst="rect">
            <a:avLst/>
          </a:prstGeom>
          <a:effectLst/>
        </p:spPr>
      </p:pic>
      <p:pic>
        <p:nvPicPr>
          <p:cNvPr id="21" name="Imagem 2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BEABC79-DB0A-BA60-B778-3E251AFAD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918021" y="2110541"/>
            <a:ext cx="579517" cy="1828800"/>
          </a:xfrm>
          <a:prstGeom prst="rect">
            <a:avLst/>
          </a:prstGeom>
          <a:effectLst/>
        </p:spPr>
      </p:pic>
      <p:pic>
        <p:nvPicPr>
          <p:cNvPr id="22" name="Imagem 2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1361398-DCBD-71D5-0125-86EB0094BF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073741" y="3313055"/>
            <a:ext cx="319315" cy="1828800"/>
          </a:xfrm>
          <a:prstGeom prst="rect">
            <a:avLst/>
          </a:prstGeom>
          <a:effectLst/>
        </p:spPr>
      </p:pic>
      <p:pic>
        <p:nvPicPr>
          <p:cNvPr id="23" name="Imagem 2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C31707D-C6A9-0F79-3127-9DC263E836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2916832" y="2898557"/>
            <a:ext cx="633128" cy="1828800"/>
          </a:xfrm>
          <a:prstGeom prst="rect">
            <a:avLst/>
          </a:prstGeom>
          <a:effectLst/>
        </p:spPr>
      </p:pic>
      <p:pic>
        <p:nvPicPr>
          <p:cNvPr id="24" name="Imagem 2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313B091B-F5D4-83C3-D46D-6B87172511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943638" y="3704561"/>
            <a:ext cx="579517" cy="1828800"/>
          </a:xfrm>
          <a:prstGeom prst="rect">
            <a:avLst/>
          </a:prstGeom>
          <a:effectLst/>
        </p:spPr>
      </p:pic>
      <p:pic>
        <p:nvPicPr>
          <p:cNvPr id="25" name="Imagem 24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BA5AA9E-66A2-F895-9FA4-A294417EC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3081863" y="4912347"/>
            <a:ext cx="319315" cy="1828800"/>
          </a:xfrm>
          <a:prstGeom prst="rect">
            <a:avLst/>
          </a:prstGeom>
          <a:effectLst/>
        </p:spPr>
      </p:pic>
      <p:pic>
        <p:nvPicPr>
          <p:cNvPr id="26" name="Imagem 25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AB937E8-DF05-8800-27F0-77BD4BAC95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12924954" y="4497849"/>
            <a:ext cx="633128" cy="1828800"/>
          </a:xfrm>
          <a:prstGeom prst="rect">
            <a:avLst/>
          </a:prstGeom>
          <a:effectLst/>
        </p:spPr>
      </p:pic>
      <p:pic>
        <p:nvPicPr>
          <p:cNvPr id="27" name="Imagem 2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BB2D534-DC33-A7DA-0964-C2745A35E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12951760" y="5303853"/>
            <a:ext cx="579517" cy="18288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053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4EA85348-EC64-ECC3-627D-960ECD681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25EA9C1D-7BA2-E91C-8316-F7E0AE929F1E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rgbClr val="20202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F3D6F76D-C7E3-7ACB-AFA7-D206327CA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1509485" y="791027"/>
            <a:ext cx="638630" cy="3657601"/>
          </a:xfrm>
          <a:prstGeom prst="rect">
            <a:avLst/>
          </a:prstGeom>
          <a:effectLst/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19C61751-4D8E-B702-701C-C7EF2280D366}"/>
              </a:ext>
            </a:extLst>
          </p:cNvPr>
          <p:cNvGrpSpPr/>
          <p:nvPr/>
        </p:nvGrpSpPr>
        <p:grpSpPr>
          <a:xfrm>
            <a:off x="2713704" y="1028221"/>
            <a:ext cx="8416413" cy="3350484"/>
            <a:chOff x="2713704" y="571021"/>
            <a:chExt cx="8416413" cy="3350484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8D6CD053-D170-E118-7591-8FC1189A0C1C}"/>
                </a:ext>
              </a:extLst>
            </p:cNvPr>
            <p:cNvGrpSpPr/>
            <p:nvPr/>
          </p:nvGrpSpPr>
          <p:grpSpPr>
            <a:xfrm>
              <a:off x="2713704" y="571021"/>
              <a:ext cx="8111613" cy="3350484"/>
              <a:chOff x="2871956" y="566340"/>
              <a:chExt cx="8111613" cy="3350484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426B4236-8A25-0FFD-B580-E3F830B39CCE}"/>
                  </a:ext>
                </a:extLst>
              </p:cNvPr>
              <p:cNvSpPr/>
              <p:nvPr/>
            </p:nvSpPr>
            <p:spPr>
              <a:xfrm>
                <a:off x="2871956" y="566340"/>
                <a:ext cx="8111613" cy="3350484"/>
              </a:xfrm>
              <a:prstGeom prst="rect">
                <a:avLst/>
              </a:prstGeom>
              <a:solidFill>
                <a:srgbClr val="D6D6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753D80E7-288A-CD93-1B77-7F00ACE0EA7E}"/>
                  </a:ext>
                </a:extLst>
              </p:cNvPr>
              <p:cNvSpPr/>
              <p:nvPr/>
            </p:nvSpPr>
            <p:spPr>
              <a:xfrm>
                <a:off x="10826144" y="612088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8015B6AB-EB3E-3EDA-7764-0EF33F227A0A}"/>
                  </a:ext>
                </a:extLst>
              </p:cNvPr>
              <p:cNvSpPr/>
              <p:nvPr/>
            </p:nvSpPr>
            <p:spPr>
              <a:xfrm>
                <a:off x="10827248" y="3794038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042EA334-9D31-5417-6C79-B735227C4438}"/>
                  </a:ext>
                </a:extLst>
              </p:cNvPr>
              <p:cNvSpPr/>
              <p:nvPr/>
            </p:nvSpPr>
            <p:spPr>
              <a:xfrm>
                <a:off x="2930525" y="3797841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7A162608-06F6-023E-49CE-AA137C903276}"/>
                  </a:ext>
                </a:extLst>
              </p:cNvPr>
              <p:cNvSpPr/>
              <p:nvPr/>
            </p:nvSpPr>
            <p:spPr>
              <a:xfrm>
                <a:off x="2930525" y="612088"/>
                <a:ext cx="72000" cy="72000"/>
              </a:xfrm>
              <a:prstGeom prst="ellipse">
                <a:avLst/>
              </a:prstGeom>
              <a:solidFill>
                <a:srgbClr val="333533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49B24B3-A8F7-643B-5A37-7331D8C20D8F}"/>
                </a:ext>
              </a:extLst>
            </p:cNvPr>
            <p:cNvSpPr txBox="1"/>
            <p:nvPr/>
          </p:nvSpPr>
          <p:spPr>
            <a:xfrm>
              <a:off x="3352800" y="952138"/>
              <a:ext cx="777731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54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Uma frase </a:t>
              </a:r>
              <a:r>
                <a:rPr lang="pt-BR" sz="5400" b="1" dirty="0">
                  <a:solidFill>
                    <a:srgbClr val="202020"/>
                  </a:solidFill>
                  <a:highlight>
                    <a:srgbClr val="FFD100"/>
                  </a:highlight>
                  <a:latin typeface="Trebuchet MS" panose="020B0603020202020204" pitchFamily="34" charset="0"/>
                </a:rPr>
                <a:t>impactante</a:t>
              </a:r>
              <a:r>
                <a:rPr lang="pt-BR" sz="5400" b="1" dirty="0">
                  <a:solidFill>
                    <a:srgbClr val="202020"/>
                  </a:solidFill>
                  <a:latin typeface="Trebuchet MS" panose="020B0603020202020204" pitchFamily="34" charset="0"/>
                </a:rPr>
                <a:t> para encerrar a sua apresentação.</a:t>
              </a:r>
            </a:p>
          </p:txBody>
        </p:sp>
      </p:grpSp>
      <p:pic>
        <p:nvPicPr>
          <p:cNvPr id="12" name="Imagem 1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0989B4D-F2A6-F1C7-9854-5AE7FA2D1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1195672" y="-45301"/>
            <a:ext cx="1266257" cy="3657601"/>
          </a:xfrm>
          <a:prstGeom prst="rect">
            <a:avLst/>
          </a:prstGeom>
          <a:effectLst/>
        </p:spPr>
      </p:pic>
      <p:pic>
        <p:nvPicPr>
          <p:cNvPr id="13" name="Imagem 1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336A2F4-0AA4-1851-CE89-022EACA7A6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1249284" y="1573744"/>
            <a:ext cx="1159034" cy="3657601"/>
          </a:xfrm>
          <a:prstGeom prst="rect">
            <a:avLst/>
          </a:prstGeom>
          <a:effectLst/>
        </p:spPr>
      </p:pic>
      <p:pic>
        <p:nvPicPr>
          <p:cNvPr id="14" name="Imagem 1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42AF3D0C-C456-8648-3573-152571D5D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5400000" flipH="1">
            <a:off x="10043884" y="3275619"/>
            <a:ext cx="638630" cy="3657601"/>
          </a:xfrm>
          <a:prstGeom prst="rect">
            <a:avLst/>
          </a:prstGeom>
          <a:effectLst/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958E00F5-A057-2B9C-0A8E-1C4BACA57A97}"/>
              </a:ext>
            </a:extLst>
          </p:cNvPr>
          <p:cNvGrpSpPr/>
          <p:nvPr/>
        </p:nvGrpSpPr>
        <p:grpSpPr>
          <a:xfrm>
            <a:off x="1372535" y="4622421"/>
            <a:ext cx="8111613" cy="903139"/>
            <a:chOff x="1372535" y="4165221"/>
            <a:chExt cx="8111613" cy="903139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7868D427-9690-88A3-11DA-3E20DAD65663}"/>
                </a:ext>
              </a:extLst>
            </p:cNvPr>
            <p:cNvGrpSpPr/>
            <p:nvPr/>
          </p:nvGrpSpPr>
          <p:grpSpPr>
            <a:xfrm>
              <a:off x="1372535" y="4165221"/>
              <a:ext cx="8111613" cy="903139"/>
              <a:chOff x="2871956" y="1655187"/>
              <a:chExt cx="8111613" cy="90313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D97DBFA4-FD6B-AD7A-F42B-2A96D40A60B4}"/>
                  </a:ext>
                </a:extLst>
              </p:cNvPr>
              <p:cNvSpPr/>
              <p:nvPr/>
            </p:nvSpPr>
            <p:spPr>
              <a:xfrm>
                <a:off x="2871956" y="1655187"/>
                <a:ext cx="8111613" cy="903139"/>
              </a:xfrm>
              <a:prstGeom prst="rect">
                <a:avLst/>
              </a:prstGeom>
              <a:solidFill>
                <a:srgbClr val="FFEE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7C8C591E-FAA1-1302-6182-DE6EAE2F90F7}"/>
                  </a:ext>
                </a:extLst>
              </p:cNvPr>
              <p:cNvSpPr/>
              <p:nvPr/>
            </p:nvSpPr>
            <p:spPr>
              <a:xfrm>
                <a:off x="10853198" y="1680045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9E2B1715-D828-BBD6-385A-7CFA089DE26B}"/>
                  </a:ext>
                </a:extLst>
              </p:cNvPr>
              <p:cNvSpPr/>
              <p:nvPr/>
            </p:nvSpPr>
            <p:spPr>
              <a:xfrm>
                <a:off x="10853198" y="2456501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DDD33663-0B43-77EF-B63E-4928CE22CF53}"/>
                  </a:ext>
                </a:extLst>
              </p:cNvPr>
              <p:cNvSpPr/>
              <p:nvPr/>
            </p:nvSpPr>
            <p:spPr>
              <a:xfrm>
                <a:off x="2930525" y="2461947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953F1245-4D25-DC69-A687-71885724235B}"/>
                  </a:ext>
                </a:extLst>
              </p:cNvPr>
              <p:cNvSpPr/>
              <p:nvPr/>
            </p:nvSpPr>
            <p:spPr>
              <a:xfrm>
                <a:off x="2930525" y="1683667"/>
                <a:ext cx="72000" cy="72000"/>
              </a:xfrm>
              <a:prstGeom prst="ellipse">
                <a:avLst/>
              </a:prstGeom>
              <a:solidFill>
                <a:srgbClr val="FFD100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C5925F1-98D5-2B53-345E-191E993E8973}"/>
                </a:ext>
              </a:extLst>
            </p:cNvPr>
            <p:cNvSpPr txBox="1"/>
            <p:nvPr/>
          </p:nvSpPr>
          <p:spPr>
            <a:xfrm>
              <a:off x="6229945" y="4355180"/>
              <a:ext cx="2525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800" b="1" dirty="0">
                  <a:solidFill>
                    <a:srgbClr val="333533"/>
                  </a:solidFill>
                  <a:latin typeface="Futura BT" panose="020B0502020204020303" pitchFamily="34" charset="0"/>
                </a:rPr>
                <a:t>- Fulano de Tal</a:t>
              </a:r>
            </a:p>
          </p:txBody>
        </p:sp>
      </p:grpSp>
      <p:pic>
        <p:nvPicPr>
          <p:cNvPr id="23" name="Imagem 22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4FB4435-2F03-B9D8-2E77-9CC5E77F71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5400000" flipH="1">
            <a:off x="9730071" y="2439291"/>
            <a:ext cx="1266257" cy="3657601"/>
          </a:xfrm>
          <a:prstGeom prst="rect">
            <a:avLst/>
          </a:prstGeom>
          <a:effectLst/>
        </p:spPr>
      </p:pic>
      <p:pic>
        <p:nvPicPr>
          <p:cNvPr id="24" name="Imagem 2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6B8EB8C1-84FF-BC49-0E02-B084CF390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5400000" flipH="1">
            <a:off x="9783683" y="4058336"/>
            <a:ext cx="1159034" cy="3657601"/>
          </a:xfrm>
          <a:prstGeom prst="rect">
            <a:avLst/>
          </a:prstGeom>
          <a:effectLst/>
        </p:spPr>
      </p:pic>
      <p:pic>
        <p:nvPicPr>
          <p:cNvPr id="27" name="Imagem 26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CA0BBC13-1A31-51CB-2505-7C4E1ECAD7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340756" y="983342"/>
            <a:ext cx="319315" cy="1828800"/>
          </a:xfrm>
          <a:prstGeom prst="rect">
            <a:avLst/>
          </a:prstGeom>
          <a:effectLst/>
        </p:spPr>
      </p:pic>
      <p:pic>
        <p:nvPicPr>
          <p:cNvPr id="28" name="Imagem 2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5D9E17C-F702-6BB0-69FA-CFC356DD9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497664" y="563482"/>
            <a:ext cx="633128" cy="1828800"/>
          </a:xfrm>
          <a:prstGeom prst="rect">
            <a:avLst/>
          </a:prstGeom>
          <a:effectLst/>
        </p:spPr>
      </p:pic>
      <p:pic>
        <p:nvPicPr>
          <p:cNvPr id="29" name="Imagem 28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8F6BC05-C865-025D-9941-F68FBC671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470856" y="1374847"/>
            <a:ext cx="579517" cy="1828800"/>
          </a:xfrm>
          <a:prstGeom prst="rect">
            <a:avLst/>
          </a:prstGeom>
          <a:effectLst/>
        </p:spPr>
      </p:pic>
      <p:pic>
        <p:nvPicPr>
          <p:cNvPr id="30" name="Imagem 29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E1B84A0-146B-79B9-5202-E372CA185F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2" r="47639" b="46667"/>
          <a:stretch/>
        </p:blipFill>
        <p:spPr>
          <a:xfrm rot="16200000">
            <a:off x="-1340758" y="4379885"/>
            <a:ext cx="319315" cy="1828800"/>
          </a:xfrm>
          <a:prstGeom prst="rect">
            <a:avLst/>
          </a:prstGeom>
          <a:effectLst/>
        </p:spPr>
      </p:pic>
      <p:pic>
        <p:nvPicPr>
          <p:cNvPr id="31" name="Imagem 30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77A677C0-549B-97EE-B4DE-285D8AF14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4" r="35087" b="46667"/>
          <a:stretch/>
        </p:blipFill>
        <p:spPr>
          <a:xfrm rot="16200000">
            <a:off x="-1497666" y="3960025"/>
            <a:ext cx="633128" cy="1828800"/>
          </a:xfrm>
          <a:prstGeom prst="rect">
            <a:avLst/>
          </a:prstGeom>
          <a:effectLst/>
        </p:spPr>
      </p:pic>
      <p:pic>
        <p:nvPicPr>
          <p:cNvPr id="32" name="Imagem 31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5A638855-1102-5103-20AD-2DB9530A1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0" r="53341" b="46667"/>
          <a:stretch/>
        </p:blipFill>
        <p:spPr>
          <a:xfrm rot="16200000">
            <a:off x="-1470858" y="4771390"/>
            <a:ext cx="579517" cy="18288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3785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magem em preto e branco&#10;&#10;Descrição gerada automaticamente">
            <a:extLst>
              <a:ext uri="{FF2B5EF4-FFF2-40B4-BE49-F238E27FC236}">
                <a16:creationId xmlns:a16="http://schemas.microsoft.com/office/drawing/2014/main" id="{C9C402EB-1B5F-3A8C-CA57-37C47CBC6A2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D01D91A-1C71-3B19-13C1-7B5853534D56}"/>
              </a:ext>
            </a:extLst>
          </p:cNvPr>
          <p:cNvGrpSpPr/>
          <p:nvPr/>
        </p:nvGrpSpPr>
        <p:grpSpPr>
          <a:xfrm>
            <a:off x="603856" y="-1199539"/>
            <a:ext cx="4337685" cy="7816047"/>
            <a:chOff x="603856" y="-1199539"/>
            <a:chExt cx="4337685" cy="7816047"/>
          </a:xfrm>
        </p:grpSpPr>
        <p:pic>
          <p:nvPicPr>
            <p:cNvPr id="5" name="Imagem 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10E2A65D-9D25-DC1A-997D-CF781F748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86" t="50555" r="49125" b="-3888"/>
            <a:stretch/>
          </p:blipFill>
          <p:spPr>
            <a:xfrm>
              <a:off x="2327910" y="-1199538"/>
              <a:ext cx="628650" cy="5716587"/>
            </a:xfrm>
            <a:prstGeom prst="rect">
              <a:avLst/>
            </a:prstGeom>
            <a:effectLst/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D06242CA-6702-8664-6A85-3EF97686A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583" r="17383"/>
            <a:stretch/>
          </p:blipFill>
          <p:spPr>
            <a:xfrm>
              <a:off x="603856" y="2303291"/>
              <a:ext cx="4337685" cy="4313217"/>
            </a:xfrm>
            <a:prstGeom prst="ellipse">
              <a:avLst/>
            </a:prstGeom>
          </p:spPr>
        </p:pic>
        <p:pic>
          <p:nvPicPr>
            <p:cNvPr id="3" name="Imagem 2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00D299D2-C027-ADC9-EB30-7BD1CE40B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9" t="50555" r="53012" b="-3888"/>
            <a:stretch/>
          </p:blipFill>
          <p:spPr>
            <a:xfrm>
              <a:off x="622906" y="-1199537"/>
              <a:ext cx="1769774" cy="5716587"/>
            </a:xfrm>
            <a:prstGeom prst="rect">
              <a:avLst/>
            </a:prstGeom>
            <a:effectLst/>
          </p:spPr>
        </p:pic>
        <p:pic>
          <p:nvPicPr>
            <p:cNvPr id="6" name="Imagem 5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AE7E0EB1-A38E-425B-DF52-0475BFE21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2" t="50555" r="37488" b="-3888"/>
            <a:stretch/>
          </p:blipFill>
          <p:spPr>
            <a:xfrm>
              <a:off x="2781301" y="-1199539"/>
              <a:ext cx="1834543" cy="5716587"/>
            </a:xfrm>
            <a:prstGeom prst="rect">
              <a:avLst/>
            </a:prstGeom>
            <a:effectLst/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678BFB02-C755-ACBA-CB0E-071A10F1F3C1}"/>
              </a:ext>
            </a:extLst>
          </p:cNvPr>
          <p:cNvSpPr txBox="1"/>
          <p:nvPr/>
        </p:nvSpPr>
        <p:spPr>
          <a:xfrm>
            <a:off x="7353300" y="212204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F5CDAC-369A-FE5B-CA91-44BE2148365F}"/>
              </a:ext>
            </a:extLst>
          </p:cNvPr>
          <p:cNvSpPr txBox="1"/>
          <p:nvPr/>
        </p:nvSpPr>
        <p:spPr>
          <a:xfrm>
            <a:off x="9110849" y="1445359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D6D6D6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94C148B-C8D9-2BF2-C040-C1140B5D17C6}"/>
              </a:ext>
            </a:extLst>
          </p:cNvPr>
          <p:cNvSpPr txBox="1"/>
          <p:nvPr/>
        </p:nvSpPr>
        <p:spPr>
          <a:xfrm>
            <a:off x="5995833" y="3425832"/>
            <a:ext cx="5319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latin typeface="Futura BT" panose="020B0502020204020303" pitchFamily="34" charset="0"/>
              </a:rPr>
              <a:t>pequeno 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02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7A6B20C1-C277-3FED-3CCB-801240AC39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F7EDF3EA-6705-9DBF-088D-D8272A2F7F81}"/>
              </a:ext>
            </a:extLst>
          </p:cNvPr>
          <p:cNvGrpSpPr/>
          <p:nvPr/>
        </p:nvGrpSpPr>
        <p:grpSpPr>
          <a:xfrm>
            <a:off x="12580621" y="-1199539"/>
            <a:ext cx="4337685" cy="7816047"/>
            <a:chOff x="603856" y="-1199539"/>
            <a:chExt cx="4337685" cy="7816047"/>
          </a:xfrm>
        </p:grpSpPr>
        <p:pic>
          <p:nvPicPr>
            <p:cNvPr id="9" name="Imagem 8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CB6056C0-F289-C3BE-1DC0-9D3D4E79B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86" t="50555" r="49125" b="-3888"/>
            <a:stretch/>
          </p:blipFill>
          <p:spPr>
            <a:xfrm>
              <a:off x="2327910" y="-1199538"/>
              <a:ext cx="628650" cy="5716587"/>
            </a:xfrm>
            <a:prstGeom prst="rect">
              <a:avLst/>
            </a:prstGeom>
            <a:effectLst/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21684157-006A-0FA6-66C6-EB00492C3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583" r="17383"/>
            <a:stretch/>
          </p:blipFill>
          <p:spPr>
            <a:xfrm>
              <a:off x="603856" y="2303291"/>
              <a:ext cx="4337685" cy="4313217"/>
            </a:xfrm>
            <a:prstGeom prst="ellipse">
              <a:avLst/>
            </a:prstGeom>
          </p:spPr>
        </p:pic>
        <p:pic>
          <p:nvPicPr>
            <p:cNvPr id="11" name="Imagem 10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07454DFC-6080-8613-BC4D-E07490D93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9" t="50555" r="53012" b="-3888"/>
            <a:stretch/>
          </p:blipFill>
          <p:spPr>
            <a:xfrm>
              <a:off x="622906" y="-1199537"/>
              <a:ext cx="1769774" cy="5716587"/>
            </a:xfrm>
            <a:prstGeom prst="rect">
              <a:avLst/>
            </a:prstGeom>
            <a:effectLst/>
          </p:spPr>
        </p:pic>
        <p:pic>
          <p:nvPicPr>
            <p:cNvPr id="12" name="Imagem 11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C3FA7FB0-8E3C-C112-3689-36DB1FC51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2" t="50555" r="37488" b="-3888"/>
            <a:stretch/>
          </p:blipFill>
          <p:spPr>
            <a:xfrm>
              <a:off x="2781301" y="-1199539"/>
              <a:ext cx="1834543" cy="5716587"/>
            </a:xfrm>
            <a:prstGeom prst="rect">
              <a:avLst/>
            </a:prstGeom>
            <a:effectLst/>
          </p:spPr>
        </p:pic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615A8E5A-1944-C813-5653-13A0211360BE}"/>
              </a:ext>
            </a:extLst>
          </p:cNvPr>
          <p:cNvGrpSpPr/>
          <p:nvPr/>
        </p:nvGrpSpPr>
        <p:grpSpPr>
          <a:xfrm>
            <a:off x="353962" y="-609602"/>
            <a:ext cx="2831691" cy="5432771"/>
            <a:chOff x="353962" y="-609602"/>
            <a:chExt cx="2831691" cy="5432771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0008A7A2-0F05-095E-DE20-FCAF087795C8}"/>
                </a:ext>
              </a:extLst>
            </p:cNvPr>
            <p:cNvGrpSpPr/>
            <p:nvPr/>
          </p:nvGrpSpPr>
          <p:grpSpPr>
            <a:xfrm>
              <a:off x="796922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16" name="Agrupar 15">
                <a:extLst>
                  <a:ext uri="{FF2B5EF4-FFF2-40B4-BE49-F238E27FC236}">
                    <a16:creationId xmlns:a16="http://schemas.microsoft.com/office/drawing/2014/main" id="{92096FCB-6DF1-FC1C-C976-1DE843838049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" name="Retângulo 17">
                  <a:extLst>
                    <a:ext uri="{FF2B5EF4-FFF2-40B4-BE49-F238E27FC236}">
                      <a16:creationId xmlns:a16="http://schemas.microsoft.com/office/drawing/2014/main" id="{E2D721FB-3FFE-D8AC-E1F3-93107329B936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C414E3B5-9D06-139A-2560-5D3594B74775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" name="Elipse 19">
                  <a:extLst>
                    <a:ext uri="{FF2B5EF4-FFF2-40B4-BE49-F238E27FC236}">
                      <a16:creationId xmlns:a16="http://schemas.microsoft.com/office/drawing/2014/main" id="{79893146-ACA2-C146-60EB-6F1A8D2F8708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AD9C85E9-63A5-DEE1-6663-20AE675E0858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FA567C82-FFED-90AE-599B-A550FBEC9536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CB5119E7-75C4-9545-25DE-D465259978C4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3</a:t>
                </a:r>
              </a:p>
            </p:txBody>
          </p:sp>
        </p:grpSp>
        <p:pic>
          <p:nvPicPr>
            <p:cNvPr id="13" name="Imagem 12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027422ED-E0BB-5652-AF3A-0D574566C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353962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8B98051F-94A9-0E1E-CF1E-3E65F1655564}"/>
              </a:ext>
            </a:extLst>
          </p:cNvPr>
          <p:cNvGrpSpPr/>
          <p:nvPr/>
        </p:nvGrpSpPr>
        <p:grpSpPr>
          <a:xfrm>
            <a:off x="4648354" y="-609602"/>
            <a:ext cx="2831691" cy="5432771"/>
            <a:chOff x="4648354" y="-609602"/>
            <a:chExt cx="2831691" cy="5432771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3F549957-6ADB-CE06-4F3B-4C8DB766D09C}"/>
                </a:ext>
              </a:extLst>
            </p:cNvPr>
            <p:cNvGrpSpPr/>
            <p:nvPr/>
          </p:nvGrpSpPr>
          <p:grpSpPr>
            <a:xfrm>
              <a:off x="5091314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25" name="Agrupar 24">
                <a:extLst>
                  <a:ext uri="{FF2B5EF4-FFF2-40B4-BE49-F238E27FC236}">
                    <a16:creationId xmlns:a16="http://schemas.microsoft.com/office/drawing/2014/main" id="{0C80EC24-1EA1-3996-1199-02A0477AC9D8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7" name="Retângulo 26">
                  <a:extLst>
                    <a:ext uri="{FF2B5EF4-FFF2-40B4-BE49-F238E27FC236}">
                      <a16:creationId xmlns:a16="http://schemas.microsoft.com/office/drawing/2014/main" id="{5C69CEC3-AFB9-9538-5075-B38DE9C2C671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8" name="Elipse 27">
                  <a:extLst>
                    <a:ext uri="{FF2B5EF4-FFF2-40B4-BE49-F238E27FC236}">
                      <a16:creationId xmlns:a16="http://schemas.microsoft.com/office/drawing/2014/main" id="{628DF26A-30CD-D4F5-0EA7-340ECB32B69B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1FEF990E-4B13-67F9-D165-65A9FB2518AB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A12C5147-9CDC-A9A0-523C-7199D39F2ED8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BC6AE69D-5702-1238-91C2-01C48DDF924B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B07C89ED-1468-97E8-1BD8-4A9AFC50D7FE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2</a:t>
                </a:r>
              </a:p>
            </p:txBody>
          </p:sp>
        </p:grpSp>
        <p:pic>
          <p:nvPicPr>
            <p:cNvPr id="32" name="Imagem 31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5EB7BE13-BB63-3ACC-8E41-94A38891B1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4648354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A4B6B91E-7841-C14D-E189-FD122FB16AB8}"/>
              </a:ext>
            </a:extLst>
          </p:cNvPr>
          <p:cNvGrpSpPr/>
          <p:nvPr/>
        </p:nvGrpSpPr>
        <p:grpSpPr>
          <a:xfrm>
            <a:off x="8971477" y="-609602"/>
            <a:ext cx="2831691" cy="5432771"/>
            <a:chOff x="8971477" y="-609602"/>
            <a:chExt cx="2831691" cy="5432771"/>
          </a:xfrm>
        </p:grpSpPr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9FDE5B2E-A998-38B6-C27A-74675618D39C}"/>
                </a:ext>
              </a:extLst>
            </p:cNvPr>
            <p:cNvGrpSpPr/>
            <p:nvPr/>
          </p:nvGrpSpPr>
          <p:grpSpPr>
            <a:xfrm>
              <a:off x="9414437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34" name="Agrupar 33">
                <a:extLst>
                  <a:ext uri="{FF2B5EF4-FFF2-40B4-BE49-F238E27FC236}">
                    <a16:creationId xmlns:a16="http://schemas.microsoft.com/office/drawing/2014/main" id="{3FAED09E-6AC1-E73A-DE81-0818414A01DA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" name="Retângulo 35">
                  <a:extLst>
                    <a:ext uri="{FF2B5EF4-FFF2-40B4-BE49-F238E27FC236}">
                      <a16:creationId xmlns:a16="http://schemas.microsoft.com/office/drawing/2014/main" id="{C9AE8BC4-ECD8-5C0D-6602-B6FF3E36CD97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7" name="Elipse 36">
                  <a:extLst>
                    <a:ext uri="{FF2B5EF4-FFF2-40B4-BE49-F238E27FC236}">
                      <a16:creationId xmlns:a16="http://schemas.microsoft.com/office/drawing/2014/main" id="{432A7B48-DE0F-EC0E-C3EA-EF8AB0F7C4A7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8" name="Elipse 37">
                  <a:extLst>
                    <a:ext uri="{FF2B5EF4-FFF2-40B4-BE49-F238E27FC236}">
                      <a16:creationId xmlns:a16="http://schemas.microsoft.com/office/drawing/2014/main" id="{C156F243-432E-69E9-0543-C57122547F53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9" name="Elipse 38">
                  <a:extLst>
                    <a:ext uri="{FF2B5EF4-FFF2-40B4-BE49-F238E27FC236}">
                      <a16:creationId xmlns:a16="http://schemas.microsoft.com/office/drawing/2014/main" id="{7D0B75E3-6571-B04D-47FC-21738E63EA1E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0" name="Elipse 39">
                  <a:extLst>
                    <a:ext uri="{FF2B5EF4-FFF2-40B4-BE49-F238E27FC236}">
                      <a16:creationId xmlns:a16="http://schemas.microsoft.com/office/drawing/2014/main" id="{DD7D885E-45C9-1A94-D1A7-0FA6F590FA55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B2045F19-C355-97F5-094A-88EE95070AB5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1</a:t>
                </a:r>
              </a:p>
            </p:txBody>
          </p:sp>
        </p:grpSp>
        <p:pic>
          <p:nvPicPr>
            <p:cNvPr id="41" name="Imagem 40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F245E81D-0321-1FE6-7858-25352557A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8971477" y="-609602"/>
              <a:ext cx="2831691" cy="3657601"/>
            </a:xfrm>
            <a:prstGeom prst="rect">
              <a:avLst/>
            </a:prstGeom>
            <a:effectLst/>
          </p:spPr>
        </p:pic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3788AB48-1218-2F1B-063B-9523EE4C0533}"/>
              </a:ext>
            </a:extLst>
          </p:cNvPr>
          <p:cNvSpPr txBox="1"/>
          <p:nvPr/>
        </p:nvSpPr>
        <p:spPr>
          <a:xfrm>
            <a:off x="0" y="5376577"/>
            <a:ext cx="346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A647876E-C0A3-3370-6504-137020E14998}"/>
              </a:ext>
            </a:extLst>
          </p:cNvPr>
          <p:cNvSpPr txBox="1"/>
          <p:nvPr/>
        </p:nvSpPr>
        <p:spPr>
          <a:xfrm>
            <a:off x="484005" y="4715153"/>
            <a:ext cx="2587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D100"/>
                </a:solidFill>
                <a:latin typeface="Trebuchet MS" panose="020B0603020202020204" pitchFamily="34" charset="0"/>
              </a:rPr>
              <a:t>ASSUNTO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8FB32AF-9868-2B32-D678-E5E25B148EB8}"/>
              </a:ext>
            </a:extLst>
          </p:cNvPr>
          <p:cNvSpPr txBox="1"/>
          <p:nvPr/>
        </p:nvSpPr>
        <p:spPr>
          <a:xfrm>
            <a:off x="4349180" y="5376577"/>
            <a:ext cx="346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5A737374-F840-9D12-87A9-B786AF850075}"/>
              </a:ext>
            </a:extLst>
          </p:cNvPr>
          <p:cNvSpPr txBox="1"/>
          <p:nvPr/>
        </p:nvSpPr>
        <p:spPr>
          <a:xfrm>
            <a:off x="4833185" y="4715153"/>
            <a:ext cx="2587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D100"/>
                </a:solidFill>
                <a:latin typeface="Trebuchet MS" panose="020B0603020202020204" pitchFamily="34" charset="0"/>
              </a:rPr>
              <a:t>ASSUNTO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0B34182-E70F-E181-D30C-81C092FB46D3}"/>
              </a:ext>
            </a:extLst>
          </p:cNvPr>
          <p:cNvSpPr txBox="1"/>
          <p:nvPr/>
        </p:nvSpPr>
        <p:spPr>
          <a:xfrm>
            <a:off x="8669629" y="5376577"/>
            <a:ext cx="346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D6D6D6"/>
                </a:solidFill>
                <a:latin typeface="Futura BT" panose="020B0502020204020303" pitchFamily="34" charset="0"/>
              </a:rPr>
              <a:t>Pequeno texto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97B6AAC9-D2AA-9A54-2E85-6E9FCB719A7E}"/>
              </a:ext>
            </a:extLst>
          </p:cNvPr>
          <p:cNvSpPr txBox="1"/>
          <p:nvPr/>
        </p:nvSpPr>
        <p:spPr>
          <a:xfrm>
            <a:off x="9153634" y="4715153"/>
            <a:ext cx="2587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D100"/>
                </a:solidFill>
                <a:latin typeface="Trebuchet MS" panose="020B0603020202020204" pitchFamily="34" charset="0"/>
              </a:rPr>
              <a:t>ASSUNTO</a:t>
            </a:r>
          </a:p>
        </p:txBody>
      </p:sp>
      <p:pic>
        <p:nvPicPr>
          <p:cNvPr id="51" name="Imagem 50" descr="Padrão do plano de fundo&#10;&#10;Descrição gerada automaticamente">
            <a:extLst>
              <a:ext uri="{FF2B5EF4-FFF2-40B4-BE49-F238E27FC236}">
                <a16:creationId xmlns:a16="http://schemas.microsoft.com/office/drawing/2014/main" id="{B01CC58D-00F0-E269-3FD5-2D726A713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7"/>
          <a:stretch/>
        </p:blipFill>
        <p:spPr>
          <a:xfrm>
            <a:off x="31000" y="6734129"/>
            <a:ext cx="12192000" cy="259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3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3" grpId="0"/>
          <p:bldP spid="44" grpId="0"/>
          <p:bldP spid="45" grpId="0"/>
          <p:bldP spid="46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3" grpId="0"/>
          <p:bldP spid="44" grpId="0"/>
          <p:bldP spid="45" grpId="0"/>
          <p:bldP spid="46" grpId="0"/>
          <p:bldP spid="4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6662DC00-AD20-F123-CDE5-53B57B0F34E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BEA2485-2890-AF9B-F2FA-46529A27CA03}"/>
              </a:ext>
            </a:extLst>
          </p:cNvPr>
          <p:cNvGrpSpPr/>
          <p:nvPr/>
        </p:nvGrpSpPr>
        <p:grpSpPr>
          <a:xfrm>
            <a:off x="12565637" y="-609602"/>
            <a:ext cx="2831691" cy="5432771"/>
            <a:chOff x="353962" y="-609602"/>
            <a:chExt cx="2831691" cy="5432771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A441622C-8A62-FD76-5BFC-C6A71996EAE7}"/>
                </a:ext>
              </a:extLst>
            </p:cNvPr>
            <p:cNvGrpSpPr/>
            <p:nvPr/>
          </p:nvGrpSpPr>
          <p:grpSpPr>
            <a:xfrm>
              <a:off x="796922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id="{42579512-65F2-1C6B-AD28-595BB5D84951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Retângulo 7">
                  <a:extLst>
                    <a:ext uri="{FF2B5EF4-FFF2-40B4-BE49-F238E27FC236}">
                      <a16:creationId xmlns:a16="http://schemas.microsoft.com/office/drawing/2014/main" id="{6B05FAC2-1D08-AA6E-0DE6-403E01E1AD38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" name="Elipse 8">
                  <a:extLst>
                    <a:ext uri="{FF2B5EF4-FFF2-40B4-BE49-F238E27FC236}">
                      <a16:creationId xmlns:a16="http://schemas.microsoft.com/office/drawing/2014/main" id="{2A6248C0-F218-818E-4A29-C3EE606A600D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" name="Elipse 9">
                  <a:extLst>
                    <a:ext uri="{FF2B5EF4-FFF2-40B4-BE49-F238E27FC236}">
                      <a16:creationId xmlns:a16="http://schemas.microsoft.com/office/drawing/2014/main" id="{F5D58E76-05E7-CCED-B7F2-1E81519E3E27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" name="Elipse 10">
                  <a:extLst>
                    <a:ext uri="{FF2B5EF4-FFF2-40B4-BE49-F238E27FC236}">
                      <a16:creationId xmlns:a16="http://schemas.microsoft.com/office/drawing/2014/main" id="{47C04F1A-2557-9E43-276E-248C56655453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0CAC27BA-E363-2E0E-3D71-9C76BACD828A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966006C1-2266-AF0D-B355-B3E1197211CD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3</a:t>
                </a:r>
              </a:p>
            </p:txBody>
          </p:sp>
        </p:grpSp>
        <p:pic>
          <p:nvPicPr>
            <p:cNvPr id="5" name="Imagem 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16C4138E-C9F3-A8E9-AAC9-B8CEAE71F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353962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B97DF26-DC86-77CB-8B93-8F5EA0C4B31F}"/>
              </a:ext>
            </a:extLst>
          </p:cNvPr>
          <p:cNvGrpSpPr/>
          <p:nvPr/>
        </p:nvGrpSpPr>
        <p:grpSpPr>
          <a:xfrm>
            <a:off x="16860029" y="-609602"/>
            <a:ext cx="2831691" cy="5432771"/>
            <a:chOff x="4648354" y="-609602"/>
            <a:chExt cx="2831691" cy="5432771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D0082CFB-46BF-22E0-FA4C-F3130C1C806B}"/>
                </a:ext>
              </a:extLst>
            </p:cNvPr>
            <p:cNvGrpSpPr/>
            <p:nvPr/>
          </p:nvGrpSpPr>
          <p:grpSpPr>
            <a:xfrm>
              <a:off x="5091314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16" name="Agrupar 15">
                <a:extLst>
                  <a:ext uri="{FF2B5EF4-FFF2-40B4-BE49-F238E27FC236}">
                    <a16:creationId xmlns:a16="http://schemas.microsoft.com/office/drawing/2014/main" id="{609E0896-0533-4673-6EAA-309FF676DE72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" name="Retângulo 17">
                  <a:extLst>
                    <a:ext uri="{FF2B5EF4-FFF2-40B4-BE49-F238E27FC236}">
                      <a16:creationId xmlns:a16="http://schemas.microsoft.com/office/drawing/2014/main" id="{F8A75446-E1E1-C90E-D580-F61701960EE3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9" name="Elipse 18">
                  <a:extLst>
                    <a:ext uri="{FF2B5EF4-FFF2-40B4-BE49-F238E27FC236}">
                      <a16:creationId xmlns:a16="http://schemas.microsoft.com/office/drawing/2014/main" id="{0C95C51B-9DCC-C886-B681-3719C4E6B9B6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0" name="Elipse 19">
                  <a:extLst>
                    <a:ext uri="{FF2B5EF4-FFF2-40B4-BE49-F238E27FC236}">
                      <a16:creationId xmlns:a16="http://schemas.microsoft.com/office/drawing/2014/main" id="{42C50E85-6BD6-2ED7-2378-FDC8C952AD25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1" name="Elipse 20">
                  <a:extLst>
                    <a:ext uri="{FF2B5EF4-FFF2-40B4-BE49-F238E27FC236}">
                      <a16:creationId xmlns:a16="http://schemas.microsoft.com/office/drawing/2014/main" id="{6559E015-CC3A-90E1-FE58-C5814D884116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" name="Elipse 21">
                  <a:extLst>
                    <a:ext uri="{FF2B5EF4-FFF2-40B4-BE49-F238E27FC236}">
                      <a16:creationId xmlns:a16="http://schemas.microsoft.com/office/drawing/2014/main" id="{2C05ED71-E6DA-0BB1-9034-C9E27592AA8D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5921C3F2-09D0-CC1F-D217-ADD29F6687B9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2</a:t>
                </a:r>
              </a:p>
            </p:txBody>
          </p:sp>
        </p:grpSp>
        <p:pic>
          <p:nvPicPr>
            <p:cNvPr id="15" name="Imagem 1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27C550CE-8F50-0F14-3C42-A75738581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4648354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2B10E9D-2A38-029C-AB79-2983C504E4C1}"/>
              </a:ext>
            </a:extLst>
          </p:cNvPr>
          <p:cNvGrpSpPr/>
          <p:nvPr/>
        </p:nvGrpSpPr>
        <p:grpSpPr>
          <a:xfrm>
            <a:off x="21183152" y="-609602"/>
            <a:ext cx="2831691" cy="5432771"/>
            <a:chOff x="8971477" y="-609602"/>
            <a:chExt cx="2831691" cy="5432771"/>
          </a:xfrm>
        </p:grpSpPr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247AAD16-433D-CA8C-AAE2-F1D17DB5B1D7}"/>
                </a:ext>
              </a:extLst>
            </p:cNvPr>
            <p:cNvGrpSpPr/>
            <p:nvPr/>
          </p:nvGrpSpPr>
          <p:grpSpPr>
            <a:xfrm>
              <a:off x="9414437" y="2176291"/>
              <a:ext cx="1971170" cy="2646878"/>
              <a:chOff x="8854147" y="823503"/>
              <a:chExt cx="1971170" cy="2646878"/>
            </a:xfrm>
          </p:grpSpPr>
          <p:grpSp>
            <p:nvGrpSpPr>
              <p:cNvPr id="26" name="Agrupar 25">
                <a:extLst>
                  <a:ext uri="{FF2B5EF4-FFF2-40B4-BE49-F238E27FC236}">
                    <a16:creationId xmlns:a16="http://schemas.microsoft.com/office/drawing/2014/main" id="{2CFEF7CB-70F0-2F68-1A79-0E6CDBF60D59}"/>
                  </a:ext>
                </a:extLst>
              </p:cNvPr>
              <p:cNvGrpSpPr/>
              <p:nvPr/>
            </p:nvGrpSpPr>
            <p:grpSpPr>
              <a:xfrm>
                <a:off x="8854147" y="1173549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" name="Retângulo 27">
                  <a:extLst>
                    <a:ext uri="{FF2B5EF4-FFF2-40B4-BE49-F238E27FC236}">
                      <a16:creationId xmlns:a16="http://schemas.microsoft.com/office/drawing/2014/main" id="{5EE10831-4ECF-A0DB-9B7D-C38505BAF1D4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9" name="Elipse 28">
                  <a:extLst>
                    <a:ext uri="{FF2B5EF4-FFF2-40B4-BE49-F238E27FC236}">
                      <a16:creationId xmlns:a16="http://schemas.microsoft.com/office/drawing/2014/main" id="{842327FF-3284-3ABA-BEFE-B4B53EFA3BC7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0" name="Elipse 29">
                  <a:extLst>
                    <a:ext uri="{FF2B5EF4-FFF2-40B4-BE49-F238E27FC236}">
                      <a16:creationId xmlns:a16="http://schemas.microsoft.com/office/drawing/2014/main" id="{EE58D8E5-65BA-B470-A71D-92EEE806E4B7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B4DE429D-35C3-74BF-506E-0651D1F64D05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3F8D9D33-6F94-0CA1-C32B-F0670E2CC958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333533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858475E3-4BDB-2B9F-3FA4-1687CE780229}"/>
                  </a:ext>
                </a:extLst>
              </p:cNvPr>
              <p:cNvSpPr txBox="1"/>
              <p:nvPr/>
            </p:nvSpPr>
            <p:spPr>
              <a:xfrm>
                <a:off x="9119145" y="823503"/>
                <a:ext cx="1431802" cy="2646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6600" b="1" dirty="0">
                    <a:solidFill>
                      <a:srgbClr val="202020"/>
                    </a:solidFill>
                    <a:latin typeface="Trebuchet MS" panose="020B0603020202020204" pitchFamily="34" charset="0"/>
                  </a:rPr>
                  <a:t>1</a:t>
                </a:r>
              </a:p>
            </p:txBody>
          </p:sp>
        </p:grpSp>
        <p:pic>
          <p:nvPicPr>
            <p:cNvPr id="25" name="Imagem 2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B7BCA3C2-81C6-551A-E796-4465EF176D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8971477" y="-609602"/>
              <a:ext cx="2831691" cy="3657601"/>
            </a:xfrm>
            <a:prstGeom prst="rect">
              <a:avLst/>
            </a:prstGeom>
            <a:effectLst/>
          </p:spPr>
        </p:pic>
      </p:grpSp>
      <p:pic>
        <p:nvPicPr>
          <p:cNvPr id="33" name="Imagem 32" descr="Padrão do plano de fundo&#10;&#10;Descrição gerada automaticamente">
            <a:extLst>
              <a:ext uri="{FF2B5EF4-FFF2-40B4-BE49-F238E27FC236}">
                <a16:creationId xmlns:a16="http://schemas.microsoft.com/office/drawing/2014/main" id="{C73268FE-82E7-0659-9E71-8E5472A25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7"/>
          <a:stretch/>
        </p:blipFill>
        <p:spPr>
          <a:xfrm>
            <a:off x="0" y="4823169"/>
            <a:ext cx="12192000" cy="2595270"/>
          </a:xfrm>
          <a:prstGeom prst="rect">
            <a:avLst/>
          </a:prstGeom>
        </p:spPr>
      </p:pic>
      <p:pic>
        <p:nvPicPr>
          <p:cNvPr id="35" name="Imagem 34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FEF57E9F-CD13-EED9-E72A-2B703239E4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8650018" y="3883188"/>
            <a:ext cx="2934516" cy="2595270"/>
          </a:xfrm>
          <a:prstGeom prst="rect">
            <a:avLst/>
          </a:prstGeom>
        </p:spPr>
      </p:pic>
      <p:pic>
        <p:nvPicPr>
          <p:cNvPr id="36" name="Imagem 35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3643EA06-EFF4-7D22-20E3-B57899F0B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4584849" y="3883188"/>
            <a:ext cx="2934516" cy="2595270"/>
          </a:xfrm>
          <a:prstGeom prst="rect">
            <a:avLst/>
          </a:prstGeom>
        </p:spPr>
      </p:pic>
      <p:pic>
        <p:nvPicPr>
          <p:cNvPr id="37" name="Imagem 36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0EE4628F-879D-D163-E0D7-6BAF96D278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519680" y="3883188"/>
            <a:ext cx="2934516" cy="2595270"/>
          </a:xfrm>
          <a:prstGeom prst="rect">
            <a:avLst/>
          </a:prstGeom>
        </p:spPr>
      </p:pic>
      <p:pic>
        <p:nvPicPr>
          <p:cNvPr id="39" name="Imagem 38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59325C63-899D-4888-3DA1-2F1DD17DB8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8085550" y="3197621"/>
            <a:ext cx="4026434" cy="302478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317238A-167E-8E89-9114-AD3F94519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9086765" y="578724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9F027542-E937-D776-F9E1-81E0DED4D31B}"/>
              </a:ext>
            </a:extLst>
          </p:cNvPr>
          <p:cNvSpPr txBox="1"/>
          <p:nvPr/>
        </p:nvSpPr>
        <p:spPr>
          <a:xfrm>
            <a:off x="272936" y="169896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3EB72641-D7CE-8914-213E-875EDF73AF99}"/>
              </a:ext>
            </a:extLst>
          </p:cNvPr>
          <p:cNvSpPr txBox="1"/>
          <p:nvPr/>
        </p:nvSpPr>
        <p:spPr>
          <a:xfrm>
            <a:off x="272936" y="1370883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D6D6D6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43" name="Imagem 42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542E18F4-E2F2-BDC9-A0A0-F1D1732A66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3990816" y="3212869"/>
            <a:ext cx="4026434" cy="3024781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B77D006E-EE31-AC16-DFCA-8F3AFB35C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4992031" y="608486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m 44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814E0116-F040-46C2-69DC-E7CC3861FE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-49961" y="3212869"/>
            <a:ext cx="4026434" cy="3024781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7AE71CE8-EC2C-84FF-4755-425D8B2E1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951254" y="608486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m 33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9975F08-B9F8-83F7-F1C9-F45DF6A22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50715" r="-1909" b="-4048"/>
          <a:stretch/>
        </p:blipFill>
        <p:spPr>
          <a:xfrm>
            <a:off x="5445792" y="-3414041"/>
            <a:ext cx="2831691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69746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preto e branco&#10;&#10;Descrição gerada automaticamente">
            <a:extLst>
              <a:ext uri="{FF2B5EF4-FFF2-40B4-BE49-F238E27FC236}">
                <a16:creationId xmlns:a16="http://schemas.microsoft.com/office/drawing/2014/main" id="{BBEC31EC-43F6-3087-3CC6-9946331084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90B96F9-C8E1-8AA0-CA8B-5BECF30B3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9086765" y="-2964576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577D4A0-21B6-B3FD-30B7-6C32390C3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4992031" y="-2934814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FAF9288-2472-2C3F-FCC2-949C3E0AB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197" r="23550" b="-197"/>
          <a:stretch/>
        </p:blipFill>
        <p:spPr bwMode="auto">
          <a:xfrm>
            <a:off x="951254" y="-2934814"/>
            <a:ext cx="2476171" cy="2430424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B0405F70-2F8F-12CA-5DA4-B9AD97888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7"/>
          <a:stretch/>
        </p:blipFill>
        <p:spPr>
          <a:xfrm>
            <a:off x="0" y="8633169"/>
            <a:ext cx="12192000" cy="2595270"/>
          </a:xfrm>
          <a:prstGeom prst="rect">
            <a:avLst/>
          </a:prstGeom>
        </p:spPr>
      </p:pic>
      <p:pic>
        <p:nvPicPr>
          <p:cNvPr id="9" name="Imagem 8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A02DF09D-695F-4012-75E1-03DACFAE6D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8650018" y="7693188"/>
            <a:ext cx="2934516" cy="2595270"/>
          </a:xfrm>
          <a:prstGeom prst="rect">
            <a:avLst/>
          </a:prstGeom>
        </p:spPr>
      </p:pic>
      <p:pic>
        <p:nvPicPr>
          <p:cNvPr id="10" name="Imagem 9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6EB64512-2C21-713E-65A3-F5BF772A3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4584849" y="7693188"/>
            <a:ext cx="2934516" cy="2595270"/>
          </a:xfrm>
          <a:prstGeom prst="rect">
            <a:avLst/>
          </a:prstGeom>
        </p:spPr>
      </p:pic>
      <p:pic>
        <p:nvPicPr>
          <p:cNvPr id="11" name="Imagem 10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5B9842E3-4810-7A75-787A-A3824D870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2" t="52864"/>
          <a:stretch/>
        </p:blipFill>
        <p:spPr>
          <a:xfrm>
            <a:off x="519680" y="7693188"/>
            <a:ext cx="2934516" cy="2595270"/>
          </a:xfrm>
          <a:prstGeom prst="rect">
            <a:avLst/>
          </a:prstGeom>
        </p:spPr>
      </p:pic>
      <p:pic>
        <p:nvPicPr>
          <p:cNvPr id="12" name="Imagem 11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73FAED52-0912-89BC-4EB5-FBB3189A95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8085550" y="7007621"/>
            <a:ext cx="4026434" cy="3024781"/>
          </a:xfrm>
          <a:prstGeom prst="rect">
            <a:avLst/>
          </a:prstGeom>
        </p:spPr>
      </p:pic>
      <p:pic>
        <p:nvPicPr>
          <p:cNvPr id="13" name="Imagem 12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3C0461FA-8174-E627-024B-2D931929A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3990816" y="7022869"/>
            <a:ext cx="4026434" cy="3024781"/>
          </a:xfrm>
          <a:prstGeom prst="rect">
            <a:avLst/>
          </a:prstGeom>
        </p:spPr>
      </p:pic>
      <p:pic>
        <p:nvPicPr>
          <p:cNvPr id="14" name="Imagem 13" descr="Caixa de jogo de vídeo game&#10;&#10;Descrição gerada automaticamente com confiança baixa">
            <a:extLst>
              <a:ext uri="{FF2B5EF4-FFF2-40B4-BE49-F238E27FC236}">
                <a16:creationId xmlns:a16="http://schemas.microsoft.com/office/drawing/2014/main" id="{0F6681B7-6E45-B3AC-2465-FADC546767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5" t="3060" r="35294" b="47133"/>
          <a:stretch/>
        </p:blipFill>
        <p:spPr>
          <a:xfrm>
            <a:off x="-49961" y="7022869"/>
            <a:ext cx="4026434" cy="302478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E383CC9-134D-71C6-5D9C-DDFB74C4A681}"/>
              </a:ext>
            </a:extLst>
          </p:cNvPr>
          <p:cNvSpPr txBox="1"/>
          <p:nvPr/>
        </p:nvSpPr>
        <p:spPr>
          <a:xfrm>
            <a:off x="7884242" y="151415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520313C-EF05-9D5E-7528-712BB6C277A9}"/>
              </a:ext>
            </a:extLst>
          </p:cNvPr>
          <p:cNvSpPr txBox="1"/>
          <p:nvPr/>
        </p:nvSpPr>
        <p:spPr>
          <a:xfrm>
            <a:off x="9641791" y="1384570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099F5B-D6A7-44DA-4A2C-8E4EC1435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0"/>
          <a:stretch/>
        </p:blipFill>
        <p:spPr bwMode="auto">
          <a:xfrm>
            <a:off x="-49961" y="0"/>
            <a:ext cx="5845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C643E3A0-06DD-1BEE-A3EC-080159553F91}"/>
              </a:ext>
            </a:extLst>
          </p:cNvPr>
          <p:cNvSpPr/>
          <p:nvPr/>
        </p:nvSpPr>
        <p:spPr>
          <a:xfrm rot="2481393">
            <a:off x="-873239" y="1730974"/>
            <a:ext cx="8153959" cy="216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3CA2CF3-FF1F-8BB7-4EC7-42374ED78F8A}"/>
              </a:ext>
            </a:extLst>
          </p:cNvPr>
          <p:cNvSpPr/>
          <p:nvPr/>
        </p:nvSpPr>
        <p:spPr>
          <a:xfrm rot="19407760">
            <a:off x="-1129801" y="3907783"/>
            <a:ext cx="8153959" cy="216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A45A7AC-3596-001E-5B6E-0390215C56D0}"/>
              </a:ext>
            </a:extLst>
          </p:cNvPr>
          <p:cNvSpPr txBox="1"/>
          <p:nvPr/>
        </p:nvSpPr>
        <p:spPr>
          <a:xfrm>
            <a:off x="6434381" y="3332986"/>
            <a:ext cx="5319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dirty="0">
                <a:solidFill>
                  <a:srgbClr val="202020"/>
                </a:solidFill>
                <a:latin typeface="Futura BT" panose="020B0502020204020303" pitchFamily="34" charset="0"/>
              </a:rPr>
              <a:t>Este é um espaço para um </a:t>
            </a:r>
            <a:r>
              <a:rPr lang="pt-BR" sz="4800" dirty="0">
                <a:solidFill>
                  <a:srgbClr val="FFD100"/>
                </a:solidFill>
                <a:highlight>
                  <a:srgbClr val="333533"/>
                </a:highlight>
                <a:latin typeface="Futura BT" panose="020B0502020204020303" pitchFamily="34" charset="0"/>
              </a:rPr>
              <a:t>pequeno texto</a:t>
            </a:r>
            <a:r>
              <a:rPr lang="pt-BR" sz="4800" dirty="0">
                <a:solidFill>
                  <a:srgbClr val="D6D6D6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18" name="Imagem 17" descr="Imagem digital fictícia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5EF4A14-9EAF-D3B9-CC0F-B29A4F6E22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6" t="50715" r="-1909" b="-4048"/>
          <a:stretch/>
        </p:blipFill>
        <p:spPr>
          <a:xfrm>
            <a:off x="5445792" y="-759331"/>
            <a:ext cx="2831691" cy="36576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4125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 animBg="1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532F12AA-89C1-1017-DB81-7367FAB0AD9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F4A8302-1314-4F2D-418F-A8E46412AD01}"/>
              </a:ext>
            </a:extLst>
          </p:cNvPr>
          <p:cNvGrpSpPr/>
          <p:nvPr/>
        </p:nvGrpSpPr>
        <p:grpSpPr>
          <a:xfrm>
            <a:off x="107845" y="-604687"/>
            <a:ext cx="2831691" cy="5082726"/>
            <a:chOff x="8971477" y="-609602"/>
            <a:chExt cx="2831691" cy="5082726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30425EA0-1356-A104-907B-4E8D921ADD72}"/>
                </a:ext>
              </a:extLst>
            </p:cNvPr>
            <p:cNvGrpSpPr/>
            <p:nvPr/>
          </p:nvGrpSpPr>
          <p:grpSpPr>
            <a:xfrm>
              <a:off x="9414437" y="2526337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0AE001D2-F11D-2FB6-8001-E7DD1DA1CFC8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333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solidFill>
                      <a:srgbClr val="D6D6D6"/>
                    </a:solidFill>
                    <a:latin typeface="Futura BT" panose="020B0502020204020303" pitchFamily="34" charset="0"/>
                  </a:rPr>
                  <a:t>Pequeno texto descritivo do </a:t>
                </a:r>
                <a:r>
                  <a:rPr lang="pt-BR" sz="2800" b="1" dirty="0">
                    <a:solidFill>
                      <a:srgbClr val="FFD100"/>
                    </a:solidFill>
                    <a:latin typeface="Futura BT" panose="020B0502020204020303" pitchFamily="34" charset="0"/>
                  </a:rPr>
                  <a:t>item</a:t>
                </a: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id="{E2C77E7F-5C57-C6F0-DBCB-A993D6CEB212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6FD3A726-722B-45AD-9413-49F1F3E27CD1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D2FD2575-416C-6F60-A0A3-F1FB0315E1EA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DD0C4F7-631C-A543-6DC1-AB89C69428A4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5" name="Imagem 1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9EE3F71E-1C14-B9EC-7B83-DEE3AEAB4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8971477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2455F1D3-8228-535B-ECDC-5FC287BBB588}"/>
              </a:ext>
            </a:extLst>
          </p:cNvPr>
          <p:cNvGrpSpPr/>
          <p:nvPr/>
        </p:nvGrpSpPr>
        <p:grpSpPr>
          <a:xfrm>
            <a:off x="3264309" y="-9604"/>
            <a:ext cx="2831691" cy="6105050"/>
            <a:chOff x="3264309" y="-9604"/>
            <a:chExt cx="2831691" cy="6105050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A09542EC-C5A8-53F8-11DA-FF974478A5CB}"/>
                </a:ext>
              </a:extLst>
            </p:cNvPr>
            <p:cNvGrpSpPr/>
            <p:nvPr/>
          </p:nvGrpSpPr>
          <p:grpSpPr>
            <a:xfrm>
              <a:off x="3264309" y="1012720"/>
              <a:ext cx="2831691" cy="5082726"/>
              <a:chOff x="8971477" y="-609602"/>
              <a:chExt cx="2831691" cy="5082726"/>
            </a:xfrm>
          </p:grpSpPr>
          <p:grpSp>
            <p:nvGrpSpPr>
              <p:cNvPr id="6" name="Agrupar 5">
                <a:extLst>
                  <a:ext uri="{FF2B5EF4-FFF2-40B4-BE49-F238E27FC236}">
                    <a16:creationId xmlns:a16="http://schemas.microsoft.com/office/drawing/2014/main" id="{A86BD35D-B378-2A78-A738-1DB7C65C0FC5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" name="Retângulo 7">
                  <a:extLst>
                    <a:ext uri="{FF2B5EF4-FFF2-40B4-BE49-F238E27FC236}">
                      <a16:creationId xmlns:a16="http://schemas.microsoft.com/office/drawing/2014/main" id="{A87142AC-5D12-8680-B4B8-8E34F91B5FDB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3335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D6D6D6"/>
                      </a:solidFill>
                      <a:latin typeface="Futura BT" panose="020B0502020204020303" pitchFamily="34" charset="0"/>
                    </a:rPr>
                    <a:t>Pequeno texto descritivo do </a:t>
                  </a:r>
                  <a:r>
                    <a:rPr lang="pt-BR" sz="2800" b="1" dirty="0">
                      <a:solidFill>
                        <a:srgbClr val="FFD100"/>
                      </a:solidFill>
                      <a:latin typeface="Futura BT" panose="020B0502020204020303" pitchFamily="34" charset="0"/>
                    </a:rPr>
                    <a:t>item</a:t>
                  </a:r>
                </a:p>
              </p:txBody>
            </p:sp>
            <p:sp>
              <p:nvSpPr>
                <p:cNvPr id="9" name="Elipse 8">
                  <a:extLst>
                    <a:ext uri="{FF2B5EF4-FFF2-40B4-BE49-F238E27FC236}">
                      <a16:creationId xmlns:a16="http://schemas.microsoft.com/office/drawing/2014/main" id="{EE6D6FA3-E2C9-2C9F-827D-493ECC2F4F8D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" name="Elipse 9">
                  <a:extLst>
                    <a:ext uri="{FF2B5EF4-FFF2-40B4-BE49-F238E27FC236}">
                      <a16:creationId xmlns:a16="http://schemas.microsoft.com/office/drawing/2014/main" id="{CBA23CBB-9B56-A783-8288-CDE73021D2EA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1" name="Elipse 10">
                  <a:extLst>
                    <a:ext uri="{FF2B5EF4-FFF2-40B4-BE49-F238E27FC236}">
                      <a16:creationId xmlns:a16="http://schemas.microsoft.com/office/drawing/2014/main" id="{5965BA1C-C91C-DA49-B238-D3F26AB9D065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id="{8147A2F6-839C-A110-3CC3-E682AC19D66F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5" name="Imagem 4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3E0980E2-8C39-08F9-D486-2617AB64DF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82612994-8E93-67F5-CA7E-A3FDEC59E332}"/>
                </a:ext>
              </a:extLst>
            </p:cNvPr>
            <p:cNvSpPr/>
            <p:nvPr/>
          </p:nvSpPr>
          <p:spPr>
            <a:xfrm>
              <a:off x="4632773" y="-9604"/>
              <a:ext cx="100800" cy="1656000"/>
            </a:xfrm>
            <a:prstGeom prst="rect">
              <a:avLst/>
            </a:prstGeom>
            <a:solidFill>
              <a:srgbClr val="A896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29898F2B-0D0A-568D-0FE0-7D86A691E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0"/>
          <a:stretch/>
        </p:blipFill>
        <p:spPr bwMode="auto">
          <a:xfrm>
            <a:off x="6379633" y="0"/>
            <a:ext cx="5845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id="{8775335B-7A94-C3AD-5702-D6126761F4DB}"/>
              </a:ext>
            </a:extLst>
          </p:cNvPr>
          <p:cNvGrpSpPr/>
          <p:nvPr/>
        </p:nvGrpSpPr>
        <p:grpSpPr>
          <a:xfrm>
            <a:off x="6244772" y="162062"/>
            <a:ext cx="5994180" cy="2006320"/>
            <a:chOff x="6244772" y="162062"/>
            <a:chExt cx="5994180" cy="2006320"/>
          </a:xfrm>
        </p:grpSpPr>
        <p:pic>
          <p:nvPicPr>
            <p:cNvPr id="26" name="Imagem 25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DB7F919F-0D38-8FCE-E184-2A2E808F72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92" r="47639" b="46667"/>
            <a:stretch/>
          </p:blipFill>
          <p:spPr>
            <a:xfrm rot="5400000" flipH="1">
              <a:off x="11164894" y="-21276"/>
              <a:ext cx="319315" cy="1828800"/>
            </a:xfrm>
            <a:prstGeom prst="rect">
              <a:avLst/>
            </a:prstGeom>
            <a:effectLst/>
          </p:spPr>
        </p:pic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36DFFCCF-8C1B-22A3-69AE-9CA59BA0CDA8}"/>
                </a:ext>
              </a:extLst>
            </p:cNvPr>
            <p:cNvGrpSpPr/>
            <p:nvPr/>
          </p:nvGrpSpPr>
          <p:grpSpPr>
            <a:xfrm>
              <a:off x="6244772" y="241774"/>
              <a:ext cx="4672800" cy="1926608"/>
              <a:chOff x="6244772" y="241774"/>
              <a:chExt cx="4672800" cy="1926608"/>
            </a:xfrm>
          </p:grpSpPr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8A084F9A-E2C3-D645-5DFF-8ED5AC8D7042}"/>
                  </a:ext>
                </a:extLst>
              </p:cNvPr>
              <p:cNvSpPr/>
              <p:nvPr/>
            </p:nvSpPr>
            <p:spPr>
              <a:xfrm>
                <a:off x="8466765" y="1563847"/>
                <a:ext cx="100800" cy="144000"/>
              </a:xfrm>
              <a:prstGeom prst="rect">
                <a:avLst/>
              </a:prstGeom>
              <a:solidFill>
                <a:srgbClr val="A8965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BBF50C79-672F-DC28-04EA-99BCB95A1235}"/>
                  </a:ext>
                </a:extLst>
              </p:cNvPr>
              <p:cNvSpPr/>
              <p:nvPr/>
            </p:nvSpPr>
            <p:spPr>
              <a:xfrm>
                <a:off x="10595592" y="1587618"/>
                <a:ext cx="100800" cy="144000"/>
              </a:xfrm>
              <a:prstGeom prst="rect">
                <a:avLst/>
              </a:prstGeom>
              <a:solidFill>
                <a:srgbClr val="A8965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28" name="Agrupar 27">
                <a:extLst>
                  <a:ext uri="{FF2B5EF4-FFF2-40B4-BE49-F238E27FC236}">
                    <a16:creationId xmlns:a16="http://schemas.microsoft.com/office/drawing/2014/main" id="{8373289D-7F4E-236D-0146-E7D01889ACDF}"/>
                  </a:ext>
                </a:extLst>
              </p:cNvPr>
              <p:cNvGrpSpPr/>
              <p:nvPr/>
            </p:nvGrpSpPr>
            <p:grpSpPr>
              <a:xfrm>
                <a:off x="6244772" y="241774"/>
                <a:ext cx="4672800" cy="1360800"/>
                <a:chOff x="2871956" y="1168868"/>
                <a:chExt cx="8111613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0" name="Retângulo 29">
                  <a:extLst>
                    <a:ext uri="{FF2B5EF4-FFF2-40B4-BE49-F238E27FC236}">
                      <a16:creationId xmlns:a16="http://schemas.microsoft.com/office/drawing/2014/main" id="{4B4CA9E4-EAED-BCDA-C712-A78AC42BB2A2}"/>
                    </a:ext>
                  </a:extLst>
                </p:cNvPr>
                <p:cNvSpPr/>
                <p:nvPr/>
              </p:nvSpPr>
              <p:spPr>
                <a:xfrm>
                  <a:off x="2871956" y="1168868"/>
                  <a:ext cx="8111613" cy="1946787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Elipse 30">
                  <a:extLst>
                    <a:ext uri="{FF2B5EF4-FFF2-40B4-BE49-F238E27FC236}">
                      <a16:creationId xmlns:a16="http://schemas.microsoft.com/office/drawing/2014/main" id="{C8298FEC-FEBF-9A81-F02F-E03D5FF15499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Elipse 31">
                  <a:extLst>
                    <a:ext uri="{FF2B5EF4-FFF2-40B4-BE49-F238E27FC236}">
                      <a16:creationId xmlns:a16="http://schemas.microsoft.com/office/drawing/2014/main" id="{3C0E756D-6689-BBB4-ABE6-E8AA17C92A87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3" name="Elipse 32">
                  <a:extLst>
                    <a:ext uri="{FF2B5EF4-FFF2-40B4-BE49-F238E27FC236}">
                      <a16:creationId xmlns:a16="http://schemas.microsoft.com/office/drawing/2014/main" id="{87575E51-F04A-40E6-9E18-2C78D1379AC1}"/>
                    </a:ext>
                  </a:extLst>
                </p:cNvPr>
                <p:cNvSpPr/>
                <p:nvPr/>
              </p:nvSpPr>
              <p:spPr>
                <a:xfrm>
                  <a:off x="2930525" y="2945344"/>
                  <a:ext cx="72000" cy="72000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Elipse 33">
                  <a:extLst>
                    <a:ext uri="{FF2B5EF4-FFF2-40B4-BE49-F238E27FC236}">
                      <a16:creationId xmlns:a16="http://schemas.microsoft.com/office/drawing/2014/main" id="{13A5E408-65BF-581F-6B35-BED197E98474}"/>
                    </a:ext>
                  </a:extLst>
                </p:cNvPr>
                <p:cNvSpPr/>
                <p:nvPr/>
              </p:nvSpPr>
              <p:spPr>
                <a:xfrm>
                  <a:off x="2930525" y="1216937"/>
                  <a:ext cx="72000" cy="72000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46" name="Agrupar 45">
                <a:extLst>
                  <a:ext uri="{FF2B5EF4-FFF2-40B4-BE49-F238E27FC236}">
                    <a16:creationId xmlns:a16="http://schemas.microsoft.com/office/drawing/2014/main" id="{28BD9081-371B-48DE-AD18-8AA8A7A7C8BC}"/>
                  </a:ext>
                </a:extLst>
              </p:cNvPr>
              <p:cNvGrpSpPr/>
              <p:nvPr/>
            </p:nvGrpSpPr>
            <p:grpSpPr>
              <a:xfrm>
                <a:off x="8319396" y="1654300"/>
                <a:ext cx="2598176" cy="514082"/>
                <a:chOff x="8319396" y="1654300"/>
                <a:chExt cx="2598176" cy="514082"/>
              </a:xfrm>
            </p:grpSpPr>
            <p:sp>
              <p:nvSpPr>
                <p:cNvPr id="41" name="Retângulo 40">
                  <a:extLst>
                    <a:ext uri="{FF2B5EF4-FFF2-40B4-BE49-F238E27FC236}">
                      <a16:creationId xmlns:a16="http://schemas.microsoft.com/office/drawing/2014/main" id="{272AF071-1915-5868-60AB-41CAC0FC9D9B}"/>
                    </a:ext>
                  </a:extLst>
                </p:cNvPr>
                <p:cNvSpPr/>
                <p:nvPr/>
              </p:nvSpPr>
              <p:spPr>
                <a:xfrm>
                  <a:off x="8319396" y="1654300"/>
                  <a:ext cx="2598176" cy="514082"/>
                </a:xfrm>
                <a:prstGeom prst="rect">
                  <a:avLst/>
                </a:prstGeom>
                <a:solidFill>
                  <a:srgbClr val="D6D6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2" name="Elipse 41">
                  <a:extLst>
                    <a:ext uri="{FF2B5EF4-FFF2-40B4-BE49-F238E27FC236}">
                      <a16:creationId xmlns:a16="http://schemas.microsoft.com/office/drawing/2014/main" id="{D9F055AD-F398-04D1-20A8-2CCCF1D7B7AC}"/>
                    </a:ext>
                  </a:extLst>
                </p:cNvPr>
                <p:cNvSpPr/>
                <p:nvPr/>
              </p:nvSpPr>
              <p:spPr>
                <a:xfrm>
                  <a:off x="8340827" y="1669876"/>
                  <a:ext cx="41477" cy="50328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3" name="Elipse 42">
                  <a:extLst>
                    <a:ext uri="{FF2B5EF4-FFF2-40B4-BE49-F238E27FC236}">
                      <a16:creationId xmlns:a16="http://schemas.microsoft.com/office/drawing/2014/main" id="{7EEDD0C2-C90F-CB36-0103-71A248F8042F}"/>
                    </a:ext>
                  </a:extLst>
                </p:cNvPr>
                <p:cNvSpPr/>
                <p:nvPr/>
              </p:nvSpPr>
              <p:spPr>
                <a:xfrm>
                  <a:off x="8340827" y="2098243"/>
                  <a:ext cx="41477" cy="50328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4" name="Elipse 43">
                  <a:extLst>
                    <a:ext uri="{FF2B5EF4-FFF2-40B4-BE49-F238E27FC236}">
                      <a16:creationId xmlns:a16="http://schemas.microsoft.com/office/drawing/2014/main" id="{7DAF5E7C-39E4-AB57-2AE3-7661E78BB24B}"/>
                    </a:ext>
                  </a:extLst>
                </p:cNvPr>
                <p:cNvSpPr/>
                <p:nvPr/>
              </p:nvSpPr>
              <p:spPr>
                <a:xfrm>
                  <a:off x="10838208" y="2094266"/>
                  <a:ext cx="41477" cy="50328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5" name="Elipse 44">
                  <a:extLst>
                    <a:ext uri="{FF2B5EF4-FFF2-40B4-BE49-F238E27FC236}">
                      <a16:creationId xmlns:a16="http://schemas.microsoft.com/office/drawing/2014/main" id="{0D089F87-31C9-34AF-9B4C-FB7251C36472}"/>
                    </a:ext>
                  </a:extLst>
                </p:cNvPr>
                <p:cNvSpPr/>
                <p:nvPr/>
              </p:nvSpPr>
              <p:spPr>
                <a:xfrm>
                  <a:off x="10838208" y="1669876"/>
                  <a:ext cx="41477" cy="50328"/>
                </a:xfrm>
                <a:prstGeom prst="ellipse">
                  <a:avLst/>
                </a:prstGeom>
                <a:solidFill>
                  <a:srgbClr val="20202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pic>
          <p:nvPicPr>
            <p:cNvPr id="35" name="Imagem 34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827562D3-D616-9330-78BE-0C17E7AC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94" r="35087" b="46667"/>
            <a:stretch/>
          </p:blipFill>
          <p:spPr>
            <a:xfrm rot="5400000" flipH="1">
              <a:off x="11007985" y="-435774"/>
              <a:ext cx="633128" cy="1828800"/>
            </a:xfrm>
            <a:prstGeom prst="rect">
              <a:avLst/>
            </a:prstGeom>
            <a:effectLst/>
          </p:spPr>
        </p:pic>
        <p:pic>
          <p:nvPicPr>
            <p:cNvPr id="36" name="Imagem 35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8BBA9C23-76D0-2A52-CD69-3C7386070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10" r="53341" b="46667"/>
            <a:stretch/>
          </p:blipFill>
          <p:spPr>
            <a:xfrm rot="5400000" flipH="1">
              <a:off x="11034791" y="370230"/>
              <a:ext cx="579517" cy="1828800"/>
            </a:xfrm>
            <a:prstGeom prst="rect">
              <a:avLst/>
            </a:prstGeom>
            <a:effectLst/>
          </p:spPr>
        </p:pic>
      </p:grp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120ED529-E1CE-2720-9BDC-8E33A3134130}"/>
              </a:ext>
            </a:extLst>
          </p:cNvPr>
          <p:cNvSpPr txBox="1"/>
          <p:nvPr/>
        </p:nvSpPr>
        <p:spPr>
          <a:xfrm>
            <a:off x="6561847" y="241774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78DDC437-21D0-7F4D-86F1-0B2AEFFF183F}"/>
              </a:ext>
            </a:extLst>
          </p:cNvPr>
          <p:cNvSpPr txBox="1"/>
          <p:nvPr/>
        </p:nvSpPr>
        <p:spPr>
          <a:xfrm>
            <a:off x="8304156" y="1532079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1939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nodeType="click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/>
          <p:bldP spid="5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18F68821-C2E2-488E-122B-5BC8EE5AF1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69"/>
            <a:ext cx="12192000" cy="861936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6DCFE4-5DC1-EF36-3262-9B513AD54B40}"/>
              </a:ext>
            </a:extLst>
          </p:cNvPr>
          <p:cNvSpPr txBox="1"/>
          <p:nvPr/>
        </p:nvSpPr>
        <p:spPr>
          <a:xfrm>
            <a:off x="272936" y="169896"/>
            <a:ext cx="40623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b="1" dirty="0">
                <a:solidFill>
                  <a:srgbClr val="FFD1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TÍTULO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B7A5F02-F7A3-37CF-ADDE-50B1EF5B27F7}"/>
              </a:ext>
            </a:extLst>
          </p:cNvPr>
          <p:cNvSpPr txBox="1"/>
          <p:nvPr/>
        </p:nvSpPr>
        <p:spPr>
          <a:xfrm>
            <a:off x="272936" y="1370883"/>
            <a:ext cx="2241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202020"/>
                </a:solidFill>
                <a:latin typeface="Futura BT" panose="020B0502020204020303" pitchFamily="34" charset="0"/>
              </a:rPr>
              <a:t>subtítulo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0D5D4BB-9C9E-DA1D-620C-20EC64F45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0"/>
          <a:stretch/>
        </p:blipFill>
        <p:spPr bwMode="auto">
          <a:xfrm>
            <a:off x="6379633" y="0"/>
            <a:ext cx="5845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53A01E8-BF3B-367A-DE2F-F569EFAB173E}"/>
              </a:ext>
            </a:extLst>
          </p:cNvPr>
          <p:cNvGrpSpPr/>
          <p:nvPr/>
        </p:nvGrpSpPr>
        <p:grpSpPr>
          <a:xfrm>
            <a:off x="5800862" y="2140324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4FDB07A2-D066-E2C7-4A03-380FD157AF0E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3335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F462A895-C3E5-F67C-5AD9-ECD5DC16AD5C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1B44E6D3-C1A2-8C68-C88E-F8CE03BFD28B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95672B5A-60A7-B486-789E-14A0487C7515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9EFA948-65F8-79B5-FCFF-4CFFFD056650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9849A24-1493-659C-09C1-6DDD38AD61DC}"/>
              </a:ext>
            </a:extLst>
          </p:cNvPr>
          <p:cNvGrpSpPr/>
          <p:nvPr/>
        </p:nvGrpSpPr>
        <p:grpSpPr>
          <a:xfrm>
            <a:off x="5800862" y="3782097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CAED81EB-F286-C338-C806-7AB4281EB89B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3335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430CCD81-EBA0-BC8B-FB61-72FE225C45E6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D2F9DF33-C883-D504-DBEF-71D1A825D908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9F7F3FF1-437E-A27E-DFC2-1DCF69904970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A13C696A-CA62-AE3C-2A87-2C1900643B09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486B6D0E-78D4-B141-464C-5269CBB015FC}"/>
              </a:ext>
            </a:extLst>
          </p:cNvPr>
          <p:cNvGrpSpPr/>
          <p:nvPr/>
        </p:nvGrpSpPr>
        <p:grpSpPr>
          <a:xfrm>
            <a:off x="5800862" y="5423870"/>
            <a:ext cx="1157541" cy="1143222"/>
            <a:chOff x="9012399" y="1168868"/>
            <a:chExt cx="1971170" cy="194678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5EB89ACF-7744-8DDD-6891-A0DE56BE318C}"/>
                </a:ext>
              </a:extLst>
            </p:cNvPr>
            <p:cNvSpPr/>
            <p:nvPr/>
          </p:nvSpPr>
          <p:spPr>
            <a:xfrm>
              <a:off x="9012399" y="1168868"/>
              <a:ext cx="1971170" cy="1946787"/>
            </a:xfrm>
            <a:prstGeom prst="rect">
              <a:avLst/>
            </a:prstGeom>
            <a:solidFill>
              <a:srgbClr val="3335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 b="1" dirty="0">
                <a:solidFill>
                  <a:srgbClr val="FFD100"/>
                </a:solidFill>
                <a:latin typeface="Futura BT" panose="020B0502020204020303" pitchFamily="34" charset="0"/>
              </a:endParaRPr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11CEE885-E10D-985E-3CA4-AC40496C3C79}"/>
                </a:ext>
              </a:extLst>
            </p:cNvPr>
            <p:cNvSpPr/>
            <p:nvPr/>
          </p:nvSpPr>
          <p:spPr>
            <a:xfrm>
              <a:off x="1084580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B5AF5391-C937-7E08-3E7F-7B3FF67D76F3}"/>
                </a:ext>
              </a:extLst>
            </p:cNvPr>
            <p:cNvSpPr/>
            <p:nvPr/>
          </p:nvSpPr>
          <p:spPr>
            <a:xfrm>
              <a:off x="1084580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647FB60B-6A8D-A83F-A1E0-9AFFB5F8B0DE}"/>
                </a:ext>
              </a:extLst>
            </p:cNvPr>
            <p:cNvSpPr/>
            <p:nvPr/>
          </p:nvSpPr>
          <p:spPr>
            <a:xfrm>
              <a:off x="9111920" y="2980402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8FB0B78C-2BDD-FA3E-2FB9-4F89DF524BD6}"/>
                </a:ext>
              </a:extLst>
            </p:cNvPr>
            <p:cNvSpPr/>
            <p:nvPr/>
          </p:nvSpPr>
          <p:spPr>
            <a:xfrm>
              <a:off x="9111920" y="1222549"/>
              <a:ext cx="72000" cy="72000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5" name="Imagem 34" descr="Forma&#10;&#10;Descrição gerada automaticamente com confiança baixa">
            <a:extLst>
              <a:ext uri="{FF2B5EF4-FFF2-40B4-BE49-F238E27FC236}">
                <a16:creationId xmlns:a16="http://schemas.microsoft.com/office/drawing/2014/main" id="{9EF64661-365E-5E66-B095-00E7BF683A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44" y="5542670"/>
            <a:ext cx="900000" cy="900000"/>
          </a:xfrm>
          <a:prstGeom prst="rect">
            <a:avLst/>
          </a:prstGeom>
        </p:spPr>
      </p:pic>
      <p:pic>
        <p:nvPicPr>
          <p:cNvPr id="37" name="Imagem 36" descr="Forma&#10;&#10;Descrição gerada automaticamente com confiança baixa">
            <a:extLst>
              <a:ext uri="{FF2B5EF4-FFF2-40B4-BE49-F238E27FC236}">
                <a16:creationId xmlns:a16="http://schemas.microsoft.com/office/drawing/2014/main" id="{7A50E3F2-CE14-E271-A33D-680AE38AD00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32" y="3903708"/>
            <a:ext cx="900000" cy="900000"/>
          </a:xfrm>
          <a:prstGeom prst="rect">
            <a:avLst/>
          </a:prstGeom>
        </p:spPr>
      </p:pic>
      <p:pic>
        <p:nvPicPr>
          <p:cNvPr id="39" name="Imagem 38" descr="Forma&#10;&#10;Descrição gerada automaticamente com confiança baixa">
            <a:extLst>
              <a:ext uri="{FF2B5EF4-FFF2-40B4-BE49-F238E27FC236}">
                <a16:creationId xmlns:a16="http://schemas.microsoft.com/office/drawing/2014/main" id="{94B89CC4-CCEC-4486-1307-DA3DF2C752C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32" y="2261935"/>
            <a:ext cx="900000" cy="900000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ADFA8FF6-7499-3F19-37E9-305F4CE6BA7F}"/>
              </a:ext>
            </a:extLst>
          </p:cNvPr>
          <p:cNvSpPr txBox="1"/>
          <p:nvPr/>
        </p:nvSpPr>
        <p:spPr>
          <a:xfrm>
            <a:off x="4445854" y="2031102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E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01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DB7648EC-AC0C-9993-6348-5E89654B5593}"/>
              </a:ext>
            </a:extLst>
          </p:cNvPr>
          <p:cNvSpPr txBox="1"/>
          <p:nvPr/>
        </p:nvSpPr>
        <p:spPr>
          <a:xfrm>
            <a:off x="4484475" y="372806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E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02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0532D648-28AE-DA18-37B4-181BD7D5071B}"/>
              </a:ext>
            </a:extLst>
          </p:cNvPr>
          <p:cNvSpPr txBox="1"/>
          <p:nvPr/>
        </p:nvSpPr>
        <p:spPr>
          <a:xfrm>
            <a:off x="4484475" y="5323649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E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ITEM 03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03B719B-0ADD-24D6-3A6A-3DFBA5E8E00E}"/>
              </a:ext>
            </a:extLst>
          </p:cNvPr>
          <p:cNvSpPr txBox="1"/>
          <p:nvPr/>
        </p:nvSpPr>
        <p:spPr>
          <a:xfrm>
            <a:off x="1300142" y="2467878"/>
            <a:ext cx="450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 descritivo do item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AB1F7A7-5320-D7DF-CDAB-F1C21B0F0A24}"/>
              </a:ext>
            </a:extLst>
          </p:cNvPr>
          <p:cNvSpPr txBox="1"/>
          <p:nvPr/>
        </p:nvSpPr>
        <p:spPr>
          <a:xfrm>
            <a:off x="1300142" y="4188235"/>
            <a:ext cx="450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 descritivo do item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B999FF13-9217-89F3-1B45-745040891E04}"/>
              </a:ext>
            </a:extLst>
          </p:cNvPr>
          <p:cNvSpPr txBox="1"/>
          <p:nvPr/>
        </p:nvSpPr>
        <p:spPr>
          <a:xfrm>
            <a:off x="1300142" y="5752683"/>
            <a:ext cx="450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202020"/>
                </a:solidFill>
                <a:latin typeface="Futura BT" panose="020B0502020204020303" pitchFamily="34" charset="0"/>
              </a:rPr>
              <a:t>Pequeno texto descritivo do item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65703A8C-C511-BF8C-A55C-F68D41105D41}"/>
              </a:ext>
            </a:extLst>
          </p:cNvPr>
          <p:cNvSpPr/>
          <p:nvPr/>
        </p:nvSpPr>
        <p:spPr>
          <a:xfrm>
            <a:off x="-2391719" y="3387292"/>
            <a:ext cx="8153959" cy="2160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4BA856AE-F4CF-58FA-549A-3110380BA3C1}"/>
              </a:ext>
            </a:extLst>
          </p:cNvPr>
          <p:cNvSpPr/>
          <p:nvPr/>
        </p:nvSpPr>
        <p:spPr>
          <a:xfrm>
            <a:off x="-2391720" y="5078934"/>
            <a:ext cx="8153959" cy="216000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9C4CFF94-8E12-1BF7-1752-465D19664032}"/>
              </a:ext>
            </a:extLst>
          </p:cNvPr>
          <p:cNvGrpSpPr/>
          <p:nvPr/>
        </p:nvGrpSpPr>
        <p:grpSpPr>
          <a:xfrm>
            <a:off x="107845" y="-6891187"/>
            <a:ext cx="2831691" cy="5082726"/>
            <a:chOff x="8971477" y="-609602"/>
            <a:chExt cx="2831691" cy="5082726"/>
          </a:xfrm>
        </p:grpSpPr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125F35E1-FDED-38B5-7548-856EBFEE82DD}"/>
                </a:ext>
              </a:extLst>
            </p:cNvPr>
            <p:cNvGrpSpPr/>
            <p:nvPr/>
          </p:nvGrpSpPr>
          <p:grpSpPr>
            <a:xfrm>
              <a:off x="9414437" y="2526337"/>
              <a:ext cx="1971170" cy="1946787"/>
              <a:chOff x="9012399" y="1168868"/>
              <a:chExt cx="1971170" cy="194678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261BE8A9-F7DD-0287-D97F-478973ABEFAB}"/>
                  </a:ext>
                </a:extLst>
              </p:cNvPr>
              <p:cNvSpPr/>
              <p:nvPr/>
            </p:nvSpPr>
            <p:spPr>
              <a:xfrm>
                <a:off x="9012399" y="1168868"/>
                <a:ext cx="1971170" cy="1946787"/>
              </a:xfrm>
              <a:prstGeom prst="rect">
                <a:avLst/>
              </a:prstGeom>
              <a:solidFill>
                <a:srgbClr val="3335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800" dirty="0">
                    <a:solidFill>
                      <a:srgbClr val="D6D6D6"/>
                    </a:solidFill>
                    <a:latin typeface="Futura BT" panose="020B0502020204020303" pitchFamily="34" charset="0"/>
                  </a:rPr>
                  <a:t>Pequeno texto descritivo do </a:t>
                </a:r>
                <a:r>
                  <a:rPr lang="pt-BR" sz="2800" b="1" dirty="0">
                    <a:solidFill>
                      <a:srgbClr val="FFD100"/>
                    </a:solidFill>
                    <a:latin typeface="Futura BT" panose="020B0502020204020303" pitchFamily="34" charset="0"/>
                  </a:rPr>
                  <a:t>item</a:t>
                </a:r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1BD32598-00F7-BE75-66DA-51F9C990D3E8}"/>
                  </a:ext>
                </a:extLst>
              </p:cNvPr>
              <p:cNvSpPr/>
              <p:nvPr/>
            </p:nvSpPr>
            <p:spPr>
              <a:xfrm>
                <a:off x="1084580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CE3ED5B1-520B-9711-7BA8-DED245EC2BB9}"/>
                  </a:ext>
                </a:extLst>
              </p:cNvPr>
              <p:cNvSpPr/>
              <p:nvPr/>
            </p:nvSpPr>
            <p:spPr>
              <a:xfrm>
                <a:off x="1084580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4" name="Elipse 53">
                <a:extLst>
                  <a:ext uri="{FF2B5EF4-FFF2-40B4-BE49-F238E27FC236}">
                    <a16:creationId xmlns:a16="http://schemas.microsoft.com/office/drawing/2014/main" id="{14FA9BA6-1524-CFBB-2691-139A62A45D3F}"/>
                  </a:ext>
                </a:extLst>
              </p:cNvPr>
              <p:cNvSpPr/>
              <p:nvPr/>
            </p:nvSpPr>
            <p:spPr>
              <a:xfrm>
                <a:off x="9111920" y="2980402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6D5C1750-49B7-A3F0-7A3B-7128FA337FDD}"/>
                  </a:ext>
                </a:extLst>
              </p:cNvPr>
              <p:cNvSpPr/>
              <p:nvPr/>
            </p:nvSpPr>
            <p:spPr>
              <a:xfrm>
                <a:off x="9111920" y="1222549"/>
                <a:ext cx="72000" cy="72000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50" name="Imagem 49" descr="Imagem digital fictícia de personagem de desenho animado&#10;&#10;Descrição gerada automaticamente com confiança baixa">
              <a:extLst>
                <a:ext uri="{FF2B5EF4-FFF2-40B4-BE49-F238E27FC236}">
                  <a16:creationId xmlns:a16="http://schemas.microsoft.com/office/drawing/2014/main" id="{18A09748-674B-1C08-18B1-354702CD8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6" t="50715" r="-1909" b="-4048"/>
            <a:stretch/>
          </p:blipFill>
          <p:spPr>
            <a:xfrm>
              <a:off x="8971477" y="-609602"/>
              <a:ext cx="2831691" cy="3657601"/>
            </a:xfrm>
            <a:prstGeom prst="rect">
              <a:avLst/>
            </a:prstGeom>
            <a:effectLst/>
          </p:spPr>
        </p:pic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DF615615-67FD-7A8A-2937-B95106FD35D9}"/>
              </a:ext>
            </a:extLst>
          </p:cNvPr>
          <p:cNvGrpSpPr/>
          <p:nvPr/>
        </p:nvGrpSpPr>
        <p:grpSpPr>
          <a:xfrm>
            <a:off x="3264309" y="-6296104"/>
            <a:ext cx="2831691" cy="6105050"/>
            <a:chOff x="3264309" y="-9604"/>
            <a:chExt cx="2831691" cy="6105050"/>
          </a:xfrm>
        </p:grpSpPr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2A446698-B782-5170-9348-B3606C6035DB}"/>
                </a:ext>
              </a:extLst>
            </p:cNvPr>
            <p:cNvGrpSpPr/>
            <p:nvPr/>
          </p:nvGrpSpPr>
          <p:grpSpPr>
            <a:xfrm>
              <a:off x="3264309" y="1012720"/>
              <a:ext cx="2831691" cy="5082726"/>
              <a:chOff x="8971477" y="-609602"/>
              <a:chExt cx="2831691" cy="5082726"/>
            </a:xfrm>
          </p:grpSpPr>
          <p:grpSp>
            <p:nvGrpSpPr>
              <p:cNvPr id="59" name="Agrupar 58">
                <a:extLst>
                  <a:ext uri="{FF2B5EF4-FFF2-40B4-BE49-F238E27FC236}">
                    <a16:creationId xmlns:a16="http://schemas.microsoft.com/office/drawing/2014/main" id="{5DF7C1E2-81AC-421B-1143-1D880535F24D}"/>
                  </a:ext>
                </a:extLst>
              </p:cNvPr>
              <p:cNvGrpSpPr/>
              <p:nvPr/>
            </p:nvGrpSpPr>
            <p:grpSpPr>
              <a:xfrm>
                <a:off x="9414437" y="2526337"/>
                <a:ext cx="1971170" cy="1946787"/>
                <a:chOff x="9012399" y="1168868"/>
                <a:chExt cx="1971170" cy="194678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1" name="Retângulo 60">
                  <a:extLst>
                    <a:ext uri="{FF2B5EF4-FFF2-40B4-BE49-F238E27FC236}">
                      <a16:creationId xmlns:a16="http://schemas.microsoft.com/office/drawing/2014/main" id="{0951ECB6-2563-1350-6B40-E9FE9F44C1EA}"/>
                    </a:ext>
                  </a:extLst>
                </p:cNvPr>
                <p:cNvSpPr/>
                <p:nvPr/>
              </p:nvSpPr>
              <p:spPr>
                <a:xfrm>
                  <a:off x="9012399" y="1168868"/>
                  <a:ext cx="1971170" cy="1946787"/>
                </a:xfrm>
                <a:prstGeom prst="rect">
                  <a:avLst/>
                </a:prstGeom>
                <a:solidFill>
                  <a:srgbClr val="3335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D6D6D6"/>
                      </a:solidFill>
                      <a:latin typeface="Futura BT" panose="020B0502020204020303" pitchFamily="34" charset="0"/>
                    </a:rPr>
                    <a:t>Pequeno texto descritivo do </a:t>
                  </a:r>
                  <a:r>
                    <a:rPr lang="pt-BR" sz="2800" b="1" dirty="0">
                      <a:solidFill>
                        <a:srgbClr val="FFD100"/>
                      </a:solidFill>
                      <a:latin typeface="Futura BT" panose="020B0502020204020303" pitchFamily="34" charset="0"/>
                    </a:rPr>
                    <a:t>item</a:t>
                  </a:r>
                </a:p>
              </p:txBody>
            </p:sp>
            <p:sp>
              <p:nvSpPr>
                <p:cNvPr id="62" name="Elipse 61">
                  <a:extLst>
                    <a:ext uri="{FF2B5EF4-FFF2-40B4-BE49-F238E27FC236}">
                      <a16:creationId xmlns:a16="http://schemas.microsoft.com/office/drawing/2014/main" id="{ECAA8608-2216-7EDB-7D5E-7B780630381F}"/>
                    </a:ext>
                  </a:extLst>
                </p:cNvPr>
                <p:cNvSpPr/>
                <p:nvPr/>
              </p:nvSpPr>
              <p:spPr>
                <a:xfrm>
                  <a:off x="1084580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3" name="Elipse 62">
                  <a:extLst>
                    <a:ext uri="{FF2B5EF4-FFF2-40B4-BE49-F238E27FC236}">
                      <a16:creationId xmlns:a16="http://schemas.microsoft.com/office/drawing/2014/main" id="{A17FB875-098B-1D7B-4D8E-382DE12DFC1B}"/>
                    </a:ext>
                  </a:extLst>
                </p:cNvPr>
                <p:cNvSpPr/>
                <p:nvPr/>
              </p:nvSpPr>
              <p:spPr>
                <a:xfrm>
                  <a:off x="1084580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4" name="Elipse 63">
                  <a:extLst>
                    <a:ext uri="{FF2B5EF4-FFF2-40B4-BE49-F238E27FC236}">
                      <a16:creationId xmlns:a16="http://schemas.microsoft.com/office/drawing/2014/main" id="{54227B74-7F11-FA07-61CC-7501CB3AD3B7}"/>
                    </a:ext>
                  </a:extLst>
                </p:cNvPr>
                <p:cNvSpPr/>
                <p:nvPr/>
              </p:nvSpPr>
              <p:spPr>
                <a:xfrm>
                  <a:off x="9111920" y="2980402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65" name="Elipse 64">
                  <a:extLst>
                    <a:ext uri="{FF2B5EF4-FFF2-40B4-BE49-F238E27FC236}">
                      <a16:creationId xmlns:a16="http://schemas.microsoft.com/office/drawing/2014/main" id="{E1675BD9-6A43-724A-B78F-29BBB2FA0CB2}"/>
                    </a:ext>
                  </a:extLst>
                </p:cNvPr>
                <p:cNvSpPr/>
                <p:nvPr/>
              </p:nvSpPr>
              <p:spPr>
                <a:xfrm>
                  <a:off x="9111920" y="1222549"/>
                  <a:ext cx="72000" cy="72000"/>
                </a:xfrm>
                <a:prstGeom prst="ellipse">
                  <a:avLst/>
                </a:prstGeom>
                <a:solidFill>
                  <a:srgbClr val="D6D6D6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pic>
            <p:nvPicPr>
              <p:cNvPr id="60" name="Imagem 59" descr="Imagem digital fictícia de personagem de desenho animado&#10;&#10;Descrição gerada automaticamente com confiança baixa">
                <a:extLst>
                  <a:ext uri="{FF2B5EF4-FFF2-40B4-BE49-F238E27FC236}">
                    <a16:creationId xmlns:a16="http://schemas.microsoft.com/office/drawing/2014/main" id="{34B6A27B-0CB4-B533-D6BF-17AE288C2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06" t="50715" r="-1909" b="-4048"/>
              <a:stretch/>
            </p:blipFill>
            <p:spPr>
              <a:xfrm>
                <a:off x="8971477" y="-609602"/>
                <a:ext cx="2831691" cy="3657601"/>
              </a:xfrm>
              <a:prstGeom prst="rect">
                <a:avLst/>
              </a:prstGeom>
              <a:effectLst/>
            </p:spPr>
          </p:pic>
        </p:grpSp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id="{AF4EDE63-05C9-8780-1F4B-BA9D3F5B32BD}"/>
                </a:ext>
              </a:extLst>
            </p:cNvPr>
            <p:cNvSpPr/>
            <p:nvPr/>
          </p:nvSpPr>
          <p:spPr>
            <a:xfrm>
              <a:off x="4632773" y="-9604"/>
              <a:ext cx="100800" cy="1656000"/>
            </a:xfrm>
            <a:prstGeom prst="rect">
              <a:avLst/>
            </a:prstGeom>
            <a:solidFill>
              <a:srgbClr val="A8965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988143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460</Words>
  <Application>Microsoft Office PowerPoint</Application>
  <PresentationFormat>Widescreen</PresentationFormat>
  <Paragraphs>182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Futura BT</vt:lpstr>
      <vt:lpstr>Arial</vt:lpstr>
      <vt:lpstr>Trebuchet MS</vt:lpstr>
      <vt:lpstr>Bison Bold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Marcio Monteiro</dc:creator>
  <cp:lastModifiedBy>Marcio Monteiro</cp:lastModifiedBy>
  <cp:revision>3</cp:revision>
  <dcterms:created xsi:type="dcterms:W3CDTF">2023-02-28T18:20:00Z</dcterms:created>
  <dcterms:modified xsi:type="dcterms:W3CDTF">2026-07-20T14:28:11Z</dcterms:modified>
</cp:coreProperties>
</file>