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1" r:id="rId7"/>
    <p:sldId id="262" r:id="rId8"/>
    <p:sldId id="263" r:id="rId9"/>
    <p:sldId id="279" r:id="rId10"/>
    <p:sldId id="265" r:id="rId11"/>
    <p:sldId id="266" r:id="rId12"/>
    <p:sldId id="267" r:id="rId13"/>
    <p:sldId id="283" r:id="rId14"/>
    <p:sldId id="269" r:id="rId15"/>
    <p:sldId id="270" r:id="rId16"/>
    <p:sldId id="271" r:id="rId17"/>
    <p:sldId id="272" r:id="rId18"/>
    <p:sldId id="273" r:id="rId19"/>
    <p:sldId id="274" r:id="rId20"/>
    <p:sldId id="260" r:id="rId21"/>
    <p:sldId id="276" r:id="rId22"/>
    <p:sldId id="277" r:id="rId23"/>
    <p:sldId id="278" r:id="rId24"/>
    <p:sldId id="264" r:id="rId25"/>
    <p:sldId id="280" r:id="rId26"/>
    <p:sldId id="281" r:id="rId27"/>
    <p:sldId id="282" r:id="rId28"/>
    <p:sldId id="268" r:id="rId29"/>
    <p:sldId id="284" r:id="rId30"/>
    <p:sldId id="285" r:id="rId31"/>
    <p:sldId id="287" r:id="rId32"/>
  </p:sldIdLst>
  <p:sldSz cx="12192000" cy="6858000"/>
  <p:notesSz cx="6858000" cy="9144000"/>
  <p:embeddedFontLst>
    <p:embeddedFont>
      <p:font typeface="Berlin Sans FB" panose="020E0602020502020306" pitchFamily="34" charset="0"/>
      <p:regular r:id="rId33"/>
      <p:bold r:id="rId34"/>
    </p:embeddedFont>
    <p:embeddedFont>
      <p:font typeface="Bison Bold" panose="00000400000000000000" pitchFamily="2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920"/>
    <a:srgbClr val="EBB912"/>
    <a:srgbClr val="FAF4EA"/>
    <a:srgbClr val="975935"/>
    <a:srgbClr val="6C3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8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 sldOrd">
      <pc:chgData name="Marcio Monteiro" userId="aef6e9f59deaac01" providerId="LiveId" clId="{6A8DAF11-0170-4933-B00C-B22EC133431A}" dt="2026-07-21T03:39:41.011" v="1356" actId="207"/>
      <pc:docMkLst>
        <pc:docMk/>
      </pc:docMkLst>
      <pc:sldChg chg="modSp mod">
        <pc:chgData name="Marcio Monteiro" userId="aef6e9f59deaac01" providerId="LiveId" clId="{6A8DAF11-0170-4933-B00C-B22EC133431A}" dt="2026-07-21T03:39:19.759" v="1351" actId="1076"/>
        <pc:sldMkLst>
          <pc:docMk/>
          <pc:sldMk cId="1020870247" sldId="256"/>
        </pc:sldMkLst>
        <pc:spChg chg="mod">
          <ac:chgData name="Marcio Monteiro" userId="aef6e9f59deaac01" providerId="LiveId" clId="{6A8DAF11-0170-4933-B00C-B22EC133431A}" dt="2026-07-21T03:39:04.893" v="1329" actId="20577"/>
          <ac:spMkLst>
            <pc:docMk/>
            <pc:sldMk cId="1020870247" sldId="256"/>
            <ac:spMk id="13" creationId="{BA4A5DAF-03DF-A250-EBA5-4799E5952462}"/>
          </ac:spMkLst>
        </pc:spChg>
        <pc:spChg chg="mod">
          <ac:chgData name="Marcio Monteiro" userId="aef6e9f59deaac01" providerId="LiveId" clId="{6A8DAF11-0170-4933-B00C-B22EC133431A}" dt="2026-07-21T03:39:19.759" v="1351" actId="1076"/>
          <ac:spMkLst>
            <pc:docMk/>
            <pc:sldMk cId="1020870247" sldId="256"/>
            <ac:spMk id="14" creationId="{9ABC8B78-F161-04FE-E9C8-69FFB853643A}"/>
          </ac:spMkLst>
        </pc:spChg>
      </pc:sldChg>
      <pc:sldChg chg="addSp delSp modSp mod">
        <pc:chgData name="Marcio Monteiro" userId="aef6e9f59deaac01" providerId="LiveId" clId="{6A8DAF11-0170-4933-B00C-B22EC133431A}" dt="2026-07-21T03:39:41.011" v="1356" actId="207"/>
        <pc:sldMkLst>
          <pc:docMk/>
          <pc:sldMk cId="3437007231" sldId="271"/>
        </pc:sldMkLst>
        <pc:spChg chg="add mod">
          <ac:chgData name="Marcio Monteiro" userId="aef6e9f59deaac01" providerId="LiveId" clId="{6A8DAF11-0170-4933-B00C-B22EC133431A}" dt="2026-07-21T03:39:41.011" v="1356" actId="207"/>
          <ac:spMkLst>
            <pc:docMk/>
            <pc:sldMk cId="3437007231" sldId="271"/>
            <ac:spMk id="3" creationId="{4782BC42-23F8-929F-766A-DC2383B5C4C3}"/>
          </ac:spMkLst>
        </pc:spChg>
        <pc:spChg chg="add mod">
          <ac:chgData name="Marcio Monteiro" userId="aef6e9f59deaac01" providerId="LiveId" clId="{6A8DAF11-0170-4933-B00C-B22EC133431A}" dt="2026-07-21T03:39:33.442" v="1354" actId="207"/>
          <ac:spMkLst>
            <pc:docMk/>
            <pc:sldMk cId="3437007231" sldId="271"/>
            <ac:spMk id="5" creationId="{82CFC887-D670-BA64-1DCF-3E2ED5F7F91D}"/>
          </ac:spMkLst>
        </pc:spChg>
        <pc:spChg chg="del">
          <ac:chgData name="Marcio Monteiro" userId="aef6e9f59deaac01" providerId="LiveId" clId="{6A8DAF11-0170-4933-B00C-B22EC133431A}" dt="2026-07-21T03:39:29.301" v="1352" actId="478"/>
          <ac:spMkLst>
            <pc:docMk/>
            <pc:sldMk cId="3437007231" sldId="271"/>
            <ac:spMk id="13" creationId="{E59F8817-2244-3412-EB59-288AD4A35E17}"/>
          </ac:spMkLst>
        </pc:spChg>
        <pc:spChg chg="del">
          <ac:chgData name="Marcio Monteiro" userId="aef6e9f59deaac01" providerId="LiveId" clId="{6A8DAF11-0170-4933-B00C-B22EC133431A}" dt="2026-07-21T03:39:29.301" v="1352" actId="478"/>
          <ac:spMkLst>
            <pc:docMk/>
            <pc:sldMk cId="3437007231" sldId="271"/>
            <ac:spMk id="14" creationId="{498FE6FD-3F8D-EBDC-3CD1-2FF14F92D1A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56E26-50ED-33F8-597C-1597195A2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BDF1F4-5494-C334-2898-FE09A2D79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91CD15-A636-9837-17E5-EE439838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227BD4-BEEA-448B-7E5E-B55ECCC9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403AAB-CEF3-F94B-A958-85416446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06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E41D90-0B64-2EEB-B554-610A9767C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B7A5A13-E47F-0A24-D0DB-6766AEE66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2687B6-0B1B-EC56-C479-A5CF71862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E04A9-EFAE-8960-D900-FFC50211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52A25E-1B4F-9D4D-CA28-2DA0C4F17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67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8561E1-1D88-BA8F-0E88-4F0F986DD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4C8D9B-CF42-7F8B-944E-5DC313DDA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82EF6E-156A-10BA-0A20-2C59F35DF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9B4B2B-24D4-B177-EA45-D4E86B3D4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406222-5B5C-4CF0-9182-60228E76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99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F0221-F0E0-8EF5-3E46-BC405DF7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099C60-E693-5B48-0077-E6C990E67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27C21F-E9D6-B75B-90A2-7E002B12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F6C27C-5070-4DB7-4FDB-7B6E461F3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22E432-4F63-3825-41A6-C44CB0EE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54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5212F9-E419-BB72-1C3E-A9B28970A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471AF9-0D26-4AEC-EAF3-B49EC5485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8B7887-76C0-5E06-E048-4CE69C937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8A8976-FA3E-D1A8-E548-BC13C565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63B942-C885-78B6-0DA5-99F3A09D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74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2B068-0A76-92F3-C022-5F80FA775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86BF15-3A6E-F3EF-F131-ADA47A81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8F7C40A-524E-3233-2632-30E85A572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AAEEE5-E2CF-F008-1CAB-A29E7B48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4E736C-3202-A746-ED8E-6E3F6AF1F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C5595AD-EC54-14F6-3367-808B7E08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68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4A949-F1FC-0A21-D476-F0FBEF9A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A080FB-E8C5-11F1-6B28-BA27CB82F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7F5838-16B8-EC82-7696-0DCEA68F2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46A22B-8512-0AC4-D6AE-C3FB8686B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EF8666D-CC84-8C64-CE3A-BCD3F5E8E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8E4F18-5DEF-1CF7-EC11-E8120E23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5F8B5D1-AFBE-37FF-4E6A-B858A20B7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892549A-98BA-90A8-06C0-77EE1FC2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2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29F5D-7988-DEEE-796D-3B8ACD222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B9BC158-2CDC-985E-C7CB-4910A00E5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9BD8C97-634A-9CCE-2D0E-62A01330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373CE83-B850-897A-5ACE-62A8C4971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6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E9E954B-857D-F03E-C3E8-A80B9036A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52E14C0-4820-15A2-D038-87697275C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00534D-BC45-ED7D-2689-2BBA0DBEE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09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8D2D06-26D7-6AA6-BB2C-EC1CAF054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3872AA-0E65-E335-B0F0-289558929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1289FE-FF9F-31AF-322D-3CD6A30DC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13C061-CD4D-EBD3-7A97-92F84D783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A88D43-8149-34A0-2F72-C0FF2E9C3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FDDB30-A67F-1950-DFAB-2AC3C579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0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BB35A3-E36D-5982-55B9-10B00991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DE55E30-4525-ED4E-3E7B-D9D84DC6E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FEF1F7D-B867-38BD-ABF5-0D57ABB4C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C5AD9C-9D11-D152-B4CE-3A89E4B8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1FE51D-EF69-4AE6-D852-FD29FBF2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B2A1363-15C5-ABCD-9841-C84B575DE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15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154F2A2-5C5B-3321-4F9D-0CBB8251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83A5F6-9312-A67B-E62F-58C506B6D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211E10-E43C-C8B4-A8A8-37362AF419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1F790F-9E8E-4960-BADB-1C0026F385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ADB15F-8D85-DB5D-8312-C8AF811EC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AEB8C9-2EEA-5619-0615-E2A39E9DA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97FFB2-EB73-428F-A51E-E74CFEAF9A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820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Homem deitado na cama&#10;&#10;O conteúdo gerado por IA pode estar incorreto.">
            <a:extLst>
              <a:ext uri="{FF2B5EF4-FFF2-40B4-BE49-F238E27FC236}">
                <a16:creationId xmlns:a16="http://schemas.microsoft.com/office/drawing/2014/main" id="{5A200E1A-5162-9F1A-E4B2-E58161F0D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68961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40C2D4BF-7F3B-F5DD-6D76-911DC6EFD454}"/>
              </a:ext>
            </a:extLst>
          </p:cNvPr>
          <p:cNvSpPr/>
          <p:nvPr/>
        </p:nvSpPr>
        <p:spPr>
          <a:xfrm>
            <a:off x="0" y="-38100"/>
            <a:ext cx="12192000" cy="6896100"/>
          </a:xfrm>
          <a:prstGeom prst="rect">
            <a:avLst/>
          </a:prstGeom>
          <a:gradFill flip="none" rotWithShape="1">
            <a:gsLst>
              <a:gs pos="19000">
                <a:srgbClr val="EBB912"/>
              </a:gs>
              <a:gs pos="50000">
                <a:srgbClr val="EBB912">
                  <a:alpha val="83000"/>
                </a:srgbClr>
              </a:gs>
              <a:gs pos="100000">
                <a:srgbClr val="EBB912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E3AB3DD-ED92-9282-431C-973E483125B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9" t="3793" r="22323" b="5741"/>
          <a:stretch>
            <a:fillRect/>
          </a:stretch>
        </p:blipFill>
        <p:spPr>
          <a:xfrm>
            <a:off x="647700" y="234345"/>
            <a:ext cx="4279900" cy="662365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A4A5DAF-03DF-A250-EBA5-4799E5952462}"/>
              </a:ext>
            </a:extLst>
          </p:cNvPr>
          <p:cNvSpPr txBox="1"/>
          <p:nvPr/>
        </p:nvSpPr>
        <p:spPr>
          <a:xfrm>
            <a:off x="909572" y="2127894"/>
            <a:ext cx="59346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FAF4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TEMPLATE+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ABC8B78-F161-04FE-E9C8-69FFB853643A}"/>
              </a:ext>
            </a:extLst>
          </p:cNvPr>
          <p:cNvSpPr txBox="1"/>
          <p:nvPr/>
        </p:nvSpPr>
        <p:spPr>
          <a:xfrm>
            <a:off x="366846" y="3176021"/>
            <a:ext cx="67835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eliminação urinária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34287EE-8E89-2FB9-3BF9-44A885C9590B}"/>
              </a:ext>
            </a:extLst>
          </p:cNvPr>
          <p:cNvSpPr txBox="1"/>
          <p:nvPr/>
        </p:nvSpPr>
        <p:spPr>
          <a:xfrm>
            <a:off x="172972" y="6243905"/>
            <a:ext cx="3693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AF4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02087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41E2246-D60F-DB44-7F57-CA19C30B9D00}"/>
              </a:ext>
            </a:extLst>
          </p:cNvPr>
          <p:cNvSpPr/>
          <p:nvPr/>
        </p:nvSpPr>
        <p:spPr>
          <a:xfrm>
            <a:off x="8699501" y="0"/>
            <a:ext cx="4292600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A5B42FE-1BB2-5F02-431D-664F13A50357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59634CBA-143C-B892-39EC-4BDABC02D2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3A7414C7-CE11-B92C-F913-B9C8F74DB4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C788426C-D9DD-83F7-AD79-C9F75524F7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6048284C-9EE2-5EA5-BC07-C58C0336DE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6527734F-76FF-CB9D-987D-99DEE6D443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9" name="Imagem 8" descr="Homem com os braços para cima&#10;&#10;O conteúdo gerado por IA pode estar incorreto.">
            <a:extLst>
              <a:ext uri="{FF2B5EF4-FFF2-40B4-BE49-F238E27FC236}">
                <a16:creationId xmlns:a16="http://schemas.microsoft.com/office/drawing/2014/main" id="{B52F595B-8C5E-DBC4-9294-CDB310975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39630"/>
          <a:stretch>
            <a:fillRect/>
          </a:stretch>
        </p:blipFill>
        <p:spPr>
          <a:xfrm flipH="1">
            <a:off x="6096000" y="0"/>
            <a:ext cx="595630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756ABE0-1036-B315-B36D-42AF71C0C1F8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D77A6C5-3957-0AFD-F167-CF11DC46D763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B502C4F-455D-1B4D-C7B1-FAA016D2575A}"/>
              </a:ext>
            </a:extLst>
          </p:cNvPr>
          <p:cNvSpPr txBox="1"/>
          <p:nvPr/>
        </p:nvSpPr>
        <p:spPr>
          <a:xfrm>
            <a:off x="521784" y="2284236"/>
            <a:ext cx="1367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BB912"/>
                </a:solidFill>
                <a:latin typeface="Berlin Sans FB" panose="020E0602020502020306" pitchFamily="34" charset="0"/>
              </a:rPr>
              <a:t>10+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A93B664-D9FA-59FF-C855-81EA962EDB63}"/>
              </a:ext>
            </a:extLst>
          </p:cNvPr>
          <p:cNvSpPr txBox="1"/>
          <p:nvPr/>
        </p:nvSpPr>
        <p:spPr>
          <a:xfrm>
            <a:off x="521784" y="4286322"/>
            <a:ext cx="15568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BB912"/>
                </a:solidFill>
                <a:latin typeface="Berlin Sans FB" panose="020E0602020502020306" pitchFamily="34" charset="0"/>
              </a:rPr>
              <a:t>20+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C260B60-4A1E-2394-6D2C-87499F11645D}"/>
              </a:ext>
            </a:extLst>
          </p:cNvPr>
          <p:cNvSpPr txBox="1"/>
          <p:nvPr/>
        </p:nvSpPr>
        <p:spPr>
          <a:xfrm>
            <a:off x="3385581" y="2284236"/>
            <a:ext cx="18902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BB912"/>
                </a:solidFill>
                <a:latin typeface="Berlin Sans FB" panose="020E0602020502020306" pitchFamily="34" charset="0"/>
              </a:rPr>
              <a:t>90%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F1ED957-E9C7-8E84-C8E7-357DCBAD590A}"/>
              </a:ext>
            </a:extLst>
          </p:cNvPr>
          <p:cNvSpPr txBox="1"/>
          <p:nvPr/>
        </p:nvSpPr>
        <p:spPr>
          <a:xfrm>
            <a:off x="3385581" y="4286322"/>
            <a:ext cx="1762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BB912"/>
                </a:solidFill>
                <a:latin typeface="Berlin Sans FB" panose="020E0602020502020306" pitchFamily="34" charset="0"/>
              </a:rPr>
              <a:t>98%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CAF4E01-B762-9A21-C1C9-D2794FA04B1B}"/>
              </a:ext>
            </a:extLst>
          </p:cNvPr>
          <p:cNvSpPr txBox="1"/>
          <p:nvPr/>
        </p:nvSpPr>
        <p:spPr>
          <a:xfrm>
            <a:off x="568270" y="326071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6C3F26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FFC10E6-BD1F-8191-254A-AA15E5CB213B}"/>
              </a:ext>
            </a:extLst>
          </p:cNvPr>
          <p:cNvSpPr txBox="1"/>
          <p:nvPr/>
        </p:nvSpPr>
        <p:spPr>
          <a:xfrm>
            <a:off x="568270" y="360622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19DC6EE-7E62-6528-63AA-64C51262CD94}"/>
              </a:ext>
            </a:extLst>
          </p:cNvPr>
          <p:cNvSpPr txBox="1"/>
          <p:nvPr/>
        </p:nvSpPr>
        <p:spPr>
          <a:xfrm>
            <a:off x="3467580" y="326071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6C3F26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A51C793-8F4D-F7F6-5767-E44325E0A17F}"/>
              </a:ext>
            </a:extLst>
          </p:cNvPr>
          <p:cNvSpPr txBox="1"/>
          <p:nvPr/>
        </p:nvSpPr>
        <p:spPr>
          <a:xfrm>
            <a:off x="3467580" y="360622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63897C6-14E1-3F88-13C2-E9EF01815B0B}"/>
              </a:ext>
            </a:extLst>
          </p:cNvPr>
          <p:cNvSpPr txBox="1"/>
          <p:nvPr/>
        </p:nvSpPr>
        <p:spPr>
          <a:xfrm>
            <a:off x="568270" y="522504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6C3F26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70173AB-10A7-9D3A-063B-0112A1085258}"/>
              </a:ext>
            </a:extLst>
          </p:cNvPr>
          <p:cNvSpPr txBox="1"/>
          <p:nvPr/>
        </p:nvSpPr>
        <p:spPr>
          <a:xfrm>
            <a:off x="568270" y="557055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6B2C8FB-DCEF-7D84-4C5C-0587FD325FF4}"/>
              </a:ext>
            </a:extLst>
          </p:cNvPr>
          <p:cNvSpPr txBox="1"/>
          <p:nvPr/>
        </p:nvSpPr>
        <p:spPr>
          <a:xfrm>
            <a:off x="3467580" y="522504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6C3F26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498FB9-0214-85E4-22D2-63DAC3A96272}"/>
              </a:ext>
            </a:extLst>
          </p:cNvPr>
          <p:cNvSpPr txBox="1"/>
          <p:nvPr/>
        </p:nvSpPr>
        <p:spPr>
          <a:xfrm>
            <a:off x="3467580" y="557055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84367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004E4C27-D007-E182-5B5C-96422DAE37C6}"/>
              </a:ext>
            </a:extLst>
          </p:cNvPr>
          <p:cNvSpPr/>
          <p:nvPr/>
        </p:nvSpPr>
        <p:spPr>
          <a:xfrm>
            <a:off x="-339047" y="-184935"/>
            <a:ext cx="3783939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3799EF7-812E-9D3A-5555-0C9F918BF7A0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6625DFF9-B4FC-1CA8-4605-2B17779C86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2B8CF4C4-5F07-2EFC-2A7A-9CEDCB927EF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DBEC3F27-4B97-0E1E-FA2E-1B9D8E3A16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806F4CE5-AC00-2C91-205C-A3015D8F2C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0D990B96-0F16-5558-046F-DE1290EF84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D3B71E27-5711-3143-066D-EC4F8122B9FA}"/>
              </a:ext>
            </a:extLst>
          </p:cNvPr>
          <p:cNvSpPr txBox="1"/>
          <p:nvPr/>
        </p:nvSpPr>
        <p:spPr>
          <a:xfrm>
            <a:off x="8491936" y="626377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0EEECB-4A0A-9B3F-2D5C-C84499B12C09}"/>
              </a:ext>
            </a:extLst>
          </p:cNvPr>
          <p:cNvSpPr txBox="1"/>
          <p:nvPr/>
        </p:nvSpPr>
        <p:spPr>
          <a:xfrm>
            <a:off x="8698550" y="1379229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A1BB319-FF1A-9B05-9DB1-9167A823F1CC}"/>
              </a:ext>
            </a:extLst>
          </p:cNvPr>
          <p:cNvGrpSpPr/>
          <p:nvPr/>
        </p:nvGrpSpPr>
        <p:grpSpPr>
          <a:xfrm>
            <a:off x="114602" y="1438551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78DD65B9-26FE-574F-26F0-48ECD0FBB3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4" r="5744"/>
            <a:stretch/>
          </p:blipFill>
          <p:spPr bwMode="auto">
            <a:xfrm>
              <a:off x="390365" y="2399183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439FB93D-05DF-3241-F3F5-C2E9DCEA31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15939B51-B5AC-6710-B6D7-B719E1E93485}"/>
              </a:ext>
            </a:extLst>
          </p:cNvPr>
          <p:cNvGrpSpPr/>
          <p:nvPr/>
        </p:nvGrpSpPr>
        <p:grpSpPr>
          <a:xfrm>
            <a:off x="8659559" y="2452322"/>
            <a:ext cx="2740268" cy="1435155"/>
            <a:chOff x="8659559" y="2452322"/>
            <a:chExt cx="2740268" cy="1435155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099C056C-E538-B4DD-50EC-995AA1C2614A}"/>
                </a:ext>
              </a:extLst>
            </p:cNvPr>
            <p:cNvSpPr/>
            <p:nvPr/>
          </p:nvSpPr>
          <p:spPr>
            <a:xfrm>
              <a:off x="8659559" y="2452322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CD3705A-107A-425A-8EE0-B885BBD3E1FF}"/>
                </a:ext>
              </a:extLst>
            </p:cNvPr>
            <p:cNvSpPr txBox="1"/>
            <p:nvPr/>
          </p:nvSpPr>
          <p:spPr>
            <a:xfrm>
              <a:off x="8798147" y="252615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130EA691-746F-1A31-C073-29C065B7986B}"/>
                </a:ext>
              </a:extLst>
            </p:cNvPr>
            <p:cNvSpPr txBox="1"/>
            <p:nvPr/>
          </p:nvSpPr>
          <p:spPr>
            <a:xfrm>
              <a:off x="8856058" y="3196099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4D8BEE00-9EC6-64C5-F953-2657C4749F95}"/>
              </a:ext>
            </a:extLst>
          </p:cNvPr>
          <p:cNvGrpSpPr/>
          <p:nvPr/>
        </p:nvGrpSpPr>
        <p:grpSpPr>
          <a:xfrm>
            <a:off x="8659559" y="4428851"/>
            <a:ext cx="2740268" cy="1435155"/>
            <a:chOff x="8659559" y="4428851"/>
            <a:chExt cx="2740268" cy="1435155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CF080C77-CB47-6C00-B288-732836E09F59}"/>
                </a:ext>
              </a:extLst>
            </p:cNvPr>
            <p:cNvSpPr/>
            <p:nvPr/>
          </p:nvSpPr>
          <p:spPr>
            <a:xfrm>
              <a:off x="8659559" y="4428851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/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CC1BD15D-85F4-5044-9D2B-B0C1C489DB54}"/>
                </a:ext>
              </a:extLst>
            </p:cNvPr>
            <p:cNvSpPr txBox="1"/>
            <p:nvPr/>
          </p:nvSpPr>
          <p:spPr>
            <a:xfrm>
              <a:off x="8798146" y="448690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855F2FF6-D272-F10F-D21D-0E2273461DC0}"/>
                </a:ext>
              </a:extLst>
            </p:cNvPr>
            <p:cNvSpPr txBox="1"/>
            <p:nvPr/>
          </p:nvSpPr>
          <p:spPr>
            <a:xfrm>
              <a:off x="8798145" y="5162583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678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272BE61C-B0C2-0267-33D3-B59B1B5911F5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3" name="Gráfico 2" descr="Água estrutura de tópicos">
              <a:extLst>
                <a:ext uri="{FF2B5EF4-FFF2-40B4-BE49-F238E27FC236}">
                  <a16:creationId xmlns:a16="http://schemas.microsoft.com/office/drawing/2014/main" id="{BD565F0D-01C8-E970-44F8-C57CF2A28F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0FB369F0-5B7B-CC8F-8B89-68260D2C8F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20926B2C-2253-EA99-7EE2-E57C43E5BB9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657B4813-0EF7-22D8-165F-E8435E2D15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DFC6C652-18C8-5F44-8346-C606CE387D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26EAAD4-8A68-99AA-B4B5-ADE7DE59AF9B}"/>
              </a:ext>
            </a:extLst>
          </p:cNvPr>
          <p:cNvGrpSpPr/>
          <p:nvPr/>
        </p:nvGrpSpPr>
        <p:grpSpPr>
          <a:xfrm flipH="1">
            <a:off x="8912665" y="2696209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D62600FE-728B-D691-24B2-86137F1958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55664C70-369B-0B8D-6D9E-046A256875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A9109AC2-566D-8077-9682-7BFC78248C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FA53E8BC-4DDD-6C38-467B-E966FF56B42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E5F85736-8CC4-FC76-34F9-40D9669576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4E0C2260-CA51-4375-E34B-980839689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9634" y="1028448"/>
            <a:ext cx="8044955" cy="58296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21A4DF1-2078-2B2D-5307-CC4DA2CD4E34}"/>
              </a:ext>
            </a:extLst>
          </p:cNvPr>
          <p:cNvGrpSpPr/>
          <p:nvPr/>
        </p:nvGrpSpPr>
        <p:grpSpPr>
          <a:xfrm>
            <a:off x="192304" y="3185774"/>
            <a:ext cx="3558066" cy="3382175"/>
            <a:chOff x="192304" y="3185774"/>
            <a:chExt cx="3558066" cy="3382175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BC0F0309-FA06-684A-F91B-F912F54FC8FE}"/>
                </a:ext>
              </a:extLst>
            </p:cNvPr>
            <p:cNvSpPr/>
            <p:nvPr/>
          </p:nvSpPr>
          <p:spPr>
            <a:xfrm>
              <a:off x="192304" y="3185774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AF4EA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3E5A5A5-C8B2-1675-939F-7629D934D58B}"/>
                </a:ext>
              </a:extLst>
            </p:cNvPr>
            <p:cNvSpPr txBox="1"/>
            <p:nvPr/>
          </p:nvSpPr>
          <p:spPr>
            <a:xfrm>
              <a:off x="1937501" y="349343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6513FD06-1ABB-0F81-3DBD-874E2270AF5D}"/>
                </a:ext>
              </a:extLst>
            </p:cNvPr>
            <p:cNvSpPr txBox="1"/>
            <p:nvPr/>
          </p:nvSpPr>
          <p:spPr>
            <a:xfrm>
              <a:off x="548937" y="4729671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DCFDD58-3918-C8B2-3660-D94428CBA655}"/>
              </a:ext>
            </a:extLst>
          </p:cNvPr>
          <p:cNvGrpSpPr/>
          <p:nvPr/>
        </p:nvGrpSpPr>
        <p:grpSpPr>
          <a:xfrm>
            <a:off x="8329800" y="379884"/>
            <a:ext cx="3558066" cy="3382175"/>
            <a:chOff x="8329800" y="379884"/>
            <a:chExt cx="3558066" cy="338217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B0086634-243D-C8D7-C978-253E3EB6CF08}"/>
                </a:ext>
              </a:extLst>
            </p:cNvPr>
            <p:cNvSpPr/>
            <p:nvPr/>
          </p:nvSpPr>
          <p:spPr>
            <a:xfrm>
              <a:off x="8329800" y="379884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AF4EA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7D63285-7657-0363-BC39-24A6696363AC}"/>
                </a:ext>
              </a:extLst>
            </p:cNvPr>
            <p:cNvSpPr txBox="1"/>
            <p:nvPr/>
          </p:nvSpPr>
          <p:spPr>
            <a:xfrm>
              <a:off x="8573079" y="68754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5D94FB85-5E31-70CC-66B9-67F61877E67B}"/>
                </a:ext>
              </a:extLst>
            </p:cNvPr>
            <p:cNvSpPr txBox="1"/>
            <p:nvPr/>
          </p:nvSpPr>
          <p:spPr>
            <a:xfrm>
              <a:off x="8544051" y="1923782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4827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32184-AB6D-27D3-BB77-69F3BDFBE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41EA8C6-FD31-36EE-E72B-AABA2281D0C6}"/>
              </a:ext>
            </a:extLst>
          </p:cNvPr>
          <p:cNvSpPr/>
          <p:nvPr/>
        </p:nvSpPr>
        <p:spPr>
          <a:xfrm>
            <a:off x="-339047" y="-184935"/>
            <a:ext cx="3783939" cy="7212459"/>
          </a:xfrm>
          <a:prstGeom prst="roundRect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2B23909-0CED-4479-DA05-E1224B3AAE05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CD038D07-D51D-9061-7D31-3969D2CBE2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2BF7C392-E595-80F3-785F-C05E647140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31128FBF-C667-61FF-B440-7043FE2061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15FB85EC-6048-0C6A-C63F-AF17CD007E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81318A54-61B6-8BE9-A7A0-D230F01C31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CC9756-1143-D401-028D-2B5494EEF1EF}"/>
              </a:ext>
            </a:extLst>
          </p:cNvPr>
          <p:cNvSpPr txBox="1"/>
          <p:nvPr/>
        </p:nvSpPr>
        <p:spPr>
          <a:xfrm>
            <a:off x="8491936" y="626377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6144937-7266-D992-80AD-04213B8BDFD5}"/>
              </a:ext>
            </a:extLst>
          </p:cNvPr>
          <p:cNvSpPr txBox="1"/>
          <p:nvPr/>
        </p:nvSpPr>
        <p:spPr>
          <a:xfrm>
            <a:off x="8698550" y="1379229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E658069-5819-3333-B37B-6E212CCFBE6F}"/>
              </a:ext>
            </a:extLst>
          </p:cNvPr>
          <p:cNvGrpSpPr/>
          <p:nvPr/>
        </p:nvGrpSpPr>
        <p:grpSpPr>
          <a:xfrm>
            <a:off x="672640" y="44947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EB1777F-4F88-81C2-E287-2A83C39C6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50" r="1325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131FFCE7-6FE4-6E2A-96E0-53ED150C9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F0DC13A-545E-B825-4E27-D33D98A7643F}"/>
              </a:ext>
            </a:extLst>
          </p:cNvPr>
          <p:cNvGrpSpPr/>
          <p:nvPr/>
        </p:nvGrpSpPr>
        <p:grpSpPr>
          <a:xfrm>
            <a:off x="3906679" y="113420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8435B9D5-70B4-5E2A-6AA0-33A892676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1" r="13161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9" name="Mockup">
              <a:extLst>
                <a:ext uri="{FF2B5EF4-FFF2-40B4-BE49-F238E27FC236}">
                  <a16:creationId xmlns:a16="http://schemas.microsoft.com/office/drawing/2014/main" id="{263451D7-FBE1-90E6-F965-F1587B3C9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6034536-63D0-03B3-A07B-92208545B941}"/>
              </a:ext>
            </a:extLst>
          </p:cNvPr>
          <p:cNvGrpSpPr/>
          <p:nvPr/>
        </p:nvGrpSpPr>
        <p:grpSpPr>
          <a:xfrm>
            <a:off x="8779092" y="2622562"/>
            <a:ext cx="2740268" cy="1435155"/>
            <a:chOff x="8779092" y="2622562"/>
            <a:chExt cx="2740268" cy="143515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5B543505-3E28-032A-6E42-6358FF60EC40}"/>
                </a:ext>
              </a:extLst>
            </p:cNvPr>
            <p:cNvSpPr/>
            <p:nvPr/>
          </p:nvSpPr>
          <p:spPr>
            <a:xfrm>
              <a:off x="8779092" y="2622562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/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D981D958-4890-6E68-F5EA-C79FA3216441}"/>
                </a:ext>
              </a:extLst>
            </p:cNvPr>
            <p:cNvSpPr txBox="1"/>
            <p:nvPr/>
          </p:nvSpPr>
          <p:spPr>
            <a:xfrm>
              <a:off x="8917680" y="269639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88C5ACFB-78DC-EF75-CC87-ADE0C717A7E3}"/>
                </a:ext>
              </a:extLst>
            </p:cNvPr>
            <p:cNvSpPr txBox="1"/>
            <p:nvPr/>
          </p:nvSpPr>
          <p:spPr>
            <a:xfrm>
              <a:off x="8975591" y="3366339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>
                <a:solidFill>
                  <a:srgbClr val="EBB912"/>
                </a:solidFill>
              </a:endParaRP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3546E3F-99E0-C0B1-97D7-4181E5ED000B}"/>
              </a:ext>
            </a:extLst>
          </p:cNvPr>
          <p:cNvGrpSpPr/>
          <p:nvPr/>
        </p:nvGrpSpPr>
        <p:grpSpPr>
          <a:xfrm>
            <a:off x="8779092" y="4599091"/>
            <a:ext cx="2740268" cy="1435155"/>
            <a:chOff x="8779092" y="4599091"/>
            <a:chExt cx="2740268" cy="1435155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8AB82CE-19A2-2161-91B1-07D03DF4B9A0}"/>
                </a:ext>
              </a:extLst>
            </p:cNvPr>
            <p:cNvSpPr/>
            <p:nvPr/>
          </p:nvSpPr>
          <p:spPr>
            <a:xfrm>
              <a:off x="8779092" y="4599091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ADE5AD6-2D21-F378-41FD-5473DF264A15}"/>
                </a:ext>
              </a:extLst>
            </p:cNvPr>
            <p:cNvSpPr txBox="1"/>
            <p:nvPr/>
          </p:nvSpPr>
          <p:spPr>
            <a:xfrm>
              <a:off x="8917679" y="465714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FC4FC57D-E555-4046-8805-1E8376FCEBFD}"/>
                </a:ext>
              </a:extLst>
            </p:cNvPr>
            <p:cNvSpPr txBox="1"/>
            <p:nvPr/>
          </p:nvSpPr>
          <p:spPr>
            <a:xfrm>
              <a:off x="8917678" y="5332823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449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840238A-F7A2-3CDF-5798-605E41721D9C}"/>
              </a:ext>
            </a:extLst>
          </p:cNvPr>
          <p:cNvGrpSpPr/>
          <p:nvPr/>
        </p:nvGrpSpPr>
        <p:grpSpPr>
          <a:xfrm>
            <a:off x="3393040" y="-1815935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664B1265-84F9-A2D9-499A-ED0412188D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153373A2-3AB7-9719-F6B5-474AF45594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A238DC99-EFB8-8851-9AA4-A06442D0FA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721DAFBD-B24C-8B3E-CB2F-1391F8DC52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A404774B-F6E6-843E-80E7-3096BC4475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058D9A2-E62A-F408-5B99-5EB46CC3160B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85ED6D-8509-8A96-19BD-3AE0C60364EF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4F3095A0-75C1-3E9B-CA9A-167FE2073CF1}"/>
              </a:ext>
            </a:extLst>
          </p:cNvPr>
          <p:cNvSpPr/>
          <p:nvPr/>
        </p:nvSpPr>
        <p:spPr>
          <a:xfrm>
            <a:off x="10614401" y="231131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8BAC970-BFDD-63E7-1A77-6B4A0FDC9F94}"/>
              </a:ext>
            </a:extLst>
          </p:cNvPr>
          <p:cNvGrpSpPr/>
          <p:nvPr/>
        </p:nvGrpSpPr>
        <p:grpSpPr>
          <a:xfrm>
            <a:off x="6647543" y="577494"/>
            <a:ext cx="4855858" cy="2645459"/>
            <a:chOff x="6647543" y="577494"/>
            <a:chExt cx="4855858" cy="2645459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04D64D14-DFB1-C420-F818-62608A6478FB}"/>
                </a:ext>
              </a:extLst>
            </p:cNvPr>
            <p:cNvSpPr/>
            <p:nvPr/>
          </p:nvSpPr>
          <p:spPr>
            <a:xfrm>
              <a:off x="6647543" y="577494"/>
              <a:ext cx="4855858" cy="2645459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F274A438-765C-51CB-8CCC-68292C392BE8}"/>
                </a:ext>
              </a:extLst>
            </p:cNvPr>
            <p:cNvSpPr txBox="1"/>
            <p:nvPr/>
          </p:nvSpPr>
          <p:spPr>
            <a:xfrm>
              <a:off x="6884657" y="76215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4B07FAB4-F3BF-E088-96F1-2B43248D0318}"/>
                </a:ext>
              </a:extLst>
            </p:cNvPr>
            <p:cNvSpPr txBox="1"/>
            <p:nvPr/>
          </p:nvSpPr>
          <p:spPr>
            <a:xfrm>
              <a:off x="6899171" y="1490724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2EF443A8-FD47-BF22-B7CF-DCDA28DD1DF0}"/>
              </a:ext>
            </a:extLst>
          </p:cNvPr>
          <p:cNvSpPr/>
          <p:nvPr/>
        </p:nvSpPr>
        <p:spPr>
          <a:xfrm>
            <a:off x="6283221" y="5481627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689A829-D1E9-B973-096C-8374F2338178}"/>
              </a:ext>
            </a:extLst>
          </p:cNvPr>
          <p:cNvGrpSpPr/>
          <p:nvPr/>
        </p:nvGrpSpPr>
        <p:grpSpPr>
          <a:xfrm>
            <a:off x="6647543" y="3883403"/>
            <a:ext cx="4855858" cy="2645459"/>
            <a:chOff x="6647543" y="3883403"/>
            <a:chExt cx="4855858" cy="26454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E3FBF2A3-60D1-9733-4D18-DBC0268F0AC1}"/>
                </a:ext>
              </a:extLst>
            </p:cNvPr>
            <p:cNvSpPr/>
            <p:nvPr/>
          </p:nvSpPr>
          <p:spPr>
            <a:xfrm>
              <a:off x="6647543" y="3883403"/>
              <a:ext cx="4855858" cy="2645459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8CE700B-A839-D996-686E-28ADD29F3C79}"/>
                </a:ext>
              </a:extLst>
            </p:cNvPr>
            <p:cNvSpPr txBox="1"/>
            <p:nvPr/>
          </p:nvSpPr>
          <p:spPr>
            <a:xfrm>
              <a:off x="9519766" y="4136183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9F30166A-7CCB-4BFE-7C64-4AB76EC42FDF}"/>
                </a:ext>
              </a:extLst>
            </p:cNvPr>
            <p:cNvSpPr txBox="1"/>
            <p:nvPr/>
          </p:nvSpPr>
          <p:spPr>
            <a:xfrm>
              <a:off x="8321571" y="486474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E993229-11AE-CC42-DF6F-86D4A54C3121}"/>
              </a:ext>
            </a:extLst>
          </p:cNvPr>
          <p:cNvSpPr txBox="1"/>
          <p:nvPr/>
        </p:nvSpPr>
        <p:spPr>
          <a:xfrm>
            <a:off x="372283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426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4DADB4E0-28BE-C66F-7BB4-0B9CE4558956}"/>
              </a:ext>
            </a:extLst>
          </p:cNvPr>
          <p:cNvSpPr/>
          <p:nvPr/>
        </p:nvSpPr>
        <p:spPr>
          <a:xfrm>
            <a:off x="3658977" y="4887270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176281A-EC92-4D44-2771-2B6AB26913D1}"/>
              </a:ext>
            </a:extLst>
          </p:cNvPr>
          <p:cNvSpPr/>
          <p:nvPr/>
        </p:nvSpPr>
        <p:spPr>
          <a:xfrm>
            <a:off x="-339047" y="-184935"/>
            <a:ext cx="2589087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4650264-57E3-42C2-F51A-B7A9EC124DA7}"/>
              </a:ext>
            </a:extLst>
          </p:cNvPr>
          <p:cNvGrpSpPr/>
          <p:nvPr/>
        </p:nvGrpSpPr>
        <p:grpSpPr>
          <a:xfrm flipH="1">
            <a:off x="-1556445" y="-7226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ECB67A43-15F5-46B2-94D7-B13EE43428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085CD928-5583-DC04-51F0-5942A0C82D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41F29D36-DF40-04F2-9B91-658238E0F4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49AC71ED-5CD7-C0DC-4C3B-926776EC46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0F704A70-9F3F-7E26-2892-B93E112906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9" name="Imagem 8" descr="Pessoa posando para foto&#10;&#10;O conteúdo gerado por IA pode estar incorreto.">
            <a:extLst>
              <a:ext uri="{FF2B5EF4-FFF2-40B4-BE49-F238E27FC236}">
                <a16:creationId xmlns:a16="http://schemas.microsoft.com/office/drawing/2014/main" id="{B77A3B7E-CD8D-AAD4-3C64-1BF83C0BC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446" y="266700"/>
            <a:ext cx="3621594" cy="6591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C85D95A3-58D6-9CAB-050F-61EC40CB17A6}"/>
              </a:ext>
            </a:extLst>
          </p:cNvPr>
          <p:cNvGrpSpPr/>
          <p:nvPr/>
        </p:nvGrpSpPr>
        <p:grpSpPr>
          <a:xfrm>
            <a:off x="9069714" y="3081258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A160D0AB-0EFF-0E92-8814-D0E326984D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E4D6DD34-1A69-A815-BC10-C89A61840D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55F42F96-B841-68D0-3986-90172340C5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88B861CB-E238-97F7-7991-EF30E4E93E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7D07B954-E17A-07E4-495B-1E99F1D207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17" name="Elipse 16">
            <a:extLst>
              <a:ext uri="{FF2B5EF4-FFF2-40B4-BE49-F238E27FC236}">
                <a16:creationId xmlns:a16="http://schemas.microsoft.com/office/drawing/2014/main" id="{11BDA6BC-1E98-05EA-8DCF-A535FC903ACA}"/>
              </a:ext>
            </a:extLst>
          </p:cNvPr>
          <p:cNvSpPr/>
          <p:nvPr/>
        </p:nvSpPr>
        <p:spPr>
          <a:xfrm>
            <a:off x="10468529" y="790647"/>
            <a:ext cx="1219200" cy="12192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1D14B05C-91D7-C965-53DE-36AA74D3C832}"/>
              </a:ext>
            </a:extLst>
          </p:cNvPr>
          <p:cNvGrpSpPr/>
          <p:nvPr/>
        </p:nvGrpSpPr>
        <p:grpSpPr>
          <a:xfrm>
            <a:off x="3978842" y="993352"/>
            <a:ext cx="7185835" cy="4614075"/>
            <a:chOff x="3978842" y="993352"/>
            <a:chExt cx="7185835" cy="4614075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1B3651B9-066F-7708-AEC2-1B00CD868CDE}"/>
                </a:ext>
              </a:extLst>
            </p:cNvPr>
            <p:cNvSpPr/>
            <p:nvPr/>
          </p:nvSpPr>
          <p:spPr>
            <a:xfrm>
              <a:off x="3978842" y="993352"/>
              <a:ext cx="7185835" cy="461407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BA82E36D-ED80-52AF-32AB-2F97CD77B105}"/>
                </a:ext>
              </a:extLst>
            </p:cNvPr>
            <p:cNvSpPr txBox="1"/>
            <p:nvPr/>
          </p:nvSpPr>
          <p:spPr>
            <a:xfrm>
              <a:off x="4948537" y="2172315"/>
              <a:ext cx="5427989" cy="2470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4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Insira uma frase </a:t>
              </a:r>
              <a:r>
                <a:rPr lang="pt-BR" sz="4800" b="1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impactante</a:t>
              </a:r>
              <a:r>
                <a:rPr lang="pt-BR" sz="4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para encerrar a sua apresentação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D2FB634-EC38-2EDB-8C31-B832465E8A32}"/>
                </a:ext>
              </a:extLst>
            </p:cNvPr>
            <p:cNvSpPr txBox="1"/>
            <p:nvPr/>
          </p:nvSpPr>
          <p:spPr>
            <a:xfrm>
              <a:off x="5552712" y="5066177"/>
              <a:ext cx="5427989" cy="437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2800" dirty="0">
                  <a:solidFill>
                    <a:srgbClr val="6C3F26"/>
                  </a:solidFill>
                  <a:latin typeface="Berlin Sans FB" panose="020E0602020502020306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Fulano de Tal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C0E568D-10DF-329C-0612-C84C6AEEEF42}"/>
                </a:ext>
              </a:extLst>
            </p:cNvPr>
            <p:cNvSpPr txBox="1"/>
            <p:nvPr/>
          </p:nvSpPr>
          <p:spPr>
            <a:xfrm>
              <a:off x="4718202" y="1807453"/>
              <a:ext cx="756575" cy="21359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16600" dirty="0">
                  <a:solidFill>
                    <a:srgbClr val="EBB912"/>
                  </a:solidFill>
                  <a:latin typeface="Berlin Sans FB" panose="020E0602020502020306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535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9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5A81E2-AA2B-4974-CBEB-BEDD64956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Homem deitado na cama&#10;&#10;O conteúdo gerado por IA pode estar incorreto.">
            <a:extLst>
              <a:ext uri="{FF2B5EF4-FFF2-40B4-BE49-F238E27FC236}">
                <a16:creationId xmlns:a16="http://schemas.microsoft.com/office/drawing/2014/main" id="{AE0B8A92-AFD2-41C0-FF4C-BAADAFED5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68961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C72CCB8-6C51-D9C5-5B3A-BD376F1175C2}"/>
              </a:ext>
            </a:extLst>
          </p:cNvPr>
          <p:cNvSpPr/>
          <p:nvPr/>
        </p:nvSpPr>
        <p:spPr>
          <a:xfrm>
            <a:off x="0" y="-38100"/>
            <a:ext cx="12192000" cy="6896100"/>
          </a:xfrm>
          <a:prstGeom prst="rect">
            <a:avLst/>
          </a:prstGeom>
          <a:gradFill flip="none" rotWithShape="1">
            <a:gsLst>
              <a:gs pos="19000">
                <a:srgbClr val="6C3F26"/>
              </a:gs>
              <a:gs pos="50000">
                <a:srgbClr val="6C3F26">
                  <a:alpha val="83000"/>
                </a:srgbClr>
              </a:gs>
              <a:gs pos="100000">
                <a:srgbClr val="6C3F26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0452DE1-5EEB-4A3F-159C-76C101B3E3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9" t="3793" r="22323" b="5741"/>
          <a:stretch>
            <a:fillRect/>
          </a:stretch>
        </p:blipFill>
        <p:spPr>
          <a:xfrm>
            <a:off x="647700" y="234345"/>
            <a:ext cx="4279900" cy="662365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8388BE-704C-CAFF-CF4C-D5578C60D3D4}"/>
              </a:ext>
            </a:extLst>
          </p:cNvPr>
          <p:cNvSpPr txBox="1"/>
          <p:nvPr/>
        </p:nvSpPr>
        <p:spPr>
          <a:xfrm>
            <a:off x="172972" y="6243905"/>
            <a:ext cx="3693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AF4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Nome do Apresentador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82BC42-23F8-929F-766A-DC2383B5C4C3}"/>
              </a:ext>
            </a:extLst>
          </p:cNvPr>
          <p:cNvSpPr txBox="1"/>
          <p:nvPr/>
        </p:nvSpPr>
        <p:spPr>
          <a:xfrm>
            <a:off x="909572" y="2127894"/>
            <a:ext cx="59346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FED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CFC887-D670-BA64-1DCF-3E2ED5F7F91D}"/>
              </a:ext>
            </a:extLst>
          </p:cNvPr>
          <p:cNvSpPr txBox="1"/>
          <p:nvPr/>
        </p:nvSpPr>
        <p:spPr>
          <a:xfrm>
            <a:off x="366846" y="3176021"/>
            <a:ext cx="67835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FAF4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eliminação urinária</a:t>
            </a:r>
          </a:p>
        </p:txBody>
      </p:sp>
    </p:spTree>
    <p:extLst>
      <p:ext uri="{BB962C8B-B14F-4D97-AF65-F5344CB8AC3E}">
        <p14:creationId xmlns:p14="http://schemas.microsoft.com/office/powerpoint/2010/main" val="343700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145F3-98F2-B250-D7A7-39C0F18FA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9B523CC5-C14C-9DEA-33EB-A2C30E639012}"/>
              </a:ext>
            </a:extLst>
          </p:cNvPr>
          <p:cNvSpPr/>
          <p:nvPr/>
        </p:nvSpPr>
        <p:spPr>
          <a:xfrm>
            <a:off x="3416300" y="850899"/>
            <a:ext cx="5295900" cy="5156200"/>
          </a:xfrm>
          <a:prstGeom prst="ellipse">
            <a:avLst/>
          </a:prstGeom>
          <a:noFill/>
          <a:ln>
            <a:solidFill>
              <a:srgbClr val="6C3F26">
                <a:alpha val="60000"/>
              </a:srgbClr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1A7B8CA-43A6-A72C-D75C-C4F556723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9" t="3793" r="22323" b="5741"/>
          <a:stretch>
            <a:fillRect/>
          </a:stretch>
        </p:blipFill>
        <p:spPr>
          <a:xfrm>
            <a:off x="3956050" y="117172"/>
            <a:ext cx="4279900" cy="6623655"/>
          </a:xfrm>
          <a:prstGeom prst="rect">
            <a:avLst/>
          </a:prstGeom>
        </p:spPr>
      </p:pic>
      <p:pic>
        <p:nvPicPr>
          <p:cNvPr id="5" name="Gráfico 4" descr="Água estrutura de tópicos">
            <a:extLst>
              <a:ext uri="{FF2B5EF4-FFF2-40B4-BE49-F238E27FC236}">
                <a16:creationId xmlns:a16="http://schemas.microsoft.com/office/drawing/2014/main" id="{A763B199-CF1D-175B-9D32-D4E707C279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300" y="2603499"/>
            <a:ext cx="1263650" cy="1263650"/>
          </a:xfrm>
          <a:prstGeom prst="rect">
            <a:avLst/>
          </a:prstGeom>
        </p:spPr>
      </p:pic>
      <p:pic>
        <p:nvPicPr>
          <p:cNvPr id="6" name="Gráfico 5" descr="Água estrutura de tópicos">
            <a:extLst>
              <a:ext uri="{FF2B5EF4-FFF2-40B4-BE49-F238E27FC236}">
                <a16:creationId xmlns:a16="http://schemas.microsoft.com/office/drawing/2014/main" id="{450CE4E8-61E4-7C33-5741-2F376C16C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8850" y="4203699"/>
            <a:ext cx="1263650" cy="1263650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138616-D80B-201F-06A3-EF53561DCB11}"/>
              </a:ext>
            </a:extLst>
          </p:cNvPr>
          <p:cNvGrpSpPr/>
          <p:nvPr/>
        </p:nvGrpSpPr>
        <p:grpSpPr>
          <a:xfrm>
            <a:off x="8693150" y="-652919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07160102-FE26-3742-77C0-8770029141E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2CFB7902-BA61-E09F-77B2-058A8D159D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65AF9F7C-9897-6182-2CE3-12715AB71E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2391A163-5ADA-22BE-7D0D-C03F74C906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84A54DB3-BD7A-86BE-86FE-544F9F3805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CE466D3-303A-1C7E-6189-7D1428C86ADE}"/>
              </a:ext>
            </a:extLst>
          </p:cNvPr>
          <p:cNvGrpSpPr/>
          <p:nvPr/>
        </p:nvGrpSpPr>
        <p:grpSpPr>
          <a:xfrm flipH="1">
            <a:off x="-562278" y="3411080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83F498D0-4EDC-6F29-3649-D7411F5C85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8649D403-B3E3-47DC-1906-1917DB6BE2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B3724AF6-D125-CFEB-6163-2031BDAC4D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9DA27FCC-0592-24BC-38A2-B5C69F13C6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6254AB2F-A5D8-6C93-647A-83F4A3665B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76B8AA5-3B4C-0E74-2680-B6ADB20D9EC9}"/>
              </a:ext>
            </a:extLst>
          </p:cNvPr>
          <p:cNvSpPr txBox="1"/>
          <p:nvPr/>
        </p:nvSpPr>
        <p:spPr>
          <a:xfrm>
            <a:off x="1568120" y="1354124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DBCC067-3330-5EEA-5421-C368AC5A60A3}"/>
              </a:ext>
            </a:extLst>
          </p:cNvPr>
          <p:cNvSpPr txBox="1"/>
          <p:nvPr/>
        </p:nvSpPr>
        <p:spPr>
          <a:xfrm>
            <a:off x="598352" y="1944496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E900779-3EB5-F526-578B-0B16B8BDC99D}"/>
              </a:ext>
            </a:extLst>
          </p:cNvPr>
          <p:cNvSpPr txBox="1"/>
          <p:nvPr/>
        </p:nvSpPr>
        <p:spPr>
          <a:xfrm>
            <a:off x="1103873" y="2830499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AED52B4-8757-4F1D-D005-BCDD4703866B}"/>
              </a:ext>
            </a:extLst>
          </p:cNvPr>
          <p:cNvSpPr txBox="1"/>
          <p:nvPr/>
        </p:nvSpPr>
        <p:spPr>
          <a:xfrm>
            <a:off x="134105" y="3420871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D6623CA-C65F-3E37-68BA-69D37FDD88D0}"/>
              </a:ext>
            </a:extLst>
          </p:cNvPr>
          <p:cNvSpPr txBox="1"/>
          <p:nvPr/>
        </p:nvSpPr>
        <p:spPr>
          <a:xfrm>
            <a:off x="1590345" y="4506251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F0BC06C-8BC7-A9B2-3BB5-CEE7B992469D}"/>
              </a:ext>
            </a:extLst>
          </p:cNvPr>
          <p:cNvSpPr txBox="1"/>
          <p:nvPr/>
        </p:nvSpPr>
        <p:spPr>
          <a:xfrm>
            <a:off x="620577" y="5096623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F20BFF4-CA3B-C6B6-5BE7-0C25579AB172}"/>
              </a:ext>
            </a:extLst>
          </p:cNvPr>
          <p:cNvSpPr txBox="1"/>
          <p:nvPr/>
        </p:nvSpPr>
        <p:spPr>
          <a:xfrm>
            <a:off x="8629624" y="1383870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45A6368-105F-4404-6264-FCEFE002E6BD}"/>
              </a:ext>
            </a:extLst>
          </p:cNvPr>
          <p:cNvSpPr txBox="1"/>
          <p:nvPr/>
        </p:nvSpPr>
        <p:spPr>
          <a:xfrm>
            <a:off x="8629624" y="1974242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7192E0E-F061-770C-1676-274705157DC1}"/>
              </a:ext>
            </a:extLst>
          </p:cNvPr>
          <p:cNvSpPr txBox="1"/>
          <p:nvPr/>
        </p:nvSpPr>
        <p:spPr>
          <a:xfrm>
            <a:off x="9169400" y="2881158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886F18E-3151-47DD-CBE8-8FBACC6270EF}"/>
              </a:ext>
            </a:extLst>
          </p:cNvPr>
          <p:cNvSpPr txBox="1"/>
          <p:nvPr/>
        </p:nvSpPr>
        <p:spPr>
          <a:xfrm>
            <a:off x="9169400" y="3471530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777E402-156D-83AB-B64A-07400C07CBAC}"/>
              </a:ext>
            </a:extLst>
          </p:cNvPr>
          <p:cNvSpPr txBox="1"/>
          <p:nvPr/>
        </p:nvSpPr>
        <p:spPr>
          <a:xfrm>
            <a:off x="8693150" y="4566084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CFFA0A1-3F68-50C1-A85B-DC4FCCF18E6D}"/>
              </a:ext>
            </a:extLst>
          </p:cNvPr>
          <p:cNvSpPr txBox="1"/>
          <p:nvPr/>
        </p:nvSpPr>
        <p:spPr>
          <a:xfrm>
            <a:off x="8693150" y="5156456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59F8A24-4777-1136-8E45-6D686CA7CD53}"/>
              </a:ext>
            </a:extLst>
          </p:cNvPr>
          <p:cNvGrpSpPr/>
          <p:nvPr/>
        </p:nvGrpSpPr>
        <p:grpSpPr>
          <a:xfrm>
            <a:off x="3416300" y="1470593"/>
            <a:ext cx="914400" cy="914400"/>
            <a:chOff x="3416300" y="1470593"/>
            <a:chExt cx="914400" cy="914400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ADF23518-DF5B-A530-42B5-F72A81675390}"/>
                </a:ext>
              </a:extLst>
            </p:cNvPr>
            <p:cNvSpPr/>
            <p:nvPr/>
          </p:nvSpPr>
          <p:spPr>
            <a:xfrm>
              <a:off x="3416300" y="1470593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15847021-018D-8075-3D66-49E421EB3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17189" y="1541824"/>
              <a:ext cx="720000" cy="720000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9FE7DC7B-7ABD-CFA7-3CB1-FEC94BC879BE}"/>
              </a:ext>
            </a:extLst>
          </p:cNvPr>
          <p:cNvGrpSpPr/>
          <p:nvPr/>
        </p:nvGrpSpPr>
        <p:grpSpPr>
          <a:xfrm>
            <a:off x="2938463" y="2952749"/>
            <a:ext cx="914400" cy="914400"/>
            <a:chOff x="2938463" y="2952749"/>
            <a:chExt cx="914400" cy="914400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1EF36C44-84A9-4C70-1A45-A84C8E740C4A}"/>
                </a:ext>
              </a:extLst>
            </p:cNvPr>
            <p:cNvSpPr/>
            <p:nvPr/>
          </p:nvSpPr>
          <p:spPr>
            <a:xfrm>
              <a:off x="2938463" y="2952749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id="{B8E7E1AB-0513-3609-F6A1-776FDF8C7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1153" y="3066340"/>
              <a:ext cx="720000" cy="720000"/>
            </a:xfrm>
            <a:prstGeom prst="rect">
              <a:avLst/>
            </a:prstGeom>
          </p:spPr>
        </p:pic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A0F5A8EC-EBA0-902D-89FC-655543E1C18B}"/>
              </a:ext>
            </a:extLst>
          </p:cNvPr>
          <p:cNvGrpSpPr/>
          <p:nvPr/>
        </p:nvGrpSpPr>
        <p:grpSpPr>
          <a:xfrm>
            <a:off x="3447257" y="4566084"/>
            <a:ext cx="914400" cy="914400"/>
            <a:chOff x="3447257" y="4566084"/>
            <a:chExt cx="914400" cy="914400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736AF441-3CBF-C987-292F-168F38A3C08F}"/>
                </a:ext>
              </a:extLst>
            </p:cNvPr>
            <p:cNvSpPr/>
            <p:nvPr/>
          </p:nvSpPr>
          <p:spPr>
            <a:xfrm>
              <a:off x="3447257" y="4566084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60136699-4FA7-6F5D-3422-DD0D29D8C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54775" y="4657224"/>
              <a:ext cx="720000" cy="720000"/>
            </a:xfrm>
            <a:prstGeom prst="rect">
              <a:avLst/>
            </a:prstGeom>
          </p:spPr>
        </p:pic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15A639F0-6EDC-3633-4435-F322CD6EB897}"/>
              </a:ext>
            </a:extLst>
          </p:cNvPr>
          <p:cNvGrpSpPr/>
          <p:nvPr/>
        </p:nvGrpSpPr>
        <p:grpSpPr>
          <a:xfrm>
            <a:off x="7689850" y="4566084"/>
            <a:ext cx="914400" cy="914400"/>
            <a:chOff x="7689850" y="4566084"/>
            <a:chExt cx="914400" cy="914400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FCB4B49-EBFA-6A0D-D039-7189811F3E4E}"/>
                </a:ext>
              </a:extLst>
            </p:cNvPr>
            <p:cNvSpPr/>
            <p:nvPr/>
          </p:nvSpPr>
          <p:spPr>
            <a:xfrm>
              <a:off x="7689850" y="4566084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D1193BEA-0E48-432B-1053-27499DB8A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8206" y="4664359"/>
              <a:ext cx="720000" cy="720000"/>
            </a:xfrm>
            <a:prstGeom prst="rect">
              <a:avLst/>
            </a:prstGeom>
          </p:spPr>
        </p:pic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95C157B6-2BFA-DD99-6AA2-C72AF8387551}"/>
              </a:ext>
            </a:extLst>
          </p:cNvPr>
          <p:cNvGrpSpPr/>
          <p:nvPr/>
        </p:nvGrpSpPr>
        <p:grpSpPr>
          <a:xfrm>
            <a:off x="8202764" y="2952749"/>
            <a:ext cx="914400" cy="914400"/>
            <a:chOff x="8202764" y="2952749"/>
            <a:chExt cx="914400" cy="914400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1438A20E-0C6C-AE6D-D1DC-87F976958C93}"/>
                </a:ext>
              </a:extLst>
            </p:cNvPr>
            <p:cNvSpPr/>
            <p:nvPr/>
          </p:nvSpPr>
          <p:spPr>
            <a:xfrm>
              <a:off x="8202764" y="2952749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8BB18F44-8664-058B-1F97-33BACDA8F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07449" y="3050678"/>
              <a:ext cx="720000" cy="720000"/>
            </a:xfrm>
            <a:prstGeom prst="rect">
              <a:avLst/>
            </a:prstGeom>
          </p:spPr>
        </p:pic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796E2488-5C77-D3B9-CBC7-C20FF6586D7F}"/>
              </a:ext>
            </a:extLst>
          </p:cNvPr>
          <p:cNvGrpSpPr/>
          <p:nvPr/>
        </p:nvGrpSpPr>
        <p:grpSpPr>
          <a:xfrm>
            <a:off x="7689850" y="1470593"/>
            <a:ext cx="914400" cy="914400"/>
            <a:chOff x="7689850" y="1470593"/>
            <a:chExt cx="914400" cy="91440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B2C8B375-7470-7110-E9C2-764915CF1728}"/>
                </a:ext>
              </a:extLst>
            </p:cNvPr>
            <p:cNvSpPr/>
            <p:nvPr/>
          </p:nvSpPr>
          <p:spPr>
            <a:xfrm>
              <a:off x="7689850" y="1470593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A7E1C58E-0CC1-4B76-8F32-3DB7AA382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906" y="1559263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28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8BAB1-2E76-7E3C-156B-B8FA4D51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23CA8C77-D3DB-F4E4-ED74-C3372308117A}"/>
              </a:ext>
            </a:extLst>
          </p:cNvPr>
          <p:cNvGrpSpPr/>
          <p:nvPr/>
        </p:nvGrpSpPr>
        <p:grpSpPr>
          <a:xfrm>
            <a:off x="9069714" y="3081258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A6026BAA-5435-20E0-3D61-02B4714512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6368B9FF-84EF-1EC7-8BA2-E89EA24292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2F7EB855-C5F4-4C00-B82B-9724D30A7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60903978-8703-3207-C9D3-B460AEB3B9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1" name="Gráfico 20" descr="Água estrutura de tópicos">
              <a:extLst>
                <a:ext uri="{FF2B5EF4-FFF2-40B4-BE49-F238E27FC236}">
                  <a16:creationId xmlns:a16="http://schemas.microsoft.com/office/drawing/2014/main" id="{F7F2C8C1-4E7D-8CEF-8ACE-F5E5D61766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3FAF963-1709-499C-581C-2A29BC6D2EC1}"/>
              </a:ext>
            </a:extLst>
          </p:cNvPr>
          <p:cNvSpPr/>
          <p:nvPr/>
        </p:nvSpPr>
        <p:spPr>
          <a:xfrm>
            <a:off x="-339047" y="-184935"/>
            <a:ext cx="2589087" cy="7212459"/>
          </a:xfrm>
          <a:prstGeom prst="roundRect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A5680BD-92CB-AB6B-451D-CF8AA6D826CA}"/>
              </a:ext>
            </a:extLst>
          </p:cNvPr>
          <p:cNvGrpSpPr/>
          <p:nvPr/>
        </p:nvGrpSpPr>
        <p:grpSpPr>
          <a:xfrm flipH="1">
            <a:off x="-1556445" y="-7226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E9F8EDB4-F1F5-BF05-7901-527DD91EFF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0446E752-5012-D3A0-5D85-A76DAE555C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5E5CFA13-368F-EFF7-992A-21CD433E87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82B8847E-5D66-5380-FC94-A318E88570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278E8F63-5269-5E63-5DF7-A0233BE674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10" name="Imagem 9" descr="Pessoa posando para foto&#10;&#10;O conteúdo gerado por IA pode estar incorreto.">
            <a:extLst>
              <a:ext uri="{FF2B5EF4-FFF2-40B4-BE49-F238E27FC236}">
                <a16:creationId xmlns:a16="http://schemas.microsoft.com/office/drawing/2014/main" id="{A58A46DD-344B-B1FE-E32C-E09AA74A00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446" y="266700"/>
            <a:ext cx="3621594" cy="6591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A41DCCD4-54E0-22CC-B558-1912D4D7D2DC}"/>
              </a:ext>
            </a:extLst>
          </p:cNvPr>
          <p:cNvSpPr/>
          <p:nvPr/>
        </p:nvSpPr>
        <p:spPr>
          <a:xfrm>
            <a:off x="4432300" y="4279900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5C778B2-FDB3-4347-8FE3-DB3928021FC8}"/>
              </a:ext>
            </a:extLst>
          </p:cNvPr>
          <p:cNvSpPr/>
          <p:nvPr/>
        </p:nvSpPr>
        <p:spPr>
          <a:xfrm>
            <a:off x="10160000" y="1430258"/>
            <a:ext cx="1219200" cy="12192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3AE2389C-63D8-54A3-1537-DC2B7FEFF2D2}"/>
              </a:ext>
            </a:extLst>
          </p:cNvPr>
          <p:cNvSpPr/>
          <p:nvPr/>
        </p:nvSpPr>
        <p:spPr>
          <a:xfrm>
            <a:off x="4764566" y="1748624"/>
            <a:ext cx="6273800" cy="3382175"/>
          </a:xfrm>
          <a:prstGeom prst="roundRect">
            <a:avLst>
              <a:gd name="adj" fmla="val 9536"/>
            </a:avLst>
          </a:prstGeom>
          <a:solidFill>
            <a:srgbClr val="975935">
              <a:alpha val="35000"/>
            </a:srgbClr>
          </a:solidFill>
          <a:ln>
            <a:solidFill>
              <a:srgbClr val="6C3F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6FBFD0A-1E1B-30D3-0490-D761EFFC6266}"/>
              </a:ext>
            </a:extLst>
          </p:cNvPr>
          <p:cNvSpPr txBox="1"/>
          <p:nvPr/>
        </p:nvSpPr>
        <p:spPr>
          <a:xfrm>
            <a:off x="6096000" y="2315214"/>
            <a:ext cx="37561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BE532AA-1011-0435-4F3C-DD44828847E7}"/>
              </a:ext>
            </a:extLst>
          </p:cNvPr>
          <p:cNvSpPr txBox="1"/>
          <p:nvPr/>
        </p:nvSpPr>
        <p:spPr>
          <a:xfrm>
            <a:off x="6362899" y="3296666"/>
            <a:ext cx="32223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FAF4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81891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6C148-1B41-F0C5-B082-3EFF6B08C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D83106C2-2ACF-A902-D51C-76EBBEB5359D}"/>
              </a:ext>
            </a:extLst>
          </p:cNvPr>
          <p:cNvGrpSpPr/>
          <p:nvPr/>
        </p:nvGrpSpPr>
        <p:grpSpPr>
          <a:xfrm>
            <a:off x="8912662" y="2211907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21F183D1-2A26-A378-2C04-251AE5EF9F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E1D31723-0E42-4CF0-5ADA-CD19CA3098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A89A8C9F-45FD-10FD-45F2-E71B3A07D6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DE81E945-D9EE-AE64-4442-663ABC7F89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CFD02887-F8EC-3B65-B037-024DE20700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235A836-3699-6F3B-2A72-D5955E74D63D}"/>
              </a:ext>
            </a:extLst>
          </p:cNvPr>
          <p:cNvSpPr/>
          <p:nvPr/>
        </p:nvSpPr>
        <p:spPr>
          <a:xfrm>
            <a:off x="736600" y="463550"/>
            <a:ext cx="10845800" cy="5930900"/>
          </a:xfrm>
          <a:prstGeom prst="roundRect">
            <a:avLst>
              <a:gd name="adj" fmla="val 7245"/>
            </a:avLst>
          </a:prstGeom>
          <a:noFill/>
          <a:ln>
            <a:solidFill>
              <a:srgbClr val="6C3F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0DCB416-1A50-FF99-5BBB-0865FC092B5A}"/>
              </a:ext>
            </a:extLst>
          </p:cNvPr>
          <p:cNvSpPr txBox="1"/>
          <p:nvPr/>
        </p:nvSpPr>
        <p:spPr>
          <a:xfrm>
            <a:off x="8445500" y="68961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3547E09-B56D-63DD-F5E8-202F5F8C03F5}"/>
              </a:ext>
            </a:extLst>
          </p:cNvPr>
          <p:cNvSpPr txBox="1"/>
          <p:nvPr/>
        </p:nvSpPr>
        <p:spPr>
          <a:xfrm>
            <a:off x="8652114" y="1442466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6" name="Imagem 5" descr="Sala com mesa e cadeiras&#10;&#10;O conteúdo gerado por IA pode estar incorreto.">
            <a:extLst>
              <a:ext uri="{FF2B5EF4-FFF2-40B4-BE49-F238E27FC236}">
                <a16:creationId xmlns:a16="http://schemas.microsoft.com/office/drawing/2014/main" id="{80588519-4948-31AE-AC3E-9FD9CF34B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86" y="927099"/>
            <a:ext cx="6880969" cy="4556279"/>
          </a:xfrm>
          <a:prstGeom prst="roundRect">
            <a:avLst>
              <a:gd name="adj" fmla="val 7037"/>
            </a:avLst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86E740C5-30ED-C7BF-B588-165289C74E5E}"/>
              </a:ext>
            </a:extLst>
          </p:cNvPr>
          <p:cNvSpPr/>
          <p:nvPr/>
        </p:nvSpPr>
        <p:spPr>
          <a:xfrm>
            <a:off x="3581400" y="4589155"/>
            <a:ext cx="7736476" cy="1400853"/>
          </a:xfrm>
          <a:prstGeom prst="roundRect">
            <a:avLst/>
          </a:prstGeom>
          <a:solidFill>
            <a:srgbClr val="9759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2800" b="1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54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B4583E37-E89E-A16F-55DB-EF8E97C5E37F}"/>
              </a:ext>
            </a:extLst>
          </p:cNvPr>
          <p:cNvSpPr/>
          <p:nvPr/>
        </p:nvSpPr>
        <p:spPr>
          <a:xfrm>
            <a:off x="3416300" y="850899"/>
            <a:ext cx="5295900" cy="5156200"/>
          </a:xfrm>
          <a:prstGeom prst="ellipse">
            <a:avLst/>
          </a:prstGeom>
          <a:noFill/>
          <a:ln>
            <a:solidFill>
              <a:srgbClr val="EBB912">
                <a:alpha val="60000"/>
              </a:srgbClr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65B5289-F977-969F-8F23-B1AC690D19B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9" t="3793" r="22323" b="5741"/>
          <a:stretch>
            <a:fillRect/>
          </a:stretch>
        </p:blipFill>
        <p:spPr>
          <a:xfrm>
            <a:off x="3956050" y="117172"/>
            <a:ext cx="4279900" cy="6623655"/>
          </a:xfrm>
          <a:prstGeom prst="rect">
            <a:avLst/>
          </a:prstGeom>
        </p:spPr>
      </p:pic>
      <p:pic>
        <p:nvPicPr>
          <p:cNvPr id="5" name="Gráfico 4" descr="Água estrutura de tópicos">
            <a:extLst>
              <a:ext uri="{FF2B5EF4-FFF2-40B4-BE49-F238E27FC236}">
                <a16:creationId xmlns:a16="http://schemas.microsoft.com/office/drawing/2014/main" id="{8F94314C-5543-4473-3B2D-9135644AC9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300" y="2603499"/>
            <a:ext cx="1263650" cy="1263650"/>
          </a:xfrm>
          <a:prstGeom prst="rect">
            <a:avLst/>
          </a:prstGeom>
        </p:spPr>
      </p:pic>
      <p:pic>
        <p:nvPicPr>
          <p:cNvPr id="6" name="Gráfico 5" descr="Água estrutura de tópicos">
            <a:extLst>
              <a:ext uri="{FF2B5EF4-FFF2-40B4-BE49-F238E27FC236}">
                <a16:creationId xmlns:a16="http://schemas.microsoft.com/office/drawing/2014/main" id="{E76FA794-B264-62EB-4B67-0827ABFF00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8850" y="4203699"/>
            <a:ext cx="1263650" cy="1263650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75AB334-ED15-3FB8-418E-72A2FA7566B3}"/>
              </a:ext>
            </a:extLst>
          </p:cNvPr>
          <p:cNvGrpSpPr/>
          <p:nvPr/>
        </p:nvGrpSpPr>
        <p:grpSpPr>
          <a:xfrm>
            <a:off x="8693150" y="-652919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918DFB97-6021-5C9D-50B3-51BD5FBC13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B6EED000-8784-2148-B80E-A56B12CEFB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36B96F94-378A-59BD-8608-1C4A0AECD4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ED332543-3100-7D74-28BC-1EE282A121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0227D07C-1D0F-8C00-238F-AE5277DC92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BB202CAE-006D-14B5-2A75-72BBCBF98CFF}"/>
              </a:ext>
            </a:extLst>
          </p:cNvPr>
          <p:cNvGrpSpPr/>
          <p:nvPr/>
        </p:nvGrpSpPr>
        <p:grpSpPr>
          <a:xfrm flipH="1">
            <a:off x="-562278" y="3411080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E0C61474-E898-2F07-7C70-7B8AFC2540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2A5E54D3-393D-8A42-6E93-F172BEE4FD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A625E564-D7CA-CD96-CE36-45A6015E7FC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EEDEB080-47A0-0CCE-1992-70F07D2C86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F6B0C9E9-57E7-0B07-4A27-0E89A91C55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71321A5-6D16-F739-647C-63EC28BB935C}"/>
              </a:ext>
            </a:extLst>
          </p:cNvPr>
          <p:cNvSpPr txBox="1"/>
          <p:nvPr/>
        </p:nvSpPr>
        <p:spPr>
          <a:xfrm>
            <a:off x="1568120" y="1354124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5A2C688-DCAF-A1E5-8F45-33FAE8551AD6}"/>
              </a:ext>
            </a:extLst>
          </p:cNvPr>
          <p:cNvSpPr txBox="1"/>
          <p:nvPr/>
        </p:nvSpPr>
        <p:spPr>
          <a:xfrm>
            <a:off x="598352" y="1944496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A44AB79-994B-693C-5073-FF63707FAB2B}"/>
              </a:ext>
            </a:extLst>
          </p:cNvPr>
          <p:cNvSpPr txBox="1"/>
          <p:nvPr/>
        </p:nvSpPr>
        <p:spPr>
          <a:xfrm>
            <a:off x="1103873" y="2830499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BCB4454-E56A-E573-DA35-E33D9763EEC9}"/>
              </a:ext>
            </a:extLst>
          </p:cNvPr>
          <p:cNvSpPr txBox="1"/>
          <p:nvPr/>
        </p:nvSpPr>
        <p:spPr>
          <a:xfrm>
            <a:off x="134105" y="3420871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0BA1020-4641-AD71-6762-36BBB398ED6B}"/>
              </a:ext>
            </a:extLst>
          </p:cNvPr>
          <p:cNvSpPr txBox="1"/>
          <p:nvPr/>
        </p:nvSpPr>
        <p:spPr>
          <a:xfrm>
            <a:off x="1590345" y="4506251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F2FE759-B068-E157-9F20-DFBCAFEA580A}"/>
              </a:ext>
            </a:extLst>
          </p:cNvPr>
          <p:cNvSpPr txBox="1"/>
          <p:nvPr/>
        </p:nvSpPr>
        <p:spPr>
          <a:xfrm>
            <a:off x="620577" y="5096623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D5AAF26-7F15-A46A-6F00-AE375A60A401}"/>
              </a:ext>
            </a:extLst>
          </p:cNvPr>
          <p:cNvSpPr txBox="1"/>
          <p:nvPr/>
        </p:nvSpPr>
        <p:spPr>
          <a:xfrm>
            <a:off x="8629624" y="1383870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BA5ABDE-EA5F-168D-0D2D-301741920A19}"/>
              </a:ext>
            </a:extLst>
          </p:cNvPr>
          <p:cNvSpPr txBox="1"/>
          <p:nvPr/>
        </p:nvSpPr>
        <p:spPr>
          <a:xfrm>
            <a:off x="8629624" y="1974242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DB154A8-D5DD-21D9-2E6D-F8A6F69983BF}"/>
              </a:ext>
            </a:extLst>
          </p:cNvPr>
          <p:cNvSpPr txBox="1"/>
          <p:nvPr/>
        </p:nvSpPr>
        <p:spPr>
          <a:xfrm>
            <a:off x="9169400" y="2881158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99CE295-374D-1EF0-8D43-95985256EDC7}"/>
              </a:ext>
            </a:extLst>
          </p:cNvPr>
          <p:cNvSpPr txBox="1"/>
          <p:nvPr/>
        </p:nvSpPr>
        <p:spPr>
          <a:xfrm>
            <a:off x="9169400" y="3471530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62CD827-F815-3F34-2863-C5E7F58F369B}"/>
              </a:ext>
            </a:extLst>
          </p:cNvPr>
          <p:cNvSpPr txBox="1"/>
          <p:nvPr/>
        </p:nvSpPr>
        <p:spPr>
          <a:xfrm>
            <a:off x="8693150" y="4566084"/>
            <a:ext cx="1806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E233E7D-F465-49DF-65A6-07EB52293E5F}"/>
              </a:ext>
            </a:extLst>
          </p:cNvPr>
          <p:cNvSpPr txBox="1"/>
          <p:nvPr/>
        </p:nvSpPr>
        <p:spPr>
          <a:xfrm>
            <a:off x="8693150" y="5156456"/>
            <a:ext cx="276135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Pequeno texto sobre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01F1BCD-593E-F559-BFDF-FA5B42067ECD}"/>
              </a:ext>
            </a:extLst>
          </p:cNvPr>
          <p:cNvGrpSpPr/>
          <p:nvPr/>
        </p:nvGrpSpPr>
        <p:grpSpPr>
          <a:xfrm>
            <a:off x="3416300" y="1470593"/>
            <a:ext cx="914400" cy="914400"/>
            <a:chOff x="3416300" y="1470593"/>
            <a:chExt cx="914400" cy="914400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9A77FEBA-7383-A7F7-C5C7-B9FDCC262414}"/>
                </a:ext>
              </a:extLst>
            </p:cNvPr>
            <p:cNvSpPr/>
            <p:nvPr/>
          </p:nvSpPr>
          <p:spPr>
            <a:xfrm>
              <a:off x="3416300" y="1470593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16F3584E-2B38-EDEB-33BE-DD209A0B4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17189" y="1541824"/>
              <a:ext cx="720000" cy="720000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CF34323A-D81E-AE0C-BDF2-5286636CC662}"/>
              </a:ext>
            </a:extLst>
          </p:cNvPr>
          <p:cNvGrpSpPr/>
          <p:nvPr/>
        </p:nvGrpSpPr>
        <p:grpSpPr>
          <a:xfrm>
            <a:off x="2938463" y="2952749"/>
            <a:ext cx="914400" cy="914400"/>
            <a:chOff x="2938463" y="2952749"/>
            <a:chExt cx="914400" cy="914400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C8FDE859-DF11-8E83-1D31-1CE6BAF58A83}"/>
                </a:ext>
              </a:extLst>
            </p:cNvPr>
            <p:cNvSpPr/>
            <p:nvPr/>
          </p:nvSpPr>
          <p:spPr>
            <a:xfrm>
              <a:off x="2938463" y="2952749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id="{678C14FB-8DCC-FEFF-F51E-31E40DAB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1153" y="3066340"/>
              <a:ext cx="720000" cy="720000"/>
            </a:xfrm>
            <a:prstGeom prst="rect">
              <a:avLst/>
            </a:prstGeom>
          </p:spPr>
        </p:pic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69141671-07C6-8F24-8DFD-EE290C76E015}"/>
              </a:ext>
            </a:extLst>
          </p:cNvPr>
          <p:cNvGrpSpPr/>
          <p:nvPr/>
        </p:nvGrpSpPr>
        <p:grpSpPr>
          <a:xfrm>
            <a:off x="3447257" y="4566084"/>
            <a:ext cx="914400" cy="914400"/>
            <a:chOff x="3447257" y="4566084"/>
            <a:chExt cx="914400" cy="914400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C02B148A-EFEF-1207-883C-625787DCBED0}"/>
                </a:ext>
              </a:extLst>
            </p:cNvPr>
            <p:cNvSpPr/>
            <p:nvPr/>
          </p:nvSpPr>
          <p:spPr>
            <a:xfrm>
              <a:off x="3447257" y="4566084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0E397921-FB61-640F-32EB-F352C289C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54775" y="4657224"/>
              <a:ext cx="720000" cy="720000"/>
            </a:xfrm>
            <a:prstGeom prst="rect">
              <a:avLst/>
            </a:prstGeom>
          </p:spPr>
        </p:pic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CE14E16E-A1FD-A288-51BC-EDB2D512A071}"/>
              </a:ext>
            </a:extLst>
          </p:cNvPr>
          <p:cNvGrpSpPr/>
          <p:nvPr/>
        </p:nvGrpSpPr>
        <p:grpSpPr>
          <a:xfrm>
            <a:off x="7689850" y="4566084"/>
            <a:ext cx="914400" cy="914400"/>
            <a:chOff x="7689850" y="4566084"/>
            <a:chExt cx="914400" cy="914400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DC96F13F-05D9-0E44-893E-9E21BF9DE0B3}"/>
                </a:ext>
              </a:extLst>
            </p:cNvPr>
            <p:cNvSpPr/>
            <p:nvPr/>
          </p:nvSpPr>
          <p:spPr>
            <a:xfrm>
              <a:off x="7689850" y="4566084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F5223758-CC13-F2A3-44E0-33F3D9A7A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8206" y="4664359"/>
              <a:ext cx="720000" cy="720000"/>
            </a:xfrm>
            <a:prstGeom prst="rect">
              <a:avLst/>
            </a:prstGeom>
          </p:spPr>
        </p:pic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24DCB5B6-EA36-173E-7A0C-FD385763D1F1}"/>
              </a:ext>
            </a:extLst>
          </p:cNvPr>
          <p:cNvGrpSpPr/>
          <p:nvPr/>
        </p:nvGrpSpPr>
        <p:grpSpPr>
          <a:xfrm>
            <a:off x="8202764" y="2952749"/>
            <a:ext cx="914400" cy="914400"/>
            <a:chOff x="8202764" y="2952749"/>
            <a:chExt cx="914400" cy="914400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84884A6B-0EC3-E0D9-71F5-8A1DB82F1EDB}"/>
                </a:ext>
              </a:extLst>
            </p:cNvPr>
            <p:cNvSpPr/>
            <p:nvPr/>
          </p:nvSpPr>
          <p:spPr>
            <a:xfrm>
              <a:off x="8202764" y="2952749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6A6D30F1-01A8-6D06-A4F4-4D7834A29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07449" y="3050678"/>
              <a:ext cx="720000" cy="720000"/>
            </a:xfrm>
            <a:prstGeom prst="rect">
              <a:avLst/>
            </a:prstGeom>
          </p:spPr>
        </p:pic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D46B75A2-675B-B8C4-1D92-5303031DD474}"/>
              </a:ext>
            </a:extLst>
          </p:cNvPr>
          <p:cNvGrpSpPr/>
          <p:nvPr/>
        </p:nvGrpSpPr>
        <p:grpSpPr>
          <a:xfrm>
            <a:off x="7689850" y="1470593"/>
            <a:ext cx="914400" cy="914400"/>
            <a:chOff x="7689850" y="1470593"/>
            <a:chExt cx="914400" cy="91440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230F7C-48A4-9CFD-0C9C-829A262B62D6}"/>
                </a:ext>
              </a:extLst>
            </p:cNvPr>
            <p:cNvSpPr/>
            <p:nvPr/>
          </p:nvSpPr>
          <p:spPr>
            <a:xfrm>
              <a:off x="7689850" y="1470593"/>
              <a:ext cx="914400" cy="914400"/>
            </a:xfrm>
            <a:prstGeom prst="ellipse">
              <a:avLst/>
            </a:prstGeom>
            <a:solidFill>
              <a:srgbClr val="FAF4EA">
                <a:alpha val="64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5B2F3BE7-73DF-E5A0-D775-7B5582B63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906" y="1559263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14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CA41BDE-B7DC-C08F-0897-39C827CA7BB2}"/>
              </a:ext>
            </a:extLst>
          </p:cNvPr>
          <p:cNvSpPr/>
          <p:nvPr/>
        </p:nvSpPr>
        <p:spPr>
          <a:xfrm>
            <a:off x="8699501" y="0"/>
            <a:ext cx="4292600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7B09504-B801-94FD-E28A-FF6B364B2397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75F5D150-E957-6FA1-5C91-000BE25E9B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E8C24C47-E286-2DF0-D242-8D40160343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633698A7-2CB0-439D-F0BB-E7063BAE89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15952933-6B17-87D8-6B6D-75D3F8BFB7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F06A51C7-DD3D-E888-BDA0-899B769955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4" name="Imagem 3" descr="Homem com os braços para cima&#10;&#10;O conteúdo gerado por IA pode estar incorreto.">
            <a:extLst>
              <a:ext uri="{FF2B5EF4-FFF2-40B4-BE49-F238E27FC236}">
                <a16:creationId xmlns:a16="http://schemas.microsoft.com/office/drawing/2014/main" id="{FA9AAC86-4E80-C4CA-F82C-F6300E9F5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39630"/>
          <a:stretch>
            <a:fillRect/>
          </a:stretch>
        </p:blipFill>
        <p:spPr>
          <a:xfrm flipH="1">
            <a:off x="6096000" y="0"/>
            <a:ext cx="595630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6DFA84E-7471-5056-1463-7CC6D403D470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D7E2BF-ED70-85DB-8001-F17E3F556294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9FBD76C-58DF-26AB-5701-59F9068F0401}"/>
              </a:ext>
            </a:extLst>
          </p:cNvPr>
          <p:cNvGrpSpPr/>
          <p:nvPr/>
        </p:nvGrpSpPr>
        <p:grpSpPr>
          <a:xfrm>
            <a:off x="3641670" y="-1384618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E9E6549F-5B2F-138B-FCCB-6F6616BA7E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CB34CC8F-3E9B-362D-8215-931D9A468F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3956F48E-B414-6B5D-BBBB-58B0AC5A78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C9F70DDB-1CF8-5A23-08EC-D230965D2B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5C1C075D-50E4-0646-1C53-C3D551C6B9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461059C-EEA1-96E2-2CAC-B5C923EADD22}"/>
              </a:ext>
            </a:extLst>
          </p:cNvPr>
          <p:cNvSpPr txBox="1"/>
          <p:nvPr/>
        </p:nvSpPr>
        <p:spPr>
          <a:xfrm>
            <a:off x="502910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994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BECC90-B54C-21AE-71A9-64952B20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DC4BE1F8-BB25-6F65-8EE6-D9C460B33952}"/>
              </a:ext>
            </a:extLst>
          </p:cNvPr>
          <p:cNvGrpSpPr/>
          <p:nvPr/>
        </p:nvGrpSpPr>
        <p:grpSpPr>
          <a:xfrm>
            <a:off x="-1511452" y="-1582856"/>
            <a:ext cx="3937303" cy="4570001"/>
            <a:chOff x="8693150" y="-652919"/>
            <a:chExt cx="3937303" cy="4570001"/>
          </a:xfrm>
          <a:solidFill>
            <a:srgbClr val="975935"/>
          </a:solidFill>
        </p:grpSpPr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A4149430-DA16-F452-052E-128F9BBFDC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1D0AF88D-6B87-66E0-5383-D98AA8526E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3F569659-0C85-7FAC-42AB-6C5FB559CA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6EF1FAF8-8385-E5CF-BB78-AA3AB8F4F9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C476A2A1-9918-B22F-AF7B-FA4AB16719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39372579-07D1-77F1-38BC-9E7DEA806FC1}"/>
              </a:ext>
            </a:extLst>
          </p:cNvPr>
          <p:cNvSpPr/>
          <p:nvPr/>
        </p:nvSpPr>
        <p:spPr>
          <a:xfrm>
            <a:off x="457200" y="1716607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A0DB4F-BB51-AAF1-C75A-A401D9A0E07F}"/>
              </a:ext>
            </a:extLst>
          </p:cNvPr>
          <p:cNvSpPr txBox="1"/>
          <p:nvPr/>
        </p:nvSpPr>
        <p:spPr>
          <a:xfrm>
            <a:off x="4786186" y="19431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A434CB-8C16-B5CE-7BEF-0C7C56C6EBC7}"/>
              </a:ext>
            </a:extLst>
          </p:cNvPr>
          <p:cNvSpPr txBox="1"/>
          <p:nvPr/>
        </p:nvSpPr>
        <p:spPr>
          <a:xfrm>
            <a:off x="4981400" y="947166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1026" name="Picture 2" descr="Bexiga PNGs para download gratuito">
            <a:extLst>
              <a:ext uri="{FF2B5EF4-FFF2-40B4-BE49-F238E27FC236}">
                <a16:creationId xmlns:a16="http://schemas.microsoft.com/office/drawing/2014/main" id="{4292D09B-4D23-4826-8218-284D10059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1856619"/>
            <a:ext cx="3187700" cy="379488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E2C0CD2F-87C7-EF63-6B4C-0B48DB341DD8}"/>
              </a:ext>
            </a:extLst>
          </p:cNvPr>
          <p:cNvSpPr/>
          <p:nvPr/>
        </p:nvSpPr>
        <p:spPr>
          <a:xfrm>
            <a:off x="10502900" y="1716607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1896F27-F6E1-1626-1FB6-DFD58EA01545}"/>
              </a:ext>
            </a:extLst>
          </p:cNvPr>
          <p:cNvGrpSpPr/>
          <p:nvPr/>
        </p:nvGrpSpPr>
        <p:grpSpPr>
          <a:xfrm>
            <a:off x="800100" y="2062971"/>
            <a:ext cx="3558066" cy="3382175"/>
            <a:chOff x="800100" y="2062971"/>
            <a:chExt cx="3558066" cy="3382175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BEA89CC8-3823-5C0C-49A2-2E45023D1E03}"/>
                </a:ext>
              </a:extLst>
            </p:cNvPr>
            <p:cNvSpPr/>
            <p:nvPr/>
          </p:nvSpPr>
          <p:spPr>
            <a:xfrm>
              <a:off x="800100" y="2062971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6179D679-F325-3E0F-A2BE-BC8E657724F1}"/>
                </a:ext>
              </a:extLst>
            </p:cNvPr>
            <p:cNvSpPr txBox="1"/>
            <p:nvPr/>
          </p:nvSpPr>
          <p:spPr>
            <a:xfrm>
              <a:off x="2545297" y="237063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395591C-7A30-7E75-4265-0111D35F912C}"/>
                </a:ext>
              </a:extLst>
            </p:cNvPr>
            <p:cNvSpPr txBox="1"/>
            <p:nvPr/>
          </p:nvSpPr>
          <p:spPr>
            <a:xfrm>
              <a:off x="1156733" y="360686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A69B900-F8DD-EB73-4BE0-CF8D1D61E6FA}"/>
              </a:ext>
            </a:extLst>
          </p:cNvPr>
          <p:cNvGrpSpPr/>
          <p:nvPr/>
        </p:nvGrpSpPr>
        <p:grpSpPr>
          <a:xfrm>
            <a:off x="7833834" y="2062970"/>
            <a:ext cx="3558066" cy="3382175"/>
            <a:chOff x="7833834" y="2062970"/>
            <a:chExt cx="3558066" cy="3382175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65006B6-7405-27DD-54F4-8283D0969919}"/>
                </a:ext>
              </a:extLst>
            </p:cNvPr>
            <p:cNvSpPr/>
            <p:nvPr/>
          </p:nvSpPr>
          <p:spPr>
            <a:xfrm>
              <a:off x="7833834" y="2062970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46E20CC-8449-69B0-59C4-687879C3CFFC}"/>
                </a:ext>
              </a:extLst>
            </p:cNvPr>
            <p:cNvSpPr txBox="1"/>
            <p:nvPr/>
          </p:nvSpPr>
          <p:spPr>
            <a:xfrm>
              <a:off x="8077113" y="2370633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E39D096-C227-58AF-3280-E153B666E59A}"/>
                </a:ext>
              </a:extLst>
            </p:cNvPr>
            <p:cNvSpPr txBox="1"/>
            <p:nvPr/>
          </p:nvSpPr>
          <p:spPr>
            <a:xfrm>
              <a:off x="8048085" y="360686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343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7EB29-CA07-020C-CE66-473706E4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02CCDB8A-D086-6A91-B46A-DB658EEA890B}"/>
              </a:ext>
            </a:extLst>
          </p:cNvPr>
          <p:cNvGrpSpPr/>
          <p:nvPr/>
        </p:nvGrpSpPr>
        <p:grpSpPr>
          <a:xfrm>
            <a:off x="3423405" y="4550468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A6B7E2B3-13B2-99E9-5BBD-A75DDD530A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8EAB80C8-D486-86C3-8BFE-481CEF3286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C73FBC10-086E-7CFE-31A4-F9470D7FC2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91A7A018-D08A-185B-87D5-D1949A9388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B1CD57AD-3226-6417-5647-53075CBD1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C974E17-CC3A-B357-F724-F6C69C073148}"/>
              </a:ext>
            </a:extLst>
          </p:cNvPr>
          <p:cNvSpPr/>
          <p:nvPr/>
        </p:nvSpPr>
        <p:spPr>
          <a:xfrm>
            <a:off x="5805714" y="1"/>
            <a:ext cx="6386286" cy="6858000"/>
          </a:xfrm>
          <a:prstGeom prst="roundRect">
            <a:avLst>
              <a:gd name="adj" fmla="val 0"/>
            </a:avLst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7D134DD-5A50-A893-89B8-ECA9A9FEB1F9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9CC2D8-CBC7-A876-3CE6-C75C897DD701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0C3FC-640A-8A6D-04F6-FE45C167B4C3}"/>
              </a:ext>
            </a:extLst>
          </p:cNvPr>
          <p:cNvSpPr txBox="1"/>
          <p:nvPr/>
        </p:nvSpPr>
        <p:spPr>
          <a:xfrm>
            <a:off x="372283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9" name="Imagem 18" descr="Uma imagem contendo no interior, livro, pequeno, mesa&#10;&#10;O conteúdo gerado por IA pode estar incorreto.">
            <a:extLst>
              <a:ext uri="{FF2B5EF4-FFF2-40B4-BE49-F238E27FC236}">
                <a16:creationId xmlns:a16="http://schemas.microsoft.com/office/drawing/2014/main" id="{9D3DD796-C970-D401-ECC9-8ED4E3EBD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7"/>
          <a:stretch>
            <a:fillRect/>
          </a:stretch>
        </p:blipFill>
        <p:spPr>
          <a:xfrm>
            <a:off x="6212239" y="148771"/>
            <a:ext cx="5607478" cy="6560457"/>
          </a:xfrm>
          <a:prstGeom prst="roundRect">
            <a:avLst>
              <a:gd name="adj" fmla="val 7037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019FE81-2D87-F254-8798-56E18E4DF1F6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F64A297E-80A3-FB63-7D04-D23344762B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6D1F0C8A-4CDA-4071-FDF6-2AC9D627E9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C6433D2C-6BFC-A46C-8657-C59B09934D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E6E54EFA-6209-DFED-0ACF-EC18091E946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DADB1905-2B73-986F-2605-5559FABC338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856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E922A1-C3A7-B6BE-FA7B-8D1BBC16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304A1D9-C328-8E13-90CE-C6BEE36EE179}"/>
              </a:ext>
            </a:extLst>
          </p:cNvPr>
          <p:cNvGrpSpPr/>
          <p:nvPr/>
        </p:nvGrpSpPr>
        <p:grpSpPr>
          <a:xfrm>
            <a:off x="-972335" y="3661468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0D5FE62C-DF1D-003A-F45C-FC6010A471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21D69559-DED1-84D5-25CC-64B450B34F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44DE7780-3CF5-1E64-2F17-F5F82AAA37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21" name="Gráfico 20" descr="Água estrutura de tópicos">
              <a:extLst>
                <a:ext uri="{FF2B5EF4-FFF2-40B4-BE49-F238E27FC236}">
                  <a16:creationId xmlns:a16="http://schemas.microsoft.com/office/drawing/2014/main" id="{73786043-E39C-3B06-A742-469E56FFC1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2" name="Gráfico 21" descr="Água estrutura de tópicos">
              <a:extLst>
                <a:ext uri="{FF2B5EF4-FFF2-40B4-BE49-F238E27FC236}">
                  <a16:creationId xmlns:a16="http://schemas.microsoft.com/office/drawing/2014/main" id="{B2749CD1-BE27-A054-54AC-D4245E6D35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60FC646-48C6-47DB-474E-BC4C923AF0CC}"/>
              </a:ext>
            </a:extLst>
          </p:cNvPr>
          <p:cNvSpPr txBox="1"/>
          <p:nvPr/>
        </p:nvSpPr>
        <p:spPr>
          <a:xfrm>
            <a:off x="8445500" y="805726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2D856B8-05AB-5E84-67D0-5D3615929E62}"/>
              </a:ext>
            </a:extLst>
          </p:cNvPr>
          <p:cNvSpPr txBox="1"/>
          <p:nvPr/>
        </p:nvSpPr>
        <p:spPr>
          <a:xfrm>
            <a:off x="8652114" y="1558578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4" name="Imagem 3" descr="Sala com mesa e cadeiras&#10;&#10;O conteúdo gerado por IA pode estar incorreto.">
            <a:extLst>
              <a:ext uri="{FF2B5EF4-FFF2-40B4-BE49-F238E27FC236}">
                <a16:creationId xmlns:a16="http://schemas.microsoft.com/office/drawing/2014/main" id="{F99C8B1C-0D07-B5C6-80F2-578F16CA6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4" b="12889"/>
          <a:stretch>
            <a:fillRect/>
          </a:stretch>
        </p:blipFill>
        <p:spPr>
          <a:xfrm>
            <a:off x="962343" y="605912"/>
            <a:ext cx="6880969" cy="2198729"/>
          </a:xfrm>
          <a:prstGeom prst="roundRect">
            <a:avLst>
              <a:gd name="adj" fmla="val 7037"/>
            </a:avLst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04BDADE-6014-53FB-F821-ECD723294387}"/>
              </a:ext>
            </a:extLst>
          </p:cNvPr>
          <p:cNvGrpSpPr/>
          <p:nvPr/>
        </p:nvGrpSpPr>
        <p:grpSpPr>
          <a:xfrm>
            <a:off x="265657" y="3427131"/>
            <a:ext cx="2740268" cy="2625143"/>
            <a:chOff x="265657" y="3427131"/>
            <a:chExt cx="2740268" cy="2625143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EB28C8D5-8D1A-7072-128F-A3673F8C20AA}"/>
                </a:ext>
              </a:extLst>
            </p:cNvPr>
            <p:cNvSpPr/>
            <p:nvPr/>
          </p:nvSpPr>
          <p:spPr>
            <a:xfrm>
              <a:off x="265657" y="3427131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0FBF5E0B-4916-7253-571F-F097666B19EF}"/>
                </a:ext>
              </a:extLst>
            </p:cNvPr>
            <p:cNvSpPr txBox="1"/>
            <p:nvPr/>
          </p:nvSpPr>
          <p:spPr>
            <a:xfrm>
              <a:off x="1359320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498E5C46-9736-EDC3-83D6-D48352AE9A46}"/>
                </a:ext>
              </a:extLst>
            </p:cNvPr>
            <p:cNvSpPr txBox="1"/>
            <p:nvPr/>
          </p:nvSpPr>
          <p:spPr>
            <a:xfrm>
              <a:off x="351904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032343A-339D-EDC0-8FAB-FD8858D79B5C}"/>
              </a:ext>
            </a:extLst>
          </p:cNvPr>
          <p:cNvGrpSpPr/>
          <p:nvPr/>
        </p:nvGrpSpPr>
        <p:grpSpPr>
          <a:xfrm>
            <a:off x="9213715" y="3427128"/>
            <a:ext cx="2740268" cy="2625143"/>
            <a:chOff x="9213715" y="3427128"/>
            <a:chExt cx="2740268" cy="2625143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25A7ADAE-2854-F0D3-58BE-E3387FB806CB}"/>
                </a:ext>
              </a:extLst>
            </p:cNvPr>
            <p:cNvSpPr/>
            <p:nvPr/>
          </p:nvSpPr>
          <p:spPr>
            <a:xfrm>
              <a:off x="9213715" y="3427128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8CDD22C-5C96-E226-0B83-ED0648427FF1}"/>
                </a:ext>
              </a:extLst>
            </p:cNvPr>
            <p:cNvSpPr txBox="1"/>
            <p:nvPr/>
          </p:nvSpPr>
          <p:spPr>
            <a:xfrm>
              <a:off x="9213715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1BC98D60-712A-2FAC-4DB9-C4315BEC87D4}"/>
                </a:ext>
              </a:extLst>
            </p:cNvPr>
            <p:cNvSpPr txBox="1"/>
            <p:nvPr/>
          </p:nvSpPr>
          <p:spPr>
            <a:xfrm>
              <a:off x="9275735" y="4431024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47C1468-E708-4DA6-F30D-26E9BB139C47}"/>
              </a:ext>
            </a:extLst>
          </p:cNvPr>
          <p:cNvGrpSpPr/>
          <p:nvPr/>
        </p:nvGrpSpPr>
        <p:grpSpPr>
          <a:xfrm>
            <a:off x="3248343" y="3427130"/>
            <a:ext cx="2740268" cy="2625143"/>
            <a:chOff x="3248343" y="3427130"/>
            <a:chExt cx="2740268" cy="2625143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499D115A-194E-2D8F-1702-D9347F3961EB}"/>
                </a:ext>
              </a:extLst>
            </p:cNvPr>
            <p:cNvSpPr/>
            <p:nvPr/>
          </p:nvSpPr>
          <p:spPr>
            <a:xfrm>
              <a:off x="3248343" y="3427130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975935"/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86B71E9-B4BC-14E5-D817-6680C96DEFFC}"/>
                </a:ext>
              </a:extLst>
            </p:cNvPr>
            <p:cNvSpPr txBox="1"/>
            <p:nvPr/>
          </p:nvSpPr>
          <p:spPr>
            <a:xfrm>
              <a:off x="3795174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09E6B5-D548-D74E-4B07-C303AB6BFE96}"/>
                </a:ext>
              </a:extLst>
            </p:cNvPr>
            <p:cNvSpPr txBox="1"/>
            <p:nvPr/>
          </p:nvSpPr>
          <p:spPr>
            <a:xfrm>
              <a:off x="3334589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>
                <a:solidFill>
                  <a:srgbClr val="EBB912"/>
                </a:solidFill>
              </a:endParaRP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159D3B8-A7D2-5366-7965-B64277E5BD47}"/>
              </a:ext>
            </a:extLst>
          </p:cNvPr>
          <p:cNvGrpSpPr/>
          <p:nvPr/>
        </p:nvGrpSpPr>
        <p:grpSpPr>
          <a:xfrm>
            <a:off x="6231029" y="3427129"/>
            <a:ext cx="2740268" cy="2625143"/>
            <a:chOff x="6231029" y="3427129"/>
            <a:chExt cx="2740268" cy="2625143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990783E7-A9FF-0709-2082-E6C13FC1B583}"/>
                </a:ext>
              </a:extLst>
            </p:cNvPr>
            <p:cNvSpPr/>
            <p:nvPr/>
          </p:nvSpPr>
          <p:spPr>
            <a:xfrm>
              <a:off x="6231029" y="3427129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975935"/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B61FB47-CF87-9C12-A243-30EC8FF72FB8}"/>
                </a:ext>
              </a:extLst>
            </p:cNvPr>
            <p:cNvSpPr txBox="1"/>
            <p:nvPr/>
          </p:nvSpPr>
          <p:spPr>
            <a:xfrm>
              <a:off x="6777860" y="3563948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A374E58C-AA3E-E160-0910-DE40E68758F9}"/>
                </a:ext>
              </a:extLst>
            </p:cNvPr>
            <p:cNvSpPr txBox="1"/>
            <p:nvPr/>
          </p:nvSpPr>
          <p:spPr>
            <a:xfrm>
              <a:off x="6317274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>
                <a:solidFill>
                  <a:srgbClr val="EBB91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16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CC94EE3-E91C-BEB1-ECBE-004B943C6B7E}"/>
              </a:ext>
            </a:extLst>
          </p:cNvPr>
          <p:cNvGrpSpPr/>
          <p:nvPr/>
        </p:nvGrpSpPr>
        <p:grpSpPr>
          <a:xfrm>
            <a:off x="9942408" y="-827113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AEF44DCC-932F-B593-AEF0-3BE75233C1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5D04B4D5-CD87-4E52-58D3-E2D9BE0B5E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8967BC3D-FAB4-38FC-DF2C-15EA928550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00C941EF-AC52-825B-09E3-9E7E12C3DE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F81738EB-A40D-9446-34D1-875C88C6BD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7D428AA-D899-964F-12F4-2D0DA1C596E5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3C5D3B2-7FA6-F0BC-4587-4B6AF52BDF3D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6B34C19B-C52F-DA59-ECDC-C716BA95DC32}"/>
              </a:ext>
            </a:extLst>
          </p:cNvPr>
          <p:cNvSpPr/>
          <p:nvPr/>
        </p:nvSpPr>
        <p:spPr>
          <a:xfrm>
            <a:off x="1013534" y="2775975"/>
            <a:ext cx="2813452" cy="2813452"/>
          </a:xfrm>
          <a:prstGeom prst="blockArc">
            <a:avLst>
              <a:gd name="adj1" fmla="val 10800000"/>
              <a:gd name="adj2" fmla="val 20483086"/>
              <a:gd name="adj3" fmla="val 10204"/>
            </a:avLst>
          </a:prstGeom>
          <a:solidFill>
            <a:srgbClr val="FED9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micírculo 4">
            <a:extLst>
              <a:ext uri="{FF2B5EF4-FFF2-40B4-BE49-F238E27FC236}">
                <a16:creationId xmlns:a16="http://schemas.microsoft.com/office/drawing/2014/main" id="{1871454F-F1CC-F51E-D7F0-5576E90302D5}"/>
              </a:ext>
            </a:extLst>
          </p:cNvPr>
          <p:cNvSpPr/>
          <p:nvPr/>
        </p:nvSpPr>
        <p:spPr>
          <a:xfrm rot="6330577">
            <a:off x="1013533" y="2775975"/>
            <a:ext cx="2813452" cy="2813452"/>
          </a:xfrm>
          <a:prstGeom prst="blockArc">
            <a:avLst>
              <a:gd name="adj1" fmla="val 14262081"/>
              <a:gd name="adj2" fmla="val 20483086"/>
              <a:gd name="adj3" fmla="val 10204"/>
            </a:avLst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micírculo 5">
            <a:extLst>
              <a:ext uri="{FF2B5EF4-FFF2-40B4-BE49-F238E27FC236}">
                <a16:creationId xmlns:a16="http://schemas.microsoft.com/office/drawing/2014/main" id="{5EC497C8-220B-9F53-AFC0-AE1455A7F550}"/>
              </a:ext>
            </a:extLst>
          </p:cNvPr>
          <p:cNvSpPr/>
          <p:nvPr/>
        </p:nvSpPr>
        <p:spPr>
          <a:xfrm rot="6330577">
            <a:off x="1013533" y="2775975"/>
            <a:ext cx="2813452" cy="2813452"/>
          </a:xfrm>
          <a:prstGeom prst="blockArc">
            <a:avLst>
              <a:gd name="adj1" fmla="val 20566267"/>
              <a:gd name="adj2" fmla="val 4370815"/>
              <a:gd name="adj3" fmla="val 10159"/>
            </a:avLst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Gráfico 7" descr="Médico com preenchimento sólido">
            <a:extLst>
              <a:ext uri="{FF2B5EF4-FFF2-40B4-BE49-F238E27FC236}">
                <a16:creationId xmlns:a16="http://schemas.microsoft.com/office/drawing/2014/main" id="{46D66854-F8D8-B317-2531-27838A740C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5700" y="3588340"/>
            <a:ext cx="1151299" cy="115129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0F6A7B-616C-EEA6-BB54-9AAF82F77A86}"/>
              </a:ext>
            </a:extLst>
          </p:cNvPr>
          <p:cNvSpPr txBox="1"/>
          <p:nvPr/>
        </p:nvSpPr>
        <p:spPr>
          <a:xfrm>
            <a:off x="7621257" y="980835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50B63D7-3A09-8F26-61A8-6F1A401035EB}"/>
              </a:ext>
            </a:extLst>
          </p:cNvPr>
          <p:cNvSpPr txBox="1"/>
          <p:nvPr/>
        </p:nvSpPr>
        <p:spPr>
          <a:xfrm>
            <a:off x="7621257" y="2951946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B095844-3D5C-07C9-290A-47013004E9DD}"/>
              </a:ext>
            </a:extLst>
          </p:cNvPr>
          <p:cNvSpPr txBox="1"/>
          <p:nvPr/>
        </p:nvSpPr>
        <p:spPr>
          <a:xfrm>
            <a:off x="7621257" y="4923057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496645B-65E2-8CDF-9C61-47B61146FDAE}"/>
              </a:ext>
            </a:extLst>
          </p:cNvPr>
          <p:cNvGrpSpPr/>
          <p:nvPr/>
        </p:nvGrpSpPr>
        <p:grpSpPr>
          <a:xfrm>
            <a:off x="4526824" y="771017"/>
            <a:ext cx="2740268" cy="1435155"/>
            <a:chOff x="4526824" y="771017"/>
            <a:chExt cx="2740268" cy="143515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CE1B6C9-BEF2-4FD9-FE0A-68980C84C5D8}"/>
                </a:ext>
              </a:extLst>
            </p:cNvPr>
            <p:cNvSpPr/>
            <p:nvPr/>
          </p:nvSpPr>
          <p:spPr>
            <a:xfrm>
              <a:off x="4526824" y="771017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71C09C7-F104-AC6B-F79E-110C35DACEF2}"/>
                </a:ext>
              </a:extLst>
            </p:cNvPr>
            <p:cNvSpPr txBox="1"/>
            <p:nvPr/>
          </p:nvSpPr>
          <p:spPr>
            <a:xfrm>
              <a:off x="4665412" y="8448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2FD52AE-65E8-62C6-B227-67AC0C91DB3C}"/>
                </a:ext>
              </a:extLst>
            </p:cNvPr>
            <p:cNvSpPr txBox="1"/>
            <p:nvPr/>
          </p:nvSpPr>
          <p:spPr>
            <a:xfrm>
              <a:off x="4723323" y="1514794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FDEFB82-F28D-BC38-8263-F2E1EE6E9670}"/>
              </a:ext>
            </a:extLst>
          </p:cNvPr>
          <p:cNvGrpSpPr/>
          <p:nvPr/>
        </p:nvGrpSpPr>
        <p:grpSpPr>
          <a:xfrm>
            <a:off x="4526824" y="2747546"/>
            <a:ext cx="2740268" cy="1435155"/>
            <a:chOff x="4526824" y="2747546"/>
            <a:chExt cx="2740268" cy="1435155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884B1D76-B37C-1ABE-9820-B7C7BFBC3B90}"/>
                </a:ext>
              </a:extLst>
            </p:cNvPr>
            <p:cNvSpPr/>
            <p:nvPr/>
          </p:nvSpPr>
          <p:spPr>
            <a:xfrm>
              <a:off x="4526824" y="2747546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/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96416117-CB91-F852-03B5-4077B8B29D70}"/>
                </a:ext>
              </a:extLst>
            </p:cNvPr>
            <p:cNvSpPr txBox="1"/>
            <p:nvPr/>
          </p:nvSpPr>
          <p:spPr>
            <a:xfrm>
              <a:off x="4665411" y="2805602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03AC9B4-2224-0701-9FEF-4B1C38C464B0}"/>
                </a:ext>
              </a:extLst>
            </p:cNvPr>
            <p:cNvSpPr txBox="1"/>
            <p:nvPr/>
          </p:nvSpPr>
          <p:spPr>
            <a:xfrm>
              <a:off x="4665410" y="3481278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8CB18F5-5995-FE59-F809-46EC78DE6DC5}"/>
              </a:ext>
            </a:extLst>
          </p:cNvPr>
          <p:cNvGrpSpPr/>
          <p:nvPr/>
        </p:nvGrpSpPr>
        <p:grpSpPr>
          <a:xfrm>
            <a:off x="4526824" y="4724075"/>
            <a:ext cx="2740268" cy="1435155"/>
            <a:chOff x="4526824" y="4724075"/>
            <a:chExt cx="2740268" cy="1435155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DD731A2C-892F-B820-2F00-6957BC826B06}"/>
                </a:ext>
              </a:extLst>
            </p:cNvPr>
            <p:cNvSpPr/>
            <p:nvPr/>
          </p:nvSpPr>
          <p:spPr>
            <a:xfrm>
              <a:off x="4526824" y="4724075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89088663-129A-8963-DBA7-66C401D86868}"/>
                </a:ext>
              </a:extLst>
            </p:cNvPr>
            <p:cNvSpPr txBox="1"/>
            <p:nvPr/>
          </p:nvSpPr>
          <p:spPr>
            <a:xfrm>
              <a:off x="4665410" y="473732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1C631F86-A6C4-FEB6-89A4-C73C4BC1DF17}"/>
                </a:ext>
              </a:extLst>
            </p:cNvPr>
            <p:cNvSpPr txBox="1"/>
            <p:nvPr/>
          </p:nvSpPr>
          <p:spPr>
            <a:xfrm>
              <a:off x="4723323" y="5441652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389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3CF17-7211-678B-2A84-74862CBE2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DCC9679-3CC9-2270-E282-B47FA4E8C2D7}"/>
              </a:ext>
            </a:extLst>
          </p:cNvPr>
          <p:cNvSpPr/>
          <p:nvPr/>
        </p:nvSpPr>
        <p:spPr>
          <a:xfrm>
            <a:off x="8699501" y="0"/>
            <a:ext cx="4292600" cy="7212459"/>
          </a:xfrm>
          <a:prstGeom prst="roundRect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F1A688AA-EA84-E112-48BC-A2EA802F1879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0D5406C3-A2C9-4572-170C-31FA26F6D14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12FE0884-FE78-8AC3-5B8E-D6889AB647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2807C09D-BD0C-BF69-BB84-E43ECE3448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E53DAF2E-C142-3920-7BB4-CF5E00E41E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16A99936-FC30-556B-D9F6-CA2C63FE4D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9" name="Imagem 8" descr="Homem com os braços para cima&#10;&#10;O conteúdo gerado por IA pode estar incorreto.">
            <a:extLst>
              <a:ext uri="{FF2B5EF4-FFF2-40B4-BE49-F238E27FC236}">
                <a16:creationId xmlns:a16="http://schemas.microsoft.com/office/drawing/2014/main" id="{E4F31186-B2E7-5915-529C-DC6B4DE6D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39630"/>
          <a:stretch>
            <a:fillRect/>
          </a:stretch>
        </p:blipFill>
        <p:spPr>
          <a:xfrm flipH="1">
            <a:off x="6096000" y="0"/>
            <a:ext cx="595630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D9F06FA-015B-553E-0EFE-97FBFD6574E5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B55B9DF-55E6-9949-FBC2-45CAD322C6E9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A7A62B9-00A0-208C-DAB0-ED6A42DD2CF0}"/>
              </a:ext>
            </a:extLst>
          </p:cNvPr>
          <p:cNvSpPr txBox="1"/>
          <p:nvPr/>
        </p:nvSpPr>
        <p:spPr>
          <a:xfrm>
            <a:off x="521784" y="2284236"/>
            <a:ext cx="1367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6C3F26"/>
                </a:solidFill>
                <a:latin typeface="Berlin Sans FB" panose="020E0602020502020306" pitchFamily="34" charset="0"/>
              </a:rPr>
              <a:t>10+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F219050-DB93-9EBB-48F1-87A581D60398}"/>
              </a:ext>
            </a:extLst>
          </p:cNvPr>
          <p:cNvSpPr txBox="1"/>
          <p:nvPr/>
        </p:nvSpPr>
        <p:spPr>
          <a:xfrm>
            <a:off x="521784" y="4286322"/>
            <a:ext cx="15568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6C3F26"/>
                </a:solidFill>
                <a:latin typeface="Berlin Sans FB" panose="020E0602020502020306" pitchFamily="34" charset="0"/>
              </a:rPr>
              <a:t>20+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61293F8-4271-6C8F-F314-5A6CAD63F6F1}"/>
              </a:ext>
            </a:extLst>
          </p:cNvPr>
          <p:cNvSpPr txBox="1"/>
          <p:nvPr/>
        </p:nvSpPr>
        <p:spPr>
          <a:xfrm>
            <a:off x="3385581" y="2284236"/>
            <a:ext cx="18902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6C3F26"/>
                </a:solidFill>
                <a:latin typeface="Berlin Sans FB" panose="020E0602020502020306" pitchFamily="34" charset="0"/>
              </a:rPr>
              <a:t>90%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24FEA6-3996-AD28-7760-F4220AB54CC6}"/>
              </a:ext>
            </a:extLst>
          </p:cNvPr>
          <p:cNvSpPr txBox="1"/>
          <p:nvPr/>
        </p:nvSpPr>
        <p:spPr>
          <a:xfrm>
            <a:off x="3385581" y="4286322"/>
            <a:ext cx="1762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6C3F26"/>
                </a:solidFill>
                <a:latin typeface="Berlin Sans FB" panose="020E0602020502020306" pitchFamily="34" charset="0"/>
              </a:rPr>
              <a:t>98%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9C87531-AEDB-7D12-0054-C4A87D1E1DEB}"/>
              </a:ext>
            </a:extLst>
          </p:cNvPr>
          <p:cNvSpPr txBox="1"/>
          <p:nvPr/>
        </p:nvSpPr>
        <p:spPr>
          <a:xfrm>
            <a:off x="568270" y="326071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EBB912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D09729E-064F-C7EC-105E-90391C210D1F}"/>
              </a:ext>
            </a:extLst>
          </p:cNvPr>
          <p:cNvSpPr txBox="1"/>
          <p:nvPr/>
        </p:nvSpPr>
        <p:spPr>
          <a:xfrm>
            <a:off x="568270" y="360622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>
              <a:solidFill>
                <a:srgbClr val="EBB912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0AB13B9-D64F-36C6-5FFC-F28DB33BA4C0}"/>
              </a:ext>
            </a:extLst>
          </p:cNvPr>
          <p:cNvSpPr txBox="1"/>
          <p:nvPr/>
        </p:nvSpPr>
        <p:spPr>
          <a:xfrm>
            <a:off x="3467580" y="326071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EBB912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48EBA0A-105E-62B0-2A8E-94C6C24764B0}"/>
              </a:ext>
            </a:extLst>
          </p:cNvPr>
          <p:cNvSpPr txBox="1"/>
          <p:nvPr/>
        </p:nvSpPr>
        <p:spPr>
          <a:xfrm>
            <a:off x="3467580" y="360622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>
              <a:solidFill>
                <a:srgbClr val="EBB912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2DAAE78-C206-55A3-6783-6DB6ED0BE0A3}"/>
              </a:ext>
            </a:extLst>
          </p:cNvPr>
          <p:cNvSpPr txBox="1"/>
          <p:nvPr/>
        </p:nvSpPr>
        <p:spPr>
          <a:xfrm>
            <a:off x="568270" y="522504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EBB912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B52659A-A2C2-BAF3-B3BF-7818A22F45B6}"/>
              </a:ext>
            </a:extLst>
          </p:cNvPr>
          <p:cNvSpPr txBox="1"/>
          <p:nvPr/>
        </p:nvSpPr>
        <p:spPr>
          <a:xfrm>
            <a:off x="568270" y="557055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>
              <a:solidFill>
                <a:srgbClr val="EBB912"/>
              </a:solidFill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91F28B5-4F4C-BC34-83C8-13488BA725E2}"/>
              </a:ext>
            </a:extLst>
          </p:cNvPr>
          <p:cNvSpPr txBox="1"/>
          <p:nvPr/>
        </p:nvSpPr>
        <p:spPr>
          <a:xfrm>
            <a:off x="3467580" y="522504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EBB912"/>
                </a:solidFill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D7DA864-F70F-8302-4390-A5E9AC3F5904}"/>
              </a:ext>
            </a:extLst>
          </p:cNvPr>
          <p:cNvSpPr txBox="1"/>
          <p:nvPr/>
        </p:nvSpPr>
        <p:spPr>
          <a:xfrm>
            <a:off x="3467580" y="5570559"/>
            <a:ext cx="1646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  <a:endParaRPr lang="pt-BR" sz="2800" dirty="0">
              <a:solidFill>
                <a:srgbClr val="EBB9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30B3BB-C6DE-30D3-F991-F0C631F6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9AC75C92-EB5C-BC1A-3DDD-D17812067279}"/>
              </a:ext>
            </a:extLst>
          </p:cNvPr>
          <p:cNvSpPr/>
          <p:nvPr/>
        </p:nvSpPr>
        <p:spPr>
          <a:xfrm>
            <a:off x="-339047" y="-184935"/>
            <a:ext cx="3783939" cy="7212459"/>
          </a:xfrm>
          <a:prstGeom prst="roundRect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CA98A6C-8442-944C-1EBA-F67255293258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C3C57475-7FFF-826D-4F06-61B0DAADDE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577BD228-798A-EB4B-106F-A1A690EB36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97BDDC65-0A6A-40BA-42C0-05E800BC09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84EFE950-BD98-421A-63F7-50F3B01AA2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58B7D41F-2838-3DCC-0AF0-A5A58F8487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0A7F8B-30E9-D7E6-7F29-F30EE2CA7C75}"/>
              </a:ext>
            </a:extLst>
          </p:cNvPr>
          <p:cNvSpPr txBox="1"/>
          <p:nvPr/>
        </p:nvSpPr>
        <p:spPr>
          <a:xfrm>
            <a:off x="8491936" y="626377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56269E-2EFE-3980-560C-C6BCEB71A5CD}"/>
              </a:ext>
            </a:extLst>
          </p:cNvPr>
          <p:cNvSpPr txBox="1"/>
          <p:nvPr/>
        </p:nvSpPr>
        <p:spPr>
          <a:xfrm>
            <a:off x="8698550" y="1379229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5CE46D5-8811-819C-9FD9-0AC0E85F8323}"/>
              </a:ext>
            </a:extLst>
          </p:cNvPr>
          <p:cNvGrpSpPr/>
          <p:nvPr/>
        </p:nvGrpSpPr>
        <p:grpSpPr>
          <a:xfrm>
            <a:off x="114602" y="1438551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013B2C53-AFC5-DAB1-EB77-4930BF294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4" r="5744"/>
            <a:stretch/>
          </p:blipFill>
          <p:spPr bwMode="auto">
            <a:xfrm>
              <a:off x="390365" y="2399183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A9C8462B-CDE0-321B-8DE5-0F368A082A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B69AA51-40BE-3DEC-EC6A-285F1789B86E}"/>
              </a:ext>
            </a:extLst>
          </p:cNvPr>
          <p:cNvGrpSpPr/>
          <p:nvPr/>
        </p:nvGrpSpPr>
        <p:grpSpPr>
          <a:xfrm>
            <a:off x="8659559" y="2452322"/>
            <a:ext cx="2740268" cy="1435155"/>
            <a:chOff x="8659559" y="2452322"/>
            <a:chExt cx="2740268" cy="1435155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4D63E752-4B5D-1B0E-A83F-690CE34A4F38}"/>
                </a:ext>
              </a:extLst>
            </p:cNvPr>
            <p:cNvSpPr/>
            <p:nvPr/>
          </p:nvSpPr>
          <p:spPr>
            <a:xfrm>
              <a:off x="8659559" y="2452322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879C474-38D5-7776-CD5D-5FD158470E07}"/>
                </a:ext>
              </a:extLst>
            </p:cNvPr>
            <p:cNvSpPr txBox="1"/>
            <p:nvPr/>
          </p:nvSpPr>
          <p:spPr>
            <a:xfrm>
              <a:off x="8798147" y="252615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67352D3D-39FC-DC17-15F1-2142987423AE}"/>
                </a:ext>
              </a:extLst>
            </p:cNvPr>
            <p:cNvSpPr txBox="1"/>
            <p:nvPr/>
          </p:nvSpPr>
          <p:spPr>
            <a:xfrm>
              <a:off x="8856058" y="3196099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D7F35E6-E726-BB6B-ABAF-6A74BA000E74}"/>
              </a:ext>
            </a:extLst>
          </p:cNvPr>
          <p:cNvGrpSpPr/>
          <p:nvPr/>
        </p:nvGrpSpPr>
        <p:grpSpPr>
          <a:xfrm>
            <a:off x="8659559" y="4428851"/>
            <a:ext cx="2740268" cy="1435155"/>
            <a:chOff x="8659559" y="4428851"/>
            <a:chExt cx="2740268" cy="1435155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E676DF55-D2AA-1DE7-DF43-6D76E28FC859}"/>
                </a:ext>
              </a:extLst>
            </p:cNvPr>
            <p:cNvSpPr/>
            <p:nvPr/>
          </p:nvSpPr>
          <p:spPr>
            <a:xfrm>
              <a:off x="8659559" y="4428851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/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0C918939-F936-3A78-6EE5-1313CA1893EF}"/>
                </a:ext>
              </a:extLst>
            </p:cNvPr>
            <p:cNvSpPr txBox="1"/>
            <p:nvPr/>
          </p:nvSpPr>
          <p:spPr>
            <a:xfrm>
              <a:off x="8798146" y="448690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88588C56-8E4E-6EC8-4B66-0FEA4CB4EEAE}"/>
                </a:ext>
              </a:extLst>
            </p:cNvPr>
            <p:cNvSpPr txBox="1"/>
            <p:nvPr/>
          </p:nvSpPr>
          <p:spPr>
            <a:xfrm>
              <a:off x="8798145" y="5162583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>
                <a:solidFill>
                  <a:srgbClr val="EBB91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99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3F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F4730-F5B0-060D-A4C1-C25B1119B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3C22986E-606B-37D4-99BA-F5C3E7E3AFCD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3" name="Gráfico 2" descr="Água estrutura de tópicos">
              <a:extLst>
                <a:ext uri="{FF2B5EF4-FFF2-40B4-BE49-F238E27FC236}">
                  <a16:creationId xmlns:a16="http://schemas.microsoft.com/office/drawing/2014/main" id="{3EC82272-DF5E-84E7-54B5-B9181FC5E9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18E9A164-C69D-7079-AE2F-B495306B8C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B535C3D4-CB8C-E6D9-4913-C08772DFFC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B3E2D274-FF3F-45EB-F6CC-487BB33D70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5BD74E47-C130-AEFE-3517-25EA8823A9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FF76B26-594C-7423-1A15-EB9E627C13A7}"/>
              </a:ext>
            </a:extLst>
          </p:cNvPr>
          <p:cNvGrpSpPr/>
          <p:nvPr/>
        </p:nvGrpSpPr>
        <p:grpSpPr>
          <a:xfrm flipH="1">
            <a:off x="8912665" y="2696209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47670DC7-BA37-7926-E46B-2AE35D3168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740FDBD9-449D-70BB-7B4E-821BA35316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28041A09-7B92-DB06-280F-9BF3CB8FE3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8FA126D5-01F9-3BFD-F10C-05BA4E83BB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85316CD1-B41A-DC15-A74A-B738216080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EB29FA23-0C9D-9AFE-3F44-37B617F33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9634" y="1028448"/>
            <a:ext cx="8044955" cy="58296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4FE15AFD-CC41-DE0A-13C9-4F8EC8B136B4}"/>
              </a:ext>
            </a:extLst>
          </p:cNvPr>
          <p:cNvGrpSpPr/>
          <p:nvPr/>
        </p:nvGrpSpPr>
        <p:grpSpPr>
          <a:xfrm>
            <a:off x="192304" y="3185774"/>
            <a:ext cx="3558066" cy="3382175"/>
            <a:chOff x="192304" y="3185774"/>
            <a:chExt cx="3558066" cy="3382175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D6C99DDE-E71B-B4ED-523B-F03C665031BF}"/>
                </a:ext>
              </a:extLst>
            </p:cNvPr>
            <p:cNvSpPr/>
            <p:nvPr/>
          </p:nvSpPr>
          <p:spPr>
            <a:xfrm>
              <a:off x="192304" y="3185774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AF4EA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567DE113-5D97-3144-F4BD-B485058E37EF}"/>
                </a:ext>
              </a:extLst>
            </p:cNvPr>
            <p:cNvSpPr txBox="1"/>
            <p:nvPr/>
          </p:nvSpPr>
          <p:spPr>
            <a:xfrm>
              <a:off x="1937501" y="349343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D9672EDD-0033-67D3-A620-5B19937182CE}"/>
                </a:ext>
              </a:extLst>
            </p:cNvPr>
            <p:cNvSpPr txBox="1"/>
            <p:nvPr/>
          </p:nvSpPr>
          <p:spPr>
            <a:xfrm>
              <a:off x="548937" y="4729671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>
                <a:solidFill>
                  <a:srgbClr val="EBB912"/>
                </a:solidFill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AF4D3D56-6F51-3830-587F-225796D6D92F}"/>
              </a:ext>
            </a:extLst>
          </p:cNvPr>
          <p:cNvGrpSpPr/>
          <p:nvPr/>
        </p:nvGrpSpPr>
        <p:grpSpPr>
          <a:xfrm>
            <a:off x="8329800" y="379884"/>
            <a:ext cx="3558066" cy="3382175"/>
            <a:chOff x="8329800" y="379884"/>
            <a:chExt cx="3558066" cy="338217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85D2D2D0-93DB-1D24-B53D-838DF0DB98BA}"/>
                </a:ext>
              </a:extLst>
            </p:cNvPr>
            <p:cNvSpPr/>
            <p:nvPr/>
          </p:nvSpPr>
          <p:spPr>
            <a:xfrm>
              <a:off x="8329800" y="379884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AF4EA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535B0967-AD73-5399-FF2C-D286CDDAC5F1}"/>
                </a:ext>
              </a:extLst>
            </p:cNvPr>
            <p:cNvSpPr txBox="1"/>
            <p:nvPr/>
          </p:nvSpPr>
          <p:spPr>
            <a:xfrm>
              <a:off x="8573079" y="68754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4259849-AB13-9D0E-430C-DEE8ED37FDD4}"/>
                </a:ext>
              </a:extLst>
            </p:cNvPr>
            <p:cNvSpPr txBox="1"/>
            <p:nvPr/>
          </p:nvSpPr>
          <p:spPr>
            <a:xfrm>
              <a:off x="8544051" y="1923782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>
                <a:solidFill>
                  <a:srgbClr val="EBB91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30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AD39A9B-2967-10FB-2516-6CC5262A9F5D}"/>
              </a:ext>
            </a:extLst>
          </p:cNvPr>
          <p:cNvSpPr/>
          <p:nvPr/>
        </p:nvSpPr>
        <p:spPr>
          <a:xfrm>
            <a:off x="-339047" y="-184935"/>
            <a:ext cx="3783939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3A267CB8-431C-9B7E-4F21-555FDECA444B}"/>
              </a:ext>
            </a:extLst>
          </p:cNvPr>
          <p:cNvGrpSpPr/>
          <p:nvPr/>
        </p:nvGrpSpPr>
        <p:grpSpPr>
          <a:xfrm>
            <a:off x="-657966" y="-341703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D9CB8D59-E560-AFAB-481A-085278BCAB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44A95EBE-6F16-C339-6FDC-A86CCEBEA2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1B779064-6A3C-708A-5C92-6F97612F06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BCAB8B08-FEE5-5C60-5743-0B2E722DA1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FE9D9E62-D27D-FE27-B8A8-4C34BE33CD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C14A0B78-A504-AEF9-307D-39E8383AA071}"/>
              </a:ext>
            </a:extLst>
          </p:cNvPr>
          <p:cNvSpPr txBox="1"/>
          <p:nvPr/>
        </p:nvSpPr>
        <p:spPr>
          <a:xfrm>
            <a:off x="8491936" y="626377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90FAC2-1F63-A20A-8DBA-CABFBBF837EC}"/>
              </a:ext>
            </a:extLst>
          </p:cNvPr>
          <p:cNvSpPr txBox="1"/>
          <p:nvPr/>
        </p:nvSpPr>
        <p:spPr>
          <a:xfrm>
            <a:off x="8698550" y="1379229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0731754-06AF-AF1D-7BAF-56B81374E012}"/>
              </a:ext>
            </a:extLst>
          </p:cNvPr>
          <p:cNvGrpSpPr/>
          <p:nvPr/>
        </p:nvGrpSpPr>
        <p:grpSpPr>
          <a:xfrm>
            <a:off x="672640" y="44947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A22C0856-7C4F-0224-3581-7B63C01BA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50" r="1325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6F8B15D3-DF20-FF6A-8331-411FD581F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8F7513D-476F-8D59-8524-FB6C62A1289B}"/>
              </a:ext>
            </a:extLst>
          </p:cNvPr>
          <p:cNvGrpSpPr/>
          <p:nvPr/>
        </p:nvGrpSpPr>
        <p:grpSpPr>
          <a:xfrm>
            <a:off x="3906679" y="113420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566E2AB6-51C2-52D4-B422-CDD702DC9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1" r="13161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9" name="Mockup">
              <a:extLst>
                <a:ext uri="{FF2B5EF4-FFF2-40B4-BE49-F238E27FC236}">
                  <a16:creationId xmlns:a16="http://schemas.microsoft.com/office/drawing/2014/main" id="{22384DE0-51A6-DC7A-D6E9-256CA3D7A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AB541ACC-80C1-57FA-CF83-255D0F587963}"/>
              </a:ext>
            </a:extLst>
          </p:cNvPr>
          <p:cNvGrpSpPr/>
          <p:nvPr/>
        </p:nvGrpSpPr>
        <p:grpSpPr>
          <a:xfrm>
            <a:off x="8779092" y="2622562"/>
            <a:ext cx="2740268" cy="1435155"/>
            <a:chOff x="8779092" y="2622562"/>
            <a:chExt cx="2740268" cy="143515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2EB0CEED-1309-63E2-A0FF-2C60437062AC}"/>
                </a:ext>
              </a:extLst>
            </p:cNvPr>
            <p:cNvSpPr/>
            <p:nvPr/>
          </p:nvSpPr>
          <p:spPr>
            <a:xfrm>
              <a:off x="8779092" y="2622562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/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02C18C5-5FA5-F00E-09BB-278F4521C6A2}"/>
                </a:ext>
              </a:extLst>
            </p:cNvPr>
            <p:cNvSpPr txBox="1"/>
            <p:nvPr/>
          </p:nvSpPr>
          <p:spPr>
            <a:xfrm>
              <a:off x="8917680" y="269639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CCDB748C-088B-198D-04AC-0FEFD6AC9B96}"/>
                </a:ext>
              </a:extLst>
            </p:cNvPr>
            <p:cNvSpPr txBox="1"/>
            <p:nvPr/>
          </p:nvSpPr>
          <p:spPr>
            <a:xfrm>
              <a:off x="8975591" y="3366339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1B6F47E8-6FEE-4A85-8021-224288F99C0A}"/>
              </a:ext>
            </a:extLst>
          </p:cNvPr>
          <p:cNvGrpSpPr/>
          <p:nvPr/>
        </p:nvGrpSpPr>
        <p:grpSpPr>
          <a:xfrm>
            <a:off x="8779092" y="4599091"/>
            <a:ext cx="2740268" cy="1435155"/>
            <a:chOff x="8779092" y="4599091"/>
            <a:chExt cx="2740268" cy="1435155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D3E13AB-3704-623C-2A04-87B5FC111525}"/>
                </a:ext>
              </a:extLst>
            </p:cNvPr>
            <p:cNvSpPr/>
            <p:nvPr/>
          </p:nvSpPr>
          <p:spPr>
            <a:xfrm>
              <a:off x="8779092" y="4599091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6395CB08-CAF4-0DE3-3BF1-10241A5E535D}"/>
                </a:ext>
              </a:extLst>
            </p:cNvPr>
            <p:cNvSpPr txBox="1"/>
            <p:nvPr/>
          </p:nvSpPr>
          <p:spPr>
            <a:xfrm>
              <a:off x="8917679" y="465714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4622E2F2-4E44-7EC9-6C0B-0520F154A5ED}"/>
                </a:ext>
              </a:extLst>
            </p:cNvPr>
            <p:cNvSpPr txBox="1"/>
            <p:nvPr/>
          </p:nvSpPr>
          <p:spPr>
            <a:xfrm>
              <a:off x="8917678" y="5332823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75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2B4EB-629A-B6BE-292D-15BE0282C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EC48A68-19BA-9667-A967-97F9D8A99296}"/>
              </a:ext>
            </a:extLst>
          </p:cNvPr>
          <p:cNvGrpSpPr/>
          <p:nvPr/>
        </p:nvGrpSpPr>
        <p:grpSpPr>
          <a:xfrm>
            <a:off x="3393040" y="-1815935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42FD68CF-754D-D8C1-3E6C-829F937827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9B1FAEB0-A020-D9CB-0643-0BAEAD2976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416D3FE8-932F-D9D6-A5B6-A751AAF82F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F77E91D9-F807-6EFE-2F1C-B593627CB8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7EDABDD1-CBA7-7337-BADD-F09D61FC34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46755845-FD05-D3A7-161B-0E08382D7FC4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D83C7E4-E927-B752-1885-99959F4A63B5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8F5FA36-9676-24E3-8441-ADADF3DF7B24}"/>
              </a:ext>
            </a:extLst>
          </p:cNvPr>
          <p:cNvSpPr/>
          <p:nvPr/>
        </p:nvSpPr>
        <p:spPr>
          <a:xfrm>
            <a:off x="10614401" y="231131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42968CC7-8BB4-FB7A-CADC-A0221273FCD7}"/>
              </a:ext>
            </a:extLst>
          </p:cNvPr>
          <p:cNvGrpSpPr/>
          <p:nvPr/>
        </p:nvGrpSpPr>
        <p:grpSpPr>
          <a:xfrm>
            <a:off x="6647543" y="577494"/>
            <a:ext cx="4855858" cy="2645459"/>
            <a:chOff x="6647543" y="577494"/>
            <a:chExt cx="4855858" cy="2645459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B2DF3877-7D2E-4E00-F049-683A18B3ABE8}"/>
                </a:ext>
              </a:extLst>
            </p:cNvPr>
            <p:cNvSpPr/>
            <p:nvPr/>
          </p:nvSpPr>
          <p:spPr>
            <a:xfrm>
              <a:off x="6647543" y="577494"/>
              <a:ext cx="4855858" cy="2645459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072C333-5E31-4999-2888-B287FB91BA43}"/>
                </a:ext>
              </a:extLst>
            </p:cNvPr>
            <p:cNvSpPr txBox="1"/>
            <p:nvPr/>
          </p:nvSpPr>
          <p:spPr>
            <a:xfrm>
              <a:off x="6884657" y="76215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A609E3E3-48FC-40E6-9895-D86B59A2170C}"/>
                </a:ext>
              </a:extLst>
            </p:cNvPr>
            <p:cNvSpPr txBox="1"/>
            <p:nvPr/>
          </p:nvSpPr>
          <p:spPr>
            <a:xfrm>
              <a:off x="6899171" y="1490724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246D70AA-A793-EA14-9902-1FC420BBE6E3}"/>
              </a:ext>
            </a:extLst>
          </p:cNvPr>
          <p:cNvSpPr/>
          <p:nvPr/>
        </p:nvSpPr>
        <p:spPr>
          <a:xfrm>
            <a:off x="6283221" y="5481627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5CE1995E-9AF3-E1B9-A60D-53F47C8312A6}"/>
              </a:ext>
            </a:extLst>
          </p:cNvPr>
          <p:cNvGrpSpPr/>
          <p:nvPr/>
        </p:nvGrpSpPr>
        <p:grpSpPr>
          <a:xfrm>
            <a:off x="6647543" y="3883403"/>
            <a:ext cx="4855858" cy="2645459"/>
            <a:chOff x="6647543" y="3883403"/>
            <a:chExt cx="4855858" cy="26454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107DF982-76D3-A3FF-DA46-58A31E6BAA0B}"/>
                </a:ext>
              </a:extLst>
            </p:cNvPr>
            <p:cNvSpPr/>
            <p:nvPr/>
          </p:nvSpPr>
          <p:spPr>
            <a:xfrm>
              <a:off x="6647543" y="3883403"/>
              <a:ext cx="4855858" cy="2645459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22D67815-E2D2-D4C5-C7CF-8C417201F333}"/>
                </a:ext>
              </a:extLst>
            </p:cNvPr>
            <p:cNvSpPr txBox="1"/>
            <p:nvPr/>
          </p:nvSpPr>
          <p:spPr>
            <a:xfrm>
              <a:off x="9519766" y="4136183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4B2BEDCF-596A-F8F5-9CD5-B864A9C44A2A}"/>
                </a:ext>
              </a:extLst>
            </p:cNvPr>
            <p:cNvSpPr txBox="1"/>
            <p:nvPr/>
          </p:nvSpPr>
          <p:spPr>
            <a:xfrm>
              <a:off x="8321571" y="486474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7AA4DBE-0532-2C31-24EC-90A627DC360E}"/>
              </a:ext>
            </a:extLst>
          </p:cNvPr>
          <p:cNvSpPr txBox="1"/>
          <p:nvPr/>
        </p:nvSpPr>
        <p:spPr>
          <a:xfrm>
            <a:off x="372283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500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AC966A1B-7332-80EB-B267-8F9410DC8DB5}"/>
              </a:ext>
            </a:extLst>
          </p:cNvPr>
          <p:cNvGrpSpPr/>
          <p:nvPr/>
        </p:nvGrpSpPr>
        <p:grpSpPr>
          <a:xfrm>
            <a:off x="9069714" y="3081258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115B746E-4495-E734-736F-DDC3613CB1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8C442529-781D-C81F-D464-A91C98D985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E5D2EC3B-5DF8-967C-5C43-3F02D34BDC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AFD684D1-BE97-DBC8-8FF7-15F06A6728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1" name="Gráfico 20" descr="Água estrutura de tópicos">
              <a:extLst>
                <a:ext uri="{FF2B5EF4-FFF2-40B4-BE49-F238E27FC236}">
                  <a16:creationId xmlns:a16="http://schemas.microsoft.com/office/drawing/2014/main" id="{ABFD96E2-4A21-52ED-3F1E-2645A07E56C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84F1FF1-5FB7-E2B7-3046-0B868A0689CA}"/>
              </a:ext>
            </a:extLst>
          </p:cNvPr>
          <p:cNvSpPr/>
          <p:nvPr/>
        </p:nvSpPr>
        <p:spPr>
          <a:xfrm>
            <a:off x="-339047" y="-184935"/>
            <a:ext cx="2589087" cy="7212459"/>
          </a:xfrm>
          <a:prstGeom prst="roundRect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B65105C-7336-1211-4284-BDF5A826F109}"/>
              </a:ext>
            </a:extLst>
          </p:cNvPr>
          <p:cNvGrpSpPr/>
          <p:nvPr/>
        </p:nvGrpSpPr>
        <p:grpSpPr>
          <a:xfrm flipH="1">
            <a:off x="-1556445" y="-7226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D3D03D12-B522-115E-0346-FA38417ADE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DCB1FA8E-2B1A-692D-6800-F1A9D1B3DD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7A2C6785-CA92-BEF1-2E0F-B859756A03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CED92E47-8DDA-2947-B6CE-8294BC78C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9667128F-268C-7686-0EFC-86350ABD14C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10" name="Imagem 9" descr="Pessoa posando para foto&#10;&#10;O conteúdo gerado por IA pode estar incorreto.">
            <a:extLst>
              <a:ext uri="{FF2B5EF4-FFF2-40B4-BE49-F238E27FC236}">
                <a16:creationId xmlns:a16="http://schemas.microsoft.com/office/drawing/2014/main" id="{BF587FA9-52A3-BFB3-78BB-1FD895FA5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446" y="266700"/>
            <a:ext cx="3621594" cy="6591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BCDB51C9-D205-F6E3-3F76-5040024EB9B5}"/>
              </a:ext>
            </a:extLst>
          </p:cNvPr>
          <p:cNvSpPr/>
          <p:nvPr/>
        </p:nvSpPr>
        <p:spPr>
          <a:xfrm>
            <a:off x="4432300" y="4279900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A1BDFF78-A09B-1C22-2FBC-E7EA76E3FB0F}"/>
              </a:ext>
            </a:extLst>
          </p:cNvPr>
          <p:cNvSpPr/>
          <p:nvPr/>
        </p:nvSpPr>
        <p:spPr>
          <a:xfrm>
            <a:off x="10160000" y="1430258"/>
            <a:ext cx="1219200" cy="12192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99D91FC-7A8D-435E-9A46-20F707014D85}"/>
              </a:ext>
            </a:extLst>
          </p:cNvPr>
          <p:cNvSpPr/>
          <p:nvPr/>
        </p:nvSpPr>
        <p:spPr>
          <a:xfrm>
            <a:off x="4764566" y="1748624"/>
            <a:ext cx="6273800" cy="3382175"/>
          </a:xfrm>
          <a:prstGeom prst="roundRect">
            <a:avLst>
              <a:gd name="adj" fmla="val 9536"/>
            </a:avLst>
          </a:prstGeom>
          <a:solidFill>
            <a:srgbClr val="FED920">
              <a:alpha val="35000"/>
            </a:srgbClr>
          </a:solidFill>
          <a:ln>
            <a:solidFill>
              <a:srgbClr val="EBB91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CBB5D7C-3810-EB78-4892-AD0386D017DD}"/>
              </a:ext>
            </a:extLst>
          </p:cNvPr>
          <p:cNvSpPr txBox="1"/>
          <p:nvPr/>
        </p:nvSpPr>
        <p:spPr>
          <a:xfrm>
            <a:off x="6096000" y="2315214"/>
            <a:ext cx="37561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73C53B9-C20E-4B41-FB63-E0EE00BD6F5C}"/>
              </a:ext>
            </a:extLst>
          </p:cNvPr>
          <p:cNvSpPr txBox="1"/>
          <p:nvPr/>
        </p:nvSpPr>
        <p:spPr>
          <a:xfrm>
            <a:off x="6362899" y="3296666"/>
            <a:ext cx="32223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25285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C63062-C643-B45F-6820-15B5B765A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022BF930-47CD-B322-B037-5044BE5B5689}"/>
              </a:ext>
            </a:extLst>
          </p:cNvPr>
          <p:cNvSpPr/>
          <p:nvPr/>
        </p:nvSpPr>
        <p:spPr>
          <a:xfrm>
            <a:off x="3658977" y="4887270"/>
            <a:ext cx="1231900" cy="12319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366256B-4D62-A42D-04BD-F9E541B638FE}"/>
              </a:ext>
            </a:extLst>
          </p:cNvPr>
          <p:cNvSpPr/>
          <p:nvPr/>
        </p:nvSpPr>
        <p:spPr>
          <a:xfrm>
            <a:off x="-339047" y="-184935"/>
            <a:ext cx="2589087" cy="7212459"/>
          </a:xfrm>
          <a:prstGeom prst="roundRect">
            <a:avLst/>
          </a:prstGeom>
          <a:solidFill>
            <a:srgbClr val="6C3F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2966E04-66C8-5136-FEDB-CC388924F241}"/>
              </a:ext>
            </a:extLst>
          </p:cNvPr>
          <p:cNvGrpSpPr/>
          <p:nvPr/>
        </p:nvGrpSpPr>
        <p:grpSpPr>
          <a:xfrm flipH="1">
            <a:off x="-1556445" y="-7226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4" name="Gráfico 3" descr="Água estrutura de tópicos">
              <a:extLst>
                <a:ext uri="{FF2B5EF4-FFF2-40B4-BE49-F238E27FC236}">
                  <a16:creationId xmlns:a16="http://schemas.microsoft.com/office/drawing/2014/main" id="{8B46DF59-C6BF-67BA-6482-099FD78FC8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5" name="Gráfico 4" descr="Água estrutura de tópicos">
              <a:extLst>
                <a:ext uri="{FF2B5EF4-FFF2-40B4-BE49-F238E27FC236}">
                  <a16:creationId xmlns:a16="http://schemas.microsoft.com/office/drawing/2014/main" id="{626351D8-FF2A-049A-060F-16523E90CA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6" name="Gráfico 5" descr="Água estrutura de tópicos">
              <a:extLst>
                <a:ext uri="{FF2B5EF4-FFF2-40B4-BE49-F238E27FC236}">
                  <a16:creationId xmlns:a16="http://schemas.microsoft.com/office/drawing/2014/main" id="{B9F09080-802F-8C16-89AB-A7C997F1C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60392006-E69F-6D05-E786-DFC5AF5CF8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8E3F0FAD-9A42-422C-1D0C-AEA684885F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9" name="Imagem 8" descr="Pessoa posando para foto&#10;&#10;O conteúdo gerado por IA pode estar incorreto.">
            <a:extLst>
              <a:ext uri="{FF2B5EF4-FFF2-40B4-BE49-F238E27FC236}">
                <a16:creationId xmlns:a16="http://schemas.microsoft.com/office/drawing/2014/main" id="{A36489D5-C8F0-0003-C7FE-E0EEA80CB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446" y="266700"/>
            <a:ext cx="3621594" cy="6591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EE37F7F6-793B-BEB9-47D2-3A91BA955429}"/>
              </a:ext>
            </a:extLst>
          </p:cNvPr>
          <p:cNvGrpSpPr/>
          <p:nvPr/>
        </p:nvGrpSpPr>
        <p:grpSpPr>
          <a:xfrm>
            <a:off x="9069714" y="3081258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9A4DD819-6B24-7591-F107-45D5B48D54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3C64BD45-BF0A-9C6F-5A06-6D5273A30A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68478830-9C2D-9D76-2D33-6872B7E408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6A9C62AD-5C67-EE97-819F-EDBE932C6A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1FA5A4F2-63B4-E4CA-CA11-3293270A058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17" name="Elipse 16">
            <a:extLst>
              <a:ext uri="{FF2B5EF4-FFF2-40B4-BE49-F238E27FC236}">
                <a16:creationId xmlns:a16="http://schemas.microsoft.com/office/drawing/2014/main" id="{AE5563B5-2681-8C1F-F783-E8B57C5803BF}"/>
              </a:ext>
            </a:extLst>
          </p:cNvPr>
          <p:cNvSpPr/>
          <p:nvPr/>
        </p:nvSpPr>
        <p:spPr>
          <a:xfrm>
            <a:off x="10468529" y="790647"/>
            <a:ext cx="1219200" cy="1219200"/>
          </a:xfrm>
          <a:prstGeom prst="ellipse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12A3B26-3C82-EAE6-2AA7-DB4BF54291CE}"/>
              </a:ext>
            </a:extLst>
          </p:cNvPr>
          <p:cNvGrpSpPr/>
          <p:nvPr/>
        </p:nvGrpSpPr>
        <p:grpSpPr>
          <a:xfrm>
            <a:off x="3978842" y="993352"/>
            <a:ext cx="7185835" cy="4614075"/>
            <a:chOff x="3978842" y="993352"/>
            <a:chExt cx="7185835" cy="4614075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09E87524-7F88-DD9F-6AD7-A2E36CB77325}"/>
                </a:ext>
              </a:extLst>
            </p:cNvPr>
            <p:cNvSpPr/>
            <p:nvPr/>
          </p:nvSpPr>
          <p:spPr>
            <a:xfrm>
              <a:off x="3978842" y="993352"/>
              <a:ext cx="7185835" cy="461407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9759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B1A61EA-7AE2-BA1B-0C28-4D3593C13F6A}"/>
                </a:ext>
              </a:extLst>
            </p:cNvPr>
            <p:cNvSpPr txBox="1"/>
            <p:nvPr/>
          </p:nvSpPr>
          <p:spPr>
            <a:xfrm>
              <a:off x="4948537" y="2172315"/>
              <a:ext cx="5427989" cy="2470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4800" dirty="0">
                  <a:solidFill>
                    <a:srgbClr val="FAF4E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Insira uma frase </a:t>
              </a:r>
              <a:r>
                <a:rPr lang="pt-BR" sz="4800" b="1" dirty="0">
                  <a:solidFill>
                    <a:srgbClr val="FAF4E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impactante</a:t>
              </a:r>
              <a:r>
                <a:rPr lang="pt-BR" sz="4800" dirty="0">
                  <a:solidFill>
                    <a:srgbClr val="FAF4E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para encerrar a sua apresentação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50C2DD7C-ADA3-E3C2-9E1E-BB08D93AE210}"/>
                </a:ext>
              </a:extLst>
            </p:cNvPr>
            <p:cNvSpPr txBox="1"/>
            <p:nvPr/>
          </p:nvSpPr>
          <p:spPr>
            <a:xfrm>
              <a:off x="5552712" y="5066177"/>
              <a:ext cx="5427989" cy="437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2800" dirty="0">
                  <a:solidFill>
                    <a:srgbClr val="6C3F26"/>
                  </a:solidFill>
                  <a:latin typeface="Berlin Sans FB" panose="020E0602020502020306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Fulano de Tal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51C6AA91-5C6E-D654-0803-93C1FCD8C8A8}"/>
                </a:ext>
              </a:extLst>
            </p:cNvPr>
            <p:cNvSpPr txBox="1"/>
            <p:nvPr/>
          </p:nvSpPr>
          <p:spPr>
            <a:xfrm>
              <a:off x="4718202" y="1807453"/>
              <a:ext cx="756575" cy="21359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sz="16600" dirty="0">
                  <a:solidFill>
                    <a:srgbClr val="6C3F26"/>
                  </a:solidFill>
                  <a:latin typeface="Berlin Sans FB" panose="020E0602020502020306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733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BFB3A676-1800-D11F-1F44-C94B30A48B09}"/>
              </a:ext>
            </a:extLst>
          </p:cNvPr>
          <p:cNvGrpSpPr/>
          <p:nvPr/>
        </p:nvGrpSpPr>
        <p:grpSpPr>
          <a:xfrm>
            <a:off x="8912662" y="2211907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E07B6831-20E9-59DA-5967-BE3000A03B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1F53137F-396E-E484-2F51-2E8F022421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516588D8-5596-E6DC-F4F0-39FF2F4693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D09CB9EE-BFF3-B578-3500-DAB7E42FE2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69C27D9A-CA0D-BB1B-EBA9-82DEC92D004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ED592DC-E459-FDAC-ED67-3E1FDDA2C126}"/>
              </a:ext>
            </a:extLst>
          </p:cNvPr>
          <p:cNvSpPr/>
          <p:nvPr/>
        </p:nvSpPr>
        <p:spPr>
          <a:xfrm>
            <a:off x="736600" y="463550"/>
            <a:ext cx="10845800" cy="5930900"/>
          </a:xfrm>
          <a:prstGeom prst="roundRect">
            <a:avLst>
              <a:gd name="adj" fmla="val 7245"/>
            </a:avLst>
          </a:prstGeom>
          <a:noFill/>
          <a:ln>
            <a:solidFill>
              <a:srgbClr val="EBB91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C778A94-AB3A-BF7B-4774-0A996213902E}"/>
              </a:ext>
            </a:extLst>
          </p:cNvPr>
          <p:cNvSpPr txBox="1"/>
          <p:nvPr/>
        </p:nvSpPr>
        <p:spPr>
          <a:xfrm>
            <a:off x="8445500" y="68961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FED808-FFFE-182A-FEED-1CF511B91F98}"/>
              </a:ext>
            </a:extLst>
          </p:cNvPr>
          <p:cNvSpPr txBox="1"/>
          <p:nvPr/>
        </p:nvSpPr>
        <p:spPr>
          <a:xfrm>
            <a:off x="8652114" y="1442466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6" name="Imagem 5" descr="Sala com mesa e cadeiras&#10;&#10;O conteúdo gerado por IA pode estar incorreto.">
            <a:extLst>
              <a:ext uri="{FF2B5EF4-FFF2-40B4-BE49-F238E27FC236}">
                <a16:creationId xmlns:a16="http://schemas.microsoft.com/office/drawing/2014/main" id="{E75376E4-DEF9-B9D8-18C8-6EBFE256F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86" y="927099"/>
            <a:ext cx="6880969" cy="4556279"/>
          </a:xfrm>
          <a:prstGeom prst="roundRect">
            <a:avLst>
              <a:gd name="adj" fmla="val 7037"/>
            </a:avLst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55C76870-29BF-059A-85E7-B80C848326B2}"/>
              </a:ext>
            </a:extLst>
          </p:cNvPr>
          <p:cNvSpPr/>
          <p:nvPr/>
        </p:nvSpPr>
        <p:spPr>
          <a:xfrm>
            <a:off x="3581400" y="4589155"/>
            <a:ext cx="7736476" cy="1400853"/>
          </a:xfrm>
          <a:prstGeom prst="roundRect">
            <a:avLst/>
          </a:prstGeom>
          <a:solidFill>
            <a:srgbClr val="EBB91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2800" b="1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28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832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51D73-057F-9112-2AF8-F619AC41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7424092-7A78-A621-6AE1-E780EA02F2BC}"/>
              </a:ext>
            </a:extLst>
          </p:cNvPr>
          <p:cNvSpPr/>
          <p:nvPr/>
        </p:nvSpPr>
        <p:spPr>
          <a:xfrm>
            <a:off x="8699501" y="0"/>
            <a:ext cx="4292600" cy="7212459"/>
          </a:xfrm>
          <a:prstGeom prst="roundRect">
            <a:avLst/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40DC56E-CA02-8338-8405-8A52FF7B909C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D0A13AA8-DC08-328E-01CC-1938183DB6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235DE8F6-930A-BFBC-B09E-6BE55F4DF8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9AEB3B6F-8FB6-7614-0478-DAF375ACA5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87DFCF39-D606-A910-B305-AAD5117543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8635913B-F887-1000-855F-9AFB3E01A0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pic>
        <p:nvPicPr>
          <p:cNvPr id="4" name="Imagem 3" descr="Homem com os braços para cima&#10;&#10;O conteúdo gerado por IA pode estar incorreto.">
            <a:extLst>
              <a:ext uri="{FF2B5EF4-FFF2-40B4-BE49-F238E27FC236}">
                <a16:creationId xmlns:a16="http://schemas.microsoft.com/office/drawing/2014/main" id="{02CD2A99-0D90-EC48-4DE3-8FE842DE4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39630"/>
          <a:stretch>
            <a:fillRect/>
          </a:stretch>
        </p:blipFill>
        <p:spPr>
          <a:xfrm flipH="1">
            <a:off x="6096000" y="0"/>
            <a:ext cx="595630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AE4B08D-2D11-BBBA-05E6-0D966CA01C75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6615B7B-D27D-A9BB-8338-13F087AAFFDA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B281AEC-4369-3767-A0D9-A9C1E8679820}"/>
              </a:ext>
            </a:extLst>
          </p:cNvPr>
          <p:cNvGrpSpPr/>
          <p:nvPr/>
        </p:nvGrpSpPr>
        <p:grpSpPr>
          <a:xfrm>
            <a:off x="3641670" y="-1384618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95FDE671-24CF-71E5-8374-8973DD0A3C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3C5F23AA-A498-4E7F-D67B-27D8FBE51D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E62D158A-76A6-3453-A180-222318C02F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FD2DB8AF-DAD4-F3A3-22C7-99737F70A4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ECE95FFE-7547-0666-FA59-5C701F2EA3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DAAA42D-C811-14D3-B971-5EB78FFB0BE3}"/>
              </a:ext>
            </a:extLst>
          </p:cNvPr>
          <p:cNvSpPr txBox="1"/>
          <p:nvPr/>
        </p:nvSpPr>
        <p:spPr>
          <a:xfrm>
            <a:off x="502910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39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53E06FF2-BD13-2548-4E4A-3352925AB752}"/>
              </a:ext>
            </a:extLst>
          </p:cNvPr>
          <p:cNvGrpSpPr/>
          <p:nvPr/>
        </p:nvGrpSpPr>
        <p:grpSpPr>
          <a:xfrm>
            <a:off x="-1511452" y="-1582856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1296E0C1-9806-8053-B09D-10BD1EB6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3337E294-B4A3-8B59-D8E1-557ACDB1B7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162C1090-B6A9-6557-5C1F-75AE2BB9D5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2" name="Gráfico 11" descr="Água estrutura de tópicos">
              <a:extLst>
                <a:ext uri="{FF2B5EF4-FFF2-40B4-BE49-F238E27FC236}">
                  <a16:creationId xmlns:a16="http://schemas.microsoft.com/office/drawing/2014/main" id="{9259E280-A7CB-B006-223B-E07E94273A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E84AA64E-8494-FB78-765C-738A983BD2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6BA34975-057B-A452-DC90-1B2C5CA9AEC0}"/>
              </a:ext>
            </a:extLst>
          </p:cNvPr>
          <p:cNvSpPr/>
          <p:nvPr/>
        </p:nvSpPr>
        <p:spPr>
          <a:xfrm>
            <a:off x="457200" y="1716607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BBF7ADA-F39B-18D1-5797-8FFA1159FF95}"/>
              </a:ext>
            </a:extLst>
          </p:cNvPr>
          <p:cNvSpPr txBox="1"/>
          <p:nvPr/>
        </p:nvSpPr>
        <p:spPr>
          <a:xfrm>
            <a:off x="4786186" y="19431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F04C291-C0F3-F3E9-8EFC-4C3DC6F52BEC}"/>
              </a:ext>
            </a:extLst>
          </p:cNvPr>
          <p:cNvSpPr txBox="1"/>
          <p:nvPr/>
        </p:nvSpPr>
        <p:spPr>
          <a:xfrm>
            <a:off x="4981400" y="947166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1026" name="Picture 2" descr="Bexiga PNGs para download gratuito">
            <a:extLst>
              <a:ext uri="{FF2B5EF4-FFF2-40B4-BE49-F238E27FC236}">
                <a16:creationId xmlns:a16="http://schemas.microsoft.com/office/drawing/2014/main" id="{00618279-FB3A-18C9-980E-2A12B9AF3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1856619"/>
            <a:ext cx="3187700" cy="379488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EC630569-9B8F-48BA-0AD6-AFFA6763CE37}"/>
              </a:ext>
            </a:extLst>
          </p:cNvPr>
          <p:cNvSpPr/>
          <p:nvPr/>
        </p:nvSpPr>
        <p:spPr>
          <a:xfrm>
            <a:off x="10502900" y="1716607"/>
            <a:ext cx="1231900" cy="1231900"/>
          </a:xfrm>
          <a:prstGeom prst="ellipse">
            <a:avLst/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45C28D3C-822A-69D0-E833-FE99905739C6}"/>
              </a:ext>
            </a:extLst>
          </p:cNvPr>
          <p:cNvGrpSpPr/>
          <p:nvPr/>
        </p:nvGrpSpPr>
        <p:grpSpPr>
          <a:xfrm>
            <a:off x="800100" y="2062971"/>
            <a:ext cx="3558066" cy="3382175"/>
            <a:chOff x="800100" y="2062971"/>
            <a:chExt cx="3558066" cy="3382175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AD93520E-A2AD-7E5B-60E7-0079404EF1D9}"/>
                </a:ext>
              </a:extLst>
            </p:cNvPr>
            <p:cNvSpPr/>
            <p:nvPr/>
          </p:nvSpPr>
          <p:spPr>
            <a:xfrm>
              <a:off x="800100" y="2062971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CCB9FF41-C471-041B-FB3B-F3454266453A}"/>
                </a:ext>
              </a:extLst>
            </p:cNvPr>
            <p:cNvSpPr txBox="1"/>
            <p:nvPr/>
          </p:nvSpPr>
          <p:spPr>
            <a:xfrm>
              <a:off x="2545297" y="2370634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8FD21B39-780C-4A8D-A52C-0263C3912E6C}"/>
                </a:ext>
              </a:extLst>
            </p:cNvPr>
            <p:cNvSpPr txBox="1"/>
            <p:nvPr/>
          </p:nvSpPr>
          <p:spPr>
            <a:xfrm>
              <a:off x="1156733" y="360686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705B5A6-6185-55FE-9C63-778D6CD5DAE6}"/>
              </a:ext>
            </a:extLst>
          </p:cNvPr>
          <p:cNvGrpSpPr/>
          <p:nvPr/>
        </p:nvGrpSpPr>
        <p:grpSpPr>
          <a:xfrm>
            <a:off x="7833834" y="2062970"/>
            <a:ext cx="3558066" cy="3382175"/>
            <a:chOff x="7833834" y="2062970"/>
            <a:chExt cx="3558066" cy="3382175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D6F5D70F-4354-F962-481D-5C8FA197ECBA}"/>
                </a:ext>
              </a:extLst>
            </p:cNvPr>
            <p:cNvSpPr/>
            <p:nvPr/>
          </p:nvSpPr>
          <p:spPr>
            <a:xfrm>
              <a:off x="7833834" y="2062970"/>
              <a:ext cx="3558066" cy="3382175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3126F19-94B0-6844-FE0A-B177121C3632}"/>
                </a:ext>
              </a:extLst>
            </p:cNvPr>
            <p:cNvSpPr txBox="1"/>
            <p:nvPr/>
          </p:nvSpPr>
          <p:spPr>
            <a:xfrm>
              <a:off x="8077113" y="2370633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9ED7C12-727B-69BC-A7CB-8F9DB1C05EAB}"/>
                </a:ext>
              </a:extLst>
            </p:cNvPr>
            <p:cNvSpPr txBox="1"/>
            <p:nvPr/>
          </p:nvSpPr>
          <p:spPr>
            <a:xfrm>
              <a:off x="8048085" y="3606868"/>
              <a:ext cx="28448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110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3876BAA9-63D3-54C8-F3A9-15EECDAD5AF4}"/>
              </a:ext>
            </a:extLst>
          </p:cNvPr>
          <p:cNvGrpSpPr/>
          <p:nvPr/>
        </p:nvGrpSpPr>
        <p:grpSpPr>
          <a:xfrm>
            <a:off x="3423405" y="4550468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7" name="Gráfico 6" descr="Água estrutura de tópicos">
              <a:extLst>
                <a:ext uri="{FF2B5EF4-FFF2-40B4-BE49-F238E27FC236}">
                  <a16:creationId xmlns:a16="http://schemas.microsoft.com/office/drawing/2014/main" id="{B751F9C2-FE89-0BA4-79C1-8CA5B39D49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8" name="Gráfico 7" descr="Água estrutura de tópicos">
              <a:extLst>
                <a:ext uri="{FF2B5EF4-FFF2-40B4-BE49-F238E27FC236}">
                  <a16:creationId xmlns:a16="http://schemas.microsoft.com/office/drawing/2014/main" id="{F9313E2D-DBB8-C982-0615-1AEFF12DD4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9" name="Gráfico 8" descr="Água estrutura de tópicos">
              <a:extLst>
                <a:ext uri="{FF2B5EF4-FFF2-40B4-BE49-F238E27FC236}">
                  <a16:creationId xmlns:a16="http://schemas.microsoft.com/office/drawing/2014/main" id="{3107B54E-A74E-14A1-CB9E-3A08470CC0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0" name="Gráfico 9" descr="Água estrutura de tópicos">
              <a:extLst>
                <a:ext uri="{FF2B5EF4-FFF2-40B4-BE49-F238E27FC236}">
                  <a16:creationId xmlns:a16="http://schemas.microsoft.com/office/drawing/2014/main" id="{CC556E09-3F14-E765-149E-0D4724F8BE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1" name="Gráfico 10" descr="Água estrutura de tópicos">
              <a:extLst>
                <a:ext uri="{FF2B5EF4-FFF2-40B4-BE49-F238E27FC236}">
                  <a16:creationId xmlns:a16="http://schemas.microsoft.com/office/drawing/2014/main" id="{0940F489-90F0-0A83-8DE0-0DAC8F6164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6C57705-502B-BEBA-E2E2-CE1E30A15EFB}"/>
              </a:ext>
            </a:extLst>
          </p:cNvPr>
          <p:cNvSpPr/>
          <p:nvPr/>
        </p:nvSpPr>
        <p:spPr>
          <a:xfrm>
            <a:off x="5805714" y="1"/>
            <a:ext cx="6386286" cy="6858000"/>
          </a:xfrm>
          <a:prstGeom prst="roundRect">
            <a:avLst>
              <a:gd name="adj" fmla="val 0"/>
            </a:avLst>
          </a:prstGeom>
          <a:solidFill>
            <a:srgbClr val="EBB9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4342E2-C626-19AC-62B4-905E3027B2EC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E0387C-0D72-0DBD-83D0-C286A6F05449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60F249-90E0-41A9-5485-EA3F168517E6}"/>
              </a:ext>
            </a:extLst>
          </p:cNvPr>
          <p:cNvSpPr txBox="1"/>
          <p:nvPr/>
        </p:nvSpPr>
        <p:spPr>
          <a:xfrm>
            <a:off x="372283" y="3143320"/>
            <a:ext cx="5427989" cy="281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 Não se esqueça de </a:t>
            </a:r>
            <a:r>
              <a:rPr lang="pt-BR" sz="4400" b="1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destacar palavras importantes</a:t>
            </a:r>
            <a:r>
              <a:rPr lang="pt-BR" sz="4400" dirty="0">
                <a:solidFill>
                  <a:srgbClr val="6C3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9" name="Imagem 18" descr="Uma imagem contendo no interior, livro, pequeno, mesa&#10;&#10;O conteúdo gerado por IA pode estar incorreto.">
            <a:extLst>
              <a:ext uri="{FF2B5EF4-FFF2-40B4-BE49-F238E27FC236}">
                <a16:creationId xmlns:a16="http://schemas.microsoft.com/office/drawing/2014/main" id="{28FDC9B8-2E16-9073-085F-2F2391E9A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7"/>
          <a:stretch>
            <a:fillRect/>
          </a:stretch>
        </p:blipFill>
        <p:spPr>
          <a:xfrm>
            <a:off x="6212239" y="148771"/>
            <a:ext cx="5607478" cy="6560457"/>
          </a:xfrm>
          <a:prstGeom prst="roundRect">
            <a:avLst>
              <a:gd name="adj" fmla="val 7037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EFF7DDCC-1FA8-03BC-9E5C-FE5A76F25BF5}"/>
              </a:ext>
            </a:extLst>
          </p:cNvPr>
          <p:cNvGrpSpPr/>
          <p:nvPr/>
        </p:nvGrpSpPr>
        <p:grpSpPr>
          <a:xfrm flipH="1">
            <a:off x="9477320" y="-113098"/>
            <a:ext cx="3937303" cy="4570001"/>
            <a:chOff x="8693150" y="-652919"/>
            <a:chExt cx="3937303" cy="4570001"/>
          </a:xfrm>
          <a:solidFill>
            <a:srgbClr val="FAF4EA">
              <a:alpha val="50000"/>
            </a:srgbClr>
          </a:solidFill>
        </p:grpSpPr>
        <p:pic>
          <p:nvPicPr>
            <p:cNvPr id="13" name="Gráfico 12" descr="Água estrutura de tópicos">
              <a:extLst>
                <a:ext uri="{FF2B5EF4-FFF2-40B4-BE49-F238E27FC236}">
                  <a16:creationId xmlns:a16="http://schemas.microsoft.com/office/drawing/2014/main" id="{EF0D7400-2615-E249-3F5E-DC203702AD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4" name="Gráfico 13" descr="Água estrutura de tópicos">
              <a:extLst>
                <a:ext uri="{FF2B5EF4-FFF2-40B4-BE49-F238E27FC236}">
                  <a16:creationId xmlns:a16="http://schemas.microsoft.com/office/drawing/2014/main" id="{FE542FD0-7326-44D1-7CB9-DE7DA521EA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5" name="Gráfico 14" descr="Água estrutura de tópicos">
              <a:extLst>
                <a:ext uri="{FF2B5EF4-FFF2-40B4-BE49-F238E27FC236}">
                  <a16:creationId xmlns:a16="http://schemas.microsoft.com/office/drawing/2014/main" id="{97F9DA46-719B-661E-E214-58BA928EDA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59CFC34F-DDEF-AAF5-99FC-78D4FCA80F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E7DEF4B7-A7D5-E69D-3EED-A6B5C2CC8E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337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C9F74198-C1AB-F662-453A-9B8C972890A5}"/>
              </a:ext>
            </a:extLst>
          </p:cNvPr>
          <p:cNvGrpSpPr/>
          <p:nvPr/>
        </p:nvGrpSpPr>
        <p:grpSpPr>
          <a:xfrm>
            <a:off x="-972335" y="3661468"/>
            <a:ext cx="3937303" cy="4570001"/>
            <a:chOff x="8693150" y="-652919"/>
            <a:chExt cx="3937303" cy="4570001"/>
          </a:xfrm>
          <a:solidFill>
            <a:srgbClr val="EBB912">
              <a:alpha val="50000"/>
            </a:srgbClr>
          </a:solidFill>
        </p:grpSpPr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0FEE0493-68A2-AE25-7370-7F8A23D0DB1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A3127AE2-4E75-10D8-13D3-CD6B7599DD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C09188FA-D106-2600-FA75-54D0F46C58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21" name="Gráfico 20" descr="Água estrutura de tópicos">
              <a:extLst>
                <a:ext uri="{FF2B5EF4-FFF2-40B4-BE49-F238E27FC236}">
                  <a16:creationId xmlns:a16="http://schemas.microsoft.com/office/drawing/2014/main" id="{FFE38B10-90F3-D06B-8170-63375DA05F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2" name="Gráfico 21" descr="Água estrutura de tópicos">
              <a:extLst>
                <a:ext uri="{FF2B5EF4-FFF2-40B4-BE49-F238E27FC236}">
                  <a16:creationId xmlns:a16="http://schemas.microsoft.com/office/drawing/2014/main" id="{BEAF8352-2693-5664-F94C-1B96DDEE79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0365D998-4582-D4F4-9FD8-482D08D55EA7}"/>
              </a:ext>
            </a:extLst>
          </p:cNvPr>
          <p:cNvSpPr txBox="1"/>
          <p:nvPr/>
        </p:nvSpPr>
        <p:spPr>
          <a:xfrm>
            <a:off x="8445500" y="805726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E7F878-A316-3B0B-C68A-2C685D8B3938}"/>
              </a:ext>
            </a:extLst>
          </p:cNvPr>
          <p:cNvSpPr txBox="1"/>
          <p:nvPr/>
        </p:nvSpPr>
        <p:spPr>
          <a:xfrm>
            <a:off x="8652114" y="1558578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pic>
        <p:nvPicPr>
          <p:cNvPr id="4" name="Imagem 3" descr="Sala com mesa e cadeiras&#10;&#10;O conteúdo gerado por IA pode estar incorreto.">
            <a:extLst>
              <a:ext uri="{FF2B5EF4-FFF2-40B4-BE49-F238E27FC236}">
                <a16:creationId xmlns:a16="http://schemas.microsoft.com/office/drawing/2014/main" id="{6F839C3E-4770-62BE-52A1-25CE6DC39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4" b="12889"/>
          <a:stretch>
            <a:fillRect/>
          </a:stretch>
        </p:blipFill>
        <p:spPr>
          <a:xfrm>
            <a:off x="962343" y="605912"/>
            <a:ext cx="6880969" cy="2198729"/>
          </a:xfrm>
          <a:prstGeom prst="roundRect">
            <a:avLst>
              <a:gd name="adj" fmla="val 7037"/>
            </a:avLst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04AD3D2-4CE3-C15B-20B6-EE49768AA892}"/>
              </a:ext>
            </a:extLst>
          </p:cNvPr>
          <p:cNvGrpSpPr/>
          <p:nvPr/>
        </p:nvGrpSpPr>
        <p:grpSpPr>
          <a:xfrm>
            <a:off x="265657" y="3427131"/>
            <a:ext cx="2740268" cy="2625143"/>
            <a:chOff x="265657" y="3427131"/>
            <a:chExt cx="2740268" cy="2625143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5419722A-66B6-8EC4-6F08-C25ECBC0D2C8}"/>
                </a:ext>
              </a:extLst>
            </p:cNvPr>
            <p:cNvSpPr/>
            <p:nvPr/>
          </p:nvSpPr>
          <p:spPr>
            <a:xfrm>
              <a:off x="265657" y="3427131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C657DFBF-7FFF-EC32-ED75-5A0454C4F5AF}"/>
                </a:ext>
              </a:extLst>
            </p:cNvPr>
            <p:cNvSpPr txBox="1"/>
            <p:nvPr/>
          </p:nvSpPr>
          <p:spPr>
            <a:xfrm>
              <a:off x="1359320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92D38BA-D85F-82CE-305B-25BFFCD216C6}"/>
                </a:ext>
              </a:extLst>
            </p:cNvPr>
            <p:cNvSpPr txBox="1"/>
            <p:nvPr/>
          </p:nvSpPr>
          <p:spPr>
            <a:xfrm>
              <a:off x="351904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ADA9EA6-D1DE-880F-9595-1E1AB324D6A7}"/>
              </a:ext>
            </a:extLst>
          </p:cNvPr>
          <p:cNvGrpSpPr/>
          <p:nvPr/>
        </p:nvGrpSpPr>
        <p:grpSpPr>
          <a:xfrm>
            <a:off x="9213715" y="3427128"/>
            <a:ext cx="2740268" cy="2625143"/>
            <a:chOff x="9213715" y="3427128"/>
            <a:chExt cx="2740268" cy="2625143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63DEB5C8-A7EB-4528-2C01-031A8FB71F82}"/>
                </a:ext>
              </a:extLst>
            </p:cNvPr>
            <p:cNvSpPr/>
            <p:nvPr/>
          </p:nvSpPr>
          <p:spPr>
            <a:xfrm>
              <a:off x="9213715" y="3427128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FED920">
                <a:alpha val="35000"/>
              </a:srgbClr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AB0AE5F-D02B-C300-4B3C-5280A4BE027D}"/>
                </a:ext>
              </a:extLst>
            </p:cNvPr>
            <p:cNvSpPr txBox="1"/>
            <p:nvPr/>
          </p:nvSpPr>
          <p:spPr>
            <a:xfrm>
              <a:off x="9213715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F3EED74-7CC1-3252-4967-2595BE378BD8}"/>
                </a:ext>
              </a:extLst>
            </p:cNvPr>
            <p:cNvSpPr txBox="1"/>
            <p:nvPr/>
          </p:nvSpPr>
          <p:spPr>
            <a:xfrm>
              <a:off x="9275735" y="4431024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6BB2D62-4DA1-C52F-7A65-771E6B506078}"/>
              </a:ext>
            </a:extLst>
          </p:cNvPr>
          <p:cNvGrpSpPr/>
          <p:nvPr/>
        </p:nvGrpSpPr>
        <p:grpSpPr>
          <a:xfrm>
            <a:off x="3248343" y="3427130"/>
            <a:ext cx="2740268" cy="2625143"/>
            <a:chOff x="3248343" y="3427130"/>
            <a:chExt cx="2740268" cy="2625143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9B67B090-2308-8128-A853-2343299E058F}"/>
                </a:ext>
              </a:extLst>
            </p:cNvPr>
            <p:cNvSpPr/>
            <p:nvPr/>
          </p:nvSpPr>
          <p:spPr>
            <a:xfrm>
              <a:off x="3248343" y="3427130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FED920"/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83BE3F8-9923-5127-A6FE-18DA4202748D}"/>
                </a:ext>
              </a:extLst>
            </p:cNvPr>
            <p:cNvSpPr txBox="1"/>
            <p:nvPr/>
          </p:nvSpPr>
          <p:spPr>
            <a:xfrm>
              <a:off x="3795174" y="35639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0BD38D9-F413-4B8E-0817-3579B128B5E6}"/>
                </a:ext>
              </a:extLst>
            </p:cNvPr>
            <p:cNvSpPr txBox="1"/>
            <p:nvPr/>
          </p:nvSpPr>
          <p:spPr>
            <a:xfrm>
              <a:off x="3334589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16FDF2D-6356-BED1-16DD-B38314AC1654}"/>
              </a:ext>
            </a:extLst>
          </p:cNvPr>
          <p:cNvGrpSpPr/>
          <p:nvPr/>
        </p:nvGrpSpPr>
        <p:grpSpPr>
          <a:xfrm>
            <a:off x="6231029" y="3427129"/>
            <a:ext cx="2740268" cy="2625143"/>
            <a:chOff x="6231029" y="3427129"/>
            <a:chExt cx="2740268" cy="2625143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B7C8618A-3965-6E18-37DA-56E2F8E8CA36}"/>
                </a:ext>
              </a:extLst>
            </p:cNvPr>
            <p:cNvSpPr/>
            <p:nvPr/>
          </p:nvSpPr>
          <p:spPr>
            <a:xfrm>
              <a:off x="6231029" y="3427129"/>
              <a:ext cx="2740268" cy="2625143"/>
            </a:xfrm>
            <a:prstGeom prst="roundRect">
              <a:avLst>
                <a:gd name="adj" fmla="val 9536"/>
              </a:avLst>
            </a:prstGeom>
            <a:solidFill>
              <a:srgbClr val="FED920"/>
            </a:solidFill>
            <a:ln>
              <a:solidFill>
                <a:srgbClr val="EBB9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5C6FAB77-AEF1-8C15-B316-79A726639E58}"/>
                </a:ext>
              </a:extLst>
            </p:cNvPr>
            <p:cNvSpPr txBox="1"/>
            <p:nvPr/>
          </p:nvSpPr>
          <p:spPr>
            <a:xfrm>
              <a:off x="6777860" y="3563948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600" dirty="0">
                  <a:solidFill>
                    <a:srgbClr val="6C3F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A395EA5E-56CD-FE86-FBCE-9B5C0BFB2678}"/>
                </a:ext>
              </a:extLst>
            </p:cNvPr>
            <p:cNvSpPr txBox="1"/>
            <p:nvPr/>
          </p:nvSpPr>
          <p:spPr>
            <a:xfrm>
              <a:off x="6317274" y="4438779"/>
              <a:ext cx="256777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Este é um espaço para um pequeno texto.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95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5AEAD-4597-255B-E48E-43199D28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999DE59-0AA2-1320-8271-B32C76BC4B8F}"/>
              </a:ext>
            </a:extLst>
          </p:cNvPr>
          <p:cNvGrpSpPr/>
          <p:nvPr/>
        </p:nvGrpSpPr>
        <p:grpSpPr>
          <a:xfrm>
            <a:off x="9942408" y="-827113"/>
            <a:ext cx="3937303" cy="4570001"/>
            <a:chOff x="8693150" y="-652919"/>
            <a:chExt cx="3937303" cy="4570001"/>
          </a:xfrm>
          <a:solidFill>
            <a:srgbClr val="975935">
              <a:alpha val="50000"/>
            </a:srgbClr>
          </a:solidFill>
        </p:grpSpPr>
        <p:pic>
          <p:nvPicPr>
            <p:cNvPr id="16" name="Gráfico 15" descr="Água estrutura de tópicos">
              <a:extLst>
                <a:ext uri="{FF2B5EF4-FFF2-40B4-BE49-F238E27FC236}">
                  <a16:creationId xmlns:a16="http://schemas.microsoft.com/office/drawing/2014/main" id="{9E537C5C-DDF9-C809-AA4D-DDAB1E79A4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93150" y="0"/>
              <a:ext cx="3746501" cy="3746501"/>
            </a:xfrm>
            <a:prstGeom prst="rect">
              <a:avLst/>
            </a:prstGeom>
          </p:spPr>
        </p:pic>
        <p:pic>
          <p:nvPicPr>
            <p:cNvPr id="17" name="Gráfico 16" descr="Água estrutura de tópicos">
              <a:extLst>
                <a:ext uri="{FF2B5EF4-FFF2-40B4-BE49-F238E27FC236}">
                  <a16:creationId xmlns:a16="http://schemas.microsoft.com/office/drawing/2014/main" id="{2E71D0F6-73AA-3A6B-BF14-75B0124625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12200" y="148921"/>
              <a:ext cx="1724329" cy="1724329"/>
            </a:xfrm>
            <a:prstGeom prst="rect">
              <a:avLst/>
            </a:prstGeom>
          </p:spPr>
        </p:pic>
        <p:pic>
          <p:nvPicPr>
            <p:cNvPr id="18" name="Gráfico 17" descr="Água estrutura de tópicos">
              <a:extLst>
                <a:ext uri="{FF2B5EF4-FFF2-40B4-BE49-F238E27FC236}">
                  <a16:creationId xmlns:a16="http://schemas.microsoft.com/office/drawing/2014/main" id="{3F13D908-B514-97E4-D563-F2523A1F69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236200" y="-652919"/>
              <a:ext cx="1724329" cy="1724329"/>
            </a:xfrm>
            <a:prstGeom prst="rect">
              <a:avLst/>
            </a:prstGeom>
          </p:spPr>
        </p:pic>
        <p:pic>
          <p:nvPicPr>
            <p:cNvPr id="19" name="Gráfico 18" descr="Água estrutura de tópicos">
              <a:extLst>
                <a:ext uri="{FF2B5EF4-FFF2-40B4-BE49-F238E27FC236}">
                  <a16:creationId xmlns:a16="http://schemas.microsoft.com/office/drawing/2014/main" id="{8BBC37A9-3DC0-4BA8-1701-D24E9B7AD4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98364" y="1071410"/>
              <a:ext cx="1532089" cy="1532089"/>
            </a:xfrm>
            <a:prstGeom prst="rect">
              <a:avLst/>
            </a:prstGeom>
          </p:spPr>
        </p:pic>
        <p:pic>
          <p:nvPicPr>
            <p:cNvPr id="20" name="Gráfico 19" descr="Água estrutura de tópicos">
              <a:extLst>
                <a:ext uri="{FF2B5EF4-FFF2-40B4-BE49-F238E27FC236}">
                  <a16:creationId xmlns:a16="http://schemas.microsoft.com/office/drawing/2014/main" id="{4A0F84BB-DCFC-6ABF-6573-A8D20509DE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58251" y="2384993"/>
              <a:ext cx="1532089" cy="1532089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6BB8F1-027F-AF13-64F4-1D09139FAC8E}"/>
              </a:ext>
            </a:extLst>
          </p:cNvPr>
          <p:cNvSpPr txBox="1"/>
          <p:nvPr/>
        </p:nvSpPr>
        <p:spPr>
          <a:xfrm>
            <a:off x="521784" y="577494"/>
            <a:ext cx="26196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BB9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EBBA1D-3A63-EF5B-43AF-29A72BDAF3D8}"/>
              </a:ext>
            </a:extLst>
          </p:cNvPr>
          <p:cNvSpPr txBox="1"/>
          <p:nvPr/>
        </p:nvSpPr>
        <p:spPr>
          <a:xfrm>
            <a:off x="688599" y="1268573"/>
            <a:ext cx="2229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6C3F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BC455F6D-32A3-65BB-D33D-BC890B949F5D}"/>
              </a:ext>
            </a:extLst>
          </p:cNvPr>
          <p:cNvSpPr/>
          <p:nvPr/>
        </p:nvSpPr>
        <p:spPr>
          <a:xfrm>
            <a:off x="1013534" y="2775975"/>
            <a:ext cx="2813452" cy="2813452"/>
          </a:xfrm>
          <a:prstGeom prst="blockArc">
            <a:avLst>
              <a:gd name="adj1" fmla="val 10800000"/>
              <a:gd name="adj2" fmla="val 20483086"/>
              <a:gd name="adj3" fmla="val 10204"/>
            </a:avLst>
          </a:prstGeom>
          <a:solidFill>
            <a:srgbClr val="9759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micírculo 4">
            <a:extLst>
              <a:ext uri="{FF2B5EF4-FFF2-40B4-BE49-F238E27FC236}">
                <a16:creationId xmlns:a16="http://schemas.microsoft.com/office/drawing/2014/main" id="{F91DAFC9-CB03-3CA7-0E28-F2A27E3F58C5}"/>
              </a:ext>
            </a:extLst>
          </p:cNvPr>
          <p:cNvSpPr/>
          <p:nvPr/>
        </p:nvSpPr>
        <p:spPr>
          <a:xfrm rot="6330577">
            <a:off x="1013533" y="2775975"/>
            <a:ext cx="2813452" cy="2813452"/>
          </a:xfrm>
          <a:prstGeom prst="blockArc">
            <a:avLst>
              <a:gd name="adj1" fmla="val 14262081"/>
              <a:gd name="adj2" fmla="val 20483086"/>
              <a:gd name="adj3" fmla="val 10204"/>
            </a:avLst>
          </a:prstGeom>
          <a:solidFill>
            <a:srgbClr val="6C3F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micírculo 5">
            <a:extLst>
              <a:ext uri="{FF2B5EF4-FFF2-40B4-BE49-F238E27FC236}">
                <a16:creationId xmlns:a16="http://schemas.microsoft.com/office/drawing/2014/main" id="{3C526BFB-3FAF-7BBD-1519-CCC4DFD001B2}"/>
              </a:ext>
            </a:extLst>
          </p:cNvPr>
          <p:cNvSpPr/>
          <p:nvPr/>
        </p:nvSpPr>
        <p:spPr>
          <a:xfrm rot="6330577">
            <a:off x="1013533" y="2775975"/>
            <a:ext cx="2813452" cy="2813452"/>
          </a:xfrm>
          <a:prstGeom prst="blockArc">
            <a:avLst>
              <a:gd name="adj1" fmla="val 20566267"/>
              <a:gd name="adj2" fmla="val 4370815"/>
              <a:gd name="adj3" fmla="val 10159"/>
            </a:avLst>
          </a:prstGeom>
          <a:solidFill>
            <a:srgbClr val="FED9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Gráfico 7" descr="Médico com preenchimento sólido">
            <a:extLst>
              <a:ext uri="{FF2B5EF4-FFF2-40B4-BE49-F238E27FC236}">
                <a16:creationId xmlns:a16="http://schemas.microsoft.com/office/drawing/2014/main" id="{475FF584-B3DF-5B38-D136-56C1802A02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5700" y="3588340"/>
            <a:ext cx="1151299" cy="115129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AD5BD08-5615-C460-BDFF-3788910C15AA}"/>
              </a:ext>
            </a:extLst>
          </p:cNvPr>
          <p:cNvSpPr txBox="1"/>
          <p:nvPr/>
        </p:nvSpPr>
        <p:spPr>
          <a:xfrm>
            <a:off x="7621257" y="980835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>
              <a:solidFill>
                <a:srgbClr val="EBB912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4ACAAE4-3543-0CD5-5806-A169160AA25B}"/>
              </a:ext>
            </a:extLst>
          </p:cNvPr>
          <p:cNvSpPr txBox="1"/>
          <p:nvPr/>
        </p:nvSpPr>
        <p:spPr>
          <a:xfrm>
            <a:off x="7621257" y="2951946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>
              <a:solidFill>
                <a:srgbClr val="EBB912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6EDD73-F0CC-5EAB-952E-0D32ECB5EF14}"/>
              </a:ext>
            </a:extLst>
          </p:cNvPr>
          <p:cNvSpPr txBox="1"/>
          <p:nvPr/>
        </p:nvSpPr>
        <p:spPr>
          <a:xfrm>
            <a:off x="7621257" y="4923057"/>
            <a:ext cx="34676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EBB9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 é um espaço para um pequeno texto.</a:t>
            </a:r>
            <a:endParaRPr lang="pt-BR" sz="2800" dirty="0">
              <a:solidFill>
                <a:srgbClr val="EBB912"/>
              </a:solidFill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08CDB1B-4634-0CBF-F63C-0339A720EE68}"/>
              </a:ext>
            </a:extLst>
          </p:cNvPr>
          <p:cNvGrpSpPr/>
          <p:nvPr/>
        </p:nvGrpSpPr>
        <p:grpSpPr>
          <a:xfrm>
            <a:off x="4526824" y="771017"/>
            <a:ext cx="2740268" cy="1435155"/>
            <a:chOff x="4526824" y="771017"/>
            <a:chExt cx="2740268" cy="143515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49A2571-8D7D-8FFF-505F-3F679D4315B2}"/>
                </a:ext>
              </a:extLst>
            </p:cNvPr>
            <p:cNvSpPr/>
            <p:nvPr/>
          </p:nvSpPr>
          <p:spPr>
            <a:xfrm>
              <a:off x="4526824" y="771017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1BAE9191-0BB6-F916-9265-2ADE68DBFD20}"/>
                </a:ext>
              </a:extLst>
            </p:cNvPr>
            <p:cNvSpPr txBox="1"/>
            <p:nvPr/>
          </p:nvSpPr>
          <p:spPr>
            <a:xfrm>
              <a:off x="4665412" y="844849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C399B030-FD38-C5BA-0074-4AB045A9BD36}"/>
                </a:ext>
              </a:extLst>
            </p:cNvPr>
            <p:cNvSpPr txBox="1"/>
            <p:nvPr/>
          </p:nvSpPr>
          <p:spPr>
            <a:xfrm>
              <a:off x="4723323" y="1514794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42975CE-50E4-EE94-6DBD-E24C3196D5A7}"/>
              </a:ext>
            </a:extLst>
          </p:cNvPr>
          <p:cNvGrpSpPr/>
          <p:nvPr/>
        </p:nvGrpSpPr>
        <p:grpSpPr>
          <a:xfrm>
            <a:off x="4526824" y="2747546"/>
            <a:ext cx="2740268" cy="1435155"/>
            <a:chOff x="4526824" y="2747546"/>
            <a:chExt cx="2740268" cy="1435155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B9012B43-4083-199B-1A43-6FE3BF344C47}"/>
                </a:ext>
              </a:extLst>
            </p:cNvPr>
            <p:cNvSpPr/>
            <p:nvPr/>
          </p:nvSpPr>
          <p:spPr>
            <a:xfrm>
              <a:off x="4526824" y="2747546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/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4260446-D531-C3A6-27F1-29A6E7B0B580}"/>
                </a:ext>
              </a:extLst>
            </p:cNvPr>
            <p:cNvSpPr txBox="1"/>
            <p:nvPr/>
          </p:nvSpPr>
          <p:spPr>
            <a:xfrm>
              <a:off x="4665411" y="2805602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3DBCE1D-CA44-2D36-D1F9-7DDBC044306A}"/>
                </a:ext>
              </a:extLst>
            </p:cNvPr>
            <p:cNvSpPr txBox="1"/>
            <p:nvPr/>
          </p:nvSpPr>
          <p:spPr>
            <a:xfrm>
              <a:off x="4665410" y="3481278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EBB91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>
                <a:solidFill>
                  <a:srgbClr val="EBB912"/>
                </a:solidFill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CC49201-6501-1AAF-34EE-B4D96DE660E6}"/>
              </a:ext>
            </a:extLst>
          </p:cNvPr>
          <p:cNvGrpSpPr/>
          <p:nvPr/>
        </p:nvGrpSpPr>
        <p:grpSpPr>
          <a:xfrm>
            <a:off x="4526824" y="4724075"/>
            <a:ext cx="2740268" cy="1435155"/>
            <a:chOff x="4526824" y="4724075"/>
            <a:chExt cx="2740268" cy="1435155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1AE9426D-129C-1EB4-6C9C-EE73E2E5EEA8}"/>
                </a:ext>
              </a:extLst>
            </p:cNvPr>
            <p:cNvSpPr/>
            <p:nvPr/>
          </p:nvSpPr>
          <p:spPr>
            <a:xfrm>
              <a:off x="4526824" y="4724075"/>
              <a:ext cx="2740268" cy="1435155"/>
            </a:xfrm>
            <a:prstGeom prst="roundRect">
              <a:avLst>
                <a:gd name="adj" fmla="val 9536"/>
              </a:avLst>
            </a:prstGeom>
            <a:solidFill>
              <a:srgbClr val="975935">
                <a:alpha val="35000"/>
              </a:srgbClr>
            </a:solidFill>
            <a:ln>
              <a:solidFill>
                <a:srgbClr val="6C3F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76556C2A-572F-DEAE-2AF2-E1FEACAF6EB8}"/>
                </a:ext>
              </a:extLst>
            </p:cNvPr>
            <p:cNvSpPr txBox="1"/>
            <p:nvPr/>
          </p:nvSpPr>
          <p:spPr>
            <a:xfrm>
              <a:off x="4665410" y="4737327"/>
              <a:ext cx="1646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EBB91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" panose="020E0602020502020306" pitchFamily="34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07B82561-5A78-6BD1-26A2-C85516357D80}"/>
                </a:ext>
              </a:extLst>
            </p:cNvPr>
            <p:cNvSpPr txBox="1"/>
            <p:nvPr/>
          </p:nvSpPr>
          <p:spPr>
            <a:xfrm>
              <a:off x="4723323" y="5441652"/>
              <a:ext cx="16466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dirty="0">
                  <a:solidFill>
                    <a:srgbClr val="6C3F2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subtítulo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584</Words>
  <Application>Microsoft Office PowerPoint</Application>
  <PresentationFormat>Widescreen</PresentationFormat>
  <Paragraphs>188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Calibri</vt:lpstr>
      <vt:lpstr>Bison Bold</vt:lpstr>
      <vt:lpstr>Aptos</vt:lpstr>
      <vt:lpstr>Berlin Sans FB</vt:lpstr>
      <vt:lpstr>Arial</vt:lpstr>
      <vt:lpstr>Aptos Display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2025-10-19T14:51:51Z</dcterms:created>
  <dcterms:modified xsi:type="dcterms:W3CDTF">2026-07-21T03:39:54Z</dcterms:modified>
</cp:coreProperties>
</file>