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00" r:id="rId22"/>
  </p:sldIdLst>
  <p:sldSz cx="12192000" cy="6858000"/>
  <p:notesSz cx="6858000" cy="9144000"/>
  <p:embeddedFontLst>
    <p:embeddedFont>
      <p:font typeface="Avenir Next LT Pro Demi" panose="020B0704020202020204" pitchFamily="34" charset="0"/>
      <p:bold r:id="rId23"/>
    </p:embeddedFont>
    <p:embeddedFont>
      <p:font typeface="Bison Bold" panose="00000400000000000000" pitchFamily="2" charset="0"/>
      <p:regular r:id="rId24"/>
    </p:embeddedFont>
    <p:embeddedFont>
      <p:font typeface="Brush Script MT" panose="03060802040406070304" pitchFamily="66" charset="0"/>
      <p: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FFD100"/>
    <a:srgbClr val="D6D6D6"/>
    <a:srgbClr val="F0DB4F"/>
    <a:srgbClr val="323330"/>
    <a:srgbClr val="8ECAE6"/>
    <a:srgbClr val="33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o Monteiro" userId="aef6e9f59deaac01" providerId="LiveId" clId="{6A8DAF11-0170-4933-B00C-B22EC133431A}"/>
    <pc:docChg chg="undo redo custSel modSld">
      <pc:chgData name="Marcio Monteiro" userId="aef6e9f59deaac01" providerId="LiveId" clId="{6A8DAF11-0170-4933-B00C-B22EC133431A}" dt="2026-07-20T22:11:13.008" v="53" actId="21"/>
      <pc:docMkLst>
        <pc:docMk/>
      </pc:docMkLst>
      <pc:sldChg chg="addSp delSp modSp mod">
        <pc:chgData name="Marcio Monteiro" userId="aef6e9f59deaac01" providerId="LiveId" clId="{6A8DAF11-0170-4933-B00C-B22EC133431A}" dt="2026-07-20T22:11:13.008" v="53" actId="21"/>
        <pc:sldMkLst>
          <pc:docMk/>
          <pc:sldMk cId="187678401" sldId="256"/>
        </pc:sldMkLst>
        <pc:spChg chg="mod">
          <ac:chgData name="Marcio Monteiro" userId="aef6e9f59deaac01" providerId="LiveId" clId="{6A8DAF11-0170-4933-B00C-B22EC133431A}" dt="2026-07-20T22:06:19.653" v="22" actId="1076"/>
          <ac:spMkLst>
            <pc:docMk/>
            <pc:sldMk cId="187678401" sldId="256"/>
            <ac:spMk id="10" creationId="{C3C85073-16BB-4A3A-9CB9-74F3079BA2AE}"/>
          </ac:spMkLst>
        </pc:spChg>
        <pc:spChg chg="mod modVis">
          <ac:chgData name="Marcio Monteiro" userId="aef6e9f59deaac01" providerId="LiveId" clId="{6A8DAF11-0170-4933-B00C-B22EC133431A}" dt="2026-07-20T22:08:07.354" v="51" actId="1076"/>
          <ac:spMkLst>
            <pc:docMk/>
            <pc:sldMk cId="187678401" sldId="256"/>
            <ac:spMk id="11" creationId="{0AB66976-B6F4-E34A-7FB7-8D029E6816BA}"/>
          </ac:spMkLst>
        </pc:spChg>
        <pc:spChg chg="mod">
          <ac:chgData name="Marcio Monteiro" userId="aef6e9f59deaac01" providerId="LiveId" clId="{6A8DAF11-0170-4933-B00C-B22EC133431A}" dt="2026-07-20T22:06:28.023" v="33" actId="20577"/>
          <ac:spMkLst>
            <pc:docMk/>
            <pc:sldMk cId="187678401" sldId="256"/>
            <ac:spMk id="12" creationId="{3D7F2D3A-6ABB-F381-A85D-F122827332E8}"/>
          </ac:spMkLst>
        </pc:spChg>
        <pc:picChg chg="add del mod">
          <ac:chgData name="Marcio Monteiro" userId="aef6e9f59deaac01" providerId="LiveId" clId="{6A8DAF11-0170-4933-B00C-B22EC133431A}" dt="2026-07-20T22:11:13.008" v="53" actId="21"/>
          <ac:picMkLst>
            <pc:docMk/>
            <pc:sldMk cId="187678401" sldId="256"/>
            <ac:picMk id="3" creationId="{E19EEEDB-6ED3-3F44-E72D-DD586EB3F3BA}"/>
          </ac:picMkLst>
        </pc:picChg>
      </pc:sldChg>
      <pc:sldChg chg="addSp delSp modSp mod">
        <pc:chgData name="Marcio Monteiro" userId="aef6e9f59deaac01" providerId="LiveId" clId="{6A8DAF11-0170-4933-B00C-B22EC133431A}" dt="2026-07-20T22:08:01.534" v="50" actId="1076"/>
        <pc:sldMkLst>
          <pc:docMk/>
          <pc:sldMk cId="948619828" sldId="301"/>
        </pc:sldMkLst>
        <pc:spChg chg="add del mod">
          <ac:chgData name="Marcio Monteiro" userId="aef6e9f59deaac01" providerId="LiveId" clId="{6A8DAF11-0170-4933-B00C-B22EC133431A}" dt="2026-07-20T22:07:57.719" v="49" actId="1076"/>
          <ac:spMkLst>
            <pc:docMk/>
            <pc:sldMk cId="948619828" sldId="301"/>
            <ac:spMk id="3" creationId="{9E1B50FD-9069-67F8-5FD2-3E41767F35D9}"/>
          </ac:spMkLst>
        </pc:spChg>
        <pc:spChg chg="add del mod">
          <ac:chgData name="Marcio Monteiro" userId="aef6e9f59deaac01" providerId="LiveId" clId="{6A8DAF11-0170-4933-B00C-B22EC133431A}" dt="2026-07-20T22:08:01.534" v="50" actId="1076"/>
          <ac:spMkLst>
            <pc:docMk/>
            <pc:sldMk cId="948619828" sldId="301"/>
            <ac:spMk id="5" creationId="{4DA47A11-282C-9C46-0AED-5646AE88564B}"/>
          </ac:spMkLst>
        </pc:spChg>
        <pc:spChg chg="add del">
          <ac:chgData name="Marcio Monteiro" userId="aef6e9f59deaac01" providerId="LiveId" clId="{6A8DAF11-0170-4933-B00C-B22EC133431A}" dt="2026-07-20T22:07:45.032" v="42" actId="478"/>
          <ac:spMkLst>
            <pc:docMk/>
            <pc:sldMk cId="948619828" sldId="301"/>
            <ac:spMk id="10" creationId="{16E882D8-ADF5-464A-68C3-A5302C9507A7}"/>
          </ac:spMkLst>
        </pc:spChg>
        <pc:spChg chg="add del">
          <ac:chgData name="Marcio Monteiro" userId="aef6e9f59deaac01" providerId="LiveId" clId="{6A8DAF11-0170-4933-B00C-B22EC133431A}" dt="2026-07-20T22:07:45.032" v="42" actId="478"/>
          <ac:spMkLst>
            <pc:docMk/>
            <pc:sldMk cId="948619828" sldId="301"/>
            <ac:spMk id="11" creationId="{71ADABEA-2F62-D6D7-8FF8-995438BB69BA}"/>
          </ac:spMkLst>
        </pc:spChg>
        <pc:spChg chg="add del">
          <ac:chgData name="Marcio Monteiro" userId="aef6e9f59deaac01" providerId="LiveId" clId="{6A8DAF11-0170-4933-B00C-B22EC133431A}" dt="2026-07-20T22:07:45.032" v="42" actId="478"/>
          <ac:spMkLst>
            <pc:docMk/>
            <pc:sldMk cId="948619828" sldId="301"/>
            <ac:spMk id="12" creationId="{181089FC-C504-AC2A-89E8-2D08246EA1D4}"/>
          </ac:spMkLst>
        </pc:spChg>
        <pc:spChg chg="add del">
          <ac:chgData name="Marcio Monteiro" userId="aef6e9f59deaac01" providerId="LiveId" clId="{6A8DAF11-0170-4933-B00C-B22EC133431A}" dt="2026-07-20T22:07:45.452" v="43" actId="22"/>
          <ac:spMkLst>
            <pc:docMk/>
            <pc:sldMk cId="948619828" sldId="301"/>
            <ac:spMk id="15" creationId="{CDB3ECCF-1983-B248-CA6F-F53798D9D7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10756-C186-9795-81D9-DFC369486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EF883C-5023-6665-ACE3-1B7B3D7D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D68A32-70C9-F67F-7251-06D0C0BC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68B93C-255D-21A4-CDA2-B5EF3298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C572D-3EF4-1875-7372-D25AD5C6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304B-1C13-5FC6-EA54-31D2778E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B9D44E-CAAC-ADB3-2CD8-E3076BD84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485EAE-A48A-98AF-A900-7DB46D10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962F90-8F91-90DE-1768-F58A6F1C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56B059-8B6A-736D-D10A-D0DF6BFB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8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717E9C-DF00-7EA0-3158-F7E9EB97D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911D31-0E6C-6826-A81B-11FCE7A07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DCC9EA-4EDE-A9D7-133C-4C8A974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ACF2A-A6BD-099D-B66D-AF19D90E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40BB0F-3E94-3723-13F0-442D3DD6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0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4CB62-51AD-D5A7-0225-6670FABA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90C18-ED1E-3ECF-E77C-F3AAA032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29D710-69D1-5F40-0C2D-ED20525B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D94F11-CCFF-8040-7BFF-946337B5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E25420-B3F8-2114-FE14-0939E43D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0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ED4AB-9924-78CA-4A98-46412E6F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FF570-5C66-1AB0-E73A-271B9C96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931D4F-E935-E07D-9699-2160E264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713EC4-6632-021F-80D2-211BBFE5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5EC0EE-964E-CBD9-9B25-16B87ECD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8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2DB0C-7789-0780-ADA1-8E2EFA06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05F1E6-BDBD-0C00-C7E6-6A87E53B6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1C6B8F-AE15-BCC5-E37F-5BE1B375A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FD59D-7D43-FD7C-E06B-78F5D249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062103-E709-F610-24B8-37A0B17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A1F5C6-D410-D5BE-BFC7-988A405E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3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59DCE-61F8-54D0-CA04-65517F8A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B286C0-DEDF-EA3A-4961-2EB0D6E0E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790D5D-42A8-FEE2-D40A-0C86C095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1E5D014-F9F1-6AC9-C3AE-E33B58114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CD5E48-CB45-B8C1-ABF0-9DAA36D7F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4B643C-2D9C-4BD1-957C-8D398A3A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B0B971-D7B3-AE89-9D3E-2E62FA13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6854E67-6FE8-183C-5C1C-B50B501A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74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3F2FD-B8D7-45F0-2E9B-06E22883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153AE3-E7F9-25D1-7B64-D13B8683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AD0916-CF89-D6CD-4F84-64454D2E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1AEDA7-8CBD-62D4-C2D7-85457A5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6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4F2FDB-3243-C172-2A37-2556A20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84E31D-A8B0-ACEF-33B0-5476E00F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7C9D24-FC60-C720-CFEE-4B84775F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4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0E64A-6E6D-5776-0D5A-217B65BB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9A49F1-6B95-3A72-8421-57619614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AA36E4-5D78-F172-EE16-33B6E9AFE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A640C7-2E99-363C-24F2-E6B461D9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D9407-AF64-A5C8-37BF-74632823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5A64E7-4468-AFAA-9F5B-2218BA7B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0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F06C9-8DFE-B07A-ACDC-596BC74A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38413F-DF9D-577B-407B-378DC5B39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33FE32-C62E-4674-8804-2854DE4F1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C27BCD-DD4C-308D-C436-22332AFB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E1C868-5753-C1B5-DA4F-87E41D93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EBCB4A-BB23-DE50-DFF2-9852F3C7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3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93F26FD-8C90-1B29-3C21-560A35CD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7C98F7-7144-DB0B-EDD1-A5F6C045D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E3EA9-6107-8981-2A59-7098E72CC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F84EB9-3193-4D94-8C97-4155D9748B48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BD1C2-2352-3E0C-D4EC-889E7B88F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ECD08-BE13-B648-FD39-77F129FAC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A42E9-6B74-45B2-A486-CC835414B0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78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515B465A-BA4A-796E-B6DB-12C07BC0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4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DB53844-D9DF-0CA4-46C6-A3614636CC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02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6185E1-C4D3-259E-971F-A974F2EC059B}"/>
              </a:ext>
            </a:extLst>
          </p:cNvPr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C85073-16BB-4A3A-9CB9-74F3079BA2AE}"/>
              </a:ext>
            </a:extLst>
          </p:cNvPr>
          <p:cNvSpPr txBox="1"/>
          <p:nvPr/>
        </p:nvSpPr>
        <p:spPr>
          <a:xfrm>
            <a:off x="3109252" y="2767280"/>
            <a:ext cx="5973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F0DB4F"/>
                </a:solidFill>
                <a:latin typeface="Avenir Next LT Pro Demi" panose="020B0704020202020204" pitchFamily="34" charset="0"/>
              </a:rPr>
              <a:t>TEMPLATE+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B66976-B6F4-E34A-7FB7-8D029E6816BA}"/>
              </a:ext>
            </a:extLst>
          </p:cNvPr>
          <p:cNvSpPr txBox="1"/>
          <p:nvPr/>
        </p:nvSpPr>
        <p:spPr>
          <a:xfrm>
            <a:off x="4415149" y="2709472"/>
            <a:ext cx="3616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err="1">
                <a:solidFill>
                  <a:schemeClr val="bg1"/>
                </a:solidFill>
                <a:latin typeface="Brush Script MT" panose="03060802040406070304" pitchFamily="66" charset="0"/>
              </a:rPr>
              <a:t>template</a:t>
            </a:r>
            <a:r>
              <a:rPr lang="pt-BR" sz="8000" dirty="0">
                <a:solidFill>
                  <a:schemeClr val="bg1"/>
                </a:solidFill>
                <a:latin typeface="Brush Script MT" panose="03060802040406070304" pitchFamily="66" charset="0"/>
              </a:rPr>
              <a:t>+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7F2D3A-6ABB-F381-A85D-F122827332E8}"/>
              </a:ext>
            </a:extLst>
          </p:cNvPr>
          <p:cNvSpPr txBox="1"/>
          <p:nvPr/>
        </p:nvSpPr>
        <p:spPr>
          <a:xfrm>
            <a:off x="3977139" y="3906030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spc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JavaScript</a:t>
            </a:r>
            <a:endParaRPr lang="pt-BR" sz="3200" spc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76CDF5-FB5A-AAEF-11A3-C17EA57714D3}"/>
              </a:ext>
            </a:extLst>
          </p:cNvPr>
          <p:cNvSpPr txBox="1"/>
          <p:nvPr/>
        </p:nvSpPr>
        <p:spPr>
          <a:xfrm>
            <a:off x="4685777" y="6068007"/>
            <a:ext cx="2922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Nome do Apresentador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C4547FB8-C86F-BD6E-0E11-BFE3361B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97" y="1846785"/>
            <a:ext cx="735806" cy="7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EF3B372-B58C-9CF7-F266-6B60567DC8F5}"/>
              </a:ext>
            </a:extLst>
          </p:cNvPr>
          <p:cNvSpPr/>
          <p:nvPr/>
        </p:nvSpPr>
        <p:spPr>
          <a:xfrm flipV="1">
            <a:off x="1210310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82F784-1907-37D3-3FE9-22EACEE2B663}"/>
              </a:ext>
            </a:extLst>
          </p:cNvPr>
          <p:cNvSpPr txBox="1"/>
          <p:nvPr/>
        </p:nvSpPr>
        <p:spPr>
          <a:xfrm>
            <a:off x="891241" y="303146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4E5B3C-F380-E62C-76E4-1393F6E3DD1C}"/>
              </a:ext>
            </a:extLst>
          </p:cNvPr>
          <p:cNvSpPr txBox="1"/>
          <p:nvPr/>
        </p:nvSpPr>
        <p:spPr>
          <a:xfrm>
            <a:off x="455597" y="1222442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344E56-5D9A-C257-98F8-B8D8A4742D2E}"/>
              </a:ext>
            </a:extLst>
          </p:cNvPr>
          <p:cNvSpPr txBox="1"/>
          <p:nvPr/>
        </p:nvSpPr>
        <p:spPr>
          <a:xfrm>
            <a:off x="516471" y="2424115"/>
            <a:ext cx="50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6" name="Imagem 5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1C56CF87-B0B7-388C-AF5B-A058CE54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28" y="2420911"/>
            <a:ext cx="3024267" cy="2016178"/>
          </a:xfrm>
          <a:prstGeom prst="snip2Diag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0FC84C-AD56-11DD-D53D-5719D2EE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8460761" y="4562422"/>
            <a:ext cx="3024267" cy="2016178"/>
          </a:xfrm>
          <a:prstGeom prst="snip2Diag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DAE573-9BE5-11DC-DB83-729669B8F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8460761" y="279400"/>
            <a:ext cx="3024267" cy="2016178"/>
          </a:xfrm>
          <a:prstGeom prst="snip2DiagRect">
            <a:avLst/>
          </a:prstGeom>
        </p:spPr>
      </p:pic>
      <p:sp>
        <p:nvSpPr>
          <p:cNvPr id="9" name="Retângulo: Cantos Diagonais Recortados 8">
            <a:extLst>
              <a:ext uri="{FF2B5EF4-FFF2-40B4-BE49-F238E27FC236}">
                <a16:creationId xmlns:a16="http://schemas.microsoft.com/office/drawing/2014/main" id="{C77CFED9-570C-8180-2A93-3830B186BFA1}"/>
              </a:ext>
            </a:extLst>
          </p:cNvPr>
          <p:cNvSpPr/>
          <p:nvPr/>
        </p:nvSpPr>
        <p:spPr>
          <a:xfrm>
            <a:off x="8584350" y="2420912"/>
            <a:ext cx="3024267" cy="2016177"/>
          </a:xfrm>
          <a:prstGeom prst="snip2DiagRect">
            <a:avLst/>
          </a:prstGeom>
          <a:solidFill>
            <a:srgbClr val="FFD10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Diagonais Recortados 9">
            <a:extLst>
              <a:ext uri="{FF2B5EF4-FFF2-40B4-BE49-F238E27FC236}">
                <a16:creationId xmlns:a16="http://schemas.microsoft.com/office/drawing/2014/main" id="{C156BAD4-8B3E-949A-DA61-1B60CC63D534}"/>
              </a:ext>
            </a:extLst>
          </p:cNvPr>
          <p:cNvSpPr/>
          <p:nvPr/>
        </p:nvSpPr>
        <p:spPr>
          <a:xfrm>
            <a:off x="5930976" y="279399"/>
            <a:ext cx="3024267" cy="2016177"/>
          </a:xfrm>
          <a:prstGeom prst="snip2DiagRect">
            <a:avLst/>
          </a:prstGeom>
          <a:solidFill>
            <a:srgbClr val="32333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Diagonais Recortados 10">
            <a:extLst>
              <a:ext uri="{FF2B5EF4-FFF2-40B4-BE49-F238E27FC236}">
                <a16:creationId xmlns:a16="http://schemas.microsoft.com/office/drawing/2014/main" id="{2DEEF1E2-CC4C-0085-645C-6CBF3926E68B}"/>
              </a:ext>
            </a:extLst>
          </p:cNvPr>
          <p:cNvSpPr/>
          <p:nvPr/>
        </p:nvSpPr>
        <p:spPr>
          <a:xfrm>
            <a:off x="6096000" y="4562423"/>
            <a:ext cx="3024267" cy="2016177"/>
          </a:xfrm>
          <a:prstGeom prst="snip2DiagRect">
            <a:avLst/>
          </a:prstGeom>
          <a:solidFill>
            <a:srgbClr val="32333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810786-B905-0071-6864-FF8E767C610D}"/>
              </a:ext>
            </a:extLst>
          </p:cNvPr>
          <p:cNvSpPr txBox="1"/>
          <p:nvPr/>
        </p:nvSpPr>
        <p:spPr>
          <a:xfrm rot="21046946">
            <a:off x="4289305" y="1432456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C44508-A71A-F767-BA0A-CC22FB479601}"/>
              </a:ext>
            </a:extLst>
          </p:cNvPr>
          <p:cNvSpPr txBox="1"/>
          <p:nvPr/>
        </p:nvSpPr>
        <p:spPr>
          <a:xfrm rot="21046946">
            <a:off x="4852879" y="539800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18840174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1D7FF0-E467-E847-3CC9-A271BE12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0E0C4807-2987-59A1-561B-2F5E0578FF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48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3B1AC4-9AA8-20B1-F200-95456E5750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DB4F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A5ABDBD-517D-5763-D90E-8EC40C97E925}"/>
              </a:ext>
            </a:extLst>
          </p:cNvPr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6F1B13-F656-A7D9-AEFD-A0BBEA670C20}"/>
              </a:ext>
            </a:extLst>
          </p:cNvPr>
          <p:cNvSpPr txBox="1"/>
          <p:nvPr/>
        </p:nvSpPr>
        <p:spPr>
          <a:xfrm>
            <a:off x="4685777" y="6068007"/>
            <a:ext cx="2922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Nome do Apresentador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6591C0-6A34-37C2-23F6-AFE481E3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97" y="1846785"/>
            <a:ext cx="735806" cy="7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1B50FD-9069-67F8-5FD2-3E41767F35D9}"/>
              </a:ext>
            </a:extLst>
          </p:cNvPr>
          <p:cNvSpPr txBox="1"/>
          <p:nvPr/>
        </p:nvSpPr>
        <p:spPr>
          <a:xfrm>
            <a:off x="3109252" y="2767280"/>
            <a:ext cx="5973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TEMPLATE+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A47A11-282C-9C46-0AED-5646AE88564B}"/>
              </a:ext>
            </a:extLst>
          </p:cNvPr>
          <p:cNvSpPr txBox="1"/>
          <p:nvPr/>
        </p:nvSpPr>
        <p:spPr>
          <a:xfrm>
            <a:off x="4415149" y="2767280"/>
            <a:ext cx="3616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err="1">
                <a:solidFill>
                  <a:srgbClr val="FFD100"/>
                </a:solidFill>
                <a:latin typeface="Brush Script MT" panose="03060802040406070304" pitchFamily="66" charset="0"/>
              </a:rPr>
              <a:t>template</a:t>
            </a:r>
            <a:r>
              <a:rPr lang="pt-BR" sz="8000" dirty="0">
                <a:solidFill>
                  <a:srgbClr val="FFD100"/>
                </a:solidFill>
                <a:latin typeface="Brush Script MT" panose="03060802040406070304" pitchFamily="66" charset="0"/>
              </a:rPr>
              <a:t>+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B3ECCF-1983-B248-CA6F-F53798D9D7DA}"/>
              </a:ext>
            </a:extLst>
          </p:cNvPr>
          <p:cNvSpPr txBox="1"/>
          <p:nvPr/>
        </p:nvSpPr>
        <p:spPr>
          <a:xfrm>
            <a:off x="3977139" y="3906030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spc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JavaScript</a:t>
            </a:r>
            <a:endParaRPr lang="pt-BR" sz="3200" spc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1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8F2E2-90A0-3904-A04F-314F290D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4AE0808-B8CE-E034-CC0C-5FDC83499AAB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06E1DA-4FB1-15D5-81D2-DCB69F929A2D}"/>
              </a:ext>
            </a:extLst>
          </p:cNvPr>
          <p:cNvSpPr txBox="1"/>
          <p:nvPr/>
        </p:nvSpPr>
        <p:spPr>
          <a:xfrm>
            <a:off x="4551538" y="2460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7526DB-83EC-19B8-78BE-3B1EE5045F96}"/>
              </a:ext>
            </a:extLst>
          </p:cNvPr>
          <p:cNvSpPr txBox="1"/>
          <p:nvPr/>
        </p:nvSpPr>
        <p:spPr>
          <a:xfrm>
            <a:off x="4238875" y="116537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5" name="Retângulo: Cantos Diagonais Recortados 4">
            <a:extLst>
              <a:ext uri="{FF2B5EF4-FFF2-40B4-BE49-F238E27FC236}">
                <a16:creationId xmlns:a16="http://schemas.microsoft.com/office/drawing/2014/main" id="{64578B9E-5592-A842-44D3-72EF17F2C85A}"/>
              </a:ext>
            </a:extLst>
          </p:cNvPr>
          <p:cNvSpPr/>
          <p:nvPr/>
        </p:nvSpPr>
        <p:spPr>
          <a:xfrm>
            <a:off x="889000" y="1900006"/>
            <a:ext cx="10718800" cy="4538894"/>
          </a:xfrm>
          <a:prstGeom prst="snip2DiagRect">
            <a:avLst/>
          </a:prstGeom>
          <a:solidFill>
            <a:srgbClr val="32333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 descr="Laptop com preenchimento sólido">
            <a:extLst>
              <a:ext uri="{FF2B5EF4-FFF2-40B4-BE49-F238E27FC236}">
                <a16:creationId xmlns:a16="http://schemas.microsoft.com/office/drawing/2014/main" id="{2BBCA257-75CA-3094-3EDB-1AF0F3D9AF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58091" y="4992355"/>
            <a:ext cx="914400" cy="914400"/>
          </a:xfrm>
          <a:prstGeom prst="rect">
            <a:avLst/>
          </a:prstGeom>
        </p:spPr>
      </p:pic>
      <p:pic>
        <p:nvPicPr>
          <p:cNvPr id="9" name="Gráfico 8" descr="Programador com preenchimento sólido">
            <a:extLst>
              <a:ext uri="{FF2B5EF4-FFF2-40B4-BE49-F238E27FC236}">
                <a16:creationId xmlns:a16="http://schemas.microsoft.com/office/drawing/2014/main" id="{D19F58D1-F3DC-B194-79DD-B27E459EF7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8091" y="2188240"/>
            <a:ext cx="914400" cy="914400"/>
          </a:xfrm>
          <a:prstGeom prst="rect">
            <a:avLst/>
          </a:prstGeom>
        </p:spPr>
      </p:pic>
      <p:pic>
        <p:nvPicPr>
          <p:cNvPr id="11" name="Gráfico 10" descr="Ethernet com preenchimento sólido">
            <a:extLst>
              <a:ext uri="{FF2B5EF4-FFF2-40B4-BE49-F238E27FC236}">
                <a16:creationId xmlns:a16="http://schemas.microsoft.com/office/drawing/2014/main" id="{255E969C-D7DF-071F-E369-420D166E65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8091" y="3642685"/>
            <a:ext cx="914400" cy="914400"/>
          </a:xfrm>
          <a:prstGeom prst="rect">
            <a:avLst/>
          </a:prstGeom>
        </p:spPr>
      </p:pic>
      <p:pic>
        <p:nvPicPr>
          <p:cNvPr id="12" name="Gráfico 11" descr="Laptop com preenchimento sólido">
            <a:extLst>
              <a:ext uri="{FF2B5EF4-FFF2-40B4-BE49-F238E27FC236}">
                <a16:creationId xmlns:a16="http://schemas.microsoft.com/office/drawing/2014/main" id="{D52C3418-78E8-4D0B-75F0-F8DA25B595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19509" y="4992355"/>
            <a:ext cx="914400" cy="914400"/>
          </a:xfrm>
          <a:prstGeom prst="rect">
            <a:avLst/>
          </a:prstGeom>
        </p:spPr>
      </p:pic>
      <p:pic>
        <p:nvPicPr>
          <p:cNvPr id="13" name="Gráfico 12" descr="Programador com preenchimento sólido">
            <a:extLst>
              <a:ext uri="{FF2B5EF4-FFF2-40B4-BE49-F238E27FC236}">
                <a16:creationId xmlns:a16="http://schemas.microsoft.com/office/drawing/2014/main" id="{EA28D0B5-03AF-18DE-D050-CBA7FE3859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9509" y="2188240"/>
            <a:ext cx="914400" cy="914400"/>
          </a:xfrm>
          <a:prstGeom prst="rect">
            <a:avLst/>
          </a:prstGeom>
        </p:spPr>
      </p:pic>
      <p:pic>
        <p:nvPicPr>
          <p:cNvPr id="14" name="Gráfico 13" descr="Ethernet com preenchimento sólido">
            <a:extLst>
              <a:ext uri="{FF2B5EF4-FFF2-40B4-BE49-F238E27FC236}">
                <a16:creationId xmlns:a16="http://schemas.microsoft.com/office/drawing/2014/main" id="{3DB735D3-F1E4-80A9-0AF9-A45532AE72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9509" y="3642685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938B18-18C6-094D-621B-724DE8BD75AB}"/>
              </a:ext>
            </a:extLst>
          </p:cNvPr>
          <p:cNvSpPr txBox="1"/>
          <p:nvPr/>
        </p:nvSpPr>
        <p:spPr>
          <a:xfrm>
            <a:off x="2272491" y="218824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2CAE5C4-D107-F206-D5D3-7FFD9DDCA8C4}"/>
              </a:ext>
            </a:extLst>
          </p:cNvPr>
          <p:cNvSpPr txBox="1"/>
          <p:nvPr/>
        </p:nvSpPr>
        <p:spPr>
          <a:xfrm>
            <a:off x="2272491" y="268016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0B1DCF-B1D4-5B1A-B71D-77414DB0BB64}"/>
              </a:ext>
            </a:extLst>
          </p:cNvPr>
          <p:cNvSpPr txBox="1"/>
          <p:nvPr/>
        </p:nvSpPr>
        <p:spPr>
          <a:xfrm>
            <a:off x="2272491" y="359456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9386C0-CC23-420E-DCE4-717731B9C667}"/>
              </a:ext>
            </a:extLst>
          </p:cNvPr>
          <p:cNvSpPr txBox="1"/>
          <p:nvPr/>
        </p:nvSpPr>
        <p:spPr>
          <a:xfrm>
            <a:off x="2272491" y="408649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5FD0F5B-AAF6-FB9B-D140-5822679A8AA9}"/>
              </a:ext>
            </a:extLst>
          </p:cNvPr>
          <p:cNvSpPr txBox="1"/>
          <p:nvPr/>
        </p:nvSpPr>
        <p:spPr>
          <a:xfrm>
            <a:off x="2272491" y="500089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FCB76D-4E60-4423-9A00-F92E7176B977}"/>
              </a:ext>
            </a:extLst>
          </p:cNvPr>
          <p:cNvSpPr txBox="1"/>
          <p:nvPr/>
        </p:nvSpPr>
        <p:spPr>
          <a:xfrm>
            <a:off x="2272491" y="549281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611A66-EF80-18D7-F9FF-DB6892E9A333}"/>
              </a:ext>
            </a:extLst>
          </p:cNvPr>
          <p:cNvSpPr txBox="1"/>
          <p:nvPr/>
        </p:nvSpPr>
        <p:spPr>
          <a:xfrm>
            <a:off x="7876964" y="218824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D8B5A31-D510-BBFE-B57D-8066D8BCA684}"/>
              </a:ext>
            </a:extLst>
          </p:cNvPr>
          <p:cNvSpPr txBox="1"/>
          <p:nvPr/>
        </p:nvSpPr>
        <p:spPr>
          <a:xfrm>
            <a:off x="6900736" y="268016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A4145A-9D0C-D7E6-E12B-69CAD13D317F}"/>
              </a:ext>
            </a:extLst>
          </p:cNvPr>
          <p:cNvSpPr txBox="1"/>
          <p:nvPr/>
        </p:nvSpPr>
        <p:spPr>
          <a:xfrm>
            <a:off x="7876962" y="359456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351718-2349-6DA8-0C13-6B3942010057}"/>
              </a:ext>
            </a:extLst>
          </p:cNvPr>
          <p:cNvSpPr txBox="1"/>
          <p:nvPr/>
        </p:nvSpPr>
        <p:spPr>
          <a:xfrm>
            <a:off x="6900734" y="408649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EEFCCE-7B29-97AE-265A-820BDF92EE92}"/>
              </a:ext>
            </a:extLst>
          </p:cNvPr>
          <p:cNvSpPr txBox="1"/>
          <p:nvPr/>
        </p:nvSpPr>
        <p:spPr>
          <a:xfrm>
            <a:off x="7876962" y="500089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D6F9194-0201-489A-DB94-33FECE3C7B94}"/>
              </a:ext>
            </a:extLst>
          </p:cNvPr>
          <p:cNvSpPr txBox="1"/>
          <p:nvPr/>
        </p:nvSpPr>
        <p:spPr>
          <a:xfrm>
            <a:off x="6900734" y="549281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30631CD-2CD0-5DA1-0EB8-68F626C75F30}"/>
              </a:ext>
            </a:extLst>
          </p:cNvPr>
          <p:cNvSpPr txBox="1"/>
          <p:nvPr/>
        </p:nvSpPr>
        <p:spPr>
          <a:xfrm rot="21046946">
            <a:off x="651492" y="543441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F915154-7303-F2F6-4A89-6C5A37FBE14E}"/>
              </a:ext>
            </a:extLst>
          </p:cNvPr>
          <p:cNvSpPr txBox="1"/>
          <p:nvPr/>
        </p:nvSpPr>
        <p:spPr>
          <a:xfrm rot="21046946">
            <a:off x="10540553" y="567731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5684413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B5E2C-BAC1-2EC8-8E57-100DECE1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851720C6-E881-C9A1-EEDD-7E19360C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parallelogram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A8A8A6B-5872-9869-75BF-292C842F4146}"/>
              </a:ext>
            </a:extLst>
          </p:cNvPr>
          <p:cNvSpPr txBox="1"/>
          <p:nvPr/>
        </p:nvSpPr>
        <p:spPr>
          <a:xfrm>
            <a:off x="10810738" y="5668979"/>
            <a:ext cx="1285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323330"/>
                </a:solidFill>
                <a:latin typeface="Avenir Next LT Pro Demi" panose="020B0704020202020204" pitchFamily="34" charset="0"/>
              </a:rPr>
              <a:t>JS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AA69DBD-F5AF-7927-49D2-8445760FC6CB}"/>
              </a:ext>
            </a:extLst>
          </p:cNvPr>
          <p:cNvGrpSpPr/>
          <p:nvPr/>
        </p:nvGrpSpPr>
        <p:grpSpPr>
          <a:xfrm>
            <a:off x="1168400" y="-393699"/>
            <a:ext cx="8430124" cy="7830618"/>
            <a:chOff x="1168400" y="-393699"/>
            <a:chExt cx="8430124" cy="7830618"/>
          </a:xfrm>
          <a:solidFill>
            <a:srgbClr val="D6D6D6"/>
          </a:solidFill>
        </p:grpSpPr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2D714437-1E23-565B-F0CC-E6B5D489B75C}"/>
                </a:ext>
              </a:extLst>
            </p:cNvPr>
            <p:cNvSpPr/>
            <p:nvPr/>
          </p:nvSpPr>
          <p:spPr>
            <a:xfrm>
              <a:off x="1168400" y="0"/>
              <a:ext cx="7747000" cy="6858000"/>
            </a:xfrm>
            <a:prstGeom prst="parallelogram">
              <a:avLst>
                <a:gd name="adj" fmla="val 324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FE56E46-6A61-99FA-F2B0-2A8063B349DE}"/>
                </a:ext>
              </a:extLst>
            </p:cNvPr>
            <p:cNvSpPr/>
            <p:nvPr/>
          </p:nvSpPr>
          <p:spPr>
            <a:xfrm rot="972447">
              <a:off x="9446124" y="-393699"/>
              <a:ext cx="152400" cy="7830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15E7B1-3BD4-6F1A-0887-83AF8BF98185}"/>
              </a:ext>
            </a:extLst>
          </p:cNvPr>
          <p:cNvSpPr txBox="1"/>
          <p:nvPr/>
        </p:nvSpPr>
        <p:spPr>
          <a:xfrm>
            <a:off x="590278" y="3603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CF976E-7D99-7E95-E59B-25DA0DE2C754}"/>
              </a:ext>
            </a:extLst>
          </p:cNvPr>
          <p:cNvSpPr txBox="1"/>
          <p:nvPr/>
        </p:nvSpPr>
        <p:spPr>
          <a:xfrm>
            <a:off x="201416" y="126607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114BCE-CF50-E625-149D-7182F0644724}"/>
              </a:ext>
            </a:extLst>
          </p:cNvPr>
          <p:cNvSpPr txBox="1"/>
          <p:nvPr/>
        </p:nvSpPr>
        <p:spPr>
          <a:xfrm>
            <a:off x="251038" y="2817815"/>
            <a:ext cx="5875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874855-CF4F-40AA-2D36-A45BF28A0E93}"/>
              </a:ext>
            </a:extLst>
          </p:cNvPr>
          <p:cNvSpPr txBox="1"/>
          <p:nvPr/>
        </p:nvSpPr>
        <p:spPr>
          <a:xfrm rot="21046946">
            <a:off x="4985419" y="672106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68242C-3C99-C117-EF8B-C076A7683A77}"/>
              </a:ext>
            </a:extLst>
          </p:cNvPr>
          <p:cNvSpPr txBox="1"/>
          <p:nvPr/>
        </p:nvSpPr>
        <p:spPr>
          <a:xfrm rot="21046946">
            <a:off x="6515036" y="2422421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3D6DF7C-3266-4306-74B6-9A6FEA40C26A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62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8FDB0-0FE0-637F-500D-C452BB21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BCBD2FE-53DB-896B-6BD6-91150192D5ED}"/>
              </a:ext>
            </a:extLst>
          </p:cNvPr>
          <p:cNvSpPr/>
          <p:nvPr/>
        </p:nvSpPr>
        <p:spPr>
          <a:xfrm flipV="1">
            <a:off x="1210310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F4BFAC-351B-22FD-B765-AA33C27D19FF}"/>
              </a:ext>
            </a:extLst>
          </p:cNvPr>
          <p:cNvSpPr txBox="1"/>
          <p:nvPr/>
        </p:nvSpPr>
        <p:spPr>
          <a:xfrm>
            <a:off x="8372732" y="274183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854CBB-BA09-38B8-5C1B-C01813401E61}"/>
              </a:ext>
            </a:extLst>
          </p:cNvPr>
          <p:cNvSpPr txBox="1"/>
          <p:nvPr/>
        </p:nvSpPr>
        <p:spPr>
          <a:xfrm>
            <a:off x="8019230" y="118227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pic>
        <p:nvPicPr>
          <p:cNvPr id="6" name="Imagem 5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09406B0D-9C02-BB43-BA24-05E118FDE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9800" y="0"/>
            <a:ext cx="9144000" cy="6858000"/>
          </a:xfrm>
          <a:prstGeom prst="parallelogram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6156171F-FBE3-DC68-24C1-F69358EF13BB}"/>
              </a:ext>
            </a:extLst>
          </p:cNvPr>
          <p:cNvGrpSpPr/>
          <p:nvPr/>
        </p:nvGrpSpPr>
        <p:grpSpPr>
          <a:xfrm flipH="1">
            <a:off x="-6009776" y="-393699"/>
            <a:ext cx="8740276" cy="7830618"/>
            <a:chOff x="9395324" y="-393699"/>
            <a:chExt cx="8740276" cy="7830618"/>
          </a:xfrm>
          <a:solidFill>
            <a:srgbClr val="F0DB4F"/>
          </a:solidFill>
        </p:grpSpPr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DD7DADF5-F2B3-12AD-DBB1-65617ACD5844}"/>
                </a:ext>
              </a:extLst>
            </p:cNvPr>
            <p:cNvSpPr/>
            <p:nvPr/>
          </p:nvSpPr>
          <p:spPr>
            <a:xfrm>
              <a:off x="10388600" y="0"/>
              <a:ext cx="7747000" cy="6858000"/>
            </a:xfrm>
            <a:prstGeom prst="parallelogram">
              <a:avLst>
                <a:gd name="adj" fmla="val 324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986A870-2040-C6FE-D5EA-0641FDEC14A5}"/>
                </a:ext>
              </a:extLst>
            </p:cNvPr>
            <p:cNvSpPr/>
            <p:nvPr/>
          </p:nvSpPr>
          <p:spPr>
            <a:xfrm rot="972447">
              <a:off x="9395324" y="-393699"/>
              <a:ext cx="152400" cy="7830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D28C34-0950-0AD4-45E6-C2C0BF283057}"/>
              </a:ext>
            </a:extLst>
          </p:cNvPr>
          <p:cNvSpPr txBox="1"/>
          <p:nvPr/>
        </p:nvSpPr>
        <p:spPr>
          <a:xfrm>
            <a:off x="25400" y="5719779"/>
            <a:ext cx="1285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JS</a:t>
            </a:r>
          </a:p>
        </p:txBody>
      </p:sp>
      <p:pic>
        <p:nvPicPr>
          <p:cNvPr id="12" name="Imagem 11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ADFB5DB9-0B5E-F4F8-3C71-F0227C2AE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81" y="2070100"/>
            <a:ext cx="1809750" cy="1206500"/>
          </a:xfrm>
          <a:prstGeom prst="snip2Diag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9878C7A-4514-5B77-35E6-BB68E1E23E3C}"/>
              </a:ext>
            </a:extLst>
          </p:cNvPr>
          <p:cNvSpPr/>
          <p:nvPr/>
        </p:nvSpPr>
        <p:spPr>
          <a:xfrm rot="18154367" flipH="1">
            <a:off x="10889199" y="1557350"/>
            <a:ext cx="105113" cy="2232000"/>
          </a:xfrm>
          <a:prstGeom prst="rect">
            <a:avLst/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A2596F0-488F-534B-36C8-24A7FD41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10100764" y="3704371"/>
            <a:ext cx="1809750" cy="1206500"/>
          </a:xfrm>
          <a:prstGeom prst="snip2Diag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E006A497-1459-B115-3B1A-9A39C562ABFF}"/>
              </a:ext>
            </a:extLst>
          </p:cNvPr>
          <p:cNvSpPr/>
          <p:nvPr/>
        </p:nvSpPr>
        <p:spPr>
          <a:xfrm rot="18154367" flipH="1">
            <a:off x="10953082" y="3191621"/>
            <a:ext cx="105113" cy="2232000"/>
          </a:xfrm>
          <a:prstGeom prst="rect">
            <a:avLst/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E30DB35-E850-2615-0AFB-02284880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10164647" y="5338642"/>
            <a:ext cx="1809750" cy="1206500"/>
          </a:xfrm>
          <a:prstGeom prst="snip2Diag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5EF56CF-E1BB-B647-58FA-E96E61DB7CA2}"/>
              </a:ext>
            </a:extLst>
          </p:cNvPr>
          <p:cNvSpPr/>
          <p:nvPr/>
        </p:nvSpPr>
        <p:spPr>
          <a:xfrm rot="18154367" flipH="1">
            <a:off x="11016965" y="4825892"/>
            <a:ext cx="105113" cy="2232000"/>
          </a:xfrm>
          <a:prstGeom prst="rect">
            <a:avLst/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552587-7A7C-F940-719B-89F9FA99BF33}"/>
              </a:ext>
            </a:extLst>
          </p:cNvPr>
          <p:cNvSpPr txBox="1"/>
          <p:nvPr/>
        </p:nvSpPr>
        <p:spPr>
          <a:xfrm>
            <a:off x="7792526" y="210820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E085E14-8F34-2496-AFE3-48EE5C6D3C60}"/>
              </a:ext>
            </a:extLst>
          </p:cNvPr>
          <p:cNvSpPr txBox="1"/>
          <p:nvPr/>
        </p:nvSpPr>
        <p:spPr>
          <a:xfrm>
            <a:off x="6816298" y="260012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F087D5F-CCD6-839F-BD7E-47B560DD82AA}"/>
              </a:ext>
            </a:extLst>
          </p:cNvPr>
          <p:cNvSpPr txBox="1"/>
          <p:nvPr/>
        </p:nvSpPr>
        <p:spPr>
          <a:xfrm>
            <a:off x="7792526" y="379621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1EB19A5-E422-F1B3-097C-5CFA90288F60}"/>
              </a:ext>
            </a:extLst>
          </p:cNvPr>
          <p:cNvSpPr txBox="1"/>
          <p:nvPr/>
        </p:nvSpPr>
        <p:spPr>
          <a:xfrm>
            <a:off x="6816298" y="4288136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E74B575-4C7C-E225-E328-18BD0D964FE3}"/>
              </a:ext>
            </a:extLst>
          </p:cNvPr>
          <p:cNvSpPr txBox="1"/>
          <p:nvPr/>
        </p:nvSpPr>
        <p:spPr>
          <a:xfrm>
            <a:off x="7792526" y="5484222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4A71B92-61CB-C21F-B866-2D206A32989A}"/>
              </a:ext>
            </a:extLst>
          </p:cNvPr>
          <p:cNvSpPr txBox="1"/>
          <p:nvPr/>
        </p:nvSpPr>
        <p:spPr>
          <a:xfrm>
            <a:off x="6816298" y="5976147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9E6A4E-B70D-4059-4589-A4BC3DE5169A}"/>
              </a:ext>
            </a:extLst>
          </p:cNvPr>
          <p:cNvSpPr txBox="1"/>
          <p:nvPr/>
        </p:nvSpPr>
        <p:spPr>
          <a:xfrm rot="21046946">
            <a:off x="5552644" y="1347376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D4AA532-ABE6-62F9-37FB-903E64B66F36}"/>
              </a:ext>
            </a:extLst>
          </p:cNvPr>
          <p:cNvSpPr txBox="1"/>
          <p:nvPr/>
        </p:nvSpPr>
        <p:spPr>
          <a:xfrm rot="21046946">
            <a:off x="4456665" y="72601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39367678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6A914E-1DE4-35B4-D5A8-CEACB831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859278A-25A7-A330-7E7B-A59E3FDD981A}"/>
              </a:ext>
            </a:extLst>
          </p:cNvPr>
          <p:cNvGrpSpPr/>
          <p:nvPr/>
        </p:nvGrpSpPr>
        <p:grpSpPr>
          <a:xfrm>
            <a:off x="3489282" y="545011"/>
            <a:ext cx="3225068" cy="6858000"/>
            <a:chOff x="8296351" y="764539"/>
            <a:chExt cx="3225068" cy="68580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79A5353-9671-09B2-1AD9-702E81564460}"/>
                </a:ext>
              </a:extLst>
            </p:cNvPr>
            <p:cNvSpPr/>
            <p:nvPr/>
          </p:nvSpPr>
          <p:spPr>
            <a:xfrm>
              <a:off x="8476180" y="1680879"/>
              <a:ext cx="2866462" cy="5055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Figura2">
              <a:extLst>
                <a:ext uri="{FF2B5EF4-FFF2-40B4-BE49-F238E27FC236}">
                  <a16:creationId xmlns:a16="http://schemas.microsoft.com/office/drawing/2014/main" id="{CE4A2F50-E111-5C0F-52A1-68F5F4A0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" r="5065"/>
            <a:stretch/>
          </p:blipFill>
          <p:spPr bwMode="auto">
            <a:xfrm>
              <a:off x="8515558" y="1740145"/>
              <a:ext cx="2880425" cy="4837924"/>
            </a:xfrm>
            <a:prstGeom prst="rect">
              <a:avLst/>
            </a:prstGeom>
          </p:spPr>
        </p:pic>
        <p:pic>
          <p:nvPicPr>
            <p:cNvPr id="5" name="Imagem 4" descr="Tela de um aparelho eletrônico&#10;&#10;O conteúdo gerado por IA pode estar incorreto.">
              <a:extLst>
                <a:ext uri="{FF2B5EF4-FFF2-40B4-BE49-F238E27FC236}">
                  <a16:creationId xmlns:a16="http://schemas.microsoft.com/office/drawing/2014/main" id="{D857F655-4EDF-4516-7EB0-D862B73D9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351" y="764539"/>
              <a:ext cx="3225068" cy="685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BF97BB77-99AC-863C-4627-D4FA61DCBC00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CF7137-7722-A8FB-DF5D-6E2BA9F48AEB}"/>
              </a:ext>
            </a:extLst>
          </p:cNvPr>
          <p:cNvSpPr txBox="1"/>
          <p:nvPr/>
        </p:nvSpPr>
        <p:spPr>
          <a:xfrm>
            <a:off x="8501238" y="2841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E97DF6-FED6-76C3-1258-09AA575DF4B6}"/>
              </a:ext>
            </a:extLst>
          </p:cNvPr>
          <p:cNvSpPr txBox="1"/>
          <p:nvPr/>
        </p:nvSpPr>
        <p:spPr>
          <a:xfrm>
            <a:off x="8065594" y="120347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F34598-D718-B489-0994-FE6BAF33EC93}"/>
              </a:ext>
            </a:extLst>
          </p:cNvPr>
          <p:cNvSpPr txBox="1"/>
          <p:nvPr/>
        </p:nvSpPr>
        <p:spPr>
          <a:xfrm>
            <a:off x="6832600" y="2487615"/>
            <a:ext cx="50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4B4BA2-00B1-0865-D49B-C90F65180963}"/>
              </a:ext>
            </a:extLst>
          </p:cNvPr>
          <p:cNvSpPr txBox="1"/>
          <p:nvPr/>
        </p:nvSpPr>
        <p:spPr>
          <a:xfrm>
            <a:off x="797519" y="175977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86410F-B8BC-F279-2222-49767290DA77}"/>
              </a:ext>
            </a:extLst>
          </p:cNvPr>
          <p:cNvSpPr txBox="1"/>
          <p:nvPr/>
        </p:nvSpPr>
        <p:spPr>
          <a:xfrm>
            <a:off x="700205" y="2291477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8E9191C-274F-092C-2086-CCCE10E1016D}"/>
              </a:ext>
            </a:extLst>
          </p:cNvPr>
          <p:cNvSpPr txBox="1"/>
          <p:nvPr/>
        </p:nvSpPr>
        <p:spPr>
          <a:xfrm>
            <a:off x="841945" y="483691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AD5AB2D-F978-F29A-70D6-38367A2E0E45}"/>
              </a:ext>
            </a:extLst>
          </p:cNvPr>
          <p:cNvSpPr txBox="1"/>
          <p:nvPr/>
        </p:nvSpPr>
        <p:spPr>
          <a:xfrm>
            <a:off x="744631" y="5368622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4264754-9708-E4F7-046F-0BFE7330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88" y="949514"/>
            <a:ext cx="735806" cy="735806"/>
          </a:xfrm>
          <a:prstGeom prst="rect">
            <a:avLst/>
          </a:prstGeom>
          <a:solidFill>
            <a:srgbClr val="FFD1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88663BD-364E-1E39-4E3D-18BE23F0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32" y="3985642"/>
            <a:ext cx="735806" cy="735806"/>
          </a:xfrm>
          <a:prstGeom prst="rect">
            <a:avLst/>
          </a:prstGeom>
          <a:solidFill>
            <a:srgbClr val="FFD1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E18C2660-2450-6D5B-A7FE-AC9D524BA1DC}"/>
              </a:ext>
            </a:extLst>
          </p:cNvPr>
          <p:cNvSpPr txBox="1"/>
          <p:nvPr/>
        </p:nvSpPr>
        <p:spPr>
          <a:xfrm rot="21046946">
            <a:off x="120756" y="6163175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596DE11-991E-88AF-98CB-6CC107338B9A}"/>
              </a:ext>
            </a:extLst>
          </p:cNvPr>
          <p:cNvSpPr txBox="1"/>
          <p:nvPr/>
        </p:nvSpPr>
        <p:spPr>
          <a:xfrm rot="21046946">
            <a:off x="6860964" y="22878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4638955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47473-2BFE-FB9C-C836-2A15EE88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F9A4B7-AFE8-CE65-5A5F-1827A85BC1EE}"/>
              </a:ext>
            </a:extLst>
          </p:cNvPr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56B61A-A748-8512-3756-27A269360781}"/>
              </a:ext>
            </a:extLst>
          </p:cNvPr>
          <p:cNvSpPr txBox="1"/>
          <p:nvPr/>
        </p:nvSpPr>
        <p:spPr>
          <a:xfrm>
            <a:off x="1300338" y="9699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92ECCE-9BE2-D254-376B-B66CEEB97823}"/>
              </a:ext>
            </a:extLst>
          </p:cNvPr>
          <p:cNvSpPr txBox="1"/>
          <p:nvPr/>
        </p:nvSpPr>
        <p:spPr>
          <a:xfrm>
            <a:off x="835274" y="1889387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ABD693-405F-A95B-43AC-CA3C51F8BC7F}"/>
              </a:ext>
            </a:extLst>
          </p:cNvPr>
          <p:cNvSpPr txBox="1"/>
          <p:nvPr/>
        </p:nvSpPr>
        <p:spPr>
          <a:xfrm>
            <a:off x="6070395" y="3982366"/>
            <a:ext cx="5875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3600" b="1" dirty="0">
                <a:solidFill>
                  <a:srgbClr val="323330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36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6" name="Retângulo: Cantos Diagonais Recortados 5">
            <a:extLst>
              <a:ext uri="{FF2B5EF4-FFF2-40B4-BE49-F238E27FC236}">
                <a16:creationId xmlns:a16="http://schemas.microsoft.com/office/drawing/2014/main" id="{0AB6622E-5A2B-93EA-C629-C4D33DCE5981}"/>
              </a:ext>
            </a:extLst>
          </p:cNvPr>
          <p:cNvSpPr/>
          <p:nvPr/>
        </p:nvSpPr>
        <p:spPr>
          <a:xfrm>
            <a:off x="165100" y="3670300"/>
            <a:ext cx="5737438" cy="2954199"/>
          </a:xfrm>
          <a:prstGeom prst="snip2DiagRect">
            <a:avLst/>
          </a:prstGeom>
          <a:solidFill>
            <a:srgbClr val="F0DB4F"/>
          </a:solidFill>
          <a:ln>
            <a:solidFill>
              <a:srgbClr val="20202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 descr="Programador com preenchimento sólido">
            <a:extLst>
              <a:ext uri="{FF2B5EF4-FFF2-40B4-BE49-F238E27FC236}">
                <a16:creationId xmlns:a16="http://schemas.microsoft.com/office/drawing/2014/main" id="{0DFDEA81-A2F0-31AA-8871-27E1EA15B4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2061" y="3922080"/>
            <a:ext cx="914400" cy="914400"/>
          </a:xfrm>
          <a:prstGeom prst="rect">
            <a:avLst/>
          </a:prstGeom>
        </p:spPr>
      </p:pic>
      <p:pic>
        <p:nvPicPr>
          <p:cNvPr id="8" name="Gráfico 7" descr="Ethernet com preenchimento sólido">
            <a:extLst>
              <a:ext uri="{FF2B5EF4-FFF2-40B4-BE49-F238E27FC236}">
                <a16:creationId xmlns:a16="http://schemas.microsoft.com/office/drawing/2014/main" id="{9B22F282-7881-B5E8-394B-5526F1E9CD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181" y="400548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103CDE9-10EF-D588-31BD-E2D117AD832C}"/>
              </a:ext>
            </a:extLst>
          </p:cNvPr>
          <p:cNvSpPr txBox="1"/>
          <p:nvPr/>
        </p:nvSpPr>
        <p:spPr>
          <a:xfrm>
            <a:off x="607019" y="483648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A0ECC3-BB18-3D34-2708-495E1283A3E1}"/>
              </a:ext>
            </a:extLst>
          </p:cNvPr>
          <p:cNvSpPr txBox="1"/>
          <p:nvPr/>
        </p:nvSpPr>
        <p:spPr>
          <a:xfrm>
            <a:off x="509705" y="535970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B543DA-3A46-0C49-0DC4-EEF5A901B8AD}"/>
              </a:ext>
            </a:extLst>
          </p:cNvPr>
          <p:cNvSpPr txBox="1"/>
          <p:nvPr/>
        </p:nvSpPr>
        <p:spPr>
          <a:xfrm>
            <a:off x="3367987" y="4841373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5C0568-EA7F-84FE-58A4-EA9DCD061F3C}"/>
              </a:ext>
            </a:extLst>
          </p:cNvPr>
          <p:cNvSpPr txBox="1"/>
          <p:nvPr/>
        </p:nvSpPr>
        <p:spPr>
          <a:xfrm>
            <a:off x="3270673" y="5364593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3" name="Retângulo: Cantos Diagonais Recortados 12">
            <a:extLst>
              <a:ext uri="{FF2B5EF4-FFF2-40B4-BE49-F238E27FC236}">
                <a16:creationId xmlns:a16="http://schemas.microsoft.com/office/drawing/2014/main" id="{5D7889AE-2343-5D34-C395-0BB4B66E67BE}"/>
              </a:ext>
            </a:extLst>
          </p:cNvPr>
          <p:cNvSpPr/>
          <p:nvPr/>
        </p:nvSpPr>
        <p:spPr>
          <a:xfrm>
            <a:off x="6268357" y="275040"/>
            <a:ext cx="5737438" cy="2954199"/>
          </a:xfrm>
          <a:prstGeom prst="snip2DiagRect">
            <a:avLst/>
          </a:prstGeom>
          <a:solidFill>
            <a:srgbClr val="F0DB4F"/>
          </a:solidFill>
          <a:ln>
            <a:solidFill>
              <a:srgbClr val="20202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Programador com preenchimento sólido">
            <a:extLst>
              <a:ext uri="{FF2B5EF4-FFF2-40B4-BE49-F238E27FC236}">
                <a16:creationId xmlns:a16="http://schemas.microsoft.com/office/drawing/2014/main" id="{E42E98CE-9C7A-F1DF-16D7-143203BE5B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35318" y="526820"/>
            <a:ext cx="914400" cy="914400"/>
          </a:xfrm>
          <a:prstGeom prst="rect">
            <a:avLst/>
          </a:prstGeom>
        </p:spPr>
      </p:pic>
      <p:pic>
        <p:nvPicPr>
          <p:cNvPr id="15" name="Gráfico 14" descr="Ethernet com preenchimento sólido">
            <a:extLst>
              <a:ext uri="{FF2B5EF4-FFF2-40B4-BE49-F238E27FC236}">
                <a16:creationId xmlns:a16="http://schemas.microsoft.com/office/drawing/2014/main" id="{8BC21AC2-EF2D-28C9-DB4F-D6485C815E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7438" y="610223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E6931DE-1E51-3FB8-BB42-23AE200C37AF}"/>
              </a:ext>
            </a:extLst>
          </p:cNvPr>
          <p:cNvSpPr txBox="1"/>
          <p:nvPr/>
        </p:nvSpPr>
        <p:spPr>
          <a:xfrm>
            <a:off x="6710276" y="144122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C00631-B1D3-C3CD-AC62-1FF3F450ABA4}"/>
              </a:ext>
            </a:extLst>
          </p:cNvPr>
          <p:cNvSpPr txBox="1"/>
          <p:nvPr/>
        </p:nvSpPr>
        <p:spPr>
          <a:xfrm>
            <a:off x="6612962" y="196444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9057679-9236-CF11-8053-D39B50C592BB}"/>
              </a:ext>
            </a:extLst>
          </p:cNvPr>
          <p:cNvSpPr txBox="1"/>
          <p:nvPr/>
        </p:nvSpPr>
        <p:spPr>
          <a:xfrm>
            <a:off x="9471244" y="1446113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942B10-A1FD-1D63-BC7A-4ACC2A22C379}"/>
              </a:ext>
            </a:extLst>
          </p:cNvPr>
          <p:cNvSpPr txBox="1"/>
          <p:nvPr/>
        </p:nvSpPr>
        <p:spPr>
          <a:xfrm>
            <a:off x="9373930" y="1969333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38963FB-6347-44E9-3E56-5A39ACC3CD0C}"/>
              </a:ext>
            </a:extLst>
          </p:cNvPr>
          <p:cNvSpPr txBox="1"/>
          <p:nvPr/>
        </p:nvSpPr>
        <p:spPr>
          <a:xfrm rot="21046946">
            <a:off x="105247" y="2437963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867B715-B933-65E4-E5BC-B437D0811BFC}"/>
              </a:ext>
            </a:extLst>
          </p:cNvPr>
          <p:cNvSpPr txBox="1"/>
          <p:nvPr/>
        </p:nvSpPr>
        <p:spPr>
          <a:xfrm rot="21046946">
            <a:off x="4833242" y="38211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9077500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989A9F-F7C5-2E42-9D6D-B68D59F6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BA94383-67BC-A98A-D288-993A9ACD5A66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18042E-20AB-5058-48C5-8195C48EB3E1}"/>
              </a:ext>
            </a:extLst>
          </p:cNvPr>
          <p:cNvSpPr txBox="1"/>
          <p:nvPr/>
        </p:nvSpPr>
        <p:spPr>
          <a:xfrm>
            <a:off x="8501238" y="2841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684994-317F-185E-860C-796660373D71}"/>
              </a:ext>
            </a:extLst>
          </p:cNvPr>
          <p:cNvSpPr txBox="1"/>
          <p:nvPr/>
        </p:nvSpPr>
        <p:spPr>
          <a:xfrm>
            <a:off x="8065594" y="120347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10C41A-5B54-DA26-FDDC-DBA40D13FFEF}"/>
              </a:ext>
            </a:extLst>
          </p:cNvPr>
          <p:cNvSpPr txBox="1"/>
          <p:nvPr/>
        </p:nvSpPr>
        <p:spPr>
          <a:xfrm>
            <a:off x="6832600" y="2487615"/>
            <a:ext cx="50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6B94A15-6D06-F3C5-A18A-889851FAD882}"/>
              </a:ext>
            </a:extLst>
          </p:cNvPr>
          <p:cNvSpPr/>
          <p:nvPr/>
        </p:nvSpPr>
        <p:spPr>
          <a:xfrm>
            <a:off x="601839" y="42968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20202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8284F60-258D-1525-F83D-E7088EF6FC5A}"/>
              </a:ext>
            </a:extLst>
          </p:cNvPr>
          <p:cNvSpPr/>
          <p:nvPr/>
        </p:nvSpPr>
        <p:spPr>
          <a:xfrm>
            <a:off x="934947" y="62568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32F1834-DAE8-140B-9E26-27E7F78C2E9C}"/>
              </a:ext>
            </a:extLst>
          </p:cNvPr>
          <p:cNvSpPr/>
          <p:nvPr/>
        </p:nvSpPr>
        <p:spPr>
          <a:xfrm>
            <a:off x="934948" y="625680"/>
            <a:ext cx="2880000" cy="195209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 descr="Programador com preenchimento sólido">
            <a:extLst>
              <a:ext uri="{FF2B5EF4-FFF2-40B4-BE49-F238E27FC236}">
                <a16:creationId xmlns:a16="http://schemas.microsoft.com/office/drawing/2014/main" id="{0EAF3547-2FC0-D8E7-BF88-8FA78DE798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87657" y="469877"/>
            <a:ext cx="684000" cy="684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74F422-E132-7EB2-6D49-7DA3711CF2BD}"/>
              </a:ext>
            </a:extLst>
          </p:cNvPr>
          <p:cNvSpPr txBox="1"/>
          <p:nvPr/>
        </p:nvSpPr>
        <p:spPr>
          <a:xfrm>
            <a:off x="934946" y="81683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A0B069-BA1E-5A12-B238-B3B77A11AA7B}"/>
              </a:ext>
            </a:extLst>
          </p:cNvPr>
          <p:cNvSpPr txBox="1"/>
          <p:nvPr/>
        </p:nvSpPr>
        <p:spPr>
          <a:xfrm>
            <a:off x="3873600" y="83853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80%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DE6BD6B-BE40-F8E6-A608-6C2A53CEEBA9}"/>
              </a:ext>
            </a:extLst>
          </p:cNvPr>
          <p:cNvSpPr/>
          <p:nvPr/>
        </p:nvSpPr>
        <p:spPr>
          <a:xfrm>
            <a:off x="601839" y="171382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20202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1AA7C82-4DDB-4273-D9A2-BF9C33DF3DDE}"/>
              </a:ext>
            </a:extLst>
          </p:cNvPr>
          <p:cNvSpPr/>
          <p:nvPr/>
        </p:nvSpPr>
        <p:spPr>
          <a:xfrm>
            <a:off x="934947" y="190982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8F215E6-8FB1-CFF4-C07A-9F12F620F0C8}"/>
              </a:ext>
            </a:extLst>
          </p:cNvPr>
          <p:cNvSpPr/>
          <p:nvPr/>
        </p:nvSpPr>
        <p:spPr>
          <a:xfrm>
            <a:off x="934948" y="1909820"/>
            <a:ext cx="3060000" cy="195209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Internet com preenchimento sólido">
            <a:extLst>
              <a:ext uri="{FF2B5EF4-FFF2-40B4-BE49-F238E27FC236}">
                <a16:creationId xmlns:a16="http://schemas.microsoft.com/office/drawing/2014/main" id="{86BF02D8-F3A8-DFA8-AE16-10EA7C48DE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7657" y="1754017"/>
            <a:ext cx="684000" cy="684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E2574A-57AF-94C3-A044-921EC7F432FB}"/>
              </a:ext>
            </a:extLst>
          </p:cNvPr>
          <p:cNvSpPr txBox="1"/>
          <p:nvPr/>
        </p:nvSpPr>
        <p:spPr>
          <a:xfrm>
            <a:off x="934946" y="210097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C9A2508-CB4D-E1D4-421F-BAB212DCCB9A}"/>
              </a:ext>
            </a:extLst>
          </p:cNvPr>
          <p:cNvSpPr txBox="1"/>
          <p:nvPr/>
        </p:nvSpPr>
        <p:spPr>
          <a:xfrm>
            <a:off x="3873600" y="212267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85%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531E6DB-DB9B-006F-FC02-D3C7C074D841}"/>
              </a:ext>
            </a:extLst>
          </p:cNvPr>
          <p:cNvSpPr/>
          <p:nvPr/>
        </p:nvSpPr>
        <p:spPr>
          <a:xfrm>
            <a:off x="601839" y="299796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20202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F19997F-07E7-1875-D8E0-70CF54C19207}"/>
              </a:ext>
            </a:extLst>
          </p:cNvPr>
          <p:cNvSpPr/>
          <p:nvPr/>
        </p:nvSpPr>
        <p:spPr>
          <a:xfrm>
            <a:off x="934947" y="319396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B27BD42-50FE-CBDB-BD18-76B371473C17}"/>
              </a:ext>
            </a:extLst>
          </p:cNvPr>
          <p:cNvSpPr/>
          <p:nvPr/>
        </p:nvSpPr>
        <p:spPr>
          <a:xfrm>
            <a:off x="934948" y="3193960"/>
            <a:ext cx="2376000" cy="195209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Gráfico 22" descr="Janela do navegador com preenchimento sólido">
            <a:extLst>
              <a:ext uri="{FF2B5EF4-FFF2-40B4-BE49-F238E27FC236}">
                <a16:creationId xmlns:a16="http://schemas.microsoft.com/office/drawing/2014/main" id="{C915711C-81A8-5945-4D47-77E534BB1F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87657" y="3063557"/>
            <a:ext cx="684000" cy="684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BD13A7-7DAB-408D-D275-65D28D7BCF00}"/>
              </a:ext>
            </a:extLst>
          </p:cNvPr>
          <p:cNvSpPr txBox="1"/>
          <p:nvPr/>
        </p:nvSpPr>
        <p:spPr>
          <a:xfrm>
            <a:off x="934946" y="338511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6E3D6F-C7E1-1537-9C44-51E3C3D56573}"/>
              </a:ext>
            </a:extLst>
          </p:cNvPr>
          <p:cNvSpPr txBox="1"/>
          <p:nvPr/>
        </p:nvSpPr>
        <p:spPr>
          <a:xfrm>
            <a:off x="3873600" y="340681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66%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A164AE9-EF03-286B-780B-310EFCAAAE63}"/>
              </a:ext>
            </a:extLst>
          </p:cNvPr>
          <p:cNvSpPr/>
          <p:nvPr/>
        </p:nvSpPr>
        <p:spPr>
          <a:xfrm>
            <a:off x="601839" y="428210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20202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69066B28-686C-E55C-55AF-5850D50FF27C}"/>
              </a:ext>
            </a:extLst>
          </p:cNvPr>
          <p:cNvSpPr/>
          <p:nvPr/>
        </p:nvSpPr>
        <p:spPr>
          <a:xfrm>
            <a:off x="934947" y="447810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6FB63A9A-618E-889B-EF8C-47B57E8CF396}"/>
              </a:ext>
            </a:extLst>
          </p:cNvPr>
          <p:cNvSpPr/>
          <p:nvPr/>
        </p:nvSpPr>
        <p:spPr>
          <a:xfrm>
            <a:off x="934948" y="4478100"/>
            <a:ext cx="2664000" cy="195209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Gráfico 28" descr="Wi-Fi de Home Office com preenchimento sólido">
            <a:extLst>
              <a:ext uri="{FF2B5EF4-FFF2-40B4-BE49-F238E27FC236}">
                <a16:creationId xmlns:a16="http://schemas.microsoft.com/office/drawing/2014/main" id="{7E234B3E-1870-5E49-2493-187880B726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7657" y="4322297"/>
            <a:ext cx="684000" cy="684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183127D3-A204-AF05-5715-DBBF7D3703B2}"/>
              </a:ext>
            </a:extLst>
          </p:cNvPr>
          <p:cNvSpPr txBox="1"/>
          <p:nvPr/>
        </p:nvSpPr>
        <p:spPr>
          <a:xfrm>
            <a:off x="934946" y="466925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Assunto 04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ACEFB10-3424-1725-E421-6260D4189281}"/>
              </a:ext>
            </a:extLst>
          </p:cNvPr>
          <p:cNvSpPr txBox="1"/>
          <p:nvPr/>
        </p:nvSpPr>
        <p:spPr>
          <a:xfrm>
            <a:off x="3873600" y="469095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74%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0138CFA1-1240-9CF1-F5D5-A98F8317E3BB}"/>
              </a:ext>
            </a:extLst>
          </p:cNvPr>
          <p:cNvSpPr/>
          <p:nvPr/>
        </p:nvSpPr>
        <p:spPr>
          <a:xfrm>
            <a:off x="601839" y="556624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20202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0221074-8504-ECAA-ACEF-1CAE3E38B35E}"/>
              </a:ext>
            </a:extLst>
          </p:cNvPr>
          <p:cNvSpPr/>
          <p:nvPr/>
        </p:nvSpPr>
        <p:spPr>
          <a:xfrm>
            <a:off x="934947" y="576224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F0D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E8DBF6A6-5AA1-E549-97D2-59043ED5A26F}"/>
              </a:ext>
            </a:extLst>
          </p:cNvPr>
          <p:cNvSpPr/>
          <p:nvPr/>
        </p:nvSpPr>
        <p:spPr>
          <a:xfrm>
            <a:off x="934948" y="5762240"/>
            <a:ext cx="3384000" cy="195209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Ethernet com preenchimento sólido">
            <a:extLst>
              <a:ext uri="{FF2B5EF4-FFF2-40B4-BE49-F238E27FC236}">
                <a16:creationId xmlns:a16="http://schemas.microsoft.com/office/drawing/2014/main" id="{BC6D9746-2AC7-1E1D-311A-751A2762ED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87657" y="5606437"/>
            <a:ext cx="684000" cy="684000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31ACDFFF-67A6-07C3-A598-B6F83858956C}"/>
              </a:ext>
            </a:extLst>
          </p:cNvPr>
          <p:cNvSpPr txBox="1"/>
          <p:nvPr/>
        </p:nvSpPr>
        <p:spPr>
          <a:xfrm>
            <a:off x="934946" y="595339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Assunto 05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E4426BA-3D91-EA49-943A-0E130CA62F17}"/>
              </a:ext>
            </a:extLst>
          </p:cNvPr>
          <p:cNvSpPr txBox="1"/>
          <p:nvPr/>
        </p:nvSpPr>
        <p:spPr>
          <a:xfrm>
            <a:off x="3873600" y="597509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FFD100"/>
                </a:solidFill>
                <a:latin typeface="Avenir Next LT Pro Demi" panose="020B0704020202020204" pitchFamily="34" charset="0"/>
              </a:rPr>
              <a:t>94%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8F52B94-67E1-5ADB-B22F-E722F1EB8BA2}"/>
              </a:ext>
            </a:extLst>
          </p:cNvPr>
          <p:cNvSpPr txBox="1"/>
          <p:nvPr/>
        </p:nvSpPr>
        <p:spPr>
          <a:xfrm rot="21046946">
            <a:off x="6316496" y="5799505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C99FE6F-E289-9AEB-1332-A6198B4D5A10}"/>
              </a:ext>
            </a:extLst>
          </p:cNvPr>
          <p:cNvSpPr txBox="1"/>
          <p:nvPr/>
        </p:nvSpPr>
        <p:spPr>
          <a:xfrm rot="21046946">
            <a:off x="6506679" y="1089489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10271038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 animBg="1"/>
      <p:bldP spid="12" grpId="0"/>
      <p:bldP spid="13" grpId="0"/>
      <p:bldP spid="14" grpId="0" animBg="1"/>
      <p:bldP spid="16" grpId="0" animBg="1"/>
      <p:bldP spid="18" grpId="0"/>
      <p:bldP spid="19" grpId="0"/>
      <p:bldP spid="20" grpId="0" animBg="1"/>
      <p:bldP spid="22" grpId="0" animBg="1"/>
      <p:bldP spid="24" grpId="0"/>
      <p:bldP spid="25" grpId="0"/>
      <p:bldP spid="26" grpId="0" animBg="1"/>
      <p:bldP spid="28" grpId="0" animBg="1"/>
      <p:bldP spid="30" grpId="0"/>
      <p:bldP spid="31" grpId="0"/>
      <p:bldP spid="32" grpId="0" animBg="1"/>
      <p:bldP spid="34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89BB5B-55D6-F44F-3DDD-9A7EF703A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526F84E-46B0-952D-A5D4-FFF43B94A9B4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185EEE7-74E7-849A-2F2E-674C7E7DBC36}"/>
              </a:ext>
            </a:extLst>
          </p:cNvPr>
          <p:cNvGrpSpPr/>
          <p:nvPr/>
        </p:nvGrpSpPr>
        <p:grpSpPr>
          <a:xfrm>
            <a:off x="3980164" y="1511122"/>
            <a:ext cx="8227591" cy="4936555"/>
            <a:chOff x="-277401" y="2103633"/>
            <a:chExt cx="5688458" cy="3413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3B538AC8-4737-DCBC-FC23-E03B6F72A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7" b="7397"/>
            <a:stretch/>
          </p:blipFill>
          <p:spPr bwMode="auto">
            <a:xfrm>
              <a:off x="390365" y="2399183"/>
              <a:ext cx="4325473" cy="2764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Laptop PNG, Laptop Transparent Background - FreeIconsPNG">
              <a:extLst>
                <a:ext uri="{FF2B5EF4-FFF2-40B4-BE49-F238E27FC236}">
                  <a16:creationId xmlns:a16="http://schemas.microsoft.com/office/drawing/2014/main" id="{AD57AB27-064B-84B5-A4B2-C6DA2B809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401" y="2103633"/>
              <a:ext cx="5688458" cy="341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947EAF-33A1-1D56-0D68-7A9CF073133A}"/>
              </a:ext>
            </a:extLst>
          </p:cNvPr>
          <p:cNvSpPr txBox="1"/>
          <p:nvPr/>
        </p:nvSpPr>
        <p:spPr>
          <a:xfrm>
            <a:off x="891241" y="303146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FCD2C0-C568-1A96-7B89-45DF9D918A9D}"/>
              </a:ext>
            </a:extLst>
          </p:cNvPr>
          <p:cNvSpPr txBox="1"/>
          <p:nvPr/>
        </p:nvSpPr>
        <p:spPr>
          <a:xfrm>
            <a:off x="455597" y="1222442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6758B9-85AB-D1F2-67E0-2035E8EC3621}"/>
              </a:ext>
            </a:extLst>
          </p:cNvPr>
          <p:cNvSpPr txBox="1"/>
          <p:nvPr/>
        </p:nvSpPr>
        <p:spPr>
          <a:xfrm>
            <a:off x="1621020" y="231276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8D3103-99ED-8EE3-64D2-35F7C25A41EF}"/>
              </a:ext>
            </a:extLst>
          </p:cNvPr>
          <p:cNvSpPr txBox="1"/>
          <p:nvPr/>
        </p:nvSpPr>
        <p:spPr>
          <a:xfrm>
            <a:off x="1628142" y="2805984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9BD050-FE10-851F-4353-85F4AF6C267E}"/>
              </a:ext>
            </a:extLst>
          </p:cNvPr>
          <p:cNvSpPr txBox="1"/>
          <p:nvPr/>
        </p:nvSpPr>
        <p:spPr>
          <a:xfrm>
            <a:off x="1621020" y="423627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134FE1-8447-91A6-C06F-960E1D03D035}"/>
              </a:ext>
            </a:extLst>
          </p:cNvPr>
          <p:cNvSpPr txBox="1"/>
          <p:nvPr/>
        </p:nvSpPr>
        <p:spPr>
          <a:xfrm>
            <a:off x="1628141" y="4723257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1FBD3CB-D7C5-0A60-BF1B-335AB624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4" y="2598527"/>
            <a:ext cx="735806" cy="7358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2D02483-32DF-476A-9CF2-A0F2E1D2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4" y="4497888"/>
            <a:ext cx="735806" cy="7358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A2C206-7E1A-1C12-BF8E-D3441E173177}"/>
              </a:ext>
            </a:extLst>
          </p:cNvPr>
          <p:cNvSpPr txBox="1"/>
          <p:nvPr/>
        </p:nvSpPr>
        <p:spPr>
          <a:xfrm rot="21046946">
            <a:off x="9193904" y="321143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9BDCCE-FC52-F7C1-EF48-C68FA645EBD1}"/>
              </a:ext>
            </a:extLst>
          </p:cNvPr>
          <p:cNvSpPr txBox="1"/>
          <p:nvPr/>
        </p:nvSpPr>
        <p:spPr>
          <a:xfrm rot="21046946">
            <a:off x="6356122" y="7260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36722755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AE25C-4D37-C7A8-A67F-4DC0086D5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3D0054-0D33-E2E7-42B9-8B861A47B5F2}"/>
              </a:ext>
            </a:extLst>
          </p:cNvPr>
          <p:cNvSpPr/>
          <p:nvPr/>
        </p:nvSpPr>
        <p:spPr>
          <a:xfrm flipV="1">
            <a:off x="1210310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4ABAED-A557-2C9D-32D6-BF3BAC56570C}"/>
              </a:ext>
            </a:extLst>
          </p:cNvPr>
          <p:cNvSpPr txBox="1"/>
          <p:nvPr/>
        </p:nvSpPr>
        <p:spPr>
          <a:xfrm>
            <a:off x="8310738" y="2460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EB267F-E3E2-D5A0-6982-9B0DCD724E76}"/>
              </a:ext>
            </a:extLst>
          </p:cNvPr>
          <p:cNvSpPr txBox="1"/>
          <p:nvPr/>
        </p:nvSpPr>
        <p:spPr>
          <a:xfrm>
            <a:off x="7845674" y="1165487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pic>
        <p:nvPicPr>
          <p:cNvPr id="5" name="Imagem 4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3DDD6E80-B3C3-5D85-58AB-A3306A9D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9800" y="0"/>
            <a:ext cx="9144000" cy="6858000"/>
          </a:xfrm>
          <a:prstGeom prst="parallelogram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0AE56840-B873-67D9-3F17-5A90ACB67404}"/>
              </a:ext>
            </a:extLst>
          </p:cNvPr>
          <p:cNvGrpSpPr/>
          <p:nvPr/>
        </p:nvGrpSpPr>
        <p:grpSpPr>
          <a:xfrm flipH="1">
            <a:off x="-6009776" y="-393699"/>
            <a:ext cx="8740276" cy="7830618"/>
            <a:chOff x="9395324" y="-393699"/>
            <a:chExt cx="8740276" cy="7830618"/>
          </a:xfrm>
          <a:solidFill>
            <a:srgbClr val="D6D6D6"/>
          </a:solidFill>
        </p:grpSpPr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BE849061-E85A-71D7-009A-E4F2FB2DAFDC}"/>
                </a:ext>
              </a:extLst>
            </p:cNvPr>
            <p:cNvSpPr/>
            <p:nvPr/>
          </p:nvSpPr>
          <p:spPr>
            <a:xfrm>
              <a:off x="10388600" y="0"/>
              <a:ext cx="7747000" cy="6858000"/>
            </a:xfrm>
            <a:prstGeom prst="parallelogram">
              <a:avLst>
                <a:gd name="adj" fmla="val 324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9FE51A4-785F-B3EC-870F-71FF07A1918D}"/>
                </a:ext>
              </a:extLst>
            </p:cNvPr>
            <p:cNvSpPr/>
            <p:nvPr/>
          </p:nvSpPr>
          <p:spPr>
            <a:xfrm rot="972447">
              <a:off x="9395324" y="-393699"/>
              <a:ext cx="152400" cy="7830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61437A-62B9-974F-59D8-DA4896811378}"/>
              </a:ext>
            </a:extLst>
          </p:cNvPr>
          <p:cNvSpPr txBox="1"/>
          <p:nvPr/>
        </p:nvSpPr>
        <p:spPr>
          <a:xfrm>
            <a:off x="25400" y="5719779"/>
            <a:ext cx="1285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JS</a:t>
            </a:r>
          </a:p>
        </p:txBody>
      </p:sp>
      <p:sp>
        <p:nvSpPr>
          <p:cNvPr id="10" name="Retângulo: Cantos Diagonais Recortados 9">
            <a:extLst>
              <a:ext uri="{FF2B5EF4-FFF2-40B4-BE49-F238E27FC236}">
                <a16:creationId xmlns:a16="http://schemas.microsoft.com/office/drawing/2014/main" id="{80E31BA0-73A5-2C2F-0FF2-E55D34529910}"/>
              </a:ext>
            </a:extLst>
          </p:cNvPr>
          <p:cNvSpPr/>
          <p:nvPr/>
        </p:nvSpPr>
        <p:spPr>
          <a:xfrm>
            <a:off x="3150255" y="2648994"/>
            <a:ext cx="8427206" cy="2954199"/>
          </a:xfrm>
          <a:prstGeom prst="snip2DiagRect">
            <a:avLst/>
          </a:prstGeom>
          <a:solidFill>
            <a:srgbClr val="F0DB4F">
              <a:alpha val="92000"/>
            </a:srgbClr>
          </a:solidFill>
          <a:ln>
            <a:solidFill>
              <a:srgbClr val="20202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 descr="Programador com preenchimento sólido">
            <a:extLst>
              <a:ext uri="{FF2B5EF4-FFF2-40B4-BE49-F238E27FC236}">
                <a16:creationId xmlns:a16="http://schemas.microsoft.com/office/drawing/2014/main" id="{8DAE071E-645C-A4D0-DBE1-4BD18D0A4E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695" y="2931480"/>
            <a:ext cx="914400" cy="914400"/>
          </a:xfrm>
          <a:prstGeom prst="rect">
            <a:avLst/>
          </a:prstGeom>
        </p:spPr>
      </p:pic>
      <p:pic>
        <p:nvPicPr>
          <p:cNvPr id="12" name="Gráfico 11" descr="Ethernet com preenchimento sólido">
            <a:extLst>
              <a:ext uri="{FF2B5EF4-FFF2-40B4-BE49-F238E27FC236}">
                <a16:creationId xmlns:a16="http://schemas.microsoft.com/office/drawing/2014/main" id="{61A8B52B-B377-C4B2-9423-FED9CA635A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8815" y="3014883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3768CD-847A-FEB7-AB67-AEA0ADE44754}"/>
              </a:ext>
            </a:extLst>
          </p:cNvPr>
          <p:cNvSpPr txBox="1"/>
          <p:nvPr/>
        </p:nvSpPr>
        <p:spPr>
          <a:xfrm>
            <a:off x="3621653" y="384588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1B0C78-D2CB-2193-AA3B-6F41F5F9DAF5}"/>
              </a:ext>
            </a:extLst>
          </p:cNvPr>
          <p:cNvSpPr txBox="1"/>
          <p:nvPr/>
        </p:nvSpPr>
        <p:spPr>
          <a:xfrm>
            <a:off x="3524339" y="436910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052801-06EC-6C23-4155-9C429BFDA988}"/>
              </a:ext>
            </a:extLst>
          </p:cNvPr>
          <p:cNvSpPr txBox="1"/>
          <p:nvPr/>
        </p:nvSpPr>
        <p:spPr>
          <a:xfrm>
            <a:off x="6382621" y="3850773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9572E7-B5D9-DAA4-2778-65D364919B29}"/>
              </a:ext>
            </a:extLst>
          </p:cNvPr>
          <p:cNvSpPr txBox="1"/>
          <p:nvPr/>
        </p:nvSpPr>
        <p:spPr>
          <a:xfrm>
            <a:off x="6285307" y="4373993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pic>
        <p:nvPicPr>
          <p:cNvPr id="17" name="Gráfico 16" descr="Ethernet com preenchimento sólido">
            <a:extLst>
              <a:ext uri="{FF2B5EF4-FFF2-40B4-BE49-F238E27FC236}">
                <a16:creationId xmlns:a16="http://schemas.microsoft.com/office/drawing/2014/main" id="{6D153E9B-6010-71E8-8C1E-5DC46DE002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5860" y="3014883"/>
            <a:ext cx="914400" cy="914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F4D689-A183-45C4-2A0B-3D39E6A97D28}"/>
              </a:ext>
            </a:extLst>
          </p:cNvPr>
          <p:cNvSpPr txBox="1"/>
          <p:nvPr/>
        </p:nvSpPr>
        <p:spPr>
          <a:xfrm>
            <a:off x="9028698" y="384588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45DCE22-7C07-14D0-A231-FE73BB2EEF1D}"/>
              </a:ext>
            </a:extLst>
          </p:cNvPr>
          <p:cNvSpPr txBox="1"/>
          <p:nvPr/>
        </p:nvSpPr>
        <p:spPr>
          <a:xfrm>
            <a:off x="8931384" y="436910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0202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8713F54-FA45-8168-B325-9EC26F02A55D}"/>
              </a:ext>
            </a:extLst>
          </p:cNvPr>
          <p:cNvSpPr txBox="1"/>
          <p:nvPr/>
        </p:nvSpPr>
        <p:spPr>
          <a:xfrm rot="21046946">
            <a:off x="4884049" y="152952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45E28D2-913B-C100-5D05-A881D93959FC}"/>
              </a:ext>
            </a:extLst>
          </p:cNvPr>
          <p:cNvSpPr txBox="1"/>
          <p:nvPr/>
        </p:nvSpPr>
        <p:spPr>
          <a:xfrm rot="21046946">
            <a:off x="6356122" y="7260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11302018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36D95E6-5CCE-7B04-8009-6169B489350B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E1E29B-C51B-B6A3-814B-5EB9F0415D23}"/>
              </a:ext>
            </a:extLst>
          </p:cNvPr>
          <p:cNvSpPr txBox="1"/>
          <p:nvPr/>
        </p:nvSpPr>
        <p:spPr>
          <a:xfrm>
            <a:off x="4551538" y="2460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91E484-D94F-8615-6CDE-AFFC0E13AC16}"/>
              </a:ext>
            </a:extLst>
          </p:cNvPr>
          <p:cNvSpPr txBox="1"/>
          <p:nvPr/>
        </p:nvSpPr>
        <p:spPr>
          <a:xfrm>
            <a:off x="4238875" y="116537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5" name="Retângulo: Cantos Diagonais Recortados 4">
            <a:extLst>
              <a:ext uri="{FF2B5EF4-FFF2-40B4-BE49-F238E27FC236}">
                <a16:creationId xmlns:a16="http://schemas.microsoft.com/office/drawing/2014/main" id="{6963176F-F85C-6410-042B-622C41B2FCAC}"/>
              </a:ext>
            </a:extLst>
          </p:cNvPr>
          <p:cNvSpPr/>
          <p:nvPr/>
        </p:nvSpPr>
        <p:spPr>
          <a:xfrm>
            <a:off x="889000" y="1900006"/>
            <a:ext cx="10718800" cy="4538894"/>
          </a:xfrm>
          <a:prstGeom prst="snip2DiagRect">
            <a:avLst/>
          </a:prstGeom>
          <a:solidFill>
            <a:srgbClr val="F0DB4F"/>
          </a:solidFill>
          <a:ln>
            <a:solidFill>
              <a:srgbClr val="20202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 descr="Laptop com preenchimento sólido">
            <a:extLst>
              <a:ext uri="{FF2B5EF4-FFF2-40B4-BE49-F238E27FC236}">
                <a16:creationId xmlns:a16="http://schemas.microsoft.com/office/drawing/2014/main" id="{CF0AAD39-2A5F-F57C-1A9F-EF0A245CF7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58091" y="4992355"/>
            <a:ext cx="914400" cy="914400"/>
          </a:xfrm>
          <a:prstGeom prst="rect">
            <a:avLst/>
          </a:prstGeom>
        </p:spPr>
      </p:pic>
      <p:pic>
        <p:nvPicPr>
          <p:cNvPr id="9" name="Gráfico 8" descr="Programador com preenchimento sólido">
            <a:extLst>
              <a:ext uri="{FF2B5EF4-FFF2-40B4-BE49-F238E27FC236}">
                <a16:creationId xmlns:a16="http://schemas.microsoft.com/office/drawing/2014/main" id="{AFE87B9C-7665-34E7-329A-C0C58020B1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8091" y="2188240"/>
            <a:ext cx="914400" cy="914400"/>
          </a:xfrm>
          <a:prstGeom prst="rect">
            <a:avLst/>
          </a:prstGeom>
        </p:spPr>
      </p:pic>
      <p:pic>
        <p:nvPicPr>
          <p:cNvPr id="11" name="Gráfico 10" descr="Ethernet com preenchimento sólido">
            <a:extLst>
              <a:ext uri="{FF2B5EF4-FFF2-40B4-BE49-F238E27FC236}">
                <a16:creationId xmlns:a16="http://schemas.microsoft.com/office/drawing/2014/main" id="{01912796-7303-B1E0-A80E-752E9D182E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8091" y="3642685"/>
            <a:ext cx="914400" cy="914400"/>
          </a:xfrm>
          <a:prstGeom prst="rect">
            <a:avLst/>
          </a:prstGeom>
        </p:spPr>
      </p:pic>
      <p:pic>
        <p:nvPicPr>
          <p:cNvPr id="12" name="Gráfico 11" descr="Laptop com preenchimento sólido">
            <a:extLst>
              <a:ext uri="{FF2B5EF4-FFF2-40B4-BE49-F238E27FC236}">
                <a16:creationId xmlns:a16="http://schemas.microsoft.com/office/drawing/2014/main" id="{686D6447-096E-D88B-9185-D35B5C8B1D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919509" y="4992355"/>
            <a:ext cx="914400" cy="914400"/>
          </a:xfrm>
          <a:prstGeom prst="rect">
            <a:avLst/>
          </a:prstGeom>
        </p:spPr>
      </p:pic>
      <p:pic>
        <p:nvPicPr>
          <p:cNvPr id="13" name="Gráfico 12" descr="Programador com preenchimento sólido">
            <a:extLst>
              <a:ext uri="{FF2B5EF4-FFF2-40B4-BE49-F238E27FC236}">
                <a16:creationId xmlns:a16="http://schemas.microsoft.com/office/drawing/2014/main" id="{3771A4F0-EB8A-56DE-21A2-C4E43E530E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9509" y="2188240"/>
            <a:ext cx="914400" cy="914400"/>
          </a:xfrm>
          <a:prstGeom prst="rect">
            <a:avLst/>
          </a:prstGeom>
        </p:spPr>
      </p:pic>
      <p:pic>
        <p:nvPicPr>
          <p:cNvPr id="14" name="Gráfico 13" descr="Ethernet com preenchimento sólido">
            <a:extLst>
              <a:ext uri="{FF2B5EF4-FFF2-40B4-BE49-F238E27FC236}">
                <a16:creationId xmlns:a16="http://schemas.microsoft.com/office/drawing/2014/main" id="{BC336B6E-E625-DED9-3EB1-398C62EABE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9509" y="3642685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37932D-114C-DB46-E10A-F33A6BC4288E}"/>
              </a:ext>
            </a:extLst>
          </p:cNvPr>
          <p:cNvSpPr txBox="1"/>
          <p:nvPr/>
        </p:nvSpPr>
        <p:spPr>
          <a:xfrm>
            <a:off x="2272491" y="218824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75D379-5D9E-0693-686B-16F16570903B}"/>
              </a:ext>
            </a:extLst>
          </p:cNvPr>
          <p:cNvSpPr txBox="1"/>
          <p:nvPr/>
        </p:nvSpPr>
        <p:spPr>
          <a:xfrm>
            <a:off x="2272491" y="268016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E89068-C431-57AC-381A-DB9DB58E9718}"/>
              </a:ext>
            </a:extLst>
          </p:cNvPr>
          <p:cNvSpPr txBox="1"/>
          <p:nvPr/>
        </p:nvSpPr>
        <p:spPr>
          <a:xfrm>
            <a:off x="2272491" y="359456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7666826-665B-5466-EFAE-830F3D6E3863}"/>
              </a:ext>
            </a:extLst>
          </p:cNvPr>
          <p:cNvSpPr txBox="1"/>
          <p:nvPr/>
        </p:nvSpPr>
        <p:spPr>
          <a:xfrm>
            <a:off x="2272491" y="408649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984ECDA-5798-7E56-2389-E2CDB101A732}"/>
              </a:ext>
            </a:extLst>
          </p:cNvPr>
          <p:cNvSpPr txBox="1"/>
          <p:nvPr/>
        </p:nvSpPr>
        <p:spPr>
          <a:xfrm>
            <a:off x="2272491" y="500089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D2C8A99-A656-D19B-461C-16EE17497711}"/>
              </a:ext>
            </a:extLst>
          </p:cNvPr>
          <p:cNvSpPr txBox="1"/>
          <p:nvPr/>
        </p:nvSpPr>
        <p:spPr>
          <a:xfrm>
            <a:off x="2272491" y="549281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D6C45C5-761A-16D3-190B-8549FC6C61CF}"/>
              </a:ext>
            </a:extLst>
          </p:cNvPr>
          <p:cNvSpPr txBox="1"/>
          <p:nvPr/>
        </p:nvSpPr>
        <p:spPr>
          <a:xfrm>
            <a:off x="7876964" y="218824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6F07E5-34E2-6569-02D5-58632A58B4C4}"/>
              </a:ext>
            </a:extLst>
          </p:cNvPr>
          <p:cNvSpPr txBox="1"/>
          <p:nvPr/>
        </p:nvSpPr>
        <p:spPr>
          <a:xfrm>
            <a:off x="6900736" y="268016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487017C-F040-7C50-AF77-DB28AF66F9B9}"/>
              </a:ext>
            </a:extLst>
          </p:cNvPr>
          <p:cNvSpPr txBox="1"/>
          <p:nvPr/>
        </p:nvSpPr>
        <p:spPr>
          <a:xfrm>
            <a:off x="7876962" y="3594565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130A7E0-FB05-C7F0-1DD2-CA2952AC3822}"/>
              </a:ext>
            </a:extLst>
          </p:cNvPr>
          <p:cNvSpPr txBox="1"/>
          <p:nvPr/>
        </p:nvSpPr>
        <p:spPr>
          <a:xfrm>
            <a:off x="6900734" y="408649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4846582-B865-15AA-C9F1-EE27D7939796}"/>
              </a:ext>
            </a:extLst>
          </p:cNvPr>
          <p:cNvSpPr txBox="1"/>
          <p:nvPr/>
        </p:nvSpPr>
        <p:spPr>
          <a:xfrm>
            <a:off x="7876962" y="500089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06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41CE22-2224-7E92-FCB9-DEE00509DF97}"/>
              </a:ext>
            </a:extLst>
          </p:cNvPr>
          <p:cNvSpPr txBox="1"/>
          <p:nvPr/>
        </p:nvSpPr>
        <p:spPr>
          <a:xfrm>
            <a:off x="6900734" y="549281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4E26F0-2339-0CB9-145C-296BBCCDCCB0}"/>
              </a:ext>
            </a:extLst>
          </p:cNvPr>
          <p:cNvSpPr txBox="1"/>
          <p:nvPr/>
        </p:nvSpPr>
        <p:spPr>
          <a:xfrm rot="21046946">
            <a:off x="651492" y="543441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B89E69-3B31-973B-4860-8125D96092E3}"/>
              </a:ext>
            </a:extLst>
          </p:cNvPr>
          <p:cNvSpPr txBox="1"/>
          <p:nvPr/>
        </p:nvSpPr>
        <p:spPr>
          <a:xfrm rot="21046946">
            <a:off x="10540553" y="567731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32190833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673FF-713F-8FAE-2B96-42B120130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AADAEF6-AD6F-31C9-C1B0-67C45135A059}"/>
              </a:ext>
            </a:extLst>
          </p:cNvPr>
          <p:cNvSpPr/>
          <p:nvPr/>
        </p:nvSpPr>
        <p:spPr>
          <a:xfrm flipV="1">
            <a:off x="1210310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ACA67B-B3D4-973C-7F60-67EA4DC0BB81}"/>
              </a:ext>
            </a:extLst>
          </p:cNvPr>
          <p:cNvSpPr txBox="1"/>
          <p:nvPr/>
        </p:nvSpPr>
        <p:spPr>
          <a:xfrm>
            <a:off x="891241" y="303146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6EE9C1-6BC3-538A-6D58-7B8A9397EB44}"/>
              </a:ext>
            </a:extLst>
          </p:cNvPr>
          <p:cNvSpPr txBox="1"/>
          <p:nvPr/>
        </p:nvSpPr>
        <p:spPr>
          <a:xfrm>
            <a:off x="455597" y="1222442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spc="200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C01F5-0A9B-809A-85D7-EAB11EB77E00}"/>
              </a:ext>
            </a:extLst>
          </p:cNvPr>
          <p:cNvSpPr txBox="1"/>
          <p:nvPr/>
        </p:nvSpPr>
        <p:spPr>
          <a:xfrm>
            <a:off x="516471" y="2424115"/>
            <a:ext cx="50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pic>
        <p:nvPicPr>
          <p:cNvPr id="6" name="Imagem 5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D9F59A5C-BC26-6416-E02D-B5B30A68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28" y="2420911"/>
            <a:ext cx="3024267" cy="2016178"/>
          </a:xfrm>
          <a:prstGeom prst="snip2Diag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A9490EB-745F-C347-2C86-2CFBA9664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8460761" y="4562422"/>
            <a:ext cx="3024267" cy="2016178"/>
          </a:xfrm>
          <a:prstGeom prst="snip2Diag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30012A-EAD8-99D8-4039-FE733FE6F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8460761" y="279400"/>
            <a:ext cx="3024267" cy="2016178"/>
          </a:xfrm>
          <a:prstGeom prst="snip2DiagRect">
            <a:avLst/>
          </a:prstGeom>
        </p:spPr>
      </p:pic>
      <p:sp>
        <p:nvSpPr>
          <p:cNvPr id="9" name="Retângulo: Cantos Diagonais Recortados 8">
            <a:extLst>
              <a:ext uri="{FF2B5EF4-FFF2-40B4-BE49-F238E27FC236}">
                <a16:creationId xmlns:a16="http://schemas.microsoft.com/office/drawing/2014/main" id="{134846DE-1512-5F21-7006-C967B0D26E76}"/>
              </a:ext>
            </a:extLst>
          </p:cNvPr>
          <p:cNvSpPr/>
          <p:nvPr/>
        </p:nvSpPr>
        <p:spPr>
          <a:xfrm>
            <a:off x="8584350" y="2420912"/>
            <a:ext cx="3024267" cy="2016177"/>
          </a:xfrm>
          <a:prstGeom prst="snip2DiagRect">
            <a:avLst/>
          </a:prstGeom>
          <a:solidFill>
            <a:srgbClr val="D6D6D6"/>
          </a:solidFill>
          <a:ln>
            <a:solidFill>
              <a:srgbClr val="20202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Diagonais Recortados 9">
            <a:extLst>
              <a:ext uri="{FF2B5EF4-FFF2-40B4-BE49-F238E27FC236}">
                <a16:creationId xmlns:a16="http://schemas.microsoft.com/office/drawing/2014/main" id="{0518FBAC-5AD5-9A42-4830-8444427378F7}"/>
              </a:ext>
            </a:extLst>
          </p:cNvPr>
          <p:cNvSpPr/>
          <p:nvPr/>
        </p:nvSpPr>
        <p:spPr>
          <a:xfrm>
            <a:off x="5930976" y="279399"/>
            <a:ext cx="3024267" cy="2016177"/>
          </a:xfrm>
          <a:prstGeom prst="snip2DiagRect">
            <a:avLst/>
          </a:prstGeom>
          <a:solidFill>
            <a:srgbClr val="20202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Diagonais Recortados 10">
            <a:extLst>
              <a:ext uri="{FF2B5EF4-FFF2-40B4-BE49-F238E27FC236}">
                <a16:creationId xmlns:a16="http://schemas.microsoft.com/office/drawing/2014/main" id="{98EB4439-5755-78A9-DC28-7A92D6F0A53B}"/>
              </a:ext>
            </a:extLst>
          </p:cNvPr>
          <p:cNvSpPr/>
          <p:nvPr/>
        </p:nvSpPr>
        <p:spPr>
          <a:xfrm>
            <a:off x="6096000" y="4562423"/>
            <a:ext cx="3024267" cy="2016177"/>
          </a:xfrm>
          <a:prstGeom prst="snip2DiagRect">
            <a:avLst/>
          </a:prstGeom>
          <a:solidFill>
            <a:srgbClr val="20202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D3BC04-AD60-12E4-42D2-96F8403D8F66}"/>
              </a:ext>
            </a:extLst>
          </p:cNvPr>
          <p:cNvSpPr txBox="1"/>
          <p:nvPr/>
        </p:nvSpPr>
        <p:spPr>
          <a:xfrm rot="21046946">
            <a:off x="4289305" y="1432456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412D21-322F-444C-1B74-8B33B22ADF2A}"/>
              </a:ext>
            </a:extLst>
          </p:cNvPr>
          <p:cNvSpPr txBox="1"/>
          <p:nvPr/>
        </p:nvSpPr>
        <p:spPr>
          <a:xfrm rot="21046946">
            <a:off x="4852879" y="539800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5523006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C6E223-99F6-5FDD-7BE4-E2F3161B5805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err="1">
                <a:solidFill>
                  <a:srgbClr val="023047"/>
                </a:solidFill>
                <a:latin typeface="Bison Bold" panose="00000400000000000000" pitchFamily="2" charset="0"/>
              </a:rPr>
              <a:t>Template</a:t>
            </a:r>
            <a:endParaRPr lang="pt-BR" sz="8800" dirty="0">
              <a:solidFill>
                <a:srgbClr val="023047"/>
              </a:solidFill>
              <a:latin typeface="Bison Bold" panose="000004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347FD7-3C0B-53C1-CD58-6743D9BD7990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>
                <a:solidFill>
                  <a:srgbClr val="023047"/>
                </a:solidFill>
                <a:latin typeface="Bison Bold" panose="00000400000000000000" pitchFamily="2" charset="0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CFA5B528-5548-BF5D-C9DC-785567C014E8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65DA08F0-5097-25D1-EC40-00C378975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parallelogram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DF86FA-3C63-5E7B-171D-612C938A9B71}"/>
              </a:ext>
            </a:extLst>
          </p:cNvPr>
          <p:cNvSpPr txBox="1"/>
          <p:nvPr/>
        </p:nvSpPr>
        <p:spPr>
          <a:xfrm>
            <a:off x="10810738" y="5668979"/>
            <a:ext cx="1285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323330"/>
                </a:solidFill>
                <a:latin typeface="Avenir Next LT Pro Demi" panose="020B0704020202020204" pitchFamily="34" charset="0"/>
              </a:rPr>
              <a:t>JS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BE9BEB6-34F7-D900-9EB2-2D777315D4E1}"/>
              </a:ext>
            </a:extLst>
          </p:cNvPr>
          <p:cNvGrpSpPr/>
          <p:nvPr/>
        </p:nvGrpSpPr>
        <p:grpSpPr>
          <a:xfrm>
            <a:off x="1168400" y="-393699"/>
            <a:ext cx="8430124" cy="7830618"/>
            <a:chOff x="1168400" y="-393699"/>
            <a:chExt cx="8430124" cy="7830618"/>
          </a:xfrm>
        </p:grpSpPr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9E7796DF-3648-52BD-4421-C8542155CDFA}"/>
                </a:ext>
              </a:extLst>
            </p:cNvPr>
            <p:cNvSpPr/>
            <p:nvPr/>
          </p:nvSpPr>
          <p:spPr>
            <a:xfrm>
              <a:off x="1168400" y="0"/>
              <a:ext cx="7747000" cy="6858000"/>
            </a:xfrm>
            <a:prstGeom prst="parallelogram">
              <a:avLst>
                <a:gd name="adj" fmla="val 32487"/>
              </a:avLst>
            </a:prstGeom>
            <a:solidFill>
              <a:srgbClr val="F0D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06B7E43-714C-7353-6E32-CC582A8FB11F}"/>
                </a:ext>
              </a:extLst>
            </p:cNvPr>
            <p:cNvSpPr/>
            <p:nvPr/>
          </p:nvSpPr>
          <p:spPr>
            <a:xfrm rot="972447">
              <a:off x="9446124" y="-393699"/>
              <a:ext cx="152400" cy="7830618"/>
            </a:xfrm>
            <a:prstGeom prst="rect">
              <a:avLst/>
            </a:prstGeom>
            <a:solidFill>
              <a:srgbClr val="F0D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D0BD53-9235-F7FC-E534-22F42B91A20D}"/>
              </a:ext>
            </a:extLst>
          </p:cNvPr>
          <p:cNvSpPr txBox="1"/>
          <p:nvPr/>
        </p:nvSpPr>
        <p:spPr>
          <a:xfrm>
            <a:off x="590278" y="3603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A4AB60-9EE4-C1AE-5B6C-2416F94D81E1}"/>
              </a:ext>
            </a:extLst>
          </p:cNvPr>
          <p:cNvSpPr txBox="1"/>
          <p:nvPr/>
        </p:nvSpPr>
        <p:spPr>
          <a:xfrm>
            <a:off x="201416" y="126607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56476C-D6A0-C526-2030-3218E514D6E1}"/>
              </a:ext>
            </a:extLst>
          </p:cNvPr>
          <p:cNvSpPr txBox="1"/>
          <p:nvPr/>
        </p:nvSpPr>
        <p:spPr>
          <a:xfrm>
            <a:off x="251038" y="2817815"/>
            <a:ext cx="5875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FBF260-44BE-7F9D-9C74-1D124F539D93}"/>
              </a:ext>
            </a:extLst>
          </p:cNvPr>
          <p:cNvSpPr txBox="1"/>
          <p:nvPr/>
        </p:nvSpPr>
        <p:spPr>
          <a:xfrm rot="21046946">
            <a:off x="4985419" y="672106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0DDC07-7CC0-39F3-5535-9435182A3DF1}"/>
              </a:ext>
            </a:extLst>
          </p:cNvPr>
          <p:cNvSpPr txBox="1"/>
          <p:nvPr/>
        </p:nvSpPr>
        <p:spPr>
          <a:xfrm rot="21046946">
            <a:off x="6515036" y="2422421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80BD497-28E9-C31E-65DC-39CDA133AEE5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240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22FDC5-3948-A0E6-D154-B4DC7CDD78D1}"/>
              </a:ext>
            </a:extLst>
          </p:cNvPr>
          <p:cNvSpPr/>
          <p:nvPr/>
        </p:nvSpPr>
        <p:spPr>
          <a:xfrm flipV="1">
            <a:off x="1210310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26A8E0-2A82-8EDE-B213-3F348C5C8875}"/>
              </a:ext>
            </a:extLst>
          </p:cNvPr>
          <p:cNvSpPr txBox="1"/>
          <p:nvPr/>
        </p:nvSpPr>
        <p:spPr>
          <a:xfrm>
            <a:off x="8372732" y="274183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8C2ED7D-9E82-2B88-4EDE-0D8077BDDA0D}"/>
              </a:ext>
            </a:extLst>
          </p:cNvPr>
          <p:cNvSpPr txBox="1"/>
          <p:nvPr/>
        </p:nvSpPr>
        <p:spPr>
          <a:xfrm>
            <a:off x="8019230" y="118227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pic>
        <p:nvPicPr>
          <p:cNvPr id="6" name="Imagem 5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90A93C7D-70D1-2269-91B2-0E13A7889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9800" y="0"/>
            <a:ext cx="9144000" cy="6858000"/>
          </a:xfrm>
          <a:prstGeom prst="parallelogram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5A8A3A4-99E6-552F-F751-C5E24E033101}"/>
              </a:ext>
            </a:extLst>
          </p:cNvPr>
          <p:cNvGrpSpPr/>
          <p:nvPr/>
        </p:nvGrpSpPr>
        <p:grpSpPr>
          <a:xfrm flipH="1">
            <a:off x="-6009776" y="-393699"/>
            <a:ext cx="8740276" cy="7830618"/>
            <a:chOff x="9395324" y="-393699"/>
            <a:chExt cx="8740276" cy="7830618"/>
          </a:xfrm>
          <a:solidFill>
            <a:srgbClr val="D6D6D6"/>
          </a:solidFill>
        </p:grpSpPr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B4D5CDB-818A-7246-0CF4-2B612F389757}"/>
                </a:ext>
              </a:extLst>
            </p:cNvPr>
            <p:cNvSpPr/>
            <p:nvPr/>
          </p:nvSpPr>
          <p:spPr>
            <a:xfrm>
              <a:off x="10388600" y="0"/>
              <a:ext cx="7747000" cy="6858000"/>
            </a:xfrm>
            <a:prstGeom prst="parallelogram">
              <a:avLst>
                <a:gd name="adj" fmla="val 324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79837E2-4B9F-B2C7-C931-BE0D91943B93}"/>
                </a:ext>
              </a:extLst>
            </p:cNvPr>
            <p:cNvSpPr/>
            <p:nvPr/>
          </p:nvSpPr>
          <p:spPr>
            <a:xfrm rot="972447">
              <a:off x="9395324" y="-393699"/>
              <a:ext cx="152400" cy="7830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242E5A-F4ED-1A3C-7A07-6A020EFD6F73}"/>
              </a:ext>
            </a:extLst>
          </p:cNvPr>
          <p:cNvSpPr txBox="1"/>
          <p:nvPr/>
        </p:nvSpPr>
        <p:spPr>
          <a:xfrm>
            <a:off x="25400" y="5719779"/>
            <a:ext cx="1285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JS</a:t>
            </a:r>
          </a:p>
        </p:txBody>
      </p:sp>
      <p:pic>
        <p:nvPicPr>
          <p:cNvPr id="12" name="Imagem 11" descr="Pessoa sentada em frente a computador&#10;&#10;O conteúdo gerado por IA pode estar incorreto.">
            <a:extLst>
              <a:ext uri="{FF2B5EF4-FFF2-40B4-BE49-F238E27FC236}">
                <a16:creationId xmlns:a16="http://schemas.microsoft.com/office/drawing/2014/main" id="{B5B95665-3724-3752-0E11-9706F0445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81" y="2070100"/>
            <a:ext cx="1809750" cy="1206500"/>
          </a:xfrm>
          <a:prstGeom prst="snip2Diag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2833BB3-B9A9-8836-CD00-756AA1DCD898}"/>
              </a:ext>
            </a:extLst>
          </p:cNvPr>
          <p:cNvSpPr/>
          <p:nvPr/>
        </p:nvSpPr>
        <p:spPr>
          <a:xfrm rot="18154367" flipH="1">
            <a:off x="10889199" y="1557350"/>
            <a:ext cx="105113" cy="2232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B920F92-F9BE-7531-011E-0A0376AA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10100764" y="3704371"/>
            <a:ext cx="1809750" cy="1206500"/>
          </a:xfrm>
          <a:prstGeom prst="snip2Diag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414A17C-47D6-E57B-03EC-BCFE187E5628}"/>
              </a:ext>
            </a:extLst>
          </p:cNvPr>
          <p:cNvSpPr/>
          <p:nvPr/>
        </p:nvSpPr>
        <p:spPr>
          <a:xfrm rot="18154367" flipH="1">
            <a:off x="10953082" y="3191621"/>
            <a:ext cx="105113" cy="2232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A1E44AC-FA99-DD2D-6AE0-52ACEA8C8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10164647" y="5338642"/>
            <a:ext cx="1809750" cy="1206500"/>
          </a:xfrm>
          <a:prstGeom prst="snip2Diag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E03ECC88-9D08-5096-CFF2-D75EA7D0FA27}"/>
              </a:ext>
            </a:extLst>
          </p:cNvPr>
          <p:cNvSpPr/>
          <p:nvPr/>
        </p:nvSpPr>
        <p:spPr>
          <a:xfrm rot="18154367" flipH="1">
            <a:off x="11016965" y="4825892"/>
            <a:ext cx="105113" cy="2232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BA7BB1D-E79E-3E0E-8550-EC54C390ADA3}"/>
              </a:ext>
            </a:extLst>
          </p:cNvPr>
          <p:cNvSpPr txBox="1"/>
          <p:nvPr/>
        </p:nvSpPr>
        <p:spPr>
          <a:xfrm>
            <a:off x="7792526" y="210820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6E13AAF-04A6-3814-547C-11861817ABF6}"/>
              </a:ext>
            </a:extLst>
          </p:cNvPr>
          <p:cNvSpPr txBox="1"/>
          <p:nvPr/>
        </p:nvSpPr>
        <p:spPr>
          <a:xfrm>
            <a:off x="6816298" y="260012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149932-8D62-CA82-BD53-0622F4C938FE}"/>
              </a:ext>
            </a:extLst>
          </p:cNvPr>
          <p:cNvSpPr txBox="1"/>
          <p:nvPr/>
        </p:nvSpPr>
        <p:spPr>
          <a:xfrm>
            <a:off x="7792526" y="379621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77B89F-7851-8593-6EC0-E0C70D9AC6DF}"/>
              </a:ext>
            </a:extLst>
          </p:cNvPr>
          <p:cNvSpPr txBox="1"/>
          <p:nvPr/>
        </p:nvSpPr>
        <p:spPr>
          <a:xfrm>
            <a:off x="6816298" y="4288136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BB172F9-565A-404A-1191-C42733411566}"/>
              </a:ext>
            </a:extLst>
          </p:cNvPr>
          <p:cNvSpPr txBox="1"/>
          <p:nvPr/>
        </p:nvSpPr>
        <p:spPr>
          <a:xfrm>
            <a:off x="7792526" y="5484222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9A14034-0177-4ECB-702C-89995FFE465D}"/>
              </a:ext>
            </a:extLst>
          </p:cNvPr>
          <p:cNvSpPr txBox="1"/>
          <p:nvPr/>
        </p:nvSpPr>
        <p:spPr>
          <a:xfrm>
            <a:off x="6816298" y="5976147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BCF8B82-53CB-E2EC-357D-902B30214F5A}"/>
              </a:ext>
            </a:extLst>
          </p:cNvPr>
          <p:cNvSpPr txBox="1"/>
          <p:nvPr/>
        </p:nvSpPr>
        <p:spPr>
          <a:xfrm rot="21046946">
            <a:off x="5552644" y="1347376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DA3BF06-8DEF-432D-B950-C7A990637C18}"/>
              </a:ext>
            </a:extLst>
          </p:cNvPr>
          <p:cNvSpPr txBox="1"/>
          <p:nvPr/>
        </p:nvSpPr>
        <p:spPr>
          <a:xfrm rot="21046946">
            <a:off x="4456665" y="72601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39564978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04E61EC9-05B1-20E2-8BA0-16D3B2BADA58}"/>
              </a:ext>
            </a:extLst>
          </p:cNvPr>
          <p:cNvGrpSpPr/>
          <p:nvPr/>
        </p:nvGrpSpPr>
        <p:grpSpPr>
          <a:xfrm>
            <a:off x="3489282" y="545011"/>
            <a:ext cx="3225068" cy="6858000"/>
            <a:chOff x="8296351" y="764539"/>
            <a:chExt cx="3225068" cy="68580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38A05412-1DDA-9D26-538F-65A9A2BAB119}"/>
                </a:ext>
              </a:extLst>
            </p:cNvPr>
            <p:cNvSpPr/>
            <p:nvPr/>
          </p:nvSpPr>
          <p:spPr>
            <a:xfrm>
              <a:off x="8476180" y="1680879"/>
              <a:ext cx="2866462" cy="5055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Figura2">
              <a:extLst>
                <a:ext uri="{FF2B5EF4-FFF2-40B4-BE49-F238E27FC236}">
                  <a16:creationId xmlns:a16="http://schemas.microsoft.com/office/drawing/2014/main" id="{E6CF3C3B-99FD-9219-D29D-D719DBE8C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5" r="5065"/>
            <a:stretch/>
          </p:blipFill>
          <p:spPr bwMode="auto">
            <a:xfrm>
              <a:off x="8515558" y="1740145"/>
              <a:ext cx="2880425" cy="4837924"/>
            </a:xfrm>
            <a:prstGeom prst="rect">
              <a:avLst/>
            </a:prstGeom>
          </p:spPr>
        </p:pic>
        <p:pic>
          <p:nvPicPr>
            <p:cNvPr id="5" name="Imagem 4" descr="Tela de um aparelho eletrônico&#10;&#10;O conteúdo gerado por IA pode estar incorreto.">
              <a:extLst>
                <a:ext uri="{FF2B5EF4-FFF2-40B4-BE49-F238E27FC236}">
                  <a16:creationId xmlns:a16="http://schemas.microsoft.com/office/drawing/2014/main" id="{E03C5BD6-9AF2-FFD0-B0A9-84218E41F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351" y="764539"/>
              <a:ext cx="3225068" cy="685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32BAA3ED-9B81-1929-041F-9A7BAA68A15F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2B07E7-246D-A5A9-D969-CB6C95D95059}"/>
              </a:ext>
            </a:extLst>
          </p:cNvPr>
          <p:cNvSpPr txBox="1"/>
          <p:nvPr/>
        </p:nvSpPr>
        <p:spPr>
          <a:xfrm>
            <a:off x="8501238" y="2841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151F8D-02BC-8CF1-47F4-568891839F34}"/>
              </a:ext>
            </a:extLst>
          </p:cNvPr>
          <p:cNvSpPr txBox="1"/>
          <p:nvPr/>
        </p:nvSpPr>
        <p:spPr>
          <a:xfrm>
            <a:off x="8065594" y="120347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6AC458-A7D9-AFFB-8ED7-D4048F10A2F2}"/>
              </a:ext>
            </a:extLst>
          </p:cNvPr>
          <p:cNvSpPr txBox="1"/>
          <p:nvPr/>
        </p:nvSpPr>
        <p:spPr>
          <a:xfrm>
            <a:off x="6832600" y="2487615"/>
            <a:ext cx="50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A4C5B3-D937-E9F6-95F8-610935B024C4}"/>
              </a:ext>
            </a:extLst>
          </p:cNvPr>
          <p:cNvSpPr txBox="1"/>
          <p:nvPr/>
        </p:nvSpPr>
        <p:spPr>
          <a:xfrm>
            <a:off x="797519" y="175977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CC867E-E4FD-184B-0152-E82DE8127156}"/>
              </a:ext>
            </a:extLst>
          </p:cNvPr>
          <p:cNvSpPr txBox="1"/>
          <p:nvPr/>
        </p:nvSpPr>
        <p:spPr>
          <a:xfrm>
            <a:off x="700205" y="2291477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B23B3BC-7F82-1346-D964-8EDC1FF8DE45}"/>
              </a:ext>
            </a:extLst>
          </p:cNvPr>
          <p:cNvSpPr txBox="1"/>
          <p:nvPr/>
        </p:nvSpPr>
        <p:spPr>
          <a:xfrm>
            <a:off x="841945" y="483691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B51E087-10A3-8BEC-4287-8C19B9E547AA}"/>
              </a:ext>
            </a:extLst>
          </p:cNvPr>
          <p:cNvSpPr txBox="1"/>
          <p:nvPr/>
        </p:nvSpPr>
        <p:spPr>
          <a:xfrm>
            <a:off x="744631" y="5368622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881D0C4-6A4C-1019-1F8A-EE2C2FF7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88" y="949514"/>
            <a:ext cx="735806" cy="7358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B696E82-7F2E-A4FB-B43C-39016454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32" y="3985642"/>
            <a:ext cx="735806" cy="7358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8E084830-9E36-909B-A027-108C40BDEACF}"/>
              </a:ext>
            </a:extLst>
          </p:cNvPr>
          <p:cNvSpPr txBox="1"/>
          <p:nvPr/>
        </p:nvSpPr>
        <p:spPr>
          <a:xfrm rot="21046946">
            <a:off x="120756" y="6163175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512FC11-0A0E-9FA3-A42B-591CB793668E}"/>
              </a:ext>
            </a:extLst>
          </p:cNvPr>
          <p:cNvSpPr txBox="1"/>
          <p:nvPr/>
        </p:nvSpPr>
        <p:spPr>
          <a:xfrm rot="21046946">
            <a:off x="6860964" y="22878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757350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CD3D27-FBE7-9D01-D551-79589DAEDDF0}"/>
              </a:ext>
            </a:extLst>
          </p:cNvPr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E86703-B38A-18D7-99E7-5A8300531A06}"/>
              </a:ext>
            </a:extLst>
          </p:cNvPr>
          <p:cNvSpPr txBox="1"/>
          <p:nvPr/>
        </p:nvSpPr>
        <p:spPr>
          <a:xfrm>
            <a:off x="1300338" y="9699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37B5F4-73E7-CFB0-8319-61FA3E0815F0}"/>
              </a:ext>
            </a:extLst>
          </p:cNvPr>
          <p:cNvSpPr txBox="1"/>
          <p:nvPr/>
        </p:nvSpPr>
        <p:spPr>
          <a:xfrm>
            <a:off x="835274" y="1889387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0B615D-4C31-9A5C-FBD3-CEECCB1122CC}"/>
              </a:ext>
            </a:extLst>
          </p:cNvPr>
          <p:cNvSpPr txBox="1"/>
          <p:nvPr/>
        </p:nvSpPr>
        <p:spPr>
          <a:xfrm>
            <a:off x="6070395" y="3982366"/>
            <a:ext cx="5875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3600" b="1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36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6" name="Retângulo: Cantos Diagonais Recortados 5">
            <a:extLst>
              <a:ext uri="{FF2B5EF4-FFF2-40B4-BE49-F238E27FC236}">
                <a16:creationId xmlns:a16="http://schemas.microsoft.com/office/drawing/2014/main" id="{CD1C1E6B-24E8-7224-FB1E-7DA5AD826936}"/>
              </a:ext>
            </a:extLst>
          </p:cNvPr>
          <p:cNvSpPr/>
          <p:nvPr/>
        </p:nvSpPr>
        <p:spPr>
          <a:xfrm>
            <a:off x="165100" y="3670300"/>
            <a:ext cx="5737438" cy="2954199"/>
          </a:xfrm>
          <a:prstGeom prst="snip2DiagRect">
            <a:avLst/>
          </a:prstGeom>
          <a:solidFill>
            <a:srgbClr val="32333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 descr="Programador com preenchimento sólido">
            <a:extLst>
              <a:ext uri="{FF2B5EF4-FFF2-40B4-BE49-F238E27FC236}">
                <a16:creationId xmlns:a16="http://schemas.microsoft.com/office/drawing/2014/main" id="{8583582F-122E-8B68-894D-4B079F4829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2061" y="3922080"/>
            <a:ext cx="914400" cy="914400"/>
          </a:xfrm>
          <a:prstGeom prst="rect">
            <a:avLst/>
          </a:prstGeom>
        </p:spPr>
      </p:pic>
      <p:pic>
        <p:nvPicPr>
          <p:cNvPr id="8" name="Gráfico 7" descr="Ethernet com preenchimento sólido">
            <a:extLst>
              <a:ext uri="{FF2B5EF4-FFF2-40B4-BE49-F238E27FC236}">
                <a16:creationId xmlns:a16="http://schemas.microsoft.com/office/drawing/2014/main" id="{C120B25B-E055-FA36-F88F-CEFD94F2AB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181" y="400548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579D049-9EA8-27C1-BC07-E884F2DF384C}"/>
              </a:ext>
            </a:extLst>
          </p:cNvPr>
          <p:cNvSpPr txBox="1"/>
          <p:nvPr/>
        </p:nvSpPr>
        <p:spPr>
          <a:xfrm>
            <a:off x="607019" y="483648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CC265A-C438-EBEB-1ED2-107836C1F741}"/>
              </a:ext>
            </a:extLst>
          </p:cNvPr>
          <p:cNvSpPr txBox="1"/>
          <p:nvPr/>
        </p:nvSpPr>
        <p:spPr>
          <a:xfrm>
            <a:off x="509705" y="535970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38D4EA-8849-ABDE-DB77-D587F4B71073}"/>
              </a:ext>
            </a:extLst>
          </p:cNvPr>
          <p:cNvSpPr txBox="1"/>
          <p:nvPr/>
        </p:nvSpPr>
        <p:spPr>
          <a:xfrm>
            <a:off x="3367987" y="4841373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ED653A-7C79-6335-9579-1C685F06FDB5}"/>
              </a:ext>
            </a:extLst>
          </p:cNvPr>
          <p:cNvSpPr txBox="1"/>
          <p:nvPr/>
        </p:nvSpPr>
        <p:spPr>
          <a:xfrm>
            <a:off x="3270673" y="5364593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3" name="Retângulo: Cantos Diagonais Recortados 12">
            <a:extLst>
              <a:ext uri="{FF2B5EF4-FFF2-40B4-BE49-F238E27FC236}">
                <a16:creationId xmlns:a16="http://schemas.microsoft.com/office/drawing/2014/main" id="{1F534767-FDB9-F7EC-9079-C9F7A0D60E61}"/>
              </a:ext>
            </a:extLst>
          </p:cNvPr>
          <p:cNvSpPr/>
          <p:nvPr/>
        </p:nvSpPr>
        <p:spPr>
          <a:xfrm>
            <a:off x="6268357" y="275040"/>
            <a:ext cx="5737438" cy="2954199"/>
          </a:xfrm>
          <a:prstGeom prst="snip2DiagRect">
            <a:avLst/>
          </a:prstGeom>
          <a:solidFill>
            <a:srgbClr val="323330"/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Programador com preenchimento sólido">
            <a:extLst>
              <a:ext uri="{FF2B5EF4-FFF2-40B4-BE49-F238E27FC236}">
                <a16:creationId xmlns:a16="http://schemas.microsoft.com/office/drawing/2014/main" id="{899FCDDC-08B0-B9F3-FEFF-996CA7981B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035318" y="526820"/>
            <a:ext cx="914400" cy="914400"/>
          </a:xfrm>
          <a:prstGeom prst="rect">
            <a:avLst/>
          </a:prstGeom>
        </p:spPr>
      </p:pic>
      <p:pic>
        <p:nvPicPr>
          <p:cNvPr id="15" name="Gráfico 14" descr="Ethernet com preenchimento sólido">
            <a:extLst>
              <a:ext uri="{FF2B5EF4-FFF2-40B4-BE49-F238E27FC236}">
                <a16:creationId xmlns:a16="http://schemas.microsoft.com/office/drawing/2014/main" id="{E20F41E3-F33D-106F-F2E5-80436D1036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7438" y="610223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82CC224-2AFF-3AB2-1B7F-E473D842F06B}"/>
              </a:ext>
            </a:extLst>
          </p:cNvPr>
          <p:cNvSpPr txBox="1"/>
          <p:nvPr/>
        </p:nvSpPr>
        <p:spPr>
          <a:xfrm>
            <a:off x="6710276" y="144122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6BAC86-7C38-B9B7-D9A5-1113C67ACB6E}"/>
              </a:ext>
            </a:extLst>
          </p:cNvPr>
          <p:cNvSpPr txBox="1"/>
          <p:nvPr/>
        </p:nvSpPr>
        <p:spPr>
          <a:xfrm>
            <a:off x="6612962" y="196444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C7CD15-721D-9BD8-6C59-4C0F86F2324C}"/>
              </a:ext>
            </a:extLst>
          </p:cNvPr>
          <p:cNvSpPr txBox="1"/>
          <p:nvPr/>
        </p:nvSpPr>
        <p:spPr>
          <a:xfrm>
            <a:off x="9471244" y="1446113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753A5F7-9461-7A29-26E6-5B24DC0CB912}"/>
              </a:ext>
            </a:extLst>
          </p:cNvPr>
          <p:cNvSpPr txBox="1"/>
          <p:nvPr/>
        </p:nvSpPr>
        <p:spPr>
          <a:xfrm>
            <a:off x="9373930" y="1969333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B2911D1-1F2D-060C-1368-5A29EC9DE054}"/>
              </a:ext>
            </a:extLst>
          </p:cNvPr>
          <p:cNvSpPr txBox="1"/>
          <p:nvPr/>
        </p:nvSpPr>
        <p:spPr>
          <a:xfrm rot="21046946">
            <a:off x="105247" y="2437963"/>
            <a:ext cx="16417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EB527E-4B33-36A0-CA13-4E6D0BBAEDDE}"/>
              </a:ext>
            </a:extLst>
          </p:cNvPr>
          <p:cNvSpPr txBox="1"/>
          <p:nvPr/>
        </p:nvSpPr>
        <p:spPr>
          <a:xfrm rot="21046946">
            <a:off x="4833242" y="38211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9808664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62A0D4B-8D4A-D389-7837-91B8A1FB9045}"/>
              </a:ext>
            </a:extLst>
          </p:cNvPr>
          <p:cNvSpPr/>
          <p:nvPr/>
        </p:nvSpPr>
        <p:spPr>
          <a:xfrm flipV="1">
            <a:off x="0" y="0"/>
            <a:ext cx="88900" cy="6858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DFCCC5-F655-207F-BA35-32DF1BB2AE9C}"/>
              </a:ext>
            </a:extLst>
          </p:cNvPr>
          <p:cNvSpPr txBox="1"/>
          <p:nvPr/>
        </p:nvSpPr>
        <p:spPr>
          <a:xfrm>
            <a:off x="8501238" y="2841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D7BFD8-FAE8-E55E-86B7-A9222062B656}"/>
              </a:ext>
            </a:extLst>
          </p:cNvPr>
          <p:cNvSpPr txBox="1"/>
          <p:nvPr/>
        </p:nvSpPr>
        <p:spPr>
          <a:xfrm>
            <a:off x="8065594" y="1203475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DB69C4-446D-3091-5F69-BA6C40CFEBD5}"/>
              </a:ext>
            </a:extLst>
          </p:cNvPr>
          <p:cNvSpPr txBox="1"/>
          <p:nvPr/>
        </p:nvSpPr>
        <p:spPr>
          <a:xfrm>
            <a:off x="6832600" y="2487615"/>
            <a:ext cx="5016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323330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destacar as palavras importantes</a:t>
            </a:r>
            <a:r>
              <a:rPr lang="pt-BR" sz="4000" dirty="0">
                <a:solidFill>
                  <a:srgbClr val="32333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C0D5E22-E30F-F20D-B528-898D8123B03E}"/>
              </a:ext>
            </a:extLst>
          </p:cNvPr>
          <p:cNvSpPr/>
          <p:nvPr/>
        </p:nvSpPr>
        <p:spPr>
          <a:xfrm>
            <a:off x="601839" y="42968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B50F86B-92F3-D590-7B1C-935FA4471C9C}"/>
              </a:ext>
            </a:extLst>
          </p:cNvPr>
          <p:cNvSpPr/>
          <p:nvPr/>
        </p:nvSpPr>
        <p:spPr>
          <a:xfrm>
            <a:off x="934947" y="62568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BF638B6-D8C0-90B7-F00D-FFE0F2F5A432}"/>
              </a:ext>
            </a:extLst>
          </p:cNvPr>
          <p:cNvSpPr/>
          <p:nvPr/>
        </p:nvSpPr>
        <p:spPr>
          <a:xfrm>
            <a:off x="934948" y="625680"/>
            <a:ext cx="2880000" cy="195209"/>
          </a:xfrm>
          <a:prstGeom prst="roundRect">
            <a:avLst>
              <a:gd name="adj" fmla="val 50000"/>
            </a:avLst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 descr="Programador com preenchimento sólido">
            <a:extLst>
              <a:ext uri="{FF2B5EF4-FFF2-40B4-BE49-F238E27FC236}">
                <a16:creationId xmlns:a16="http://schemas.microsoft.com/office/drawing/2014/main" id="{5B920402-F804-BB3D-A145-8F381E65E8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87657" y="469877"/>
            <a:ext cx="684000" cy="684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5AB9F8-5E39-F1D1-AA4D-D3C12864E63C}"/>
              </a:ext>
            </a:extLst>
          </p:cNvPr>
          <p:cNvSpPr txBox="1"/>
          <p:nvPr/>
        </p:nvSpPr>
        <p:spPr>
          <a:xfrm>
            <a:off x="934946" y="81683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565F109-F907-71F4-3EE1-022AC88599C3}"/>
              </a:ext>
            </a:extLst>
          </p:cNvPr>
          <p:cNvSpPr txBox="1"/>
          <p:nvPr/>
        </p:nvSpPr>
        <p:spPr>
          <a:xfrm>
            <a:off x="3873600" y="83853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80%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1C27004-974B-6938-C52C-7AF00B960C88}"/>
              </a:ext>
            </a:extLst>
          </p:cNvPr>
          <p:cNvSpPr/>
          <p:nvPr/>
        </p:nvSpPr>
        <p:spPr>
          <a:xfrm>
            <a:off x="601839" y="171382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8FCE9A5-95D8-F9BA-DF0D-91704A0F065A}"/>
              </a:ext>
            </a:extLst>
          </p:cNvPr>
          <p:cNvSpPr/>
          <p:nvPr/>
        </p:nvSpPr>
        <p:spPr>
          <a:xfrm>
            <a:off x="934947" y="190982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4064CFE-9552-A539-03E1-8BA488843252}"/>
              </a:ext>
            </a:extLst>
          </p:cNvPr>
          <p:cNvSpPr/>
          <p:nvPr/>
        </p:nvSpPr>
        <p:spPr>
          <a:xfrm>
            <a:off x="934948" y="1909820"/>
            <a:ext cx="3060000" cy="195209"/>
          </a:xfrm>
          <a:prstGeom prst="roundRect">
            <a:avLst>
              <a:gd name="adj" fmla="val 50000"/>
            </a:avLst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Gráfico 16" descr="Internet com preenchimento sólido">
            <a:extLst>
              <a:ext uri="{FF2B5EF4-FFF2-40B4-BE49-F238E27FC236}">
                <a16:creationId xmlns:a16="http://schemas.microsoft.com/office/drawing/2014/main" id="{973BBFFB-A0C2-965D-3183-1566958912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7657" y="1754017"/>
            <a:ext cx="684000" cy="684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8EB66CF-D9F2-BE3E-89DE-6500CA03CB70}"/>
              </a:ext>
            </a:extLst>
          </p:cNvPr>
          <p:cNvSpPr txBox="1"/>
          <p:nvPr/>
        </p:nvSpPr>
        <p:spPr>
          <a:xfrm>
            <a:off x="934946" y="210097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785254-414F-2F3B-E111-B4D5CA5419EC}"/>
              </a:ext>
            </a:extLst>
          </p:cNvPr>
          <p:cNvSpPr txBox="1"/>
          <p:nvPr/>
        </p:nvSpPr>
        <p:spPr>
          <a:xfrm>
            <a:off x="3873600" y="212267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85%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C4CD905-91C5-BEA5-EFF6-89212B67CF38}"/>
              </a:ext>
            </a:extLst>
          </p:cNvPr>
          <p:cNvSpPr/>
          <p:nvPr/>
        </p:nvSpPr>
        <p:spPr>
          <a:xfrm>
            <a:off x="601839" y="299796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AA7DE31-9C13-D11D-A5C6-2B0B32690B1D}"/>
              </a:ext>
            </a:extLst>
          </p:cNvPr>
          <p:cNvSpPr/>
          <p:nvPr/>
        </p:nvSpPr>
        <p:spPr>
          <a:xfrm>
            <a:off x="934947" y="319396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CFD0192-A1B0-DF8D-24F6-2FAD8B71898D}"/>
              </a:ext>
            </a:extLst>
          </p:cNvPr>
          <p:cNvSpPr/>
          <p:nvPr/>
        </p:nvSpPr>
        <p:spPr>
          <a:xfrm>
            <a:off x="934948" y="3193960"/>
            <a:ext cx="2376000" cy="195209"/>
          </a:xfrm>
          <a:prstGeom prst="roundRect">
            <a:avLst>
              <a:gd name="adj" fmla="val 50000"/>
            </a:avLst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Gráfico 22" descr="Janela do navegador com preenchimento sólido">
            <a:extLst>
              <a:ext uri="{FF2B5EF4-FFF2-40B4-BE49-F238E27FC236}">
                <a16:creationId xmlns:a16="http://schemas.microsoft.com/office/drawing/2014/main" id="{7C90E54E-E639-6FEB-8998-05CC4F4A81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87657" y="3063557"/>
            <a:ext cx="684000" cy="684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0B4103F-746E-89F8-95CB-F439BCCD3906}"/>
              </a:ext>
            </a:extLst>
          </p:cNvPr>
          <p:cNvSpPr txBox="1"/>
          <p:nvPr/>
        </p:nvSpPr>
        <p:spPr>
          <a:xfrm>
            <a:off x="934946" y="338511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CBCABC0-7928-492C-2008-579F05622BAE}"/>
              </a:ext>
            </a:extLst>
          </p:cNvPr>
          <p:cNvSpPr txBox="1"/>
          <p:nvPr/>
        </p:nvSpPr>
        <p:spPr>
          <a:xfrm>
            <a:off x="3873600" y="340681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66%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7477AA4-B3A8-8C91-6698-6121257E4B85}"/>
              </a:ext>
            </a:extLst>
          </p:cNvPr>
          <p:cNvSpPr/>
          <p:nvPr/>
        </p:nvSpPr>
        <p:spPr>
          <a:xfrm>
            <a:off x="601839" y="428210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F4F298C9-D540-7B56-E7DB-79FFAF39213C}"/>
              </a:ext>
            </a:extLst>
          </p:cNvPr>
          <p:cNvSpPr/>
          <p:nvPr/>
        </p:nvSpPr>
        <p:spPr>
          <a:xfrm>
            <a:off x="934947" y="447810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1B178BFA-32B1-FA58-63A1-DC749E49FA2F}"/>
              </a:ext>
            </a:extLst>
          </p:cNvPr>
          <p:cNvSpPr/>
          <p:nvPr/>
        </p:nvSpPr>
        <p:spPr>
          <a:xfrm>
            <a:off x="934948" y="4478100"/>
            <a:ext cx="2664000" cy="195209"/>
          </a:xfrm>
          <a:prstGeom prst="roundRect">
            <a:avLst>
              <a:gd name="adj" fmla="val 50000"/>
            </a:avLst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Gráfico 28" descr="Wi-Fi de Home Office com preenchimento sólido">
            <a:extLst>
              <a:ext uri="{FF2B5EF4-FFF2-40B4-BE49-F238E27FC236}">
                <a16:creationId xmlns:a16="http://schemas.microsoft.com/office/drawing/2014/main" id="{70865F17-02B3-F104-D68B-B23F0EE4A9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87657" y="4322297"/>
            <a:ext cx="684000" cy="684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88BF62-983F-45CC-449B-18D3C429088A}"/>
              </a:ext>
            </a:extLst>
          </p:cNvPr>
          <p:cNvSpPr txBox="1"/>
          <p:nvPr/>
        </p:nvSpPr>
        <p:spPr>
          <a:xfrm>
            <a:off x="934946" y="466925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04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C58FA48-59DD-BC7D-D6F6-7326DE83AFA2}"/>
              </a:ext>
            </a:extLst>
          </p:cNvPr>
          <p:cNvSpPr txBox="1"/>
          <p:nvPr/>
        </p:nvSpPr>
        <p:spPr>
          <a:xfrm>
            <a:off x="3873600" y="469095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74%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1DADF28-B0E4-A3B4-128F-A95D18BCD140}"/>
              </a:ext>
            </a:extLst>
          </p:cNvPr>
          <p:cNvSpPr/>
          <p:nvPr/>
        </p:nvSpPr>
        <p:spPr>
          <a:xfrm>
            <a:off x="601839" y="5566241"/>
            <a:ext cx="5034337" cy="810987"/>
          </a:xfrm>
          <a:prstGeom prst="roundRect">
            <a:avLst>
              <a:gd name="adj" fmla="val 50000"/>
            </a:avLst>
          </a:prstGeom>
          <a:solidFill>
            <a:srgbClr val="323330"/>
          </a:solidFill>
          <a:ln>
            <a:solidFill>
              <a:srgbClr val="FFD1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DF66A3D-ACFA-16DE-49A5-4DA27837D37F}"/>
              </a:ext>
            </a:extLst>
          </p:cNvPr>
          <p:cNvSpPr/>
          <p:nvPr/>
        </p:nvSpPr>
        <p:spPr>
          <a:xfrm>
            <a:off x="934947" y="5762240"/>
            <a:ext cx="3600000" cy="195209"/>
          </a:xfrm>
          <a:prstGeom prst="roundRect">
            <a:avLst>
              <a:gd name="adj" fmla="val 50000"/>
            </a:avLst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EF91F59A-6876-49CB-8062-E550462469CC}"/>
              </a:ext>
            </a:extLst>
          </p:cNvPr>
          <p:cNvSpPr/>
          <p:nvPr/>
        </p:nvSpPr>
        <p:spPr>
          <a:xfrm>
            <a:off x="934948" y="5762240"/>
            <a:ext cx="3384000" cy="195209"/>
          </a:xfrm>
          <a:prstGeom prst="roundRect">
            <a:avLst>
              <a:gd name="adj" fmla="val 50000"/>
            </a:avLst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Ethernet com preenchimento sólido">
            <a:extLst>
              <a:ext uri="{FF2B5EF4-FFF2-40B4-BE49-F238E27FC236}">
                <a16:creationId xmlns:a16="http://schemas.microsoft.com/office/drawing/2014/main" id="{2D9ABD83-F65C-14D7-C5C3-8B6298132C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87657" y="5606437"/>
            <a:ext cx="684000" cy="684000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9754B06-B784-5184-A695-03A1FB5E4AE8}"/>
              </a:ext>
            </a:extLst>
          </p:cNvPr>
          <p:cNvSpPr txBox="1"/>
          <p:nvPr/>
        </p:nvSpPr>
        <p:spPr>
          <a:xfrm>
            <a:off x="934946" y="5953393"/>
            <a:ext cx="15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Assunto 05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29CEE87-D425-C349-717E-2A65633365A8}"/>
              </a:ext>
            </a:extLst>
          </p:cNvPr>
          <p:cNvSpPr txBox="1"/>
          <p:nvPr/>
        </p:nvSpPr>
        <p:spPr>
          <a:xfrm>
            <a:off x="3873600" y="597509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>
                <a:solidFill>
                  <a:srgbClr val="D6D6D6"/>
                </a:solidFill>
                <a:latin typeface="Avenir Next LT Pro Demi" panose="020B0704020202020204" pitchFamily="34" charset="0"/>
              </a:rPr>
              <a:t>94%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86DD200-35BD-9F39-1AAC-5C6AAA3C9C22}"/>
              </a:ext>
            </a:extLst>
          </p:cNvPr>
          <p:cNvSpPr txBox="1"/>
          <p:nvPr/>
        </p:nvSpPr>
        <p:spPr>
          <a:xfrm rot="21046946">
            <a:off x="6316496" y="5799505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42A6D5E-8B21-20E9-DE9F-96750D5CF243}"/>
              </a:ext>
            </a:extLst>
          </p:cNvPr>
          <p:cNvSpPr txBox="1"/>
          <p:nvPr/>
        </p:nvSpPr>
        <p:spPr>
          <a:xfrm rot="21046946">
            <a:off x="6506679" y="1089489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4052348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0" grpId="0" animBg="1"/>
      <p:bldP spid="12" grpId="0"/>
      <p:bldP spid="13" grpId="0"/>
      <p:bldP spid="14" grpId="0" animBg="1"/>
      <p:bldP spid="16" grpId="0" animBg="1"/>
      <p:bldP spid="18" grpId="0"/>
      <p:bldP spid="19" grpId="0"/>
      <p:bldP spid="20" grpId="0" animBg="1"/>
      <p:bldP spid="22" grpId="0" animBg="1"/>
      <p:bldP spid="24" grpId="0"/>
      <p:bldP spid="25" grpId="0"/>
      <p:bldP spid="26" grpId="0" animBg="1"/>
      <p:bldP spid="28" grpId="0" animBg="1"/>
      <p:bldP spid="30" grpId="0"/>
      <p:bldP spid="31" grpId="0"/>
      <p:bldP spid="32" grpId="0" animBg="1"/>
      <p:bldP spid="34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E35AA52-7CF6-155A-BF16-362264D030AB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FF8BBDD-2F5B-4EE8-1E41-1B0D68F18DCF}"/>
              </a:ext>
            </a:extLst>
          </p:cNvPr>
          <p:cNvGrpSpPr/>
          <p:nvPr/>
        </p:nvGrpSpPr>
        <p:grpSpPr>
          <a:xfrm>
            <a:off x="3980164" y="1511122"/>
            <a:ext cx="8227591" cy="4936555"/>
            <a:chOff x="-277401" y="2103633"/>
            <a:chExt cx="5688458" cy="34130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717305AE-82BF-BF30-5231-0BA94F052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7" b="7397"/>
            <a:stretch/>
          </p:blipFill>
          <p:spPr bwMode="auto">
            <a:xfrm>
              <a:off x="390365" y="2399183"/>
              <a:ext cx="4325473" cy="2764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Laptop PNG, Laptop Transparent Background - FreeIconsPNG">
              <a:extLst>
                <a:ext uri="{FF2B5EF4-FFF2-40B4-BE49-F238E27FC236}">
                  <a16:creationId xmlns:a16="http://schemas.microsoft.com/office/drawing/2014/main" id="{A301878E-CE82-AA8B-DB63-DDEEED1C7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401" y="2103633"/>
              <a:ext cx="5688458" cy="341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3444E-37B0-5468-52C3-749D5A8DF6EF}"/>
              </a:ext>
            </a:extLst>
          </p:cNvPr>
          <p:cNvSpPr txBox="1"/>
          <p:nvPr/>
        </p:nvSpPr>
        <p:spPr>
          <a:xfrm>
            <a:off x="891241" y="303146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9580D5-1D39-BE9D-7C59-0541C0E50101}"/>
              </a:ext>
            </a:extLst>
          </p:cNvPr>
          <p:cNvSpPr txBox="1"/>
          <p:nvPr/>
        </p:nvSpPr>
        <p:spPr>
          <a:xfrm>
            <a:off x="455597" y="1222442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chemeClr val="bg1"/>
                </a:solidFill>
                <a:highlight>
                  <a:srgbClr val="FFD100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8836F5-D7A8-F31B-6F69-0D472FB8E25D}"/>
              </a:ext>
            </a:extLst>
          </p:cNvPr>
          <p:cNvSpPr txBox="1"/>
          <p:nvPr/>
        </p:nvSpPr>
        <p:spPr>
          <a:xfrm>
            <a:off x="1621020" y="231276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31EC22-52A4-9047-62FB-3FDAAA2DE004}"/>
              </a:ext>
            </a:extLst>
          </p:cNvPr>
          <p:cNvSpPr txBox="1"/>
          <p:nvPr/>
        </p:nvSpPr>
        <p:spPr>
          <a:xfrm>
            <a:off x="1628142" y="2805984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3119F4-6238-A3AB-7CA8-FB50B0D7E633}"/>
              </a:ext>
            </a:extLst>
          </p:cNvPr>
          <p:cNvSpPr txBox="1"/>
          <p:nvPr/>
        </p:nvSpPr>
        <p:spPr>
          <a:xfrm>
            <a:off x="1621020" y="423627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A1C58A-6E28-39BE-8E28-36AB8252F485}"/>
              </a:ext>
            </a:extLst>
          </p:cNvPr>
          <p:cNvSpPr txBox="1"/>
          <p:nvPr/>
        </p:nvSpPr>
        <p:spPr>
          <a:xfrm>
            <a:off x="1628141" y="4723257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23330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CF54A8B-CEB4-6B79-FA95-ACD51FB2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4" y="2598527"/>
            <a:ext cx="735806" cy="7358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FFE759-77CD-3D7E-DBE7-79BF1438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4" y="4497888"/>
            <a:ext cx="735806" cy="7358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5B0914-37CC-6CCE-A342-F2160B737B44}"/>
              </a:ext>
            </a:extLst>
          </p:cNvPr>
          <p:cNvSpPr txBox="1"/>
          <p:nvPr/>
        </p:nvSpPr>
        <p:spPr>
          <a:xfrm rot="21046946">
            <a:off x="9193904" y="321143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261121-72D7-22F2-7BD0-9398ED4FBDDD}"/>
              </a:ext>
            </a:extLst>
          </p:cNvPr>
          <p:cNvSpPr txBox="1"/>
          <p:nvPr/>
        </p:nvSpPr>
        <p:spPr>
          <a:xfrm rot="21046946">
            <a:off x="6356122" y="7260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16530265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D51BC8C-4F36-820C-B2CE-5405649422A5}"/>
              </a:ext>
            </a:extLst>
          </p:cNvPr>
          <p:cNvSpPr/>
          <p:nvPr/>
        </p:nvSpPr>
        <p:spPr>
          <a:xfrm flipV="1">
            <a:off x="12103100" y="0"/>
            <a:ext cx="88900" cy="6858000"/>
          </a:xfrm>
          <a:prstGeom prst="rect">
            <a:avLst/>
          </a:prstGeom>
          <a:solidFill>
            <a:srgbClr val="3233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F92C63-3BDD-98DB-F1BC-C152FDF18E9B}"/>
              </a:ext>
            </a:extLst>
          </p:cNvPr>
          <p:cNvSpPr txBox="1"/>
          <p:nvPr/>
        </p:nvSpPr>
        <p:spPr>
          <a:xfrm>
            <a:off x="8310738" y="246079"/>
            <a:ext cx="308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F466B9-9B64-F880-629C-2C9ECEF56B9F}"/>
              </a:ext>
            </a:extLst>
          </p:cNvPr>
          <p:cNvSpPr txBox="1"/>
          <p:nvPr/>
        </p:nvSpPr>
        <p:spPr>
          <a:xfrm>
            <a:off x="7845674" y="1165487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2000" dirty="0">
                <a:solidFill>
                  <a:srgbClr val="323330"/>
                </a:solidFill>
                <a:highlight>
                  <a:srgbClr val="D6D6D6"/>
                </a:highlight>
                <a:latin typeface="Trebuchet MS" panose="020B0603020202020204" pitchFamily="34" charset="0"/>
              </a:rPr>
              <a:t>SUBTÍTULO</a:t>
            </a:r>
          </a:p>
        </p:txBody>
      </p:sp>
      <p:pic>
        <p:nvPicPr>
          <p:cNvPr id="5" name="Imagem 4" descr="Homem ao lado de monitor de computador&#10;&#10;O conteúdo gerado por IA pode estar incorreto.">
            <a:extLst>
              <a:ext uri="{FF2B5EF4-FFF2-40B4-BE49-F238E27FC236}">
                <a16:creationId xmlns:a16="http://schemas.microsoft.com/office/drawing/2014/main" id="{DA5EA03C-C3E3-BE7B-F904-6A5D2DD8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9800" y="0"/>
            <a:ext cx="9144000" cy="6858000"/>
          </a:xfrm>
          <a:prstGeom prst="parallelogram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C8A93D0-D000-E51E-19B1-B784A1C9FCE7}"/>
              </a:ext>
            </a:extLst>
          </p:cNvPr>
          <p:cNvGrpSpPr/>
          <p:nvPr/>
        </p:nvGrpSpPr>
        <p:grpSpPr>
          <a:xfrm flipH="1">
            <a:off x="-6009776" y="-393699"/>
            <a:ext cx="8740276" cy="7830618"/>
            <a:chOff x="9395324" y="-393699"/>
            <a:chExt cx="8740276" cy="7830618"/>
          </a:xfrm>
          <a:solidFill>
            <a:srgbClr val="F0DB4F"/>
          </a:solidFill>
        </p:grpSpPr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AD7162CA-B3A7-AEB1-3481-8EEA761D1BCB}"/>
                </a:ext>
              </a:extLst>
            </p:cNvPr>
            <p:cNvSpPr/>
            <p:nvPr/>
          </p:nvSpPr>
          <p:spPr>
            <a:xfrm>
              <a:off x="10388600" y="0"/>
              <a:ext cx="7747000" cy="6858000"/>
            </a:xfrm>
            <a:prstGeom prst="parallelogram">
              <a:avLst>
                <a:gd name="adj" fmla="val 324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D0F054E-3F7A-A200-C5F6-73EDAFD8409B}"/>
                </a:ext>
              </a:extLst>
            </p:cNvPr>
            <p:cNvSpPr/>
            <p:nvPr/>
          </p:nvSpPr>
          <p:spPr>
            <a:xfrm rot="972447">
              <a:off x="9395324" y="-393699"/>
              <a:ext cx="152400" cy="7830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7E2600-797B-A581-B3F2-EF8797F02006}"/>
              </a:ext>
            </a:extLst>
          </p:cNvPr>
          <p:cNvSpPr txBox="1"/>
          <p:nvPr/>
        </p:nvSpPr>
        <p:spPr>
          <a:xfrm>
            <a:off x="25400" y="5719779"/>
            <a:ext cx="1285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>
                <a:solidFill>
                  <a:srgbClr val="202020"/>
                </a:solidFill>
                <a:latin typeface="Avenir Next LT Pro Demi" panose="020B0704020202020204" pitchFamily="34" charset="0"/>
              </a:rPr>
              <a:t>JS</a:t>
            </a:r>
          </a:p>
        </p:txBody>
      </p:sp>
      <p:sp>
        <p:nvSpPr>
          <p:cNvPr id="10" name="Retângulo: Cantos Diagonais Recortados 9">
            <a:extLst>
              <a:ext uri="{FF2B5EF4-FFF2-40B4-BE49-F238E27FC236}">
                <a16:creationId xmlns:a16="http://schemas.microsoft.com/office/drawing/2014/main" id="{A5D673E7-B81B-1CC1-CDE7-1C5F1131C126}"/>
              </a:ext>
            </a:extLst>
          </p:cNvPr>
          <p:cNvSpPr/>
          <p:nvPr/>
        </p:nvSpPr>
        <p:spPr>
          <a:xfrm>
            <a:off x="3150255" y="2648994"/>
            <a:ext cx="8427206" cy="2954199"/>
          </a:xfrm>
          <a:prstGeom prst="snip2DiagRect">
            <a:avLst/>
          </a:prstGeom>
          <a:solidFill>
            <a:srgbClr val="323330">
              <a:alpha val="92000"/>
            </a:srgbClr>
          </a:solidFill>
          <a:ln>
            <a:solidFill>
              <a:srgbClr val="D6D6D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Gráfico 10" descr="Programador com preenchimento sólido">
            <a:extLst>
              <a:ext uri="{FF2B5EF4-FFF2-40B4-BE49-F238E27FC236}">
                <a16:creationId xmlns:a16="http://schemas.microsoft.com/office/drawing/2014/main" id="{70BC3978-94D1-A05F-9048-D09C862F36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695" y="2931480"/>
            <a:ext cx="914400" cy="914400"/>
          </a:xfrm>
          <a:prstGeom prst="rect">
            <a:avLst/>
          </a:prstGeom>
        </p:spPr>
      </p:pic>
      <p:pic>
        <p:nvPicPr>
          <p:cNvPr id="12" name="Gráfico 11" descr="Ethernet com preenchimento sólido">
            <a:extLst>
              <a:ext uri="{FF2B5EF4-FFF2-40B4-BE49-F238E27FC236}">
                <a16:creationId xmlns:a16="http://schemas.microsoft.com/office/drawing/2014/main" id="{7073976A-5E3E-A9E4-5C36-DCA4649C8C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8815" y="3014883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DDF07B-D6BE-E018-8159-AB5275FABC9B}"/>
              </a:ext>
            </a:extLst>
          </p:cNvPr>
          <p:cNvSpPr txBox="1"/>
          <p:nvPr/>
        </p:nvSpPr>
        <p:spPr>
          <a:xfrm>
            <a:off x="3621653" y="384588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3C0BCF-98C8-5770-017E-128DB6617DA6}"/>
              </a:ext>
            </a:extLst>
          </p:cNvPr>
          <p:cNvSpPr txBox="1"/>
          <p:nvPr/>
        </p:nvSpPr>
        <p:spPr>
          <a:xfrm>
            <a:off x="3524339" y="436910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8EDF6D-4373-8639-D11C-D1D629459F01}"/>
              </a:ext>
            </a:extLst>
          </p:cNvPr>
          <p:cNvSpPr txBox="1"/>
          <p:nvPr/>
        </p:nvSpPr>
        <p:spPr>
          <a:xfrm>
            <a:off x="6382621" y="3850773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D232B8-5C90-7D7D-7F08-88B68A4124BD}"/>
              </a:ext>
            </a:extLst>
          </p:cNvPr>
          <p:cNvSpPr txBox="1"/>
          <p:nvPr/>
        </p:nvSpPr>
        <p:spPr>
          <a:xfrm>
            <a:off x="6285307" y="4373993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pic>
        <p:nvPicPr>
          <p:cNvPr id="17" name="Gráfico 16" descr="Ethernet com preenchimento sólido">
            <a:extLst>
              <a:ext uri="{FF2B5EF4-FFF2-40B4-BE49-F238E27FC236}">
                <a16:creationId xmlns:a16="http://schemas.microsoft.com/office/drawing/2014/main" id="{A207CAF5-EB09-A2ED-87FB-E1CE80E0D8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5860" y="3014883"/>
            <a:ext cx="914400" cy="9144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211540-7B5E-659A-2DA9-C7639475F5D6}"/>
              </a:ext>
            </a:extLst>
          </p:cNvPr>
          <p:cNvSpPr txBox="1"/>
          <p:nvPr/>
        </p:nvSpPr>
        <p:spPr>
          <a:xfrm>
            <a:off x="9028698" y="3845880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Assunto 03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346D49-C1FF-7E71-D768-4C78A0E578D3}"/>
              </a:ext>
            </a:extLst>
          </p:cNvPr>
          <p:cNvSpPr txBox="1"/>
          <p:nvPr/>
        </p:nvSpPr>
        <p:spPr>
          <a:xfrm>
            <a:off x="8931384" y="4369100"/>
            <a:ext cx="21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6D6D6"/>
                </a:solidFill>
                <a:latin typeface="Trebuchet MS" panose="020B0603020202020204" pitchFamily="34" charset="0"/>
              </a:rPr>
              <a:t>Pequeno texto sobre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6107520-3646-10BD-548F-2D04595A7BFA}"/>
              </a:ext>
            </a:extLst>
          </p:cNvPr>
          <p:cNvSpPr txBox="1"/>
          <p:nvPr/>
        </p:nvSpPr>
        <p:spPr>
          <a:xfrm rot="21046946">
            <a:off x="4884049" y="152952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&lt;/&gt;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051009-B2A5-5E3B-8512-59B6341702E9}"/>
              </a:ext>
            </a:extLst>
          </p:cNvPr>
          <p:cNvSpPr txBox="1"/>
          <p:nvPr/>
        </p:nvSpPr>
        <p:spPr>
          <a:xfrm rot="21046946">
            <a:off x="6356122" y="72602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>
                <a:solidFill>
                  <a:srgbClr val="202020">
                    <a:alpha val="43000"/>
                  </a:srgbClr>
                </a:solidFill>
                <a:latin typeface="Avenir Next LT Pro Demi" panose="020B0704020202020204" pitchFamily="34" charset="0"/>
              </a:rPr>
              <a:t>{;}</a:t>
            </a:r>
          </a:p>
        </p:txBody>
      </p:sp>
    </p:spTree>
    <p:extLst>
      <p:ext uri="{BB962C8B-B14F-4D97-AF65-F5344CB8AC3E}">
        <p14:creationId xmlns:p14="http://schemas.microsoft.com/office/powerpoint/2010/main" val="17924065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516</Words>
  <Application>Microsoft Office PowerPoint</Application>
  <PresentationFormat>Widescreen</PresentationFormat>
  <Paragraphs>198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Bison Bold</vt:lpstr>
      <vt:lpstr>Aptos Display</vt:lpstr>
      <vt:lpstr>Arial</vt:lpstr>
      <vt:lpstr>Trebuchet MS</vt:lpstr>
      <vt:lpstr>Brush Script MT</vt:lpstr>
      <vt:lpstr>Avenir Next LT Pro Demi</vt:lpstr>
      <vt:lpstr>Aptos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Marcio Monteiro</dc:creator>
  <cp:lastModifiedBy>Marcio Monteiro</cp:lastModifiedBy>
  <cp:revision>1</cp:revision>
  <dcterms:created xsi:type="dcterms:W3CDTF">2025-05-15T18:17:44Z</dcterms:created>
  <dcterms:modified xsi:type="dcterms:W3CDTF">2026-07-20T22:11:15Z</dcterms:modified>
</cp:coreProperties>
</file>